
<file path=[Content_Types].xml><?xml version="1.0" encoding="utf-8"?>
<Types xmlns="http://schemas.openxmlformats.org/package/2006/content-types">
  <Default Extension="png" ContentType="image/png"/>
  <Default Extension="emf" ContentType="image/x-emf"/>
  <Default Extension="m4a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5" r:id="rId3"/>
    <p:sldId id="258" r:id="rId4"/>
    <p:sldId id="260" r:id="rId5"/>
    <p:sldId id="262" r:id="rId6"/>
    <p:sldId id="261" r:id="rId7"/>
    <p:sldId id="264" r:id="rId8"/>
    <p:sldId id="263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A1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17"/>
    <p:restoredTop sz="94674"/>
  </p:normalViewPr>
  <p:slideViewPr>
    <p:cSldViewPr>
      <p:cViewPr>
        <p:scale>
          <a:sx n="112" d="100"/>
          <a:sy n="112" d="100"/>
        </p:scale>
        <p:origin x="-156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slide" Target="../slides/slide8.xml"/><Relationship Id="rId2" Type="http://schemas.openxmlformats.org/officeDocument/2006/relationships/slide" Target="../slides/slide3.xml"/><Relationship Id="rId1" Type="http://schemas.openxmlformats.org/officeDocument/2006/relationships/slide" Target="../slides/slide2.xml"/><Relationship Id="rId6" Type="http://schemas.openxmlformats.org/officeDocument/2006/relationships/slide" Target="../slides/slide7.xml"/><Relationship Id="rId5" Type="http://schemas.openxmlformats.org/officeDocument/2006/relationships/slide" Target="../slides/slide6.xml"/><Relationship Id="rId4" Type="http://schemas.openxmlformats.org/officeDocument/2006/relationships/slide" Target="../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7B70B0-4A72-48DF-9E74-342B21CE07D3}" type="doc">
      <dgm:prSet loTypeId="urn:microsoft.com/office/officeart/2008/layout/AlternatingHexagons" loCatId="list" qsTypeId="urn:microsoft.com/office/officeart/2005/8/quickstyle/3d4" qsCatId="3D" csTypeId="urn:microsoft.com/office/officeart/2005/8/colors/accent3_4" csCatId="accent3" phldr="1"/>
      <dgm:spPr/>
      <dgm:t>
        <a:bodyPr/>
        <a:lstStyle/>
        <a:p>
          <a:endParaRPr lang="fr-FR"/>
        </a:p>
      </dgm:t>
    </dgm:pt>
    <dgm:pt modelId="{8FEB60DD-F3D7-494C-8887-9ACCD166DB4D}">
      <dgm:prSet phldrT="[Texte]"/>
      <dgm:spPr/>
      <dgm:t>
        <a:bodyPr/>
        <a:lstStyle/>
        <a:p>
          <a:pPr algn="ctr"/>
          <a:r>
            <a:rPr lang="fr-FR" dirty="0" smtClean="0">
              <a:solidFill>
                <a:schemeClr val="accent2">
                  <a:lumMod val="75000"/>
                </a:schemeClr>
              </a:solidFill>
              <a:hlinkClick xmlns:r="http://schemas.openxmlformats.org/officeDocument/2006/relationships" r:id="rId1" action="ppaction://hlinksldjump"/>
            </a:rPr>
            <a:t>1.Vous avez dit </a:t>
          </a:r>
          <a:r>
            <a:rPr lang="fr-FR" i="1" dirty="0" smtClean="0">
              <a:solidFill>
                <a:schemeClr val="accent2">
                  <a:lumMod val="75000"/>
                </a:schemeClr>
              </a:solidFill>
              <a:hlinkClick xmlns:r="http://schemas.openxmlformats.org/officeDocument/2006/relationships" r:id="rId1" action="ppaction://hlinksldjump"/>
            </a:rPr>
            <a:t>le peps</a:t>
          </a:r>
          <a:r>
            <a:rPr lang="fr-FR" dirty="0" smtClean="0">
              <a:solidFill>
                <a:schemeClr val="accent2">
                  <a:lumMod val="75000"/>
                </a:schemeClr>
              </a:solidFill>
              <a:hlinkClick xmlns:r="http://schemas.openxmlformats.org/officeDocument/2006/relationships" r:id="rId1" action="ppaction://hlinksldjump"/>
            </a:rPr>
            <a:t>??</a:t>
          </a:r>
          <a:endParaRPr lang="fr-FR" dirty="0">
            <a:solidFill>
              <a:schemeClr val="accent2">
                <a:lumMod val="75000"/>
              </a:schemeClr>
            </a:solidFill>
          </a:endParaRPr>
        </a:p>
      </dgm:t>
    </dgm:pt>
    <dgm:pt modelId="{CBF1A07F-9867-489B-A4B9-AD30806DB2BD}" type="parTrans" cxnId="{30F95400-10EF-44E1-BE7E-52F7A0645FEB}">
      <dgm:prSet/>
      <dgm:spPr/>
      <dgm:t>
        <a:bodyPr/>
        <a:lstStyle/>
        <a:p>
          <a:endParaRPr lang="fr-FR"/>
        </a:p>
      </dgm:t>
    </dgm:pt>
    <dgm:pt modelId="{3E1E0710-21FC-4E35-8BB8-92B9B738A4C7}" type="sibTrans" cxnId="{30F95400-10EF-44E1-BE7E-52F7A0645FEB}">
      <dgm:prSet/>
      <dgm:spPr/>
      <dgm:t>
        <a:bodyPr/>
        <a:lstStyle/>
        <a:p>
          <a:endParaRPr lang="fr-FR"/>
        </a:p>
      </dgm:t>
    </dgm:pt>
    <dgm:pt modelId="{1681AE30-83B1-4CBA-BF20-580A410DBA98}">
      <dgm:prSet phldrT="[Texte]"/>
      <dgm:spPr/>
      <dgm:t>
        <a:bodyPr/>
        <a:lstStyle/>
        <a:p>
          <a:pPr algn="ctr"/>
          <a:r>
            <a:rPr lang="fr-FR" dirty="0" smtClean="0">
              <a:solidFill>
                <a:schemeClr val="accent2">
                  <a:lumMod val="75000"/>
                </a:schemeClr>
              </a:solidFill>
              <a:hlinkClick xmlns:r="http://schemas.openxmlformats.org/officeDocument/2006/relationships" r:id="rId2" action="ppaction://hlinksldjump"/>
            </a:rPr>
            <a:t>2.A qui rend-il service?</a:t>
          </a:r>
          <a:endParaRPr lang="fr-FR" dirty="0">
            <a:solidFill>
              <a:schemeClr val="accent2">
                <a:lumMod val="75000"/>
              </a:schemeClr>
            </a:solidFill>
          </a:endParaRPr>
        </a:p>
      </dgm:t>
    </dgm:pt>
    <dgm:pt modelId="{778E407B-6793-4126-B865-D99F5CCF92B4}" type="parTrans" cxnId="{7BBE63F0-9648-4534-8C90-04D3E3766A25}">
      <dgm:prSet/>
      <dgm:spPr/>
      <dgm:t>
        <a:bodyPr/>
        <a:lstStyle/>
        <a:p>
          <a:endParaRPr lang="fr-FR"/>
        </a:p>
      </dgm:t>
    </dgm:pt>
    <dgm:pt modelId="{3AD6E1E7-40EE-41DF-9B2E-4772D68B5C13}" type="sibTrans" cxnId="{7BBE63F0-9648-4534-8C90-04D3E3766A25}">
      <dgm:prSet/>
      <dgm:spPr/>
      <dgm:t>
        <a:bodyPr/>
        <a:lstStyle/>
        <a:p>
          <a:pPr algn="ctr"/>
          <a:endParaRPr lang="fr-FR"/>
        </a:p>
      </dgm:t>
    </dgm:pt>
    <dgm:pt modelId="{DB1B94E8-74AB-45D6-A156-1844D2A9E2F2}">
      <dgm:prSet phldrT="[Texte]"/>
      <dgm:spPr/>
      <dgm:t>
        <a:bodyPr/>
        <a:lstStyle/>
        <a:p>
          <a:pPr algn="ctr"/>
          <a:r>
            <a:rPr lang="fr-FR" dirty="0" smtClean="0">
              <a:solidFill>
                <a:schemeClr val="accent2">
                  <a:lumMod val="75000"/>
                </a:schemeClr>
              </a:solidFill>
              <a:hlinkClick xmlns:r="http://schemas.openxmlformats.org/officeDocument/2006/relationships" r:id="rId3" action="ppaction://hlinksldjump"/>
            </a:rPr>
            <a:t>3.En un clic, le PEPS permet de?</a:t>
          </a:r>
          <a:endParaRPr lang="fr-FR" dirty="0">
            <a:solidFill>
              <a:schemeClr val="accent2">
                <a:lumMod val="75000"/>
              </a:schemeClr>
            </a:solidFill>
          </a:endParaRPr>
        </a:p>
      </dgm:t>
    </dgm:pt>
    <dgm:pt modelId="{34618DBD-8146-4557-A1AE-844779E67612}" type="parTrans" cxnId="{9DA4FB7B-36C1-45D9-85D4-BEDA966C7683}">
      <dgm:prSet/>
      <dgm:spPr/>
      <dgm:t>
        <a:bodyPr/>
        <a:lstStyle/>
        <a:p>
          <a:endParaRPr lang="fr-FR"/>
        </a:p>
      </dgm:t>
    </dgm:pt>
    <dgm:pt modelId="{B6141467-B712-4CFF-B04A-6C4C94EA0B14}" type="sibTrans" cxnId="{9DA4FB7B-36C1-45D9-85D4-BEDA966C7683}">
      <dgm:prSet/>
      <dgm:spPr/>
      <dgm:t>
        <a:bodyPr/>
        <a:lstStyle/>
        <a:p>
          <a:pPr algn="ctr"/>
          <a:endParaRPr lang="fr-FR"/>
        </a:p>
      </dgm:t>
    </dgm:pt>
    <dgm:pt modelId="{9559ECD3-260D-4C85-94CB-9EAFC6166AD7}">
      <dgm:prSet phldrT="[Texte]"/>
      <dgm:spPr/>
      <dgm:t>
        <a:bodyPr/>
        <a:lstStyle/>
        <a:p>
          <a:pPr algn="ctr"/>
          <a:r>
            <a:rPr lang="fr-FR" dirty="0" smtClean="0">
              <a:solidFill>
                <a:schemeClr val="accent2">
                  <a:lumMod val="75000"/>
                </a:schemeClr>
              </a:solidFill>
              <a:hlinkClick xmlns:r="http://schemas.openxmlformats.org/officeDocument/2006/relationships" r:id="rId4" action="ppaction://hlinksldjump"/>
            </a:rPr>
            <a:t>4.Dans quelles situations peut-il aider?</a:t>
          </a:r>
          <a:endParaRPr lang="fr-FR" dirty="0">
            <a:solidFill>
              <a:schemeClr val="accent2">
                <a:lumMod val="75000"/>
              </a:schemeClr>
            </a:solidFill>
          </a:endParaRPr>
        </a:p>
      </dgm:t>
    </dgm:pt>
    <dgm:pt modelId="{7EA44D70-FF80-46D8-8AF1-33EE90BA63F1}" type="parTrans" cxnId="{FF509E16-0025-4F23-A361-621BE8018C9D}">
      <dgm:prSet/>
      <dgm:spPr/>
      <dgm:t>
        <a:bodyPr/>
        <a:lstStyle/>
        <a:p>
          <a:endParaRPr lang="fr-FR"/>
        </a:p>
      </dgm:t>
    </dgm:pt>
    <dgm:pt modelId="{064EE0A1-83A8-442B-A107-30635530E5D5}" type="sibTrans" cxnId="{FF509E16-0025-4F23-A361-621BE8018C9D}">
      <dgm:prSet/>
      <dgm:spPr/>
      <dgm:t>
        <a:bodyPr/>
        <a:lstStyle/>
        <a:p>
          <a:pPr algn="ctr"/>
          <a:endParaRPr lang="fr-FR"/>
        </a:p>
      </dgm:t>
    </dgm:pt>
    <dgm:pt modelId="{EDD65E75-BBF4-4907-BDE3-F5896B5388F8}">
      <dgm:prSet phldrT="[Texte]"/>
      <dgm:spPr/>
      <dgm:t>
        <a:bodyPr/>
        <a:lstStyle/>
        <a:p>
          <a:pPr algn="ctr"/>
          <a:r>
            <a:rPr lang="fr-FR" dirty="0" smtClean="0">
              <a:solidFill>
                <a:schemeClr val="accent2">
                  <a:lumMod val="75000"/>
                </a:schemeClr>
              </a:solidFill>
              <a:hlinkClick xmlns:r="http://schemas.openxmlformats.org/officeDocument/2006/relationships" r:id="rId5" action="ppaction://hlinksldjump"/>
            </a:rPr>
            <a:t>5.Le PEPS en pratique?</a:t>
          </a:r>
          <a:endParaRPr lang="fr-FR" dirty="0">
            <a:solidFill>
              <a:schemeClr val="accent2">
                <a:lumMod val="75000"/>
              </a:schemeClr>
            </a:solidFill>
          </a:endParaRPr>
        </a:p>
      </dgm:t>
    </dgm:pt>
    <dgm:pt modelId="{667EF2B2-B308-4CD9-982D-64A9641AD99E}" type="parTrans" cxnId="{D6AE0777-7D2C-48E8-8C06-E6854F14FBFD}">
      <dgm:prSet/>
      <dgm:spPr/>
      <dgm:t>
        <a:bodyPr/>
        <a:lstStyle/>
        <a:p>
          <a:endParaRPr lang="fr-FR"/>
        </a:p>
      </dgm:t>
    </dgm:pt>
    <dgm:pt modelId="{0BB19624-A8BC-48F3-BBD4-DBC7D98E0518}" type="sibTrans" cxnId="{D6AE0777-7D2C-48E8-8C06-E6854F14FBFD}">
      <dgm:prSet/>
      <dgm:spPr/>
      <dgm:t>
        <a:bodyPr/>
        <a:lstStyle/>
        <a:p>
          <a:pPr algn="ctr"/>
          <a:endParaRPr lang="fr-FR"/>
        </a:p>
      </dgm:t>
    </dgm:pt>
    <dgm:pt modelId="{1E7F7795-38B9-49B8-8FE4-94D2248605D2}">
      <dgm:prSet phldrT="[Texte]"/>
      <dgm:spPr/>
      <dgm:t>
        <a:bodyPr/>
        <a:lstStyle/>
        <a:p>
          <a:pPr algn="ctr"/>
          <a:r>
            <a:rPr lang="fr-FR" dirty="0" smtClean="0">
              <a:solidFill>
                <a:schemeClr val="accent2">
                  <a:lumMod val="75000"/>
                </a:schemeClr>
              </a:solidFill>
              <a:hlinkClick xmlns:r="http://schemas.openxmlformats.org/officeDocument/2006/relationships" r:id="rId6" action="ppaction://hlinksldjump"/>
            </a:rPr>
            <a:t>6.Se connecter au PEPS Via Paco?</a:t>
          </a:r>
          <a:endParaRPr lang="fr-FR" dirty="0">
            <a:solidFill>
              <a:schemeClr val="accent2">
                <a:lumMod val="75000"/>
              </a:schemeClr>
            </a:solidFill>
          </a:endParaRPr>
        </a:p>
      </dgm:t>
    </dgm:pt>
    <dgm:pt modelId="{5A92C269-353B-45CC-9638-309504B8F5D4}" type="parTrans" cxnId="{227EB8A1-1B6E-474B-985C-B224CE8896A8}">
      <dgm:prSet/>
      <dgm:spPr/>
      <dgm:t>
        <a:bodyPr/>
        <a:lstStyle/>
        <a:p>
          <a:endParaRPr lang="fr-FR"/>
        </a:p>
      </dgm:t>
    </dgm:pt>
    <dgm:pt modelId="{094E4D2F-809A-41AF-A2CC-3580C8B0F1AB}" type="sibTrans" cxnId="{227EB8A1-1B6E-474B-985C-B224CE8896A8}">
      <dgm:prSet/>
      <dgm:spPr/>
      <dgm:t>
        <a:bodyPr/>
        <a:lstStyle/>
        <a:p>
          <a:pPr algn="ctr"/>
          <a:endParaRPr lang="fr-FR"/>
        </a:p>
      </dgm:t>
    </dgm:pt>
    <dgm:pt modelId="{2A41EAC0-8DD8-4494-BE45-423A56311642}">
      <dgm:prSet phldrT="[Texte]"/>
      <dgm:spPr/>
      <dgm:t>
        <a:bodyPr/>
        <a:lstStyle/>
        <a:p>
          <a:pPr algn="ctr"/>
          <a:r>
            <a:rPr lang="fr-FR" dirty="0" smtClean="0">
              <a:solidFill>
                <a:schemeClr val="accent2">
                  <a:lumMod val="75000"/>
                </a:schemeClr>
              </a:solidFill>
              <a:hlinkClick xmlns:r="http://schemas.openxmlformats.org/officeDocument/2006/relationships" r:id="rId7" action="ppaction://hlinksldjump"/>
            </a:rPr>
            <a:t>7.Participer au PEPS?</a:t>
          </a:r>
          <a:endParaRPr lang="fr-FR" dirty="0">
            <a:solidFill>
              <a:schemeClr val="accent2">
                <a:lumMod val="75000"/>
              </a:schemeClr>
            </a:solidFill>
          </a:endParaRPr>
        </a:p>
      </dgm:t>
    </dgm:pt>
    <dgm:pt modelId="{D4498217-7F8A-4D5A-BF3D-AE7848C6F37F}" type="parTrans" cxnId="{10D69244-F674-443B-9959-98D429526597}">
      <dgm:prSet/>
      <dgm:spPr/>
      <dgm:t>
        <a:bodyPr/>
        <a:lstStyle/>
        <a:p>
          <a:endParaRPr lang="fr-FR"/>
        </a:p>
      </dgm:t>
    </dgm:pt>
    <dgm:pt modelId="{FF021E5B-C927-4FEE-83A8-D461FAEEEDC4}" type="sibTrans" cxnId="{10D69244-F674-443B-9959-98D429526597}">
      <dgm:prSet/>
      <dgm:spPr/>
      <dgm:t>
        <a:bodyPr/>
        <a:lstStyle/>
        <a:p>
          <a:pPr algn="ctr"/>
          <a:endParaRPr lang="fr-FR"/>
        </a:p>
      </dgm:t>
    </dgm:pt>
    <dgm:pt modelId="{7E72CEDE-244D-464B-8169-FCAD44F20B6F}">
      <dgm:prSet phldrT="[Texte]"/>
      <dgm:spPr/>
      <dgm:t>
        <a:bodyPr/>
        <a:lstStyle/>
        <a:p>
          <a:pPr algn="ctr"/>
          <a:endParaRPr lang="fr-FR" dirty="0"/>
        </a:p>
      </dgm:t>
    </dgm:pt>
    <dgm:pt modelId="{2097E765-33A8-4940-9E14-A54BB79D564A}" type="parTrans" cxnId="{FA883547-0FDB-46B6-A50F-6BA3EC6E4A86}">
      <dgm:prSet/>
      <dgm:spPr/>
      <dgm:t>
        <a:bodyPr/>
        <a:lstStyle/>
        <a:p>
          <a:endParaRPr lang="fr-FR"/>
        </a:p>
      </dgm:t>
    </dgm:pt>
    <dgm:pt modelId="{73BB9FB9-64E2-4C3B-8A7C-60DF5530C8DF}" type="sibTrans" cxnId="{FA883547-0FDB-46B6-A50F-6BA3EC6E4A86}">
      <dgm:prSet/>
      <dgm:spPr/>
      <dgm:t>
        <a:bodyPr/>
        <a:lstStyle/>
        <a:p>
          <a:pPr algn="ctr"/>
          <a:endParaRPr lang="fr-FR"/>
        </a:p>
      </dgm:t>
    </dgm:pt>
    <dgm:pt modelId="{9E310F0D-A239-42BF-AF5B-8635AF66F699}" type="pres">
      <dgm:prSet presAssocID="{027B70B0-4A72-48DF-9E74-342B21CE07D3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19ED130C-B0A2-4BD8-A6CD-B6FA3EA297E4}" type="pres">
      <dgm:prSet presAssocID="{8FEB60DD-F3D7-494C-8887-9ACCD166DB4D}" presName="composite" presStyleCnt="0"/>
      <dgm:spPr/>
      <dgm:t>
        <a:bodyPr/>
        <a:lstStyle/>
        <a:p>
          <a:endParaRPr lang="fr-FR"/>
        </a:p>
      </dgm:t>
    </dgm:pt>
    <dgm:pt modelId="{A59CCEE7-41AC-4C0B-9166-ECA7FA7CA385}" type="pres">
      <dgm:prSet presAssocID="{8FEB60DD-F3D7-494C-8887-9ACCD166DB4D}" presName="Parent1" presStyleLbl="node1" presStyleIdx="0" presStyleCnt="16" custLinFactX="-200000" custLinFactY="200000" custLinFactNeighborX="-227463" custLinFactNeighborY="28660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252611E-1342-4719-8B1D-F6BB36183C6F}" type="pres">
      <dgm:prSet presAssocID="{8FEB60DD-F3D7-494C-8887-9ACCD166DB4D}" presName="Childtext1" presStyleLbl="revTx" presStyleIdx="0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D765EB3-8FE3-4C89-9C2F-718BEA41DDA6}" type="pres">
      <dgm:prSet presAssocID="{8FEB60DD-F3D7-494C-8887-9ACCD166DB4D}" presName="BalanceSpacing" presStyleCnt="0"/>
      <dgm:spPr/>
      <dgm:t>
        <a:bodyPr/>
        <a:lstStyle/>
        <a:p>
          <a:endParaRPr lang="fr-FR"/>
        </a:p>
      </dgm:t>
    </dgm:pt>
    <dgm:pt modelId="{BBA49C8F-0B33-409A-999E-C0CB4BB9045C}" type="pres">
      <dgm:prSet presAssocID="{8FEB60DD-F3D7-494C-8887-9ACCD166DB4D}" presName="BalanceSpacing1" presStyleCnt="0"/>
      <dgm:spPr/>
      <dgm:t>
        <a:bodyPr/>
        <a:lstStyle/>
        <a:p>
          <a:endParaRPr lang="fr-FR"/>
        </a:p>
      </dgm:t>
    </dgm:pt>
    <dgm:pt modelId="{887E34B3-2F0A-4141-B739-66FC9E7C464F}" type="pres">
      <dgm:prSet presAssocID="{3E1E0710-21FC-4E35-8BB8-92B9B738A4C7}" presName="Accent1Text" presStyleLbl="node1" presStyleIdx="1" presStyleCnt="16" custLinFactX="-170619" custLinFactY="268198" custLinFactNeighborX="-200000" custLinFactNeighborY="300000"/>
      <dgm:spPr/>
      <dgm:t>
        <a:bodyPr/>
        <a:lstStyle/>
        <a:p>
          <a:endParaRPr lang="fr-FR"/>
        </a:p>
      </dgm:t>
    </dgm:pt>
    <dgm:pt modelId="{C4926FFA-2708-4515-A81C-92D929460717}" type="pres">
      <dgm:prSet presAssocID="{3E1E0710-21FC-4E35-8BB8-92B9B738A4C7}" presName="spaceBetweenRectangles" presStyleCnt="0"/>
      <dgm:spPr/>
      <dgm:t>
        <a:bodyPr/>
        <a:lstStyle/>
        <a:p>
          <a:endParaRPr lang="fr-FR"/>
        </a:p>
      </dgm:t>
    </dgm:pt>
    <dgm:pt modelId="{1F6C424C-AF2B-4684-BB18-AAA0D0F921DA}" type="pres">
      <dgm:prSet presAssocID="{1681AE30-83B1-4CBA-BF20-580A410DBA98}" presName="composite" presStyleCnt="0"/>
      <dgm:spPr/>
      <dgm:t>
        <a:bodyPr/>
        <a:lstStyle/>
        <a:p>
          <a:endParaRPr lang="fr-FR"/>
        </a:p>
      </dgm:t>
    </dgm:pt>
    <dgm:pt modelId="{DF339423-A596-4E19-913E-B99E20845220}" type="pres">
      <dgm:prSet presAssocID="{1681AE30-83B1-4CBA-BF20-580A410DBA98}" presName="Parent1" presStyleLbl="node1" presStyleIdx="2" presStyleCnt="16" custAng="0" custLinFactX="-119788" custLinFactY="200000" custLinFactNeighborX="-200000" custLinFactNeighborY="28716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CB9A5E-E31C-4078-AFE0-7AC9F2112040}" type="pres">
      <dgm:prSet presAssocID="{1681AE30-83B1-4CBA-BF20-580A410DBA98}" presName="Childtext1" presStyleLbl="revTx" presStyleIdx="1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C925CE0-BE64-4024-BDAB-9D2694072F56}" type="pres">
      <dgm:prSet presAssocID="{1681AE30-83B1-4CBA-BF20-580A410DBA98}" presName="BalanceSpacing" presStyleCnt="0"/>
      <dgm:spPr/>
      <dgm:t>
        <a:bodyPr/>
        <a:lstStyle/>
        <a:p>
          <a:endParaRPr lang="fr-FR"/>
        </a:p>
      </dgm:t>
    </dgm:pt>
    <dgm:pt modelId="{0F5CD875-0CBD-4AD2-9808-5ACB37BE722D}" type="pres">
      <dgm:prSet presAssocID="{1681AE30-83B1-4CBA-BF20-580A410DBA98}" presName="BalanceSpacing1" presStyleCnt="0"/>
      <dgm:spPr/>
      <dgm:t>
        <a:bodyPr/>
        <a:lstStyle/>
        <a:p>
          <a:endParaRPr lang="fr-FR"/>
        </a:p>
      </dgm:t>
    </dgm:pt>
    <dgm:pt modelId="{B13D8CE3-BC18-44B3-BE42-F046B8779D71}" type="pres">
      <dgm:prSet presAssocID="{3AD6E1E7-40EE-41DF-9B2E-4772D68B5C13}" presName="Accent1Text" presStyleLbl="node1" presStyleIdx="3" presStyleCnt="16" custAng="0" custLinFactX="-176633" custLinFactY="200000" custLinFactNeighborX="-200000" custLinFactNeighborY="205571"/>
      <dgm:spPr/>
      <dgm:t>
        <a:bodyPr/>
        <a:lstStyle/>
        <a:p>
          <a:endParaRPr lang="fr-FR"/>
        </a:p>
      </dgm:t>
    </dgm:pt>
    <dgm:pt modelId="{294DEF36-62D1-451A-B8E1-F761EBE1C763}" type="pres">
      <dgm:prSet presAssocID="{3AD6E1E7-40EE-41DF-9B2E-4772D68B5C13}" presName="spaceBetweenRectangles" presStyleCnt="0"/>
      <dgm:spPr/>
      <dgm:t>
        <a:bodyPr/>
        <a:lstStyle/>
        <a:p>
          <a:endParaRPr lang="fr-FR"/>
        </a:p>
      </dgm:t>
    </dgm:pt>
    <dgm:pt modelId="{635E5473-0EAF-43A0-A2A4-A98868EE3A9A}" type="pres">
      <dgm:prSet presAssocID="{DB1B94E8-74AB-45D6-A156-1844D2A9E2F2}" presName="composite" presStyleCnt="0"/>
      <dgm:spPr/>
      <dgm:t>
        <a:bodyPr/>
        <a:lstStyle/>
        <a:p>
          <a:endParaRPr lang="fr-FR"/>
        </a:p>
      </dgm:t>
    </dgm:pt>
    <dgm:pt modelId="{2B1F89FC-9BDC-4E49-85CE-3A947CDDC9F2}" type="pres">
      <dgm:prSet presAssocID="{DB1B94E8-74AB-45D6-A156-1844D2A9E2F2}" presName="Parent1" presStyleLbl="node1" presStyleIdx="4" presStyleCnt="16" custAng="0" custLinFactX="-100000" custLinFactY="200000" custLinFactNeighborX="-165469" custLinFactNeighborY="20228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7082903-A33D-4105-A6BD-BC16DBC803A3}" type="pres">
      <dgm:prSet presAssocID="{DB1B94E8-74AB-45D6-A156-1844D2A9E2F2}" presName="Childtext1" presStyleLbl="revTx" presStyleIdx="2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5C92AD4-C946-4FF6-91C6-EBC2D6949177}" type="pres">
      <dgm:prSet presAssocID="{DB1B94E8-74AB-45D6-A156-1844D2A9E2F2}" presName="BalanceSpacing" presStyleCnt="0"/>
      <dgm:spPr/>
      <dgm:t>
        <a:bodyPr/>
        <a:lstStyle/>
        <a:p>
          <a:endParaRPr lang="fr-FR"/>
        </a:p>
      </dgm:t>
    </dgm:pt>
    <dgm:pt modelId="{0EB7672E-C1B6-4721-ACFC-09054F7DC311}" type="pres">
      <dgm:prSet presAssocID="{DB1B94E8-74AB-45D6-A156-1844D2A9E2F2}" presName="BalanceSpacing1" presStyleCnt="0"/>
      <dgm:spPr/>
      <dgm:t>
        <a:bodyPr/>
        <a:lstStyle/>
        <a:p>
          <a:endParaRPr lang="fr-FR"/>
        </a:p>
      </dgm:t>
    </dgm:pt>
    <dgm:pt modelId="{EBD17662-2DC1-45C8-A052-7404AC98F310}" type="pres">
      <dgm:prSet presAssocID="{B6141467-B712-4CFF-B04A-6C4C94EA0B14}" presName="Accent1Text" presStyleLbl="node1" presStyleIdx="5" presStyleCnt="16" custAng="0" custLinFactX="200000" custLinFactY="120691" custLinFactNeighborX="224609" custLinFactNeighborY="200000"/>
      <dgm:spPr/>
      <dgm:t>
        <a:bodyPr/>
        <a:lstStyle/>
        <a:p>
          <a:endParaRPr lang="fr-FR"/>
        </a:p>
      </dgm:t>
    </dgm:pt>
    <dgm:pt modelId="{F758BFAC-680B-4769-88F6-2A77909DBE64}" type="pres">
      <dgm:prSet presAssocID="{B6141467-B712-4CFF-B04A-6C4C94EA0B14}" presName="spaceBetweenRectangles" presStyleCnt="0"/>
      <dgm:spPr/>
      <dgm:t>
        <a:bodyPr/>
        <a:lstStyle/>
        <a:p>
          <a:endParaRPr lang="fr-FR"/>
        </a:p>
      </dgm:t>
    </dgm:pt>
    <dgm:pt modelId="{B02295FB-A76E-40BF-9604-1CB4F1DDAF4B}" type="pres">
      <dgm:prSet presAssocID="{9559ECD3-260D-4C85-94CB-9EAFC6166AD7}" presName="composite" presStyleCnt="0"/>
      <dgm:spPr/>
      <dgm:t>
        <a:bodyPr/>
        <a:lstStyle/>
        <a:p>
          <a:endParaRPr lang="fr-FR"/>
        </a:p>
      </dgm:t>
    </dgm:pt>
    <dgm:pt modelId="{DDF9B909-F330-4CD0-A46B-3784A075C4E9}" type="pres">
      <dgm:prSet presAssocID="{9559ECD3-260D-4C85-94CB-9EAFC6166AD7}" presName="Parent1" presStyleLbl="node1" presStyleIdx="6" presStyleCnt="16" custAng="0" custLinFactX="-60107" custLinFactY="100000" custLinFactNeighborX="-100000" custLinFactNeighborY="13581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1651AE9-358B-4A37-B31D-AAD2236AD73D}" type="pres">
      <dgm:prSet presAssocID="{9559ECD3-260D-4C85-94CB-9EAFC6166AD7}" presName="Childtext1" presStyleLbl="revTx" presStyleIdx="3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85EBFC9-0D58-45DC-BCCD-3EA48FC2BB0E}" type="pres">
      <dgm:prSet presAssocID="{9559ECD3-260D-4C85-94CB-9EAFC6166AD7}" presName="BalanceSpacing" presStyleCnt="0"/>
      <dgm:spPr/>
      <dgm:t>
        <a:bodyPr/>
        <a:lstStyle/>
        <a:p>
          <a:endParaRPr lang="fr-FR"/>
        </a:p>
      </dgm:t>
    </dgm:pt>
    <dgm:pt modelId="{6751C6DD-7957-4339-8F81-9C3C2E25F95B}" type="pres">
      <dgm:prSet presAssocID="{9559ECD3-260D-4C85-94CB-9EAFC6166AD7}" presName="BalanceSpacing1" presStyleCnt="0"/>
      <dgm:spPr/>
      <dgm:t>
        <a:bodyPr/>
        <a:lstStyle/>
        <a:p>
          <a:endParaRPr lang="fr-FR"/>
        </a:p>
      </dgm:t>
    </dgm:pt>
    <dgm:pt modelId="{868379E1-CAD4-4499-B451-7B72A61FB987}" type="pres">
      <dgm:prSet presAssocID="{064EE0A1-83A8-442B-A107-30635530E5D5}" presName="Accent1Text" presStyleLbl="node1" presStyleIdx="7" presStyleCnt="16" custAng="0" custLinFactX="58192" custLinFactY="100000" custLinFactNeighborX="100000" custLinFactNeighborY="135811"/>
      <dgm:spPr/>
      <dgm:t>
        <a:bodyPr/>
        <a:lstStyle/>
        <a:p>
          <a:endParaRPr lang="fr-FR"/>
        </a:p>
      </dgm:t>
    </dgm:pt>
    <dgm:pt modelId="{808A3EAF-5A07-43B8-A185-369A4F08CEF0}" type="pres">
      <dgm:prSet presAssocID="{064EE0A1-83A8-442B-A107-30635530E5D5}" presName="spaceBetweenRectangles" presStyleCnt="0"/>
      <dgm:spPr/>
      <dgm:t>
        <a:bodyPr/>
        <a:lstStyle/>
        <a:p>
          <a:endParaRPr lang="fr-FR"/>
        </a:p>
      </dgm:t>
    </dgm:pt>
    <dgm:pt modelId="{FD136A5E-701B-43D8-A93A-67895FBA5598}" type="pres">
      <dgm:prSet presAssocID="{EDD65E75-BBF4-4907-BDE3-F5896B5388F8}" presName="composite" presStyleCnt="0"/>
      <dgm:spPr/>
      <dgm:t>
        <a:bodyPr/>
        <a:lstStyle/>
        <a:p>
          <a:endParaRPr lang="fr-FR"/>
        </a:p>
      </dgm:t>
    </dgm:pt>
    <dgm:pt modelId="{CBACF25A-E406-457A-B1B4-1328DA044680}" type="pres">
      <dgm:prSet presAssocID="{EDD65E75-BBF4-4907-BDE3-F5896B5388F8}" presName="Parent1" presStyleLbl="node1" presStyleIdx="8" presStyleCnt="16" custAng="0" custLinFactX="-9690" custLinFactY="50931" custLinFactNeighborX="-100000" custLinFactNeighborY="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B3CCB21-12D4-4636-A183-4686DB8E4C74}" type="pres">
      <dgm:prSet presAssocID="{EDD65E75-BBF4-4907-BDE3-F5896B5388F8}" presName="Childtext1" presStyleLbl="revTx" presStyleIdx="4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FDBF649-E429-48D2-A777-DB72FA5AD533}" type="pres">
      <dgm:prSet presAssocID="{EDD65E75-BBF4-4907-BDE3-F5896B5388F8}" presName="BalanceSpacing" presStyleCnt="0"/>
      <dgm:spPr/>
      <dgm:t>
        <a:bodyPr/>
        <a:lstStyle/>
        <a:p>
          <a:endParaRPr lang="fr-FR"/>
        </a:p>
      </dgm:t>
    </dgm:pt>
    <dgm:pt modelId="{86F56699-BF72-4789-B647-6F5C6B18D468}" type="pres">
      <dgm:prSet presAssocID="{EDD65E75-BBF4-4907-BDE3-F5896B5388F8}" presName="BalanceSpacing1" presStyleCnt="0"/>
      <dgm:spPr/>
      <dgm:t>
        <a:bodyPr/>
        <a:lstStyle/>
        <a:p>
          <a:endParaRPr lang="fr-FR"/>
        </a:p>
      </dgm:t>
    </dgm:pt>
    <dgm:pt modelId="{5DC2C805-4271-4DD9-9124-EF15B2A9BF57}" type="pres">
      <dgm:prSet presAssocID="{0BB19624-A8BC-48F3-BBD4-DBC7D98E0518}" presName="Accent1Text" presStyleLbl="node1" presStyleIdx="9" presStyleCnt="16" custAng="0" custLinFactX="173453" custLinFactY="100000" custLinFactNeighborX="200000" custLinFactNeighborY="132524"/>
      <dgm:spPr/>
      <dgm:t>
        <a:bodyPr/>
        <a:lstStyle/>
        <a:p>
          <a:endParaRPr lang="fr-FR"/>
        </a:p>
      </dgm:t>
    </dgm:pt>
    <dgm:pt modelId="{9A9FC28A-F430-4D26-B906-892CD5EC1A48}" type="pres">
      <dgm:prSet presAssocID="{0BB19624-A8BC-48F3-BBD4-DBC7D98E0518}" presName="spaceBetweenRectangles" presStyleCnt="0"/>
      <dgm:spPr/>
      <dgm:t>
        <a:bodyPr/>
        <a:lstStyle/>
        <a:p>
          <a:endParaRPr lang="fr-FR"/>
        </a:p>
      </dgm:t>
    </dgm:pt>
    <dgm:pt modelId="{F81AD4C8-0D91-4A1D-B931-D25222C86793}" type="pres">
      <dgm:prSet presAssocID="{1E7F7795-38B9-49B8-8FE4-94D2248605D2}" presName="composite" presStyleCnt="0"/>
      <dgm:spPr/>
      <dgm:t>
        <a:bodyPr/>
        <a:lstStyle/>
        <a:p>
          <a:endParaRPr lang="fr-FR"/>
        </a:p>
      </dgm:t>
    </dgm:pt>
    <dgm:pt modelId="{A941A264-EA9B-430D-BB49-A7C0A2CA37C2}" type="pres">
      <dgm:prSet presAssocID="{1E7F7795-38B9-49B8-8FE4-94D2248605D2}" presName="Parent1" presStyleLbl="node1" presStyleIdx="10" presStyleCnt="16" custAng="0" custLinFactY="47644" custLinFactNeighborX="1887" custLinFactNeighborY="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EC4E188-9502-4940-9179-8B9DC204314A}" type="pres">
      <dgm:prSet presAssocID="{1E7F7795-38B9-49B8-8FE4-94D2248605D2}" presName="Childtext1" presStyleLbl="revTx" presStyleIdx="5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87409B1-53A2-4FCF-8E9E-5B65B433BBB4}" type="pres">
      <dgm:prSet presAssocID="{1E7F7795-38B9-49B8-8FE4-94D2248605D2}" presName="BalanceSpacing" presStyleCnt="0"/>
      <dgm:spPr/>
      <dgm:t>
        <a:bodyPr/>
        <a:lstStyle/>
        <a:p>
          <a:endParaRPr lang="fr-FR"/>
        </a:p>
      </dgm:t>
    </dgm:pt>
    <dgm:pt modelId="{F7BA97D6-4330-4787-8BDE-5E966E890B64}" type="pres">
      <dgm:prSet presAssocID="{1E7F7795-38B9-49B8-8FE4-94D2248605D2}" presName="BalanceSpacing1" presStyleCnt="0"/>
      <dgm:spPr/>
      <dgm:t>
        <a:bodyPr/>
        <a:lstStyle/>
        <a:p>
          <a:endParaRPr lang="fr-FR"/>
        </a:p>
      </dgm:t>
    </dgm:pt>
    <dgm:pt modelId="{55DE8E45-4878-4750-82BB-97E8E14C1B6B}" type="pres">
      <dgm:prSet presAssocID="{094E4D2F-809A-41AF-A2CC-3580C8B0F1AB}" presName="Accent1Text" presStyleLbl="node1" presStyleIdx="11" presStyleCnt="16" custAng="0" custLinFactNeighborX="49666" custLinFactNeighborY="66051"/>
      <dgm:spPr/>
      <dgm:t>
        <a:bodyPr/>
        <a:lstStyle/>
        <a:p>
          <a:endParaRPr lang="fr-FR"/>
        </a:p>
      </dgm:t>
    </dgm:pt>
    <dgm:pt modelId="{E0E91C13-5F36-4CF2-A256-4E79E7086347}" type="pres">
      <dgm:prSet presAssocID="{094E4D2F-809A-41AF-A2CC-3580C8B0F1AB}" presName="spaceBetweenRectangles" presStyleCnt="0"/>
      <dgm:spPr/>
      <dgm:t>
        <a:bodyPr/>
        <a:lstStyle/>
        <a:p>
          <a:endParaRPr lang="fr-FR"/>
        </a:p>
      </dgm:t>
    </dgm:pt>
    <dgm:pt modelId="{371B0D0A-FB8F-43E6-907A-6772F0CF9187}" type="pres">
      <dgm:prSet presAssocID="{2A41EAC0-8DD8-4494-BE45-423A56311642}" presName="composite" presStyleCnt="0"/>
      <dgm:spPr/>
      <dgm:t>
        <a:bodyPr/>
        <a:lstStyle/>
        <a:p>
          <a:endParaRPr lang="fr-FR"/>
        </a:p>
      </dgm:t>
    </dgm:pt>
    <dgm:pt modelId="{53726C4B-6033-4081-BE2A-B96A0BCCFBEC}" type="pres">
      <dgm:prSet presAssocID="{2A41EAC0-8DD8-4494-BE45-423A56311642}" presName="Parent1" presStyleLbl="node1" presStyleIdx="12" presStyleCnt="16" custAng="0" custLinFactNeighborX="52304" custLinFactNeighborY="6276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4759867-4BE6-4F65-B246-DD05A10BEE0D}" type="pres">
      <dgm:prSet presAssocID="{2A41EAC0-8DD8-4494-BE45-423A56311642}" presName="Childtext1" presStyleLbl="revTx" presStyleIdx="6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8B50194-8E3D-4530-9FDE-11206587B3BD}" type="pres">
      <dgm:prSet presAssocID="{2A41EAC0-8DD8-4494-BE45-423A56311642}" presName="BalanceSpacing" presStyleCnt="0"/>
      <dgm:spPr/>
      <dgm:t>
        <a:bodyPr/>
        <a:lstStyle/>
        <a:p>
          <a:endParaRPr lang="fr-FR"/>
        </a:p>
      </dgm:t>
    </dgm:pt>
    <dgm:pt modelId="{F778135C-86C3-4D56-85DB-39368D884653}" type="pres">
      <dgm:prSet presAssocID="{2A41EAC0-8DD8-4494-BE45-423A56311642}" presName="BalanceSpacing1" presStyleCnt="0"/>
      <dgm:spPr/>
      <dgm:t>
        <a:bodyPr/>
        <a:lstStyle/>
        <a:p>
          <a:endParaRPr lang="fr-FR"/>
        </a:p>
      </dgm:t>
    </dgm:pt>
    <dgm:pt modelId="{65929781-D433-4EC0-A690-7710DAF86BE2}" type="pres">
      <dgm:prSet presAssocID="{FF021E5B-C927-4FEE-83A8-D461FAEEEDC4}" presName="Accent1Text" presStyleLbl="node1" presStyleIdx="13" presStyleCnt="16" custAng="0" custLinFactNeighborX="-52846" custLinFactNeighborY="62764"/>
      <dgm:spPr/>
      <dgm:t>
        <a:bodyPr/>
        <a:lstStyle/>
        <a:p>
          <a:endParaRPr lang="fr-FR"/>
        </a:p>
      </dgm:t>
    </dgm:pt>
    <dgm:pt modelId="{4852370D-2309-46D7-9044-893AA51C63EE}" type="pres">
      <dgm:prSet presAssocID="{FF021E5B-C927-4FEE-83A8-D461FAEEEDC4}" presName="spaceBetweenRectangles" presStyleCnt="0"/>
      <dgm:spPr/>
      <dgm:t>
        <a:bodyPr/>
        <a:lstStyle/>
        <a:p>
          <a:endParaRPr lang="fr-FR"/>
        </a:p>
      </dgm:t>
    </dgm:pt>
    <dgm:pt modelId="{73514FE8-67E4-4AE4-8F42-79236A0921C2}" type="pres">
      <dgm:prSet presAssocID="{7E72CEDE-244D-464B-8169-FCAD44F20B6F}" presName="composite" presStyleCnt="0"/>
      <dgm:spPr/>
      <dgm:t>
        <a:bodyPr/>
        <a:lstStyle/>
        <a:p>
          <a:endParaRPr lang="fr-FR"/>
        </a:p>
      </dgm:t>
    </dgm:pt>
    <dgm:pt modelId="{FB7F17FE-F86F-4D91-A886-BD83B422D9CA}" type="pres">
      <dgm:prSet presAssocID="{7E72CEDE-244D-464B-8169-FCAD44F20B6F}" presName="Parent1" presStyleLbl="node1" presStyleIdx="14" presStyleCnt="16" custLinFactX="100000" custLinFactNeighborX="115036" custLinFactNeighborY="-2211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9C78043-D988-45E7-B5B2-10EF2D78609E}" type="pres">
      <dgm:prSet presAssocID="{7E72CEDE-244D-464B-8169-FCAD44F20B6F}" presName="Childtext1" presStyleLbl="revTx" presStyleIdx="7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9BDFBBE-BC6B-490C-AAD6-2E75DF59FCA5}" type="pres">
      <dgm:prSet presAssocID="{7E72CEDE-244D-464B-8169-FCAD44F20B6F}" presName="BalanceSpacing" presStyleCnt="0"/>
      <dgm:spPr/>
      <dgm:t>
        <a:bodyPr/>
        <a:lstStyle/>
        <a:p>
          <a:endParaRPr lang="fr-FR"/>
        </a:p>
      </dgm:t>
    </dgm:pt>
    <dgm:pt modelId="{772638CD-6FFF-44FE-991D-329575760AA7}" type="pres">
      <dgm:prSet presAssocID="{7E72CEDE-244D-464B-8169-FCAD44F20B6F}" presName="BalanceSpacing1" presStyleCnt="0"/>
      <dgm:spPr/>
      <dgm:t>
        <a:bodyPr/>
        <a:lstStyle/>
        <a:p>
          <a:endParaRPr lang="fr-FR"/>
        </a:p>
      </dgm:t>
    </dgm:pt>
    <dgm:pt modelId="{37D4A25E-2788-459C-A66F-BB27F5717A6B}" type="pres">
      <dgm:prSet presAssocID="{73BB9FB9-64E2-4C3B-8A7C-60DF5530C8DF}" presName="Accent1Text" presStyleLbl="node1" presStyleIdx="15" presStyleCnt="16" custLinFactY="-3709" custLinFactNeighborX="-54957" custLinFactNeighborY="-100000"/>
      <dgm:spPr/>
      <dgm:t>
        <a:bodyPr/>
        <a:lstStyle/>
        <a:p>
          <a:endParaRPr lang="fr-FR"/>
        </a:p>
      </dgm:t>
    </dgm:pt>
  </dgm:ptLst>
  <dgm:cxnLst>
    <dgm:cxn modelId="{7BBE63F0-9648-4534-8C90-04D3E3766A25}" srcId="{027B70B0-4A72-48DF-9E74-342B21CE07D3}" destId="{1681AE30-83B1-4CBA-BF20-580A410DBA98}" srcOrd="1" destOrd="0" parTransId="{778E407B-6793-4126-B865-D99F5CCF92B4}" sibTransId="{3AD6E1E7-40EE-41DF-9B2E-4772D68B5C13}"/>
    <dgm:cxn modelId="{59AAAAEC-D182-4883-B719-AEC6FB24EFC0}" type="presOf" srcId="{2A41EAC0-8DD8-4494-BE45-423A56311642}" destId="{53726C4B-6033-4081-BE2A-B96A0BCCFBEC}" srcOrd="0" destOrd="0" presId="urn:microsoft.com/office/officeart/2008/layout/AlternatingHexagons"/>
    <dgm:cxn modelId="{2C7ADEB1-BA0D-406C-BA67-A597A2A28084}" type="presOf" srcId="{0BB19624-A8BC-48F3-BBD4-DBC7D98E0518}" destId="{5DC2C805-4271-4DD9-9124-EF15B2A9BF57}" srcOrd="0" destOrd="0" presId="urn:microsoft.com/office/officeart/2008/layout/AlternatingHexagons"/>
    <dgm:cxn modelId="{18E07D96-0D28-40AF-97F7-22F6E6F526BE}" type="presOf" srcId="{B6141467-B712-4CFF-B04A-6C4C94EA0B14}" destId="{EBD17662-2DC1-45C8-A052-7404AC98F310}" srcOrd="0" destOrd="0" presId="urn:microsoft.com/office/officeart/2008/layout/AlternatingHexagons"/>
    <dgm:cxn modelId="{8DEB0C8C-DA21-4C6C-A308-D15A340458E7}" type="presOf" srcId="{064EE0A1-83A8-442B-A107-30635530E5D5}" destId="{868379E1-CAD4-4499-B451-7B72A61FB987}" srcOrd="0" destOrd="0" presId="urn:microsoft.com/office/officeart/2008/layout/AlternatingHexagons"/>
    <dgm:cxn modelId="{4E4E0C3B-E583-4F95-BD8B-3F851D432734}" type="presOf" srcId="{8FEB60DD-F3D7-494C-8887-9ACCD166DB4D}" destId="{A59CCEE7-41AC-4C0B-9166-ECA7FA7CA385}" srcOrd="0" destOrd="0" presId="urn:microsoft.com/office/officeart/2008/layout/AlternatingHexagons"/>
    <dgm:cxn modelId="{9751EFD9-A0BF-4B28-907B-90CF03687A4C}" type="presOf" srcId="{FF021E5B-C927-4FEE-83A8-D461FAEEEDC4}" destId="{65929781-D433-4EC0-A690-7710DAF86BE2}" srcOrd="0" destOrd="0" presId="urn:microsoft.com/office/officeart/2008/layout/AlternatingHexagons"/>
    <dgm:cxn modelId="{FA883547-0FDB-46B6-A50F-6BA3EC6E4A86}" srcId="{027B70B0-4A72-48DF-9E74-342B21CE07D3}" destId="{7E72CEDE-244D-464B-8169-FCAD44F20B6F}" srcOrd="7" destOrd="0" parTransId="{2097E765-33A8-4940-9E14-A54BB79D564A}" sibTransId="{73BB9FB9-64E2-4C3B-8A7C-60DF5530C8DF}"/>
    <dgm:cxn modelId="{C4AA5FC8-CA6F-4696-B4AC-DBB721C3FB44}" type="presOf" srcId="{3AD6E1E7-40EE-41DF-9B2E-4772D68B5C13}" destId="{B13D8CE3-BC18-44B3-BE42-F046B8779D71}" srcOrd="0" destOrd="0" presId="urn:microsoft.com/office/officeart/2008/layout/AlternatingHexagons"/>
    <dgm:cxn modelId="{19B3884E-A363-4D59-A96D-4EABF7D3C708}" type="presOf" srcId="{1681AE30-83B1-4CBA-BF20-580A410DBA98}" destId="{DF339423-A596-4E19-913E-B99E20845220}" srcOrd="0" destOrd="0" presId="urn:microsoft.com/office/officeart/2008/layout/AlternatingHexagons"/>
    <dgm:cxn modelId="{D6AE0777-7D2C-48E8-8C06-E6854F14FBFD}" srcId="{027B70B0-4A72-48DF-9E74-342B21CE07D3}" destId="{EDD65E75-BBF4-4907-BDE3-F5896B5388F8}" srcOrd="4" destOrd="0" parTransId="{667EF2B2-B308-4CD9-982D-64A9641AD99E}" sibTransId="{0BB19624-A8BC-48F3-BBD4-DBC7D98E0518}"/>
    <dgm:cxn modelId="{10D69244-F674-443B-9959-98D429526597}" srcId="{027B70B0-4A72-48DF-9E74-342B21CE07D3}" destId="{2A41EAC0-8DD8-4494-BE45-423A56311642}" srcOrd="6" destOrd="0" parTransId="{D4498217-7F8A-4D5A-BF3D-AE7848C6F37F}" sibTransId="{FF021E5B-C927-4FEE-83A8-D461FAEEEDC4}"/>
    <dgm:cxn modelId="{1554FF74-D5AC-4AFD-B5BD-946BE9F58C68}" type="presOf" srcId="{3E1E0710-21FC-4E35-8BB8-92B9B738A4C7}" destId="{887E34B3-2F0A-4141-B739-66FC9E7C464F}" srcOrd="0" destOrd="0" presId="urn:microsoft.com/office/officeart/2008/layout/AlternatingHexagons"/>
    <dgm:cxn modelId="{62F316AE-DF1E-4671-8A4A-589D9A219315}" type="presOf" srcId="{7E72CEDE-244D-464B-8169-FCAD44F20B6F}" destId="{FB7F17FE-F86F-4D91-A886-BD83B422D9CA}" srcOrd="0" destOrd="0" presId="urn:microsoft.com/office/officeart/2008/layout/AlternatingHexagons"/>
    <dgm:cxn modelId="{96BB80C9-9ACF-4842-B9F9-93407123F135}" type="presOf" srcId="{094E4D2F-809A-41AF-A2CC-3580C8B0F1AB}" destId="{55DE8E45-4878-4750-82BB-97E8E14C1B6B}" srcOrd="0" destOrd="0" presId="urn:microsoft.com/office/officeart/2008/layout/AlternatingHexagons"/>
    <dgm:cxn modelId="{5A0762C2-7BBB-49FA-9DE0-C83DA7183E36}" type="presOf" srcId="{DB1B94E8-74AB-45D6-A156-1844D2A9E2F2}" destId="{2B1F89FC-9BDC-4E49-85CE-3A947CDDC9F2}" srcOrd="0" destOrd="0" presId="urn:microsoft.com/office/officeart/2008/layout/AlternatingHexagons"/>
    <dgm:cxn modelId="{30F95400-10EF-44E1-BE7E-52F7A0645FEB}" srcId="{027B70B0-4A72-48DF-9E74-342B21CE07D3}" destId="{8FEB60DD-F3D7-494C-8887-9ACCD166DB4D}" srcOrd="0" destOrd="0" parTransId="{CBF1A07F-9867-489B-A4B9-AD30806DB2BD}" sibTransId="{3E1E0710-21FC-4E35-8BB8-92B9B738A4C7}"/>
    <dgm:cxn modelId="{4F16FEC7-95A7-4C44-BEC2-BA0C8EA87491}" type="presOf" srcId="{EDD65E75-BBF4-4907-BDE3-F5896B5388F8}" destId="{CBACF25A-E406-457A-B1B4-1328DA044680}" srcOrd="0" destOrd="0" presId="urn:microsoft.com/office/officeart/2008/layout/AlternatingHexagons"/>
    <dgm:cxn modelId="{83B88084-C349-4109-BD93-5D637616F4B7}" type="presOf" srcId="{1E7F7795-38B9-49B8-8FE4-94D2248605D2}" destId="{A941A264-EA9B-430D-BB49-A7C0A2CA37C2}" srcOrd="0" destOrd="0" presId="urn:microsoft.com/office/officeart/2008/layout/AlternatingHexagons"/>
    <dgm:cxn modelId="{AE1BE811-8535-4400-B962-A9F4A95FE782}" type="presOf" srcId="{027B70B0-4A72-48DF-9E74-342B21CE07D3}" destId="{9E310F0D-A239-42BF-AF5B-8635AF66F699}" srcOrd="0" destOrd="0" presId="urn:microsoft.com/office/officeart/2008/layout/AlternatingHexagons"/>
    <dgm:cxn modelId="{1136F2B4-AE71-46D1-BB0F-F2BF87DF9827}" type="presOf" srcId="{73BB9FB9-64E2-4C3B-8A7C-60DF5530C8DF}" destId="{37D4A25E-2788-459C-A66F-BB27F5717A6B}" srcOrd="0" destOrd="0" presId="urn:microsoft.com/office/officeart/2008/layout/AlternatingHexagons"/>
    <dgm:cxn modelId="{9DA4FB7B-36C1-45D9-85D4-BEDA966C7683}" srcId="{027B70B0-4A72-48DF-9E74-342B21CE07D3}" destId="{DB1B94E8-74AB-45D6-A156-1844D2A9E2F2}" srcOrd="2" destOrd="0" parTransId="{34618DBD-8146-4557-A1AE-844779E67612}" sibTransId="{B6141467-B712-4CFF-B04A-6C4C94EA0B14}"/>
    <dgm:cxn modelId="{227EB8A1-1B6E-474B-985C-B224CE8896A8}" srcId="{027B70B0-4A72-48DF-9E74-342B21CE07D3}" destId="{1E7F7795-38B9-49B8-8FE4-94D2248605D2}" srcOrd="5" destOrd="0" parTransId="{5A92C269-353B-45CC-9638-309504B8F5D4}" sibTransId="{094E4D2F-809A-41AF-A2CC-3580C8B0F1AB}"/>
    <dgm:cxn modelId="{35D0EA84-978D-492A-8F40-96E7A33EA9C3}" type="presOf" srcId="{9559ECD3-260D-4C85-94CB-9EAFC6166AD7}" destId="{DDF9B909-F330-4CD0-A46B-3784A075C4E9}" srcOrd="0" destOrd="0" presId="urn:microsoft.com/office/officeart/2008/layout/AlternatingHexagons"/>
    <dgm:cxn modelId="{FF509E16-0025-4F23-A361-621BE8018C9D}" srcId="{027B70B0-4A72-48DF-9E74-342B21CE07D3}" destId="{9559ECD3-260D-4C85-94CB-9EAFC6166AD7}" srcOrd="3" destOrd="0" parTransId="{7EA44D70-FF80-46D8-8AF1-33EE90BA63F1}" sibTransId="{064EE0A1-83A8-442B-A107-30635530E5D5}"/>
    <dgm:cxn modelId="{7F602A6E-40A5-49DB-ADDD-672F1319512A}" type="presParOf" srcId="{9E310F0D-A239-42BF-AF5B-8635AF66F699}" destId="{19ED130C-B0A2-4BD8-A6CD-B6FA3EA297E4}" srcOrd="0" destOrd="0" presId="urn:microsoft.com/office/officeart/2008/layout/AlternatingHexagons"/>
    <dgm:cxn modelId="{1610291C-4C22-4E6A-890E-5B2A59CBA8D7}" type="presParOf" srcId="{19ED130C-B0A2-4BD8-A6CD-B6FA3EA297E4}" destId="{A59CCEE7-41AC-4C0B-9166-ECA7FA7CA385}" srcOrd="0" destOrd="0" presId="urn:microsoft.com/office/officeart/2008/layout/AlternatingHexagons"/>
    <dgm:cxn modelId="{B08F17B5-50D1-4A97-87B9-8A3E5A21EC3C}" type="presParOf" srcId="{19ED130C-B0A2-4BD8-A6CD-B6FA3EA297E4}" destId="{8252611E-1342-4719-8B1D-F6BB36183C6F}" srcOrd="1" destOrd="0" presId="urn:microsoft.com/office/officeart/2008/layout/AlternatingHexagons"/>
    <dgm:cxn modelId="{CE5CE44A-A3A5-473A-B366-8991DD95516C}" type="presParOf" srcId="{19ED130C-B0A2-4BD8-A6CD-B6FA3EA297E4}" destId="{ED765EB3-8FE3-4C89-9C2F-718BEA41DDA6}" srcOrd="2" destOrd="0" presId="urn:microsoft.com/office/officeart/2008/layout/AlternatingHexagons"/>
    <dgm:cxn modelId="{AFE1925B-759D-4650-9311-88B429482192}" type="presParOf" srcId="{19ED130C-B0A2-4BD8-A6CD-B6FA3EA297E4}" destId="{BBA49C8F-0B33-409A-999E-C0CB4BB9045C}" srcOrd="3" destOrd="0" presId="urn:microsoft.com/office/officeart/2008/layout/AlternatingHexagons"/>
    <dgm:cxn modelId="{5C4EC839-D2A7-4200-A8D8-95795D43A485}" type="presParOf" srcId="{19ED130C-B0A2-4BD8-A6CD-B6FA3EA297E4}" destId="{887E34B3-2F0A-4141-B739-66FC9E7C464F}" srcOrd="4" destOrd="0" presId="urn:microsoft.com/office/officeart/2008/layout/AlternatingHexagons"/>
    <dgm:cxn modelId="{EFBCE3A2-821C-4EC2-BD63-9163F5ADCC9D}" type="presParOf" srcId="{9E310F0D-A239-42BF-AF5B-8635AF66F699}" destId="{C4926FFA-2708-4515-A81C-92D929460717}" srcOrd="1" destOrd="0" presId="urn:microsoft.com/office/officeart/2008/layout/AlternatingHexagons"/>
    <dgm:cxn modelId="{04891165-645B-406E-B5E2-2761DF09814D}" type="presParOf" srcId="{9E310F0D-A239-42BF-AF5B-8635AF66F699}" destId="{1F6C424C-AF2B-4684-BB18-AAA0D0F921DA}" srcOrd="2" destOrd="0" presId="urn:microsoft.com/office/officeart/2008/layout/AlternatingHexagons"/>
    <dgm:cxn modelId="{5CE99C3D-E628-4B5A-815D-A57066F6E2EE}" type="presParOf" srcId="{1F6C424C-AF2B-4684-BB18-AAA0D0F921DA}" destId="{DF339423-A596-4E19-913E-B99E20845220}" srcOrd="0" destOrd="0" presId="urn:microsoft.com/office/officeart/2008/layout/AlternatingHexagons"/>
    <dgm:cxn modelId="{9B8E7E3B-37EB-4528-B9C1-35FAAFD97314}" type="presParOf" srcId="{1F6C424C-AF2B-4684-BB18-AAA0D0F921DA}" destId="{34CB9A5E-E31C-4078-AFE0-7AC9F2112040}" srcOrd="1" destOrd="0" presId="urn:microsoft.com/office/officeart/2008/layout/AlternatingHexagons"/>
    <dgm:cxn modelId="{56F1F94D-F5B1-42B2-B139-732270763DF4}" type="presParOf" srcId="{1F6C424C-AF2B-4684-BB18-AAA0D0F921DA}" destId="{EC925CE0-BE64-4024-BDAB-9D2694072F56}" srcOrd="2" destOrd="0" presId="urn:microsoft.com/office/officeart/2008/layout/AlternatingHexagons"/>
    <dgm:cxn modelId="{F1E12CE1-5D8B-4F12-BE9F-2EA21F4C882D}" type="presParOf" srcId="{1F6C424C-AF2B-4684-BB18-AAA0D0F921DA}" destId="{0F5CD875-0CBD-4AD2-9808-5ACB37BE722D}" srcOrd="3" destOrd="0" presId="urn:microsoft.com/office/officeart/2008/layout/AlternatingHexagons"/>
    <dgm:cxn modelId="{D7D76836-9042-41BC-B8C7-E65E00498DE1}" type="presParOf" srcId="{1F6C424C-AF2B-4684-BB18-AAA0D0F921DA}" destId="{B13D8CE3-BC18-44B3-BE42-F046B8779D71}" srcOrd="4" destOrd="0" presId="urn:microsoft.com/office/officeart/2008/layout/AlternatingHexagons"/>
    <dgm:cxn modelId="{8328BEB7-7D82-4C08-BC9A-66904F9C514C}" type="presParOf" srcId="{9E310F0D-A239-42BF-AF5B-8635AF66F699}" destId="{294DEF36-62D1-451A-B8E1-F761EBE1C763}" srcOrd="3" destOrd="0" presId="urn:microsoft.com/office/officeart/2008/layout/AlternatingHexagons"/>
    <dgm:cxn modelId="{2CDA5AC6-CDC5-44EA-A4D2-97896E9201AD}" type="presParOf" srcId="{9E310F0D-A239-42BF-AF5B-8635AF66F699}" destId="{635E5473-0EAF-43A0-A2A4-A98868EE3A9A}" srcOrd="4" destOrd="0" presId="urn:microsoft.com/office/officeart/2008/layout/AlternatingHexagons"/>
    <dgm:cxn modelId="{6BD5C571-0D52-4603-9F4A-B3C8720534DA}" type="presParOf" srcId="{635E5473-0EAF-43A0-A2A4-A98868EE3A9A}" destId="{2B1F89FC-9BDC-4E49-85CE-3A947CDDC9F2}" srcOrd="0" destOrd="0" presId="urn:microsoft.com/office/officeart/2008/layout/AlternatingHexagons"/>
    <dgm:cxn modelId="{CA1F6031-1DD9-4EE0-8ECC-8B06978CEF5C}" type="presParOf" srcId="{635E5473-0EAF-43A0-A2A4-A98868EE3A9A}" destId="{C7082903-A33D-4105-A6BD-BC16DBC803A3}" srcOrd="1" destOrd="0" presId="urn:microsoft.com/office/officeart/2008/layout/AlternatingHexagons"/>
    <dgm:cxn modelId="{3C9A0BFF-734E-43EC-BB70-A94423B5E24B}" type="presParOf" srcId="{635E5473-0EAF-43A0-A2A4-A98868EE3A9A}" destId="{85C92AD4-C946-4FF6-91C6-EBC2D6949177}" srcOrd="2" destOrd="0" presId="urn:microsoft.com/office/officeart/2008/layout/AlternatingHexagons"/>
    <dgm:cxn modelId="{79C9F59B-8E08-4BC2-B9F7-8EDE4C2A88E8}" type="presParOf" srcId="{635E5473-0EAF-43A0-A2A4-A98868EE3A9A}" destId="{0EB7672E-C1B6-4721-ACFC-09054F7DC311}" srcOrd="3" destOrd="0" presId="urn:microsoft.com/office/officeart/2008/layout/AlternatingHexagons"/>
    <dgm:cxn modelId="{A3AA209D-E1FB-40EB-8469-64A931F01DE3}" type="presParOf" srcId="{635E5473-0EAF-43A0-A2A4-A98868EE3A9A}" destId="{EBD17662-2DC1-45C8-A052-7404AC98F310}" srcOrd="4" destOrd="0" presId="urn:microsoft.com/office/officeart/2008/layout/AlternatingHexagons"/>
    <dgm:cxn modelId="{835BF82C-38D8-4BF7-9EA8-6F7D6E39E955}" type="presParOf" srcId="{9E310F0D-A239-42BF-AF5B-8635AF66F699}" destId="{F758BFAC-680B-4769-88F6-2A77909DBE64}" srcOrd="5" destOrd="0" presId="urn:microsoft.com/office/officeart/2008/layout/AlternatingHexagons"/>
    <dgm:cxn modelId="{87A7BAA7-4F8D-4AD5-A65C-65F95D5A473E}" type="presParOf" srcId="{9E310F0D-A239-42BF-AF5B-8635AF66F699}" destId="{B02295FB-A76E-40BF-9604-1CB4F1DDAF4B}" srcOrd="6" destOrd="0" presId="urn:microsoft.com/office/officeart/2008/layout/AlternatingHexagons"/>
    <dgm:cxn modelId="{0CC95612-F081-4516-818C-E71823C4BC91}" type="presParOf" srcId="{B02295FB-A76E-40BF-9604-1CB4F1DDAF4B}" destId="{DDF9B909-F330-4CD0-A46B-3784A075C4E9}" srcOrd="0" destOrd="0" presId="urn:microsoft.com/office/officeart/2008/layout/AlternatingHexagons"/>
    <dgm:cxn modelId="{43872714-171A-4926-8DED-C82200FEAB4E}" type="presParOf" srcId="{B02295FB-A76E-40BF-9604-1CB4F1DDAF4B}" destId="{B1651AE9-358B-4A37-B31D-AAD2236AD73D}" srcOrd="1" destOrd="0" presId="urn:microsoft.com/office/officeart/2008/layout/AlternatingHexagons"/>
    <dgm:cxn modelId="{6FFC5194-EB42-4DD3-9171-4C3AC39F2556}" type="presParOf" srcId="{B02295FB-A76E-40BF-9604-1CB4F1DDAF4B}" destId="{485EBFC9-0D58-45DC-BCCD-3EA48FC2BB0E}" srcOrd="2" destOrd="0" presId="urn:microsoft.com/office/officeart/2008/layout/AlternatingHexagons"/>
    <dgm:cxn modelId="{43BA3025-C001-4575-A414-060116A567A1}" type="presParOf" srcId="{B02295FB-A76E-40BF-9604-1CB4F1DDAF4B}" destId="{6751C6DD-7957-4339-8F81-9C3C2E25F95B}" srcOrd="3" destOrd="0" presId="urn:microsoft.com/office/officeart/2008/layout/AlternatingHexagons"/>
    <dgm:cxn modelId="{8312379C-8752-4D90-AF10-5A22502C11A9}" type="presParOf" srcId="{B02295FB-A76E-40BF-9604-1CB4F1DDAF4B}" destId="{868379E1-CAD4-4499-B451-7B72A61FB987}" srcOrd="4" destOrd="0" presId="urn:microsoft.com/office/officeart/2008/layout/AlternatingHexagons"/>
    <dgm:cxn modelId="{5C89F76A-9590-4626-B16C-E07D094ADE06}" type="presParOf" srcId="{9E310F0D-A239-42BF-AF5B-8635AF66F699}" destId="{808A3EAF-5A07-43B8-A185-369A4F08CEF0}" srcOrd="7" destOrd="0" presId="urn:microsoft.com/office/officeart/2008/layout/AlternatingHexagons"/>
    <dgm:cxn modelId="{79F39159-564E-47DC-B21E-D389B4F44D1D}" type="presParOf" srcId="{9E310F0D-A239-42BF-AF5B-8635AF66F699}" destId="{FD136A5E-701B-43D8-A93A-67895FBA5598}" srcOrd="8" destOrd="0" presId="urn:microsoft.com/office/officeart/2008/layout/AlternatingHexagons"/>
    <dgm:cxn modelId="{1878BB8E-905B-44F3-8CA9-FEE05321B489}" type="presParOf" srcId="{FD136A5E-701B-43D8-A93A-67895FBA5598}" destId="{CBACF25A-E406-457A-B1B4-1328DA044680}" srcOrd="0" destOrd="0" presId="urn:microsoft.com/office/officeart/2008/layout/AlternatingHexagons"/>
    <dgm:cxn modelId="{B32DDCDF-DAF6-45B2-92F1-9A26186CFA9B}" type="presParOf" srcId="{FD136A5E-701B-43D8-A93A-67895FBA5598}" destId="{4B3CCB21-12D4-4636-A183-4686DB8E4C74}" srcOrd="1" destOrd="0" presId="urn:microsoft.com/office/officeart/2008/layout/AlternatingHexagons"/>
    <dgm:cxn modelId="{AFA3EE6E-6D32-4A6E-B24E-2FC3D18549C3}" type="presParOf" srcId="{FD136A5E-701B-43D8-A93A-67895FBA5598}" destId="{8FDBF649-E429-48D2-A777-DB72FA5AD533}" srcOrd="2" destOrd="0" presId="urn:microsoft.com/office/officeart/2008/layout/AlternatingHexagons"/>
    <dgm:cxn modelId="{2042DD2F-EE73-41BC-942F-5B0563C0BA3C}" type="presParOf" srcId="{FD136A5E-701B-43D8-A93A-67895FBA5598}" destId="{86F56699-BF72-4789-B647-6F5C6B18D468}" srcOrd="3" destOrd="0" presId="urn:microsoft.com/office/officeart/2008/layout/AlternatingHexagons"/>
    <dgm:cxn modelId="{1E7DAC1A-EFC1-463B-9435-57A45F9EBB58}" type="presParOf" srcId="{FD136A5E-701B-43D8-A93A-67895FBA5598}" destId="{5DC2C805-4271-4DD9-9124-EF15B2A9BF57}" srcOrd="4" destOrd="0" presId="urn:microsoft.com/office/officeart/2008/layout/AlternatingHexagons"/>
    <dgm:cxn modelId="{21EED765-94F4-47EA-94A2-736E498FDA02}" type="presParOf" srcId="{9E310F0D-A239-42BF-AF5B-8635AF66F699}" destId="{9A9FC28A-F430-4D26-B906-892CD5EC1A48}" srcOrd="9" destOrd="0" presId="urn:microsoft.com/office/officeart/2008/layout/AlternatingHexagons"/>
    <dgm:cxn modelId="{EE9CC368-1867-4DE3-9868-02207F46FB7B}" type="presParOf" srcId="{9E310F0D-A239-42BF-AF5B-8635AF66F699}" destId="{F81AD4C8-0D91-4A1D-B931-D25222C86793}" srcOrd="10" destOrd="0" presId="urn:microsoft.com/office/officeart/2008/layout/AlternatingHexagons"/>
    <dgm:cxn modelId="{DE945CC1-2EA7-415A-BA8D-FE81A1385D0F}" type="presParOf" srcId="{F81AD4C8-0D91-4A1D-B931-D25222C86793}" destId="{A941A264-EA9B-430D-BB49-A7C0A2CA37C2}" srcOrd="0" destOrd="0" presId="urn:microsoft.com/office/officeart/2008/layout/AlternatingHexagons"/>
    <dgm:cxn modelId="{619B5B1D-43E7-4F23-81B3-CB4113B5A16B}" type="presParOf" srcId="{F81AD4C8-0D91-4A1D-B931-D25222C86793}" destId="{8EC4E188-9502-4940-9179-8B9DC204314A}" srcOrd="1" destOrd="0" presId="urn:microsoft.com/office/officeart/2008/layout/AlternatingHexagons"/>
    <dgm:cxn modelId="{AF1D5D21-F7EE-4B96-AD8A-AFBFFBEF8AC3}" type="presParOf" srcId="{F81AD4C8-0D91-4A1D-B931-D25222C86793}" destId="{887409B1-53A2-4FCF-8E9E-5B65B433BBB4}" srcOrd="2" destOrd="0" presId="urn:microsoft.com/office/officeart/2008/layout/AlternatingHexagons"/>
    <dgm:cxn modelId="{3713AA18-0C1F-4F14-A641-D51D780B55E3}" type="presParOf" srcId="{F81AD4C8-0D91-4A1D-B931-D25222C86793}" destId="{F7BA97D6-4330-4787-8BDE-5E966E890B64}" srcOrd="3" destOrd="0" presId="urn:microsoft.com/office/officeart/2008/layout/AlternatingHexagons"/>
    <dgm:cxn modelId="{44B7E9C7-FA5E-4389-A9E2-CD532BE826A6}" type="presParOf" srcId="{F81AD4C8-0D91-4A1D-B931-D25222C86793}" destId="{55DE8E45-4878-4750-82BB-97E8E14C1B6B}" srcOrd="4" destOrd="0" presId="urn:microsoft.com/office/officeart/2008/layout/AlternatingHexagons"/>
    <dgm:cxn modelId="{68E9BC6F-F20E-4743-8FDF-C20E00D05D86}" type="presParOf" srcId="{9E310F0D-A239-42BF-AF5B-8635AF66F699}" destId="{E0E91C13-5F36-4CF2-A256-4E79E7086347}" srcOrd="11" destOrd="0" presId="urn:microsoft.com/office/officeart/2008/layout/AlternatingHexagons"/>
    <dgm:cxn modelId="{D037AFB8-756F-4620-B81D-81457D60C175}" type="presParOf" srcId="{9E310F0D-A239-42BF-AF5B-8635AF66F699}" destId="{371B0D0A-FB8F-43E6-907A-6772F0CF9187}" srcOrd="12" destOrd="0" presId="urn:microsoft.com/office/officeart/2008/layout/AlternatingHexagons"/>
    <dgm:cxn modelId="{BF232D8C-EFE5-422F-BD43-B7DF2BEB2A2D}" type="presParOf" srcId="{371B0D0A-FB8F-43E6-907A-6772F0CF9187}" destId="{53726C4B-6033-4081-BE2A-B96A0BCCFBEC}" srcOrd="0" destOrd="0" presId="urn:microsoft.com/office/officeart/2008/layout/AlternatingHexagons"/>
    <dgm:cxn modelId="{706A2904-23BF-4056-A704-E8A9B5DD5043}" type="presParOf" srcId="{371B0D0A-FB8F-43E6-907A-6772F0CF9187}" destId="{24759867-4BE6-4F65-B246-DD05A10BEE0D}" srcOrd="1" destOrd="0" presId="urn:microsoft.com/office/officeart/2008/layout/AlternatingHexagons"/>
    <dgm:cxn modelId="{6736A6D0-8131-4EC9-9F50-0D22A59DFBD6}" type="presParOf" srcId="{371B0D0A-FB8F-43E6-907A-6772F0CF9187}" destId="{28B50194-8E3D-4530-9FDE-11206587B3BD}" srcOrd="2" destOrd="0" presId="urn:microsoft.com/office/officeart/2008/layout/AlternatingHexagons"/>
    <dgm:cxn modelId="{5119380E-6620-4FF6-A573-69B466510EB9}" type="presParOf" srcId="{371B0D0A-FB8F-43E6-907A-6772F0CF9187}" destId="{F778135C-86C3-4D56-85DB-39368D884653}" srcOrd="3" destOrd="0" presId="urn:microsoft.com/office/officeart/2008/layout/AlternatingHexagons"/>
    <dgm:cxn modelId="{B7CE21D1-5724-4702-8CFD-7D794A6E389E}" type="presParOf" srcId="{371B0D0A-FB8F-43E6-907A-6772F0CF9187}" destId="{65929781-D433-4EC0-A690-7710DAF86BE2}" srcOrd="4" destOrd="0" presId="urn:microsoft.com/office/officeart/2008/layout/AlternatingHexagons"/>
    <dgm:cxn modelId="{423EB55F-22B8-4C7A-BEE9-8D38C6EE2373}" type="presParOf" srcId="{9E310F0D-A239-42BF-AF5B-8635AF66F699}" destId="{4852370D-2309-46D7-9044-893AA51C63EE}" srcOrd="13" destOrd="0" presId="urn:microsoft.com/office/officeart/2008/layout/AlternatingHexagons"/>
    <dgm:cxn modelId="{929355CD-05CB-4504-9BDD-16371FCEA76D}" type="presParOf" srcId="{9E310F0D-A239-42BF-AF5B-8635AF66F699}" destId="{73514FE8-67E4-4AE4-8F42-79236A0921C2}" srcOrd="14" destOrd="0" presId="urn:microsoft.com/office/officeart/2008/layout/AlternatingHexagons"/>
    <dgm:cxn modelId="{CF06CDBD-5537-4BE9-BF5E-D3168B4F75A2}" type="presParOf" srcId="{73514FE8-67E4-4AE4-8F42-79236A0921C2}" destId="{FB7F17FE-F86F-4D91-A886-BD83B422D9CA}" srcOrd="0" destOrd="0" presId="urn:microsoft.com/office/officeart/2008/layout/AlternatingHexagons"/>
    <dgm:cxn modelId="{01AE524A-B4A1-453B-8FEE-F9457B44268D}" type="presParOf" srcId="{73514FE8-67E4-4AE4-8F42-79236A0921C2}" destId="{D9C78043-D988-45E7-B5B2-10EF2D78609E}" srcOrd="1" destOrd="0" presId="urn:microsoft.com/office/officeart/2008/layout/AlternatingHexagons"/>
    <dgm:cxn modelId="{F7A36D42-70E6-48E1-B129-5D41B83DF97E}" type="presParOf" srcId="{73514FE8-67E4-4AE4-8F42-79236A0921C2}" destId="{C9BDFBBE-BC6B-490C-AAD6-2E75DF59FCA5}" srcOrd="2" destOrd="0" presId="urn:microsoft.com/office/officeart/2008/layout/AlternatingHexagons"/>
    <dgm:cxn modelId="{89E7EB83-FC12-429D-BACF-8922A27E9D31}" type="presParOf" srcId="{73514FE8-67E4-4AE4-8F42-79236A0921C2}" destId="{772638CD-6FFF-44FE-991D-329575760AA7}" srcOrd="3" destOrd="0" presId="urn:microsoft.com/office/officeart/2008/layout/AlternatingHexagons"/>
    <dgm:cxn modelId="{7F7A2807-29E3-4954-A645-D2D72213ECCE}" type="presParOf" srcId="{73514FE8-67E4-4AE4-8F42-79236A0921C2}" destId="{37D4A25E-2788-459C-A66F-BB27F5717A6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9CCEE7-41AC-4C0B-9166-ECA7FA7CA385}">
      <dsp:nvSpPr>
        <dsp:cNvPr id="0" name=""/>
        <dsp:cNvSpPr/>
      </dsp:nvSpPr>
      <dsp:spPr>
        <a:xfrm rot="5400000">
          <a:off x="873004" y="4788243"/>
          <a:ext cx="970771" cy="84457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800" kern="1200" dirty="0" smtClean="0">
              <a:solidFill>
                <a:schemeClr val="accent2">
                  <a:lumMod val="75000"/>
                </a:schemeClr>
              </a:solidFill>
              <a:hlinkClick xmlns:r="http://schemas.openxmlformats.org/officeDocument/2006/relationships" r:id="" action="ppaction://hlinksldjump"/>
            </a:rPr>
            <a:t>1.Vous avez dit </a:t>
          </a:r>
          <a:r>
            <a:rPr lang="fr-FR" sz="800" i="1" kern="1200" dirty="0" smtClean="0">
              <a:solidFill>
                <a:schemeClr val="accent2">
                  <a:lumMod val="75000"/>
                </a:schemeClr>
              </a:solidFill>
              <a:hlinkClick xmlns:r="http://schemas.openxmlformats.org/officeDocument/2006/relationships" r:id="" action="ppaction://hlinksldjump"/>
            </a:rPr>
            <a:t>le peps</a:t>
          </a:r>
          <a:r>
            <a:rPr lang="fr-FR" sz="800" kern="1200" dirty="0" smtClean="0">
              <a:solidFill>
                <a:schemeClr val="accent2">
                  <a:lumMod val="75000"/>
                </a:schemeClr>
              </a:solidFill>
              <a:hlinkClick xmlns:r="http://schemas.openxmlformats.org/officeDocument/2006/relationships" r:id="" action="ppaction://hlinksldjump"/>
            </a:rPr>
            <a:t>??</a:t>
          </a:r>
          <a:endParaRPr lang="fr-FR" sz="800" kern="1200" dirty="0">
            <a:solidFill>
              <a:schemeClr val="accent2">
                <a:lumMod val="75000"/>
              </a:schemeClr>
            </a:solidFill>
          </a:endParaRPr>
        </a:p>
      </dsp:txBody>
      <dsp:txXfrm rot="-5400000">
        <a:off x="1067716" y="4876423"/>
        <a:ext cx="581347" cy="668214"/>
      </dsp:txXfrm>
    </dsp:sp>
    <dsp:sp modelId="{8252611E-1342-4719-8B1D-F6BB36183C6F}">
      <dsp:nvSpPr>
        <dsp:cNvPr id="0" name=""/>
        <dsp:cNvSpPr/>
      </dsp:nvSpPr>
      <dsp:spPr>
        <a:xfrm>
          <a:off x="5416535" y="195483"/>
          <a:ext cx="1083381" cy="582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7E34B3-2F0A-4141-B739-66FC9E7C464F}">
      <dsp:nvSpPr>
        <dsp:cNvPr id="0" name=""/>
        <dsp:cNvSpPr/>
      </dsp:nvSpPr>
      <dsp:spPr>
        <a:xfrm rot="5400000">
          <a:off x="440955" y="5580335"/>
          <a:ext cx="970771" cy="84457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50000"/>
            <a:hueOff val="33444"/>
            <a:satOff val="-534"/>
            <a:lumOff val="513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3600" kern="1200"/>
        </a:p>
      </dsp:txBody>
      <dsp:txXfrm rot="-5400000">
        <a:off x="635667" y="5668515"/>
        <a:ext cx="581347" cy="668214"/>
      </dsp:txXfrm>
    </dsp:sp>
    <dsp:sp modelId="{DF339423-A596-4E19-913E-B99E20845220}">
      <dsp:nvSpPr>
        <dsp:cNvPr id="0" name=""/>
        <dsp:cNvSpPr/>
      </dsp:nvSpPr>
      <dsp:spPr>
        <a:xfrm rot="5400000">
          <a:off x="1324581" y="5617671"/>
          <a:ext cx="970771" cy="84457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50000"/>
            <a:hueOff val="66889"/>
            <a:satOff val="-1067"/>
            <a:lumOff val="1027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800" kern="1200" dirty="0" smtClean="0">
              <a:solidFill>
                <a:schemeClr val="accent2">
                  <a:lumMod val="75000"/>
                </a:schemeClr>
              </a:solidFill>
              <a:hlinkClick xmlns:r="http://schemas.openxmlformats.org/officeDocument/2006/relationships" r:id="" action="ppaction://hlinksldjump"/>
            </a:rPr>
            <a:t>2.A qui rend-il service?</a:t>
          </a:r>
          <a:endParaRPr lang="fr-FR" sz="800" kern="1200" dirty="0">
            <a:solidFill>
              <a:schemeClr val="accent2">
                <a:lumMod val="75000"/>
              </a:schemeClr>
            </a:solidFill>
          </a:endParaRPr>
        </a:p>
      </dsp:txBody>
      <dsp:txXfrm rot="-5400000">
        <a:off x="1519293" y="5705851"/>
        <a:ext cx="581347" cy="668214"/>
      </dsp:txXfrm>
    </dsp:sp>
    <dsp:sp modelId="{34CB9A5E-E31C-4078-AFE0-7AC9F2112040}">
      <dsp:nvSpPr>
        <dsp:cNvPr id="0" name=""/>
        <dsp:cNvSpPr/>
      </dsp:nvSpPr>
      <dsp:spPr>
        <a:xfrm>
          <a:off x="3005138" y="1019474"/>
          <a:ext cx="1048433" cy="582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3D8CE3-BC18-44B3-BE42-F046B8779D71}">
      <dsp:nvSpPr>
        <dsp:cNvPr id="0" name=""/>
        <dsp:cNvSpPr/>
      </dsp:nvSpPr>
      <dsp:spPr>
        <a:xfrm rot="5400000">
          <a:off x="1756621" y="4825589"/>
          <a:ext cx="970771" cy="84457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50000"/>
            <a:hueOff val="100333"/>
            <a:satOff val="-1601"/>
            <a:lumOff val="1541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3600" kern="1200"/>
        </a:p>
      </dsp:txBody>
      <dsp:txXfrm rot="-5400000">
        <a:off x="1951333" y="4913769"/>
        <a:ext cx="581347" cy="668214"/>
      </dsp:txXfrm>
    </dsp:sp>
    <dsp:sp modelId="{2B1F89FC-9BDC-4E49-85CE-3A947CDDC9F2}">
      <dsp:nvSpPr>
        <dsp:cNvPr id="0" name=""/>
        <dsp:cNvSpPr/>
      </dsp:nvSpPr>
      <dsp:spPr>
        <a:xfrm rot="5400000">
          <a:off x="2241160" y="5617671"/>
          <a:ext cx="970771" cy="84457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50000"/>
            <a:hueOff val="133778"/>
            <a:satOff val="-2135"/>
            <a:lumOff val="2055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800" kern="1200" dirty="0" smtClean="0">
              <a:solidFill>
                <a:schemeClr val="accent2">
                  <a:lumMod val="75000"/>
                </a:schemeClr>
              </a:solidFill>
              <a:hlinkClick xmlns:r="http://schemas.openxmlformats.org/officeDocument/2006/relationships" r:id="" action="ppaction://hlinksldjump"/>
            </a:rPr>
            <a:t>3.En un clic, le PEPS permet de?</a:t>
          </a:r>
          <a:endParaRPr lang="fr-FR" sz="800" kern="1200" dirty="0">
            <a:solidFill>
              <a:schemeClr val="accent2">
                <a:lumMod val="75000"/>
              </a:schemeClr>
            </a:solidFill>
          </a:endParaRPr>
        </a:p>
      </dsp:txBody>
      <dsp:txXfrm rot="-5400000">
        <a:off x="2435872" y="5705851"/>
        <a:ext cx="581347" cy="668214"/>
      </dsp:txXfrm>
    </dsp:sp>
    <dsp:sp modelId="{C7082903-A33D-4105-A6BD-BC16DBC803A3}">
      <dsp:nvSpPr>
        <dsp:cNvPr id="0" name=""/>
        <dsp:cNvSpPr/>
      </dsp:nvSpPr>
      <dsp:spPr>
        <a:xfrm>
          <a:off x="5416535" y="1843465"/>
          <a:ext cx="1083381" cy="582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D17662-2DC1-45C8-A052-7404AC98F310}">
      <dsp:nvSpPr>
        <dsp:cNvPr id="0" name=""/>
        <dsp:cNvSpPr/>
      </dsp:nvSpPr>
      <dsp:spPr>
        <a:xfrm rot="5400000">
          <a:off x="7157225" y="4825589"/>
          <a:ext cx="970771" cy="84457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50000"/>
            <a:hueOff val="167222"/>
            <a:satOff val="-2668"/>
            <a:lumOff val="2569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3600" kern="1200"/>
        </a:p>
      </dsp:txBody>
      <dsp:txXfrm rot="-5400000">
        <a:off x="7351937" y="4913769"/>
        <a:ext cx="581347" cy="668214"/>
      </dsp:txXfrm>
    </dsp:sp>
    <dsp:sp modelId="{DDF9B909-F330-4CD0-A46B-3784A075C4E9}">
      <dsp:nvSpPr>
        <dsp:cNvPr id="0" name=""/>
        <dsp:cNvSpPr/>
      </dsp:nvSpPr>
      <dsp:spPr>
        <a:xfrm rot="5400000">
          <a:off x="2673201" y="4825589"/>
          <a:ext cx="970771" cy="84457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50000"/>
            <a:hueOff val="200666"/>
            <a:satOff val="-3202"/>
            <a:lumOff val="3083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800" kern="1200" dirty="0" smtClean="0">
              <a:solidFill>
                <a:schemeClr val="accent2">
                  <a:lumMod val="75000"/>
                </a:schemeClr>
              </a:solidFill>
              <a:hlinkClick xmlns:r="http://schemas.openxmlformats.org/officeDocument/2006/relationships" r:id="" action="ppaction://hlinksldjump"/>
            </a:rPr>
            <a:t>4.Dans quelles situations peut-il aider?</a:t>
          </a:r>
          <a:endParaRPr lang="fr-FR" sz="800" kern="1200" dirty="0">
            <a:solidFill>
              <a:schemeClr val="accent2">
                <a:lumMod val="75000"/>
              </a:schemeClr>
            </a:solidFill>
          </a:endParaRPr>
        </a:p>
      </dsp:txBody>
      <dsp:txXfrm rot="-5400000">
        <a:off x="2867913" y="4913769"/>
        <a:ext cx="581347" cy="668214"/>
      </dsp:txXfrm>
    </dsp:sp>
    <dsp:sp modelId="{B1651AE9-358B-4A37-B31D-AAD2236AD73D}">
      <dsp:nvSpPr>
        <dsp:cNvPr id="0" name=""/>
        <dsp:cNvSpPr/>
      </dsp:nvSpPr>
      <dsp:spPr>
        <a:xfrm>
          <a:off x="3005138" y="2667456"/>
          <a:ext cx="1048433" cy="582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8379E1-CAD4-4499-B451-7B72A61FB987}">
      <dsp:nvSpPr>
        <dsp:cNvPr id="0" name=""/>
        <dsp:cNvSpPr/>
      </dsp:nvSpPr>
      <dsp:spPr>
        <a:xfrm rot="5400000">
          <a:off x="6273601" y="4825589"/>
          <a:ext cx="970771" cy="84457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50000"/>
            <a:hueOff val="234111"/>
            <a:satOff val="-3735"/>
            <a:lumOff val="3596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3600" kern="1200"/>
        </a:p>
      </dsp:txBody>
      <dsp:txXfrm rot="-5400000">
        <a:off x="6468313" y="4913769"/>
        <a:ext cx="581347" cy="668214"/>
      </dsp:txXfrm>
    </dsp:sp>
    <dsp:sp modelId="{CBACF25A-E406-457A-B1B4-1328DA044680}">
      <dsp:nvSpPr>
        <dsp:cNvPr id="0" name=""/>
        <dsp:cNvSpPr/>
      </dsp:nvSpPr>
      <dsp:spPr>
        <a:xfrm rot="5400000">
          <a:off x="3556825" y="4825589"/>
          <a:ext cx="970771" cy="84457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50000"/>
            <a:hueOff val="267555"/>
            <a:satOff val="-4269"/>
            <a:lumOff val="4110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800" kern="1200" dirty="0" smtClean="0">
              <a:solidFill>
                <a:schemeClr val="accent2">
                  <a:lumMod val="75000"/>
                </a:schemeClr>
              </a:solidFill>
              <a:hlinkClick xmlns:r="http://schemas.openxmlformats.org/officeDocument/2006/relationships" r:id="" action="ppaction://hlinksldjump"/>
            </a:rPr>
            <a:t>5.Le PEPS en pratique?</a:t>
          </a:r>
          <a:endParaRPr lang="fr-FR" sz="800" kern="1200" dirty="0">
            <a:solidFill>
              <a:schemeClr val="accent2">
                <a:lumMod val="75000"/>
              </a:schemeClr>
            </a:solidFill>
          </a:endParaRPr>
        </a:p>
      </dsp:txBody>
      <dsp:txXfrm rot="-5400000">
        <a:off x="3751537" y="4913769"/>
        <a:ext cx="581347" cy="668214"/>
      </dsp:txXfrm>
    </dsp:sp>
    <dsp:sp modelId="{4B3CCB21-12D4-4636-A183-4686DB8E4C74}">
      <dsp:nvSpPr>
        <dsp:cNvPr id="0" name=""/>
        <dsp:cNvSpPr/>
      </dsp:nvSpPr>
      <dsp:spPr>
        <a:xfrm>
          <a:off x="5416535" y="3491448"/>
          <a:ext cx="1083381" cy="582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2C805-4271-4DD9-9124-EF15B2A9BF57}">
      <dsp:nvSpPr>
        <dsp:cNvPr id="0" name=""/>
        <dsp:cNvSpPr/>
      </dsp:nvSpPr>
      <dsp:spPr>
        <a:xfrm rot="5400000">
          <a:off x="6725176" y="5617671"/>
          <a:ext cx="970771" cy="84457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50000"/>
            <a:hueOff val="234111"/>
            <a:satOff val="-3735"/>
            <a:lumOff val="3596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3600" kern="1200"/>
        </a:p>
      </dsp:txBody>
      <dsp:txXfrm rot="-5400000">
        <a:off x="6919888" y="5705851"/>
        <a:ext cx="581347" cy="668214"/>
      </dsp:txXfrm>
    </dsp:sp>
    <dsp:sp modelId="{A941A264-EA9B-430D-BB49-A7C0A2CA37C2}">
      <dsp:nvSpPr>
        <dsp:cNvPr id="0" name=""/>
        <dsp:cNvSpPr/>
      </dsp:nvSpPr>
      <dsp:spPr>
        <a:xfrm rot="5400000">
          <a:off x="4041356" y="5617671"/>
          <a:ext cx="970771" cy="84457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50000"/>
            <a:hueOff val="200666"/>
            <a:satOff val="-3202"/>
            <a:lumOff val="3083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800" kern="1200" dirty="0" smtClean="0">
              <a:solidFill>
                <a:schemeClr val="accent2">
                  <a:lumMod val="75000"/>
                </a:schemeClr>
              </a:solidFill>
              <a:hlinkClick xmlns:r="http://schemas.openxmlformats.org/officeDocument/2006/relationships" r:id="" action="ppaction://hlinksldjump"/>
            </a:rPr>
            <a:t>6.Se connecter au PEPS Via Paco?</a:t>
          </a:r>
          <a:endParaRPr lang="fr-FR" sz="800" kern="1200" dirty="0">
            <a:solidFill>
              <a:schemeClr val="accent2">
                <a:lumMod val="75000"/>
              </a:schemeClr>
            </a:solidFill>
          </a:endParaRPr>
        </a:p>
      </dsp:txBody>
      <dsp:txXfrm rot="-5400000">
        <a:off x="4236068" y="5705851"/>
        <a:ext cx="581347" cy="668214"/>
      </dsp:txXfrm>
    </dsp:sp>
    <dsp:sp modelId="{8EC4E188-9502-4940-9179-8B9DC204314A}">
      <dsp:nvSpPr>
        <dsp:cNvPr id="0" name=""/>
        <dsp:cNvSpPr/>
      </dsp:nvSpPr>
      <dsp:spPr>
        <a:xfrm>
          <a:off x="3005138" y="4315439"/>
          <a:ext cx="1048433" cy="582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DE8E45-4878-4750-82BB-97E8E14C1B6B}">
      <dsp:nvSpPr>
        <dsp:cNvPr id="0" name=""/>
        <dsp:cNvSpPr/>
      </dsp:nvSpPr>
      <dsp:spPr>
        <a:xfrm rot="5400000">
          <a:off x="5357022" y="4825589"/>
          <a:ext cx="970771" cy="84457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50000"/>
            <a:hueOff val="167222"/>
            <a:satOff val="-2668"/>
            <a:lumOff val="2569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3600" kern="1200"/>
        </a:p>
      </dsp:txBody>
      <dsp:txXfrm rot="-5400000">
        <a:off x="5551734" y="4913769"/>
        <a:ext cx="581347" cy="668214"/>
      </dsp:txXfrm>
    </dsp:sp>
    <dsp:sp modelId="{53726C4B-6033-4081-BE2A-B96A0BCCFBEC}">
      <dsp:nvSpPr>
        <dsp:cNvPr id="0" name=""/>
        <dsp:cNvSpPr/>
      </dsp:nvSpPr>
      <dsp:spPr>
        <a:xfrm rot="5400000">
          <a:off x="4924980" y="5617671"/>
          <a:ext cx="970771" cy="84457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50000"/>
            <a:hueOff val="133778"/>
            <a:satOff val="-2135"/>
            <a:lumOff val="2055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800" kern="1200" dirty="0" smtClean="0">
              <a:solidFill>
                <a:schemeClr val="accent2">
                  <a:lumMod val="75000"/>
                </a:schemeClr>
              </a:solidFill>
              <a:hlinkClick xmlns:r="http://schemas.openxmlformats.org/officeDocument/2006/relationships" r:id="" action="ppaction://hlinksldjump"/>
            </a:rPr>
            <a:t>7.Participer au PEPS?</a:t>
          </a:r>
          <a:endParaRPr lang="fr-FR" sz="800" kern="1200" dirty="0">
            <a:solidFill>
              <a:schemeClr val="accent2">
                <a:lumMod val="75000"/>
              </a:schemeClr>
            </a:solidFill>
          </a:endParaRPr>
        </a:p>
      </dsp:txBody>
      <dsp:txXfrm rot="-5400000">
        <a:off x="5119692" y="5705851"/>
        <a:ext cx="581347" cy="668214"/>
      </dsp:txXfrm>
    </dsp:sp>
    <dsp:sp modelId="{24759867-4BE6-4F65-B246-DD05A10BEE0D}">
      <dsp:nvSpPr>
        <dsp:cNvPr id="0" name=""/>
        <dsp:cNvSpPr/>
      </dsp:nvSpPr>
      <dsp:spPr>
        <a:xfrm>
          <a:off x="5416535" y="5139430"/>
          <a:ext cx="1083381" cy="582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29781-D433-4EC0-A690-7710DAF86BE2}">
      <dsp:nvSpPr>
        <dsp:cNvPr id="0" name=""/>
        <dsp:cNvSpPr/>
      </dsp:nvSpPr>
      <dsp:spPr>
        <a:xfrm rot="5400000">
          <a:off x="3124776" y="5617671"/>
          <a:ext cx="970771" cy="84457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50000"/>
            <a:hueOff val="100333"/>
            <a:satOff val="-1601"/>
            <a:lumOff val="1541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3600" kern="1200"/>
        </a:p>
      </dsp:txBody>
      <dsp:txXfrm rot="-5400000">
        <a:off x="3319488" y="5705851"/>
        <a:ext cx="581347" cy="668214"/>
      </dsp:txXfrm>
    </dsp:sp>
    <dsp:sp modelId="{FB7F17FE-F86F-4D91-A886-BD83B422D9CA}">
      <dsp:nvSpPr>
        <dsp:cNvPr id="0" name=""/>
        <dsp:cNvSpPr/>
      </dsp:nvSpPr>
      <dsp:spPr>
        <a:xfrm rot="5400000">
          <a:off x="5841552" y="5617671"/>
          <a:ext cx="970771" cy="84457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50000"/>
            <a:hueOff val="66889"/>
            <a:satOff val="-1067"/>
            <a:lumOff val="1027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 dirty="0"/>
        </a:p>
      </dsp:txBody>
      <dsp:txXfrm rot="-5400000">
        <a:off x="6036264" y="5705851"/>
        <a:ext cx="581347" cy="668214"/>
      </dsp:txXfrm>
    </dsp:sp>
    <dsp:sp modelId="{D9C78043-D988-45E7-B5B2-10EF2D78609E}">
      <dsp:nvSpPr>
        <dsp:cNvPr id="0" name=""/>
        <dsp:cNvSpPr/>
      </dsp:nvSpPr>
      <dsp:spPr>
        <a:xfrm>
          <a:off x="3005138" y="5963421"/>
          <a:ext cx="1048433" cy="582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D4A25E-2788-459C-A66F-BB27F5717A6B}">
      <dsp:nvSpPr>
        <dsp:cNvPr id="0" name=""/>
        <dsp:cNvSpPr/>
      </dsp:nvSpPr>
      <dsp:spPr>
        <a:xfrm rot="5400000">
          <a:off x="4473405" y="4825589"/>
          <a:ext cx="970771" cy="84457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50000"/>
            <a:hueOff val="33444"/>
            <a:satOff val="-534"/>
            <a:lumOff val="513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3600" kern="1200"/>
        </a:p>
      </dsp:txBody>
      <dsp:txXfrm rot="-5400000">
        <a:off x="4668117" y="4913769"/>
        <a:ext cx="581347" cy="6682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7672-5814-4FB3-BE19-48EB857656E5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4DE7-2D85-4608-B2A1-538C2D48C0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1668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B050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>
            <a:hlinkClick r:id="rId2" action="ppaction://hlinksldjump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6165304"/>
            <a:ext cx="464421" cy="504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309320"/>
            <a:ext cx="576064" cy="348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274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7672-5814-4FB3-BE19-48EB857656E5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4DE7-2D85-4608-B2A1-538C2D48C0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890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7672-5814-4FB3-BE19-48EB857656E5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4DE7-2D85-4608-B2A1-538C2D48C0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7192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7672-5814-4FB3-BE19-48EB857656E5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4DE7-2D85-4608-B2A1-538C2D48C0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40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B050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pic>
        <p:nvPicPr>
          <p:cNvPr id="5122" name="Picture 2">
            <a:hlinkClick r:id="rId2" action="ppaction://hlinksldjump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6165304"/>
            <a:ext cx="464421" cy="504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309320"/>
            <a:ext cx="576064" cy="348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026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309320"/>
            <a:ext cx="576064" cy="348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hlinkClick r:id="rId3" action="ppaction://hlinksldjump"/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6165304"/>
            <a:ext cx="464421" cy="504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4464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7672-5814-4FB3-BE19-48EB857656E5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4DE7-2D85-4608-B2A1-538C2D48C0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132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7672-5814-4FB3-BE19-48EB857656E5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4DE7-2D85-4608-B2A1-538C2D48C0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038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7672-5814-4FB3-BE19-48EB857656E5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4DE7-2D85-4608-B2A1-538C2D48C0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5007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7672-5814-4FB3-BE19-48EB857656E5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4DE7-2D85-4608-B2A1-538C2D48C0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616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189-5234-43BC-B58D-FBF7680D226A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F711-C879-4602-927D-B0F38B4F46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468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189-5234-43BC-B58D-FBF7680D226A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F711-C879-4602-927D-B0F38B4F46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3812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189-5234-43BC-B58D-FBF7680D226A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F711-C879-4602-927D-B0F38B4F46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1792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189-5234-43BC-B58D-FBF7680D226A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F711-C879-4602-927D-B0F38B4F46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302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189-5234-43BC-B58D-FBF7680D226A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F711-C879-4602-927D-B0F38B4F46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147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189-5234-43BC-B58D-FBF7680D226A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F711-C879-4602-927D-B0F38B4F46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800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189-5234-43BC-B58D-FBF7680D226A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F711-C879-4602-927D-B0F38B4F46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792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189-5234-43BC-B58D-FBF7680D226A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F711-C879-4602-927D-B0F38B4F46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6968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189-5234-43BC-B58D-FBF7680D226A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F711-C879-4602-927D-B0F38B4F46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4295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189-5234-43BC-B58D-FBF7680D226A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F711-C879-4602-927D-B0F38B4F46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590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189-5234-43BC-B58D-FBF7680D226A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F711-C879-4602-927D-B0F38B4F46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12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2189-5234-43BC-B58D-FBF7680D226A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F711-C879-4602-927D-B0F38B4F46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620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B7672-5814-4FB3-BE19-48EB857656E5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94DE7-2D85-4608-B2A1-538C2D48C0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6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DDEBCF"/>
            </a:gs>
            <a:gs pos="46000">
              <a:srgbClr val="A9C382">
                <a:alpha val="37000"/>
              </a:srgbClr>
            </a:gs>
            <a:gs pos="71682">
              <a:srgbClr val="A1BC76"/>
            </a:gs>
            <a:gs pos="78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A2189-5234-43BC-B58D-FBF7680D226A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9F711-C879-4602-927D-B0F38B4F46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7993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1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4.png"/><Relationship Id="rId4" Type="http://schemas.openxmlformats.org/officeDocument/2006/relationships/diagramData" Target="../diagrams/data1.xml"/><Relationship Id="rId9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4.png"/><Relationship Id="rId4" Type="http://schemas.openxmlformats.org/officeDocument/2006/relationships/hyperlink" Target="mailto:ars-bfc-peps@ars.sante.fr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140229478"/>
              </p:ext>
            </p:extLst>
          </p:nvPr>
        </p:nvGraphicFramePr>
        <p:xfrm>
          <a:off x="-180528" y="0"/>
          <a:ext cx="9505056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Image 1" descr="Logo PEPS.jpg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75656" y="1844824"/>
            <a:ext cx="6192000" cy="2088000"/>
          </a:xfrm>
          <a:prstGeom prst="rect">
            <a:avLst/>
          </a:prstGeom>
        </p:spPr>
      </p:pic>
      <p:pic>
        <p:nvPicPr>
          <p:cNvPr id="5" name="Son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31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8"/>
    </mc:Choice>
    <mc:Fallback xmlns="">
      <p:transition spd="slow" advTm="45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Graphic spid="6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Vous avez dit </a:t>
            </a:r>
            <a:r>
              <a:rPr lang="fr-FR" i="1" dirty="0" smtClean="0"/>
              <a:t>le peps</a:t>
            </a:r>
            <a:r>
              <a:rPr lang="fr-FR" dirty="0" smtClean="0"/>
              <a:t>??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Le PEPS vous est disponible depuis maintenant </a:t>
            </a:r>
            <a:r>
              <a:rPr lang="fr-FR" b="1" dirty="0" smtClean="0">
                <a:solidFill>
                  <a:srgbClr val="92D050"/>
                </a:solidFill>
              </a:rPr>
              <a:t>11 ans</a:t>
            </a:r>
            <a:r>
              <a:rPr lang="fr-FR" dirty="0" smtClean="0"/>
              <a:t>.</a:t>
            </a:r>
          </a:p>
          <a:p>
            <a:r>
              <a:rPr lang="fr-FR" dirty="0" smtClean="0"/>
              <a:t>C’est une plateforme de partage et d’information </a:t>
            </a:r>
            <a:r>
              <a:rPr lang="fr-FR" b="1" dirty="0" smtClean="0">
                <a:solidFill>
                  <a:srgbClr val="92D050"/>
                </a:solidFill>
              </a:rPr>
              <a:t>pilotée par l’ARS Bourgogne Franche </a:t>
            </a:r>
            <a:r>
              <a:rPr lang="fr-FR" b="1" dirty="0">
                <a:solidFill>
                  <a:srgbClr val="92D050"/>
                </a:solidFill>
              </a:rPr>
              <a:t>C</a:t>
            </a:r>
            <a:r>
              <a:rPr lang="fr-FR" b="1" dirty="0" smtClean="0">
                <a:solidFill>
                  <a:srgbClr val="92D050"/>
                </a:solidFill>
              </a:rPr>
              <a:t>omté </a:t>
            </a:r>
            <a:r>
              <a:rPr lang="fr-FR" dirty="0" smtClean="0"/>
              <a:t>et alimentée par un réseau de </a:t>
            </a:r>
            <a:r>
              <a:rPr lang="fr-FR" b="1" dirty="0" smtClean="0">
                <a:solidFill>
                  <a:srgbClr val="92D050"/>
                </a:solidFill>
              </a:rPr>
              <a:t>référents au sein de chaque ARS</a:t>
            </a:r>
            <a:r>
              <a:rPr lang="fr-FR" dirty="0" smtClean="0"/>
              <a:t>.</a:t>
            </a:r>
          </a:p>
          <a:p>
            <a:r>
              <a:rPr lang="fr-FR" dirty="0" smtClean="0"/>
              <a:t>Il a pour missions d’être une </a:t>
            </a:r>
            <a:r>
              <a:rPr lang="fr-FR" b="1" dirty="0" smtClean="0">
                <a:solidFill>
                  <a:srgbClr val="92D050"/>
                </a:solidFill>
              </a:rPr>
              <a:t>base d’échanges de bonnes pratiques et de veille réglementaire pharmaceutique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5" name="Son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32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87"/>
    </mc:Choice>
    <mc:Fallback xmlns="">
      <p:transition spd="slow" advTm="62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 qui rend-il service?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Il s’adresse </a:t>
            </a:r>
            <a:r>
              <a:rPr lang="fr-FR" b="1" dirty="0" smtClean="0">
                <a:solidFill>
                  <a:srgbClr val="92D050"/>
                </a:solidFill>
              </a:rPr>
              <a:t>à tout public</a:t>
            </a:r>
            <a:r>
              <a:rPr lang="fr-FR" b="1" dirty="0" smtClean="0"/>
              <a:t> </a:t>
            </a:r>
            <a:r>
              <a:rPr lang="fr-FR" dirty="0" smtClean="0"/>
              <a:t>concerné par les thématiques des activités pharmaceutiques, les médicaments, les produits de santé et la biologie médicale: </a:t>
            </a:r>
            <a:r>
              <a:rPr lang="fr-FR" b="1" dirty="0" smtClean="0">
                <a:solidFill>
                  <a:srgbClr val="92D050"/>
                </a:solidFill>
              </a:rPr>
              <a:t>tant les pharmaciens, les médecins que les personnels administratifs</a:t>
            </a:r>
            <a:r>
              <a:rPr lang="fr-FR" dirty="0" smtClean="0"/>
              <a:t>.</a:t>
            </a:r>
          </a:p>
          <a:p>
            <a:r>
              <a:rPr lang="fr-FR" dirty="0" smtClean="0"/>
              <a:t>Il est accessible, via PACO:</a:t>
            </a:r>
          </a:p>
          <a:p>
            <a:pPr lvl="1"/>
            <a:r>
              <a:rPr lang="fr-FR" dirty="0" smtClean="0"/>
              <a:t>Aux agents des </a:t>
            </a:r>
            <a:r>
              <a:rPr lang="fr-FR" b="1" dirty="0" smtClean="0">
                <a:solidFill>
                  <a:srgbClr val="92D050"/>
                </a:solidFill>
              </a:rPr>
              <a:t>ARS</a:t>
            </a:r>
          </a:p>
          <a:p>
            <a:pPr lvl="1"/>
            <a:r>
              <a:rPr lang="fr-FR" dirty="0" smtClean="0"/>
              <a:t>A </a:t>
            </a:r>
            <a:r>
              <a:rPr lang="fr-FR" b="1" dirty="0" smtClean="0">
                <a:solidFill>
                  <a:srgbClr val="92D050"/>
                </a:solidFill>
              </a:rPr>
              <a:t>l’IGAS</a:t>
            </a:r>
          </a:p>
          <a:p>
            <a:pPr lvl="1"/>
            <a:r>
              <a:rPr lang="fr-FR" dirty="0" smtClean="0"/>
              <a:t>Aux agents du </a:t>
            </a:r>
            <a:r>
              <a:rPr lang="fr-FR" b="1" dirty="0" smtClean="0">
                <a:solidFill>
                  <a:srgbClr val="92D050"/>
                </a:solidFill>
              </a:rPr>
              <a:t>ministère</a:t>
            </a:r>
            <a:endParaRPr lang="fr-FR" b="1" dirty="0">
              <a:solidFill>
                <a:srgbClr val="92D050"/>
              </a:solidFill>
            </a:endParaRPr>
          </a:p>
        </p:txBody>
      </p:sp>
      <p:pic>
        <p:nvPicPr>
          <p:cNvPr id="5" name="Son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09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94"/>
    </mc:Choice>
    <mc:Fallback xmlns="">
      <p:transition spd="slow" advTm="55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 un clic, le PEPS permet: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b="1" dirty="0" smtClean="0">
                <a:solidFill>
                  <a:srgbClr val="92D050"/>
                </a:solidFill>
              </a:rPr>
              <a:t>Un gain de temps: </a:t>
            </a:r>
            <a:r>
              <a:rPr lang="fr-FR" dirty="0" smtClean="0"/>
              <a:t>une veille globale réalisée régulièrement et complétée par une lettre mensuelle, une trentaine de dossiers thématiques mis à jour régulièrement;</a:t>
            </a:r>
          </a:p>
          <a:p>
            <a:r>
              <a:rPr lang="fr-FR" b="1" dirty="0" smtClean="0">
                <a:solidFill>
                  <a:srgbClr val="92D050"/>
                </a:solidFill>
              </a:rPr>
              <a:t>Une harmonisation des pratiques </a:t>
            </a:r>
            <a:r>
              <a:rPr lang="fr-FR" dirty="0" smtClean="0"/>
              <a:t>par le partage d’expériences, à travers de listes de discussion;</a:t>
            </a:r>
          </a:p>
          <a:p>
            <a:r>
              <a:rPr lang="fr-FR" b="1" dirty="0" smtClean="0">
                <a:solidFill>
                  <a:srgbClr val="92D050"/>
                </a:solidFill>
              </a:rPr>
              <a:t>La sécurisation des procédures</a:t>
            </a:r>
            <a:r>
              <a:rPr lang="fr-FR" dirty="0" smtClean="0">
                <a:solidFill>
                  <a:srgbClr val="92D050"/>
                </a:solidFill>
              </a:rPr>
              <a:t>: </a:t>
            </a:r>
            <a:r>
              <a:rPr lang="fr-FR" dirty="0" smtClean="0"/>
              <a:t>par la mise à disposition de guides d’inspections, de formalités administratives…</a:t>
            </a:r>
          </a:p>
          <a:p>
            <a:r>
              <a:rPr lang="fr-FR" b="1" dirty="0" smtClean="0">
                <a:solidFill>
                  <a:srgbClr val="92D050"/>
                </a:solidFill>
              </a:rPr>
              <a:t>Des retours d’expérience</a:t>
            </a:r>
            <a:r>
              <a:rPr lang="fr-FR" dirty="0" smtClean="0">
                <a:solidFill>
                  <a:srgbClr val="92D050"/>
                </a:solidFill>
              </a:rPr>
              <a:t>: </a:t>
            </a:r>
            <a:r>
              <a:rPr lang="fr-FR" dirty="0" smtClean="0"/>
              <a:t>mise en ligne des actions et projets menés localement et permettant une valorisation de l’action des Directeurs Généraux;</a:t>
            </a:r>
          </a:p>
          <a:p>
            <a:r>
              <a:rPr lang="fr-FR" b="1" dirty="0" smtClean="0">
                <a:solidFill>
                  <a:srgbClr val="92D050"/>
                </a:solidFill>
              </a:rPr>
              <a:t>Un support de formation.</a:t>
            </a:r>
            <a:endParaRPr lang="fr-FR" b="1" dirty="0">
              <a:solidFill>
                <a:srgbClr val="92D050"/>
              </a:solidFill>
            </a:endParaRPr>
          </a:p>
        </p:txBody>
      </p:sp>
      <p:pic>
        <p:nvPicPr>
          <p:cNvPr id="5" name="Son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741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22"/>
    </mc:Choice>
    <mc:Fallback xmlns="">
      <p:transition spd="slow" advTm="13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Dans quelle situations peut-il aider?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  <a:ln>
            <a:noFill/>
          </a:ln>
        </p:spPr>
        <p:txBody>
          <a:bodyPr>
            <a:normAutofit fontScale="77500" lnSpcReduction="20000"/>
          </a:bodyPr>
          <a:lstStyle/>
          <a:p>
            <a:r>
              <a:rPr lang="fr-FR" b="1" dirty="0" smtClean="0">
                <a:solidFill>
                  <a:srgbClr val="92D050"/>
                </a:solidFill>
              </a:rPr>
              <a:t>Lors de la préparation d’inspection ou de contrôle…</a:t>
            </a:r>
          </a:p>
          <a:p>
            <a:pPr lvl="1"/>
            <a:r>
              <a:rPr lang="fr-FR" dirty="0" smtClean="0"/>
              <a:t>Vérification de points réglementaires,</a:t>
            </a:r>
          </a:p>
          <a:p>
            <a:pPr lvl="1"/>
            <a:r>
              <a:rPr lang="fr-FR" dirty="0" smtClean="0"/>
              <a:t>Partage de grilles d’inspection,</a:t>
            </a:r>
          </a:p>
          <a:p>
            <a:pPr lvl="1"/>
            <a:r>
              <a:rPr lang="fr-FR" dirty="0" smtClean="0"/>
              <a:t>Partage d’expérience,</a:t>
            </a:r>
          </a:p>
          <a:p>
            <a:pPr lvl="1"/>
            <a:r>
              <a:rPr lang="fr-FR" dirty="0" smtClean="0"/>
              <a:t>Partage de procédures,</a:t>
            </a:r>
          </a:p>
          <a:p>
            <a:pPr lvl="1"/>
            <a:r>
              <a:rPr lang="fr-FR" dirty="0" smtClean="0"/>
              <a:t>…</a:t>
            </a:r>
          </a:p>
          <a:p>
            <a:pPr marL="0" indent="0">
              <a:buNone/>
            </a:pPr>
            <a:r>
              <a:rPr lang="fr-FR" dirty="0" smtClean="0"/>
              <a:t>		</a:t>
            </a:r>
            <a:r>
              <a:rPr lang="fr-FR" sz="5700" b="1" dirty="0" smtClean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</a:rPr>
              <a:t>mais aussi…</a:t>
            </a:r>
          </a:p>
          <a:p>
            <a:endParaRPr lang="fr-FR" dirty="0" smtClean="0"/>
          </a:p>
          <a:p>
            <a:r>
              <a:rPr lang="fr-FR" dirty="0" smtClean="0"/>
              <a:t>Pour une </a:t>
            </a:r>
            <a:r>
              <a:rPr lang="fr-FR" b="1" dirty="0" smtClean="0">
                <a:solidFill>
                  <a:srgbClr val="92D050"/>
                </a:solidFill>
              </a:rPr>
              <a:t>recherche rapide et actualisée de contexte réglementaire</a:t>
            </a:r>
          </a:p>
          <a:p>
            <a:r>
              <a:rPr lang="fr-FR" dirty="0" smtClean="0"/>
              <a:t>Lors de </a:t>
            </a:r>
            <a:r>
              <a:rPr lang="fr-FR" b="1" dirty="0" smtClean="0">
                <a:solidFill>
                  <a:srgbClr val="92D050"/>
                </a:solidFill>
              </a:rPr>
              <a:t>l’instruction des divers dossiers </a:t>
            </a:r>
            <a:r>
              <a:rPr lang="fr-FR" dirty="0" smtClean="0"/>
              <a:t>soumis à autorisation de l’ARS </a:t>
            </a:r>
          </a:p>
          <a:p>
            <a:r>
              <a:rPr lang="fr-FR" dirty="0" smtClean="0"/>
              <a:t>Lors d’</a:t>
            </a:r>
            <a:r>
              <a:rPr lang="fr-FR" b="1" dirty="0" smtClean="0">
                <a:solidFill>
                  <a:srgbClr val="92D050"/>
                </a:solidFill>
              </a:rPr>
              <a:t>astreintes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5" name="Son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0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9"/>
    </mc:Choice>
    <mc:Fallback xmlns="">
      <p:transition spd="slow" advTm="47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557376"/>
            <a:ext cx="9070734" cy="525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ectangle à coins arrondis 2"/>
          <p:cNvSpPr/>
          <p:nvPr/>
        </p:nvSpPr>
        <p:spPr>
          <a:xfrm>
            <a:off x="89656" y="2781512"/>
            <a:ext cx="2376264" cy="1224136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89656" y="4941752"/>
            <a:ext cx="2376264" cy="1224136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54160" y="4077656"/>
            <a:ext cx="2376264" cy="72008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3590934" y="5373800"/>
            <a:ext cx="2763417" cy="648072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3546040" y="2681985"/>
            <a:ext cx="2808312" cy="2619807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6642384" y="3285568"/>
            <a:ext cx="2448272" cy="2619807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PEPS, en pratique</a:t>
            </a:r>
            <a:endParaRPr lang="fr-FR" dirty="0"/>
          </a:p>
        </p:txBody>
      </p:sp>
      <p:pic>
        <p:nvPicPr>
          <p:cNvPr id="4" name="Son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7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10"/>
    </mc:Choice>
    <mc:Fallback xmlns="">
      <p:transition spd="slow" advTm="60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66" y="1459699"/>
            <a:ext cx="7768858" cy="24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 connecter au PEPS via PACO</a:t>
            </a:r>
            <a:endParaRPr lang="fr-FR" dirty="0"/>
          </a:p>
        </p:txBody>
      </p:sp>
      <p:sp>
        <p:nvSpPr>
          <p:cNvPr id="4" name="Flèche droite 3"/>
          <p:cNvSpPr/>
          <p:nvPr/>
        </p:nvSpPr>
        <p:spPr>
          <a:xfrm flipH="1" flipV="1">
            <a:off x="4716016" y="3497763"/>
            <a:ext cx="432048" cy="252000"/>
          </a:xfrm>
          <a:prstGeom prst="right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92D05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070" y="4149080"/>
            <a:ext cx="2268000" cy="258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lèche courbée vers la droite 4"/>
          <p:cNvSpPr/>
          <p:nvPr/>
        </p:nvSpPr>
        <p:spPr>
          <a:xfrm>
            <a:off x="1475656" y="3720352"/>
            <a:ext cx="2376264" cy="2685557"/>
          </a:xfrm>
          <a:prstGeom prst="curvedRight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92D050"/>
              </a:solidFill>
            </a:endParaRPr>
          </a:p>
        </p:txBody>
      </p:sp>
      <p:sp>
        <p:nvSpPr>
          <p:cNvPr id="6" name="Ellipse 5"/>
          <p:cNvSpPr/>
          <p:nvPr/>
        </p:nvSpPr>
        <p:spPr>
          <a:xfrm>
            <a:off x="3707904" y="3497763"/>
            <a:ext cx="864096" cy="22258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92D050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4086073" y="5733256"/>
            <a:ext cx="1998095" cy="50405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92D050"/>
              </a:solidFill>
            </a:endParaRPr>
          </a:p>
        </p:txBody>
      </p:sp>
      <p:pic>
        <p:nvPicPr>
          <p:cNvPr id="7" name="Son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98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92"/>
    </mc:Choice>
    <mc:Fallback xmlns="">
      <p:transition spd="slow" advTm="32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Participer au PEPS?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Afin de conserver la </a:t>
            </a:r>
            <a:r>
              <a:rPr lang="fr-FR" b="1" dirty="0" smtClean="0">
                <a:solidFill>
                  <a:srgbClr val="92D050"/>
                </a:solidFill>
              </a:rPr>
              <a:t>pertinence</a:t>
            </a:r>
            <a:r>
              <a:rPr lang="fr-FR" dirty="0" smtClean="0"/>
              <a:t> et la </a:t>
            </a:r>
            <a:r>
              <a:rPr lang="fr-FR" b="1" dirty="0" smtClean="0">
                <a:solidFill>
                  <a:srgbClr val="92D050"/>
                </a:solidFill>
              </a:rPr>
              <a:t>richesse des contenus</a:t>
            </a:r>
            <a:r>
              <a:rPr lang="fr-FR" dirty="0" smtClean="0"/>
              <a:t>,</a:t>
            </a:r>
          </a:p>
          <a:p>
            <a:r>
              <a:rPr lang="fr-FR" dirty="0" smtClean="0"/>
              <a:t>Afin de préserver la </a:t>
            </a:r>
            <a:r>
              <a:rPr lang="fr-FR" b="1" dirty="0" smtClean="0">
                <a:solidFill>
                  <a:srgbClr val="92D050"/>
                </a:solidFill>
              </a:rPr>
              <a:t>rapidité de l’actualisation </a:t>
            </a:r>
            <a:r>
              <a:rPr lang="fr-FR" dirty="0" smtClean="0"/>
              <a:t>des dossiers thématiques,</a:t>
            </a:r>
          </a:p>
          <a:p>
            <a:r>
              <a:rPr lang="fr-FR" dirty="0" smtClean="0"/>
              <a:t>Vous êtes tous de potentiels </a:t>
            </a:r>
            <a:r>
              <a:rPr lang="fr-FR" b="1" dirty="0" smtClean="0">
                <a:solidFill>
                  <a:srgbClr val="92D050"/>
                </a:solidFill>
              </a:rPr>
              <a:t>contributeurs</a:t>
            </a:r>
            <a:r>
              <a:rPr lang="fr-FR" dirty="0" smtClean="0"/>
              <a:t>.</a:t>
            </a:r>
          </a:p>
          <a:p>
            <a:endParaRPr lang="fr-FR" dirty="0" smtClean="0"/>
          </a:p>
          <a:p>
            <a:endParaRPr lang="fr-FR" dirty="0"/>
          </a:p>
        </p:txBody>
      </p:sp>
      <p:pic>
        <p:nvPicPr>
          <p:cNvPr id="5" name="Son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7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3"/>
    </mc:Choice>
    <mc:Fallback xmlns="">
      <p:transition spd="slow" advTm="24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En cas de questions sur le PEPS…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92D050"/>
                </a:solidFill>
              </a:rPr>
              <a:t>En région</a:t>
            </a:r>
            <a:r>
              <a:rPr lang="fr-FR" dirty="0" smtClean="0"/>
              <a:t>: auprès de vos correspondants ARS et en Administration centrale: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Via la </a:t>
            </a:r>
            <a:r>
              <a:rPr lang="fr-FR" b="1" dirty="0" smtClean="0">
                <a:solidFill>
                  <a:srgbClr val="92D050"/>
                </a:solidFill>
              </a:rPr>
              <a:t>boite mail du portail</a:t>
            </a:r>
            <a:r>
              <a:rPr lang="fr-FR" dirty="0" smtClean="0"/>
              <a:t>: </a:t>
            </a:r>
          </a:p>
          <a:p>
            <a:pPr marL="457200" lvl="1" indent="0">
              <a:buNone/>
            </a:pPr>
            <a:r>
              <a:rPr lang="fr-FR" dirty="0"/>
              <a:t>	</a:t>
            </a:r>
            <a:r>
              <a:rPr lang="fr-FR" dirty="0" smtClean="0"/>
              <a:t>		</a:t>
            </a:r>
            <a:r>
              <a:rPr lang="fr-FR" dirty="0" smtClean="0">
                <a:hlinkClick r:id="rId4"/>
              </a:rPr>
              <a:t>ars-bfc-peps@ars.sante.fr</a:t>
            </a:r>
            <a:endParaRPr lang="fr-FR" dirty="0" smtClean="0"/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5" name="Son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43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0"/>
    </mc:Choice>
    <mc:Fallback xmlns="">
      <p:transition spd="slow" advTm="2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87824" y="4214698"/>
            <a:ext cx="608429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400" dirty="0" smtClean="0">
                <a:solidFill>
                  <a:srgbClr val="00B050"/>
                </a:solidFill>
                <a:ea typeface="+mj-ea"/>
                <a:cs typeface="+mj-cs"/>
              </a:rPr>
              <a:t>vous souhaite </a:t>
            </a:r>
          </a:p>
          <a:p>
            <a:r>
              <a:rPr lang="fr-FR" sz="4400" dirty="0" smtClean="0">
                <a:solidFill>
                  <a:srgbClr val="00B050"/>
                </a:solidFill>
                <a:ea typeface="+mj-ea"/>
                <a:cs typeface="+mj-cs"/>
              </a:rPr>
              <a:t>	une bonne navigation</a:t>
            </a:r>
            <a:endParaRPr lang="fr-FR" dirty="0"/>
          </a:p>
        </p:txBody>
      </p:sp>
      <p:pic>
        <p:nvPicPr>
          <p:cNvPr id="5" name="Image 4" descr="Logo PEPS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9632" y="1982682"/>
            <a:ext cx="6192000" cy="20880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971600" y="764704"/>
            <a:ext cx="7315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>
                <a:solidFill>
                  <a:srgbClr val="00B050"/>
                </a:solidFill>
              </a:rPr>
              <a:t>Le</a:t>
            </a:r>
            <a:endParaRPr lang="fr-FR" sz="4400" dirty="0">
              <a:solidFill>
                <a:srgbClr val="00B050"/>
              </a:solidFill>
            </a:endParaRPr>
          </a:p>
        </p:txBody>
      </p:sp>
      <p:pic>
        <p:nvPicPr>
          <p:cNvPr id="3" name="Son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78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06"/>
    </mc:Choice>
    <mc:Fallback xmlns="">
      <p:transition spd="slow" advTm="31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364</Words>
  <Application>Microsoft Office PowerPoint</Application>
  <PresentationFormat>Affichage à l'écran (4:3)</PresentationFormat>
  <Paragraphs>50</Paragraphs>
  <Slides>10</Slides>
  <Notes>0</Notes>
  <HiddenSlides>0</HiddenSlides>
  <MMClips>10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12" baseType="lpstr">
      <vt:lpstr>Thème Office</vt:lpstr>
      <vt:lpstr>Conception personnalisée</vt:lpstr>
      <vt:lpstr>Présentation PowerPoint</vt:lpstr>
      <vt:lpstr>Vous avez dit le peps??</vt:lpstr>
      <vt:lpstr>A qui rend-il service?</vt:lpstr>
      <vt:lpstr>En un clic, le PEPS permet:</vt:lpstr>
      <vt:lpstr>Dans quelle situations peut-il aider?</vt:lpstr>
      <vt:lpstr>Le PEPS, en pratique</vt:lpstr>
      <vt:lpstr>Se connecter au PEPS via PACO</vt:lpstr>
      <vt:lpstr>Participer au PEPS?</vt:lpstr>
      <vt:lpstr>En cas de questions sur le PEPS…</vt:lpstr>
      <vt:lpstr>Présentation PowerPoint</vt:lpstr>
    </vt:vector>
  </TitlesOfParts>
  <Company>Ministères Chargés des Affaires Sociales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*</dc:creator>
  <cp:lastModifiedBy>MAIRE</cp:lastModifiedBy>
  <cp:revision>34</cp:revision>
  <dcterms:created xsi:type="dcterms:W3CDTF">2017-02-16T14:52:28Z</dcterms:created>
  <dcterms:modified xsi:type="dcterms:W3CDTF">2017-10-05T09:17:38Z</dcterms:modified>
</cp:coreProperties>
</file>