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4"/>
  </p:sldMasterIdLst>
  <p:notesMasterIdLst>
    <p:notesMasterId r:id="rId10"/>
  </p:notesMasterIdLst>
  <p:sldIdLst>
    <p:sldId id="263" r:id="rId5"/>
    <p:sldId id="271" r:id="rId6"/>
    <p:sldId id="272" r:id="rId7"/>
    <p:sldId id="273" r:id="rId8"/>
    <p:sldId id="274" r:id="rId9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F88741-E66A-4657-B32E-62A5657C4A7D}" v="11" dt="2020-10-29T13:22:47.2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 autoAdjust="0"/>
  </p:normalViewPr>
  <p:slideViewPr>
    <p:cSldViewPr showGuides="1">
      <p:cViewPr varScale="1">
        <p:scale>
          <a:sx n="136" d="100"/>
          <a:sy n="136" d="100"/>
        </p:scale>
        <p:origin x="138" y="216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Vercauteren" userId="bf8c96357d29d30f" providerId="LiveId" clId="{A2F88741-E66A-4657-B32E-62A5657C4A7D}"/>
    <pc:docChg chg="undo custSel addSld delSld modSld">
      <pc:chgData name="Pierre Vercauteren" userId="bf8c96357d29d30f" providerId="LiveId" clId="{A2F88741-E66A-4657-B32E-62A5657C4A7D}" dt="2020-10-29T13:25:13.931" v="2090" actId="12"/>
      <pc:docMkLst>
        <pc:docMk/>
      </pc:docMkLst>
      <pc:sldChg chg="modSp mod">
        <pc:chgData name="Pierre Vercauteren" userId="bf8c96357d29d30f" providerId="LiveId" clId="{A2F88741-E66A-4657-B32E-62A5657C4A7D}" dt="2020-10-29T12:48:48.211" v="63" actId="121"/>
        <pc:sldMkLst>
          <pc:docMk/>
          <pc:sldMk cId="449314904" sldId="263"/>
        </pc:sldMkLst>
        <pc:spChg chg="mod">
          <ac:chgData name="Pierre Vercauteren" userId="bf8c96357d29d30f" providerId="LiveId" clId="{A2F88741-E66A-4657-B32E-62A5657C4A7D}" dt="2020-10-29T12:48:48.211" v="63" actId="121"/>
          <ac:spMkLst>
            <pc:docMk/>
            <pc:sldMk cId="449314904" sldId="263"/>
            <ac:spMk id="2" creationId="{00000000-0000-0000-0000-000000000000}"/>
          </ac:spMkLst>
        </pc:spChg>
      </pc:sldChg>
      <pc:sldChg chg="del">
        <pc:chgData name="Pierre Vercauteren" userId="bf8c96357d29d30f" providerId="LiveId" clId="{A2F88741-E66A-4657-B32E-62A5657C4A7D}" dt="2020-10-29T13:03:40.938" v="882" actId="47"/>
        <pc:sldMkLst>
          <pc:docMk/>
          <pc:sldMk cId="3747023686" sldId="268"/>
        </pc:sldMkLst>
      </pc:sldChg>
      <pc:sldChg chg="del">
        <pc:chgData name="Pierre Vercauteren" userId="bf8c96357d29d30f" providerId="LiveId" clId="{A2F88741-E66A-4657-B32E-62A5657C4A7D}" dt="2020-10-29T12:49:53.670" v="64" actId="47"/>
        <pc:sldMkLst>
          <pc:docMk/>
          <pc:sldMk cId="197255057" sldId="269"/>
        </pc:sldMkLst>
      </pc:sldChg>
      <pc:sldChg chg="modSp mod">
        <pc:chgData name="Pierre Vercauteren" userId="bf8c96357d29d30f" providerId="LiveId" clId="{A2F88741-E66A-4657-B32E-62A5657C4A7D}" dt="2020-10-29T13:25:13.931" v="2090" actId="12"/>
        <pc:sldMkLst>
          <pc:docMk/>
          <pc:sldMk cId="3175588242" sldId="271"/>
        </pc:sldMkLst>
        <pc:spChg chg="mod">
          <ac:chgData name="Pierre Vercauteren" userId="bf8c96357d29d30f" providerId="LiveId" clId="{A2F88741-E66A-4657-B32E-62A5657C4A7D}" dt="2020-10-29T12:51:02.553" v="174" actId="20577"/>
          <ac:spMkLst>
            <pc:docMk/>
            <pc:sldMk cId="3175588242" sldId="271"/>
            <ac:spMk id="7" creationId="{0E25D00C-2A83-4718-92A0-21E18A53EF59}"/>
          </ac:spMkLst>
        </pc:spChg>
        <pc:spChg chg="mod">
          <ac:chgData name="Pierre Vercauteren" userId="bf8c96357d29d30f" providerId="LiveId" clId="{A2F88741-E66A-4657-B32E-62A5657C4A7D}" dt="2020-10-29T12:50:56.382" v="172" actId="20577"/>
          <ac:spMkLst>
            <pc:docMk/>
            <pc:sldMk cId="3175588242" sldId="271"/>
            <ac:spMk id="8" creationId="{506FC498-9EAE-41EA-A628-CA44F490186F}"/>
          </ac:spMkLst>
        </pc:spChg>
        <pc:spChg chg="mod">
          <ac:chgData name="Pierre Vercauteren" userId="bf8c96357d29d30f" providerId="LiveId" clId="{A2F88741-E66A-4657-B32E-62A5657C4A7D}" dt="2020-10-29T13:25:13.931" v="2090" actId="12"/>
          <ac:spMkLst>
            <pc:docMk/>
            <pc:sldMk cId="3175588242" sldId="271"/>
            <ac:spMk id="9" creationId="{0476A51E-1A01-4B89-A78D-3771347F6AEE}"/>
          </ac:spMkLst>
        </pc:spChg>
      </pc:sldChg>
      <pc:sldChg chg="addSp delSp modSp mod">
        <pc:chgData name="Pierre Vercauteren" userId="bf8c96357d29d30f" providerId="LiveId" clId="{A2F88741-E66A-4657-B32E-62A5657C4A7D}" dt="2020-10-29T13:11:10.492" v="1274" actId="20577"/>
        <pc:sldMkLst>
          <pc:docMk/>
          <pc:sldMk cId="517576068" sldId="272"/>
        </pc:sldMkLst>
        <pc:spChg chg="mod">
          <ac:chgData name="Pierre Vercauteren" userId="bf8c96357d29d30f" providerId="LiveId" clId="{A2F88741-E66A-4657-B32E-62A5657C4A7D}" dt="2020-10-29T13:05:12.375" v="903" actId="14100"/>
          <ac:spMkLst>
            <pc:docMk/>
            <pc:sldMk cId="517576068" sldId="272"/>
            <ac:spMk id="9" creationId="{CE2A2C4F-981D-4B2C-ABB7-93C6068F757F}"/>
          </ac:spMkLst>
        </pc:spChg>
        <pc:spChg chg="mod">
          <ac:chgData name="Pierre Vercauteren" userId="bf8c96357d29d30f" providerId="LiveId" clId="{A2F88741-E66A-4657-B32E-62A5657C4A7D}" dt="2020-10-29T13:09:08.404" v="1220" actId="1076"/>
          <ac:spMkLst>
            <pc:docMk/>
            <pc:sldMk cId="517576068" sldId="272"/>
            <ac:spMk id="14" creationId="{7E9F9E40-1A4F-446C-ACDA-041DAD835AA0}"/>
          </ac:spMkLst>
        </pc:spChg>
        <pc:spChg chg="mod">
          <ac:chgData name="Pierre Vercauteren" userId="bf8c96357d29d30f" providerId="LiveId" clId="{A2F88741-E66A-4657-B32E-62A5657C4A7D}" dt="2020-10-29T13:08:05.473" v="1129" actId="1076"/>
          <ac:spMkLst>
            <pc:docMk/>
            <pc:sldMk cId="517576068" sldId="272"/>
            <ac:spMk id="16" creationId="{BB436AA5-24B1-492D-AB65-2A7737C025F3}"/>
          </ac:spMkLst>
        </pc:spChg>
        <pc:spChg chg="add mod">
          <ac:chgData name="Pierre Vercauteren" userId="bf8c96357d29d30f" providerId="LiveId" clId="{A2F88741-E66A-4657-B32E-62A5657C4A7D}" dt="2020-10-29T13:06:08.332" v="1005" actId="20577"/>
          <ac:spMkLst>
            <pc:docMk/>
            <pc:sldMk cId="517576068" sldId="272"/>
            <ac:spMk id="17" creationId="{63A6A84B-5091-47F0-BE29-CFA33FFEA2E1}"/>
          </ac:spMkLst>
        </pc:spChg>
        <pc:spChg chg="mod">
          <ac:chgData name="Pierre Vercauteren" userId="bf8c96357d29d30f" providerId="LiveId" clId="{A2F88741-E66A-4657-B32E-62A5657C4A7D}" dt="2020-10-29T13:11:10.492" v="1274" actId="20577"/>
          <ac:spMkLst>
            <pc:docMk/>
            <pc:sldMk cId="517576068" sldId="272"/>
            <ac:spMk id="18" creationId="{6C9FFAAB-E5A5-4712-A307-076EFE66AA4C}"/>
          </ac:spMkLst>
        </pc:spChg>
        <pc:spChg chg="del">
          <ac:chgData name="Pierre Vercauteren" userId="bf8c96357d29d30f" providerId="LiveId" clId="{A2F88741-E66A-4657-B32E-62A5657C4A7D}" dt="2020-10-29T13:07:57.731" v="1126" actId="478"/>
          <ac:spMkLst>
            <pc:docMk/>
            <pc:sldMk cId="517576068" sldId="272"/>
            <ac:spMk id="29" creationId="{71425383-D584-417F-916E-349935380ADA}"/>
          </ac:spMkLst>
        </pc:spChg>
        <pc:picChg chg="add mod ord">
          <ac:chgData name="Pierre Vercauteren" userId="bf8c96357d29d30f" providerId="LiveId" clId="{A2F88741-E66A-4657-B32E-62A5657C4A7D}" dt="2020-10-29T13:06:24.270" v="1006" actId="167"/>
          <ac:picMkLst>
            <pc:docMk/>
            <pc:sldMk cId="517576068" sldId="272"/>
            <ac:picMk id="4" creationId="{5440EA11-4450-41EE-94C4-D8CFB1163071}"/>
          </ac:picMkLst>
        </pc:picChg>
        <pc:picChg chg="del">
          <ac:chgData name="Pierre Vercauteren" userId="bf8c96357d29d30f" providerId="LiveId" clId="{A2F88741-E66A-4657-B32E-62A5657C4A7D}" dt="2020-10-29T13:03:47.732" v="883" actId="478"/>
          <ac:picMkLst>
            <pc:docMk/>
            <pc:sldMk cId="517576068" sldId="272"/>
            <ac:picMk id="13" creationId="{92E111A5-0B49-461F-AF0A-63BC762A5566}"/>
          </ac:picMkLst>
        </pc:picChg>
        <pc:cxnChg chg="mod">
          <ac:chgData name="Pierre Vercauteren" userId="bf8c96357d29d30f" providerId="LiveId" clId="{A2F88741-E66A-4657-B32E-62A5657C4A7D}" dt="2020-10-29T13:09:12.939" v="1221" actId="14100"/>
          <ac:cxnSpMkLst>
            <pc:docMk/>
            <pc:sldMk cId="517576068" sldId="272"/>
            <ac:cxnSpMk id="20" creationId="{3F9E1357-D365-4F29-BFD0-D260E8768AB2}"/>
          </ac:cxnSpMkLst>
        </pc:cxnChg>
        <pc:cxnChg chg="mod">
          <ac:chgData name="Pierre Vercauteren" userId="bf8c96357d29d30f" providerId="LiveId" clId="{A2F88741-E66A-4657-B32E-62A5657C4A7D}" dt="2020-10-29T13:08:09.322" v="1130" actId="14100"/>
          <ac:cxnSpMkLst>
            <pc:docMk/>
            <pc:sldMk cId="517576068" sldId="272"/>
            <ac:cxnSpMk id="22" creationId="{0FE1FB98-031D-4F9F-84D7-3F0CA7E24037}"/>
          </ac:cxnSpMkLst>
        </pc:cxnChg>
        <pc:cxnChg chg="mod">
          <ac:chgData name="Pierre Vercauteren" userId="bf8c96357d29d30f" providerId="LiveId" clId="{A2F88741-E66A-4657-B32E-62A5657C4A7D}" dt="2020-10-29T13:08:51.892" v="1201" actId="20577"/>
          <ac:cxnSpMkLst>
            <pc:docMk/>
            <pc:sldMk cId="517576068" sldId="272"/>
            <ac:cxnSpMk id="25" creationId="{594ED57C-7862-4BD5-BCC7-335FD61E6FCB}"/>
          </ac:cxnSpMkLst>
        </pc:cxnChg>
        <pc:cxnChg chg="del mod">
          <ac:chgData name="Pierre Vercauteren" userId="bf8c96357d29d30f" providerId="LiveId" clId="{A2F88741-E66A-4657-B32E-62A5657C4A7D}" dt="2020-10-29T13:07:58.708" v="1127" actId="478"/>
          <ac:cxnSpMkLst>
            <pc:docMk/>
            <pc:sldMk cId="517576068" sldId="272"/>
            <ac:cxnSpMk id="30" creationId="{31555E27-BC31-4E05-B6E4-2856DF5993A5}"/>
          </ac:cxnSpMkLst>
        </pc:cxnChg>
      </pc:sldChg>
      <pc:sldChg chg="del">
        <pc:chgData name="Pierre Vercauteren" userId="bf8c96357d29d30f" providerId="LiveId" clId="{A2F88741-E66A-4657-B32E-62A5657C4A7D}" dt="2020-10-29T13:03:40.938" v="882" actId="47"/>
        <pc:sldMkLst>
          <pc:docMk/>
          <pc:sldMk cId="1093759897" sldId="273"/>
        </pc:sldMkLst>
      </pc:sldChg>
      <pc:sldChg chg="addSp delSp modSp add mod">
        <pc:chgData name="Pierre Vercauteren" userId="bf8c96357d29d30f" providerId="LiveId" clId="{A2F88741-E66A-4657-B32E-62A5657C4A7D}" dt="2020-10-29T13:14:08.210" v="1343" actId="20577"/>
        <pc:sldMkLst>
          <pc:docMk/>
          <pc:sldMk cId="3190805432" sldId="273"/>
        </pc:sldMkLst>
        <pc:spChg chg="add mod">
          <ac:chgData name="Pierre Vercauteren" userId="bf8c96357d29d30f" providerId="LiveId" clId="{A2F88741-E66A-4657-B32E-62A5657C4A7D}" dt="2020-10-29T13:12:20.539" v="1288" actId="14100"/>
          <ac:spMkLst>
            <pc:docMk/>
            <pc:sldMk cId="3190805432" sldId="273"/>
            <ac:spMk id="7" creationId="{CB404449-0F67-46D1-A76E-35957B7422B5}"/>
          </ac:spMkLst>
        </pc:spChg>
        <pc:spChg chg="mod">
          <ac:chgData name="Pierre Vercauteren" userId="bf8c96357d29d30f" providerId="LiveId" clId="{A2F88741-E66A-4657-B32E-62A5657C4A7D}" dt="2020-10-29T13:14:08.210" v="1343" actId="20577"/>
          <ac:spMkLst>
            <pc:docMk/>
            <pc:sldMk cId="3190805432" sldId="273"/>
            <ac:spMk id="9" creationId="{CE2A2C4F-981D-4B2C-ABB7-93C6068F757F}"/>
          </ac:spMkLst>
        </pc:spChg>
        <pc:spChg chg="del">
          <ac:chgData name="Pierre Vercauteren" userId="bf8c96357d29d30f" providerId="LiveId" clId="{A2F88741-E66A-4657-B32E-62A5657C4A7D}" dt="2020-10-29T13:12:44.505" v="1327" actId="478"/>
          <ac:spMkLst>
            <pc:docMk/>
            <pc:sldMk cId="3190805432" sldId="273"/>
            <ac:spMk id="14" creationId="{7E9F9E40-1A4F-446C-ACDA-041DAD835AA0}"/>
          </ac:spMkLst>
        </pc:spChg>
        <pc:spChg chg="mod">
          <ac:chgData name="Pierre Vercauteren" userId="bf8c96357d29d30f" providerId="LiveId" clId="{A2F88741-E66A-4657-B32E-62A5657C4A7D}" dt="2020-10-29T13:12:40.983" v="1326" actId="1076"/>
          <ac:spMkLst>
            <pc:docMk/>
            <pc:sldMk cId="3190805432" sldId="273"/>
            <ac:spMk id="16" creationId="{BB436AA5-24B1-492D-AB65-2A7737C025F3}"/>
          </ac:spMkLst>
        </pc:spChg>
        <pc:spChg chg="mod">
          <ac:chgData name="Pierre Vercauteren" userId="bf8c96357d29d30f" providerId="LiveId" clId="{A2F88741-E66A-4657-B32E-62A5657C4A7D}" dt="2020-10-29T13:11:19.140" v="1275"/>
          <ac:spMkLst>
            <pc:docMk/>
            <pc:sldMk cId="3190805432" sldId="273"/>
            <ac:spMk id="17" creationId="{63A6A84B-5091-47F0-BE29-CFA33FFEA2E1}"/>
          </ac:spMkLst>
        </pc:spChg>
        <pc:spChg chg="del">
          <ac:chgData name="Pierre Vercauteren" userId="bf8c96357d29d30f" providerId="LiveId" clId="{A2F88741-E66A-4657-B32E-62A5657C4A7D}" dt="2020-10-29T13:12:50.644" v="1329" actId="478"/>
          <ac:spMkLst>
            <pc:docMk/>
            <pc:sldMk cId="3190805432" sldId="273"/>
            <ac:spMk id="18" creationId="{6C9FFAAB-E5A5-4712-A307-076EFE66AA4C}"/>
          </ac:spMkLst>
        </pc:spChg>
        <pc:picChg chg="del">
          <ac:chgData name="Pierre Vercauteren" userId="bf8c96357d29d30f" providerId="LiveId" clId="{A2F88741-E66A-4657-B32E-62A5657C4A7D}" dt="2020-10-29T13:10:14.794" v="1223" actId="478"/>
          <ac:picMkLst>
            <pc:docMk/>
            <pc:sldMk cId="3190805432" sldId="273"/>
            <ac:picMk id="4" creationId="{5440EA11-4450-41EE-94C4-D8CFB1163071}"/>
          </ac:picMkLst>
        </pc:picChg>
        <pc:picChg chg="add mod">
          <ac:chgData name="Pierre Vercauteren" userId="bf8c96357d29d30f" providerId="LiveId" clId="{A2F88741-E66A-4657-B32E-62A5657C4A7D}" dt="2020-10-29T13:12:12.771" v="1286" actId="1076"/>
          <ac:picMkLst>
            <pc:docMk/>
            <pc:sldMk cId="3190805432" sldId="273"/>
            <ac:picMk id="5" creationId="{872601A6-2A60-498A-93C2-D4C4667EB93D}"/>
          </ac:picMkLst>
        </pc:picChg>
        <pc:cxnChg chg="del mod">
          <ac:chgData name="Pierre Vercauteren" userId="bf8c96357d29d30f" providerId="LiveId" clId="{A2F88741-E66A-4657-B32E-62A5657C4A7D}" dt="2020-10-29T13:12:46.744" v="1328" actId="478"/>
          <ac:cxnSpMkLst>
            <pc:docMk/>
            <pc:sldMk cId="3190805432" sldId="273"/>
            <ac:cxnSpMk id="20" creationId="{3F9E1357-D365-4F29-BFD0-D260E8768AB2}"/>
          </ac:cxnSpMkLst>
        </pc:cxnChg>
        <pc:cxnChg chg="mod">
          <ac:chgData name="Pierre Vercauteren" userId="bf8c96357d29d30f" providerId="LiveId" clId="{A2F88741-E66A-4657-B32E-62A5657C4A7D}" dt="2020-10-29T13:12:40.983" v="1326" actId="1076"/>
          <ac:cxnSpMkLst>
            <pc:docMk/>
            <pc:sldMk cId="3190805432" sldId="273"/>
            <ac:cxnSpMk id="22" creationId="{0FE1FB98-031D-4F9F-84D7-3F0CA7E24037}"/>
          </ac:cxnSpMkLst>
        </pc:cxnChg>
        <pc:cxnChg chg="del mod">
          <ac:chgData name="Pierre Vercauteren" userId="bf8c96357d29d30f" providerId="LiveId" clId="{A2F88741-E66A-4657-B32E-62A5657C4A7D}" dt="2020-10-29T13:12:53.371" v="1330" actId="478"/>
          <ac:cxnSpMkLst>
            <pc:docMk/>
            <pc:sldMk cId="3190805432" sldId="273"/>
            <ac:cxnSpMk id="25" creationId="{594ED57C-7862-4BD5-BCC7-335FD61E6FCB}"/>
          </ac:cxnSpMkLst>
        </pc:cxnChg>
      </pc:sldChg>
      <pc:sldChg chg="del">
        <pc:chgData name="Pierre Vercauteren" userId="bf8c96357d29d30f" providerId="LiveId" clId="{A2F88741-E66A-4657-B32E-62A5657C4A7D}" dt="2020-10-29T13:03:40.938" v="882" actId="47"/>
        <pc:sldMkLst>
          <pc:docMk/>
          <pc:sldMk cId="503199965" sldId="274"/>
        </pc:sldMkLst>
      </pc:sldChg>
      <pc:sldChg chg="addSp delSp modSp add mod">
        <pc:chgData name="Pierre Vercauteren" userId="bf8c96357d29d30f" providerId="LiveId" clId="{A2F88741-E66A-4657-B32E-62A5657C4A7D}" dt="2020-10-29T13:24:20.226" v="2078" actId="14100"/>
        <pc:sldMkLst>
          <pc:docMk/>
          <pc:sldMk cId="3474553889" sldId="274"/>
        </pc:sldMkLst>
        <pc:spChg chg="mod ord">
          <ac:chgData name="Pierre Vercauteren" userId="bf8c96357d29d30f" providerId="LiveId" clId="{A2F88741-E66A-4657-B32E-62A5657C4A7D}" dt="2020-10-29T13:15:14.232" v="1433" actId="1076"/>
          <ac:spMkLst>
            <pc:docMk/>
            <pc:sldMk cId="3474553889" sldId="274"/>
            <ac:spMk id="7" creationId="{CB404449-0F67-46D1-A76E-35957B7422B5}"/>
          </ac:spMkLst>
        </pc:spChg>
        <pc:spChg chg="mod">
          <ac:chgData name="Pierre Vercauteren" userId="bf8c96357d29d30f" providerId="LiveId" clId="{A2F88741-E66A-4657-B32E-62A5657C4A7D}" dt="2020-10-29T13:14:21.541" v="1371" actId="20577"/>
          <ac:spMkLst>
            <pc:docMk/>
            <pc:sldMk cId="3474553889" sldId="274"/>
            <ac:spMk id="9" creationId="{CE2A2C4F-981D-4B2C-ABB7-93C6068F757F}"/>
          </ac:spMkLst>
        </pc:spChg>
        <pc:spChg chg="add mod">
          <ac:chgData name="Pierre Vercauteren" userId="bf8c96357d29d30f" providerId="LiveId" clId="{A2F88741-E66A-4657-B32E-62A5657C4A7D}" dt="2020-10-29T13:22:42.395" v="2019" actId="404"/>
          <ac:spMkLst>
            <pc:docMk/>
            <pc:sldMk cId="3474553889" sldId="274"/>
            <ac:spMk id="13" creationId="{619B7373-4E0A-416A-834E-8ACE19DAA3A5}"/>
          </ac:spMkLst>
        </pc:spChg>
        <pc:spChg chg="mod">
          <ac:chgData name="Pierre Vercauteren" userId="bf8c96357d29d30f" providerId="LiveId" clId="{A2F88741-E66A-4657-B32E-62A5657C4A7D}" dt="2020-10-29T13:17:34.080" v="1586" actId="1076"/>
          <ac:spMkLst>
            <pc:docMk/>
            <pc:sldMk cId="3474553889" sldId="274"/>
            <ac:spMk id="16" creationId="{BB436AA5-24B1-492D-AB65-2A7737C025F3}"/>
          </ac:spMkLst>
        </pc:spChg>
        <pc:spChg chg="mod">
          <ac:chgData name="Pierre Vercauteren" userId="bf8c96357d29d30f" providerId="LiveId" clId="{A2F88741-E66A-4657-B32E-62A5657C4A7D}" dt="2020-10-29T13:14:48.727" v="1427" actId="20577"/>
          <ac:spMkLst>
            <pc:docMk/>
            <pc:sldMk cId="3474553889" sldId="274"/>
            <ac:spMk id="17" creationId="{63A6A84B-5091-47F0-BE29-CFA33FFEA2E1}"/>
          </ac:spMkLst>
        </pc:spChg>
        <pc:spChg chg="add mod">
          <ac:chgData name="Pierre Vercauteren" userId="bf8c96357d29d30f" providerId="LiveId" clId="{A2F88741-E66A-4657-B32E-62A5657C4A7D}" dt="2020-10-29T13:17:18.541" v="1579" actId="14100"/>
          <ac:spMkLst>
            <pc:docMk/>
            <pc:sldMk cId="3474553889" sldId="274"/>
            <ac:spMk id="20" creationId="{479CCA3B-2CF7-46D5-9C91-D64F1190BEC7}"/>
          </ac:spMkLst>
        </pc:spChg>
        <pc:spChg chg="add mod">
          <ac:chgData name="Pierre Vercauteren" userId="bf8c96357d29d30f" providerId="LiveId" clId="{A2F88741-E66A-4657-B32E-62A5657C4A7D}" dt="2020-10-29T13:17:29.657" v="1585" actId="1076"/>
          <ac:spMkLst>
            <pc:docMk/>
            <pc:sldMk cId="3474553889" sldId="274"/>
            <ac:spMk id="24" creationId="{6AB71713-B7D5-48CF-9950-D741D7E3C600}"/>
          </ac:spMkLst>
        </pc:spChg>
        <pc:spChg chg="add mod">
          <ac:chgData name="Pierre Vercauteren" userId="bf8c96357d29d30f" providerId="LiveId" clId="{A2F88741-E66A-4657-B32E-62A5657C4A7D}" dt="2020-10-29T13:17:23.144" v="1582" actId="1076"/>
          <ac:spMkLst>
            <pc:docMk/>
            <pc:sldMk cId="3474553889" sldId="274"/>
            <ac:spMk id="26" creationId="{ABDA1083-7196-4E2F-B861-209CA62B789D}"/>
          </ac:spMkLst>
        </pc:spChg>
        <pc:spChg chg="add mod">
          <ac:chgData name="Pierre Vercauteren" userId="bf8c96357d29d30f" providerId="LiveId" clId="{A2F88741-E66A-4657-B32E-62A5657C4A7D}" dt="2020-10-29T13:20:20.163" v="1882" actId="14100"/>
          <ac:spMkLst>
            <pc:docMk/>
            <pc:sldMk cId="3474553889" sldId="274"/>
            <ac:spMk id="28" creationId="{3A881D5E-AFCD-414D-824E-C5EF1CD4DCBB}"/>
          </ac:spMkLst>
        </pc:spChg>
        <pc:spChg chg="add mod">
          <ac:chgData name="Pierre Vercauteren" userId="bf8c96357d29d30f" providerId="LiveId" clId="{A2F88741-E66A-4657-B32E-62A5657C4A7D}" dt="2020-10-29T13:21:34.725" v="2005" actId="404"/>
          <ac:spMkLst>
            <pc:docMk/>
            <pc:sldMk cId="3474553889" sldId="274"/>
            <ac:spMk id="33" creationId="{DAA39EE4-B107-46C2-A99C-27853BBDFB4A}"/>
          </ac:spMkLst>
        </pc:spChg>
        <pc:spChg chg="add mod">
          <ac:chgData name="Pierre Vercauteren" userId="bf8c96357d29d30f" providerId="LiveId" clId="{A2F88741-E66A-4657-B32E-62A5657C4A7D}" dt="2020-10-29T13:22:33.389" v="2016" actId="1076"/>
          <ac:spMkLst>
            <pc:docMk/>
            <pc:sldMk cId="3474553889" sldId="274"/>
            <ac:spMk id="38" creationId="{3E60313A-3CB5-44BC-94CD-283A6870BC2F}"/>
          </ac:spMkLst>
        </pc:spChg>
        <pc:spChg chg="add mod">
          <ac:chgData name="Pierre Vercauteren" userId="bf8c96357d29d30f" providerId="LiveId" clId="{A2F88741-E66A-4657-B32E-62A5657C4A7D}" dt="2020-10-29T13:23:17.339" v="2071" actId="1076"/>
          <ac:spMkLst>
            <pc:docMk/>
            <pc:sldMk cId="3474553889" sldId="274"/>
            <ac:spMk id="41" creationId="{2FA65934-EBA0-4CF5-BB7D-449128D34F80}"/>
          </ac:spMkLst>
        </pc:spChg>
        <pc:spChg chg="add mod">
          <ac:chgData name="Pierre Vercauteren" userId="bf8c96357d29d30f" providerId="LiveId" clId="{A2F88741-E66A-4657-B32E-62A5657C4A7D}" dt="2020-10-29T13:24:17.256" v="2077" actId="14100"/>
          <ac:spMkLst>
            <pc:docMk/>
            <pc:sldMk cId="3474553889" sldId="274"/>
            <ac:spMk id="46" creationId="{B9709C28-FF79-4F50-BD44-1B8759BCD322}"/>
          </ac:spMkLst>
        </pc:spChg>
        <pc:picChg chg="add mod ord">
          <ac:chgData name="Pierre Vercauteren" userId="bf8c96357d29d30f" providerId="LiveId" clId="{A2F88741-E66A-4657-B32E-62A5657C4A7D}" dt="2020-10-29T13:22:30.743" v="2015" actId="1076"/>
          <ac:picMkLst>
            <pc:docMk/>
            <pc:sldMk cId="3474553889" sldId="274"/>
            <ac:picMk id="4" creationId="{C8826A1E-2819-4223-ADBD-A4DA8923110D}"/>
          </ac:picMkLst>
        </pc:picChg>
        <pc:picChg chg="del">
          <ac:chgData name="Pierre Vercauteren" userId="bf8c96357d29d30f" providerId="LiveId" clId="{A2F88741-E66A-4657-B32E-62A5657C4A7D}" dt="2020-10-29T13:13:37.521" v="1332" actId="478"/>
          <ac:picMkLst>
            <pc:docMk/>
            <pc:sldMk cId="3474553889" sldId="274"/>
            <ac:picMk id="5" creationId="{872601A6-2A60-498A-93C2-D4C4667EB93D}"/>
          </ac:picMkLst>
        </pc:picChg>
        <pc:cxnChg chg="add mod">
          <ac:chgData name="Pierre Vercauteren" userId="bf8c96357d29d30f" providerId="LiveId" clId="{A2F88741-E66A-4657-B32E-62A5657C4A7D}" dt="2020-10-29T13:22:42.395" v="2019" actId="404"/>
          <ac:cxnSpMkLst>
            <pc:docMk/>
            <pc:sldMk cId="3474553889" sldId="274"/>
            <ac:cxnSpMk id="14" creationId="{5100C463-4AAA-4F7B-BF76-477E92B10454}"/>
          </ac:cxnSpMkLst>
        </pc:cxnChg>
        <pc:cxnChg chg="mod">
          <ac:chgData name="Pierre Vercauteren" userId="bf8c96357d29d30f" providerId="LiveId" clId="{A2F88741-E66A-4657-B32E-62A5657C4A7D}" dt="2020-10-29T13:24:20.226" v="2078" actId="14100"/>
          <ac:cxnSpMkLst>
            <pc:docMk/>
            <pc:sldMk cId="3474553889" sldId="274"/>
            <ac:cxnSpMk id="22" creationId="{0FE1FB98-031D-4F9F-84D7-3F0CA7E24037}"/>
          </ac:cxnSpMkLst>
        </pc:cxnChg>
        <pc:cxnChg chg="add mod">
          <ac:chgData name="Pierre Vercauteren" userId="bf8c96357d29d30f" providerId="LiveId" clId="{A2F88741-E66A-4657-B32E-62A5657C4A7D}" dt="2020-10-29T13:20:32.568" v="1885" actId="14100"/>
          <ac:cxnSpMkLst>
            <pc:docMk/>
            <pc:sldMk cId="3474553889" sldId="274"/>
            <ac:cxnSpMk id="29" creationId="{BC5A1644-BBCA-4AF9-A84E-53730730839A}"/>
          </ac:cxnSpMkLst>
        </pc:cxnChg>
        <pc:cxnChg chg="add mod">
          <ac:chgData name="Pierre Vercauteren" userId="bf8c96357d29d30f" providerId="LiveId" clId="{A2F88741-E66A-4657-B32E-62A5657C4A7D}" dt="2020-10-29T13:21:47.359" v="2008" actId="14100"/>
          <ac:cxnSpMkLst>
            <pc:docMk/>
            <pc:sldMk cId="3474553889" sldId="274"/>
            <ac:cxnSpMk id="34" creationId="{CAF92B50-59B3-4C5F-BECC-7739A2C83D46}"/>
          </ac:cxnSpMkLst>
        </pc:cxnChg>
        <pc:cxnChg chg="add mod">
          <ac:chgData name="Pierre Vercauteren" userId="bf8c96357d29d30f" providerId="LiveId" clId="{A2F88741-E66A-4657-B32E-62A5657C4A7D}" dt="2020-10-29T13:23:17.339" v="2071" actId="1076"/>
          <ac:cxnSpMkLst>
            <pc:docMk/>
            <pc:sldMk cId="3474553889" sldId="274"/>
            <ac:cxnSpMk id="42" creationId="{9C354D70-4DE6-4400-AD05-2139EE2D84A3}"/>
          </ac:cxnSpMkLst>
        </pc:cxnChg>
      </pc:sldChg>
      <pc:sldChg chg="del">
        <pc:chgData name="Pierre Vercauteren" userId="bf8c96357d29d30f" providerId="LiveId" clId="{A2F88741-E66A-4657-B32E-62A5657C4A7D}" dt="2020-10-29T12:49:58.686" v="65" actId="47"/>
        <pc:sldMkLst>
          <pc:docMk/>
          <pc:sldMk cId="440923363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29/10/2020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29/10/2020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272419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29/10/2020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28881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29/10/2020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69134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29/10/2020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207718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29/10/2020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20441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29/10/2020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51520" y="289596"/>
            <a:ext cx="3224532" cy="120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43958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29/10/2020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</p:spTree>
    <p:extLst>
      <p:ext uri="{BB962C8B-B14F-4D97-AF65-F5344CB8AC3E}">
        <p14:creationId xmlns:p14="http://schemas.microsoft.com/office/powerpoint/2010/main" val="10765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29/10/2020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58173" y="555526"/>
            <a:ext cx="6102059" cy="227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0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29/10/2020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40196" y="123478"/>
            <a:ext cx="557376" cy="53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2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agid.HERIDA@sante.gouv.fr" TargetMode="External"/><Relationship Id="rId2" Type="http://schemas.openxmlformats.org/officeDocument/2006/relationships/hyperlink" Target="https://odin.sante.gouv.fr/suivi_grippe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23850" y="2139702"/>
            <a:ext cx="8712646" cy="2293224"/>
          </a:xfrm>
        </p:spPr>
        <p:txBody>
          <a:bodyPr/>
          <a:lstStyle/>
          <a:p>
            <a:r>
              <a:rPr lang="fr-FR" sz="5400" dirty="0" err="1">
                <a:solidFill>
                  <a:schemeClr val="tx2"/>
                </a:solidFill>
              </a:rPr>
              <a:t>TabLEAU</a:t>
            </a:r>
            <a:r>
              <a:rPr lang="fr-FR" sz="5400" dirty="0">
                <a:solidFill>
                  <a:schemeClr val="tx2"/>
                </a:solidFill>
              </a:rPr>
              <a:t> DE BORD (TDB) Suivi Campagne Vaccination Grippe</a:t>
            </a:r>
            <a:r>
              <a:rPr lang="fr-FR" sz="4400" dirty="0"/>
              <a:t> </a:t>
            </a:r>
          </a:p>
          <a:p>
            <a:endParaRPr lang="fr-FR" sz="1800" dirty="0"/>
          </a:p>
          <a:p>
            <a:endParaRPr lang="fr-FR" sz="440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98221-35EF-134F-B87A-568DECC70F29}" type="datetime1">
              <a:rPr lang="fr-FR" cap="all" smtClean="0"/>
              <a:pPr/>
              <a:t>29/10/2020</a:t>
            </a:fld>
            <a:endParaRPr lang="fr-FR" cap="all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9314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3DCE48-168C-493F-9975-601ECD812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69851DD-E87A-4FDC-B6C6-B73EB7B2C9B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7325A3-5315-1B4B-A0D9-112471EB5837}" type="datetime1">
              <a:rPr lang="fr-FR" cap="all" smtClean="0"/>
              <a:pPr/>
              <a:t>29/10/2020</a:t>
            </a:fld>
            <a:endParaRPr lang="fr-FR" cap="all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06FC498-9EAE-41EA-A628-CA44F49018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851" y="1248679"/>
            <a:ext cx="8424614" cy="539991"/>
          </a:xfrm>
        </p:spPr>
        <p:txBody>
          <a:bodyPr/>
          <a:lstStyle/>
          <a:p>
            <a:pPr marL="88900" indent="6350"/>
            <a:r>
              <a:rPr lang="fr-FR" dirty="0"/>
              <a:t>Un portail pour faciliter l’accès aux informations disponibles sur la campagne de vaccination de la grippe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0E25D00C-2A83-4718-92A0-21E18A53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TdB</a:t>
            </a:r>
            <a:r>
              <a:rPr lang="fr-FR" dirty="0"/>
              <a:t> de suivi de la campagne de vaccination de la grippe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476A51E-1A01-4B89-A78D-3771347F6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3850" y="1923678"/>
            <a:ext cx="8424334" cy="2592288"/>
          </a:xfrm>
        </p:spPr>
        <p:txBody>
          <a:bodyPr>
            <a:normAutofit fontScale="55000" lnSpcReduction="20000"/>
          </a:bodyPr>
          <a:lstStyle/>
          <a:p>
            <a:r>
              <a:rPr lang="fr-FR" dirty="0"/>
              <a:t>Adresse du portail : </a:t>
            </a:r>
            <a:r>
              <a:rPr lang="fr-FR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https://odin.sante.gouv.fr/suivi_grippe</a:t>
            </a:r>
            <a:endParaRPr lang="fr-FR" dirty="0">
              <a:solidFill>
                <a:srgbClr val="0070C0"/>
              </a:solidFill>
            </a:endParaRPr>
          </a:p>
          <a:p>
            <a:pPr marL="522900" lvl="1"/>
            <a:r>
              <a:rPr lang="fr-FR" dirty="0"/>
              <a:t>Contact DGS : </a:t>
            </a:r>
            <a:r>
              <a:rPr lang="fr-FR" dirty="0">
                <a:solidFill>
                  <a:srgbClr val="0070C0"/>
                </a:solidFill>
              </a:rPr>
              <a:t>Magid HERIDA (</a:t>
            </a:r>
            <a:r>
              <a:rPr lang="fr-FR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Magid.HERIDA@sante.gouv.fr</a:t>
            </a:r>
            <a:r>
              <a:rPr lang="fr-FR" dirty="0" smtClean="0">
                <a:solidFill>
                  <a:srgbClr val="0070C0"/>
                </a:solidFill>
              </a:rPr>
              <a:t>)</a:t>
            </a:r>
            <a:endParaRPr lang="fr-FR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</a:pPr>
            <a:r>
              <a:rPr lang="fr-FR" dirty="0"/>
              <a:t>Ce portail permet de suivre l’évolution hebdomadaire des vaccins dispensés suivant plusieurs </a:t>
            </a:r>
            <a:r>
              <a:rPr lang="fr-FR" dirty="0" smtClean="0"/>
              <a:t>sources. </a:t>
            </a:r>
            <a:r>
              <a:rPr lang="fr-FR" u="sng" dirty="0" smtClean="0"/>
              <a:t>Les dates de mise à jour des données varient selon les sources</a:t>
            </a:r>
            <a:endParaRPr lang="fr-FR" u="sng" dirty="0">
              <a:solidFill>
                <a:srgbClr val="00B050"/>
              </a:solidFill>
            </a:endParaRPr>
          </a:p>
          <a:p>
            <a:pPr marL="522900" lvl="1"/>
            <a:r>
              <a:rPr lang="fr-FR" dirty="0"/>
              <a:t>Le dossier pharmaceutique </a:t>
            </a:r>
            <a:r>
              <a:rPr lang="fr-FR" dirty="0" smtClean="0"/>
              <a:t>pour </a:t>
            </a:r>
            <a:r>
              <a:rPr lang="fr-FR" dirty="0"/>
              <a:t>les vaccins </a:t>
            </a:r>
            <a:r>
              <a:rPr lang="fr-FR" dirty="0" smtClean="0"/>
              <a:t>dispensés aux patients porteurs d’une carte vitale (CNOP</a:t>
            </a:r>
            <a:r>
              <a:rPr lang="fr-FR" dirty="0"/>
              <a:t>)</a:t>
            </a:r>
          </a:p>
          <a:p>
            <a:pPr marL="522900" lvl="1"/>
            <a:r>
              <a:rPr lang="fr-FR" dirty="0" smtClean="0"/>
              <a:t>L’assurance </a:t>
            </a:r>
            <a:r>
              <a:rPr lang="fr-FR" dirty="0"/>
              <a:t>maladie pour les vaccins </a:t>
            </a:r>
            <a:r>
              <a:rPr lang="fr-FR" dirty="0" smtClean="0"/>
              <a:t>remboursés</a:t>
            </a:r>
            <a:r>
              <a:rPr lang="fr-FR" dirty="0"/>
              <a:t> </a:t>
            </a:r>
            <a:r>
              <a:rPr lang="fr-FR" dirty="0" smtClean="0"/>
              <a:t>(</a:t>
            </a:r>
            <a:r>
              <a:rPr lang="fr-FR" dirty="0" err="1" smtClean="0"/>
              <a:t>Cnam</a:t>
            </a:r>
            <a:r>
              <a:rPr lang="fr-FR" dirty="0" smtClean="0"/>
              <a:t>)</a:t>
            </a:r>
            <a:endParaRPr lang="fr-FR" dirty="0"/>
          </a:p>
          <a:p>
            <a:pPr marL="522900" lvl="1"/>
            <a:r>
              <a:rPr lang="fr-FR" dirty="0" smtClean="0"/>
              <a:t>Les </a:t>
            </a:r>
            <a:r>
              <a:rPr lang="fr-FR" dirty="0"/>
              <a:t>estimations du GERS pour les vaccins vendus aux </a:t>
            </a:r>
            <a:r>
              <a:rPr lang="fr-FR" dirty="0" smtClean="0"/>
              <a:t>officines (GERS)</a:t>
            </a:r>
          </a:p>
          <a:p>
            <a:pPr marL="522900" lvl="1"/>
            <a:r>
              <a:rPr lang="fr-FR" dirty="0" smtClean="0"/>
              <a:t>Les estimations de vaccins délivrés au sein des </a:t>
            </a:r>
            <a:r>
              <a:rPr lang="fr-FR" dirty="0" smtClean="0"/>
              <a:t>PUI </a:t>
            </a:r>
            <a:r>
              <a:rPr lang="fr-FR" smtClean="0"/>
              <a:t>via l’applica</a:t>
            </a:r>
            <a:r>
              <a:rPr lang="fr-FR" smtClean="0"/>
              <a:t>tion MAPUI</a:t>
            </a:r>
            <a:r>
              <a:rPr lang="fr-FR" smtClean="0"/>
              <a:t>  </a:t>
            </a:r>
            <a:r>
              <a:rPr lang="fr-FR" dirty="0" smtClean="0"/>
              <a:t>(DGOS)</a:t>
            </a:r>
            <a:r>
              <a:rPr lang="fr-FR" dirty="0"/>
              <a:t>	</a:t>
            </a:r>
          </a:p>
          <a:p>
            <a:pPr>
              <a:spcBef>
                <a:spcPts val="600"/>
              </a:spcBef>
            </a:pPr>
            <a:r>
              <a:rPr lang="fr-FR" dirty="0"/>
              <a:t>Les axes d’analyse possibles sont :</a:t>
            </a:r>
          </a:p>
          <a:p>
            <a:pPr marL="522900" lvl="1"/>
            <a:r>
              <a:rPr lang="fr-FR" dirty="0"/>
              <a:t>La géographie (niveaux région et département)</a:t>
            </a:r>
          </a:p>
          <a:p>
            <a:pPr marL="522900" lvl="1"/>
            <a:r>
              <a:rPr lang="fr-FR" dirty="0"/>
              <a:t>Les tranches d’âge (suivant la source)</a:t>
            </a:r>
          </a:p>
          <a:p>
            <a:pPr marL="377825" indent="-285750">
              <a:spcBef>
                <a:spcPts val="600"/>
              </a:spcBef>
            </a:pPr>
            <a:r>
              <a:rPr lang="fr-FR" dirty="0"/>
              <a:t>L’outil permet de comparer la vente par rapport aux deux campagnes précédentes et par rapport à la semaine précédente</a:t>
            </a:r>
          </a:p>
          <a:p>
            <a:pPr marL="637200" lvl="1" indent="-285750"/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6A9DEB-5144-4833-9642-BE42A93E1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5588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440EA11-4450-41EE-94C4-D8CFB1163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36104"/>
            <a:ext cx="6617642" cy="3589694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B0959D3-4012-4E1D-8497-4EB656065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663B6267-328E-4C7C-9E6F-9343BDFC562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C71F6-E0A6-1740-B64F-38F332886BAF}" type="datetime1">
              <a:rPr lang="fr-FR" cap="all" smtClean="0"/>
              <a:pPr/>
              <a:t>29/10/2020</a:t>
            </a:fld>
            <a:endParaRPr lang="fr-FR" cap="all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E2A2C4F-981D-4B2C-ABB7-93C6068F7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05490"/>
            <a:ext cx="6427113" cy="539991"/>
          </a:xfrm>
        </p:spPr>
        <p:txBody>
          <a:bodyPr>
            <a:normAutofit/>
          </a:bodyPr>
          <a:lstStyle/>
          <a:p>
            <a:r>
              <a:rPr lang="fr-FR" dirty="0"/>
              <a:t>Ecran principal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8AE3AF6-4172-4668-B231-DEC324A8D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E9F9E40-1A4F-446C-ACDA-041DAD835AA0}"/>
              </a:ext>
            </a:extLst>
          </p:cNvPr>
          <p:cNvSpPr txBox="1"/>
          <p:nvPr/>
        </p:nvSpPr>
        <p:spPr>
          <a:xfrm>
            <a:off x="6983760" y="1679495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Menu de navigation</a:t>
            </a:r>
            <a:endParaRPr lang="fr-FR" sz="1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436AA5-24B1-492D-AB65-2A7737C025F3}"/>
              </a:ext>
            </a:extLst>
          </p:cNvPr>
          <p:cNvSpPr txBox="1"/>
          <p:nvPr/>
        </p:nvSpPr>
        <p:spPr>
          <a:xfrm>
            <a:off x="6915624" y="2591846"/>
            <a:ext cx="2160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Indicateur par source</a:t>
            </a:r>
          </a:p>
          <a:p>
            <a:r>
              <a:rPr lang="fr-FR" sz="1000" dirty="0"/>
              <a:t>En cliquant sur une source vous atteignez directement l’écran de détail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9FFAAB-E5A5-4712-A307-076EFE66AA4C}"/>
              </a:ext>
            </a:extLst>
          </p:cNvPr>
          <p:cNvSpPr txBox="1"/>
          <p:nvPr/>
        </p:nvSpPr>
        <p:spPr>
          <a:xfrm>
            <a:off x="6885614" y="3681838"/>
            <a:ext cx="216024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Accès </a:t>
            </a:r>
            <a:r>
              <a:rPr lang="fr-FR" sz="1400" b="1" dirty="0" smtClean="0"/>
              <a:t>à la synthèse Hebdo nationale effectuée par la DGS</a:t>
            </a:r>
            <a:endParaRPr lang="fr-FR" sz="1400" b="1" dirty="0"/>
          </a:p>
          <a:p>
            <a:r>
              <a:rPr lang="fr-FR" sz="1000" dirty="0"/>
              <a:t>Permet de visualiser le dernier rapport hebdomadaire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F9E1357-D365-4F29-BFD0-D260E8768AB2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3419872" y="1419622"/>
            <a:ext cx="3563888" cy="4137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FE1FB98-031D-4F9F-84D7-3F0CA7E24037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5724128" y="2976567"/>
            <a:ext cx="1191496" cy="1821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594ED57C-7862-4BD5-BCC7-335FD61E6FCB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4716016" y="4155929"/>
            <a:ext cx="2169598" cy="491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63A6A84B-5091-47F0-BE29-CFA33FFEA2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9512" y="710064"/>
            <a:ext cx="8424614" cy="539991"/>
          </a:xfrm>
        </p:spPr>
        <p:txBody>
          <a:bodyPr/>
          <a:lstStyle/>
          <a:p>
            <a:pPr marL="88900" indent="6350"/>
            <a:r>
              <a:rPr lang="fr-FR" dirty="0"/>
              <a:t>Ecran en cours d’élaboration. Permet pour l’instant la navigation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7576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B0959D3-4012-4E1D-8497-4EB656065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663B6267-328E-4C7C-9E6F-9343BDFC562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C71F6-E0A6-1740-B64F-38F332886BAF}" type="datetime1">
              <a:rPr lang="fr-FR" cap="all" smtClean="0"/>
              <a:pPr/>
              <a:t>29/10/2020</a:t>
            </a:fld>
            <a:endParaRPr lang="fr-FR" cap="all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E2A2C4F-981D-4B2C-ABB7-93C6068F7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05490"/>
            <a:ext cx="6427113" cy="539991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Page /</a:t>
            </a:r>
            <a:r>
              <a:rPr lang="fr-FR" dirty="0"/>
              <a:t>Ecran</a:t>
            </a:r>
            <a:r>
              <a:rPr lang="fr-FR" dirty="0" smtClean="0"/>
              <a:t> </a:t>
            </a:r>
            <a:r>
              <a:rPr lang="fr-FR" dirty="0"/>
              <a:t>Bilan </a:t>
            </a:r>
            <a:r>
              <a:rPr lang="fr-FR" dirty="0" smtClean="0"/>
              <a:t>hebdomadaire national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8AE3AF6-4172-4668-B231-DEC324A8D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59832" y="267494"/>
            <a:ext cx="5688881" cy="287992"/>
          </a:xfrm>
        </p:spPr>
        <p:txBody>
          <a:bodyPr/>
          <a:lstStyle/>
          <a:p>
            <a:r>
              <a:rPr lang="fr-FR" dirty="0"/>
              <a:t>Secrétariat général</a:t>
            </a:r>
            <a:br>
              <a:rPr lang="fr-FR" dirty="0"/>
            </a:br>
            <a:r>
              <a:rPr lang="fr-FR" dirty="0"/>
              <a:t>Direction du numérique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436AA5-24B1-492D-AB65-2A7737C025F3}"/>
              </a:ext>
            </a:extLst>
          </p:cNvPr>
          <p:cNvSpPr txBox="1"/>
          <p:nvPr/>
        </p:nvSpPr>
        <p:spPr>
          <a:xfrm>
            <a:off x="6845374" y="2588061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Photo du dernier rapport </a:t>
            </a:r>
            <a:r>
              <a:rPr lang="fr-FR" sz="1400" b="1" dirty="0" smtClean="0"/>
              <a:t>hebdomadaire</a:t>
            </a:r>
          </a:p>
          <a:p>
            <a:endParaRPr lang="fr-FR" sz="14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FE1FB98-031D-4F9F-84D7-3F0CA7E24037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5653878" y="2957393"/>
            <a:ext cx="1191496" cy="197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63A6A84B-5091-47F0-BE29-CFA33FFEA2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9512" y="710064"/>
            <a:ext cx="8424614" cy="539991"/>
          </a:xfrm>
        </p:spPr>
        <p:txBody>
          <a:bodyPr/>
          <a:lstStyle/>
          <a:p>
            <a:pPr marL="88900" indent="6350"/>
            <a:r>
              <a:rPr lang="fr-FR" dirty="0"/>
              <a:t>Permet de visualiser le dernier rapport </a:t>
            </a:r>
            <a:r>
              <a:rPr lang="fr-FR" dirty="0" smtClean="0"/>
              <a:t>hebdomadaire 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2601A6-2A60-498A-93C2-D4C4667EB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57" y="1250055"/>
            <a:ext cx="5890041" cy="316248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CB404449-0F67-46D1-A76E-35957B7422B5}"/>
              </a:ext>
            </a:extLst>
          </p:cNvPr>
          <p:cNvSpPr/>
          <p:nvPr/>
        </p:nvSpPr>
        <p:spPr>
          <a:xfrm>
            <a:off x="971600" y="1441394"/>
            <a:ext cx="936104" cy="413762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190805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8826A1E-2819-4223-ADBD-A4DA89231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721"/>
            <a:ext cx="6740195" cy="3651910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B0959D3-4012-4E1D-8497-4EB656065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663B6267-328E-4C7C-9E6F-9343BDFC562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C71F6-E0A6-1740-B64F-38F332886BAF}" type="datetime1">
              <a:rPr lang="fr-FR" cap="all" smtClean="0"/>
              <a:pPr/>
              <a:t>29/10/2020</a:t>
            </a:fld>
            <a:endParaRPr lang="fr-FR" cap="all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E2A2C4F-981D-4B2C-ABB7-93C6068F7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05490"/>
            <a:ext cx="6427113" cy="539991"/>
          </a:xfrm>
        </p:spPr>
        <p:txBody>
          <a:bodyPr>
            <a:normAutofit/>
          </a:bodyPr>
          <a:lstStyle/>
          <a:p>
            <a:r>
              <a:rPr lang="fr-FR" dirty="0" err="1"/>
              <a:t>TdB</a:t>
            </a:r>
            <a:r>
              <a:rPr lang="fr-FR" dirty="0"/>
              <a:t> d’une source spécifique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8AE3AF6-4172-4668-B231-DEC324A8D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Secrétariat général</a:t>
            </a:r>
            <a:br>
              <a:rPr lang="fr-FR"/>
            </a:br>
            <a:r>
              <a:rPr lang="fr-FR"/>
              <a:t>Direction du numérique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436AA5-24B1-492D-AB65-2A7737C025F3}"/>
              </a:ext>
            </a:extLst>
          </p:cNvPr>
          <p:cNvSpPr txBox="1"/>
          <p:nvPr/>
        </p:nvSpPr>
        <p:spPr>
          <a:xfrm>
            <a:off x="6919707" y="1829784"/>
            <a:ext cx="21602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3 indicateurs de suivi </a:t>
            </a:r>
          </a:p>
          <a:p>
            <a:r>
              <a:rPr lang="fr-FR" sz="1000" dirty="0"/>
              <a:t>Se rafraichissent automatiquement suivant la sélection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FE1FB98-031D-4F9F-84D7-3F0CA7E24037}"/>
              </a:ext>
            </a:extLst>
          </p:cNvPr>
          <p:cNvCxnSpPr>
            <a:cxnSpLocks/>
            <a:stCxn id="46" idx="6"/>
            <a:endCxn id="16" idx="1"/>
          </p:cNvCxnSpPr>
          <p:nvPr/>
        </p:nvCxnSpPr>
        <p:spPr>
          <a:xfrm>
            <a:off x="6740195" y="1946104"/>
            <a:ext cx="179512" cy="191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63A6A84B-5091-47F0-BE29-CFA33FFEA2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9512" y="710064"/>
            <a:ext cx="8424614" cy="539991"/>
          </a:xfrm>
        </p:spPr>
        <p:txBody>
          <a:bodyPr/>
          <a:lstStyle/>
          <a:p>
            <a:pPr marL="88900" indent="6350"/>
            <a:r>
              <a:rPr lang="fr-FR" dirty="0"/>
              <a:t>Permet de visualiser et de naviguer dans les données d’une source spécifique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B404449-0F67-46D1-A76E-35957B7422B5}"/>
              </a:ext>
            </a:extLst>
          </p:cNvPr>
          <p:cNvSpPr/>
          <p:nvPr/>
        </p:nvSpPr>
        <p:spPr>
          <a:xfrm>
            <a:off x="1115616" y="1216771"/>
            <a:ext cx="2088232" cy="413762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19B7373-4E0A-416A-834E-8ACE19DAA3A5}"/>
              </a:ext>
            </a:extLst>
          </p:cNvPr>
          <p:cNvSpPr txBox="1"/>
          <p:nvPr/>
        </p:nvSpPr>
        <p:spPr>
          <a:xfrm>
            <a:off x="6883835" y="1014423"/>
            <a:ext cx="21602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Les 4 sources disponibles</a:t>
            </a:r>
            <a:endParaRPr lang="fr-FR" sz="900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100C463-4AAA-4F7B-BF76-477E92B10454}"/>
              </a:ext>
            </a:extLst>
          </p:cNvPr>
          <p:cNvCxnSpPr>
            <a:cxnSpLocks/>
            <a:stCxn id="7" idx="6"/>
            <a:endCxn id="13" idx="1"/>
          </p:cNvCxnSpPr>
          <p:nvPr/>
        </p:nvCxnSpPr>
        <p:spPr>
          <a:xfrm flipV="1">
            <a:off x="3203848" y="1152923"/>
            <a:ext cx="3679987" cy="2707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479CCA3B-2CF7-46D5-9C91-D64F1190BEC7}"/>
              </a:ext>
            </a:extLst>
          </p:cNvPr>
          <p:cNvSpPr/>
          <p:nvPr/>
        </p:nvSpPr>
        <p:spPr>
          <a:xfrm>
            <a:off x="64053" y="2259588"/>
            <a:ext cx="751410" cy="198700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6AB71713-B7D5-48CF-9950-D741D7E3C600}"/>
              </a:ext>
            </a:extLst>
          </p:cNvPr>
          <p:cNvSpPr/>
          <p:nvPr/>
        </p:nvSpPr>
        <p:spPr>
          <a:xfrm>
            <a:off x="775766" y="2256220"/>
            <a:ext cx="751410" cy="198700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ABDA1083-7196-4E2F-B861-209CA62B789D}"/>
              </a:ext>
            </a:extLst>
          </p:cNvPr>
          <p:cNvSpPr/>
          <p:nvPr/>
        </p:nvSpPr>
        <p:spPr>
          <a:xfrm>
            <a:off x="1434284" y="2256220"/>
            <a:ext cx="751410" cy="198700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A881D5E-AFCD-414D-824E-C5EF1CD4DCBB}"/>
              </a:ext>
            </a:extLst>
          </p:cNvPr>
          <p:cNvSpPr txBox="1"/>
          <p:nvPr/>
        </p:nvSpPr>
        <p:spPr>
          <a:xfrm>
            <a:off x="6804248" y="2544266"/>
            <a:ext cx="22521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3 cartes disponibles</a:t>
            </a:r>
          </a:p>
          <a:p>
            <a:pPr marL="171450" indent="-171450">
              <a:buFontTx/>
              <a:buChar char="-"/>
            </a:pPr>
            <a:r>
              <a:rPr lang="fr-FR" sz="800" dirty="0"/>
              <a:t>Evolution par rapport la semaine précédente (bleu)</a:t>
            </a:r>
          </a:p>
          <a:p>
            <a:pPr marL="171450" indent="-171450">
              <a:buFontTx/>
              <a:buChar char="-"/>
            </a:pPr>
            <a:r>
              <a:rPr lang="fr-FR" sz="800" dirty="0"/>
              <a:t>Evolution par rapport à la compagne précédente (vert)</a:t>
            </a:r>
          </a:p>
          <a:p>
            <a:pPr marL="171450" indent="-171450">
              <a:buFontTx/>
              <a:buChar char="-"/>
            </a:pPr>
            <a:r>
              <a:rPr lang="fr-FR" sz="800" dirty="0"/>
              <a:t>Vue globale département avec évolution par rapport à la campagne précédente</a:t>
            </a:r>
          </a:p>
          <a:p>
            <a:r>
              <a:rPr lang="fr-FR" sz="800" dirty="0"/>
              <a:t>En cliquant sur une région : vue département</a:t>
            </a: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BC5A1644-BBCA-4AF9-A84E-53730730839A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2411760" y="2445337"/>
            <a:ext cx="4392488" cy="6837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DAA39EE4-B107-46C2-A99C-27853BBDFB4A}"/>
              </a:ext>
            </a:extLst>
          </p:cNvPr>
          <p:cNvSpPr txBox="1"/>
          <p:nvPr/>
        </p:nvSpPr>
        <p:spPr>
          <a:xfrm>
            <a:off x="6850207" y="3953195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Evolution par semaine </a:t>
            </a:r>
            <a:r>
              <a:rPr lang="fr-FR" sz="1100" b="1" dirty="0"/>
              <a:t>par rapport aux campagnes précédentes</a:t>
            </a:r>
            <a:endParaRPr lang="fr-FR" sz="1400" b="1" dirty="0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CAF92B50-59B3-4C5F-BECC-7739A2C83D46}"/>
              </a:ext>
            </a:extLst>
          </p:cNvPr>
          <p:cNvCxnSpPr>
            <a:cxnSpLocks/>
            <a:endCxn id="33" idx="1"/>
          </p:cNvCxnSpPr>
          <p:nvPr/>
        </p:nvCxnSpPr>
        <p:spPr>
          <a:xfrm>
            <a:off x="5868144" y="3436818"/>
            <a:ext cx="982063" cy="8395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llipse 37">
            <a:extLst>
              <a:ext uri="{FF2B5EF4-FFF2-40B4-BE49-F238E27FC236}">
                <a16:creationId xmlns:a16="http://schemas.microsoft.com/office/drawing/2014/main" id="{3E60313A-3CB5-44BC-94CD-283A6870BC2F}"/>
              </a:ext>
            </a:extLst>
          </p:cNvPr>
          <p:cNvSpPr/>
          <p:nvPr/>
        </p:nvSpPr>
        <p:spPr>
          <a:xfrm>
            <a:off x="1062874" y="1784023"/>
            <a:ext cx="861952" cy="298326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FA65934-EBA0-4CF5-BB7D-449128D34F80}"/>
              </a:ext>
            </a:extLst>
          </p:cNvPr>
          <p:cNvSpPr txBox="1"/>
          <p:nvPr/>
        </p:nvSpPr>
        <p:spPr>
          <a:xfrm>
            <a:off x="6873683" y="1318654"/>
            <a:ext cx="2160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Date de mise à jour des données de la source</a:t>
            </a:r>
            <a:endParaRPr lang="fr-FR" sz="900" dirty="0"/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9C354D70-4DE6-4400-AD05-2139EE2D84A3}"/>
              </a:ext>
            </a:extLst>
          </p:cNvPr>
          <p:cNvCxnSpPr>
            <a:cxnSpLocks/>
            <a:stCxn id="38" idx="6"/>
            <a:endCxn id="41" idx="1"/>
          </p:cNvCxnSpPr>
          <p:nvPr/>
        </p:nvCxnSpPr>
        <p:spPr>
          <a:xfrm flipV="1">
            <a:off x="1924826" y="1549487"/>
            <a:ext cx="4948857" cy="3836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B9709C28-FF79-4F50-BD44-1B8759BCD322}"/>
              </a:ext>
            </a:extLst>
          </p:cNvPr>
          <p:cNvSpPr/>
          <p:nvPr/>
        </p:nvSpPr>
        <p:spPr>
          <a:xfrm>
            <a:off x="2642792" y="1569603"/>
            <a:ext cx="4097403" cy="753001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474553889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_presentation ppt_DNUM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7F594D05E3C442A4FE31F058AC9163" ma:contentTypeVersion="2" ma:contentTypeDescription="Crée un document." ma:contentTypeScope="" ma:versionID="cf955d14be9548856c4f2a83730ae6d1">
  <xsd:schema xmlns:xsd="http://www.w3.org/2001/XMLSchema" xmlns:xs="http://www.w3.org/2001/XMLSchema" xmlns:p="http://schemas.microsoft.com/office/2006/metadata/properties" xmlns:ns2="ca00bc03-9e8a-4cae-89ec-3c352f11cb6b" targetNamespace="http://schemas.microsoft.com/office/2006/metadata/properties" ma:root="true" ma:fieldsID="13edf4c3c0f172fa5cfb39da7f137584" ns2:_="">
    <xsd:import namespace="ca00bc03-9e8a-4cae-89ec-3c352f11cb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00bc03-9e8a-4cae-89ec-3c352f11c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003F3E-A8FD-45AB-8924-C3A2E9360D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C84343-31BC-43B4-963F-E1D9DDBF873D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ca00bc03-9e8a-4cae-89ec-3c352f11cb6b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A083FDA-ACBC-43B8-A3B3-CA0F2239E0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00bc03-9e8a-4cae-89ec-3c352f11c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Template_presentation ppt_DNUM</Template>
  <TotalTime>1329</TotalTime>
  <Words>360</Words>
  <Application>Microsoft Office PowerPoint</Application>
  <PresentationFormat>Affichage à l'écran (16:9)</PresentationFormat>
  <Paragraphs>50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8" baseType="lpstr">
      <vt:lpstr>Arial</vt:lpstr>
      <vt:lpstr>Wingdings</vt:lpstr>
      <vt:lpstr>Template_presentation ppt_DNUM</vt:lpstr>
      <vt:lpstr>Présentation PowerPoint</vt:lpstr>
      <vt:lpstr>TdB de suivi de la campagne de vaccination de la grippe</vt:lpstr>
      <vt:lpstr>Ecran principal</vt:lpstr>
      <vt:lpstr>Page /Ecran Bilan hebdomadaire national</vt:lpstr>
      <vt:lpstr>TdB d’une source spécifique</vt:lpstr>
    </vt:vector>
  </TitlesOfParts>
  <Manager>Client</Manager>
  <Company>PPT/DSI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VERCAUTEREN, Pierre (DSI)</dc:creator>
  <cp:lastModifiedBy>HERIDA, Magid (DGS/SP/SP1)</cp:lastModifiedBy>
  <cp:revision>52</cp:revision>
  <dcterms:created xsi:type="dcterms:W3CDTF">2020-07-21T16:42:46Z</dcterms:created>
  <dcterms:modified xsi:type="dcterms:W3CDTF">2020-10-29T15:03:37Z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0x010100D87F594D05E3C442A4FE31F058AC9163</vt:lpwstr>
  </property>
</Properties>
</file>