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52" r:id="rId3"/>
    <p:sldId id="354" r:id="rId4"/>
    <p:sldId id="264" r:id="rId5"/>
    <p:sldId id="353" r:id="rId6"/>
    <p:sldId id="355" r:id="rId7"/>
    <p:sldId id="281" r:id="rId8"/>
    <p:sldId id="305" r:id="rId9"/>
    <p:sldId id="282" r:id="rId10"/>
    <p:sldId id="357" r:id="rId11"/>
    <p:sldId id="356" r:id="rId12"/>
  </p:sldIdLst>
  <p:sldSz cx="12190413" cy="7164388"/>
  <p:notesSz cx="6797675" cy="9926638"/>
  <p:defaultTextStyle>
    <a:defPPr>
      <a:defRPr lang="fr-FR"/>
    </a:defPPr>
    <a:lvl1pPr marL="0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323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8646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7969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7292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6616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5939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5262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4585" algn="l" defTabSz="123864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2600"/>
    <a:srgbClr val="4F81BD"/>
    <a:srgbClr val="E9EDF4"/>
    <a:srgbClr val="D0D8E8"/>
    <a:srgbClr val="F79646"/>
    <a:srgbClr val="FF5050"/>
    <a:srgbClr val="F747D1"/>
    <a:srgbClr val="F2F2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6"/>
    <p:restoredTop sz="94649"/>
  </p:normalViewPr>
  <p:slideViewPr>
    <p:cSldViewPr>
      <p:cViewPr varScale="1">
        <p:scale>
          <a:sx n="134" d="100"/>
          <a:sy n="134" d="100"/>
        </p:scale>
        <p:origin x="1080" y="176"/>
      </p:cViewPr>
      <p:guideLst>
        <p:guide orient="horz" pos="22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55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hc002\Documents\SPIADI\TOPO%20NEONAT%20LYON\S.%20HAE%20NEONA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Feuil1!$A$20</c:f>
              <c:strCache>
                <c:ptCount val="1"/>
                <c:pt idx="0">
                  <c:v>Nb ES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Feuil1!$B$19:$E$19</c:f>
              <c:numCache>
                <c:formatCode>General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Feuil1!$B$20:$E$20</c:f>
              <c:numCache>
                <c:formatCode>General</c:formatCode>
                <c:ptCount val="4"/>
                <c:pt idx="0">
                  <c:v>8.0</c:v>
                </c:pt>
                <c:pt idx="1">
                  <c:v>12.0</c:v>
                </c:pt>
                <c:pt idx="2">
                  <c:v>15.0</c:v>
                </c:pt>
                <c:pt idx="3">
                  <c:v>21.0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8F-7E41-8897-B935A40EB4B5}"/>
            </c:ext>
          </c:extLst>
        </c:ser>
        <c:ser>
          <c:idx val="1"/>
          <c:order val="1"/>
          <c:tx>
            <c:strRef>
              <c:f>Feuil1!$A$21</c:f>
              <c:strCache>
                <c:ptCount val="1"/>
                <c:pt idx="0">
                  <c:v>Nb ES avec 2+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Feuil1!$B$19:$E$19</c:f>
              <c:numCache>
                <c:formatCode>General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Feuil1!$B$21:$E$21</c:f>
              <c:numCache>
                <c:formatCode>General</c:formatCode>
                <c:ptCount val="4"/>
                <c:pt idx="0">
                  <c:v>4.0</c:v>
                </c:pt>
                <c:pt idx="1">
                  <c:v>7.0</c:v>
                </c:pt>
                <c:pt idx="2">
                  <c:v>11.0</c:v>
                </c:pt>
                <c:pt idx="3">
                  <c:v>13.0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8F-7E41-8897-B935A40EB4B5}"/>
            </c:ext>
          </c:extLst>
        </c:ser>
        <c:ser>
          <c:idx val="2"/>
          <c:order val="2"/>
          <c:tx>
            <c:strRef>
              <c:f>Feuil1!$A$22</c:f>
              <c:strCache>
                <c:ptCount val="1"/>
                <c:pt idx="0">
                  <c:v>Nb ES avec 3+</c:v>
                </c:pt>
              </c:strCache>
            </c:strRef>
          </c:tx>
          <c:spPr>
            <a:solidFill>
              <a:srgbClr val="F747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Feuil1!$B$19:$E$19</c:f>
              <c:numCache>
                <c:formatCode>General</c:formatCode>
                <c:ptCount val="4"/>
                <c:pt idx="0">
                  <c:v>2019.0</c:v>
                </c:pt>
                <c:pt idx="1">
                  <c:v>2020.0</c:v>
                </c:pt>
                <c:pt idx="2">
                  <c:v>2021.0</c:v>
                </c:pt>
                <c:pt idx="3">
                  <c:v>2022.0</c:v>
                </c:pt>
              </c:numCache>
            </c:numRef>
          </c:cat>
          <c:val>
            <c:numRef>
              <c:f>Feuil1!$B$22:$E$22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6.0</c:v>
                </c:pt>
                <c:pt idx="3">
                  <c:v>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8F-7E41-8897-B935A40EB4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9662544"/>
        <c:axId val="1188245424"/>
      </c:barChart>
      <c:catAx>
        <c:axId val="1179662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fr-FR"/>
          </a:p>
        </c:txPr>
        <c:crossAx val="1188245424"/>
        <c:crosses val="autoZero"/>
        <c:auto val="1"/>
        <c:lblAlgn val="ctr"/>
        <c:lblOffset val="100"/>
        <c:noMultiLvlLbl val="0"/>
      </c:catAx>
      <c:valAx>
        <c:axId val="118824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966254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2800">
          <a:solidFill>
            <a:srgbClr val="002060"/>
          </a:solidFill>
        </a:defRPr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E7484-59AB-49F2-A785-412DE8FB2F66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2FB1D-F266-4683-AA3E-878F629335A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01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1B1E8-2149-4E3A-BC83-0EDB20E9644D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1775" y="744538"/>
            <a:ext cx="63341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A78F2-C89F-400B-AA09-2A0C3E7B2F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2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9323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38646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57969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77292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96616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715939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335262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54585" algn="l" defTabSz="123864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1775" y="744538"/>
            <a:ext cx="63341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34996-4D42-49D6-A10E-25A7835E3AB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071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281" y="2225605"/>
            <a:ext cx="10361851" cy="15357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562" y="4059820"/>
            <a:ext cx="8533289" cy="18308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9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7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7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96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15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35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5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12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4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2959" y="4603784"/>
            <a:ext cx="10361851" cy="1422927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2959" y="3036574"/>
            <a:ext cx="10361851" cy="1567209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93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3864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79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772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9661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159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3526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5458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32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521" y="1253769"/>
            <a:ext cx="5384099" cy="354570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6793" y="1253769"/>
            <a:ext cx="5384099" cy="354570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32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21" y="286908"/>
            <a:ext cx="10971372" cy="119406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521" y="1603696"/>
            <a:ext cx="5386216" cy="668345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19323" indent="0">
              <a:buNone/>
              <a:defRPr sz="2700" b="1"/>
            </a:lvl2pPr>
            <a:lvl3pPr marL="1238646" indent="0">
              <a:buNone/>
              <a:defRPr sz="2400" b="1"/>
            </a:lvl3pPr>
            <a:lvl4pPr marL="1857969" indent="0">
              <a:buNone/>
              <a:defRPr sz="2200" b="1"/>
            </a:lvl4pPr>
            <a:lvl5pPr marL="2477292" indent="0">
              <a:buNone/>
              <a:defRPr sz="2200" b="1"/>
            </a:lvl5pPr>
            <a:lvl6pPr marL="3096616" indent="0">
              <a:buNone/>
              <a:defRPr sz="2200" b="1"/>
            </a:lvl6pPr>
            <a:lvl7pPr marL="3715939" indent="0">
              <a:buNone/>
              <a:defRPr sz="2200" b="1"/>
            </a:lvl7pPr>
            <a:lvl8pPr marL="4335262" indent="0">
              <a:buNone/>
              <a:defRPr sz="2200" b="1"/>
            </a:lvl8pPr>
            <a:lvl9pPr marL="4954585" indent="0">
              <a:buNone/>
              <a:defRPr sz="2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521" y="2272039"/>
            <a:ext cx="5386216" cy="4127816"/>
          </a:xfrm>
        </p:spPr>
        <p:txBody>
          <a:bodyPr/>
          <a:lstStyle>
            <a:lvl1pPr>
              <a:defRPr sz="33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562" y="1603696"/>
            <a:ext cx="5388332" cy="668345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19323" indent="0">
              <a:buNone/>
              <a:defRPr sz="2700" b="1"/>
            </a:lvl2pPr>
            <a:lvl3pPr marL="1238646" indent="0">
              <a:buNone/>
              <a:defRPr sz="2400" b="1"/>
            </a:lvl3pPr>
            <a:lvl4pPr marL="1857969" indent="0">
              <a:buNone/>
              <a:defRPr sz="2200" b="1"/>
            </a:lvl4pPr>
            <a:lvl5pPr marL="2477292" indent="0">
              <a:buNone/>
              <a:defRPr sz="2200" b="1"/>
            </a:lvl5pPr>
            <a:lvl6pPr marL="3096616" indent="0">
              <a:buNone/>
              <a:defRPr sz="2200" b="1"/>
            </a:lvl6pPr>
            <a:lvl7pPr marL="3715939" indent="0">
              <a:buNone/>
              <a:defRPr sz="2200" b="1"/>
            </a:lvl7pPr>
            <a:lvl8pPr marL="4335262" indent="0">
              <a:buNone/>
              <a:defRPr sz="2200" b="1"/>
            </a:lvl8pPr>
            <a:lvl9pPr marL="4954585" indent="0">
              <a:buNone/>
              <a:defRPr sz="2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562" y="2272039"/>
            <a:ext cx="5388332" cy="4127816"/>
          </a:xfrm>
        </p:spPr>
        <p:txBody>
          <a:bodyPr/>
          <a:lstStyle>
            <a:lvl1pPr>
              <a:defRPr sz="33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71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662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43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23" y="285248"/>
            <a:ext cx="4010562" cy="1213966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113" y="285250"/>
            <a:ext cx="6814779" cy="6114607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3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523" y="1499216"/>
            <a:ext cx="4010562" cy="4900641"/>
          </a:xfrm>
        </p:spPr>
        <p:txBody>
          <a:bodyPr/>
          <a:lstStyle>
            <a:lvl1pPr marL="0" indent="0">
              <a:buNone/>
              <a:defRPr sz="1900"/>
            </a:lvl1pPr>
            <a:lvl2pPr marL="619323" indent="0">
              <a:buNone/>
              <a:defRPr sz="1600"/>
            </a:lvl2pPr>
            <a:lvl3pPr marL="1238646" indent="0">
              <a:buNone/>
              <a:defRPr sz="1400"/>
            </a:lvl3pPr>
            <a:lvl4pPr marL="1857969" indent="0">
              <a:buNone/>
              <a:defRPr sz="1200"/>
            </a:lvl4pPr>
            <a:lvl5pPr marL="2477292" indent="0">
              <a:buNone/>
              <a:defRPr sz="1200"/>
            </a:lvl5pPr>
            <a:lvl6pPr marL="3096616" indent="0">
              <a:buNone/>
              <a:defRPr sz="1200"/>
            </a:lvl6pPr>
            <a:lvl7pPr marL="3715939" indent="0">
              <a:buNone/>
              <a:defRPr sz="1200"/>
            </a:lvl7pPr>
            <a:lvl8pPr marL="4335262" indent="0">
              <a:buNone/>
              <a:defRPr sz="1200"/>
            </a:lvl8pPr>
            <a:lvl9pPr marL="4954585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406" y="5015072"/>
            <a:ext cx="7314248" cy="59205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406" y="640151"/>
            <a:ext cx="7314248" cy="4298633"/>
          </a:xfrm>
        </p:spPr>
        <p:txBody>
          <a:bodyPr/>
          <a:lstStyle>
            <a:lvl1pPr marL="0" indent="0">
              <a:buNone/>
              <a:defRPr sz="4300"/>
            </a:lvl1pPr>
            <a:lvl2pPr marL="619323" indent="0">
              <a:buNone/>
              <a:defRPr sz="3800"/>
            </a:lvl2pPr>
            <a:lvl3pPr marL="1238646" indent="0">
              <a:buNone/>
              <a:defRPr sz="3300"/>
            </a:lvl3pPr>
            <a:lvl4pPr marL="1857969" indent="0">
              <a:buNone/>
              <a:defRPr sz="2700"/>
            </a:lvl4pPr>
            <a:lvl5pPr marL="2477292" indent="0">
              <a:buNone/>
              <a:defRPr sz="2700"/>
            </a:lvl5pPr>
            <a:lvl6pPr marL="3096616" indent="0">
              <a:buNone/>
              <a:defRPr sz="2700"/>
            </a:lvl6pPr>
            <a:lvl7pPr marL="3715939" indent="0">
              <a:buNone/>
              <a:defRPr sz="2700"/>
            </a:lvl7pPr>
            <a:lvl8pPr marL="4335262" indent="0">
              <a:buNone/>
              <a:defRPr sz="2700"/>
            </a:lvl8pPr>
            <a:lvl9pPr marL="4954585" indent="0">
              <a:buNone/>
              <a:defRPr sz="27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406" y="5607129"/>
            <a:ext cx="7314248" cy="840821"/>
          </a:xfrm>
        </p:spPr>
        <p:txBody>
          <a:bodyPr/>
          <a:lstStyle>
            <a:lvl1pPr marL="0" indent="0">
              <a:buNone/>
              <a:defRPr sz="1900"/>
            </a:lvl1pPr>
            <a:lvl2pPr marL="619323" indent="0">
              <a:buNone/>
              <a:defRPr sz="1600"/>
            </a:lvl2pPr>
            <a:lvl3pPr marL="1238646" indent="0">
              <a:buNone/>
              <a:defRPr sz="1400"/>
            </a:lvl3pPr>
            <a:lvl4pPr marL="1857969" indent="0">
              <a:buNone/>
              <a:defRPr sz="1200"/>
            </a:lvl4pPr>
            <a:lvl5pPr marL="2477292" indent="0">
              <a:buNone/>
              <a:defRPr sz="1200"/>
            </a:lvl5pPr>
            <a:lvl6pPr marL="3096616" indent="0">
              <a:buNone/>
              <a:defRPr sz="1200"/>
            </a:lvl6pPr>
            <a:lvl7pPr marL="3715939" indent="0">
              <a:buNone/>
              <a:defRPr sz="1200"/>
            </a:lvl7pPr>
            <a:lvl8pPr marL="4335262" indent="0">
              <a:buNone/>
              <a:defRPr sz="1200"/>
            </a:lvl8pPr>
            <a:lvl9pPr marL="4954585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57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79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8049" y="215595"/>
            <a:ext cx="2742843" cy="4583882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521" y="215595"/>
            <a:ext cx="8025355" cy="458388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17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521" y="286908"/>
            <a:ext cx="10971372" cy="1194065"/>
          </a:xfrm>
          <a:prstGeom prst="rect">
            <a:avLst/>
          </a:prstGeom>
        </p:spPr>
        <p:txBody>
          <a:bodyPr vert="horz" lIns="123865" tIns="61932" rIns="123865" bIns="61932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521" y="1671692"/>
            <a:ext cx="10971372" cy="4728165"/>
          </a:xfrm>
          <a:prstGeom prst="rect">
            <a:avLst/>
          </a:prstGeom>
        </p:spPr>
        <p:txBody>
          <a:bodyPr vert="horz" lIns="123865" tIns="61932" rIns="123865" bIns="61932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520" y="6640327"/>
            <a:ext cx="2844430" cy="381438"/>
          </a:xfrm>
          <a:prstGeom prst="rect">
            <a:avLst/>
          </a:prstGeom>
        </p:spPr>
        <p:txBody>
          <a:bodyPr vert="horz" lIns="123865" tIns="61932" rIns="123865" bIns="6193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103E1-9B98-4767-A2C9-C0D60B7CD171}" type="datetimeFigureOut">
              <a:rPr lang="fr-FR" smtClean="0"/>
              <a:t>27/03/2023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058" y="6640327"/>
            <a:ext cx="3860297" cy="381438"/>
          </a:xfrm>
          <a:prstGeom prst="rect">
            <a:avLst/>
          </a:prstGeom>
        </p:spPr>
        <p:txBody>
          <a:bodyPr vert="horz" lIns="123865" tIns="61932" rIns="123865" bIns="6193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6463" y="6640327"/>
            <a:ext cx="2844430" cy="381438"/>
          </a:xfrm>
          <a:prstGeom prst="rect">
            <a:avLst/>
          </a:prstGeom>
        </p:spPr>
        <p:txBody>
          <a:bodyPr vert="horz" lIns="123865" tIns="61932" rIns="123865" bIns="6193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566DD-D5F2-43E3-8205-0B758C17D8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705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38646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4492" indent="-46449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6400" indent="-387077" algn="l" defTabSz="1238646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8308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167631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86954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06277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25600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44923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64247" indent="-309662" algn="l" defTabSz="12386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9323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646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7969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7292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6616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5939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35262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54585" algn="l" defTabSz="123864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281" y="2574082"/>
            <a:ext cx="10361851" cy="1535700"/>
          </a:xfrm>
        </p:spPr>
        <p:txBody>
          <a:bodyPr>
            <a:noAutofit/>
          </a:bodyPr>
          <a:lstStyle/>
          <a:p>
            <a:r>
              <a:rPr lang="fr-FR" sz="4000" b="1" smtClean="0">
                <a:solidFill>
                  <a:srgbClr val="00B0F0"/>
                </a:solidFill>
              </a:rPr>
              <a:t>Les bactériémies néonatales </a:t>
            </a:r>
            <a:r>
              <a:rPr lang="fr-FR" sz="4000" b="1" dirty="0" smtClean="0">
                <a:solidFill>
                  <a:srgbClr val="00B0F0"/>
                </a:solidFill>
              </a:rPr>
              <a:t>à </a:t>
            </a:r>
            <a:r>
              <a:rPr lang="fr-FR" sz="4000" b="1" i="1" dirty="0" smtClean="0">
                <a:solidFill>
                  <a:srgbClr val="00B0F0"/>
                </a:solidFill>
              </a:rPr>
              <a:t>S. </a:t>
            </a:r>
            <a:r>
              <a:rPr lang="fr-FR" sz="4000" b="1" i="1" dirty="0" err="1" smtClean="0">
                <a:solidFill>
                  <a:srgbClr val="00B0F0"/>
                </a:solidFill>
              </a:rPr>
              <a:t>haemolyticus</a:t>
            </a:r>
            <a:r>
              <a:rPr lang="fr-FR" sz="4000" b="1" i="1" dirty="0" smtClean="0">
                <a:solidFill>
                  <a:srgbClr val="00B0F0"/>
                </a:solidFill>
              </a:rPr>
              <a:t> </a:t>
            </a:r>
            <a:r>
              <a:rPr lang="fr-FR" sz="4000" b="1" smtClean="0">
                <a:solidFill>
                  <a:srgbClr val="00B0F0"/>
                </a:solidFill>
              </a:rPr>
              <a:t>: données </a:t>
            </a:r>
            <a:r>
              <a:rPr lang="fr-FR" sz="4000" b="1" dirty="0">
                <a:solidFill>
                  <a:srgbClr val="00B0F0"/>
                </a:solidFill>
              </a:rPr>
              <a:t>SPIADI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12190413" cy="14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078982" y="4198165"/>
            <a:ext cx="4032448" cy="1535700"/>
          </a:xfrm>
          <a:prstGeom prst="rect">
            <a:avLst/>
          </a:prstGeom>
        </p:spPr>
        <p:txBody>
          <a:bodyPr vert="horz" lIns="123865" tIns="61932" rIns="123865" bIns="61932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800" b="1" dirty="0" smtClean="0">
                <a:solidFill>
                  <a:srgbClr val="002060"/>
                </a:solidFill>
              </a:rPr>
              <a:t>Mars 2023</a:t>
            </a:r>
          </a:p>
          <a:p>
            <a:endParaRPr lang="fr-FR" sz="3800" b="1" dirty="0">
              <a:solidFill>
                <a:srgbClr val="002060"/>
              </a:solidFill>
            </a:endParaRPr>
          </a:p>
          <a:p>
            <a:r>
              <a:rPr lang="fr-FR" sz="3800" b="1" dirty="0" smtClean="0">
                <a:solidFill>
                  <a:srgbClr val="002060"/>
                </a:solidFill>
              </a:rPr>
              <a:t>Dr AS Valentin</a:t>
            </a:r>
          </a:p>
          <a:p>
            <a:r>
              <a:rPr lang="fr-FR" sz="3800" b="1" dirty="0" smtClean="0">
                <a:solidFill>
                  <a:srgbClr val="002060"/>
                </a:solidFill>
              </a:rPr>
              <a:t>Dr N van der </a:t>
            </a:r>
            <a:r>
              <a:rPr lang="fr-FR" sz="3800" b="1" dirty="0" err="1" smtClean="0">
                <a:solidFill>
                  <a:srgbClr val="002060"/>
                </a:solidFill>
              </a:rPr>
              <a:t>Mee</a:t>
            </a:r>
            <a:r>
              <a:rPr lang="fr-FR" sz="3800" b="1" dirty="0" smtClean="0">
                <a:solidFill>
                  <a:srgbClr val="002060"/>
                </a:solidFill>
              </a:rPr>
              <a:t>-Marquet</a:t>
            </a:r>
            <a:endParaRPr lang="fr-FR" sz="3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5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0" y="0"/>
            <a:ext cx="12190413" cy="1018492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000" b="1" dirty="0"/>
              <a:t>P</a:t>
            </a:r>
            <a:r>
              <a:rPr lang="fr-FR" sz="3000" b="1" dirty="0" smtClean="0"/>
              <a:t>articipation des ES à </a:t>
            </a:r>
            <a:r>
              <a:rPr lang="fr-FR" sz="3000" b="1" dirty="0"/>
              <a:t>la surveillance </a:t>
            </a:r>
            <a:r>
              <a:rPr lang="fr-FR" sz="3000" b="1" dirty="0" smtClean="0"/>
              <a:t>des bactériémies</a:t>
            </a:r>
            <a:endParaRPr lang="fr-FR" sz="3000" b="1" dirty="0"/>
          </a:p>
        </p:txBody>
      </p:sp>
      <p:sp>
        <p:nvSpPr>
          <p:cNvPr id="10" name="Rectangle 9"/>
          <p:cNvSpPr/>
          <p:nvPr/>
        </p:nvSpPr>
        <p:spPr>
          <a:xfrm>
            <a:off x="0" y="6390506"/>
            <a:ext cx="12190413" cy="7738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/>
              <a:t>Participation stable au programme de </a:t>
            </a:r>
            <a:r>
              <a:rPr lang="fr-FR" sz="2800" b="1" dirty="0" smtClean="0"/>
              <a:t>surveillance depuis 2020</a:t>
            </a:r>
            <a:endParaRPr lang="fr-FR" sz="2800" b="1" dirty="0"/>
          </a:p>
        </p:txBody>
      </p:sp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xmlns="" id="{2673419B-F7BA-A4DB-422B-7DAD40435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604462"/>
              </p:ext>
            </p:extLst>
          </p:nvPr>
        </p:nvGraphicFramePr>
        <p:xfrm>
          <a:off x="260614" y="1410567"/>
          <a:ext cx="11669184" cy="4366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8184">
                  <a:extLst>
                    <a:ext uri="{9D8B030D-6E8A-4147-A177-3AD203B41FA5}">
                      <a16:colId xmlns:a16="http://schemas.microsoft.com/office/drawing/2014/main" xmlns="" val="195023188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61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61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61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6134">
                  <a:extLst>
                    <a:ext uri="{9D8B030D-6E8A-4147-A177-3AD203B41FA5}">
                      <a16:colId xmlns:a16="http://schemas.microsoft.com/office/drawing/2014/main" xmlns="" val="1690019809"/>
                    </a:ext>
                  </a:extLst>
                </a:gridCol>
              </a:tblGrid>
              <a:tr h="401885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04" marR="121904" marT="63683" marB="63683" anchor="ctr"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04" marR="121904" marT="63683" marB="63683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2060"/>
                          </a:solidFill>
                        </a:rPr>
                        <a:t>2019</a:t>
                      </a:r>
                    </a:p>
                  </a:txBody>
                  <a:tcPr marL="121904" marR="121904" marT="63683" marB="6368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2020</a:t>
                      </a:r>
                    </a:p>
                  </a:txBody>
                  <a:tcPr marL="121904" marR="121904" marT="63683" marB="63683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2021</a:t>
                      </a:r>
                    </a:p>
                  </a:txBody>
                  <a:tcPr marL="121904" marR="121904" marT="63683" marB="63683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2022</a:t>
                      </a:r>
                    </a:p>
                  </a:txBody>
                  <a:tcPr marL="121904" marR="121904" marT="63683" marB="63683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885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 marL="121904" marR="121904" marT="63683" marB="63683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 marL="121904" marR="121904" marT="63683" marB="63683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bg1"/>
                          </a:solidFill>
                        </a:rPr>
                        <a:t>Nb d’ES participants</a:t>
                      </a:r>
                      <a:endParaRPr lang="fr-FR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 marL="121904" marR="121904" marT="63683" marB="63683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 marL="121904" marR="121904" marT="63683" marB="63683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 marL="121904" marR="121904" marT="63683" marB="63683">
                    <a:solidFill>
                      <a:srgbClr val="00B0F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chemeClr val="bg1"/>
                          </a:solidFill>
                        </a:rPr>
                        <a:t>REANIMATION</a:t>
                      </a:r>
                      <a:r>
                        <a:rPr lang="fr-FR" sz="2800" b="1" baseline="0" dirty="0">
                          <a:solidFill>
                            <a:schemeClr val="bg1"/>
                          </a:solidFill>
                        </a:rPr>
                        <a:t> NEONATALE</a:t>
                      </a:r>
                      <a:endParaRPr lang="fr-FR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Surveillance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1" baseline="0" dirty="0" smtClean="0">
                          <a:solidFill>
                            <a:schemeClr val="bg1"/>
                          </a:solidFill>
                        </a:rPr>
                        <a:t>PATIENT-BASED des 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patients porteurs de CVC et/ou CVO</a:t>
                      </a:r>
                    </a:p>
                  </a:txBody>
                  <a:tcPr marL="121904" marR="121904" marT="63683" marB="63683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17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23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24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28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9787">
                <a:tc vMerge="1">
                  <a:txBody>
                    <a:bodyPr/>
                    <a:lstStyle/>
                    <a:p>
                      <a:endParaRPr lang="fr-FR" sz="18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Surveillance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1" baseline="0" dirty="0" smtClean="0">
                          <a:solidFill>
                            <a:schemeClr val="bg1"/>
                          </a:solidFill>
                        </a:rPr>
                        <a:t>UNIT-BASED des bactériémies</a:t>
                      </a:r>
                      <a:endParaRPr lang="fr-FR" sz="18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29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32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32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39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chemeClr val="bg1"/>
                          </a:solidFill>
                        </a:rPr>
                        <a:t>MEDECINE NEONATALE</a:t>
                      </a:r>
                    </a:p>
                  </a:txBody>
                  <a:tcPr marL="121904" marR="121904" marT="63683" marB="63683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chemeClr val="bg1"/>
                          </a:solidFill>
                        </a:rPr>
                        <a:t>Surveillance</a:t>
                      </a:r>
                      <a:r>
                        <a:rPr lang="fr-FR" sz="1800" b="1" baseline="0" dirty="0" smtClean="0">
                          <a:solidFill>
                            <a:schemeClr val="bg1"/>
                          </a:solidFill>
                        </a:rPr>
                        <a:t> PATIENT-BASED des patients porteurs de CVC et/ou CVO</a:t>
                      </a:r>
                      <a:endParaRPr lang="fr-FR" sz="18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95149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solidFill>
                            <a:schemeClr val="bg1"/>
                          </a:solidFill>
                        </a:rPr>
                        <a:t>Surveillance</a:t>
                      </a:r>
                      <a:r>
                        <a:rPr lang="fr-FR" sz="1800" b="1" baseline="0" dirty="0" smtClean="0">
                          <a:solidFill>
                            <a:schemeClr val="bg1"/>
                          </a:solidFill>
                        </a:rPr>
                        <a:t> UNIT-BASED des bactériémies</a:t>
                      </a:r>
                      <a:endParaRPr lang="fr-FR" sz="18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129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75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74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3335260"/>
                  </a:ext>
                </a:extLst>
              </a:tr>
              <a:tr h="401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chemeClr val="bg1"/>
                          </a:solidFill>
                        </a:rPr>
                        <a:t>OBSTETRIQUE</a:t>
                      </a:r>
                    </a:p>
                  </a:txBody>
                  <a:tcPr marL="121904" marR="121904" marT="63683" marB="63683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solidFill>
                            <a:schemeClr val="bg1"/>
                          </a:solidFill>
                        </a:rPr>
                        <a:t>Surveillance</a:t>
                      </a:r>
                      <a:r>
                        <a:rPr lang="fr-FR" sz="1800" b="1" baseline="0" dirty="0" smtClean="0">
                          <a:solidFill>
                            <a:schemeClr val="bg1"/>
                          </a:solidFill>
                        </a:rPr>
                        <a:t> UNIT-BASED des bactériémies</a:t>
                      </a:r>
                      <a:endParaRPr lang="fr-FR" sz="18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265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163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143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2060"/>
                          </a:solidFill>
                        </a:rPr>
                        <a:t>136</a:t>
                      </a:r>
                      <a:endParaRPr lang="fr-FR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21904" marR="121904" marT="63683" marB="63683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4581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2281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2" y="1926010"/>
            <a:ext cx="11281254" cy="3600400"/>
          </a:xfrm>
          <a:prstGeom prst="rect">
            <a:avLst/>
          </a:prstGeom>
        </p:spPr>
      </p:pic>
      <p:sp>
        <p:nvSpPr>
          <p:cNvPr id="3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0" y="-9814"/>
            <a:ext cx="12190413" cy="1018492"/>
          </a:xfrm>
          <a:prstGeom prst="roundRect">
            <a:avLst>
              <a:gd name="adj" fmla="val 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</a:rPr>
              <a:t>Evolution </a:t>
            </a:r>
            <a:r>
              <a:rPr lang="fr-FR" sz="3300" b="1" dirty="0" smtClean="0">
                <a:solidFill>
                  <a:schemeClr val="bg1"/>
                </a:solidFill>
              </a:rPr>
              <a:t>2019-2022 de la DI</a:t>
            </a:r>
            <a:r>
              <a:rPr lang="fr-FR" sz="3300" b="1" dirty="0">
                <a:solidFill>
                  <a:schemeClr val="bg1"/>
                </a:solidFill>
              </a:rPr>
              <a:t> </a:t>
            </a:r>
            <a:r>
              <a:rPr lang="fr-FR" sz="3300" b="1" dirty="0" smtClean="0">
                <a:solidFill>
                  <a:schemeClr val="bg1"/>
                </a:solidFill>
              </a:rPr>
              <a:t>des bactériémies (RNN)</a:t>
            </a:r>
            <a:endParaRPr lang="fr-FR" sz="3300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5F39683-E598-9E0B-5C17-BC04AC20A44C}"/>
              </a:ext>
            </a:extLst>
          </p:cNvPr>
          <p:cNvSpPr/>
          <p:nvPr/>
        </p:nvSpPr>
        <p:spPr>
          <a:xfrm>
            <a:off x="0" y="6434810"/>
            <a:ext cx="12190413" cy="727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Stabilité de </a:t>
            </a:r>
            <a:r>
              <a:rPr lang="fr-FR" sz="2800" b="1" dirty="0">
                <a:solidFill>
                  <a:schemeClr val="bg1"/>
                </a:solidFill>
              </a:rPr>
              <a:t>l’incidence </a:t>
            </a:r>
            <a:r>
              <a:rPr lang="fr-FR" sz="2800" b="1" dirty="0" smtClean="0">
                <a:solidFill>
                  <a:schemeClr val="bg1"/>
                </a:solidFill>
              </a:rPr>
              <a:t>des bactériémies en RNN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50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95" y="329810"/>
            <a:ext cx="5605889" cy="58571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08" y="311444"/>
            <a:ext cx="5605889" cy="5857100"/>
          </a:xfrm>
          <a:prstGeom prst="rect">
            <a:avLst/>
          </a:prstGeom>
        </p:spPr>
      </p:pic>
      <p:sp>
        <p:nvSpPr>
          <p:cNvPr id="2" name="Titre 1"/>
          <p:cNvSpPr txBox="1">
            <a:spLocks/>
          </p:cNvSpPr>
          <p:nvPr/>
        </p:nvSpPr>
        <p:spPr>
          <a:xfrm>
            <a:off x="0" y="1"/>
            <a:ext cx="12190413" cy="899715"/>
          </a:xfrm>
          <a:prstGeom prst="rect">
            <a:avLst/>
          </a:prstGeom>
          <a:solidFill>
            <a:srgbClr val="002060"/>
          </a:solidFill>
        </p:spPr>
        <p:txBody>
          <a:bodyPr lIns="92898" tIns="46449" rIns="92898" bIns="4644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300" b="1" dirty="0">
                <a:solidFill>
                  <a:schemeClr val="bg1"/>
                </a:solidFill>
              </a:rPr>
              <a:t>Évolution 2019-2022 </a:t>
            </a:r>
            <a:r>
              <a:rPr lang="fr-FR" sz="3300" b="1" dirty="0" smtClean="0">
                <a:solidFill>
                  <a:schemeClr val="bg1"/>
                </a:solidFill>
              </a:rPr>
              <a:t>de la DI des </a:t>
            </a:r>
            <a:r>
              <a:rPr lang="fr-FR" sz="3300" b="1" dirty="0">
                <a:solidFill>
                  <a:schemeClr val="bg1"/>
                </a:solidFill>
              </a:rPr>
              <a:t>B-</a:t>
            </a:r>
            <a:r>
              <a:rPr lang="fr-FR" sz="3300" b="1" dirty="0" err="1">
                <a:solidFill>
                  <a:schemeClr val="bg1"/>
                </a:solidFill>
              </a:rPr>
              <a:t>cvc</a:t>
            </a:r>
            <a:r>
              <a:rPr lang="fr-FR" sz="3300" b="1" dirty="0">
                <a:solidFill>
                  <a:schemeClr val="bg1"/>
                </a:solidFill>
              </a:rPr>
              <a:t> et B-</a:t>
            </a:r>
            <a:r>
              <a:rPr lang="fr-FR" sz="3300" b="1" dirty="0" err="1">
                <a:solidFill>
                  <a:schemeClr val="bg1"/>
                </a:solidFill>
              </a:rPr>
              <a:t>cvo</a:t>
            </a:r>
            <a:r>
              <a:rPr lang="fr-FR" sz="3300" b="1" dirty="0">
                <a:solidFill>
                  <a:schemeClr val="bg1"/>
                </a:solidFill>
              </a:rPr>
              <a:t> en </a:t>
            </a:r>
            <a:r>
              <a:rPr lang="fr-FR" sz="3300" b="1" dirty="0" smtClean="0">
                <a:solidFill>
                  <a:schemeClr val="bg1"/>
                </a:solidFill>
              </a:rPr>
              <a:t>RNN</a:t>
            </a:r>
            <a:endParaRPr lang="fr-FR" sz="33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43" y="899715"/>
            <a:ext cx="12181771" cy="674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898" tIns="46449" rIns="92898" bIns="46449" rtlCol="0" anchor="ctr"/>
          <a:lstStyle/>
          <a:p>
            <a:r>
              <a:rPr lang="fr-FR" b="1" dirty="0" smtClean="0">
                <a:solidFill>
                  <a:srgbClr val="002060"/>
                </a:solidFill>
              </a:rPr>
              <a:t>	              DI des </a:t>
            </a:r>
            <a:r>
              <a:rPr lang="fr-FR" b="1" dirty="0">
                <a:solidFill>
                  <a:srgbClr val="002060"/>
                </a:solidFill>
              </a:rPr>
              <a:t>B-CVC / 1000 J-CVC              </a:t>
            </a:r>
            <a:r>
              <a:rPr lang="fr-FR" b="1" dirty="0" smtClean="0">
                <a:solidFill>
                  <a:srgbClr val="002060"/>
                </a:solidFill>
              </a:rPr>
              <a:t>                  DI des </a:t>
            </a:r>
            <a:r>
              <a:rPr lang="fr-FR" b="1" dirty="0">
                <a:solidFill>
                  <a:srgbClr val="002060"/>
                </a:solidFill>
              </a:rPr>
              <a:t>B-CVO / 1000 J-CVO 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6465161"/>
            <a:ext cx="12190413" cy="6992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92898" tIns="46449" rIns="92898" bIns="4644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bg1"/>
                </a:solidFill>
              </a:rPr>
              <a:t>Stabilité de l’incidence des bactériémies liées </a:t>
            </a:r>
            <a:r>
              <a:rPr lang="fr-FR" sz="2800" b="1" dirty="0">
                <a:solidFill>
                  <a:schemeClr val="bg1"/>
                </a:solidFill>
              </a:rPr>
              <a:t>à un cathéter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6834C0AA-4D07-4D03-806D-15BF3F2D5A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4" t="29966" r="10786" b="33906"/>
          <a:stretch/>
        </p:blipFill>
        <p:spPr>
          <a:xfrm>
            <a:off x="10528145" y="5853747"/>
            <a:ext cx="1506347" cy="50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4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0" y="-9814"/>
            <a:ext cx="12190413" cy="1018492"/>
          </a:xfrm>
          <a:prstGeom prst="roundRect">
            <a:avLst>
              <a:gd name="adj" fmla="val 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</a:rPr>
              <a:t>Evolution </a:t>
            </a:r>
            <a:r>
              <a:rPr lang="fr-FR" sz="3300" b="1" dirty="0" smtClean="0">
                <a:solidFill>
                  <a:schemeClr val="bg1"/>
                </a:solidFill>
              </a:rPr>
              <a:t>2019-2022 de la DI</a:t>
            </a:r>
            <a:r>
              <a:rPr lang="fr-FR" sz="3300" b="1" dirty="0">
                <a:solidFill>
                  <a:schemeClr val="bg1"/>
                </a:solidFill>
              </a:rPr>
              <a:t> </a:t>
            </a:r>
            <a:r>
              <a:rPr lang="fr-FR" sz="3300" b="1" dirty="0" smtClean="0">
                <a:solidFill>
                  <a:schemeClr val="bg1"/>
                </a:solidFill>
              </a:rPr>
              <a:t>des B-</a:t>
            </a:r>
            <a:r>
              <a:rPr lang="fr-FR" sz="3300" b="1" i="1" dirty="0" smtClean="0">
                <a:solidFill>
                  <a:schemeClr val="bg1"/>
                </a:solidFill>
              </a:rPr>
              <a:t>S</a:t>
            </a:r>
            <a:r>
              <a:rPr lang="fr-FR" sz="3300" b="1" i="1" dirty="0">
                <a:solidFill>
                  <a:schemeClr val="bg1"/>
                </a:solidFill>
              </a:rPr>
              <a:t>. </a:t>
            </a:r>
            <a:r>
              <a:rPr lang="fr-FR" sz="3300" b="1" i="1" dirty="0" smtClean="0">
                <a:solidFill>
                  <a:schemeClr val="bg1"/>
                </a:solidFill>
              </a:rPr>
              <a:t>aureus </a:t>
            </a:r>
            <a:r>
              <a:rPr lang="fr-FR" sz="3300" b="1" dirty="0" smtClean="0">
                <a:solidFill>
                  <a:schemeClr val="bg1"/>
                </a:solidFill>
              </a:rPr>
              <a:t>(RNN)</a:t>
            </a:r>
            <a:endParaRPr lang="fr-FR" sz="33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data:image/jpeg;base64,/9j/4AAQSkZJRgABAQAAAQABAAD/2wBDAAEBAQEBAQEBAQEBAQEBAQEBAQEBAQEBAQEBAQEBAQEBAQEBAQEBAQEBAQEBAQEBAQEBAQEBAQEBAQEBAQEBAQH/2wBDAQEBAQEBAQEBAQEBAQEBAQEBAQEBAQEBAQEBAQEBAQEBAQEBAQEBAQEBAQEBAQEBAQEBAQEBAQEBAQEBAQEBAQH/wAARCAI3AjcDARE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+/igAoAKACgAoAKACgAoAKACgAoAKACgAoAKACgAoAKACgAoAKACgAoAKACgAoAKACgAoAKACgAoAKACgAoAKACgAoAKACgAoAKACgAoAKACgAoAKACgAoAKACgAoAKACgAoAKACgAoAKACgAoAKACgAoAKACgAoAKACgAoAKACgAoAKACgAoAKACgAoA/n7+LP7XHha1/br/AGz/AIQfH7/gsr/w738K/CC//Z/tPg18Kf8AhM/+Ca/w5/t7Q/HPwN8M+M/GPiX7R+15+zV8WfiF4o8zxhqF7H9u07xIujab5n9mxWkPlxogB3fwP/b++KUP7Fupa34k1/xt+0X8Y/il+0h8cP2YP+CfXxH+Hvwl8BQ+PP21dK0fTvFPiL4U/tA6Z8PdU8SfA74GSeGdG8EeGfG3jzxz4/m8YfBn4D+NPAnwm1j4g+EtV8O6J468G6LegHY6X/wVR+HfwI+EPwd8G/FTwl+2P8Z/2m779ovR/wBh/wAcfCfVPhv+zjb/ALT1t+05rPwg1r44eD4PiX4c+E3xA8Jfs06L4d+K3w+stB8S+DfiF8LfGmr/AAZ03Q/G/hrVPFfi/wAO6JoHxM8R+DAD6J0T/gon4d8UeAvEeqeFf2XP2uvFHxz8DfHFP2ePiP8AshaD4E+GN98fPhh8Rbnw9b+PtLufiP4lX4wp+y/4O+G/iH4UaloHxW8LfGPWf2jrf4S+KPDPijw34e0DxpqPxP1e3+H1AHlOof8ABXn4SaZ4G0LXbv8AZw/ayHxP1j9uWf8A4J1Xf7OEHhj4I3fxj8OftQP8HtZ+Oei+Hdb1W1+Pc3wLl8G+JPh/YaLqWnfErQPjTrngfTF8ZaBfeLNb8N6Fp3jXWPCIB812v/BUr4ral8Uv2z/Dfx4+Bf7Un7Kvw6+An7Qn/BPr4PeBL3wrZfsU+LfiTpev/tK+I/gdp6+CfigYvjx+0V4M1dviV4k+MFvL4l1zwDYzWHhb9nWCY+F/EfhD9oe0SG9AN39nL/gpx45+K3ibR7f9onwN8ef2cp9Z/wCCo37Rn7IPwy0/w/p37Kt94C8VaH8H/hv8eddg8C/G7Uv+FofGzxVoum+CPD/wc1TxD8VPGnw71fwtf6r8aZfC9v8ADTxPr3wRuvE+l2AB9Y/BH/gqH8IPjd4z+B2jwfBz9oz4afDH9q248a2v7In7RnxS8JfD3R/gz+03deDdI1XxdbW3gSDw38UvFnxf8A3HxB+G3h7xN8U/hVD+0L8JfgrJ8RPAnh3U77w2t3q7afot+Ac/+zB/wVf+FH7UWpfsty6P+z7+1N8J/h7+2p4W8Q65+zF8YPjH4U+EWj+BPil4h8IeAL74m+K/hzDpHgn42ePvip4N8YaT4P8ADvj/AFjTdR+Inw28I/Dzx1pvw38Ua18NfHnjTw9feCtY8XAH0l+0L+17oPwL+IHwy+DHhj4QfGP9pP49/FnQ/HHjfwz8EfgNF8KIfGFh8LPhpJ4c0/x58WvFviT46fFj4IfCbwj4F8P+J/G/w/8ABcB174k2XinxT4r8caRp/gjwx4mg0vxfeeGQD8+P2M/+CoPiDx5+zJ8Cde8RfDn4/ftT/tKftEfFv/goDqngH4NfC/wF8Jfhv8VtM/Z9/Zx/bP8Ai98K9N8X/EfTPjL40/Zv+Ffws0H4V+D5fgn8K9ZT4geL/D/xB8Q+OvEWi6Wmi+L/ABjN4vvrIA+jl/4KkfCLxLB8GtD+DHwc+P8A8f8A40fGO3+N0w/Zy+H1l8FPB/xf+F9x+zN4w0n4Z/tGaT8Wrj4/fG/4LfCjwxr3wb+K2u6N8NfEWg6Z8UfEGr+I9d1CPXvhxZ+N/h9Be+NLUA+zfAnxguviH8DNK+NGjfCH4y6Rq2r+CL7xVD8CfHfhXSPhv8c7PxFptneNd/C7VdB8e+JfDngrS/G/9uWNx4YsdWvvH0Pws1m8az8S6J8SdS+HepaZ41vAD8w/2Lf+CmHx0+NX7GH7LXxr8a/sQftSfFX42ftC6b468RXXhH4CeFvgJp3gax8OeG9SFzN43i+IfxM/aY8LfB3wD4ElbWtJ8HfD/wAFfFH406Z+0L4yuNI1nU7X4deINK0HxL4ttwD6j/Z+/wCCjvwP/aQ1D9mHSPBXhX4taHq37U/gP9q7xt4X03xr4Z8O6LefD++/Yu+K/wAP/gl8d/APxPis/GOrf2d410P4l/EGDw7o/wDwhzeN/COu/wDCM+JtTtPFq6SPD174hAPJ9b/4LD/sm+CPDngb4h/Fqx+KPwX+DPxC1f8AbD8I6B8c/iTonguy+FsfxK/Yn+I3xW8A/E34U6xqfhzx/wCJdf0b4geNdP8Agr8RfiH8F9Mv/DcWmfEvwfoMuk6brFr8T3/4V0oB9Y6b+1v8O9P/AGQv+G1fjP4e+IH7M/wn074PX3x08a6F8cND0q2+JXw3+H9hotz4leXxp4P+GfiD4meX4om8PQwajD4F8O6n4i8Z/bNQs/Ck+hw+NzdeGbYA/Jj4w/tvft3fHL49eMv2d/2ZvhB+0F+yJ8Ydd/4JM/tkftEfBn4Y/tJeCf2XZtQ8UftBaF8UP2XvCP7N3jjT/GPhnx98evhpp13p914x+JXgvxB8MvH3xA0K88KXutafrvxo+F+l6LqHw78Q6gAfUniX/gpP8Nvgl8R/it8P9X0r9rP4/wDj5P22/hx+xP4b+H3hrwH8ABa2/wAcPG/7Fth+0/4a8OfCe6tPEHwyltvhV4r8OaFdPrnjn48eMLu68FfFfxfq7+I/Evg/4A6IPFHgsA9Csf8Agp78Ibn4Z6h4pvvhH+0Bonxksf2nrj9jKP8AZD1HQfhhc/tGap+0wnhzTfiDafDXSJdD+LWsfAO+tr74Q6xpfxsf4kL8d0+EehfCe6m8U+LPH/h46VrVjpoBneIf29NATxd+zroHxS+HP7ZP7Inivxl+1Dd/BS+8BfETwF+z/D4Z8RXy/szfFj48W0/xB+K9p4l+Mvwo8UfA4+DPB1/r974y/ZX+M2s+OPCXxS8PaD4C+IOo+GILX4jeEaAPnGb/AIKi+Ivi/wDtK/8ABMfR/hV8M/2g/g9+zV+1j8V/jzren/GH4t+A/hBYfC/9qj9nbwL+xd+0d8WfCnjPwZfaf458e/FX4O6LqPinw78Ifi14R0/42eEP2cPil428D3a3Gm+GtZ8P6P8AFPRPDwB9V/Bz/gpb8Lvi/wCJvgrBL8Gv2hfhX8Jv2pb/AFbS/wBkn9o/4r6B8L9E+Dv7Teo2vhrXfH/hmz8AWHhz4t+LPjR4In+J/wALfCnir4qfCpPj/wDCD4Mnx34K8P3baPv8RXuieHtVAOK/Zm/4KyfCL9pq8/ZgvdP+AX7UXwg+G37ZvhLxL4i/Zo+M/wAafDHwg0P4f/EzXPBfw9v/AIoeL/h8NM8GfG3x58UfBXivRfBnhv4g63Y6p8Rvhx4P+HPjfS/ht4q1z4bePfGfh2+8Faz4uAPQvhD/AMFFPCvxqvfAfiPwl+zT+1fH+zj8WNZ1jSfhX+2Dc+B/htqvwD8bWWm2viS+07xvPo3g74ueKf2ivhr8JvFdn4T1m88K/GX40/AP4Z/CfUbKXwzfXHjKysvHvgC48UAFL4Of8FLfhd8X/E3wVgl+DX7Qvwr+E37Ut/q2l/sk/tH/ABX0D4X6J8Hf2m9RtfDWu+P/AAzZ+ALDw58W/Fnxo8ET/E/4W+FPFXxU+FSfH/4QfBk+O/BXh+7bR9/iK90Tw9qoB7D+0L+17oPwL+IHwy+DHhj4QfGP9pP49/FnQ/HHjfwz8EfgNF8KIfGFh8LPhpJ4c0/x58WvFviT46fFj4IfCbwj4F8P+J/G/wAP/BcB174k2XinxT4r8caRp/gjwx4mg0vxfeeGQD8+P2M/+CoPiDx5+zJ8Cde8RfDn4/ftT/tKftEfFv8A4KA6p4B+DXwv8BfCX4b/ABW0z9n39nH9s/4vfCvTfF/xH0z4y+NP2b/hX8LNB+Ffg+X4J/CvWU+IHi/w/wDEHxD468RaLpaaL4v8YzeL76yAPo5f+CpHwi8SwfBrQ/gx8HPj/wDH/wCNHxjt/jdMP2cvh9ZfBTwf8X/hfcfszeMNJ+Gf7Rmk/Fq4+P3xv+C3wo8Ma98G/itrujfDXxFoOmfFHxBq/iPXdQj174cWfjf4fQXvjS1APs/wD8VX+KXwP0j4taf4L+JXwuvfEfgq819/AHxh8F3XgX4n+AtbtrS7j1Hwx418Kag97a22ueHtYtLrT7i80bUfEXgzxClrHr/grxP4t8G6roniPVQD8kf+CZP/AAVT1n41/s3f8E+z+1J8NP2iPDXjn9q74SaXpPhH9qvx58OvhT4Y+CP7RP7RPhb4eX3jPx74F8JaD8M/Gdz8QvAHibxJpvg74o+JPhw3xG+A3we+HXxW0j4c+ILr4Oa94ts9a+Ha+NAD6y8Df8FIvD3iP4yfA/4R/EH9lL9sD9naz/aZvPifp37P3xO+Pvgv4Q+EfB/xH1D4VeB/EPxR1vTtR8GaD8b/ABb8fvg3qurfDLwl4m8daFo37Q3wW+EOsHS9EvtJ12w0LxasfhyQAb8Pf+Cj+nfFqy8NeMvhh+x1+2l4++CPxLl8UWnwO/aE8L+CPgtqfwx+Nt5omleKtU8N3Hh3SI/j0PjB8M/BPxQPg/UrH4dfGf8AaP8AhV8D/gRqE2peEL/xD8UfDWgePPBOs+IAD4T+Dv8AwUz/AGg/2lf2BP2cLnR/hl8dPDP7eX7YHhXx3408FeF/gB4E/Za8X+IfD/wl+HnjXwyvxT/aF8E6T8cv2jNO+AfhD4XeFdP8b+F/hT8PJP2jvibD46v/AIl+JPCran8K/iTbw6wmpgH1iv8AwVY+FEC/ss+Avhx8HP2qf2kvjB+0jpX7SOjaF8N/Bvhv4D+HPid4Q+In7Fuu+BPBP7THw/8Aj5cfEz4vfA74S/DX4k+BPFPi+7stVW18R2/w61/VvDGvWvgHXtSh1/4XWfjoA8n8R/t/X/xF+DGofCz9lzWP2wviN+1R8Vvjh+154F8C2WjfC/8AY21343fDPwX+yt+0fP8AC79oD4iWGn+PfG/wR/ZO0v4T/DG/vNF+FfwQ8S/GbxhqvjLxPqXjT4XXnjDwr8XvFMXjyzcA9cj/AOCq/wAIYU/Zd8B/D34S/tS/tFfGT9pDRv2kNH8M/DLwh4T+C2hfFDw98S/2LvEPgDwR+018NvjvefED4pfBf4OfCr4meAfEPjDUxq0954q0b4VeIdR8GeItK+HvivVb/wAU/BvQ/iSAZ/w//wCCvvwk8fj4Ya2P2av2u/Bvwx+In7Ren/sfaz8ZPHXg34N6L4D+Ff7VmoeP9T+E4+B3jvS7X466n8Ttb1G1+KdlYfDi7+J/wf8Ah18VfgCnjPXbLQ4fi7Nc6R4wHhgAs/D7/gpL4CutJ0zwp8NvBP7XP7XXxm8bfHj9tLwh4c+Eel+Hf2XvD3xX07wn+yj8dta+FXxe8ZXWsal48/Z8+AXhf9n/AOGvjS/8G/Dn4aeIPiF8QLH4t+ONO8WfD+21e08b/EC58aX9gAdav/BUj4ReJYPg1ofwY+Dnx/8Aj/8AGj4x2/xumH7OXw+svgp4P+L/AML7j9mbxhpPwz/aM0n4tXHx++N/wW+FHhjXvg38Vtd0b4a+ItB0z4o+INX8R67qEevfDiz8b/D6C98aWoB9yfCT4n2/xa+Ffg/4pr4G+J3w1Hirw/FrN/8ADn4t+CNT8FfFTwRqMfmwaz4T8YeD5DfmLxBoWp2t5pktz4c1DxJ4V8R/Z4td8B+JvF3hHVtB8RaqAfF3gb/gpF4e8R/GT4H/AAj+IP7KX7YH7O1n+0zefE/Tv2fvid8ffBfwh8I+D/iPqHwq8D+Ifijrenaj4M0H43+Lfj98G9V1b4ZeEvE3jrQtG/aG+C3wh1g6Xol9pOu2GheLVj8OSAGl8If+CinhX41XvgPxH4S/Zp/avj/Zx+LGs6xpPwr/AGwbnwP8NtV+Afjay0218SX2neN59G8HfFzxT+0V8NfhN4rs/Ces3nhX4y/Gn4B/DP4T6jZS+Gb648ZWVl498AXHigA88+HH/BWT4T/Ef4i/steDIv2dv2svCPg79t/xd4x0H9kb46eMfA3wvtfhD8cvCvgz4c+OvivL8VtNl0P4ya/8SPhz4E8VeA/Bun+I/h3p3xt+G/wv+JvxC0bx14Z1zwj8OtW0DRfiZqvw+APU/BP/AAUT+CvxI+GP7CXxN0Lw58V9N0L/AIKJadq138E477Q/BkWveEU0z9m/4m/tOzyfEy2Txlqml6Ncr4C+FfiHS7VPDV148t38ZXeiafcL/YVzf67p4B81fCD/AIKs+C/F3wn+Da/BH4G/ty/tweMNW/ZA+FP7WHjhPDfhv9j7QPjZ4Z+FXxUtvEcHw68RfFjw9q/xn/Zu+F+vfE74j3Xgbxx5XgH9mPRPGi2mo+HLmD/hGvD9rrvgqDxCAfUHxQ/b38PeD/HNr8MvhV+zj+1H+1J8QrL4N+Gfj98RPBnwS8FfDzwz4j+DXwt8eXmt6f8ADjUvijpX7THxV/Z5utL8Z/ES88IePbfwt8G/D8fib42O/wAP/Fh1n4c6OttpzamAebat/wAFUPhF4iu9GtP2Wvgp+0P+3SdR/Zx8CftX6o/7L2nfBOCXwz8Eviq/ieP4Wa7f6b+0Z8cf2e9a8ReJPH8ngfxtBpPw6+HmmeNviJo994Yu9K8ZeFvDGrar4ZsNdAPtn4jfHz4U/CH4EeLf2lvij4jvPh/8GvAfwz1H4veM/Eni3wr4x0PWPDPgbSfDz+J9RudY8A3+gQ/ESy8RWulo0T+A5fCg8eNrZXwxH4afxK6aQwB+XHhr/goz8V/En7eHhP4d+NP2ef2tv2ePhZpH/BN79pv9qvxX8CPiX8IPhj4/+J3xC1fwd8av2U/Dfw18W/D6L9mbxp+0Trmv+LtP0Dxd8XfCFz8CdH8Zaf8AE601rVtKn8c/CO1fW/hdrWqAHq19/wAFXPA/glPjTa/Hj9lH9r39m7xP8Gv2LPi5+3uvgv4raP8As5az4g+JfwC+Bg0+P4mP4Auvgt+0p8XPC2n+PvDmoa94V0mfwJ8VPEnwz1pr3xXo8gVdOh1u/wBHANXTv+CrfwO0yL4j6j8avhN+0X+zN4d8DfsseK/22PDniX41eDvAcln8Xf2YfAuoaRp3jH4k/D/RPhH8Tviv4z0XUvDMniz4eya38K/jF4X+FPxo0/8A4WP4StLn4cx6n/wkNhoAB9Dfs8ftU+Ifjp4j1Twx4s/ZJ/ap/Zou4vA3h34ieF9Y+OWifBXW/BHj/wANa/f3unzxeGviN+zd8cf2hPh/pXirQJYdMutW8A/EDxN4I8eXekeINO13wz4a8Q6Lp/ifUPDwB9cUAFABQAUAFABQAUAFABQAUAFABQAUAFABQAUAFABQB8IeFf2PbfUfjH/wUK1r416N8PfiL8Ev20pvhBpkfw+1BL7XP7R8HeDvgHonwk8b6D8QtF1XRLPSI4ta1CwvpNNg0rVNdSfR5oLq6n0zUM2cIB+a/ir/AIJSftF+MPgX8BPhT8Xj+yv+2Mf2C/2nPFPir9lvQ/2tLvxL468J/tLfsj+MvDPjHwFbfBn9rg698FvHtj4D+MPwp8EeNNNs/h98afCPgv46w6rr3wi8B+Itf8JWmqeIfFF1bgHiX7Qn7N3xf/Zw8R/8Ey1+Ef7Mf/BN79mH4teLf+Cqs3i/wj8Ef2YvCviLwT8ELvQPDv7DP7VlrL4V+Lfxw8P/AAm+H/iPxt418caFp3iewtPjLpX7L3h6D4RJ4r0O2i+EXxei8BXk/wAQwD6N+K3/AATh/bB+LFr48+K3jHVfgr4m8dftEftS2nxY/ah/Y00f9pT9pL4Ofsz/ABK/Z78J/ss6j+yx8Of2bda/aX+HHws/4Wv8QPC2nRx2Hxp+KOi+Mv2cbf4UfG/xTruufDnxl8KYPBuh6FqtyAcv+zv/AMEnf2g/hPrfgS4l0T9i/wCE/gvw3/wV50P/AIKOwfCv9m+08Y+DPh58P/hfqf8AwT71v9l7xL8GfA3hqP4V+HtG1HxT4P8AiTe6U2m+KV03wPofxa8PQ+Ifixq+hfCbxL4hj+D+jgHqX7Rv/BOj9pr4pfGP9sLUfBuo/Alfhf8AtNftLf8ABNj9prR/Enif4g/EDR/HvhXVf2K/Hv7NT+Pfh9qXw/0r4NeI/D2oaf4r8CfBvxNr3hHxta/E6C5bxbf6F4O1nwXpej3OoeO9MAMG1/4JjftFan8SdA0zxVqPwRHwW8J/8FTv2nP254PEmjfEbx9J8SvFfwo/an+C37U3gjxH4IvPAl18FrXw34P8feAfFHxs8JWWkT23xM8X6B4x8PW3iTxHdah4O1PS9L8J+IADuPgd+wv+2Xbxf8E+vgZ+0J4h/Zvl/Z0/4JseIbXxP4I+JXwy8SeP9b+Mn7UGq/Cb4SeM/wBn79nCTx18JfE/wp8KeCP2cY9E8A+O77x18UF8K/GP4/v4i+IHh7SdE8MyeHfD2pXmqWIB1P7Pv/BPf4z/AAo+EX/BFPwB4i8TfDC91j/gnD9v/wCF4XOi614ruNM8Vfav2Hvjz+zRH/wqma+8Fadda5t8d/FHw/qz/wDCXWfgbHhKz1i/XdrFvZaDqAB9DftF/Ar9ouy/af8AhF+2H+yvZfBzx5438M/CD4j/ALOPxQ+DPx7+IvjL4OeC/FXwy8c+JfCHxJ0Dxz4Q+LPw/wDg38e/EPhn4heAPHngGz0t/DWpfC7XfC/jnwb478RPdaz4U13wl4fm1gA/Knw7/wAEZvi/ovg79lfx38YPhL/wT1/bi+OHwi1L9vbw/wDGf4MftGaL4g0v9mrx54V/a/8A2vfHv7VfhD4l/CXxX4q+A37R/iX4R/FL4Y6xqmk6PcaFffCDxvZ6z4c8c/EDwcPiIkegaH4s8TAH0L8VP+Ca/irxz+zN8LvgVr//AAT9/wCCOXxV8BlPjLP8SP2aLDwv8Sf2Vvh98KNa+KU9uNF8Tfsy/tCeAPg98ZvFfh7xp4b8NwzeEvH/AMQNF/Z8+EHjX4r68+mfFPwvrPwKfQofhvegH6N/sN/BD4u/s9fs6eHPht8cPinrfxY+ICeLPid4xu9R1v4ifEb4xN4E0b4jfEjxT4+8N/BfRfjL8Zbq9+Mfxg8K/BTQ/Edj8MPCvxO+Ks1v448Z6B4X0/WdT0PwlBcWfg/QAD8a/DX/AAS5/bR0L4EfshfAv4jeCf2RP2oPhB+y34D+K/wo1z9lb4k/tXftKfDb9m3483N78QPhf8Q/gn+0j8YfD3hX9l7xp4X+JvifwddeDvEGjn9l/wCNHwj+L3wx8D3+pWPxB8E/Fy58WNMtoAd7+zj/AME2f20v2P8Awr+xTrnwxh/Y3+JPxD/ZG8S/8FLfBV78M4vFfxM/Zj+CHjT4Hft3/tD6Z8f/AA1rfgnUvDnwO/aD1j4PeJfhnqngbwRocHwZt/AvjjwhY+HtS1jQ9N+Ld6vhrTdU8SgHHah/wR9/aw+Nv7N3wT/Yw/aG+OPwp8GfBTwB8Q/22P2pPiJ8Sv2f9R8cH4leOP2s/jH+1H8cPjD+ype+G/A/i3wbpOk+DfhR8CbP4vJ8ZfFthf8AxN8V6p4v+L/hzwv8L30y9+H3h3U/H/jYA/Urx1+zp8c/2s/+Cd/iD9mf9rDxT8Pvh1+0X8U/gfN4C+JvxE+AVxq/xB+G+hfFW1tlj034oeBtM8feE/hrquq+H7nxHpekeOrn4da9o+lDTYrq/wDh6vivWrWxh8c6mAeO/BL4E/t6eK/27fhp+13+1jpH7JPgHw18Ov2JPjF+zN/wgH7PPxS+MHxX1bWfid8UPjF+zZ8TdT+Jsev/ABI+B3wZt9K8E63YfBzU9Ftvh3JYaxrfw/udJ0q9b4gfE2Px3fw/DcA86uf+CdPxtm/a+1n4/r4o+Fg8G6j/AMFVPh5+3JBpja34tHiZfhN4S/4JgeJ/2KdR8PS2Y8EHSl+Ik/xU1q11+y0lNZfw1J8P47jVZ/Ftt4jSPwpKAJ4h/wCCev7QOk/FL4oftG/DbxT8Ip/jDoH/AAU6vf27vgF4S8W694v03wD41+HXiz9gr4V/sPfEn4RfF/xRpvw/8Qa38M/EviTw3Y/FXU/DfjTwZ4P+LNn4P1AeANeudE8Upc+IfCliAbvxv/ZI/bM/bK8R/sza3+0dD+y98M/Cfwe/aa134ha58Mfg14/+LXxB1vS/hH4j/ZE/aL/Z+8TfYPjb4z+FXw6tPiP8QfEXjL4zaJrujaHL8Bvg34f8BeFtK1a3u/FnxI1h7JpADxnwp+wF+3R4o1v/AIJ2fCT49an+yrdfs1fsCxfGT4fa/wCO/AHj74sXHxv/AGmPh54m/Yz+OX7H3ww8dz/DrUvgz4a8C/AHx3YeG/H2ia18SPh9pXxP+MfhvWda8T+ItV8I/EHwvZfDvRvC/wASQCt+wt/wSu8Q/sseI/2dfDOt/sWf8EjbGy/ZutZ9En/bd8C/CA3/AO2H8c9K8I6NqHhT4eeLB4Fh+Afwy039nv4yeKtOk0TxP8WPiOn7S37RltPrlh4q0fR/C16vjq38UeCgD1X4Mf8ABOH4t+B/gR/wRq+EfjLxN8NL65/4J96Zr2kfH248P674rksvFdnrn7Cfx+/ZclHwkur7wTp91rEg8a/FfQ9W3+LrHwP5fhSz1fUVD6zbWWgagAdh+zv+zd+3V8JvgX8H/wBhHxPbfsmav+y78Ifh9p/7PmoftCJ4/wDjBrPx1+J/7Nfg/wAKX/w+8IeG0/ZwsvhP8PvAnwq+Lmp/D6Hwt4e134mx/tQfFXwxpGvaPrXjOz+Fuvw+IbTwj4cAPnr9hb/gld4h/ZY8R/s6+Gdb/Ys/4JG2Nl+zdaz6JP8Atu+BfhAb/wDbD+OeleEdG1Dwp8PPFg8Cw/AP4Zab+z38ZPFWnSaJ4n+LHxHT9pb9oy2n1yw8VaPo/ha9Xx1b+KPBQB93ftF/Ar9ouy/af+EX7Yf7K9l8HPHnjfwz8IPiP+zj8UPgz8e/iL4y+DngvxV8MvHPiXwh8SdA8c+EPiz8P/g38e/EPhn4heAPHngGz0t/DWpfC7XfC/jnwb478RPdaz4U13wl4fm1gA/Knw7/AMEZvi/ovg79lfx38YPhL/wT1/bi+OHwi1L9vbw/8Z/gx+0ZoviDS/2avHnhX9r/APa98e/tV+EPiX8JfFfir4DftH+JfhH8UvhjrGqaTo9xoV98IPG9nrPhzxz8QPBw+IiR6BofizxMAfQvxU/4Jr+KvHP7M3wu+BWv/wDBP3/gjl8VfAZT4yz/ABI/ZosPC/xJ/ZW+H3wo1r4pT240XxN+zL+0J4A+D3xm8V+HvGnhvw3DN4S8f/EDRf2fPhB41+K+vPpnxT8L6z8Cn0KH4b3oB+gv7HHwC+MfwO/ZYtfhJ8aPirq/xV+I99q/xf8AEcuqeIfiL8SfjBH4C0z4pePfF/jfwv8ABnSvjP8AGKfUfjN8XvCPwT0bxPp/wx8MfE/4pvH468ZeHfC9hrWo6B4UhuLLwdoIB+a/7OH/AATz/butPgl/wTl/Zl/aN8VfsveDPAf/AATosPCfjbw58X/gJ4u+JnxF8f8Axc+LXw2+BPjX4K/CDRL74XfEr4OfDrwp8OPAnw8j+Jmq+I/FviYfET4l618YtU+HvhwWvgz4QaX4717RfCYB418CP+CQn7SvhX46/sSfGL4m+Af2Mk8efs6eJfF0f7Tn7UR+N37Rf7Rf7Zn7bum/EL9kP4rfsva7488U/G743/BvSPHvw0j8N/8ACQeFNd8M/s26l8Q/jF8NoLXU103wr8Rvhto3wY8NeHfieAfor+yJ8Gv+CgP7NPw7/Zz/AGSp4f2RdT/Z7/Zu0Pwl8KLP9oi48cfF/wAR/Gv4l/AL4WaRJ4W+H3h2b9me0+FHw98BfDL4q6j4L03whoHiP4jL+1F8U/C+m61o+ueL7T4Xa9B4jtPCPhwA/OLwf/wRs+MPh34ffsWTfE79nv8A4J3/ALXPjH9j34Z/Gb9lq++DX7SfiLxN4p+Cnxh+B/jnxH4Y+IXgD48aJ4y8Vfsi/E3UvgD+0F4L8aeGrvSNR+H+nfBr4u+HNY8B+MfE2mR/Ge3uxZMoB91fA79gD4hfDj47fsKfF+L4e/sX/Anwx+zz8Lf27/DvxL+DX7JHgbW/hf8ADfRfEv7Vfij9m3W/AWnfDXQl8L2Wn+PT4V0f4M6zpHxN+Kuv2Pwiv/HeuHSvFujfCfwxa67deEfCQB8XXH/BF/xzpfifwP8AGHxN8Ff2Df2yfFvhv41/8FFLvxF+z5+1kmrXXwX1/wCDn7Y37VGv/tKfC7xn4U+Imtfs4fHPUPhv8efhHdx6RoOv2dt8C/FOg+KtD8cfEDw5aeONNg0nRNc1sA+0fgd+wB8Qvhx8dv2FPi/F8Pf2L/gT4Y/Z5+Fv7d/h34l/Br9kjwNrfwv+G+i+Jf2q/FH7Nut+AtO+GuhL4XstP8enwro/wZ1nSPib8VdfsfhFf+O9cOleLdG+E/hi11268I+EgDitP/4Ju/HG0/Zp8HfBqTxV8KG8T+Hv+Cw1n/wUFvb9Nc8XnQZfgzb/APBRy/8A2vn8M2t03gVdQf4nH4a3Uehro0ulweFT45D6YfGi6AF8TMAfMdx/wRf8c6X4n8D/ABh8TfBX9g39snxb4b+Nf/BRS78Rfs+ftZJq118F9f8Ag5+2N+1Rr/7Snwu8Z+FPiJrX7OHxz1D4b/Hn4R3cekaDr9nbfAvxToPirQ/HHxA8OWnjjTYNJ0TXNbAPd/ip/wAE1/FXjn9mb4XfArX/APgn7/wRy+KvgMp8ZZ/iR+zRYeF/iT+yt8PvhRrXxSntxovib9mX9oTwB8HvjN4r8PeNPDfhuGbwl4/+IGi/s+fCDxr8V9efTPin4X1n4FPoUPw3vQD9Bf2OfgL8cfgV+yvbfCf4qfGvW/G/xbu9W+MHiay8Ya3408ffHhvhRH8UPHni/wAceDPhfovxQ+ON5dfFj45+FfgFp3ibS/h74V8ffF+5tPF/xA0Dwjp+o61o3hCzvbXwh4fAPxy+BH/BIT9pXwr8df2JPjF8TfAP7GSePP2dPEvi6P8Aac/aiPxu/aL/AGi/2zP23dN+IX7IfxW/Ze13x54p+N3xv+DekePfhpH4b/4SDwprvhn9m3UviH8YvhtBa6mum+FfiN8NtG+DHhrw78TwD7w/Z3/Zu/bq+E3wL+D/AOwj4ntv2TNX/Zd+EPw+0/8AZ81D9oRPH/xg1n46/E/9mvwf4Uv/AIfeEPDafs4WXwn+H3gT4VfFzU/h9D4W8Pa78TY/2oPir4Y0jXtH1rxnZ/C3X4fENp4R8OAHwlqXwv8A2w/2e/jv/wAEGv2ZfjSP2etS+C37On7Qvjf4M/D34m/DTxh8QNV+Jnx0tvhp/wAE9P2ovBPww8f/ABB+GHiX4X+FPDHwD1ez+G+h3knjbwf4U+K3x60rxJ428VTXOi+IfCmh+FrSx8QAHrP7P/8AwTu/bn+H8P8AwTN+D/jzVf2WE+Bf/BNHV/jDoWk+OPCvxF+Kuv8AxV/aD8F+JP2Tf2iP2ZvhT4s1TwBqnwM8IeE/gp4o8MWvxH8I3fjXwFZ/Ef4y6T4jXW/E2raT8R9Fm8AaToXxPAOEj/4JSfHXTf2YP2LPgR46/Zc/4J0ftVeJf2X/ANmT4C/D3w98W/E3x0/aZ/ZH/aJ+BHx1+CWrWfiRPGHwM/a2+CvwG+Jfxmvfh7qfibSvDmu6JpXg+0/Zi8VeH7/QdWGtav41svGr2PhQA0Ne/wCCPfxF8MeOfAnxR8T/AAk/YU/4KseP7/8AY6+A/wCzp8YfEX/BSrTLrw/4tg+Ln7O1rr2m6H+0B4A+IMv7Ov7Y+ualbfFvRPGGoaZ8XPh7runaDr+pap4H8FeMb/4t+LPEGp+IWQA9X/aJ/wCCb3xC8f8Ahv4H+Erb9iv/AIJZfGqw+EHwt+Gtl8PvE/h3Xf2hP+CanxO/Zl+NPw78Zf8ACfDXv2Yvit+zz8P/ANpn4oeB/hJfeLrfQtf8M+AfAPjf4LeJfBl7omrxa346+JVr41lj8MAH2h4l/Yl8YfEn/gmqP2Dfiz+0Z4y8e/Ea/wD2adA+CviL9qjW9Ei1rxnr3xE8O+GdNsdO+Meu+Htd1rUZfE99/wAJZpGn+JtY0nxJ4r1DWvFcMV1a+I/Gd7rOp3/iWUA+JviN+x9/wVI/aP8Aij4x+MfxA8dfspfsreOW/wCCZn7TX7Gfw51n9m34r/Hj4meIvDfx5+OPxD/Z58dp8b7Hxl4k+DfwH17wZ4R1C3+Euo6Lp+geGvtnxE+DF9pmj+LfDfxI+JGs+KQnw2APmK9/4I3/ALRWs63+0j4q8I/Bj9gX9mW7/aB/4Jj/ALfn7D3iPT/h78YPj38cvid8RPjP+1PJ8M/FvhX9o/8AaF/av+JX7Pngj4sfHW/1zxx4c8Raf42HxG8MeJ/iB8PtLhufF2nfEH406v8AEzUfDHw5AP1M+Jn7IHxn8RfHz4dfGHwbq/wLe38Df8E3v2mP2RG0b4t+HvFfxC8Kat8U/jF4/wD2V/Ffha78V/DnSn8Hp41+DTab8DvF2mePbA/EHwn4iu4dY0aw07Tbu31DU7vSQDwn9hX/AIJ8/FP9nX9prWPjVYfCb9nf9hj4R6x8P/GVh4+/ZT/Yu/aS+PXxh/Z1+O3xj8cL8G9Ks/jRffBD4hfBH9m/4F/s2+Ivhh4U+ClpoGjXvwW+FOqeM/idF8QtfPj3x3aWnh37F4zAP2loAKACgAoAKACgAoAKACgAoAKACgAoAKACgAoAKACgAoA/HP8AZS/b1/aM+MPj268Q/Fjwh8IPA/7K3g2+/wCCqmmfFn42w6V4t8M6D8PL/wDYg/bH8GfBD4NW/ijx34l8dan4K8JHxh8Gb74heP8AxvL4litYPEF58PvFXiXwtL4S8OeFNb0RwDK0j/grN4Y0j4H/ALbfx88S3DeNh8Efht45/aO+APwH0b9lv9tD4E/E7x9+zb4ftJdO8EeOJ9W+Ofwrg1z4weHPGniU6Fd/EL42fBD4OXXwY/Zy0Hxnok/xE1nVtDtk8bayAe1ab/wVc/ZY0T4WfCnxh8TNT+MWneMvG/7P2hftCeMfAfgL9j/9sf4k+Lfhl4BvIbuz1Hxz8UPAPw++BnjPx38GPh5f6/oniq38D+K/i9pHhLSPHekeGtZ1zwdqfiTRtJ1DVIQDx/xB/wAFgPgx4D/a88c/DHxj4ki8Rfs5yfsJfs5ftnfB/wAbfAz4HftCftD/ABC8V+Eviv4t+Odr45+Jes6X8BPC/wAU72z+Afhjwb4J+Fupj4hXngDw74Y8Mar480608UeN57nxl4Q0lADa8d/8FIrfSf2mfiN8PdO+LXwI8Mfs66Z8Bf8AgnD8YPhV8dU+Hnj/AOPdl8QtU/bc/ae+KPwZsdD02b4VfEzRdM1vwz8TtF8KeBNF+EfxB0VB4b8D6/43b4meM5/HfgPT38OgA+odP/4KK/sjar8XdP8AgtYeP/GU3iLV/ipq/wAC9I8cH4D/ALQUP7PGrfGnQo9ZTVfhPpf7V1x8LIv2X9R+ItprPh7XPBbeDbL4vz+IJfiVpV78LYLCX4jQP4XAAaf/AMFFf2RtV+Lun/Baw8f+MpvEWr/FTV/gXpHjg/Af9oKH9njVvjToUespqvwn0v8AauuPhZF+y/qPxFtNZ8Pa54LbwbZfF+fxBL8StKvfhbBYS/EaB/C4ALqf8FBv2S5PjNN8Co/iPr0ni63+KA+B0/i1PhB8a3+AUHxva2ilHwUm/amX4dH9mWP4wnUZ4fCg+Fr/ABcXx2fiFNF8NRoH/CwJE8NEA8n1z/grv/wT58M6x4u0zxB8cdb0fSPh58YfGf7PnxI+Jd/8Cf2irf4EfDP44/D/AMYav4E8UfCf4m/tEP8ACYfAj4c+PbbxHo4i0vw141+Iuhan4l0jX/A3ifwzb6x4X+IvgHWPEgB6R4c/4KNfsf8AiHwF8dPiNc/EnxN4B0P9mpPDMnxu0T41/BL48/AH4l+BV8c2cd38PBcfBz44fDL4e/FzWn+J00i6J8K4/DXgjWZPih4sD+C/ACeI/FscmiIAUpv+Clf7GWmfCr4n/Gbxd8U/EPwv8FfBTxR8LPCXxdtfjX8Ffjx8DPiF8Nr/AON3i/w54D+Eur+NPg78Yfhl4I+L3h7wN4/8VeKNP0vw58StS8DQfDu9Wx8VagPFCaX4H8aXugAHzp+0n/wWF+AHwm/Zo+Mfxu+F/h/4ufELxt8HviV8DPhR4t+DnjL9mz9rD4TfE7wTrXx/8VeHtF8HeL/Hvwn8b/AjSfi7oHgG58O6rrfiXwd4q1PwTo/gn4t+J/DB+Dngvx5F8Rdf06zgAP0N+JH7Q3wk+D/waf49/E7xFqfgn4bLpnhbUEuNe8F+OrTxnc3nji80rSvBvhCx+FP/AAjT/FbUPiZ4r1/XdG8KeHfhPY+Crj4m6x401Sw8Faf4SuPFdzFozAHiPh//AIKH/smeIPA/jzx+/jrxt4P0v4YfEz4OfCH4heHfit8A/wBoX4MfFLwf45/aD8XeBvAnwUt9d+Cvxb+Ffgn4w2Xhv4l+LPiN4W0fwp4+k8C/8IBqMr6/cL4nSy8GeM7nQADb+N37ef7Jv7OMfxsm+NXxbtvAtv8As6aB+z54p+M91eeEPiBqlp4H8P8A7U/xJ8RfCL4EapdXegeE9WttVtvG3xC8KeINBn/4R+XVpPCEWnNrfjlPDXh+4tNVnAPefhV8UPDXxk8DaR8Q/COmfETR9A1uTUorPT/ir8Ifiz8CfHMLaVqd3pN0dX+GHxv8FfDz4leH45bqyml02bXvCWmw6zpj2mtaO99o2oWF/cgHy74S/bR+E37VVnrnw8/Yx+PHguf4y3vw8vfiZ4S8UeOPgN8ZPiF8MtK8DaZ8VNU+FcfjzXNEt9e+A9v4o8I+OPEvhPxrpfwmvdM+MXhW3+K+m+H9b+I3wv1Hx14B8K63qJAPhf4Pftl/thaR4r/bZ8Zftb/tQ/sLeAP2cf2Af2iNM+D/AMV9d8O/sX/Hrwz4o+Jnh29+CPwS+LkOo+ENb1H9vz4jR+CvGev6v8atN+HXg7wbZfDn4z654p8T2OlWPhzR9e8QeLtM8L2gB95eHv8Agot+yH4i8G+P/Gw+I3inwtafCr4kfBf4TfEvwl8Tvgh8evhD8XPAfjb9orxj4M8A/Ay28WfAz4qfDHwb8aNC8P8AxT8V+PvDWmeDfHGo+AYPA2rxvrepweI/7J8JeLb7RADyf9vj/gpr8Kv2Lvh18aL7S9I8TfFL4xfBub9l2PxN8M/Dnw6+MniKLw5pH7W3xR8S/DP4Z+M/EGteAPhr4xsW0Uf8K9+KGrw6bbXdvLr3iLwhoHwum1jwv4x+K3w2OuAHp3jf/gpF+x/8OPFo8F+NPiD410XVdP0T4ceIfH2pt8AP2ib/AME/AnTfizBBe+A1/ak+JOmfCi9+Hf7Jup6tpd1Z67faF+0v4p+FGueG/Dl7Y+JPFGnaNoN7a6jMAWvif/wUV/ZG+D3xI1/4XeO/H/jK11vwZ4g8DeFPiT4q8OfAf9oLx78GPg74k+I8uhDwjonx0/aF8A/CzxP8BPgVqN7ZeKPC+valbfF/4k+CX8NeEvE/hvxl4mGj+FNe0nWbwA9l/aS/aa+Bf7IPwk1r47/tIfELTvhZ8IvDmteDtA1/xzrGna9qWk6LqPj7xfongTwsdUTw7pWs31jp174o8RaRY32tXNpHoug21zLrGv6hpeiWV/qNqAeLeHv+Cjv7HGv/AAt+N3xhuvirq3gLwf8As4x6FP8AGvT/AI0/CT41fAP4k+A7bxfpVjq3gG7vvgv8bfh18P8A4x6lZfFBdRt9I+EV7oXgPVbX4ueLEvfBPw0m8VeMNM1LQ7QAw7r/AIKf/sR6R8JPjJ8bPFnxa8QfDnwV+zz4p+GHg/446b8Wvgh8fvhB8UfhXq3xq8QeFfC/wlu/G3wM+J/wu8JfG7QvC3xD1rxnodv4U8c3nw9TwVq9umvana+IH0vwl4svdEAPH/Av/BWH4PePf2xvEv7N3/CGfGb4afD3wV+yjN+0r4n+Mvx+/Zp/au/Zx0vRY7bxf4z0zXY/GSftBfAn4V6L8Lvhv4R8IfD7V/ED/Fvxzrtr4K8b63q0ng3w1qdr4j8Ea5p+rgHvvw4/4KN/sefE7SPG+vab8T9d8C6R8PfhRP8AHrxDe/H34OfHD9mJLn4GWaO+p/Gnwgn7R3w3+Fc3xE+Euij7GviD4j/D6PxP4N8PS614Zg1vWbCbxV4bj1UA674Bfttfs9ftK+Ldc8A/DTV/idpXjvQPB2h/ESbwV8av2df2jP2ZvFutfD/xDqd/oun+OvBXhz9pL4UfCfWPiF4Oh1jT20nWvE/gOz8R6J4a1PUNAsPEd9pV14m8OxaoAc7+1H+3r+zp+ypeaj4S+IvjTWIPiJD8K/Enxfm0Hwr8JvjJ8XbL4f8Aw50OW70yL4r/AB51P4P+B/GOlfAD4MTa5Y6rZJ8WPjbrHw3+Hl9F4U8fXFj4sa2+H3ja68PAHyl+yp/wUI+Kvin4NaP+1B+2Bovw1+Dn7Mmpf8E3P+Cen7WsfxX0Dwv8QLDSdX+OP7T+hfFS9+Nnww8Jy33iHxo/itvC2seH/hXpHw7+FPhqy1v4szah8UvBmhNcePNc8f8AhK2oA+lJv+Clf7GWmfCr4n/Gbxd8U/EPwv8ABXwU8UfCzwl8XbX41/BX48fAz4hfDa/+N3i/w54D+Eur+NPg78Yfhl4I+L3h7wN4/wDFXijT9L8OfErUvA0Hw7vVsfFWoDxQml+B/Gl7oAB86ftJ/wDBYX4AfCb9mj4x/G74X+H/AIufELxt8HviV8DPhR4t+DnjL9mz9rD4TfE7wTrXx/8AFXh7RfB3i/x78J/G/wACNJ+LugeAbnw7qut+JfB3irU/BOj+Cfi34n8MH4OeC/HkXxF1/TrOAA+k9N/4KP8A7IOqfFbx58F4vH/jey8efCTQtD8T/Gtdd/Z//aK8NeDPgD4e8S/BfS/2hNB1r9on4o+IfhRpfwv/AGfNN1X4T6rH4gtLr40eMfA0Umq6d4k8Elh488JeKfDOjgHmn7KH/BQPwL8bNR+Pmp/EL4qeBvBvhrwtZa38bPhZovjP4C/tL/srarp/7Huj77S3+OviXxh+11oHw00z4zeGLkQW/ibxr8Svg94Q0v4UfCS08TeF/C3iLxHrlxqmi+K/EIB658KP+Cg/7LfxqtPGE/gPxJ8Uftvg34Vz/HGXwv42/Zn/AGnPhX498afCC2ikeb4kfBn4c/FP4PeDPHvx98IJN9h086z8D/DnxCtDrPiHwhoSudZ8a+ErDWgD0f4Bfta/s7/tQyeKY/gP8S9O+ILeDtI+GviTWjZ6P4m0aN/Cfxj8F2vxA+FnjTQpfEuiaLF4s8C+PPC9xNc+GvHHhV9a8J6lqmjeKfDUOsnxN4Q8U6Po4B7Z4s8WeFfAXhXxN468deJvD/gvwT4L8P6z4s8Y+MfFms6d4c8K+E/CvhzTrnWPEPibxN4h1i5s9I0Hw/oWkWd5qms6zql5a6dpenWtzfX1zBbQSyqAflD4U/4K3fBTx/8AtcaH8MPD3iePwb+z5o/7BH7QX7Znxb8ZfH/4KfH39mfx94R0T4Z/FP8AZw8K+AviBaad+0T4X+E91N8BPFPhH4l/FW9/4T+38Ca14a8S+IPAd3Z+GvHUFx4M8Y6LMAe7eG/+CpX7FPiPTvipqU3j/wCJvgZfg1+zv4r/AGtPHGmfGX9lz9qz4D+JW/Zu8DQSXHjD4xeCPCPxr+CfgDxT8VfBnhwLBb6rffCzR/GctrqGp6Fpj2/9o+IdDtdQAOk8A/8ABST9i/4jSfET+yPjDc+GrL4YfCO4/aC8Ra78Wfhj8X/gZ4U1f9n+0uLu2uvj18NfF/xp8AeAPC3xk+CFs9rFLcfFz4Q6x44+HkNprHhi/k8RrZeLvC9xrAB2fwC/ba/Z6/aV8W654B+Gmr/E7SvHegeDtD+Ik3gr41fs6/tGfszeLda+H/iHU7/RdP8AHXgrw5+0l8KPhPrHxC8HQ6xp7aTrXifwHZ+I9E8NanqGgWHiO+0q68TeHYtUAPDPF37eem/CP9sL9qz4WfG7WvAPgD9nL9nH9j39mj9oqTx/daf4jk8ZSeK/jX8Wv2h/hxqnhycWWqaqnio6nL8LPBGifDTwN4P8FS+PPE/jjxJL4b0YeK9Z8Q+HdCtgD0zTf+CiP7JF/wDDj4o/E+/+IPi3wXo/wY1PwhovxI8IfFL4G/Hz4QfG3QdW+I9za6f8LdNtv2c/in8MPB/7QHiK9+L2tXkfhn4N2/hj4Z6zL8XvF8GoeD/hqvinxRpWp6RaAHp/7P8A+1V8Ff2m18eQfCrV/G0WvfDDXNJ8P/ELwJ8Vvg38Zv2e/il4PvPEOhWniXw1fa78Jv2gPh/8MfiZZeG/FOjXZufCnjCTwn/wifiiXTtfsNA1rUdQ8NeIbXTADyz4n/8ABRX9kb4PfEjX/hd478f+MrXW/BniDwN4U+JPirw58B/2gvHvwY+DviT4jy6EPCOifHT9oXwD8LPE/wABPgVqN7ZeKPC+valbfF/4k+CX8NeEvE/hvxl4mGj+FNe0nWbwAu/Ff/goN+yX8EviXrXwn+IvxH17TfEvg+PwVN8TNb0H4QfGvx38KvghF8RJQPBsv7RHxy8BfDrxN8FP2c49bsXt/EMb/HT4gfD1bTwff6X421A2nhHVtN1u7AOH+K//AAVL/Yi+CnxD+NHwv+IXxM8dWfin9m+Xwwn7Qt14Z/Zx/ab+Ifgf4FWvjXwH4d+JvhLWfjB8Ufh38HfFXwy+G3hnxH4I8UabrekeK/GPi/R/DN8bTxJpkGrNq/g7xdp+iAHYftNftofBn4FeJNN+FWs/HDwn8Lvizdn4IeK5bfxZ8GPiz8Y9Gi8AfFj9o7wT+z34ftb60+G2o+FrXw/rvxU8eeJZPhp8PNa1rxlDF4d8QS6j8R9V8IeMfAnw58cacgBB4q/4KM/sgeC/iPr3wy8RfErxJbX3hH4g6B8JfHHxCsvgr8d9b/Z4+HnxU8UXXhzT9D+GvxK/ao0P4Z6l+zR8N/H15q3jHwfoL+D/ABz8WvD/AIgs/Efi/wAK+HL7T7bXPEmi6ffAF9P+Cg37Jcnxmm+BUfxH16Txdb/FAfA6fxanwg+Nb/AKD43tbRSj4KTftTL8Oj+zLH8YTqM8PhQfC1/i4vjs/EKaL4ajQP8AhYEieGiAUtP/AOCiv7I2q/F3T/gtYeP/ABlN4i1f4qav8C9I8cH4D/tBQ/s8at8adCj1lNV+E+l/tXXHwsi/Zf1H4i2ms+Htc8Ft4Nsvi/P4gl+JWlXvwtgsJfiNA/hcAH25QAUAFABQAUAFABQAUAFABQAUAFABQAUAFABQAUAFABQAUAfht4d/4J+/HL4h/wDBLL9vr9jDxbFp3wn+J/7Snxp/4KQ638PbzW/EVlqfh2TQPj5+018YfiT8HdX8Var8Pb/xJe6f4R8b+G/EfhqXxbp9ksvjDRfDet6pp19oFv4itZtHQA8KP7D/AI9+OHw9+OCn9g39q/4MfHDUP2Av2qfgd4P+J/7av/BU74i/tW2OkfFb9pD4Y2fhDVvhx8BfBF7+13+174cuvht4p1vQ9LuvHnxR+Ja/ALxHZWfhn4c3Om+A/FF5c6zH4AAGfEX4P/8ABQ74taD8Pfh341/Z5/bJs/gjF+yN8H/h38M/gT8Hv2wv2bf2XfC3gP8Aab0DS/i38LviV4y/bq+MHwM+Plh+0rr/AMKbjStY+HHi7wr4c/Zf+KXx/wDh/qPw/sbm+8cfs3eIfjNoul+HlAMb9i34Q/t9fsTeJPhP431L/gnx45+MbWP/AAR1/wCCdH7H+raT4D+PH7Jek+LfCX7R/wCy4Pj5beLPCur3fj742eFtB/4VVdReLNDvfF3xA8I6/wCLNSsbjUPBcfgzwH8TSni+XwKAeEad/wAEjf2xfhP4S8KfC7RfCGhfE2DwR+zz/wAEQvh1P408LeMPBeg+FNZ8Yfsj/wDBRP4g/tBftMWPhLS/Gnibw/4qtfCfww+HXia11fwxdeINC0S68YaEmn6T4X06/wDFq3nhexAPri6/Zm/a28FftL2WufsffAb9rH9jPXr/APaW1bWvifrelftffAb44f8ABKf4x/Bfxp+0D4L+Lfxn8eeIv2avix498R/HL4b/ABa+KPw48M+L9J0W3/Zl/Za/Z28V+Gfjj8U/EdjrXxi1z4c3Or/FG+AC6/Zm/a28FftL2WufsffAb9rH9jPXr/8AaW1bWvifrelftffAb44f8Ep/jH8F/Gn7QPgv4t/Gfx54i/Zq+LHj3xH8cvhv8Wvij8OPDPi/SdFt/wBmX9lr9nbxX4Z+OPxT8R2OtfGLXPhzc6v8Ub4A8v8AhX/wTe8Z+A73Vf2cPi3+xt+1V+0XoS/tneNfjBoHx4T/AIKk/F74Y/sMaz8M/Ff7TGoftV+DviT45/Zr0b9rQ+JtG+NXww1fWoU1L4beF/2IPEHgPx78fvBOneL5/iRYaJ4y1f4oaCAeva5+w5+03c/sU/HL4S2XwtjPxF8bf8FsdX/a90TQU8Y/DuJtX+AFz/wVf8L/ALSNt8RZdXbxWmiQSN8C9Kl8YDwvqOp2/jlIrSPwu/hxfFfkeH2AM/8Abk/4J6ftJfH745/t4fErwV4Pv73Rde07/gkX8UvgvpemfGy4+DWo/HrxN+w18bf2kvip8X/g9onxG+Hvi7RviV8FPGV1oHjLwta/Db4nXt14G0/RvidrPgzxBpnjLTLHw34j8QeGwDm/G37CHjT4n/Dv4y+Ivhp+wx+0x8J/iR4m+J3/AATc0G3179s//goZqv7VXx4+Ivwq/Z6/b9+En7R/xM0v+xPF/wC1f+1b8Jfh98J/hf4SsvHHjDwn9g+P48feN/E2peP9EtfhRpE8/h+8+IIB6j+3d+xj+0z8W/G3/BSfxV8NPhfJ4vsvjD8G/wDgklD8H7S28ZfDvRtQ+JXib9j39rv49fG/40+C9HTxT4v0G08O69p/gzxF4Wj0C/8AiFeeDPB+v614lsLG18UpBYeIb3RAD9F/2wfA938e/wBkq+0rWv2T9b+OWo6y3wq8dah+zZq3xs0X4E/FnRdT8P8Ai3wr41mHgj40eAfFt/4V8LfH34UX2nHXPAep+F/jL4S8I6n8QvDVhp9j8ePCPh7UF8e2oB+Qupfsnf8ABQ/xl+zX+1P8PtD079qPV/hJonjv9jz4z/spfs4/8FBvjp+zR8X/ANqaT4kfs+/tuWf7YXxo8HeH/wBon4QePfiPYX3wh8c+CND8CfBr4Ep+1T+0n8UPiRo3izwlNB4r8afDb4Y2mnatrgBL+0H+zB+2t+1f4j/b7+JE37I3ij4Uab8eG/4Il6T8Hvh98R/ir+znqnxB1rQP2Nf29viF8Yv2jbrx7B8O/jD4/wDht4W1Dwr4K8QTeL9J0rT/AIj+KbLxh4Kv/DFvoWqXfxLvPFXwz8HgH9BXxa+GmgfGb4WfEf4Q+Kr3xJpvhj4oeBvFXw+8Q6h4O8R6p4Q8WWOi+MNDvtA1O78N+KdEnttW8P65b2d/NLpmr2E6XNjeLDcR7im1gD8wf+CZP7C/7Rf7EfiHxtp/xE174HeK/AvxA+Fvwm8O+INT8DXnii38VWvxI/Zy0Gy+A/w71vwr4fv/AABoHh/wf8Jfib+zx4Y8C+J9W+BXh/WLPwF+zR8YdL8aeGPgpZeJvht8QI7nwgAeD/En9h/9qLWdH/4KKeKPC/w58Pav4s1z/gqf+yx+3p+zx4C8V+MvCtjoX7RPgf8AZl+Hn7F2q6r4Kl1mz1LV7f4f6z428QfBHx/4K8HT/Eaz0Gz07xtp/hvXPEqaT4Iu18UxgHHftJ/srftjftcar+1/+1Dpn7M+q/BDxbdeCv8AgnX4L+A37OXxQ+JXwUn+L3xnT9hv9tO2/bd8f61421z4R/FX4mfAPwdd+PGvrn4OfAy21n4xX0lvqmn6vrvxD1T4Z+GddinIBz/7Q/7Nf7bn7UN1/wAFMPipF+yL4w+Fx+N3w2/4JO2PwB+Fnjn4sfs4XvxV8dS/sYftYfGr4zfGjw74hfwH8Z/Gnwi8E+MpdJ16zn8Dxaj8XLnwP4g0bxN4Im1Hx5oHiSX4geFvh2AYvj79hL4nX/xP/bcm8f8A7D/7ZX7SXgn9u/xjoXxk8NaH4C/4KeeKf2Uvg34Qt/iz8Cfhx8Hvip+zn+3N8Mvhl+2t4K8LSx/D++8A3On+I/iN8BPgv+2Pb+N/g1releGdN/4TW48GaX4QuwDuP2nf2Sv2lvDnxK+Imr/sM/s5ftefsy/tCXkXhmT4R/tPfsw/ttfA/X/2MviL4jX4AW/wO8M65+3n+y3+1j4yWy8Sab8M5xpg8d6v4A/Y5+OHxu8R+Cfhp4A8W/D74wSfESQeEPDAB9Kf8Fvx4zi/4J3WAsNB8KeOPiFH+1X/AME6xZeGNSvbrwv4H8X+M0/bh/Z3+zaDf6jc2Xiy98O+FPEGuBNPur2407xLdaRpF3JPLZazLbtBcgHzx+0X+yf+17+138Tviv8Atn6b+zfdfBnxb8M9M/YFsvgX+yx8dfiD8ELr4gftCP8AsXftZeJf2vPiFH4+8W/BLx98ZfhB8P7Lx6nimH4ZfAC31X4p+I4dJ8daRr3i74jQfDzwz4hhvkAML9qX9kn9rz9s7V/2pfj+P2Xtf+Cl/wCOoP8Agln8Efhh8BviP8RvgLf/ABa8a+CP2V/+Cgvhn9qv46fGT4mXvww+L/xF+BWi6No/hXxT4h0T4beGIPi14q8c6vpvgXxa8ukaLqPizw14a1sA9b/4KHfsNftA/tQ/tB/tR+HfA/g+/i+HX7XX/BK65/ZB0b41p4q8Fad4J+FPxj8IfFD40fFPSbD4z6DceNNJ+MEnw5+IUPjHw14QfWPg98P/AIoanCmo66muaboFhbR6nOAcb4A/Y2vfic3ifxH8RP8Agl5+0XL4x0f9kz4zfDa5sP8AgoJ/wVu+Kn7QXg3xl4m+NeieF9M8efAX4NafB+0t+3bp+kfDD4kHwnBD44+NXjrwt8HPGOgR+H/hnqmhfDfxVqj6qPh6Aey/sFfB/wDa7+HX7SF/d6f4e/bi+Bv7Fl38OPFl/wCMf2e/+CgX7SP7Pn7XGqaV8bNYh+DGgfDZf2Svih8P/jH+05+0P4d+HHg3w78O/iZefEnQPj3+0NJ4Km1v4l6Lc/Cv4VWt7e+JtU8JgHVfHL4c/tRfBn9qT9rn4sfBf9l+/wD2rPDX7bP7Mfwp+GejXnhj4h/Bn4czfBT4u/Aq0+L/AIb0TR/jrN8YfiB4N1PUP2f/AB5YfGqz8SWfir4MaL8XPiD4HvvDfxUhuvg5r1x4g8HjXgDyn4h/sI/H7xz/AMEW/wBh39mSPwzf2n7Rf7Kvws/4J0eNvFHwb0z4y6j8KtR8aeO/2QrP4QeIPiH8FNE+Pnwp8UWk3gPxlrE3grxFofw1+KvhDxvp2jeHPidaeDPFkHjfRNCs5PFVgAeM+Nv2EPGnxP8Ah38ZfEXw0/YY/aY+E/xI8TfE7/gm5oNvr37Z/wDwUM1X9qr48fEX4Vfs9ft+/CT9o/4maX/Yni/9q/8Aat+Evw++E/wv8JWXjjxh4T+wfH8ePvG/ibUvH+iWvwo0iefw/efEEA9R/bu/Yx/aZ+Lfjb/gpP4q+Gnwvk8X2Xxh+Df/AASSh+D9pbeMvh3o2ofErxN+x7+138evjf8AGnwXo6eKfF+g2nh3XtP8GeIvC0egX/xCvPBng/X9a8S2Fja+KUgsPEN7ogBa8bfsIfHv9pbwD/wXF8Kaz4Qm+Al3/wAFFbP4Nz/Au9+IHifwbqE6S6X+wL+z98L9U8PfE2T4NeLviNPoekeHPi/4P8V/Dfx8mjahrAvdMtPEOufD+48X+HNT0HXNbAPnrxn/AME3vGf7YXwn+MXgjUP2Nv2qv2Y/jH4h/Yx+NXwf8N/HX9t7/gqT8Xv2tNA8LfEz406Z4Qh174bfCDwBpP7Wn7Yyal8FfHGreCdOg+L/AMSfF1l8DvHkPhbRPBL+Gfhv4z1q81Kz8CAH1J+yz+zt47tvi3oPxwl/YC/ac+FHxt+FP7PfxK0Xwl8QP27/APgq58W/2mfDFr8VPiXZeEv7Y+Fvwc8Nad+03+3RBB8I/GWteC9Mk+Jfxf8AGXhT4T+ONH0nw58PtR8OfCT4g6xLqeleCABn7BX/AATy+I37COt/FD9o744eJfDXjzxL4K+A3ijwx4U8KfArWrjw5oHimbx18Q/G37Wv7RusXfhfxrD8Lvht4K0/U/j14517wV+zP8Hhqlp8JfgH8LvD7+IIPFWl+MPjZ8YdShAPuP8AbD+EOrft5/8ABPv4yfCn4c3umeEdc/aR+AMp8CH4oabctoFlq3ijQrHxL4X0P4m6ZoUmq3kXh3ULz7DoPj2DRv7aubXR7zWP7PttZlihtbsA/Nv4l6R/wU/+Pf7RPiD9pf4S/scat+yB8QvBv/BKH9rL4CfCfXfjh8Yf2XPHusw/tgfFT4t/sueP/C+k2Ol/Cn4gfG7wle+AdM074aazefDLx946tH0rWPFmi+I7f4t/CnwP4aHhqL4jgHyF4/8A2Ev21vif4p/am8baF+zV+2FLP8bP+CPv/BS79kWbxR+2t+218DPix8YvGn7Un7Qd18H/ABz4Ci074X/Dj4++Nv2V/wBnz4P+MtR0PVfB3gOz/Z4j+FPgbTdW0jX4PiF8Ivg74I8MfDHW/GwB+nvx4/ZJ+J3j345/D3xBN+zz4K+Nvwn0n/gkp+13+yz4z+HHjz4jaH4A8DeM/id8UfiP+xrrXhX4L+INb0uw8ZeK/DukeNvDXwp+IUD/ABA8N+AfFGh+ExoyT3F1a6leaBBfgHN/sFfB/wDa7+HX7SF/d6f4e/bi+Bv7Fl38OPFl/wCMf2e/+CgX7SP7Pn7XGqaV8bNYh+DGgfDZf2Svih8P/jH+05+0P4d+HHg3w78O/iZefEnQPj3+0NJ4Km1v4l6Lc/Cv4VWt7e+JtU8JgHhv/BRD/gnn+0n+0j+0x+0r8Wvh54Ov9U8M2vwZ/wCCZfi34Z2OmfGy4+C2o/Gz4g/sa/tdftB/HX4mfBHRPiH4D8XaF8T/AIO+MtU8EeK/DbfDb4rmfwdonh/4nav4M1i18c6PH4c8Q6z4dANW3/Ys0vxX4R/aO8e3v/BLb9pvXta1/wAOfADwZY+Gv2uv+Crnj/4hftZfFPQPhR8Wrz4tR/8ACo/G8X7VH7U/gL4E3vwW8Qatc/ED9n/XbH9q34U+I/FfxbvPFGkeIL/4GeHJ4PiZ4iAPqz/gnD8NP2u/hz4w+OFp8UdR/ax0X9lOXT/C8f7P3wn/AG+Piz+z5+0H+1N4I+IGo+Ofi144+LF3YfGv4BeMfi1qfiT4ANoPjf4Z+BPhjp37Qfx9+Nnxv025+Het2s+qeFfBtp4eTxUAfKf7Zf7NH7Udx8dfjX4//Yr+AP7YH7PX7SnjDXbPxF8Mv2sv2Zv2xv2fn/Y3+K/jDV/gkfg9ofiv9vf9kD9pnxofDl3Y/D6+uNPn8fP8LP2PPjn8XdS8F/DjwD4i+GHxim8drD4R8MgHmXxP/wCCfXxT034v/t1aN8Rv2Sv2n/2zvB/7anj3TPiboGu/Af8A4KW/FX9j39mORPiP8D/h58Efix8H/wBrT4Paf+1/8K9RsfCOg6j8O7q4bxv8OP2ef2rPEniv4B+J/D3hDUdI8R+IPBFv4ElAPu/4B/sO30XxB/4KzeB/jJ8NYtG/Z8/bG1b4JeAfBcNt4v0zxO/jT4L6R/wT1+BH7NXj7T49Rkv9R8YWsWj+JPDfjrwjbXPxA0nR9e1c2MniSPTrvTdWttQvQD86fB//AAT0/by8U/sk/EHxL+0P4O0nxf8AtqeO/wBrn/gmboF3aaT4w+H0dnH+yR/wTt+PP7P8GneM4NYn8VPoFjcfEODwn+0D+1xrHg6LxJca9Y6l8ZD4As9Ek8T6Lb6POAfe/wCzZpf7YP7GOhfEX9mbwz+xd4g+OsWsftV/tE/Fn4cftKaX8Z/gH8OfgLrHw/8A2nP2hfF/x/m1H46XXiLx9qf7THhbx98M4/id4m8D65Y/D79l/wCMum+Ik8E+Ebvw/rktl4m1EeDgD4d+Ff8AwTe8Z+A73Vf2cPi3+xt+1V+0XoS/tneNfjBoHx4T/gqT8Xvhj+wxrPwz8V/tMah+1X4O+JPjn9mvRv2tD4m0b41fDDV9ahTUvht4X/Yg8QeA/Hvx+8E6d4vn+JFhonjLV/ihoIB6hdfszftbeCv2l7LXP2PvgN+1j+xnr1/+0tq2tfE/W9K/a++A3xw/4JT/ABj+C/jT9oHwX8W/jP488Rfs1fFjx74j+OXw3+LXxR+HHhnxfpOi2/7Mv7LX7O3ivwz8cfin4jsda+MWufDm51f4o3wB/QzQAUAFABQAUAFABQAUAFABQAUAFABQAUAFABQAUAFABQAUAfEX/BRj9sPUv2Cv2QPiX+1No3wd1n4/6x4C8RfBjw1pXwf8OeIj4W8Q+ONS+MXx0+GvwTsdP0HVx4b8Wn+2bO6+IsWraXpQ0K5PiG+0+Dw+LrSf7U/tewAObT/goJ8PPE+t/wDBN2f4T6EfiJ8N/wDgo7rnjSz8G+PZNdk8NXngHQ/C37LvxR/aUtdS1bwjcaBqd5qevXX/AArZvh/4h8HajqfhLVPBuuajqEuqzz6j4euvDt4AeD/sv/tp/wDBRD9rj4A/C/8AaS+F/wCxL+xfpPw++Lvh3/hKvCenePv+CjPxx0bxla6S+oXthCniLSvD3/BL/wAW6JYaiz2MkkttpviXWraNXQJfzHdgA+g/iR+1n8YtW+PHjT9nD9kL9nvwn8dvHXwd0XwprXx68d/GP443/wCzr8C/hff+PtJbX/A/wyg8ZeF/g1+0T8RvG3xl8QeF3sPHc/hbw98HW8F+FvAWqaNrHjL4leHtb8S+DvDHiYA7f9l79qyf47eJfjV8HviL8MdU+Bv7Sf7NuteFNJ+Mvwpu/EmnePPDUuifEHS9S1f4Z/F34Q/ErSrHRU+IvwR+KdroPiqLwN4l8Q+Evht8QrfVPB3i3w38RvhT8OvFmgah4fiAPFtW/ax/a98ZftK/tJ/Ab9m79l39m7x3oX7NOofCfRvEnjr43/tlfE74H6t4i1b4qfDDRfibbJongrwH+w3+0VZxado1nrA0qe9v/G0NzeXNubiPTYIpdkYB4zq3/BUb4ly/Cb4X3vhD9l7wldftJ+Lv+CgGqf8ABOjx78GfHf7ROpeEvhh8PPjJoHhD4h+NtW8Uaf8AHjwl8AvidrPjf4eXnh/wZoureGNRt/gloPiDUdP8ZWcfiHw74S1/RdY8PwgH3f8ABTxZ+2hr3irULP8AaM+AX7MHwr8Ex+H7q50vxD8FP2u/it8fvFV54qTUdKisdG1Dwd46/Yi/Zr0jTfD9xpE2uX114mt/HWrajZ6jp2laXD4TvrbWbzWNCAPmn9iT/gpR4e/bN+Nn7RXwjs/hbqfw5074W3V94i+B/jjUvFA13T/2m/gpo/xi+L37P2ufGPwppw8M6EfDWlad8Wvgp4o0waM2peJmuPCviD4eeLhq0UPjGDTbEA/TGaaG3hluLiWOCCCN5p55nWKGGGJS8kssjlUjjjRWd3dgqKCzEAE0AfOvwo/bF/ZF+PHjO7+HHwO/an/Zx+M3xDsPB1l8RL7wH8KPjh8MviJ4zsvh/qcXhyfTfHV34X8IeJ9Y1y28HahB4w8JTWXieaxTRLuLxT4ckgvpE1vTDdAGv4E/al/Zk+KPxQ8b/BD4ZftGfAj4i/Gn4Zf2x/wsj4Q+BPi78P8Axd8UPh9/wjutWvhrxB/wm/gDw/4h1DxX4U/sLxHfWWgax/b2k2H9ma1eWulXvkX1xFA4B1Gi/G34MeJNM+FOteHfi78MNf0f477/APhR+raL4+8Kappnxl8vwlrHj+T/AIVTf2OrT2vxD8vwJ4d8QeNX/wCERl1jb4S0LWPEbY0fTL28gAOX+Dn7Uv7Mn7RN74i039n79oz4EfHTUfCGneF9Y8WWHwc+Lvw/+J174X0jxxYT6r4K1TxFa+CfEOtz6Lp3i/TLa51LwvfalHbW3iCwt57zSZbu3ikkUA+cG/4KGfD/AFP9v3wv+wT4O8CeOfE2t3PgT4qeKfHvxlm0bXfD/wAJ/CXiv4aad8M9Zl+FPhXxNqnh5dC+LPj6DRPifoOr/EOx8E69PafCWHVPDGmeLbr/AISXxJ/YOlgHjv8Aw8x8Yf8ACS/8LF/4Zv07/hhj/hsr/hhv/hpv/hdY/wCFj/8AC0P+Ftf8My/8LP8A+FB/8Kr/AOEW/wCGc/8AhrP/AIsJ/wALC/4aF/4Tb7T/AMXC/wCFVf8ACCf8TWgA/wCHmPjD/hJf+Fi/8M36d/wwx/w2V/ww3/w03/wusf8ACx/+Fof8La/4Zl/4Wf8A8KD/AOFV/wDCLf8ADOf/AA1n/wAWE/4WF/w0L/wm32n/AIuF/wAKq/4QT/ia0AH/AA8x8Yf8JL/wsX/hm/Tv+GGP+Gyv+GG/+Gm/+F1j/hY//C0P+Ftf8My/8LP/AOFB/wDCq/8AhFv+Gc/+Gs/+LCf8LC/4aF/4Tb7T/wAXC/4VV/wgn/E1oA/Rfx/8Q/8AhC/FPwe8O/2h8LrP/haPxA1DwV9n8f8AxP8A+EC8U6n9i+Hfjnxx9i+D3hf/AIRLxH/wuD4gJ/wiH23UPAH9r+Cf7P8Ah3aeOfiF/wAJHc/8IR/wjOvgHM+BP2pf2ZPij8UPG/wQ+GX7RnwI+Ivxp+GX9sf8LI+EPgT4u/D/AMXfFD4ff8I7rVr4a8Qf8Jv4A8P+IdQ8V+FP7C8R31loGsf29pNh/ZmtXlrpV75F9cRQOAdRovxt+DHiTTPhTrXh34u/DDX9H+O+/wD4Ufq2i+PvCmqaZ8ZfL8Jax4/k/wCFU39jq09r8Q/L8CeHfEHjV/8AhEZdY2+EtC1jxG2NH0y9vIADw3Tv+Chn7AWr6brGs6T+3H+x9qmkeHodJudf1XTv2mPgte6bodvr3gTxZ8UtDuNYvrbxrLa6ZDrXwx8A+OviNpMt7LBHqPgTwX4s8X2bTeH/AA5rGoWYBn/GD9o79jjxf+yH4u/ad1bxz+zJ+0B+zX4OtV+IWieMdU+J/wAENc+BXiLx98MPGNtP4Ct9N+K/jHxBL8HNF8W6d8aNB8P6F4S8Sav4jsU8J/E630d01DTdc06F4ADofhl+118J9d/ZO8I/tbfFn4sfsy/Dn4aan4asta8Z/Erwj+0v4K+Jv7NfhPUbjxF/wh93pulftL3umfDvwV4rsNP8YsvgyTXjpWgWtx4tWbQba3ku1hE4B1t3+1r+ypYfBCz/AGm779pr9nyy/Zt1B447D9oO7+M/w4tvghfSTeIZfCMUdn8WJvEieA7l5fFlvP4YjSHX3Z/EMMuiqDqUb2ygHofwt+LHws+OPgTQvil8FPiX8P8A4wfDLxR/af8AwjPxF+FvjLw58QPAniL+xNY1Dw7rP9heLvCepav4f1f+yPEGkaroWp/2fqFx9g1jTNQ0y68q9srmCIA+O/2mv+Cjv7PP7PvjTwp8HtG+I/wY+J37ROrftC/sofBLxb+znpnxy8D6T8afh94f/ai+N/wh+Edt8T/EXw4tP+El8c2mjeEdJ+Mfhnx5BY6n4Z0iy8U6de6FYx+I9CtvEun65GAeEeH/APgrh8O9H8U/BvT/ANo/wx4B/ZW8C/FHVv8AgpNpGtfFD4x/Hzwv4V8IeAbj/gn3+1x8O/2TdMXV9U8X+GPBuiTT/HbXfHy69pdrfa7oUvhC80+18M2J8fnWrXXYAD788bftY/ss/DT4T+Efj18R/wBpb4AfD/4GfED+wP8AhA/jR42+Mnw68KfCfxt/wlekXfiDwv8A8Ij8Rdd8R2Hg/wASf8JJoNhfa3oH9jaxe/2xpFld6lp32myt5pkAI/iP+1r+yp8Hfh34J+L3xc/aa/Z8+Fnwm+JaaRJ8Ofih8R/jP8OPA/w78fx+INDfxPoMngnxr4m8SaX4a8VJrfhqKTxDpD6Fqd+upaHG+rWRmsEa4ABQ8c/tl/sgfDDwl4M8f/Er9qz9mz4eeBPiP4Kt/iV8PPGvjn45/DDwl4S8efDm7uPCNra+P/BniTX/ABRp+jeKPBVzdfEDwHbW/irQ72+0Ka48beEYY79pPEmjLegHlH7RH7fvwI/Zx+HcHx58VfE/4B6p+z+f2aviV+0xa+JNO+P/AIOtfiZ8S/CHhC2+H134NuP2dvAGpWVt4K+NPhj4ht8QND0Gz8bR/GLwjpdj4z8ZfB/w1pVp4pPxTs9Q0EAfY/8ABSf9hWx+D3wO+M/xL/a+/ZU+D/hj9oHwNB43+HVz8RP2kvg94Z0vxNBaxWEPiyx8J69r/ivRtP8AGDeB9evf+EZ8UXOheemka3E1hqUVjeN9lUA5Txf+3tY6H+0v8TP2edL0X4O2GmeAPhD+xr8X9O+L/wAV/wBoOH4X/D/xjY/tbfHn4mfBm08KaNfW/wAMvG1v/wAJdZW/w5jv/hZpsF/fw/Gnx14v8MfDeK68Bper4xYA+irb9rv9k+8+OTfsw2f7T/7PF1+0qlxdWr/s823xq+G0/wAclurHwxN42vrZvhNF4lbx8txZ+DLe48XXUJ0ASW/hiCbX5lTSonu1AMHXv2sf2KNe+Keq/sj+J/2lv2Wta+NviD7V4L1z9mPXvjJ8JtR+Ket/234cfVL3wnqvwX1DxHN4t1L+1/CN2+o3WhXfhqb7f4cuXu5bWXTJjIwB89/s9f8ABT39nj9rPWLu0/Z++JP7P/iCw0H9rPx3+y5r8Hir9o3wPpHjPxA/grwp471iy8ZfBrwh4K0/4lQ/FC6+IuofD/xBr/wx8JXviHwOfFvwS0TxV8X4fEVrP4XvfAkwB9ZeBP2pf2ZPij8UPG/wQ+GX7RnwI+Ivxp+GX9sf8LI+EPgT4u/D/wAXfFD4ff8ACO61a+GvEH/Cb+APD/iHUPFfhT+wvEd9ZaBrH9vaTYf2ZrV5a6Ve+RfXEUDgGP8ADD9sb9kT42+N5Phl8GP2qP2cPi78SIvB2nfEOX4ffDD44fDLx943i8Aaxp/h7VtI8cyeFPCnifVteTwdqul+LfCmpad4mawGi32n+JvD15bXsttrWmyXIB9FzTQ28MtxcSxwQQRvNPPM6xQwwxKXkllkcqkccaKzu7sFRQWYgAmgD51+FH7Yv7Ivx48Z3fw4+B37U/7OPxm+Idh4OsviJfeA/hR8cPhl8RPGdl8P9Ti8OT6b46u/C/hDxPrGuW3g7UIPGHhKay8TzWKaJdxeKfDkkF9Imt6YboA1/An7Uv7MnxR+KHjf4IfDL9oz4EfEX40/DL+2P+FkfCHwJ8Xfh/4u+KHw+/4R3WrXw14g/wCE38AeH/EOoeK/Cn9heI76y0DWP7e0mw/szWry10q98i+uIoHAOo0X42/BjxJpnwp1rw78Xfhhr+j/AB33/wDCj9W0Xx94U1TTPjL5fhLWPH8n/Cqb+x1ae1+Ifl+BPDviDxq//CIy6xt8JaFrHiNsaPpl7eQAHL/Bz9qX9mT9om98Rab+z9+0Z8CPjpqPhDTvC+seLLD4OfF34f8AxOvfC+keOLCfVfBWqeIrXwT4h1ufRdO8X6ZbXOpeF77Uo7a28QWFvPeaTLd28UkigHzT8AP+Co/7FX7Qfw5/aM+MehfH34N+E/hN+zL8aPE/wd+I3xD8Y/Gb4T2HhTSU0HxHF4M0D4i654is/GN94a8LfD74q+KI9QT4O63ruuWw8faAuk6vZR2uo6rPoGmAH1V4U/aJ/Z+8d+FPhn488D/HT4OeMvA3xq8R3ng74N+M/CnxO8FeIvCnxa8XafZeLNSv/C3wz8RaRrd5o/jzxHY6d4B8daheaH4WvNV1O2svBfiy6mtUg8OaxJZgFPxt+01+zd8NPCvxB8dfEb9oL4IeAPBPwl8X6f8AD74qeMfG3xX8B+FfCvwz8e6tp3hjWNL8EfEHxDruv2GkeDPF+paR428Gapp/hrxHeabrN5p3i7wxfW9lJba/pUt2Adf8Lfix8LPjj4E0L4pfBT4l/D/4wfDLxR/af/CM/EX4W+MvDnxA8CeIv7E1jUPDus/2F4u8J6lq/h/V/wCyPEGkaroWp/2fqFx9g1jTNQ0y68q9srmCIA+NfhD/AMFHfgR4j+BHi/8AaB/aH8afCT9kfwL4Z/ao/aQ/ZZs9c+M/xt8HeGPCeu+JPgF8a/iZ8JLC8tvGfjiH4f6PFrnj+w+GWq+M7PwXEL2/0ez/ALQ0+HUtfh0a51mYA+h/iP8Ata/sqfB34d+Cfi98XP2mv2fPhZ8JviWmkSfDn4ofEf4z/DjwP8O/H8fiDQ38T6DJ4J8a+JvEml+GvFSa34aik8Q6Q+hanfrqWhxvq1kZrBGuAAex+E/FnhXx74V8M+OvAvibw/408E+NPD+jeLPB3jHwnrOneI/Cvizwr4j0621jw94m8M+IdHubzSNe8P67pF5Z6po2s6XeXWnapp11bX1jcz208UrAHQUAFABQAUAFABQAUAFABQAUAFABQAUAFABQAUAFABQAUAFAH5p/8FcfAfjj4k/sRa74T+HXg3xX4+8UzftJfsDa7F4a8FeHdX8VeIJdE8Hft9fsy+MvF+sx6NoVnf6i+leFfCGga74q8SagtsbTQ/Dei6trmpzWumadeXUIB+dni39lD4+fs/8A/BYL9hDQfhT8L/FXir9gXxV+0T+1R+13beJ/DmlanqXhb9kj42fEH9jP9p3wF8cPh14iTTdGudM8E/Cv45/ETx34F+KvwyvdX1nStNHxe8afF/wnpVht1Lw5agA8H/4JveGP2Xvgt+yL+zR4c+P3gn/gt14E+PfgDwzZv4+8C+E/A3/BxDafDHQ/Fum+JNS1EaXpvw9+DejP+zxN4YZPsjzeHfCOg3HgPUrWaa2m066trq7hlAP1E8LeI9V/Yb/aj/bH8b/EL4TftAeM/wBnz9s/4g/Db9o74ffFr4I/Av4x/tI6x4R+Jun/AAI+FvwJ8c/BD4mfBz4G+C/iB8evBc76T8GNC+JHgbx1cfC26+FjadrniHwN4s8ceDvHGkeD/DHjUA7X9kTwp8R/iv8AtiftX/t2+MPhl41+DXw6+Jvws/Z7/Zm/Z38H/E/QE8FfFbxv8M/gR4h+NvxC1z47ePvhzeBvFnwztPiP4x+O95o3w78AfE238J/GLQvCHggX/wAUfh94H1nXrHwpoQB85ax/wT/n/aS/a4/4Kja94o8d/tp/s433jyX9nfQPgn8avgD+0n+1J+zppAuLT9mDwxomoeOfDHhv4b/EjwX8HfjDq3gbxdFJY3d34z8KeObexvrGbwxqTQQLLYoAfn94k+G/i2P9iL9hn4GfGH9kz9qb4X+J/wBkH/gqZolp+11ffsrfDb9t7Wte+JGl6V8PP2nY9W/bW+Dnxc+BFrr/AO0z8TvD/wAebrxP4S8e+Nfil4U8Y+IviJ4f+IXjrWfBHxC8QSa1AbrWAD7W8UfGT4d/B79nn9qO8/YD8Cf8FYPiF+1H4j+DOp+G/hHov7Ufw1/4LcePfCVp8Q/FGr6Z4D8A+ItMvf26vC3iHwB4bj8H+L/Guj+M/Gdx4Uu9E8Qv4A8OeJdX1S9g8L+HdY1TSADzzwL+xf8AtgfsCfGf/glN4vt/F/wy+P3wd+BegS/8E5PG3hb9mD9j74zfDnx7onwD+NPhDQf+Ec+LPxh8R6x+1D+0vbeLPB3w2+Onwf8Ahb4j8ZeKP+EN+HGleE7Txl448a6vqen6Jc6jb2AB+72jfEfwl8Wvg/qHxA8DXmp33hnXPD/i6Kxl1rw14n8G6zFc6JLrPh/WLDVvCvjTR/D/AIq0DU9L1rStQ02/0vXtF03UbW6tJY5rZMAkA/lZ/wCCc3hjUvj9+wj/AMEQvg1+zL8APjD8EPip+ztbX3x4+J3x08R/A74gfDL4W+AvAniz9m344eFvF/ifwb+0G+kab8M/jPq37WHxB+Lvw51+T4ffCHxn8SvEMela3rXiP4yeFvA/iz4UatpPh0A+mf2W/h74s8Q+Hv8Agil+zV4S/ZH+PfwK+N//AATw8U6nqv7VPj7xt8EvHvw7+GPwx0PwZ+zl8Uvgn8ddG8E/tDeJfC1h8J/2lI/2ufjR4z8LeJdMX4CeNvigPGugS3vxX8Zz6BL4ak1GzAOe/YutPi5Bp/8AwQJ/Zr1r9mb9qPwr42/YS8WfFbwT+1f4o8Yfs8fF/wAH/CT4Wa74P/4J/ftZfAzQJ7D4v+LPBuh/Dj4qeE/iT4xvo08G/EX4NeJPiF8OlF14a07xB4r0XWviF8NtO8XgH6k/8EV/hR4g+CH/AASn/YT+F3i/4da98JvGPhf4A+F18afD3xV4V1PwT4p8N+M9Ymv/ABB4uh8TeFdastN1jRvEV94j1XU9V1y21Sxtr99Uvrq4u4xPM5IB2fxy8FeMtX/4KS/8E/fHWleEvE+p+CPBnwL/AG+NI8YeMdP0HVb3wr4U1bxjJ+ycfCOmeJfENtaS6RoWo+Kh4c8Qnw5ZapeWtzrg0HWf7Miuv7LvvIAPyni+F/xXh/ZpP/BKBPgT8fj8TT/wVDm+JZ+L8vwW8cT/ALO3/DKM/wDwUrk/4KOP+0AP2hJ/DMnwEW/X4RSN8LofhEvxEHxnt/j0E0C38GxaLFF4rQAIvhf8V4f2aT/wSgT4E/H4/E0/8FQ5viWfi/L8FvHE/wCzt/wyjP8A8FK5P+Cjj/tAD9oSfwzJ8BFv1+EUjfC6H4RL8RB8Z7f49BNAt/BsWixReK0ACL4X/FeH9mk/8EoE+BPx+PxNP/BUOb4ln4vy/BbxxP8As7f8Moz/APBSuT/go4/7QA/aEn8MyfARb9fhFI3wuh+ES/EQfGe3+PQTQLfwbFosUXitAD79/wCClum61rXx0/4JS6P4b1T+w/EWrfttfFzTdA1rfNF/Y+tX/wDwTd/bstdL1TzLdXnj/s++lgu98KPMnk7o1ZwoIB+f/wCy38PfFniHw9/wRS/Zq8Jfsj/Hv4FfG/8A4J4eKdT1X9qnx942+CXj34d/DH4Y6H4M/Zy+KXwT+OujeCf2hvEvhaw+E/7Skf7XPxo8Z+FvEumL8BPG3xQHjXQJb34r+M59Al8NSajZgHPfsXWnxcg0/wD4IE/s161+zN+1H4V8bfsJeLPit4J/av8AFHjD9nj4v+D/AISfCzXfB/8AwT+/ay+BmgT2Hxf8WeDdD+HHxU8J/EnxjfRp4N+Ivwa8SfEL4dKLrw1p3iDxXoutfEL4bad4vAN79mD9lLxxon/BPb/g3J+F/iT9nXxrpGo/A79q34V/FX40eANc+FniKw1P4P65pP7Iv7bWu3Pj/wCKHhq/0SK9+H93pnxx8UeEr2bxD4rs9I+xfEnxF4dR7qLxBq2mR3ABxHx2/Zn/AGgLT4xfFX4v6d4f/ag+HfwX+F//AAXK8RftCeJ7/wDZ1+BnhX4nfFtPAPxA/wCCZfwC+Dfhf9qD4M/Bf4nfA3486F8dvD3gH9oLxD4ktfF0vgD4LfFHxfpt/qPxG+IHg2xh8efDbUNc0AAwPH/7Lvjadfhf+1J8LPGv/BWXWvhfpv8AwUnH7QX7Q3jnx9+yt+zppX7R93rN3+yXrP7NHhn9qz4B/sKSfsXWWpXfhzwL4wuvCGh+P9K8W/sOxfHPX5IPFH7Q/wAP/CmsHQtC+LGoAHrq/s9/DC28C6v+0KdY/wCC2FzrWq/t6WHx98OftMTfsm/BCD4xeB/i3afsz337Peq/HzQ/2C/DP7Jmg+Nj8HfGXhSWT4R+Nj4m/YE1b4o+IPG4X4wJ4esvAt9L8croA/SD/glZqP7Qd/8ACj4vt8efCnhqRR8ZlfwH+0Dafsi+K/2CviR+13Yr8KPhhYfEL9of46fsl+O9W1Txn8Ofiv4h+MOnfEHw9qfiHXbLwLB8SNA8N+HvF/hP4YeDfAd54UbWAD8k/EHgTxf4f+Dv7N37GniP9jn9o7xl+058Iv8AguV8Gf2nfiD8U9F/Zt+KXjP4Pnwn4m/4KNt8dta/bY0z9qWXwefhT4ksfEPwK+J1v4Y8cadoXjrUvjP8Lo/E3jXwf458CeHvh38MPiFr/hkA/YH4+/CLUvGX/BU//gnB8VJ/hrqfifwr8Gf2cP8Ago7IPiK3hK91fw78L/iF8QdQ/Yo8MeFRP4sFhPpfg/xb428ExfFbQ/DsU9/Yat4j8OW3jyy0xLywtNdSIA/K/wDZd+Hnjv8AZS8d/sYftAfGz9mv4+ar8GfhjrX/AAWi+EGk6f8AD39nr4v/ABb8d/s5eOfjr/wUb8W/E34LfEiL9nv4W+BvF/xeh+Hfxh/Z68Fa14O8K/E3wL8PNY0DRfDOveEbHUr/AEfwV8RtJ1G/AOL8L/s8+L/hP8Fvg18Wk0//AIKFfsHfF/WvF/8AwUn8S/so+N/2cP2RNG/bT0b9lP4JftaftCQfGT4afAD9pH9kjQfhR+0J478Pp4j0fSPAvxHPhnwt8OfBL+AL3RPEvwe8T/HX4W+JG0nwjfgGV4d+Iut/D/8AbR/4JFfFD9qf9kBvDF14K+CP/BW3WPBPhv8AZZ/Y7+KVjeeAPBWu/HH4CaP8HP2jYv2JfCE3xs/aE+Dnif4tfDbxVpcXxG+FukQ/E/4n/DHxf8aNdv8A4n2nhLSrL4jTeAgDiNR/ZB/aZ1LRNYl8P/s5/FXwz4Z+Mf7Df/BxVrXwb+FbeCdXsf8AhTXh/wDbF+L3wd8bfstfA3xZZQyX/hv4T/Ej4leH5L/xfp3wVvdT0e/8IaxqXinwRFoemXvgjX9M0kA9t+IXi/44+O9P8MeDvDXwk/an+Afgzxj/AME/vgR8MvD/AI4+B3/BL7xR4u/a6/a0+I2n6V8dPhv4u/ZU+Mnxx/aX+Cvjf4V/sf8AwN+H/jK+8MajDov7Unwa+GOn60PGl98YPCH7SHgz4U6p4our8A+QPDH7NX7TF/8AB74B23/DNX7Q1jf6D+wF/wAGyHw51nS9V+CfxJ0zVdM8bfs0/t1a1qvx98N32m3nhqK8tNX+D/hy1/4TD4j6fcQx3ngrwZc2PirxNBpeh3tveuAfcTeF/in8Iv2gtA8B/sn+Dv2pvGOiS/txeIviD4y/YW/bl/4J23fxC/Zy8N+IfiT+1J4e+J/xT/bA/Zs/4KUeBvB/hf4dfBfWPCPw81P43/F74Uav8SP2kP2oNY1DUfGujfC6y+EHhf4sW+l+A9JAPAvjXZftOfEzxb8MNO1X4J/tNeArz4T/APBXT4CfGnW/2Nv2Y/8AgnAPAH7Lvgr4S/Dz/govbeIdd/a5+J/7VHin4YeO7v8Aau+M3xK+HuveG/H/AIy8T/sk/HbwO039var4q8dfs82HhTwV8evHNiAenad8G/jzqnxX+Hvw60P4S/Hbwv4v8C/8F4v27fjpqnje/wDgn8XtL+H/AIa+E/7Qf7PP7ch+Dnxp0v4rS+DI/h54l8E3upeJfCtpqPiDwd4p16Hwd4l8QeGfCvi86B4q8RaHo9+Adt+y38PfFniHw9/wRS/Zq8Jfsj/Hv4FfG/8A4J4eKdT1X9qnx942+CXj34d/DH4Y6H4M/Zy+KXwT+OujeCf2hvEvhaw+E/7Skf7XPxo8Z+FvEumL8BPG3xQHjXQJb34r+M59Al8NSajZgHRfsXfs0fEL4a/s+f8ABtZov/ChPG/gbWfgbcfEG6+OmlzfDHxD4e1b4O3HxB/4J3ftTxeM5PivaT6LaXvw9PjH43694atfEA8Xpo6638TtW8P2d8tx4nu9MhcA/evRviP4S+LXwf1D4geBrzU77wzrnh/xdFYy614a8T+DdZiudEl1nw/rFhq3hXxpo/h/xVoGp6XrWlahpt/pevaLpuo2t1aSxzWyYBIB/Kz/AME5vDGpfH79hH/giF8Gv2ZfgB8Yfgh8VP2dra++PHxO+OniP4HfED4ZfC3wF4E8Wfs2/HDwt4v8T+Df2g30jTfhn8Z9W/aw+IPxd+HOvyfD74Q+M/iV4hj0rW9a8R/GTwt4H8WfCjVtJ8OgH0z+y38PfFniHw9/wRS/Zq8Jfsj/AB7+BXxv/wCCeHinU9V/ap8feNvgl49+Hfwx+GOh+DP2cvil8E/jro3gn9obxL4WsPhP+0pH+1z8aPGfhbxLpi/ATxt8UB410CW9+K/jOfQJfDUmo2YBz37F1p8XINP/AOCBP7NetfszftR+FfG37CXiz4reCf2r/FHjD9nj4v8Ag/4SfCzXfB//AAT+/ay+BmgT2Hxf8WeDdD+HHxU8J/EnxjfRp4N+Ivwa8SfEL4dKLrw1p3iDxXoutfEL4bad4vAP1J/4Ir/CjxB8EP8AglP+wn8LvF/w6174TeMfC/wB8Lr40+HvirwrqfgnxT4b8Z6xNf8AiDxdD4m8K61ZabrGjeIr7xHqup6rrltqljbX76pfXVxdxieZyQD8s9F8A/EjwH4807xl4/8A2cP2hvG/w+/ZX/4Lmftd/tS/F7wTon7Pvxk8VXd98K/2kdG/aH8Ofs2ftLfBvQNM8D31t+1FYfC/xn488IeNPEWhfs9n4p/EL4X2l+fFOp+FdM1jw/5EQBZvvAvxQ074ky/t0+HP2bf2h/DX7M97/wAFsvA/7Utn8K7L4E/FKX45w/CKL/gnz8Rf2Mfip+1D/wAMmaN4JvP2iNJPxN/aJ8X2vi3VfBEvwzT4rah4Is5fjBr/AID0vStV1HV5gC1ZeCj4/g/ah/aI+I/wi/4KTfAZD/wWLv8A9oX9mn4ufAv9mG88WfGz4d+HNT/4Jy/s7fAzw38ftd/Zd+Jvwl+LXjfxx8JfH+nv418A6lodj+zP8SviR8N/Euuz6V4+8I/CfxN4G+It94DAP01/4JWaj+0Hf/Cj4vt8efCnhqRR8ZlfwH+0Dafsi+K/2CviR+13Yr8KPhhYfEL9of46fsl+O9W1Txn8Ofiv4h+MOnfEHw9qfiHXbLwLB8SNA8N+HvF/hP4YeDfAd54UbWAD8SvAP7PH7R3wq+Mfwh/aA8ezft1/Aj4S+Hf2gf8AgtJ4Lh8W/su/ss+G/wBoH4x/C3xh8fv277z4rfDL4i33wK+If7KH7WXje8+Ev7QXwi8G6lpGk/Gb4VfBea50pLfwjYah460f4f8AxUvk8RAHut3+zl4Z+Dfwk/Z/+I3wk8Y/8FkP2cPin9n/AG6rn4K/tRXP7FHwi/ap8TfD2T9p34p+Hvip4l8L/HX9hr4J/s8+PtY+HHww+LPjfQdM+L/w28DeHv2bvgB4h8DaBpWqfDT4h+N/gJ4x1XTPh5cAH7Qf8E5r34s3/wCyf4Mn+MfwY+HXwI8Qt4w+MEnhrwV8L/hBrP7OvhnVfhdd/Fzxtf8Awo+I91+zp4m8UeOPFfwB8XfFT4fXfh74h+PPhF4x8Z+IfGvg7xn4j12y8ZS6P4ofVvDWhgH3JQAUAFABQAUAFABQAUAFABQAUAFABQAUAFABQAUAFABQAUAFABQAUAFABQAUAFABQAUAcd4V+H/hDwR4H0n4ceF9GTSvBuiaIvh7T9JW71C6kGm+S8M5vNVvru61nVNTvzLPd6rruqajea5rGp3N3q2qajeapd3N5KAYPwV+DXw2/Z3+Enw4+BXwd8N/8If8KvhJ4O0LwB8PvC39sa94g/4R/wAJeGbCHTNE0n+3PFOqa34j1X7FY28UH2/W9X1LU7nZ5t3eXEzNIwB6fQAUAFABQAUAFABQB4d4z/Zx+EHxC+Mvwn+PnjTw/rXiH4lfA1PEDfCi4vvH3xD/AOEL8G6p4p0LXPC2t+K7D4UweK4fhTdePbjwv4m8Q+GLb4h6p4KvvHOmeHNb1TQtK8Q2WlXtxaSAGj8Zfi3P8ItJ8H3th8K/iv8AGHV/G/xC8NfDvSPCnwh0Pw9q2tWdz4gW/u73xX4k1Dxh4q8EeEPCvgXwlouk6rrvijxJ4i8UabFFbWcWkaLb654r1jw/4d1cAWP46/Def4+3f7M1vq93P8XtM+D+nfHXV9BTSdSSx0r4b65401TwB4c1e512e2i0e4u/EHifw94ps7LSdMu7/UrKHw1f3muW2kWt/wCHZdbAKX7Snx58Ifstfs9/G39pP4gab4k1jwN8BfhZ46+LvjDSvB1npeoeLNS8N/D/AMOah4n1mx8N2Ot6x4e0e81y5sNNnh0y21TXdHsJrx4Y7rUrKFnuIwDI+Ov7SXgb9n39l74p/taeM9K8Wan8OfhH8FvFHx28SaL4YsdHvfG174R8J+ELrxrqOnaHpuq67ouhXPiOfSrSS3srS/8AEmm6ZJqDJFPq9tbFrtQD0HwB47vvHkWs3snw/wDGfg3RbSbQn8Ma94ruvAU1h8Q9G13wnoPiceJPClr4P8ceLdb07StMvNauvCOpWvj7SPBPiE+JPDutXGmaFqXhObw/4o10A9CoAKACgAoAKACgD5I0SX9mb4z/ALXPizxDpWnXev8A7S37E3hSb4Pa54jeTxnpFj4B0j9qPQfh38XNZ8FW1jLfaf4Q8X3fiTw14G+FXiq91xdF8QL4fhlsNH0fxFYatN400W2APregAoAKACgAoAKACgAoA47wr8P/AAh4I8D6T8OPC+jJpXg3RNEXw9p+krd6hdSDTfJeGc3mq313dazqmp35lnu9V13VNRvNc1jU7m71bVNRvNUu7m8lAMH4K/Br4bfs7/CT4cfAr4O+G/8AhD/hV8JPB2heAPh94W/tjXvEH/CP+EvDNhDpmiaT/bninVNb8R6r9isbeKD7frer6lqdzs827vLiZmkYA9PoAKACgAoAKACgAoAKACgAoAKACgAoAKACgAoAKACgAoAKACgAoAKACgAoAKACgAoAKACgAoAKACgAoAKACgAoAKACgAoAKACgAoAKACgAoAKACgAoA/lr/wCClWgeCvEP/BRr4kWX7b3xo/4J/wDwd/Z9H7IXwsl/ZJvv+Cln7NviH46/BS/1VfGPxPi/ahk/Z21+f9sD9lbwT4A/absNSuPg3N4+k0MeLfjdqvw9b4N3vg2/8M6HoOqjWADwbVLD4H/syfHjxP8AFv412V3+198dLr/ggL4Y1fwL8UNd8BeNP2QP2y/2zvG3gHVfjxoPxA1rw1qN5FJ+1h8PfjXcfs7aV4L0v4zeMfDd14i+O/w7+F1jbeJPENpeRaZp+lygHw58Q7z4FeGJv28LX9n/AMRf8E8NN+H3xS/4ILf8FKbPUPBf/BMX4e+INN/Z4sPGPw78X/AjXfAXw++JH7Rtv4vufAX7X/7SXwt+FPjnWbzxP44Hwn+BXxL8H+GvG6634t+FvhfQfi54TtJQD6V/ar0z9kK0+Bfx9k/4JgN4On8BW3/BE79vPTP+Cjt78Jrgyx3niuD4afD5v2XG/bVcMtxfftup40H7Qsq3Hxfjf9qWCyuvjwfiG0On3+rrMAeoeL/Bvwa8Yat+3Cvx2/aC+EHwD8B+H/8Agpb+yxr0p/at+Cms/HP9hz4n6xF/wSf/AGcdO0P4eftg+F4vGnws8Fad8PZNT1K28V+Add+J3xa8CeE7H41+GPhudObxH41bwp4evgDV8O3X7PvxW/YL8HeDviRrP7Dv7GHwT+CH7dVsun+L/C2mfE79s/8A4IQ/tf8AjzX/AIBN4v8AHsul6H4wvv2e/A3wu/Zgj+PPj3xzB4d+H2pfEHwx8DPhd+138MbHTfDPjz4ufF+4uba+APLtU8Y3HjT9kP8AZz8CQeBP2IP2cv2FPhx/wURufDH7U3xW+Gb/ABa/bF/4Ix/Fy58V/s1T+OtE+JnhbwNqfjr9lay8MfsQp+3J4vm8EeL/AIWR+NrT9mr4Q/tT+HPDNz4p8ZfFS9tPHCaiAehj4G/Bnxr4a/Yi+Gmi/tCfAv8Aaz/ZO+IX/BcPwT/YPw8/Zi/Z38b/AAE/Yf8AAukx/wDBPz9rD/hafwT+Adjr3xq+Pngf4sfs+fEbxRpmq6x8Y/Bnw6+Jfiv4FXvjfxz8cPhZrugW0es+PPA1mAcV+0v+yb+zT8Pf2bv+Dhvxf4H+B/w28Ka/+xj8VdD8Qfsb3Oh+GNP0+1/ZD1+0/ZB/Zf8AjrNrn7K+kQRJo/7Ous638XPEepeO/FuqfByw8F33jTWU0g+LrjW7Tw94fttMAOi/a78HeG/F/wC1/wD8FFrL9rf9rX9jP9lz48H4k+A4f2LPF37QP7H3xS+Ov7bvhH4GXfwd+H6fAbx3/wAEsfG3hL9sX4PeK5/Eeg/HKH4n31t4D/Zr+CPjvxtP+1JZ+MYfHkPjqfxPoXhC2AOh/a5+AHw01z4Z/wDBxN+0r498M6D4/wD2mP2c5/gj44+CHx51zwkNE8e/Br4qfDT/AIJd/sXfELSfix8D4L4zax+z9481Xxzp+jeIPEl54Eu9B1/V4/DHg3w34uvta0zwToFnp4B13xt+Dv7G1l+0r/wXJ8H+OfHvwc/ZF8aeOPiN+w78UdY8fR/BXT/HGo698D9Q8I/s8eJvi3qvxw+G/gh/C3jvxz+xP8Wvjol94Z/bB8Ran4s8GfCXUG8TeNNQ+L/xH8Ph/EOqoAfcP/BGHxp8Po/F/wC1X8JPhN8LP2GB4K8P3fgHx7qf7Sv/AASy8b+Jrj9gf4weL/EmufE/wlpfhex+Bdx/afwz/Zw/aj8H/BTwL8GNc+PPgz4V/En44SeJLHxl4F8Q+OPiPDEvgTR6AP3n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/Pr9uj9oDw14NsPDvwAb4q+CfhJ4g+MejeItQ8W+NfGfjLw74IXwp8F9ChSz8bT+FdW8RanYRzfEvxrcahZeBPh1ZabDqOp2N3qmu+OI7UWXgW+kABL+xH4/wBMh/4J0/BnxV4N1PQvFV74F/Z30yO4ttN1G31e2tfFng/wWs974a1caVcvLaanY6hbJZatpTyW+pWcjNBNHBNgAA+Xfhd4N8O/CfwH/wAExv2g/CenPF8Xfj14n8HaN8dfGu2aXxR8Z7L9or4DePPi14+m+JWqabbJq/ju50Tx7oWj+KvBQ8Q3V9H4TXRYtO0lY7J3s5gD9iP7fsf+eGtf+E34i/8AlXQBzFp8UfBV8lxJaahqc6Wmo6tpFwy+F/FQEWo6Hql5ourWrbtEUl7LVLC8s5GXMbSQM0TvGVdvFrcQ5Ph6tShWxnJVpTlTqR+r4qXLODakuaNCUXZq14tp9Gz06eT5jWpwq08NzU6kVOEvbUFeMldO0qqkrp7NJ90Wv+FieFP+frVf/CY8U/8AymrP/WfI/wDoO/8ALbGf/M5f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6rTtRtNWsodQsJHltbjzPKeSC4tpCYpXhkV7e6ihuInSWN0ZJYkcFTlcYJ9qlVp16VOtSlzUq1OFWnKzjzU6kVOEuWSUleLTtJJq9mk9DzKlOdKpOlUXLOnOVOcbp8s4ScZK8W07NNXTae6bRdrQgKACgAoAKACgClqdhDqum6hpdw0qW+pWN3YTvCyrMkN5BJbytEzpIiyqkjGNnjkUOAWRhlSAeVfC34N6f8H/AAP8I/hx4O8Y+Mk8G/CLwfF4LstI1P8A4Q++PjHTrLS7LS9IvPGOof8ACIQ6mNS0ZbNryzk8H3vhCyubu7uf7XsdTtFtLS1APKvhn+xx8Pvhf4p8A65pvjL4m+IfDfwe/wCE6/4Uh8MvFGs+GbnwJ8Hv+Fgi5tNa/wCEUbSPCGieNdc/s/w/qGq+EPC//CyPGXjv/hFfCmrahpGhfYY5lkjAPregD5H8Ff8AHl4m/wCypfGj/wBW944r8Zzj/ka5j/2GYj/05I/S8t/5F+C/7BqP/pETsK807QoAKACgAoAKACgAoAKACgAoAKACgAoAKACgAoAKACgAoAKACgAoAKACgAoAKACgAoAKACgAoAKACgAoAKACgAoAKACgAoAKACgAoAKACgAoAKACgAoAKACgAoAKACgAoAKACgAoA9d8E/8AIt2X/Xzq/wD6edQr9pyr/kV5b/2AYP8A9R6Z+ZY//fsb/wBheJ/9PTOrrvOQKACgAoAKACgAoAKACgAoA+R/BX/Hl4m/7Kl8aP8A1b3jivxnOP8Aka5j/wBhmI/9OSP0vLf+Rfgv+waj/wCkROwrzTtCgAoAKACgAoAKACgAoAKACgAoAKACgAoAKACgAoAKACgAoAKACgAoAKACgAoAKACgAoAKACgAoAKACgAoAKACgAoAKACgAoAKACgAoAKACgAoAKACgAoAKACgAoAKACgAoAKACgD13wT/AMi3Zf8AXzq//p51Cv2nKv8AkV5b/wBgGD/9R6Z+ZY//AH7G/wDYXif/AE9M6uu85AoAKACgAoAKACgAoAKACgD5H8Ff8eXib/sqXxo/9W944r8Zzj/ka5j/ANhmI/8ATkj9Ly3/AJF+C/7BqP8A6RE7CvNO0KACgAoAKACgAoAKACgAoAKACgAoAKACgAoAKACgAoAKACgAoAKACgAoAKACgAoAKACgAoAKACgAoAKACgAoAKACgAoAKACgAoAKACgAoAKACgAoAKACgAoAKACgAoAKACgAoAKAPXfBP/It2X/Xzq//AKedQr9pyr/kV5b/ANgGD/8AUemfmWP/AN+xv/YXif8A09M6uu85AoAKACgAoAKACgAoAKACgD5H8Ff8eXib/sqXxo/9W944r8Zzj/ka5j/2GYj/ANOSP0vLf+Rfgv8AsGo/+kROwrzTtCgAoAKACgAoAKACgAoAKACgAoAKACgAoAKACgAoAKACgAoAKACgAoAKACgAoAKACgAoAKACgAoAKACgAoAKACgAoAKACgAoAKACgAoAKACgAoAKACgAoAKACgAoAKACgAoAKACgD13wT/yLdl/186v/AOnnUK/acq/5FeW/9gGD/wDUemfmWP8A9+xv/YXif/T0zq67zkCgAoAKACgAoAKACgAoAKAPkTwXa+J5bPxO+neDNc1azb4pfGfydQsr/wAIQW1xj4veOFkEcWq+KNNv18mYSQP59lDukidovNgaOaT8XznCcTTzbMZYbg7O8Zh5YzEOjiqGP4Sp0cRSdSThWpQxfE2GxUIVI2lGOIw9Gqk7TpQleK/TctxGRxy/BRr8S5Xhqyw1FVcPVwnEU6lGaglKnOWHyKvQlKDum6NarTbXuzktTr/sPjT/AKJ34m/8GvgD/wCbWvN+pcW/9ELxB/4cuCv/AKLTt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D7D40/6J34m/8GvgD/5taPqXFv8A0QvEH/hy4K/+i0PrPD3/AEVeT/8AhFxR/wDQ6H2Hxp/0TvxN/wCDXwB/82tH1Li3/oheIP8Aw5cFf/RaH1nh7/oq8n/8IuKP/odD7D40/wCid+Jv/Br4A/8Am1o+pcW/9ELxB/4cuCv/AKLQ+s8Pf9FXk/8A4RcUf/Q6H2Hxp/0TvxN/4NfAH/za0fUuLf8AoheIP/DlwV/9FofWeHv+iryf/wAIuKP/AKHQ+w+NP+id+Jv/AAa+AP8A5taPqXFv/RC8Qf8Ahy4K/wDotD6zw9/0VeT/APhFxR/9DofYfGn/AETvxN/4NfAH/wA2tH1Li3/oheIP/DlwV/8ARaH1nh7/AKKvJ/8Awi4o/wDodD7D40/6J34m/wDBr4A/+bWj6lxb/wBELxB/4cuCv/otD6zw9/0VeT/+EXFH/wBDofYfGn/RO/E3/g18Af8Aza0fUuLf+iF4g/8ADlwV/wDRaH1nh7/oq8n/APCLij/6HQ+w+NP+id+Jv/Br4A/+bWj6lxb/ANELxB/4cuCv/otD6zw9/wBFXk//AIRcUf8A0Oh9h8af9E78Tf8Ag18Af/NrR9S4t/6IXiD/AMOXBX/0Wh9Z4e/6KvJ//CLij/6HQ+w+NP8Aonfib/wa+AP/AJtaPqXFv/RC8Qf+HLgr/wCi0PrPD3/RV5P/AOEXFH/0Oh9h8af9E78Tf+DXwB/82tH1Li3/AKIXiD/w5cFf/RaH1nh7/oq8n/8ACLij/wCh0PsPjT/onfib/wAGvgD/AObWj6lxb/0QvEH/AIcuCv8A6LQ+s8Pf9FXk/wD4RcUf/Q6H2Hxp/wBE78Tf+DXwB/8ANrR9S4t/6IXiD/w5cFf/AEWh9Z4e/wCiryf/AMIuKP8A6HQ+w+NP+id+Jv8Awa+AP/m1o+pcW/8ARC8Qf+HLgr/6LQ+s8Pf9FXk//hFxR/8AQ6H2Hxp/0TvxN/4NfAH/AM2tH1Li3/oheIP/AA5cFf8A0Wh9Z4e/6KvJ/wDwi4o/+h0PsPjT/onfib/wa+AP/m1o+pcW/wDRC8Qf+HLgr/6LQ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PEJ9c+JieLzYDw3r63Q1hbRPDvn+DyHsjcqiqYxrxmYtZOLn+0FuBbB2Wczi0UAL6lxd/wBEJxD/AOHLgj/6Lun3/jc+s8Pf9FXk/wD4RcUf/Q6e3/YfGn/RO/E3/g18Af8Aza0/qXFv/RC8Qf8Ahy4K/wDotD6zw9/0VeT/APhFxR/9DofYfGn/AETvxN/4NfAH/wA2tH1Li3/oheIP/DlwV/8ARaH1nh7/AKKvJ/8Awi4o/wDodD7D40/6J34m/wDBr4A/+bWj6lxb/wBELxB/4cuCv/otD6zw9/0VeT/+EXFH/wBDofYfGn/RO/E3/g18Af8Aza0fUuLf+iF4g/8ADlwV/wDRaH1nh7/oq8n/APCLij/6HQ+w+NP+id+Jv/Br4A/+bWj6lxb/ANELxB/4cuCv/otD6zw9/wBFXk//AIRcUf8A0Oh9h8af9E78Tf8Ag18Af/NrR9S4t/6IXiD/AMOXBX/0Wh9Z4e/6KvJ//CLij/6HQ+w+NP8Aonfib/wa+AP/AJtaPqXFv/RC8Qf+HLgr/wCi0PrPD3/RV5P/AOEXFH/0Oh9h8af9E78Tf+DXwB/82tH1Li3/AKIXiD/w5cFf/RaH1nh7/oq8n/8ACLij/wCh0PsPjT/onfib/wAGvgD/AObWj6lxb/0QvEH/AIcuCv8A6LQ+s8Pf9FXk/wD4RcUf/Q6H2Hxp/wBE78Tf+DXwB/8ANrR9S4t/6IXiD/w5cFf/AEWh9Z4e/wCiryf/AMIuKP8A6HQ+w+NP+id+Jv8Awa+AP/m1o+pcW/8ARC8Qf+HLgr/6LQ+s8Pf9FXk//hFxR/8AQ6H2Hxp/0TvxN/4NfAH/AM2tH1Li3/oheIP/AA5cFf8A0Wh9Z4e/6KvJ/wDwi4o/+h0PsPjT/onfib/wa+AP/m1o+pcW/wDRC8Qf+HLgr/6LQ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D7D40/6J34m/8GvgD/5taPqXFv8A0QvEH/hy4K/+i0PrPD3/AEVeT/8AhFxR/wDQ6H2Hxp/0TvxN/wCDXwB/82tH1Li3/oheIP8Aw5cFf/RaH1nh7/oq8n/8IuKP/odD7D40/wCid+Jv/Br4A/8Am1o+pcW/9ELxB/4cuCv/AKLQ+s8Pf9FXk/8A4RcUf/Q6H2Hxp/0TvxN/4NfAH/za0fUuLf8AoheIP/DlwV/9FofWeHv+iryf/wAIuKP/AKHQ+w+NP+id+Jv/AAa+AP8A5taPqXFv/RC8Qf8Ahy4K/wDotD6zw9/0VeT/APhFxR/9DofYfGn/AETvxN/4NfAH/wA2tH1Li3/oheIP/DlwV/8ARaH1nh7/AKKvJ/8Awi4o/wDodPYfBCzp4aslubaWzuVudWW4tJ3t5JrWcazqAltpntJ7m1eWCQNFI9tc3FuzqTDPLGVkb9ryqNaOV5bHEUKmFrxwGDjXwtaVCdXDVlh6aqUKs8NWxGGnUozUqc5YevXoSlFulWq03GcvzDMHTlj8bKjVhiKTxeJdKvTjVjTrU3Wm4Vaca9OjXjCpG04xrUaVVRklUpwmnFdXXecgUAFABQAUAFAHzN+0T8FPB3xLj8O+M/G3w68Q/H20+GNrr974d/Z4M3w6ufAfjfxT4jhstFt/E2v+HfibdaD4P1nxJ4S0mTVo/DN/4m8U2mm+HrDWvEt5pumX/iK50woAcJ+wFqt/J+yZ8PNJ1fXdR8U+LfAcnjTwR4v0y9uNbude8G+KPC3jDX7S6+Emp3/jCLTNR1HV/hbbiy+HMmsXjrpusN4ei1fTtRutGvbO/mAPk39lnwRN+zJdfAGT9or9kT4MeB/iT8VvF3xE8P2P7QXhfWfCHxA+M+n/ABf8byeOviDB4Z+IB0v4b6fqGj6b4q8KJ4y8N6Lrvgr4rfFC2t49L0PwvrkWnWOvCbTgD9bP7fsf+eGtf+E34i/+VdAHl/wh1uzi8KasrQ6uSfih8b5AY/D+vSrtl+NHj+VQXi011DhXAliJEkMgeGZI5o3RQD1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B83ahL4rfxxJcxWHjI3n9vLNZ6mnh7xV/ZSaKL9XiRp104WSWSabtgvNMcrPNKku63llkjuZAD6P8A7c07f5n2XWN+Nu//AIRnxDv25J27v7KzjJJxnGSfWgB3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M8OSLLpryoHCy6v4ikUSxSQyBX8QaowEkMyRzROAQHilRJI2yrorAgAG7QAUAFABQAUAFAHhXxV+AmifE3xT4J+IWneMfG/ws+J3w+tvEOleHfiP8OH8HHxD/wAIv4st7aPxL4O1fS/iF4N+IHgrXvDmq3enaNq6waz4TvdQ0jWdFsdQ8P6jpEs2pDUACf4dfAfwv8LfDPh/wd4W1vxO3huyk8Z6l43sNebw14jufjN4p8f3D6j4q8a/FbW9a8M3viDV/E+q65daprlzN4d1XwtpU91qtxplxpM/huy0XQtKAPNfh/8Asc+BPAev/DrUJvHfxU8deFfgo+ut8Cvhl481rwrqvgf4ODWbebSbIeF5dK8GaJ428SP4P8KXNz4L8C3PxR8Z/EG88J+GLiW30m4h1DZqSAH1xQB5Z8Hf+RS1f/sqfxz/APV2/EGgD1OgAoAKACgAoAKACgAoAKACgAoAKACgAoAKACgAoAKACgAoAKACgAoAKACgAoAKACgAoAKACgAoAKACgAoAKACgAoAKACgAoAKACgAoAKACgAoAKACgAoAKACgAoAKACgAoAKACgAoAxdA/48Z/+w14k/8AUi1WgDaoAKACgAoAKACgAoAKACgAoA8s+Dv/ACKWr/8AZU/jn/6u34g0Aep0AFABQAUAFABQAUAFABQAUAFABQAUAFABQAUAFABQAUAFABQAUAFABQAUAFABQAUAFABQAUAFABQAUAFABQAUAFABQAUAFABQAUAFABQAUAFABQAUAFABQAUAFABQAUAFABQAUAFAGLoH/HjP/wBhrxJ/6kWq0AbVABQAUAFABQAUAFABQAUAFAHlnwd/5FLV/wDsqfxz/wDV2/EGgD1OgAoAKACgAoAKACgAoAKACgAoAKACgAoAKACgAoAKACgAoAKACgAoAKACgAoAKACgAoAKACgAoAKACgAoAKACgAoAKACgAoAKACgAoAKACgAoAKACgAoAKACgAoAKACgAoAKACgAoAxdA/wCPGf8A7DXiT/1ItVoA2qACgAoAKACgAoAKACgAoAKAPLPg7/yKWr/9lT+Of/q7fiDQB6nQAUAFABQAUAFABQAUAFABQAUAFABQAUAFABQAUAFABQAUAFABQAUAFABQAUAFABQAUAFABQAUAFABQAUAFABQAUAFABQAUAFABQAUAFABQAUAFABQAUAFABQAUAFABQAUAFABQAUAYugf8eM//Ya8Sf8AqRarQBtUAFABQAUAFABQAUAFABQAUAeWfB3/AJFLV/8Asqfxz/8AV2/EGgD1OgAoAKACgAoAKACgAoAKACgAoAKACgAoAKACgAoAKACgAoAKACgAoAKACgAoAKACgAoAKACgAoAKACgAoAKAMDW/FOg+HDbjWdRSze63+REIbm5mdYyokl8i0huJkgjLKJLh0WCMsA8ikigDYtbq2vbaC8s54rm1uoo57e4hdZIpoZVDxyRupKsjqQykHBBoAnoAKACgAoAKACgAoAKACgAoAKACgAoAKACgAoAKACgAoAKACgDF0D/jxn/7DXiT/wBSLVaANqgAoAKACgAoAKAPmb9on4KeDviXH4d8Z+Nvh14h+Ptp8MbXX73w7+zwZvh1c+A/G/inxHDZaLb+Jtf8O/E260HwfrPiTwlpMmrR+Gb/AMTeKbTTfD1hrXiW803TL/xFc6YUAPHv2N/F+s+H/wBhrSry51ufxb47+Evhz4paD4j0nW5fE19qPhHxl4B1vxU7fCHXrvxDb6fr+q3vwvS30/4cXmqgNBrcfh9dV0W+vNMvrC+mAPlf4XeDfDvwn8B/8Exv2g/CenPF8Xfj14n8HaN8dfGu2aXxR8Z7L9or4DePPi14+m+JWqabbJq/ju50Tx7oWj+KvBQ8Q3V9H4TXRYtO0lY7J3s5gD9iP7fsf+eGtf8AhN+Iv/lXQB5f8Idbs4vCmrK0Orkn4ofG+QGPw/r0q7ZfjR4/lUF4tNdQ4VwJYiRJDIHhmSOaN0UA9Q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PLvHWg/wDCS6jZ6rpc1/Bcx2i6ddQX/hrxT5D20c89xBNbyW+kyNHNFJcziWJoit0hiBmtzAGcA7Xw1Lp/h3QtN0Vf7cuvsMBje4bwx4ij82WSSSeZ0i/sxxFEZZX8mEOwhiCRhmC5IBu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Z4ckWXTXlQOFl1fxFIolikhkCv4g1RgJIZkjmicAgPFKiSRtlXRWBAAN2gAoAKACgAoAKAPCvir8BNE+JvinwT8QtO8Y+N/hZ8Tvh9beIdK8O/Ef4cP4OPiH/hF/FlvbR+JfB2r6X8QvBvxA8Fa94c1W707RtXWDWfCd7qGkazotjqHh/UdIlm1IagAXvhf8EdB+D+h+FvDfgnxJ4utdI0a88W654sj1S48Pa3qXxc8Z+N7w6v4i8ffE7xFqvhu68S6h4uvvEM+o+IXu/DGseFNOa91ObT5dLl8O2OiaHpQB5f8ADP8AY4+H3wv8U+Adc03xl8TfEPhv4Pf8J1/wpD4ZeKNZ8M3PgT4Pf8LBFzaa1/wijaR4Q0Txrrn9n+H9Q1Xwh4X/AOFkeMvHf/CK+FNW1DSNC+wxzLJGAfW9AHlnwd/5FLV/+yp/HP8A9Xb8QaAPU6ACgAoAKACgAoAKACgAoAKACgAoAKACgAoAKACgDz3UPAV7fX13ep8RfiHp6XVxLOtjp+o6BHY2iyuXFvaRz+GriZLeEHZEss80gQAPK7ZY/HYzhPFYvFYjEx4y4xwca9apVjhcHjMnhhcOpyclRw8KuSVqsaNNPlpqpWqzUUuacndv26Oc0aNGlSeR5JXdOEYOtXoY2Vaq4pJzquGPpwc5WvJxhCLbdopaFP8A4Vxf/wDRUPid/wCDTw1/8ylc/wDqXi/+i745/wDC7I//AKHzX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ji/h94W17xN4TsNY1L4ofEj7ZPea7bSG31Dw3FEyaZr+qaXbsIz4XfDvb2cTTEMFaYuyJGhVF+Y4PyLNs84fwmZY7jvjT6zWxGa0Z+xxeSU6bjgc3x2BpSUHkM7SlRw1OVSz5XUc5RjCLUI+tneY4LAZlWwuH4eyH2UKWDqR56OYSkniMFh8RNc39oq6U6slG6uo2Tbabfaf8K4v/8AoqHxO/8ABp4a/wDmUr6f/UvF/wDRd8c/+F2R/wD0Pnk/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HoljbNZWVpZvd3V+9rbQW7X180T3t40MSxm5u3ght4XuZyvmTvFBDG0rMyRICFH2OEoSwuFw+GliMRi5YehSoyxWLlTlisS6UIwdfESo0qNKVery89WVOjShKcpOMIp2Xh1qiq1atVUqdFVKk5qjRUlSpKcnJU6SnOpNU4X5YKU5yUUk5N6lqugzCgAoAKACgAoAKACgAoAKACgAoAKACgAoAKACgDF0D/jxn/7DXiT/wBSLVaANqgAoAKACgAoAKACgAoAKACgDyz4O/8AIpav/wBlT+Of/q7fiDQB6nQAUAFABQAUAFABQAUAFABQAUAFABQAUAFABQAUAFABQAUAFABQAUAFABQAUAFABQAUAeY/B3/kn2lf9hTxb/6mGv18L4bf8kfl/wD2HcQ/+tHmx9BxR/yO8T/2D5b/AOqvBHp1fdHz4UAFABQAUAFABQAUAFABQAUAFABQAUAFABQAUAFABQAUAFABQAUAFABQAUAFABQAUAYugf8AHjP/ANhrxJ/6kWq0AbVABQAUAFABQAUAFABQAUAFAHlnwd/5FLV/+yp/HP8A9Xb8QaAPU6ACgAoAKACgAoAKACgAoAKACgAoAKACgAoAKACgAoAKACgAoAKACgAoAKACgAoAKACgDzH4O/8AJPtK/wCwp4t/9TDX6+F8Nv8Akj8v/wCw7iH/ANaPNj6Dij/kd4n/ALB8t/8AVXgj06vuj58KACgAoAKACgAoAKACgAoAKACgAoAKACgAoAKACgAoAKACgAoAKACgAoAKACgAoAKAMXQP+PGf/sNeJP8A1ItVoA2qACgAoAKACgAoAKACgAoAKAPLPg7/AMilq/8A2VP45/8Aq7fiDQB6nQAUAFABQAUAFABQAUAFABQAUAFABQAUAFABQAUAFABQAUAFABQAUAFABQAUAFABQAUAeY/B3/kn2lf9hTxb/wCphr9fC+G3/JH5f/2HcQ/+tHmx9BxR/wAjvE/9g+W/+qvBHp1fdHz4UAFABQAUAFABQAUAFABQAUAFABQAUAFABQAUAFABQAUAFABQAUAFABQAUAFABQAUAYugf8eM/wD2GvEn/qRarQBtUAFABQAUAFABQAUAFABQAUAeWfB3/kUtX/7Kn8c//V2/EGgD1OgAoAKACgAoAKACgAoAKACgAoAKACgAoAKACgAoAKACgAoAKACgAoAKACgAoAKACgAoA8x+Dv8AyT7Sv+wp4t/9TDX6+F8Nv+SPy/8A7DuIf/WjzY+g4o/5HeJ/7B8t/wDVXgj06vuj58KACgAoAKACgAoAKACgAoAKACgAoAKACgAoAKACgAoAKACgAoAKACgAoAKACgAoAKAMXQP+PGf/ALDXiT/1ItVoA2qACgAoAKACgAoA+ZP2gvA2k6zNpvxC+J3xt8Y/DL4FfCzwt4u8QeM/Dngfxt42+EU2va1NHYLp/ifxf8Uvh74y8NeL28N+EdGt9aTTfAujtYW2ta/rUGqave6u+laRpCAGR+xR4i+IuvfstfDXxH8VrjxTqWv3Vl4nu9K1XxdbvL48134cx+LPEB+Fms+LrKz021uJvF+q/DNPCt3rBNtc6tq2oSvqOpM2tahe28QB8jfsgeLLvQZvg3qn7R3g79szwH8XPitqfxNm8N+LPjL8WviXdfCPxR4rvr7xb4msPhhD8IF+OPiLT/CPiLT/AIcPfjwTonxH+CPgOHVY/AuoX3hczeJrfR/t4B+qP9v2P/PDWv8Awm/EX/yroA8v+EOt2cXhTVlaHVyT8UPjfIDH4f16Vdsvxo8fyqC8WmuocK4EsRIkhkDwzJHNG6KAeo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DzP4Qa5ZJ4A0tWg1gkap4sOU8Pa/IvPi/XmGHj0xkJwRkBiVOVbDAgfC+G3/JH5f/2HcQ/+tHmx9BxR/wAjvE/9g+W/+qvBHpn9v2P/ADw1r/wm/EX/AMq6+6Pnw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GeHJFl015UDhZdX8RSKJYpIZAr+INUYCSGZI5onAIDxSokkbZV0VgQADdoAKACgAoAKACgD42/aa/Zn8e/H7xl8K9a034o+CNH8DfDO9vPEVz8I/iN8I9e+J3gPxt423p/wj/inxZZ+H/jJ8KZtVHg5IzceG9B1J9Q0aDVpptWvba+nWyjsgD3zQtD+K50/QbLxz458A65IIPEtv44uPB3w38X+A31yK/UR+GT4QluPjN4v1DwLcaLE0o1q7utR8X3OuzNFcaPL4PkgG8A+evDH7LfxCfxH8H2+L/x8vPi54E/Z917VfE3ws0a78E3Wg+P9Z8RJpmp+GPBHiH44/Embx74it/il4g8DeD9Z1Wwj1XRPBXw4k8U+JLx/F3imLUrsy2MoB9pUAeWfB3/kUtX/AOyp/HP/ANXb8QaAPU6ACgAoAKACgAoAKACgAoAKACgAoAKACgAoAKACgAoAKACgAoAKACgAoAKACgAoAKACgDzH4O/8k+0r/sKeLf8A1MNfr4Xw2/5I/L/+w7iH/wBaPNj6Dij/AJHeJ/7B8t/9VeCPTq+6PnwoAKACgAoAKACgAoAKACgAoAKACgAoAKACgAoAKACgAoAKACgAoAKACgAoAKACgAoAxdA/48Z/+w14k/8AUi1WgDaoAKACgAoAKACgAoAKACgAoA8s+Dv/ACKWr/8AZU/jn/6u34g0Aep0AFABQAUAFABQAUAFABQAUAFABQAUAFABQAUAFABQAUAFABQAUAFABQAUAFABQAUAFAHmPwd/5J9pX/YU8W/+phr9fC+G3/JH5f8A9h3EP/rR5sfQcUf8jvE/9g+W/wDqrwR6dX3R8+FABQAUAFABQAUAFABQAUAFABQAUAFABQAUAFABQAUAFABQAUAFABQAUAFABQAUAFAGLoH/AB4z/wDYa8Sf+pFqtAG1QAUAFABQAUAFABQAUAFABQB5Z8Hf+RS1f/sqfxz/APV2/EGgD1OgAoAKACgAoAKACgAoAKACgAoAKACgAoAKACgAoAKACgAoAKACgAoAKACgAoAKACgAoA8x+Dv/ACT7Sv8AsKeLf/Uw1+vhfDb/AJI/L/8AsO4h/wDWjzY+g4o/5HeJ/wCwfLf/AFV4I9Or7o+fCgAoAKACgAoAKACgAoAKACgAoAKACgAoAKACgAoAKACgAoAKACgAoAKACgAoAKACgDF0D/jxn/7DXiT/ANSLVaANqgAoAKACgAoAKACgAoAKACgDyz4O/wDIpav/ANlT+Of/AKu34g0Aep0AFABQAUAFABQAUAFABQAUAFABQAUAFABQAUAFABQAUAFABQAUAFABQAUAFABQAUAFAHmPwd/5J9pX/YU8W/8AqYa/Xwvht/yR+X/9h3EP/rR5sfQcUf8AI7xP/YPlv/qrwR6dX3R8+FABQAUAFABQAUAc74h8VaN4Xit5NWnlRrt3S2gtrea6uZvKCtM6QwI7COIOnmSPtRS6Lu3uikA0NI1fT9d0+DVNLuBc2dx5gSTZJE6vFI8M0MsMqpLDNDNG8UsUqK8ciMrDigDSoAKACgAoAKACgAoAKACgAoAKACgAoAKACgAoAKACgAoAKAMXQP8Ajxn/AOw14k/9SLVaANqgAoAKACgAoAKACgAoAKACgDyz4O/8ilq//ZU/jn/6u34g0Aep0AFABQAUAFABQAUAFABQAUAFABQAUAFABQAUAFABQAUAFABQAUAFABQAUAFABQAUAFAHmPwd/wCSfaV/2FPFv/qYa/Xwvht/yR+X/wDYdxD/AOtHmx9BxR/yO8T/ANg+W/8AqrwR6dX3R8+FABQAUAFABQAUAcH428E/8JYNPng1D+zr/ThcxxSSW5u7aa3vDbmeKaBZ7Z9yvbQywyxzKylXjYMkrbQDZ8K+HYfC+jw6VFcPdsstxc3Fy6CIz3N1K0szpErOIYwSEijDuVjRQzu+52AOjoAKACgAoAKACgAoAKACgAoAKACgAoAKACgAoAKACgAoAKAMXQP+PGf/ALDXiT/1ItVoA2qACgAoAKACgAoA+ZP2gvA2k6zNpvxC+J3xt8Y/DL4FfCzwt4u8QeM/Dngfxt42+EU2va1NHYLp/ifxf8Uvh74y8NeL28N+EdGt9aTTfAujtYW2ta/rUGqave6u+laRpCAHE/sp+P8A4i2v7GXhr4kfFYeJtf17R/CfxA8UaXc+MZIrTxz4n+HGia34p1D4Wah4xddNtRb+LNc+Gdp4Vm1q8uba5v7y/nk1jWC2rXt/bxAHy58Mde8ffD/wt/wT5/aE1b4rfFDxt4g/as1/QdC+OPhzxH428Ta14J1w/H74QeMfjFoVz4P+Huravq3g/wCHLfCfxL4c0fQ/DNn8L/DXhufV/CDapputfbJLp7mMA/Vr+37H/nhrX/hN+Iv/AJV0AeX/AAh1uzi8KasrQ6uSfih8b5AY/D+vSrtl+NHj+VQXi011DhXAliJEkMgeGZI5o3RQD1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GDxFprMyLHq5dACyDw74hLKDnBZRpeQDg4JAzg4oAf/b9j/wA8Na/8JvxF/wDKugA/t+x/54a1/wCE34i/+VdAB/b9j/zw1r/wm/EX/wAq6AD+37H/AJ4a1/4TfiL/AOVdAHmfwg1yyTwBpatBrBI1TxYcp4e1+RefF+vMMPHpjITgjIDEqcq2GBA+F8Nv+SPy/wD7DuIf/WjzY+g4o/5HeJ/7B8t/9VeCPTP7fsf+eGtf+E34i/8AlXX3R8+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zw5IsumvKgcLLq/iKRRLFJDIFfxBqjASQzJHNE4BAeKVEkjbKuisCAAbtABQAUAFABQAUAfG37TX7M/j34/eMvhXrWm/FHwRo/gb4Z3t54iufhH8RvhHr3xO8B+NvG29P+Ef8U+LLPw/8ZPhTNqo8HJGbjw3oOpPqGjQatNNq17bX062UdkAe+aFoXxRfT9BsPiD4u+GXiuMweJbXx9DoXwo8ReGdP8AFNpqKiLw7baDYa38XvHK+GINNt2nh8Sxa1P44j8UrKBYp4VRXjlAPmj4Yfsf+I/BWrfA7SvFnxk/4T34R/sxT+Jrr4F+A5fAbaP4js7q/wBE1XwX4Hufif42uvGniHS/Hs/wo+Hmv654S8ETeHvAfw5kje8t9c1VtQ1Gxh3AH3JQB5Z8Hf8AkUtX/wCyp/HP/wBXb8QaAPU6ACgAoAKACgAoAKACgAoAKACgAoAKACgAoAKACgAoAKACgAoAKACgBrBirBTtYqQrEZCsQcHHfBwcd6APnTwj4L8Xaf4wsb27sZrVrO6uJNX117i1ePV4GgnikCvHcPd3i6hM0cyxXEKC32pLKsUkECEA9g8c3Wr2XhbVbnQxN/aEaQYe3iM9zBavdQJf3NtCEk8ye1smuLiJfKlO6PIilICMAcP8KNW1/UpNZW+vb3U9IiS0azvb52naO/d7j7VbW95IPMuYjD5EskbSSraPtVDGJjGAD2WgAoA8x+Dv/JPtK/7Cni3/ANTDX6+F8Nv+SPy//sO4h/8AWjzY+g4o/wCR3if+wfLf/VXgj06vuj58KACgAoAKACgAoAKACgAoAKACgAoAKACgAoAKACgAoAKACgAoAKACgAoAKACgAoAKAMXQP+PGf/sNeJP/AFItVoA2qACgAoAKACgAoAKACgAoAKAPLPg7/wAilq//AGVP45/+rt+INAHqdABQAUAFABQAUAFABQAUAFABQAUAFABQAUAFABQAUAFABQAUAFABQAUAFABQAf5/PrQAUAFAHmPwd/5J9pX/AGFPFv8A6mGv18L4bf8AJH5f/wBh3EP/AK0ebH0HFH/I7xP/AGD5b/6q8EenV90fPhQAUAFABQAUAFABQAUAFABQAUAFABQAUAFABQAUAFABQAUAFABQAUAFABQAUAFABQBi6B/x4z/9hrxJ/wCpFqtAG1QAUAFABQAUAFABQAUAFABQB5Z8Hf8AkUtX/wCyp/HP/wBXb8QaAPU6ACgAoAKACgAoAKACgAoAKACgAoAKACgAoAKACgAoAKACgAoAKACgAoAKACgAoAKACgDzH4O/8k+0r/sKeLf/AFMNfr4Xw2/5I/L/APsO4h/9aPNj6Dij/kd4n/sHy3/1V4I9Or7o+fCgAoAKACgAoAKACgAoAKACgAoAKACgAoAKACgAoAKACgAoAKACgAoAKACgAoAKACgDF0D/AI8Z/wDsNeJP/Ui1WgDaoAKACgAoAKACgAoAKACgAoA8s+Dv/Ipav/2VP45/+rt+INAHqdABQAUAFABQAUAFABQAUAFABQAUAFABQAUAFABQAUAFABQAUAFABQAUAFABQAUAFABQB5j8Hf8Akn2lf9hTxb/6mGv18L4bf8kfl/8A2HcQ/wDrR5sfQcUf8jvE/wDYPlv/AKq8EenV90fPhQAUAFABQAUAFABQAUAFABQAUAFABQAUAFABQAUAFABQAUAFABQAUAFABQAUAFABQBi6B/x4z/8AYa8Sf+pFqtAG1QAUAFABQAUAFABQAUAFABQB5Z8Hf+RS1f8A7Kn8c/8A1dvxBoA9ToAKACgAoAKACgAoAKACgAoAKACgAoAKACgAoAKACgAoAKACgAoAKACgAoAKACgAoAKAPMfg7/yT7Sv+wp4t/wDUw1+vhfDb/kj8v/7DuIf/AFo82PoOKP8Akd4n/sHy3/1V4I9Or7o+fCgAoAKACgAoAKACgAoAKACgAoAKACgAoAKACgAoAKACgAoAKACgAoAKACgAoAKACgDF0D/jxn/7DXiT/wBSLVaANqgAoAKACgAoAKAPj79ui7+Nun/s2/FPVfgp400L4cXnh74efEXxZ4t8cXVtqeo+MNM8OeE/Auv6/wD2T8N7KzksLHTvFniXUbG00dfGmqasP+EH02a+1zR9D1zX00w6eAe9fCnU7q7+EXw21jVbq+1G9ufhx4O1PUb2c3ep6lf3U3hjTrq8upmAub7UL66laSWQgT3d3cOSBLNJhgD82/2QPFtzoM3wb1X9pDwl+2P8Pvi18VtT+Js3h3xj8bPjB8Rm+DviPxTfX3i3xNY/DT/hU8vx01/SfBeu6Z8N3vz4N0n4mfBTwBa6jD4E1LUfDUkniS10g3wB+qP/AAknh3/oP6L/AODSx/8Aj9AHl/wh8QaDF4U1ZJdb0iJj8UPjfKFk1KzRjHN8aPH80MgDTAlJYZElicDbJG6OpKsCQD1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8z+EHiHQI/AGlpJrmjo41TxYSr6nZKwDeL9eZSVacEAqQw45BBHBFfC+G3/JH5f/2HcQ/+tHmx9BxR/wAjvE/9g+W/+qvBHpn/AAknh3/oP6L/AODSx/8Aj9fdHz4f8JJ4d/6D+i/+DSx/+P0AH/CSeHf+g/ov/g0sf/j9AB/wknh3/oP6L/4NLH/4/QAf8JJ4d/6D+i/+DSx/+P0AH/CSeHf+g/ov/g0sf/j9AB/wknh3/oP6L/4NLH/4/QBg+JviD4Z8N6Nd6s+raTeNAYIobWLVtPRp7i6njtreMyNORFGZZUM0u1zHEHdY5GURsAc54J+LmheKZr+yvbvRNNvrGKG5Ah120u7We1uJZokKyyraSJPG8JE0RiZNrxukrbmRAD0H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Z4cljm015oZElhl1fxFLFLE6yRyxyeINUZJI3QlXR1IZHUlWUggkEGgDdoAKACgAoAKACgDzr4weAP+Fr/AAl+KPwt/tb+wP8AhZXw68beAP7d+wf2p/Yv/CY+GtT8O/2t/Zn2zTv7R/s7+0ftn2D+0LD7Z5P2f7Za+Z56ADNC8G6/4f8AD3w/8HWfiPS5PDHhnwcnhPxSr6DrFr4k8RGw0DT9G0bUfDfiHS/GWnL4Jktp7a7vdQWTS/FF5dpc2sGmalodzYtqF2AfOvhj9lv4hP4j+D7fF/4+Xnxc8Cfs+69qvib4WaNd+CbrQfH+s+Ik0zU/DHgjxD8cfiTN498RW/xS8QeBvB+s6rYR6rongr4cSeKfEl4/i7xTFqV2ZbGUA+0qAPLPg7/yKWr/APZU/jn/AOrt+INAHqdABQAUAFABQAUAFABQAUAFABQAUAFABQAUAFABQB8bX37ZvhSz1DU7Bfh/45u/7M1TU9KkuYJfCaQTzaVf3GnXEsK3HiOCcQvPbSGIzQxSGMqWjUnA/lrMPpWcKZfmGYZfLhPiyvPLswx2XVK1J5CqVWrgMXWwdWpSVXOadX2cqlGTpupThNwacoRd0v3XAeAPFOY4DBZhRzXIo0cdhMNjKUalXHqpGniqMK8IzUcDKKnGM0pKMpRUk7Sas3W/4bV8L/8ARN/H3/gR4N/+aiuT/ibbhP8A6I7jD/wLh3/5+HX/AMS68Xf9Dfh//wAHZh/8wHnet/8ABRXwhpGqT2K/Cb4gXdtYMqaldDUfBsM0LGKO4cWlr/b8q3fkwyoziS5tCzFki3so3+jR+lJwzXp06i4R4rj7VNwjKWQXsm4rmazlpczTtZvvLlRyVPALimlOcHmuRS5HaTjVx1l7qlpfBJuyeui62uehJ+2x4UkRJE+HPj5kkVXRhP4NwysAynnxQDyCDyAa89/S14TTafB3GCabTXNw7ut/+Z4da+jtxa0ms34fs1dfvsw2f/cgO/4bV8L/APRN/H3/AIEeDf8A5qKX/E23Cf8A0R3GH/gXDv8A8/A/4l14u/6G/D//AIOzD/5gD/htXwv/ANE38ff+BHg3/wCaij/ibbhP/ojuMP8AwLh3/wCfgf8AEuvF3/Q34f8A/B2Yf/MAf8Nq+F/+ib+Pv/Ajwb/81FH/ABNtwn/0R3GH/gXDv/z8D/iXXi7/AKG/D/8A4OzD/wCYA/4bV8L/APRN/H3/AIEeDf8A5qKP+JtuE/8AojuMP/AuHf8A5+B/xLrxd/0N+H//AAdmH/zAH/Davhf/AKJv4+/8CPBv/wA1FH/E23Cf/RHcYf8AgXDv/wA/A/4l14u/6G/D/wD4OzD/AOYA/wCG1fC//RN/H3/gR4N/+aij/ibbhP8A6I7jD/wLh3/5+B/xLrxd/wBDfh//AMHZh/8AMAf8Nq+F/wDom/j7/wACPBv/AM1FH/E23Cf/AER3GH/gXDv/AM/A/wCJdeLv+hvw/wD+Dsw/+YA/4bV8L/8ARN/H3/gR4N/+aij/AIm24T/6I7jD/wAC4d/+fgf8S68Xf9Dfh/8A8HZh/wDMBx/gL9rXQvC3hey0S++Hnjea5trzXLh5La58INCU1PXtT1SEKZPEsblkgvY0kygAkVwpZQGPzfCX0nuG8hyHC5XiuEuK6tehic0rSnQnkDpuOOzbHY+kk55zCV40sTCM7xSU1JRco2k/UznwD4pzHMauLo5rkUadSlhIKNSrjlO+HweHw821HBSVnOlJx95txabSd0uw/wCG1fC//RN/H3/gR4N/+aivpP8AibbhP/ojuMP/AALh3/5+Hl/8S68Xf9Dfh/8A8HZh/wDMAf8ADavhf/om/j7/AMCPBv8A81FH/E23Cf8A0R3GH/gXDv8A8/A/4l14u/6G/D//AIOzD/5gD/htXwv/ANE38ff+BHg3/wCaij/ibbhP/ojuMP8AwLh3/wCfgf8AEuvF3/Q34f8A/B2Yf/MAf8Nq+F/+ib+Pv/Ajwb/81FH/ABNtwn/0R3GH/gXDv/z8D/iXXi7/AKG/D/8A4OzD/wCYA/4bV8L/APRN/H3/AIEeDf8A5qKP+JtuE/8AojuMP/AuHf8A5+B/xLrxd/0N+H//AAdmH/zAH/Davhf/AKJv4+/8CPBv/wA1FH/E23Cf/RHcYf8AgXDv/wA/A/4l14u/6G/D/wD4OzD/AOYA/wCG1fC//RN/H3/gR4N/+aij/ibbhP8A6I7jD/wLh3/5+B/xLrxd/wBDfh//AMHZh/8AMBS1H9sTwVq1lcadqPww8eXVndR+XPC9z4PUMuQylXj8VJLFIjqrxSxOksUirJE6OqsD/ibbhP8A6I7jD/wLh3/5+B/xLrxd/wBDfh//AMHZh/8AMBk+Hv2qvh34YW5GkfC74hRveGM3M9xqPha8uJVhDiGMzXXi2V1hi8yQpEhWMPJJIVMjuxP+JtuE/wDojuMP/AuHf/n4H/EuvF3/AEN+H/8AwdmH/wAwHR/8Nq+F/wDom/j7/wACPBv/AM1FH/E23Cf/AER3GH/gXDv/AM/A/wCJdeLv+hvw/wD+Dsw/+YA/4bV8L/8ARN/H3/gR4N/+aij/AIm24T/6I7jD/wAC4d/+fgf8S68Xf9Dfh/8A8HZh/wDMB9Q/D7xpYfETwZ4f8a6ZZ3thYeIbI3tvZaiLcX1sgnmt2iuRaT3Nt5ivC2TDcSoQQQ5r+iuDeKMHxrwxk3FWX4fFYTB53hFjKGGxqpLFUYOpUpOFdUKtajzqVOV/Z1akWrNSZ+McQZLieHM6zLI8ZUo1sTlmJlha1XDucqE5wSblTdSFObi+ZW5oRfkdjX0x4wUAFABQAUAFABQAUAFABQAUAFABQAUAFABQAUAYugf8eM//AGGvEn/qRarQBtUAFABQAUAFABQAUAFABQAUAeWfB3/kUtX/AOyp/HP/ANXb8QaAPU6ACgAoAKACgAoAKACgAoAKACgAoAKACgAoAKACgD8QNR/5Dfij/scfGf8A6lWsV/j5n/8AyUXE3/ZT8Sf+rzHn+lfC/wDyTPDv/Yiyj/1X4crV5R7pyWpeCtC1XUG1K6iuBLLs+1ww3MkVtemNVjVrmFereWiRuYmiM0aKk3mKMV2UsfiKNNUoSjyq/I5RvKF221F9rttXT5W7xszmqYSjUm5yi7ytzpSajOyS95eiSdrXSs7nWABQFUAKAAAAAAAMAADgADgAcAVx77nSLQAUAFABQAUAFABQAUAFABQAUAFABQAUAFABQAUAFABQAUAfqh+zF/yQX4a/9gOb/wBOmoV/p14Cf8me4C/7Ev8A7uYo/wA9vFP/AJOHxb/2N63/AKRTPeK/Xj4AKACgAoAKACgAoAKACgAoAKACgAoAKACgAoAKAMXQP+PGf/sNeJP/AFItVoA2qACgAoAKACgAoAKACgAoAKAPLPg7/wAilq//AGVP45/+rt+INAHqdABQAUAFABQAUAFABQAUAFABQAUAFABQAUAFABQB+IGo/wDIb8Uf9jj4z/8AUq1iv8fM/wD+Si4m/wCyn4k/9XmPP9K+F/8AkmeHf+xFlH/qvw5Wryj3QoAKACgAoAKACgAoAKACgAoAKACgAoAKACgAoAKACgAoAKACgAoA/VD9mL/kgvw1/wCwHN/6dNQr/TrwE/5M9wF/2Jf/AHcxR/nt4p/8nD4t/wCxvW/9IpnvFfrx8AFABQAUAFABQAUAFABQAUAFABQAUAFABQAUAFAGLoH/AB4z/wDYa8Sf+pFqtAG1QAUAFABQAUAFABQAUAFABQB5Z8Hf+RS1f/sqfxz/APV2/EGgD1OgAoAKACgAoAKACgAoAKACgAoAKACgAoAKACgAoA/EDUf+Q34o/wCxx8Z/+pVrFf4+Z/8A8lFxN/2U/En/AKvMef6V8L/8kzw7/wBiLKP/AFX4crV5R7oUAFABQAUAFABQAUAFABQAUAFABQAUAFABQAUAFABQAUAFABQAUAfqh+zF/wAkF+Gv/YDm/wDTpqFf6deAn/JnuAv+xL/7uYo/z28U/wDk4fFv/Y3rf+kUz3iv14+ACgAoAKACgAoAKACgAoAKACgAoAKACgAoAKACgDF0D/jxn/7DXiT/ANSLVaANqgAoAKACgAoAKACgAoAKACgDyz4O/wDIpav/ANlT+Of/AKu34g0Aep0AFABQAUAFABQAUAFABQAUAFABQAUAFABQAUAFAH4gaj/yG/FH/Y4+M/8A1KtYr/HzP/8AkouJv+yn4k/9XmPP9K+F/wDkmeHf+xFlH/qvw5Wryj3QoAKACgAoAKACgAoAKACgAoAKACgAoAKACgAoAKACgAoAKACgAoA/VD9mL/kgvw1/7Ac3/p01Cv8ATrwE/wCTPcBf9iX/AN3MUf57eKf/ACcPi3/sb1v/AEime8V+vHwAUAFABQAUAFABQAUAFABQAUAFABQAUAFABQAUAYugf8eM/wD2GvEn/qRarQBtUAFABQAUAFABQB8fft0Xfxt0/wDZt+Keq/BTxpoXw4vPD3w8+Ivizxb44urbU9R8YaZ4c8J+Bdf1/wDsn4b2VnJYWOneLPEuo2Npo6+NNU1Yf8IPps19rmj6Hrmvpph08A9b8KeL7rQv2efDfj3VTea9eaP8GdH8X6kbq9ke/wBZutP8EW2s3hudRuRcyteajLDIZr24WeRppmnlErFgwB+ePwx17x58PvC3/BPn9oTWfi18S/GOu/tV6/oOh/HPQPFXjvxDqXgPWB8ffhB4x+MWh3vhTwJrutal4J+GafCTxJ4c0jRfDsPw18PeGG1PwcdVsNde6NzJdRgH6tf8JJ4d/wCg/ov/AINLH/4/QB5f8IfEGgxeFNWSXW9IiY/FD43yhZNSs0YxzfGjx/NDIA0wJSWGRJYnA2yRujqSrAkA9Q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D8Ub+9s21nxMy3dsyt4v8YsrLPEVZW8U6uyspDkFWBBBBIIIIODX+Pmf/8AJRcTf9lPxJ/6vMef6V8L/wDJM8O/9iLKP/Vfhyv9rtP+fm3/AO/0f/xVeUe6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B+oX7M+v6FB8CvhvDPrWkwyx6JMskUuo2cciN/al+dro8yspwQcMAa/068BP+TPcBf8AYl/93MUf57eKf/Jw+Lf+xvW/9Ipnun/CSeHf+g/ov/g0sf8A4/X68f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zw5LHNprzQyJLDLq/iKWKWJ1kjljk8QaoySRuhKujqQyOpKspBBIINAG7QAUAFABQAUAFAHnXxg8Af8LX+EvxR+Fv8Aa39gf8LK+HXjbwB/bv2D+1P7F/4THw1qfh3+1v7M+2ad/aP9nf2j9s+wf2hYfbPJ+z/bLXzPPQAZoXgvWtB8PfD/AMGR6z4d1Lwh4b8HJ4R8Yafq/hK7vNR8XRWWgafoulz6Zer4qh0zw3aeZbXs+t6bqmg+MV1e0vIbC3utJa1lvL0A+Y/hh+x/4j8Fat8DtK8WfGT/AIT34R/sxT+Jrr4F+A5fAbaP4js7q/0TVfBfge5+J/ja68aeIdL8ez/Cj4ea/rnhLwRN4e8B/DmSN7y31zVW1DUbGHcAfclAHlnwd/5FLV/+yp/HP/1dvxBoA9ToAKACgAoAKACgAoAKACgAoAKACgAoAKACgAoAKAPxA1H/AJDfij/scfGf/qVaxX+Pmf8A/JRcTf8AZT8Sf+rzHn+lfC//ACTPDv8A2Iso/wDVfhytXlHuhQBxvjqLVptEC6SLpiLyFr9LEyC8k08RziRbcQkTsRcG1eZISZXtVnRFdjsbuy90ViL1uS3I1TdS3IqnNGzlze78POk3opNNtJXOXGKo6P7vmfvLnUL8/JZ35bWekuVtR1cU7JvQo/D6HWYbC9GoreJZNcRNpcWoecLlFMZ+1FVuf9Jjtml2GGOYABxM8QETpnTM3QdWHsnBz5X7V07crd/cu4+652vzNdOVN3RGCVVQn7TnUOZezU781re9pL3lG9rKVtb2Vmj0CvNO0KACgAoAKACgAoAKACgAoAKACgAoAKACgAoAKACgAoA/VD9mL/kgvw1/7Ac3/p01Cv8ATrwE/wCTPcBf9iX/AN3MUf57eKf/ACcPi3/sb1v/AEime8V+vHwAUAFABQAUAFABQAUAFABQAUAFABQAUAFABQAUAYugf8eM/wD2GvEn/qRarQBtUAFABQAUAFABQAUAFABQAUAeWfB3/kUtX/7Kn8c//V2/EGgD1OgAoAKACgAoAKACgAoAKACgAoAKACgAoAKACgAoA/EDUf8AkN+KP+xx8Z/+pVrFf4+Z/wD8lFxN/wBlPxJ/6vMef6V8L/8AJM8O/wDYiyj/ANV+HK1eUe6FABQAUAFABQAUAFABQAUAFABQAUAFABQAUAFABQAUAFABQAUAFAH6ofsxf8kF+Gv/AGA5v/TpqFf6deAn/JnuAv8AsS/+7mKP89vFP/k4fFv/AGN63/pFM94r9ePgAoAKACgAoAKACgAoAKACgAoAKACgAoAKACgAoAxdA/48Z/8AsNeJP/Ui1WgDaoAKACgAoAKACgAoAKACgAoA8s+Dv/Ipav8A9lT+Of8A6u34g0Aep0AFABQAUAFABQAUAFABQAUAFABQAUAFABQAUAFAH4gaj/yG/FH/AGOPjP8A9SrWK/x8z/8A5KLib/sp+JP/AFeY8/0r4X/5Jnh3/sRZR/6r8OVq8o90KACgAoAKACgAoAKACgAoAKACgAoAKACgAoAKACgAoAKACgAoAKAP1Q/Zi/5IL8Nf+wHN/wCnTUK/068BP+TPcBf9iX/3cxR/nt4p/wDJw+Lf+xvW/wDSKZ7xX68fABQAUAFABQAUAFABQAUAFABQAUAFABQAUAFABQBi6B/x4z/9hrxJ/wCpFqtAG1QAUAFABQAUAFABQAUAFABQB5Z8Hf8AkUtX/wCyp/HP/wBXb8QaAPU6ACgAoAKACgAoAKACgAoAKACgAoAKACgAoAKACgD8QNR/5Dfij/scfGf/AKlWsV/j5n//ACUXE3/ZT8Sf+rzHn+lfC/8AyTPDv/Yiyj/1X4crV5R7oUAFABQAUAFABQAUAFABQAUAeP8Aj3WtbsNat7aC/utMsTZRS2b2wRRe3bTTLcIWeKUXEsAW2CWgByJgzQuJFNe3l2Hw9ShKU4Qq1OeSmpXbhBKPK7JrlUvefP3WjVmeZjatWFVRU5U4cicXG3vybalq0+ZxSjaFut2ndW9P0ia8udK0641GLyL+aytpLyHaU8u4eJWlXYSTH85J8tiWjzsJJU15NeMIVqsaT5qcaklCV73im7O/XTr13O+k5ypU5VFyzlCLku0mk2ra216XdtjRrI0CgAoAKACgAoAKACgAoAKAP1Q/Zi/5IL8Nf+wHN/6dNQr/AE68BP8Akz3AX/Yl/wDdzFH+e3in/wAnD4t/7G9b/wBIpnvFfrx8AFABQAUAFABQAUAFABQAUAFABQAUAFABQAUAFAGLoH/HjP8A9hrxJ/6kWq0AbVABQAUAFABQAUAFABQAUAFAHlnwd/5FLV/+yp/HP/1dvxBoA9ToAKACgAoAKACgAoAKACgAoAKACgAoAKACgAoAKAPxA1H/AJDfij/scfGf/qVaxX+Pmf8A/JRcTf8AZT8Sf+rzHn+lfC//ACTPDv8A2Iso/wDVfhytXlHuhQAUAFABQAUAFABQAUAFABQAYB6jpyPY+tABQAUAFABQAUAFABQAUAFABQAUAfqh+zF/yQX4a/8AYDm/9OmoV/p14Cf8me4C/wCxL/7uYo/z28U/+Th8W/8AY3rf+kUz3iv14+ACgAoAKACgAoAKACgAoAKACgAoAKACgAoAKACgDF0D/jxn/wCw14k/9SLVaANqgAoAKACgAoAKAPiD4y3Op/E/9q/4P/s63Pivx54R8AWnwW+K3x58aQfDzxz4r+HOteOtT0TxT8Pvhr4M8OXnjP4f6z4X8caNoWhTeN9f8U31no3iS0tfEGqWugW+rW1xZac8M4B0n7GnjnxN4h+D3ibRPG/iDWPGmvfBT4x/G/4HXXjXVvLv/EXjXSfhH8RfEHhnw14h1eLTIHlu/Ed34UtNFttckAvNS1fXbW+1K5klv9QljUA+T/2QPFtzoM3wb1X9pDwl+2P8Pvi18VtT+Js3h3xj8bPjB8Rm+DviPxTfX3i3xNY/DT/hU8vx01/SfBeu6Z8N3vz4N0n4mfBTwBa6jD4E1LUfDUkniS10g3wB+qP/AAknh3/oP6L/AODSx/8Aj9AHl/wh8QaDF4U1ZJdb0iJj8UPjfKFk1KzRjHN8aPH80MgDTAlJYZElicDbJG6OpKsCQD1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/FG/vbNtZ8TMt3bMreL/GLKyzxFWVvFOrsrKQ5BVgQQQSCCCDg1/j5n/8AyUXE3/ZT8Sf+rzHn+lfC/wDyTPDv/Yiyj/1X4cr/AGu0/wCfm3/7/R//ABVeUe6H2u0/5+bf/v8AR/8AxVAB9rtP+fm3/wC/0f8A8VQAfa7T/n5t/wDv9H/8VQAfa7T/AJ+bf/v9H/8AFUAH2u0/5+bf/v8AR/8AxVAB9rtP+fm3/wC/0f8A8VQAfa7T/n5t/wDv9H/8VQAfa7T/AJ+bf/v9H/8AFUAH2u0/5+bf/v8AR/8AxVAB9rtP+fm3/wC/0f8A8VQAfa7T/n5t/wDv9H/8VQAfa7T/AJ+bf/v9H/8AFUAH2u0/5+bf/v8AR/8AxVAB9rtP+fm3/wC/0f8A8VQAfa7T/n5t/wDv9H/8VQAfa7T/AJ+bf/v9H/8AFUAH2u0/5+bf/v8AR/8AxVAB9rtP+fm3/wC/0f8A8VQAfa7T/n5t/wDv9H/8VQAfa7T/AJ+bf/v9H/8AFUAcr4y8RPomiPe2FzZrMbq1tmuJXikjs4riTY1yyFwpIbZDH5mY1lmjaRXQFG7MDQp166hUu4qEpcqdnNxXw33ta8nbXli7NbrmxVWdGi5wsnzRjzNXUVJ2craLyV9E2m7pWeX4E8U3Osw6lFqN9bXf2GW3WLUAbWFpmnWV5baVbcRW7S2oSJy8McYMdzGjoHQvJrmOGpUJUnSXJ7SMm6fM5WUWkpJyblaV2rNvWLadnZZ4OtUqqoqjU+Rx5Z2SvzJtxailFuNk7pLSSTV1d/sB+zPr+hQfAr4bwz61pMMseiTLJFLqNnHIjf2pfna6PMrKcEHDAGv9KfAT/kz3AX/Yl/8AdzFH8B+Kf/Jw+Lf+xvW/9Ipnun/CSeHf+g/ov/g0sf8A4/X68f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zw5LHNprzQyJLDLq/iKWKWJ1kjljk8QaoySRuhKujqQyOpKspBBIINAG7QAUAFABQAUAFAHzt8Xfgr4m8YeP/ht8X/hh490j4cfFL4caZ408KLqPiTwPc/EDwf4v8AePotGn17wl4u8M6R40+G+v3qWXiLwv4U8VeGb+w8caaui6xpFx51hqdpq15BQBJ8Hfgfqfwc8CeFfh9p3jaPxFp7XHxB8RfFzxLrXh+8tPHfxM+IHxI1rUPFniDxlpniPw94p0W38Ezz+Ldc12+a2l0nxZfRaNLouiaXrWlS6Guq3oB5l4Y/Zb+IT+I/g+3xf+Pl58XPAn7Puvar4m+FmjXfgm60Hx/rPiJNM1Pwx4I8Q/HH4kzePfEVv8UvEHgbwfrOq2Eeq6J4K+HEninxJeP4u8UxaldmWxlAPtKgDyz4O/wDIpav/ANlT+Of/AKu34g0Aep0AFABQAUAFABQAUAFABQAUAFABQAUAFABQAUAFAH4gaj/yG/FH/Y4+M/8A1KtYr/HzP/8AkouJv+yn4k/9XmPP9K+F/wDkmeHf+xFlH/qvw5Wryj3QoAKACgAoAKACgAoAKACgAoAKACgAoAKACgAoAKACgAoAKAGvGkqNHIiSRupV43UOjqwwysrAqykcEEEEcEU02mmm007pp2afdNapg0mrNJp7p6p/Ijt7a3tIlgtYIbaFM7YbeJIYlz12xxqqLnvgCnKUpvmnKUpPdybk3822xRjGKtGKilsopJL5LQ/Vb9mL/kgvw1/7Ac3/AKdNQr/TjwE/5M9wF/2Jf/dzFH+e/in/AMnD4t/7G9b/ANIpnvFfrx8AFABQAUAFABQAUAFABQAUAFABQAUAFABQAUAFAGLoH/HjP/2GvEn/AKkWq0AbVABQAUAFABQAUAFABQAUAFAHlnwd/wCRS1f/ALKn8c//AFdvxBoA9ToAKACgAoAKACgAoAKACgAoAKACgAoAKACgAoAKAPxA1H/kN+KP+xx8Z/8AqVaxX+Pmf/8AJRcTf9lPxJ/6vMef6V8L/wDJM8O/9iLKP/VfhytXlHuhQAUAFABQAUAFABQAUAFABQAUAFABQAUAFABQAUAFABQAUAFABQB+qH7MX/JBfhr/ANgOb/06ahX+nXgJ/wAme4C/7Ev/ALuYo/z28U/+Th8W/wDY3rf+kUz3iv14+ACgAoAKACgAoAKACgAoAKACgAoAKACgAoAKACgDF0D/AI8Z/wDsNeJP/Ui1WgDaoAKACgAoAKACgAoAKACgAoA8s+Dv/Ipav/2VP45/+rt+INAHqdABQAUAFABQAUAFABQAUAFABQAUAFABQAUAFABQB+IGo/8AIb8Uf9jj4z/9SrWK/wAfM/8A+Si4m/7KfiT/ANXmPP8ASvhf/kmeHf8AsRZR/wCq/DlavKPdCgAoAKACgAoAKACgAoAKACgAoAKACgAoAKACgAoAKACgAoAKACgD9UP2Yv8Akgvw1/7Ac3/p01Cv9OvAT/kz3AX/AGJf/dzFH+e3in/ycPi3/sb1v/SKZ7xX68fABQAUAFABQAUAFABQAUAFABQAUAFABQAUAFABQBi6B/x4z/8AYa8Sf+pFqtAG1QAUAFABQAUAFABQAUAFABQB5Z8Hf+RS1f8A7Kn8c/8A1dvxBoA9ToAKACgAoAKACgAoAKACgAoAKACgAoAKACgAoAKAPxA1H/kN+KP+xx8Z/wDqVaxX+Pmf/wDJRcTf9lPxJ/6vMef6V8L/APJM8O/9iLKP/VfhytXlHuhQAUAFABQAUAFABQBnXusaTprKmo6pp1g7jci3t9bWrOvIyqzyxlhkEZAI4PoaiVSnD45whfbmlGN/vaPnM74x4R4aqUqPEfFXDfD9avD2lGlneeZZlVStBuSU6UMfiqEqkG4TXNBNXjJXvF2o/wDCV+Fv+hl0D/wcad/8k1Pt6H/P6l/4Mh/meF/xFnwr/wCjl+H/AP4mXDn/AM8g/wCEr8Lf9DLoH/g407/5Jo9vQ/5/Uv8AwZD/ADD/AIiz4V/9HL8P/wDxMuHP/nkH/CV+Fv8AoZdA/wDBxp3/AMk0e3of8/qX/gyH+Yf8RZ8K/wDo5fh//wCJlw5/88g/4Svwt/0Mugf+DjTv/kmj29D/AJ/Uv/BkP8w/4iz4V/8ARy/D/wD8TLhz/wCeQ5PFHhmR1jj8RaFI7kKiJq+ns7Meiqq3BLE9gASaPb0XtWpf+DIf5mlHxT8McRVp0MP4jcB169WcadKjR4v4fq1as5O0YU6cMxlOc5PSMYptvRI3a1PvAoAKACgAoAKACgAoAKAP1Q/Zi/5IL8Nf+wHN/wCnTUK/068BP+TPcBf9iX/3cxR/nt4p/wDJw+Lf+xvW/wDSKZ7xX68fABQAUAFABQAUAFABQAUAFABQAUAFABQAUAFABQBi6B/x4z/9hrxJ/wCpFqtAG1QAUAFABQAUAFABQAUAFABQB5Z8Hf8AkUtX/wCyp/HP/wBXb8QaAPU6ACgAoAKACgAoAKACgAoAKACgAoAKACgAoAKACgD8QNR/5Dfij/scfGf/AKlWsV/j5n//ACUXE3/ZT8Sf+rzHn+lfC/8AyTPDv/Yiyj/1X4crV5R7oUAFABQAUAFABQAUAfJHxSd38cayrMzLEmmpGCchEOlWUhVR2UySO+B/E7HqTXg43/eanlyW/wDAIn+Qn0qK9ar46cZ06tWdSGGpcNUMPGcnKNGjLhTJMTKlTT0hB4jEV6zjGydSrUnvJt93rf7L3x88OeC5fiDrXw21ix8K2+nQ6vd3b3miy6jY6bMqSG71Dw5b6nL4k0+K2ifztR+26RA2lwJLPqS2sMEzx/ouY+DHiflPD0+Kcx4Qx+GyWlhKeOr15YjL54vDYSpGMvb4rKaWMnm+FhRhL2mL+sYGlLBUo1KuLVCnTqSj+NV+FeIMNgXmNfLK9PCRpqtObnRdWnSavz1cNGq8VSjBe9U9pRj7KKcqnJFNrwOvzA+fPfLT9l74+X3ghPiJa/DTWpfCkumyaxFdfadIj1WbS45HT7dD4Yl1JPFMtvKiG7tZI9GYXmmtFqlr52mzRXT/AKfQ8GPE/E8OR4so8H5jPJJ4SWPhW9tgI42pgoylH6zTyaeLjnU6U4x9vRlDL2q+EcMbQ9phKkK8voIcK8QVMAsyhlld4R0nWU+aiqsqSbXtI4V1Vi3Fpc8GqD56TVWHNSkpvj/hn8HPiX8Yr/UtN+G/hS88S3Gj2sN5qskd1pumWFhDcytDapdarrV7p2mRXV48c5srFrwXt7FaX09rbzQ2F7JB4HB/AHGHH2JxmE4RyTEZxVy+hTxGNnGtg8HhsLTrTdOhGtjcwxGEwcK+IlGo8PhnX+s4iFDE1KNKpTwuInS48ryXNM6qVaWWYSeKlRgp1Wp0qVOmpNqCnVrzpUlObUuSm5881CpKEZRpzccLxz4B8YfDXxFd+FPHOg3nh3X7NIpZbG8MEqyW84JhurO8tJrmw1CzlKukd5YXVzavJFLEsxkikVPN4k4Yz/hDNq+R8SZZiMpzTDxhOeGr+zmp0ql/Z18PiKE6uGxWHm4yjDEYWtWoSnCcI1HKE1Hnx+X43LMTPCY/Dzw2Igk3Tnyu8ZfDOE4OVOpB2aU6c5QbTSldNL6s8Lu0nhnw7I7M7voWkO7sSzMzafbszMTyWYkkk8knJrWhrRo3/wCfVP8A9IR/tx4WVquI8MfDivXqTrVq3AfCFatVqSc6lWrU4ey6dSpUnJuUpznJylKTblJttts3a1PvAoAKACgAoAKACgAoA/VD9mL/AJIL8Nf+wHN/6dNQr/TrwE/5M9wF/wBiX/3cxR/nt4p/8nD4t/7G9b/0ime8V+vHwAUAFABQAUAFABQAUAFABQAUAFABQAUAFABQAUAYugf8eM//AGGvEn/qRarQBtUAFABQAUAFABQAUAYviXXrHwr4d1/xPqaztpvhzRdV17UFtY1lumsdHsZ9Qu1tonkiSScwW8ghjeWNXk2q0iAlgAfmj8N/jZ8dfDmi/sYfHb4p/FePxR4H/a81KPTPGnw3bwr4K0rwp8JX+Kvw18UfGP4RXfw61vSfDGgeM47Dwbp3heLwP47uviV418crrKaxceINPXT7mzghIB+hH/C2fhX/ANFL+H//AIWXhz/5ZUAeVfDL4ufCnQ/DurWGt/E74e6PfN8R/jDqK2Wq+NPDen3bafrXxb8bazo98La71KGY2eraRf2Oq6bdBPIv9NvbS+tXltbmGVwD0L/hefwS/wCixfCz/wAOD4S/+W9AB/wvP4Jf9Fi+Fn/hwfCX/wAt6AD/AIXn8Ev+ixfCz/w4PhL/AOW9AB/wvP4Jf9Fi+Fn/AIcHwl/8t6AD/hefwS/6LF8LP/Dg+Ev/AJb0AH/C8/gl/wBFi+Fn/hwfCX/y3oAP+F5/BL/osXws/wDDg+Ev/lvQAf8AC8/gl/0WL4Wf+HB8Jf8Ay3oAP+F5/BL/AKLF8LP/AA4PhL/5b0AH/C8/gl/0WL4Wf+HB8Jf/AC3oAP8AhefwS/6LF8LP/Dg+Ev8A5b0AH/C8/gl/0WL4Wf8AhwfCX/y3oAP+F5/BL/osXws/8OD4S/8AlvQAf8Lz+CX/AEWL4Wf+HB8Jf/LegA/4Xn8Ev+ixfCz/AMOD4S/+W9AB/wALz+CX/RYvhZ/4cHwl/wDLegA/4Xn8Ev8AosXws/8ADg+Ev/lvQB+MepfEPwANa8Sk+OfB4D+LfF0yE+JtFAeKfxNqs0Mqk3vzRzROksTjKyRuroSrAn/HfiLEUKXEvE9OrWpU5x4n4kUoTqQhOLed49pSjKSaumnqtmmf6TcL4iguGuHk69FNZFlKadSCaay/D3TXNo0cHrXx2+HGj35sh4l0G/ECxve3Fn4h0Ix24kUSbI1fUFe6mWErK8cIIAdEDmUmNefD0aWIpqosZhIc7apxnWhedm43um1GLknFN9U3a2p6NbNMJSqcjqQna3O41aXu3V9nNOTs07Luuuhc1v41/DfR47No/FvhvU5b5Gmhis/EehgC3URlppZJr+NIwfNjCRnMrknCBUdljDQo4h1F9bwtJUpck3OtB2m+a0LRk3f3Xd7K3V6FVsywtFQftadR1FeKjVpJcqteTcppdVZat32tdrW0r4rfDnVrGC/g8beFIVmDhobjxHosc8EsTtFLDKn24jdHIjKGVmjkXbJG7xurHCvVw+HqypTxOGvGzTVenaUZJSjJXknZpp6pNbNXRrSxuFqwU416STvo6kE002mn71tGmrptPdNoxvFnxu+G3hPTzfT+LfDmouVmaO10/wAQ6LLKyQKGldm+27UUF440HzPJNLGiI2WZN8DClj6vsqWLwsbOKcpVoNJyvZJKTbbUZPokott98sVmeDwkOedanK6bUY1KbbUbXestldLq22klqZfgr9oH4beM4nK+IdG0S5jR5GtdV8QaApxFIkUyLLBqUsTSRtJExAba8U0csTyLv8vfMcLTy5r2mMwlSEmkpwqxS95ScXafK7S5ZJdnGSaTWuWDzfB4xPlqQpySbcZ1aV/daUtYza0vF+akmr62sr8efho2q/2f/wAJRoQtzdmxGpnX9D+y/aBMbfLRjUPtC2xnHl/aDFtUESuqW4aVYeHpqh7X65hObk9o6Xtoc/Jy89735XLk97lvtom5aFLNcG6vs/awtz+z5/aU7cyk4v3efmtzaXt525dTsZPiR8PIY5JZPHfg5Y4keR2/4SbRThEUsxwL0k4UE4AJPQAmvPjisNKUYxxOHcpNRS9tT1bdkvi6tnW8Thkm3XopJNt+1hst/tHF6Z8fPhpqF21vL4m0PT4WiuJ7a7utf0IwzR20T3Dh1i1CSW3le3jeaKOVMsqNGxSfbE3o1cNTpQUo4zCVJc0IyhGtFSjKclBbtKSU5Ri2nu01danJTzbB1JcrqwgmpSjKVWlaSjFyeim3F8qcrNbJ630MX4U654c+IH7THwzuIJoLvR9X+I3gbywl1ZXUV5FZX2kxNC7201zC6Ty2jR3EKuzKjSws0cyts9jw/wADh8V4q8FYKvKliaFTizh32sYSjOnVjDGYStKlK6alTk4+yqq3vR54pxbTX+UXj5VoY36SOfqylSq5lwbo3CSmocL8OXjJJyVpctpLXRuN1I/Sf4fa/e6r/wAFB/jl4dv7+a70y4+HaaVc6RPcPLYvp9npngN7eFbIyGJFhe9vnBWNSr6pqLqQ2oXTS/2DwvjsXjPpSeI2XYrEVK+AxHCkcDVwNSpOeGeFw+E4ZdKl9XcnTioSxGJkmopqWMxkk1LFV3P5nLsRUreIue4apOU6MsuVGdKUnKm6UKWAcY8l3FcrnPota1VqzqTPya8JaZo118U/DPhm6mgv9LufH+jaFcRtMP8ATLCbxFbafMjZWF/9It2ZTmKJ/n/1cbfKP4ayLL8FX40yfJ6zjicFW4oy/LasXJ/7RhambUcLUTvGnL97RbT9yEve+CL0X5Hg6NKea4XCzaqUp5hQw8lf46csTGnJbRfvRb+zF67J6H6zax4p1G0/4KReENDhvI47S7+HVx4XezXaM6LF4O8TeMktEjDDZGuuWcV6MKFGzaBzur+5Mdm+No/S3yLAU6yhhqvCdXJp0Ukl/Z0chzfPo0Ek0lFZnRp4hWVly2t1P12tiqsPEzB0IztCeWywrgv+fCwWKxqha+iVeEami3W3U8l+IVnpPgn9jb44W/hq3i0my1P9o/xfo97FaOIYnsdH+IKaPY2UCgxrb2UFh4f02COzURwqiS5hV55t3xfFWX4Ph3wD8RcNk9OngqGO8V87wmIhQbp03hMFxPDBYbDU4rl9lh6WGyvCUo0IxjTUYzfInVnfyMyp0sDwVn0cLBUoVeJcZRqRj7t6dDMVRp01sowjTw9KKgkopX0TlK/mP7aWpJqfwt/ZB8YapNHc+IPEvwmZtV1KTy0vNR8jRPAt/HJcSgKrj7XrOo3IVWKJNeXDJHGJfm+N+kHUlj+DvAnPMXOFbNc04Hl/aGNmoqvinSy7hrEwlVmopS/2jH4ysknyxqV6soxgp6+VxvVVXKeDcZValicTlH72q7KdTloYConNpWdp1qskk7KU5NJJnkfhT4p/DxPCemvdeMvDVjJo+lwWOpWt7rukwXlpc6XZxRXcclsbwy7h5ZdECmRlZAUWQtGv8+05UqccLSliMPz1aOHcF7amr+0jFJayVpKV4ST2lGS6XP8AXbwlxuFfhT4bydelD2XAPCEailUgnB0+HMu5k1zdErrya06GdbftB/DSQXTXXiHR7IRQtNaiTXtCle9IZUFuiw6iwhunMiFIpmVGXzCZR5bCvSlhILl5MZg6l3afLWilTVm3NtvWCs02tU7aapn20c3wb5uapCNk3G9Sk+fb3VabtJtqylZPXXRlQftGfDfJt21rSV1DHnLZ/wDCReH2VrQNsa5+1/2iIAUkIjaAnztzoyq0RMi6fUaduf69g/ZJ8rqe1VlUabUOW99YpyT2snez0cf2zg/h5o8+6h7Wj8F7OXN7S2j0tvdrpqsTxB+1R8LtFezit9Ts9YkmjMt8tnregR/2aEO2WOVp9SRZ7hGGFjt2dZVy0UjgHHRhso+sKcnjsHSSdqblV5lVurxkuW/LFrrLVPRpGNfiDA0XFKXtG1eajUpL2aW6fNNczWmkbpp3TZ0Ef7RfwumMEsHiTSJLF0Q3N4dc0OMWbkAzJJbvqQml+yElbloFkXKOLc3G3nmlgVDmjPF4SNVP3KbrRvNfZaey59HDmtuublRus6wMuVxqwcGk5T9pTSg3unHn5nyfacU1/LzF/TPjz8NtS1KKwHibQraG5Z0s7+fxDoQgnZEeRd8a6gZrdZo42aJpUAJCpJ5bOgbGtQpUaUqssZhG6aTqU1WgpQV1F6tpNxk0pWfmr6mlPNcJUqRpqpBKbahN1aVpNJtaKbklJJtNrsnZtHa/8LE+H/8A0PXg7/wp9E/+Tq8763hP+gnD/wDg6n/8kdn1jD/8/wCj/wCDYf8AyQyT4kfDyGOSWTx34OWOJHkdv+Em0U4RFLMcC9JOFBOACT0AJpxxWGlKMY4nDuUmope2p6tuyXxdWxPE4ZJt16KSTbftYbLf7RyGj/Hb4cavqCWB8S6FYi4ErWV1deIdBENwIkaXbII9Rd7WSSFWliSZRlVZHZJsRN6GIo0cPSdV43CTUOX2kY1opw5mo31aUkpNRbT3aautTlpZphKtRU1UhHmvySlVpWlZc1rKbcW4puz6J630P1r/AGcPjJ8IdL+CHw7sNT+Kvw306+ttFlS4sr7xz4YtLuB21K+dVmtrjVI5omZHVwropKsrAYIJ/wBMfARNeD3AN01/wiJ66aPF4pp+jTTT6pprQ/gbxSlGXiFxZKMlKLzes1KLTTXJT1TV016Htv8AwvP4Jf8ARYvhZ/4cHwl/8t6/Xj4EP+F5/BL/AKLF8LP/AA4PhL/5b0AH/C8/gl/0WL4Wf+HB8Jf/AC3oAP8AhefwS/6LF8LP/Dg+Ev8A5b0AH/C8/gl/0WL4Wf8AhwfCX/y3oAP+F5/BL/osXws/8OD4S/8AlvQAf8Lz+CX/AEWL4Wf+HB8Jf/LegA/4Xn8Ev+ixfCz/AMOD4S/+W9AB/wALz+CX/RYvhZ/4cHwl/wDLegA/4Xn8Ev8AosXws/8ADg+Ev/lvQAf8Lz+CX/RYvhZ/4cHwl/8ALegA/wCF5/BL/osXws/8OD4S/wDlvQAf8Lz+CX/RYvhZ/wCHB8Jf/LegA/4Xn8Ev+ixfCz/w4PhL/wCW9AB/wvP4Jf8ARYvhZ/4cHwl/8t6AD/hefwS/6LF8LP8Aw4PhL/5b0AH/AAvP4Jf9Fi+Fn/hwfCX/AMt6AOv8JX1jqmhxanpl5a6jpuo6hrl9p+oWNxDd2N9Y3eualcWl5Z3du8kF1a3UEkc9vcQSPDNC6SRuyMrEA6SgAoAKACgAoAKACgDO1fSdP17SdU0PV7Zb3Sta0690nU7N3kjS70/UbaWzvbZ3heOZFntppYmeKSORQ5KOrAMAD8/Phh+zB8b7B/2Wvh18U9Y+F+o/B/8AY91G/wBW8E674a1TxHd+OvivqHhbwbr/AMLvglc+K/Cd34N8O6N8NG8E+BPE+o6h4lTRvHnxGj8V+LrDTZAmnaY9ygAP0UoA8/8Ahp/yLmpf9lA+LP8A6tTxlQB6BQAUAFABQAUAFABQAUAFABQAUAFABQAUAFABQAUAFABQAUAFABQAUAFABQAUAfhv+1Xrl/4Y/a08WeJdLaNdT8Pax8PNc05plZ4Vv9J8H+EL+zaVEeNnjFxbxl1WRGZchXUkMP8AOjxpzLE5P43Z1m+DcFjMqx/C2ZYV1IuVNYnA5FkWKoOcYyhKUFVpQ5oqUW43Sknqv5a4+xVXA+IOYY2g4qvg8Tk+KouSbiquHy3Lq1NyScW488I3Skm1ezT1PUrv9q34SadrvjD4v+EPBPjaz+N/jTwdZ+G7qLVbvR5fAWkXq2+mW1zqVjNbXv8AbF08S6Vp0m6TTbQ6kNOjiEejSahqN3L9lX8auB8JmWe8dZFw7xDQ8RM/yHD5TWhja+Anw1gcQqeEpVcXh6lHEfX60oLBYWV5YSg8WsJCCjl88Vi68/dqcf8AD1HFZjxFl2V5nT4ozPLqeCqRr1MPLKcPVUKMJ16MqdX6zOSVCi7ujTdb2KilhnWrVJfL9t4k+ENj8J7GzsPDHiS1+Oljr0OoxeNo7qddCisLfVmureOG3/4SYwLdxWSwRK//AAjCsLiPd9oJ/ft+O0c34Fw3BOGoYbJ82o+I+GzKniqfEMa1VZbDD0sc69KMKX9sOkq8MMqcIy/sdNVY39rf94/hoY3h2lw/Sp0sDjafFVLFxrRzRVJrCxpQxDqQUYfXnBVI0lGKf1FPnV+e/vv6lh/a1+FMviWx+NOpeB/GUnxvsfAsnhJdLt59B/4VvLfC5ulTXBfPKvieC5ubK4eKVVtJI7SzmfR0iu3iGuz/ALNT8b+Cp5vhvEDF8O5/LxDw3Dc8jWDpVMs/1TniFWrcuYrEyms4p1q2HqyhNKhKNDD1JYGMK8of2jU+7j4hZBLG0uJq2V5lLiillTy9UITwn9iyq89RLFe1cljoTnSm1JKm406cnhlGo4/Wp+O/Dn48+GpPAnxA+FnxtsfFmueE/G+vHxlHrvg2TSV8VaX4ol1CwvtQ8m21qWDRhYalPZR3m6IRiyuTqEf2C+XWDNpfwXCniXlE+G+KODPEPD53mWScRZk8/jmWQTwSzrB5zUxWGxOK5KWYTpYBYXF1MPHEXpqCw9Z4qP1XExx7qYP5vJeLMC8qzfIeJ6WYYrL80xf9pRxWWPDrH0MfKtSq1uWGJlDDexrypRqe6kqU/ar2NVYnmocv+0J8Z9N+LWseF7Hwtot14e8BeAfD0HhrwhpV+bb+0FtI47eKa7vY7SSe2tZJYLLT7OOyt7q7hgg0+J1uGkmlVfH8UuP8Jxxj8nw2TZfWyvhrhnK6eU5FgsT7H60qEY0oVK9eFCVSjRlOnh8Lh4YelWr06dPCwkqrlUmo8PGHEtDiDE4ClgMNUweU5Rg4YHLqFbk9t7OMYRlUqqm5QpylClRpqlCpUjGNGLU25SS/av4If8kW+EP/AGS/wB/6imk1/oL4d/8AJv8AgX/sjuGP/VJgT+m+F/8AkmeHf+xFlH/qvw56hX2J7oUAFABQAUAFABQAUAFABQAUAFABQAUAFABQAUAFABQAUAFABQAUAFABQAUAYugf8eM//Ya8Sf8AqRarQBtUAFABQAUAFABQAUAFABQAUAUdO0yx0m3ktdPt1treW/1TU5I1eRw19rWp3es6ncFpXdg13qV/d3TIGEcbTGOFI4VSNQC9QAUAFABQAUAFABQAUAFABQAUAFABQAUAFABQAUAFABQAUAfH/wATP2tb34W+PvCPw91j9mb9oLV9S+IvjDWfBPw21bQNR/Ztl0Tx5q2iaNqniO5m0p9Y/aJ0bVtFsJ9A0a/1W1m8baR4VnaKJbSe1t9TljsWAPqDwrrWpeIfD+mazq/hLxD4E1G/hkluvCXiq58KXniDRXSeWFbfU7nwR4m8ZeFZZpY40uo20bxNq1uIJ4llnjuVnt4QDoKAPPPh78UfB/xRHjeTwbe3WoW3w/8AiH4n+F2v3VxYXWnxf8Jh4Me0tfFFlZJexw3Nza6TqtzNo735t4rW9vNPu7jTJL7SXsNSvQD0OgAoA/Of9o79jTxr8VfidqnxA8GeI/CtrD4gtNLGqWHiW41iwmtL7SdLstFiNlJpmja1HdW1xZafbyuZhZyQz+YgSZWEg/lTxX8A+IONOMMZxPkGbZLRp5pQwX1zDZvVx+GnQxGCweHy+Dw88HgMwjWpVcPhaU5OoqEqdXnio1ItSX4zxn4a5pn+e4jN8txuXwhjKeH9vSx08TSlTq4fD0sKvZOhhsUqkJ06MJNy9nKM3JWkrSPB/wDh3n8af+hn+F//AIOvFf8A8xVfmv8AxK34gf8AQ44O/wDDhnf/ANDx8p/xB7ib/oOyL/wpzD/52HnnxW/ZE8c/BjwFrvxI8eeNPhxY+GdAbSYLqWyu/GupXlxqHiDXNN8M+H9NtLS08DO7XWseIdZ0rSbea4a2060lvUu9VvtP0yC7vrc/4lb8QP8AoccHf+HDO/8A6Hg/4g9xN/0HZF/4U5h/87D0P/h3n8af+hn+F/8A4OvFf/zFUf8AErfiB/0OODv/AA4Z3/8AQ8H/ABB7ib/oOyL/AMKcw/8AnYH/AA7z+NP/AEM/wv8A/B14r/8AmKo/4lb8QP8AoccHf+HDO/8A6Hg/4g9xN/0HZF/4U5h/87CWH/gnl8Y2ljW48V/DOKAuomkh1XxTPKkZPztHC/hC2SV1GSsbTwqx4MiA7hdP6LXHrnBVc64RhTckpzp43Oak4wv70oU5ZFSjOSWqi6lNSejnHccfB3iRySnj8jjG65nHEY+UkurUXl0FJpbJzin3W59h3v7Sfw4+Blw3wVvNC+IniDVPhNH+yt8Obu90PRNDu7fUrr9oPXdY+Gvw6u7IT+JbO6eK01fwjcyeLPOtLaWyhvtPGhw+ILqeS0g/tzIcqhkWR5LkdKrKvTybKcuyqnWmlGdaGXYOjhIVZRTajKpGipySbSbaTsf0HluCjl2XYDL4TdSOAwWFwUajVnOOFoU6Cm0m0nJU1Jq7s3a59kV6x2hQB558Pfij4P8AiiPG8ng29utQtvh/8Q/E/wALtfuriwutPi/4TDwY9pa+KLKyS9jhubm10nVbmbR3vzbxWt7eafd3GmSX2kvYalegDfFnxDfwv4w+Hvgy28DePPFt58QLvWo21fwrpekT+G/BOl+H4NPl1LxD471rWtd0O30nS/M1SxtNPtdNGs+IdYu5ZIdI0O+NtdNAAei0AFABQAUAFABQAUAFABQAUAFABQAUAFABQAUAFABQAUAFABQAUAQwW8NsjRwII0aa4uGUFjma7uJbq4fLEnMk80shAO1S5ChVAUAE1ABQAUAFABQAUAFABQAUAFABQAUAFABQAUAFABQAUAFABQAUAFABQAUAFABQAUAFABQAUAFAHwR+1n/ycX/wTz/7OD8e/wDqhfiPQB+fTjwYdFYRsF/4KmH9tlgjOto/x6Wy/wCFtnazIrx+Jn/ZRH7JWCyiRPgu3gwEB1Y7gAb1/wDEnwRpejP8F7/xFplr8Wof+CyWjeIrn4cSXdv/AMJrZeEvEX7ZWl+ONA8cX/hhZW1rT/Aut+H9c0OXSvGN7ZQeHdQvdc0XTbXUZb7VtPguQDxd/DXgzwzb+NvCGhL8EPhz8KNJ/wCCkvxo0/8AaYtPEvw8s/Enw/8ADXgmR/FkX7LUf7Qfw/8ACXjX4V6gfgOvjTjwkvjDxVo3wzsNfHhvULu21TSbSXSb0A9dvvA/wauPhU8dz+178ELj4L2X7Tllrng3Qn/Zk8cw/wDBP7T/ABQngPUbbXPhlfW+p/FXxB4Hv/hhrniab/hOrS8svjNYfDPwp8W31e10WxPiO9TQbMA+8/8Agnz4q0jWvhb4y8OeHvh98OvB2heCviDdafB4g+AvjXxN44/Zl+Ieua14e0DxJ448Sfs93HijS9Dfwr4HtvHmqeJdH1DwF4Z0y48GeF/E1lrEWkeI/E2pXeu6jQB+W3wwtPg0fCPxEn+Gj6K37f0v/BQXxvH8JTZTE/GWz0aP9oOWPxRLoUDRT6vF+z4vwmuviZJ8S5ZrdvhJdhviBa+IZ28Uw3EdsAehuPBh0VhGwX/gqYf22WCM62j/AB6Wy/4W2drMivH4mf8AZRH7JWCyiRPgu3gwEB1Y7gAc98R/gr8HdV/ZE/bl+K/iP4Z+ANd8eab+318W93xC8SeE/D+s+J/DvhWz/bE8MWWt2On+KNVsLnVPD/hOHw7Jrs+safZ31noq2uqeJb6+hCarq8twASeP9H+H2u/EX9o9fiR8bv2a/g3qQ1TwE/7KPifxB8EvEvxG+Kmi/AObwP4cb4BeKP2EPEngL49eBP8AQNI8Sxa9e6boPwR+HniK7k+JEWqf8JQ/iWHVbLQbQA3vj5D8NfAXxT+I3xA8Q+N/2fv2jfirZ3/w88Raz8Ifjx4b+In7PX7X0fiDwz8O9JufAun/ALF3xO0SPUfGmmS+KfiRp2ha54a8H/D/AOGlzpEev614j8N3XxDsNXbU763AP0b/AG4b3VdR/Z40LUryx8U6X8MLz4jfB/Uf2kdMtI54tb0/9nGXxTpd38YtP8TweH7i71UeF7Xw6XtvipbeHLm7kfwAni+C5lufD7aqZADwr9j3R/2b9c/ar/bVsvgRpfw11j4RQeFv2MNY0q08A2Og6h8JIfFnh67+Nevwap8PINFim8ERpofijTNN1uW+8GoLTTPidp+u6lLLB43tNbmjAPkDwRocOpeML66+KP7QHwR+EX7ZVp+1Zrb3279nbx144/bUkvoPiFJN4U0Pwtr+j/Hga14l+APjD4MSaF4a0+LTPg23wVsvg3ql1Dfae7aVqXilgDuNO+HHgfStF/4XPYeGtKg+LUf/AAWQ1jw5afElLSIeN9O8J+If2zdR8Fa/4K03xMFGsWHgjW/D2ta9bat4NtryPw1qF1r+u6ndaZJqWrXt1MAeZaR8Nfgdd3+kfCu38HfDWBx/wWf8TaV48+H+laL4Zsrl/h4vg39oab4b+H/GXhixtoppPAGo6Nb61ZeGdD1uxbw1qvhyXXdN021uNJudSgcA2fiZ4E8FaZ8VP2oPCnxZ+KH7On7Ofibw94m8J6X+zO/i39n7xV4r+Mfgn4NW/hXQ4fgxqv7EN54J+OXw6udMfw542tvFE6+FPg18NNb1WL4q2+tx+MV8RHU7bQLQAj+Iuhw6v8Sv2lLf9pn9oD4I/DT4vw6x4FX4LePvip+zt461/wDaGi+HreCvDo+GHjr9jweH/jx4C1zw9q9t8RYPF2r3fgb4VfDrxB4g034u/wBvWHjg+JJb2DQbQA/fjwwuoJ4a8PJq+qS65qqaHpK6nrU+iv4bn1jUFsLcXuqTeHZQJNAl1C5Et3JosgD6U8zWLgNARQBuUAFABQAUAFABQAUAFABQAUAFABQAUAFABQAUAFABQAUAFABQAUAFABQAUAFABQAUAFABQAUAFABQAUAFABQAUAFABQAUAFABQAUAFABQAUAFABQAUAFABQAUAFABQBzfi/xn4P8Ah94d1Lxh498V+G/BHhLRltn1fxR4v13S/DXh3SkvLy306zbUtb1m6stMsVu9QvLSxtmurqIT3l1b2sReeeJGAOavfjN8H9O+H9v8WdQ+K3w2sPhXeJbSWnxLvfHXhe1+H91He3w0yzkt/GU+qR+HJ0u9SI0+2eLUmWe+ItIi858ugDp/CXjDwl4+8Pab4u8C+KPDvjTwnrMc0uj+J/CWt6Z4j8PatFbXU9lcS6brWj3V5pt9HBe21zaTPa3MqxXVvPbuVlikRQDx3Xf2t/2UvC+tat4b8TftN/s9+HfEWgaje6Pruga78aPhxpGtaLq+nXElpqGl6tpeoeJLe+07UbC6iltr2xvIIbm1uIpIZ4kkRlAByHgDUP2Zv2VPhpbXc/x08EaD8Pvix448a/Fbwz4y+JfxO8AaXo3inUPiprF18Qb4+DvETv4d0TXNAZNaF5oH9ntqU50KS0uJtR1EP9tlAPpbwz4o8NeNNB0vxV4O8RaF4s8Ma5are6L4j8M6vp+vaDq9k7Mi3el6xpdxdafqFqzo6rcWlxNEzIyhyVIABR8a+O/A/wANvD134u+IvjLwp4B8KWEtrDfeJ/GviLSPC3h6ymvrmKzsorvWtdvLDTbaW8u5obW1jmuUa4uZYoIQ8siqQCz4S8YeEvH3h7TfF3gXxR4d8aeE9Zjml0fxP4S1vTPEfh7Vora6nsriXTda0e6vNNvo4L22ubSZ7W5lWK6t57dyssUiKAdFQAUAclrHj7wJ4evLHT9f8a+EtDv9T1tvDWm2OseI9H0y81DxGuhnxO3h+xtr28gmu9bXw0D4hbSoEkvxoYOrGD7APtFAGn4c8S+HPGOhaV4o8I6/ovinwzrlnFqOieIvDmq2OuaFrGnzjMF9pWr6ZPdafqFnMATFc2lxNDIBlHIoA2qACgAoAKACgAoAKACgAoAKACgAoAKACgAoAKACgAoAKACgAoAKACgAoAKACgAoAKACgAoAKACgAoAKACgAoAKACgAoAKACgAoAKACgAoAKACgAoAKACgAoAKACgAoAKACgAoAKACgDxb4v6H8M9eu/huvjSPwdqnjjQPGc/i74FeF/Gnjm88Haf4g+Lnh/wv4gk0UWttaG/bXb3StNutV1BXHhTxpc+GII5vFuneH5tS0a0miAPzt+D+qfBv4Xab+0J4m/anstP0v4k/Af9sLxT8adU8OaNc6zr3gDQfip8dvBOm3vw7tvgvpVlc2t38Vde13wN4ngudIufEvgbR/GNv8AErxP4x1PTfCvh65aDVJAD61/Yw8BeOfDPhL4rfED4geGf+Fea1+0J8bfF/x1g+FZNlJdfDjTPFWk+GtF07R9ems4lik8Z6xaeGovFfjZIZWtrfxNruo2/lJqEWpXN4AfPH7J2u/tD6fJ+1Pb/DP4XfBjxd4Z/wCG2/2nnXV/HXx58cfDvXTft48k+12x8O6B+zh8UdPWzgAi+z3w8UNNdb5BLp9n5SmUA9I+KfgP4z337SPh740/s9+Of2dL/wCNnhv4PeFfhh8XfgP8WNa8S3dho3w18QeNL/x1e+JfCXjHwVayeNPCes6/rWkHw5pGp+IvhhdeG/FVjpEGtXmmJfeFbfRbgA7j9jHxN4W1nRPjdounfBxvgN8QfDHx98bRfGn4d2vjGfx74aX4j+INO8P+JW8X+DfE7RadZXPhzxz4W1Tw14k+x2HhvwdHYa5e61Dc+GYbxp9Y1oA9K/aI1L4F+CtA8L/GP46rC+nfB3xTH4q8CLcS61qEn/CxNU0nU/CehDw74L0y5Nt4z8d3drr2paV4MsptH1jVNO1HUpb7QF0++V7+EA88/Yw8BeOfDPhL4rfED4geGf8AhXmtftCfG3xf8dYPhWTZSXXw40zxVpPhrRdO0fXprOJYpPGesWnhqLxX42SGVra38Ta7qNv5SahFqVzeAHym/wC0N8fV+ETftjr8VIJPDy/tON8Ox+zGnh3wAPBj/C0fG4/s7jw2viWTwsnxYHxpacf8LKXXX+IKeFP7WI0pvAK+G82AAOx/4aO+Ln/CtP7e/wCE1i/tv/h6D/wzj9p/sPwpv/4VH/w1p/wrj/hCvsv9i/ZvN/4V9/xKv7c8j/hK/J/4m/8AbX9q/wDEyoA+HvDmk6/4S8T+B9QuPH3irxbd2n/BWP8AahgtJfElj4FhFtqvh74d/GUXXiRE8KeC/C8cmr+KLmSC+1+2uFm8Ow3NjbR+GdC8OWT3tpdgHqHwS/an/a0/aI0bwd4d0XUfja+t+GP2aPhN498TeKPgd4W/Y6Ou+NPiN8XB4nu4/EnjTTf2jvEfg7QoPAXh628LW+maZ4c+E3h7TL7VNZu/FJ8QeMdBjtvDNjMAfS3gnx/+1v8AE39onwz8PPHXim6+AWq6D+xz8NPjJ45+EnhCz+FPiPSL740ah8WfiV4R1XTb/wAa634S+Keo2/w48R6X4Ys11LTPC+uv4h0yyOl/2H4sstWtNbvNcAKvwB+L3x38OfFT4d+D/wBqvxz8avAnjnxjbXXh/UPBHxF+DXwi1L9nX4geO/EOneJvEukaV+zv8evgbp8Z8Jav4UsfAWtPD4T+PPjPW/Fvivw1q1vYWvhq68USwa7pgB+o1ABQAUAFABQAUAFABQAUAFABQAUAFABQAUAFABQAUAFABQAUAFABQAUAFABQAUAFABQAUAFABQAUAFABQAUAFABQAUAFABQAUAFABQAUAFABQAUAFABQAUAFABQAUAFABQAUAeefEz4VeA/jB4ftfDPxA0WbVtP03XdI8UaJeabrWv8AhXxJ4a8T6DO0+keJfCXjHwlqmheLvCPiGx8y4totb8M65pOptp19qWlSXT6ZqeoWlyAeL6r+xR+zhrPh/wAK+HLzwf4oit/Bvj/WfitomtaX8XvjNofjh/ibr8T2+qfEHX/iPovxB0/4geLvGctmw0638S+LPE2t6vp+lR2+ladd2unW1vaxAHtvw++G3h34ZaZe6R4c1Hx9qVrf351GeX4g/Fb4o/FvU47g28FsY7LW/ir4x8Z6zpth5dvGw0vTr+10wXDT3YsxdXNzNKAeOD9jz4JQav4r1rSH+M/hW68b+LvEPjzxPaeBf2of2nfAGhal4v8AFd/JqniLXR4Y8FfGDQPDdjearfStPcDTdKs4BiOKKGOGKKNADf8AEP7L/wAHvE83hXUdTsfHtv4m8G+GJ/BWjfEDQPjT8avCfxUn8IXN9b6pP4Y8SfFnwr8QdG+JfjTQZdWtLbV20rxj4r16y/tiFNWEI1HNyQCN/gNpvhbRPh94W+EdzeeA9G0X4wWHxM8cakvi7xxeeJ/GSRw6zf8AiJvFWvXWtXmu/E/WvG+qvpWj+JJ/iZrmtQ3Gjzz6zcSahq/hvw7ZEA3vjD+z78LPjx/whbfEvSfEWo3Hw78RN4t8FX/hr4ifEf4c6p4d8TGzksE12w1b4b+LPCWpDU7ezmuLeyupruWSxS5u/sRgN1cGUA6r4ffDbw78MtMvdI8Oaj4+1K1v786jPL8Qfit8Ufi3qcdwbeC2MdlrfxV8Y+M9Z02w8u3jYaXp1/a6YLhp7sWYurm5mlAPM/8Ahk/4B/8ACw/+Fnf8IPcf8JF/wnv/AAtb+yf+Ey8ef8K4/wCFp/2Z/ZX/AAs7/hT3/CT/APCpP+Fi+T/pv/Ccf8IR/wAJR/b3/FTf2r/wkf8AxNaAMy//AGOP2dtT8ZP46vPBOsSaw/xR0b42ppsfxJ+KVt4Htfi/oWraXrdj8S7D4Z2vjWH4cab41l1LSLeXVfENh4VttS1+C61qx1241Kw8ReILbUwC0P2RP2fv+EkuvFh8Fam+rXfxN1P4yGKT4g/EqXQbP4m65o/iLQdd8XaR4Uk8YN4V0O/1/TPFeuRa9Do2jWFhrdxcWmoaraXeo6TpF3YgGXcfsWfs5SaJ4J0Cw8G+I/DFn8PvANx8LPDV94E+LHxg+HniT/hW1zdw6g/gXxD4v8C+PfDvivxp4Vj1CE6haaJ4z1rX7Cxv7nUL2yht7nU9RlugD0Xwv+z98GvBWtxeIPCngDRdCvoPhXofwThtrA3sehRfC3w5q2t65pHhFPC7XbeGls7fVPEet3M14NJGq34v5bfUb+6tkhhiAON8B/si/AP4ba74X1/wr4V8QrP4FGpf8IBo3iP4o/Ffxv4L+Hj6rDLaXk/w7+H3jfxv4i8CeAboafPdaTZ3fg/w5otzpmi3l9oumy2mlX13ZzAH0pQAUAFABQAUAFABQAUAFABQAUAFABQAUAFABQAUAFABQAUAFABQAUAFABQAUAFABQAUAFABQAUAFABQAUAFABQAUAFABQAUAFABQAUAFABQAUAFABQAUAFABQB8t/G34+eNvh38XPgf8Fvh58L9E+IXiz436J8XNZ07UvFHxFu/h34V8Kx/CS28C6hfN4h1DTPh/wDEbWZLPW7HxfcW1hcaR4e1G6t9etNI0+504aVrOo+IPDYB88+Df28fiD4g0rwH4x1/9nrRfDHgHxJ+0lpv7KniXUY/jUdd8W6D8Tr7xtc/DubWfD3ha2+FlppHin4c2vi5bXS/7d1Txl4M8Vzr/aV8vgRNOs7C71gA6t/23dYjsW+LEnwcVP2V0+NjfBR/jA/j6VfHiSr4tPwvb4oN8I28CjS1+E6/FoHwo2qn4pjxoNFB8VnwHgf2NQBqeFv2z73xdN8IfCWmfC62i+LnxD+Mfxv+EXi/wDefECNNO+GU/wCz+fEY8e+Ib/xXbeEbqTxFYlLLwZc6JBpvhy2j1Kz+IGjzG+t3hWG9APYdL8Tftazanp0Wt/BL9nXT9Glv7OPV7/S/2o/iXrGp2OmPcRrf3mnaRd/sf6Ha6pf21qZZrPTrnW9Ht764SO2m1TT45Wu4QD89F8e+PH+BR/bwHxN+KA8Vj9rp7D/hXjePvESfDD/hRyftQt+y2fg8Phs+rL8MDMfBqnxenxBHgr/hPpPiDt1RNYZGW1IB9e/ty+Kde8M+CPg7Bp/ifxL4a8K+Kf2jPhl4W+KSeANf1LQfil4k+G95b+JNQ1Xwx8L/APhFbyz+Jes+KNR1nS/D9xqWgfCA3PxS1LwNZeMB4Vs7iSK6UAHmv7OGu/HLx78Efjnofwo+Ilvb32mftK/EHwH8I/F3x1ufEfjz4gfCr4SRSeGbqcfEDwnr96PiTqvxJ8NXGp+KL3wP4C+OWseGfGSeHNQ8BXPxCuE01U03UwD2f9gnxN4l8Zfse/APxR4x8Ra34s8T614JS81rxH4j1K51fXNXvDq2pxtd6lqV5JLcXVwyRom+R8KiJHGqRoiKAfOrf8FQ/hYnimW4ef4Pj4VxfFw/CP7Yv7Q3haX9oiSRfEq+AD8Q4v2ZYfDcmrv8Ov8AhOi2Jv8AhPh48f4co3xMTwC2mNHpjgHSfsy/Fz9rvx1oXx91K78EfB7xprnh39qv4u+A7C18S/Hnxh4V0vw/4d8H6kdBXw1o1zoX7MniAXOleFhp+lWGi6jLomnah4yS81fxP4jt9E15riDWQD6osdY/ae1Hwx42XU/h38BvB3jOPRdnw4lsfjN8QviT4Yu/EVwtzF5/jaC4+A/wp1XT9F0pvsl79l0K41O+8QKLnS/tnhkmLWAAeOfsIat8RdS+G/xXsfin8Q9V+KXjHwn+038fPBN94y1S2bTU1KLwp41uNHi/sbw8L7UrXwn4fVreSTRfCenXtzp3h6ylj021nuEgNxKAeKftu2/j34V6Z40+MmnfGP4xj4h654j+Gum/AXT/AAw/j/wl+z98EtF0HxD4Wt/FN78d5NN1q4+COoeGPEU+teIdT8d/EL4/W9sF8L3EOheBrWxu/CNtdqAch8R/EPjn4k+Fv+Cgn7QmgfFz4k+ENc/ZX8Q61oPwJ0Twt498QaT8PdKX4DfB7wX8ZtY1DxR4L0bW9K8B/E+2+LviHxPqujeIz8SNB8UR6X4OXTNP0Oe0ezFywB9qfG39pQ/B/wDZmi/aMtfAV94yae2+EFzb+ArLXrTSNSvD8WPG3gfwfDZ2mtXlhPYNfaSfGi3kCXVtZ2mq3FgljPe6PDeNqVkAeIat+13+0Jo/jv4r/Cy4/Zo+Gtx48+EXwrsPjXrs9n+0rrTeAtV8A6jHrsNpZ6J4juv2d7TxTJ48u9U8ParaWmgaj8P9N8MfZLC7vtQ8daa76XZaqAcz4m/4KU+Co38GWXgu2+DVnquv/Ab4e/HnW7X9oP8AaT8Kfs62tnYfFbRE8QeBvAPg+71bwr4zn8c+PLvS4b+919TYeG/Bvha0l8Nvq/jCO48TW9rZgGtc/twX/wAbvBXiXUf2WPhvceP9J0b9n6x+L3j3xF4q8czfCnWfBkfjvSfEc/hHwR4L0+08J+Nl8Z/FyK28K+Kb7UdPuNa8E+A9GurPw3APifMPEL3ejAHafADxv+0/qv7Nv7MWt+FfAvwr+JsWv/s2/A7Xtc8afFX9oj4heD/G2t+KdX+G/h6+1691ex079nb4sLqM93eTG9n1288Xz6jq13dXU97aQSgyTgGH4w1X4l/F39o74Kfs/fE261H4UaXb/Br4wfHj4heHvgR8a/iFbweMb3QfGXgP4Z/D/QD8WfDnh34HfEqz0fSofG2s+MNY03TLXRbPVNdh0TTdQXVtN0kz3oB1/wCy/wDFbxND+zt8Srrxxq+rfEHXv2c/iH+0R8KrvxVrN3aDX/iBpHwM8a+KdI8N6xrV3bQPGniHUvCmmaLY67fzi8u77XLe/wBYv3lu72eNQD5E8P8Aj3x58FPhV+xB+1ZrPxN+KHxE179ohUb45+D/ABH4+8RXvgnxQPjL8DvHXxz0MeD/AATrurax4J+F7fC7xJ4T0jw94ZT4a+GPDr6h4Ql1Sy11b03ElwgB0fwu1vx/4D8M/wDBPb9oDVfiv8TvGviL9q/xF4f8P/G/w74m8c+I9V8Da237QHwh8YfGHQbrwl4C1vWdT8F/DX/hU3iXw7o+ieG7f4Z+HfDMmqeD21TT9ca6a5kuowD9cqACgAoAKACgAoAKACgAoAKACgAoAKACgAoAKACgAoAKACgAoAKACgAoAKACgAoAKACgAoAKACgAoAKACgAoAKACgAoAKACgAoAKACgAoAKACgDw3xn8F/8AhLvjz8Dvjb/wkn9n/wDCmfDHxl8Of8Iz/Y/2v/hJP+Ft2/gK3+2f21/att/Y/wDwj/8Awg+/7P8A2Tqn9q/2pt8/TfsW67APA9N/Yn/s/wCHPh3wB/wszzv7A/bKs/2t/wC1v+EM8v7X9k+M83xd/wCFf/YP+ErfyPM83/hHv+Er+2zbNv8Aa3/CNtn+zAAUP+GJdb+x/wDCq/8Ahcp/4Zb/AOF3f8Lu/wCFRf8ACBzf8J99o/4S7/haP/Csf+Fvf8J1/Zv/AAqn/hbf/FW/2X/wqz/hNf7G/wCKV/4TzH/E6oA5n4D/AAKtNT/bN/ar+PcnhvxTpvw61S2s/AXhDRfHng7W/DdhrnjXxNoXgyL4++LPDOg+MtN0rVrnwxrw+Hvw50VfEkelXHhrxjeWniO48OanfaUtxNegH0zpf7H/AOyVoep6dreifsufs66PrOj39nqmkavpfwS+Gmn6npep6fcR3dhqOnX9p4ZhurG/sbqGK5s7y2liuLa4ijmhkSRFYAHj3/DGutf2l/wh3/C3Lf8A4Zr/AOGgv+Gjf+FNf8K9T/hJP+El/wCEs/4Wl/wr3/hYX/CZf8I5/wAKd/4XN/xcb/hEP+FT/wBubv8AinP+Ew/sr5qAPUPix8CvGXxMu/AXjOy+I3h7wn8Wfg18T9a8dfCDxdbfDu/1jwtpvhzxFoep+DNd8DfETwNf/EOOfxxDrngXXta0jVPEfh3xZ8OdVh1s6R4h8PR+HotPv9F1kA2/gZ8Eb/4WXvxR8Z+MPGMPxB+K/wAavGlv4y+IvizTfDX/AAg/hhv7C8PaV4K8FeG/CHgn+3fFM3h/w94V8F6Bo+mK+r+KfFXiPW9WOra3rHiG4S+sdM0gA1f2c/g9/wAKA+CHw4+Df/CRf8Jb/wAK/wBAXQ/+Ej/sj+wf7XxeXd39q/sf+09Z+wZ+1eX5H9qXv+r3+d821QDxrwP+zR8WfhVPc+DvhZ+0HY+DvgTL8T9a+Itj4Lk+EOneI/iZ4d0zxVrk3i/xV8NfDfxO17xpeeD7TwNqXi3UNbubBtT+C+seLtE0HWbjRrTxU+o21j4htgCz4I/Y48B6e3xa0b4uaP8ACv47eBPHvxw8b/HXwd4Z8ffB3RtWvvAPiT4jahe6h4rtLjVPE2u+LdG8QR7p7W00PUNL8KeDb/T7CK9t9Sk1w30cliAe7fDv4H/BX4QTarcfCb4QfC74X3GuxWkOtz/Dv4f+E/BM2sw2D3D2MWqy+GtJ0x9Qisnu7p7SO7aZbZ7m4aEIZpCwBxXwy+C/iP4SeF/ijpPhPxvolzr3xE+N/wASfjFZ6x4i8E3+oaRoMXxK8bHxTqHhq50DTfHGiXutSabps15o9nrcXiPRVkvpLbWZ9GaC3l0W7APOviv+zL8TPiFcfF/wxpH7Qup6F8Gvj9p9npHxK8B+JvB998Q/E/h3R73Rx4U8f6R8C/G2reP9O0T4W6T4+8JJ9mutM1n4d/EWx8OeJr3WPFfhyCxm1FNOswDk/Gn7E2o6onxb8FfDv4uf8K2+Bn7QNn4Ksfi/8N4vBFz4g8Rtb+HPDWi/D3xV/wAKw8fHxzotr4Jn+KHwy8M+HvBvje78VeCviZd3L2Nxr9hPZ6rqFwwAPff2hfgba/HP4NX/AMH7LXIPA1nda/8AC3WbTUrXQY9XtdNtfhl8TPBfxDg0q20SLU9CiWDUovB6aDC8V9BHpUd6t8lteLZiwuADmNa/Zt/tf4xfGv4s/wDCZ/Z/+Fw/AHQPgb/YH/CO+b/wjv8AYd743vP+Eo/tX+3Yv7X+1f8ACZeX/Yn9m6Z5H9m7/wC15vtm21APJvBn7HXxB+DcPgvUPgT8cfD3hDxVY/s7fCr4AfEu88b/AAgvfiB4V8ev8GNAi0DwF8TNG8LaX8V/AV/4N8aaZZ3XiCyngvfFPjPw5e6PqWnWFzo8l3oz6rqYBteJP2UviY2q+J/EPgH9oiTQvE3xZ+EmkfCn48+IvG/wr0Txpe+Orjw1Z6rpnhj4neDbDwt4l+F/h74a/EbRtK8TeKNNJTRfFfgHU7aXw0+p+Arq78OTXOtAHW+D/wBiv9nmw+HHwm8GfEz4PfBj4zeJvhd8J/h38KT8QvHXwe8D6vruvaf8PfC2neG7S6LeILDxHqGmWd0bKa+t9F/trUIdMN5JbxXdyQ1xKAJ4o/ZZ03Rte+FfjL9mu7+Hv7PXif4U2Hj7w1p+k6d8JrHV/hd4i8DfE19L1TxX4X8R+APBfij4UXspHi7w74a8aaHqWleL9KOm+INNvZ7yy1aHWr+JgDr/AIO/A69+D3gTwr8PLXxXpnjHR5Lj4g+IPjFq/i7weLvxR8WPHXxJ1rUPFfiTxQt9YeIrDRvDlvqHirXNfuL7RtU8PeNfP8PXGk+G7bUrBNHbUb8A8Z+HX7GuteGL34LeHfHPxct/iT8Fv2bf+Es/4Ut8N7/4epp+sr/a+gav4F8Hf8LX8X3/AIy8SaN8RP8AhV/w38Ra94N8Hf2F4B+Hfy30Os6x/aV/ZRBwCf4Yfsf+I/BWrfA7SvFnxk/4T34R/sxT+Jrr4F+A5fAbaP4js7q/0TVfBfge5+J/ja68aeIdL8ez/Cj4ea/rnhLwRN4e8B/DmSN7y31zVW1DUbGHcAfclABQAUAFABQAUAFABQAUAFABQAUAFABQAUAFABQAUAFABQAUAFABQAUAFABQAUAFABQAUAFABQAUAFABQAUAFABQAUAFABQAUAFABQAUAFABQAUAFABQAUAFABQAUAFABQAUAFABQAUAFABQAUAFABQAUAFABQAUAFABQAUAFABQAUAFABQAUAFABQAUAFABQAUAFABQAUAFABQAUAFABQAUAf/Z"/>
          <p:cNvSpPr>
            <a:spLocks noChangeAspect="1" noChangeArrowheads="1"/>
          </p:cNvSpPr>
          <p:nvPr/>
        </p:nvSpPr>
        <p:spPr bwMode="auto">
          <a:xfrm>
            <a:off x="207406" y="-201222"/>
            <a:ext cx="406347" cy="4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865" tIns="61932" rIns="123865" bIns="61932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8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AQEBAQEBAQEBAQEBAQEBAQEBAQEBAQEBAQEBAQEBAQEBAQEBAQEBAQEBAQEBAQEBAQEBAQEBAQEBAQEBAQEBAf/bAEMBAQEBAQEBAQEBAQEBAQEBAQEBAQEBAQEBAQEBAQEBAQEBAQEBAQEBAQEBAQEBAQEBAQEBAQEBAQEBAQEBAQEBAf/AABEIAjcCNwMBEQACEQEDEQH/xAAeAAEAAgMAAwEBAAAAAAAAAAAABQcGCAkCAwQBCv/EAFcQAAAGAgEABQYJCAgEAwMNAAADBAUGBwECCBUWU5bVCRESFJXTExchVFV3k7bSGDQ2N1d1l7cjUlZzlLXU1yIkJTEmQVEZM0QKKDI4QkNHYWRncYWG/8QAHQEBAAICAwEBAAAAAAAAAAAAAAYHCAkDBAUBAv/EAFMRAQACAQMBAwQLDAUKBQUBAAABAgMEBQYRBxIhMTdWlQgTFRg2V3a1ttTWFBY1QVFydHV3lLO3FyIyVdUjU1RhgZGTltHTQkNxhaEkJURSorH/2gAMAwEAAhEDEQA/AP7+AAAAAAAAAAAAAAAAAAAAAAAAAAAAAAAAAAAAAAAAAAAAAAAAAAAAAAAAAAAAAAAAAAAAAAAAAAAAAAAAAAAAAAAAAAAAAAAAAAAAAAAAAHPrypUsc4Twet6RNclsmI7pnSp0bk+0+82OwWcnjrxcUBZ5QlhDnUClJaZUgdI4vdGtARXh+sxWmrMIY9qa6KExW4c+KlmVMPfLmlq94E2D5Sg62YPK2GXcr675gzPyoplds3EqZMU6bN32YwTym265pTu8nnEZbklPPtMt7XaCuWR52J6YMrBDaKE4PgcPK48dM8xUdhn3XSiuumiWKuH6OoifKUQtBe7bMllxGV892j/7NqPQwlrm2XSbpGZGklc0vaR3FG6qbTH2AU3FlL9L2SWBt29+UPu5qVci5+TxHYt+MPE275hVF02u48iPUrNcIxCdI6rktpU/SrfSz20zllibW/mOMwjszt2q5CRhjeUkIT2Ar1bC3MIvmJ5TWUcO5c3K53XPFllqN8emNDBi7S54xaq+Vl5shznFWyVSvjjxgzS0xYbSQMB0uQYbGJ1v2CTN6NTHp3ONRfdaw5eQhuT3OPlLvXPlGSeOFJV6zF8N4PPGo26LDvR0jTyfN8UJD7hjb7X9aoeN1rMUl6voJery9ophKY+26PDMwIEu78jkb4fDQqbkly85OwWjLwNhEBi0d5Vwjgxxstx+kG/KWyn+pmwixLNsOJuZcPZ32gVkeOmLQijy14NnO9OReRTQ19RRt5cWpvhMedTA2me+Z62p5XdqCXU68ulzR5o4dw9HCYZfMpnMJnVvciz5HHIhDYdpPo3B4zX0aYZAQYZMrOb4OzPMmi+imVSCHKXKONjAoD4Z95Qe3aJrzkapv7iw0NV4UFX9fWy0VrS17HWlX1zV9Y02zX7XvXduz6m6KdU0zZpOjdGeSxiYVTG2xtXbxswiVLmaRZemsL/pXkhcEnvuZ8er8o+E1HL0FaNl0165VvdrtdbFK61cJe5wtQVLjn6mKUXwOxWR2SN27vFWtBPotsmdtN2WxHrZEr11DC775R3ghsG0Kk4z0BGbnV0xXbLM70kcsvZXSq+METhA9uEYidOtqOo7OT2ZbKiNsLnJimOYSGk4Il9ZiyJbaaE96Xnx8OcNdeV0jdL8d+HtayayuLCm93jh5Rl42a98+ue8Z4g7vbNP2ZwQNmYrJpVALum1sWi7u0Xflb6lc4zGok1p9Uil+s1O6OiVtMDYyR+V4isiS8WSqBjlBur/AMrKoNtmuWzlXy0ZOKrTOiyZSnhBtVUZLWOq+QTDet2Eyg7CYyKxk9qh5jOsYZIisNY0SFtP3DeLlbZlwQbhXeVuVhGW+M3NGaCmU6j8ancma24qHSlthqx5PIeJBHI1bceXOkSNKUHEkoGSURuQOzaQ3bL9Gdw3d04avzPmJyOo3i3RFrz+uuH8Z2c6qhb9cVs8nOf2OOXHmOySQpm1BHIww286cYZrMJdPpecoKdj0cjpitokk3V7trbM35200RHBY3E/n8zcrFlAFsFe6MDZefF6QcjC3gietMuQsiqMWUz1m5RJoWsbPhomTCsc3BY7MFgIHZuIeGVMgVYjSXZ020QBVkk8qQ1VpVtRcjbip5RCuMdgSK5K9m1qMUydp2+VVZ8En0ihFWx11r5rrVCskLDeSyKuTDHZG1PpLkz2c7wmucRR92lySSJQ3XjV5u7VxoM5FchYBtRGzLXL9ak8gO0kxO3aARVnbV8k9RfHRGxR5MolySMJk50kZGtGsb2aR7L4+2P0jSISH5xDm478hOY9nci+DMdsKlN+NEFvJNyFkMXVV3yYcbGy7M2tAvblEItyFjaatKtSwu0GxQ7tEvaY/C1d/QFndGGRGpLP1dWVi3kYS7vynlHCpmkcEmEGsDkLb1DcdOAbBNJAZyDmLv8bsnum2ZFRqxSxx6dNeIm2TFI/oXKUL56qQssitgxxaGObOUfSsba5t4W24+UAn9SY5NsnJvjuyxKf0HWddW7E4rQN2bXi33HFbclkpruu4y0SKxqq415idou9iRU6LuEbe2dRC2zR4ZXgmyXJFu64aQ9Vi8kuTEKqZ7fOV/EqO1zonsPjI2xhbx45sS2Xxp6VWhe0IgChneZ6kpvjpa0fk0DcndDIJNDk1cSKq7Iim+0TV2IuSvUgZEYa881OafI+SUJyBllC0x6lQMIthipErkVGeQzlDb40mkVu+HV/Ysri9MJq0QtPxPR6T6SGGvErO5Ds8/eELY+uLJUz2xKWw15CW5L+WnpLj3b1uQAyU8Pi2bjm8EMl2Mly88auoTkq7rtIyxTR1J45cb32HSjNvGN8fkCVKi0sKz6D1k0uSuEcjBjsSQS8KQsSw/KQW23aco5dT/FyKWRT3EJPDZbZ88l/IVyq9/llaSekolea9yqCEJqFsAuR2NHovIVmiqBT+VVZG1m2sZ3Is0tU/vDdEQtiVcw77lVjzmIcS+LUVv2O00zwJxuB9nnIpNREiOe7CjDXYDTXdJRnao7PYLAsBFXzs2PjqVak+4+wNK6SGLsutgGkLX95i4aucjfLW0tQdqWpB1T9xFbWvjy4omq8IveHPOpKH5Pq3LaKsE3eG/j1xyXxaaI7hWM7DIUzeRib21RyOTzJE5R2ILH1ISmfVYdKbt5JxanqAMvpK0Os4RvCSCpq5ibTsS0vFgS+1nlhjFWxNMqecEJGAyVyeUMDaqdnnUpHHUitU6ummE7eeXkObS3mfdtKcn7vnPNCvklJQGifJ7LbqfojU3IRRdlKyf1W41hGX+Kv8/g3HD1exULejxF39VN60hjU2aODWQgnb3HzV69tD4a58tlUUgW2W1SNVxbsZ8ilFWfyEiLBwQ5rwnnE/OMPqVEgcZVGLQZmCuaqdKpsDdC8NalqIQI7FrhywnkSdPZuy1oQpXsN1+D3LCd8s4o8zh6h/GveB5JazYTbPEbmKy8x6blS4zdenlEKcZdmo6Jk0ZsaDKkyHeRMW0CeI1hE9tuUU1UvBLuxtQUNPLb5gR7n3fkT4+1UxXtHWXjHxxlCmIWxyQklGVnFFi+ZchyHk+E6stQ3xlytabaNLCiIQHQqHxx0aY/8ACyyzmTZpYW10D6bg8o9J4tRNdclK8rvjXG6TmMLbZA82Vzm5tR3hZDWmauix4a9aWj7s2U5yLUSC0GV2jzs3yFPIG6CQ/Y7ZtxD5hMzN3wqPh5QryiVn8i4jx/W8PONURsqd3FxlhXK2XsF38iyqUgtW17YGypriMe3sStqe5KrpvO5NJmuQoY6lY4IkhSxhjLzInOdsu+7M0O4YC4c4eQNYco7+lPIWuo3VXFGkvJ+1vyTnEScbiY3y1q3ka96tk6Wl7x+OVsZWknfV66FGQ5WebyPzDmNljLHLGZ0MUTGSsjAFH8WPKj1XvP71aDrJou7p1acMujlRCWWjPKbRrnEXGmmoYQ3u6inpfBmCs67Y+JKVLFEzaSxN9XRe1K4fZAhmrnKbQlU9UIneehuLCuYUzk79xQml20ckqJovSK29Zlc7RfkxPJSfGqvjtIRuzDnK7a5RVhXMCdpurTuS5o0iG7rZ7DBDG4mUxifLHV1VN7eGmHFvyr9DWZynRSBNcFKzVs5mbx2L0vXUE8pXCuQlp1TrEoI9ymOMVgcGYdCo3DuPhsqTt8lcJ9N4LYnIicETV0ZYzZMpRQ5oj6WEhfVe+Up5PWGwcYZU38HoM3sPNFskTbx6MX8tzNHRDYUcg0jsHYq+W78nHUuu6jfY9DpKujth1iuvmfqE2I/l4pBjWPC1AyBZcR5xlTJ3oJValUL65mmLl5X1HYaKJX1LnyuoHJ+OUElzpMHpEY3xSvUd9wl9bmLbeK7WTX8KXx5SsKkJUXa35sJ12Ck+PXlsKPve4ahgiOS8RV8X5FuZrJTLRTPOmtb75TM7udGHSYs6TkNxdisKaM1Rq4szI4onA6v7avXSJyY1qZpbhmSq1zs1Bf8Awv8AKCSHmXN37WHV5RCqo2lRI212eK35bsdl8g6VkLS4K0jLEeXHGddVMAXUJLpNo1vKdPHI3ZNyOjM9Nprc+p0Lfg98TBsJy2vyyePkKImsKglGuUabEzm82LaXJ/lC18TaAq2PNu7clIOl1llVjd8qLe5CvdCiI6kR1YfFslN7vtJZtGFnV5vkYabVB5UOTcj6fop648UZW1kXzec3v6INUO15QtO/G5tZuMc1Vwq07VRco4JVFju8vqlyW9X81i9xigl0nl6qYx1I/wAOgyfV+cWMLsdeWXJ01VX1QxbiRCMcuJFD5lYk5q6weTxUYpGDQCFywmE6y5Df0DpK3JbKUNjPqxEdU7Wo4/ReSubPq6qrMYqmcmrdmUB8HHTn+5XvNaYhDzQr5VLxa2OYhTs2SWbN7q+wJy4j21FqpXNTmgaI/s1PKiZKpGa7estkgw3sJbfomRLJWmXlOhIRDbzaaZpMadVuVVzBGcr5D81qaRFxW15aZoTji81WKgWyJwgTA1MbJaSieo4WbswwiVJlieFPTolcGZ0c3luTLzgxDi35Tg6/66s+/X2DUAn4411Wclsp3n3H3mBHeRs7rJTGWgiWLKl5OVMoquonGkbw3hystyOg8bkVwtLO9tUjYJDLWjRJHnaVBU9IeWuqSzp8jiLsr4qyoubwOxrAquN8PecNfczbzLSVxDXax10Rval4bAIPmpZw7QtqPKbOos3vOudJ4jcoOuspKafEHiZBtdwQ5tSrmkzrp0ih/G1fUa1lROsUs/jDzHYOVDS3PKnRCtU1dc7Tip6dd6suBtZXdrdHGKsRFnx1v21dm9ymyFYlaC38M6uXktbrPdRdB8bKMh13z2M14125bhtiXY40ZG4VApG+vMdhrbF3Vpp66Fs5s+aOEWl5rDElzRCogkQRw9VK7LjOXNlJcA0NpTmxfFZ+T046XlII1TW6B7Y5k9W7c/lA+bzXxYgFfLl1uyGNROASC0iK15NvchshUsVo4+gQHR5vgZSRr1QttjLXDdnYlwW3AvKXTu8YrxDU8feOkPns05b1hes7ZyJFyLTR2pIQ40LIIlHH/DlbULqO010qriTrn9dpDrFh1duzi7f+Ej94GmbJO6uUQDGZp5WPaH1hTDq+17QdUW7aNrXjSb23cneWuaH4xRKyuPEsXQqdRRt5Sa0PPl0tfZc8o8rKXYdqQjsgsKPp3lxdGmFrWNY05DqvWMjl8ugEUkk/gRlYTV2aCFMngW0oY5sTGnjGdyliJBL45t0RJWgwwvKtleiUzYqcGhQiUubGwOhi1kQBnYAAAAAAAAAAAAAAAAAAAACgeTlG/lG069VN1o6m9MSOu5B0/wBCdYfV+oNixWfeqdFdLsfw3S3Vnon1jpIr1D131/4FZ6t6moCvOQnFMy2re468hq6m7bUt6cfJUtITzhXCj5slndGzXVMnt2h5U0oZhBFh0dm5bcxvzE67PykmE2BF4vMdI/INW5WyOQVRWnEDkhSLwmr6muWcPhXExNZ75YyWtVfGkqVchGFrlUrXWBJqtivIN+ug+skFduUtcnJEl2kHFWVT5lgLq4xpnnaSSEx+dx8NXa54b8kbYW82oDKbpPrXi9fHMi6nCxqmlfH5eps+X1q4p4cjP0oa7DLEhrRBoFaSJuPRyR7klPXY5rSFcjMryWwlcc2rGEJiyvJRTyR45VRWreRVU07XXLGW6T+fv7fxFapJyhdn1vVNDrHoLNeRCm6mhmndEx9e09CNUDUU0yWAy14tVQ2KXJGVPwMjKDcT8i9vcIdzkhcjnhrm282lzwpeTG6NZZzoGme6EhdHrEqLJkjdNn/fXWI7yYhQZuy5Ly5as25RnqWXZYFMPfk8ZtYEOttutS/o29Ty2+GtacVXOWQak3CER1ofasldjyqP2q3wt8uWwFhpJ6qbNOrjAlUw3JOOjyw0qUkpH4tvZAnpDwFlFgGWZLrDvZBi358g4qSFqnVZ1RtC2GD3PxUWPL7Hp4zQqX2RaRzhDpTInTXDzXLvK1S0mKZdY1ieK1jmVIm4IeQ8A7QtyN306chuRcQmd23fEarrNNMawoV0qyqa5rSprBxZLWxRappLeduy5a+yaSLHtXMJK/3a46LzFDIW0MrG3x/VucA3C+I7/wCdH+Up1o//AAC+I7qX0J/+4nX3rR1j6X//AKnoToH/APXdL/8AwYCjbm4pXG+2bP7K44ch41RCy9IfGYHfaKZUgbdeXlrh6V3aI9NKjVJ7ZqsitLabo3IXRi1kUzbrmr9USijClfVKs9mX9OhR9ceTyurjc0Viu4pcnq9hdjMPHCo+Ntuvl48b5LdsCthlpBG6p6+nzXBIdyVoeRV/YLbtIpGkWrdrMmMedmNzTtzjHFC9pb3ooLbv3ityRtqtmSsm/knSc7jDrXe0FuuI8y+E8K5M1lbblhancyZ5rX1cWlxbTRyR6qyzExzI6u82rvdrTtGE8JSSBAskjsFyRXitDIhxAR8N296fFMFRUcvowuQLspMvmWRxiiuKnumidEUibEZxJKw1QgaW5MiZ2sktM1NqVK2pU5BYaZZ8njfKWcULdLbyL46K+QVTUA18cna0JpwkXzYpmiLQ4O+eufGVlcOUqR445WjJWJ7UtE/eXeY3TCZqa2Rs50rzRnZcR1WHurTydF10K2ca1tI8uWJNYVFV3aNJy2VW/wAdCbJYbfqayrRS2iWrcopD7kqFfD7ojLq3JSkM/YpcfXbmc4yRS7UgoSLY+1RUPJB5KuMyanqT43cgbbXXvx6qQyzpW+185wzaHuFuW9NprJpPELJsF/YpmcgPLq1PKnJxjEVaowgQ7WeS02dovQKI/HY60BunEKDdlXGVRxt5A2GffaV2gEjqmVztVHswuQzaBu6BwjaHeUJ0z/ISFM4zEFKRFKpY2ntSKTSUlfJ0MZjJLjoxIQ1gr/hPyMRXPxsse5uYLDaUO4oE2EyVjBI3xyT1q8S+PzSCGV+2vl2TY64p2TLrYjjOSh9KXV5EKhr933WSrOafbj3pmUxUMrvngj8d1lWjYfxqdWPjJauHzZ0P1H6a6F/JQv8Aebz+H6Q63tPSPX3pfqv8H6kg6rer9N/CSP4XogoJy7eDjDes/viYSOwXpkQXXx+qilUiKNsjeTIYC/1DZU9tKLWcySJ2VuzW4uiOSy5qUo2ByiWW8g6M67LVboldjkKQMTk/E3lLdVcuUJ5K8s60l6nrpRspjxVL8VltOQdFrTtwwm3Fq6RR6Z8iL2nL9NJYZDuqpby0WrEoPH2hy2W4rF5d0mqw8Kyt/wAnPcM3jFo0jWnLBkqji9atqfHY616dx8xOLZZJy62i125N4vH7jV3IwxommpvMELg4uEPcaYcrBaDJG9JY9b7Yy6MrMzhaTxxG5GQyx7ffeLPKmD0hXHISdE2ZakVm/Gsy7Z9GZ84tTPG5rK6An51417DIC4ypjYW1yLbrcpvkLFmidlHSTq44sK1fC1QZDJeExkjhfPqInWofg3nI2noDXtVC0p6quTD+PUTofdcpRopC1IpqeZtF8y84tIXBkuTHDZiTkJikujmaEEu4iX9BZ9Jpbxi5MQComm22Wu0N4tNh8cFtzvC+RV1DmmuUNg0o9oL2qpmrKZOkHaG9ucdbLh/IKH7uzBFXTEQyjQSBllYfAp4e8kq/nFouXGHlxE6lgF9S9BYdttVj8aEl02a12IqY2SLTqd0bO0Fx1VXFevk3Zo+3PZrXZVE3tB2awcKZEjh58ZWK4GcG0vICh2jkFTrpVD/JX5kWGK4hI43PmopoMkkXsGu5KyzaCTpOhPbsR1wWskxjrQ9K2ZU1asLwSUqaFKEtuWGE6hpCs8nZZtyyq5JdzD5NslsqLk4yF8Z1EdpCij+PkSgbegn5lgtFhwJPKrj5AyhPNSnnKNa59aJdKmNW7s7OtampgayFzC4heMHpDnBqjkyC2eckOci9a4dIVXC6ieJEaqd2Z5SvKJJR2vZp9v21yhbLDmMe1QIzmVmhjRTldnKXKVbySFSJO4RdLCgxTjTwklFW8h7D5YXPMOPMzvqw4EirmQyrjVxWV8U2+dNKdeyuG8nu4l3vjkJKblsRHiOMrLE5I+zJsaYTFyF7JHYwly7uC04JO0uLnJFZyJnPIXjvyjglRLbIqys6klMLsvji43bHiWivHmzHvWXxtUxX3Sro1WEYdYJaWPuLookEOZ0aBz0kEEmpzu2HxkNftPJavVbWTBLC41XdXcDc4/QTDx0eZndvGZq5BXdHIkifZW9SyW8dbUR2nUbXR9hWcpnUldbENkFe3DXEjlCWHuyqs8tEbUxl8DIqz8nvdvHSF0OVxs5RQBitmqePcb4xTmcXhxre7dhFu1rBnt3kMEfHCuoJyLoeQRaz444vTr6Ukb7Scoi5J5BJyTq9K2XMZsaDOLG8n+6W1KpOrsa8TZlDrk4nY4ucjkbvWze22JP8M77LJPCLGrmbQqVQ+HVG9Rd8nMkOPZz6msFE8JNGArVW2L2lU5u4ZMwcbuXz9EZ1Xt98xK8n8Ge6bm1SxhrrHinipXVaql8cOi5E+uh+lN9XSon0kjyDJS5vQVKm46xpc8LX9Q8My9uWMLTFwyR04YM0hK4oNsjmGrvHuNtR2DUL8y7xrdPraLNYdOtNQuijZWVJMmQ/UtC3HumyQsuSbn4W5b9FqbYjDgaGKURxd5U09rX9ZuvMKIyfjJUbApisGgzRxkTRy9ZNFm1mOjkEjF13u/3RP4bMGmLMx5Jjkuq3j7RcvlL0xRxeolba3FylklwfRXHBr4v4VwBh/wAaHS/5DKpwU9I9SfUPjR9epidVD6HqnW5b1J+C66dYfS9al3p9G9E+jp650mlCCReT2ZtpKxOkjsTWRR5DffLW5X6L7wzdBrImblZEJJD3SB7OhUvPMbtYshkZ5m0jLSKd3/BOStGVh2NweSE5x+4x8q6VPravHPmFE5Pxmptn3jkEg7LxlRxq+JNF2hqMj8DjN0XzJLjsWEy5rizOaQY4r6w48UjLJQ+MUbcFUnQNhcqYpeGER3gdZb5ybqTkXyGuik7ge+Px8n+KWdRPiK007yjdGd9ZpTHEcOunkM1XFKmGbwFG2TBzdnaC1jSdGRSRzZCwyZW0pkraewuAZvyy4bTG87joTkLVlgUpELZ4/N87aoZjkbxqUco66ZDJ2bG1SiewiJs11cfpRALmYjoskbWGyGWwz9CIq8SiOLY0u1eSV7cFNwLyclq09FYY71jytQOHIqubh5KWPGbluShks7jEkivKuY4m9n19atV17atLHSXQh9LQuMWkNf2FU2Glwj0ZMWMTq3I3lpkIXFIeLXJZSpry3YxyshSPljE47M4VJrCmHG9RI+P8vgc9eWaRucIJ49RC8qzmrOzQ1+jzU4VW6uPI6UTaOed3SzWXWUmelpeQ084y8O+TB9YVpZbFcJFS8paXvvnc15lnIHjq9WFCLSru8OQEkdnx0kFPR+0uPckQaS3MXhE6r6SRGz2htQtumhWqaVMDv5shsnT3k83mrfidVOPIiQTJ+qu/OXd7qpYqr6PNcgkbnytNsBRu2EF6uzjGmVRXaid+m2OKiOPzc/lMqUhfHEWik/zBXu3kwXO3bQebL5lWRRF3vamjbE49kzqn+JKXjXfM7r2yI+fEXRDyBuUi7LW+NBM1MKhS4x6KQmF01W7PPVyyZIoMVqnYGRhDYanuP/MiHEN0VszmzGJbXcNhTrDIHrWHFmP1nazjvs0dX4rKrmn1hWrfsJncniTeUleis1pT1FR1+mhJrm/R1ZElG0E0DCaN4PWFFuUGeWvICzuP1m2+11guqlpmlF8SM8Zp1OGJ1PY/WnDkXNll8Xe5XO4NCOMNBcIaGdNWEFhi5wlbi3Q0/Z1Yk8VC0Lj41Ww8XJi++Nt3xKkbFk8BZqktj4w6YX3jFZlXsae3+QxRfG2RqtymXCFWnDnOVSfSOTJY/wAxhxrc/LUUuq6W7o2JSzhpzC/JXT6pDOMUprDkRVL9b/Hep5bTmlscjOJDbdj6SzzCfPs4e7BpdJHbrqDFFXG/aSNwYpfKEy6dQmWtydoTuNaltrZo1GhevGfyf7nx8dONDm7Xs42kp44w/lLDNHV7r9uj8isVNyQs6KWGQ/yhayyXLE3yaLaRfo9+UMEYQMUyc3NS8tEegCAkiOah5KOF13RSspNX1O8iasQI51cfJSxLCiF+cVkl9UlYcQ5HTuQTZbBpfXTbdNSTdWvhmj4Yxtj603GzRaSIFL3mX1u86ODSnjobDcQeM8c4i0LFaOjCtoVt7C5S6QKcReJIa8gyB5nUseZo9s9b1q1LnRqrStWZ1fVTXAq/b3V3KikXSNjSe9vq4hW8rw2aAAAAAAAAAAAAAAAAAAAAAAGmnK607DruecMGCByDoNFbvKHFbTsjoljc+nYkZRF3TDRo+FeW9ca2eaTxGOOfr7Oc2OeejvUsr8N6telUhrZPbx5Qw6jaMo7Ru5AWfzfVwevLCvj8m+veJbvNo7CG18wnnL6pWcgrbpzitE1E9dWlwgcc0b32dSLY1Q8vsMq5/bo28v0aCRjHlCX+zOYHHapqrpux5bx8tzjhcFrSO1tW6s2lZDprW8+ikHd45LovJLfYrZZ1dcPh7zB7FiDTTT1KdbAkkTIj2jywNE6XxkLFZOfO7jY9f1zOeJXLig2u6100YKTt24o9RCODT2QxaLPk1RNh0Rg9+z+96ycpNDo69ShhbLypasFyZM2KWSWJI1LMaRwwKT4O+UMlFi1HxHI5B1DyAZXG+YjH4808q5ZFKaj9H2jdR7MrcD4i2scLsba1YWvk+7PIdYa/zGha9q2ZKGfVLC5a7bySElycI6lefTTGq4gU95MWfYmFpNV83balalqh1Zl1qrr/AI834lhuzpJC2aNJbAJmsaj7jH2aFN0MMRx9+RqpIsmyd0fi2NcUGyjbzxbGysrQtG7uM3KDjM2VpHIlKSWu3mSl382xW6dOJjDFEldzKg7wu2p18ic5N6pHlMSktixaUx892ZnuUM7JEXRHIzQyNs5moW+u57PLn468leOLlBHmJR8mvLTi1cSmW2A82EvSMdftVXPvH21bwqmcu0ulC5LFiWVqsrLzGXhQmMnjfEmdYjdVAV6+eUdgNeV3ek0veiORvH6Vcfq2S3LMKYn7JUcus5/qha7HsCWc12roi5bjqudI+nUa5mXsDJZx00Y3EhGnf4w1ZkUUy/BjqvylBiV0ncP14Mc4FFowaFt9tYqrRl4upZHKaNclLwgJuSPyxy5UIKhQspbkyqG42tppZkR5B+tG6fA00cnSuh7eFju/POIubdAVVDUfyA5WuM5qmE3mqj1ItNUMbpBajsZMsPhExmizkJb1ExvRRJt2x3TNMEir/KrPWbs7mrJhG7Yl2X5DG3Xyj9bOT3XsVo+leRPJ6W2nRJnImGRynozW8ePVV4gm6SASEh+fOQVq0bEYRM4xIFuhDvB5xI45JjzEzo2sTc9PzI8s6AMAg3lCZRb/AC14tVnVdG2W88euQHF6ybvcLRXJqkZD4hI4tM4bFdmiWNL/AHc22A3EQJwcXKITxnj1YSVyPmsoiB0WXyGKNc3eI2Gz3ILlgio+ZQKrYtSdyckLhsRhl0yZamo9VSTXKktfwM5jQS2euTvyDuihq/0Y2h7lUUYei2+auMycHKRIzWmLL2pC+OTSGSQrk1DpvYVe1gTErOi8tsWiFHIFC2zuH7Q5dG4yjkUei6+LzNienBPKI/PUDvI0pStkNYT28otIu3w9bZ0S6qw19T+Udrx/c6YjddUlyDtKa3ukuV0hMLiDXT7Y6p2Og7SZars19krzYNzQeEsTazr3omSIvWJWYue48mNRNCJZNVjPD3QNtLtueJUJWzzZkzIeV6JuOZ2lni8aSo3KZTeYSd1RR6HQCFNKtwbUjvMplJXJtj0ebz3NAiNcVxRi9yb20pW4Jg12TzRfzdrd6e6Iu/krxaYoTZsjjKK1q3jHFp33t/qeiOZpLrFcXnVPJyNutatsxOc2DWUt0TiDq+yeFL1cVfXmBHo3aShpdxPvC2ax448f+RF9coOXnMuz+SrcfDq64vt1c8IGTSY2P8LIXw3Wv1EA4/8AGbEdPZofDnx5dX+4b8ZKyZmdM5qHtyIXGs2MBufDOfFZSlVBI6813cVcWXLOQhnGOT1LPGWDFzepLT+LCRXEiIsBZErClsCc4u818wEvrFL6qm1mMDyVIGPVAtPz0zlmCkeYXlDZVUDTKGyhqHs235zWnMHjLxqsdvaC6aRE4RXbit5UqXRE+y72qtuVq3iLz1uhMZcXRWSQ02M6JFMlZ0sEQucuSBbk48oBD4O+yww2iORMjqCrH3qte/JGOMlUb05RckRp25TJWyYInu32O5Jqkgpbu26zyV0VUdvQiKHmOiZ1k5KiKzEqPBKLuczGdc0iquA8e+RtyRaATiF1rbF8VMz1FJquqmdTlsjz63MUmiyu5GjkTIUzTHpjDZFJ5TWNEWBCo6wyYl1cZIUkYJkZGQtTlHyehPE2u2Wx51GLGmKCR2TX1UMccquLlTCYukys+Qp4tEUaNiMdGnJ6ZU+LEiVYq0U51byj/XlWhbenWKkwU83eUBrZBDrVereq67ePtgU+ogqeTULZbNXcmt922th06vU+bBSaGsy565nie1JXqfEIsfFbGcy0MoROLPMdoqobV/qwY4u8pDX0Mg91Se76J5H8fpdQ0WhtgTSnbFj9USaxnKt57J9IfHJ7CHCjriuCqpqzmyLRxbHJnYbNVTRjWNKhI8xVCrcY8negwpt552ydy8htRzfihdNK0wu4wWheczmdmOvF49VDcwmeomMiTyc6uuUthuZMNxG02y7Vqj8VepYUrmUc3eW9Dq3SxJEgtiD8+4VIpFHEM9pPkDQMHshke5FSFvXWxVi1QK7WtgjC2drtYw0wi155atfPhtfty+bt8P5BVpTEzc2NvdCEMePfmZ5ZW8Mm43cxcckXJt2Q8aeS9WQSYwguyaluGy2Oo19XW/B1J7f0e8xx4qC5LYe4Eud2l4ZZGzRC+Y7T86dmVwP2QRhQ5R6XNseCbvLleiqCfReqIjR94ckLRkEbcJ47QWh0dU7OcCrVtcCWY6wZu73LbFORFC0LXs7LPHY4zSR9sWYrkbxmHwh+Sx6QqWsNNOIPKu4JvS8L5hXTYLnrxhIo7kXLJ44vNcscbfUcoifIVyR18oXwtqjTVayF9bafa3BlMiCKJaHnuiL1N8bVM5UpyjQvFX5RCKRFosVzuvjtyV49rIXT9i3vEY/abXSK13uutaqay3ibuNYH1XedmMLfI2dAsZ1B9fW491XYRSd7SLVMXToEEgVsoYw5+Uc1PaZukZ+LXJSNzA/jhPuR3HZPYbZRTY0ckojBmtiWuhsIJb+QxrrC3BmzMIcueohyF0oKW7tT1t0ahOWt7sS2BDUd5RV7mUW4jxCWcY+QzvyJ5F8eWG+XGERRFQBTZHoanfYVEppYD3KF/IRPXjHGkbhNmiXtMYJnDtYrpDFvqzREXaaNjvFEQe+P81FLnyJRzZzQ8iWzhtNtmSjKrtFdWdCsnGt7u1VOHaNnSVzlB9oPPL0/rlJyG+ta2krtSdaUAeenNcypRNyJ3BZQWFoKuf0FSSrGTaZvz4g9bD3qRTy/yzVgTx+Q2SXMTa4NjytrU2uRyJ1ZyrHKxBjLNKoI6n9XkzRdmwurWpz8UE9I+dtQQq6FdHTljncKkjfYUGgDg+yIiEkRNEXbLcqzTE7ULkc5XO+te29MGt9qqGv+rHuqS2oxqofMmuJqHKOqHsN1AHJ3nh5Q9ypWp+XpNLVNfszeuPdRzU6a8jK3idSyup+P9rG1ssl8OaZfHpnYaGzJ47tRK+JP0kRVbSdwsMTbZE0KbA3Zm7Z29QC47M5sSamomnezOJHLS+2GIVLHrItu06hj9DM0IiSJTF8SR4PT6XXe9ISGylyBoSrnt3baGiVn5aMa6MSkpLJjkseMCAmflK4EzSObxqtOPXJ/kKfW1T1RfE7dKjjFTNrJHqcuGNyuUxmb4cLpuan8PxyNsh7n0zAIqU/WuWYcg3aoE7ozjlacMhmvlB4Y2SJoj1PUPyJ5U7mVDBr6mq3j40VEtMrOpbNy5GV7KZBF7YuSpp/NFkvRR+VODPC6Rh9sWBsXGFyFVFEz06RdrkAZ/wA5LXmlS8O7rtusHk+MTSMQpI+Rd5VMSFUqa1Sl4ZyNTVMfljUsSYPwkWHFHIHpo3MTGb7aHpSlJXmLDF7R50R6tJFNGppofkRc0SptOkM5E23UcfrFfA6G2NjbbM1Zcqapta8DtGxXBqhLohmT2x8da1ut9Z2dUkTL2tO/LkDKqD1vHPKKb2M4QmrKL5Bch4xFNq41tK3qLaqllEFqn41Whnk8P3f4u/XBFbznJKqGyFima0+j6dtklvjjmWoUmarEjmhQhfnIa+4hxtrFws6YNkikJOj3FYfGYfDymIyXT2fz6RtkOgMCi+8rf4nEEj9MZY8tTC2uMylsTiDaoW6r5NJ2FlTrXRMFOk80ELbV7xPLJ45cmqemqGxGap2GhZ1EK9drVsOfytIgWQpkrV8q60bGomZIZUS4a52lrZdO0Kg2G+RGWtJIATFJQazhXzz5SGtoRApxJrbpbkFT9g1xL6diUu4/S5mqiRXEkLv2bI6/qSVsxtUW/ZFTTGIS6RqVCIl0hdqyFU1K2h6Z3xubJG3GsuQsmL81YOrT3SRaVc2px3ldAVKw3fZcGuHWr1D221tIGqWOSeQtT7UdoWtXkhIQqINKGN26Em63RA+te6PczYpQkUnhUpnlAq2jKG0pm6x7ku8viMri43Rfj0ZBqtWzVfYHJSHaPda1TViGMuyQw2ayI1TrpY7hbtlE15AHFA5PimdxOt2R/fkYZ/jnAQghG7tMeLnKuvrcXWCVV0K40SqKVSdbFnTJXGFM1b01cziKXJJ+L0hYj4k3O767TTfkShhUILZHZssWQw5+R7tOwQ53lCYAgg705PlN3rG7rY7Rh1KKOJr4jqBLfCy07FasyKvos1PRNxqeOTkhmcW0USNlniW/zKywkb3dpcZq3ylld4+hDZ2lLWcbgh58je6ft6ipA3PjnHX2t7rZYs2zBncG3JO/w5DtX0xsaspixuCRSlWNkpriw5pF1WDTm/LwW9Nru1t4W8AAAAAAAAAAAAAAAAAAAAAAADVvkTSMrtydcTJPG3CPIkFD8jCbel5L2rckyxxjRdP21X+UMbLQNLkSsfMvM8Z1OEzmoZ0HRiZyOy54VEpUSwNKuafk8ybq5KsfJxv4rcHObClVUTdTMkprnfjoaNwxNHJO/wAujtjU/YOON3KwyOvi0+SvEencPzVremlyDEbeeurWpimGh9DKo1w0uSuZvxhlFUxrinVTZB+Pd9UBZMRpVkf6Ur2n01wSKFT5hmfHmuGmFy9qmy2GSmFkNjrHZU80+hmOritm5TnF1m/UvIaf0/5LvkDHrr4s3DM6x4ds9gUDN39dbHJM25745KcuuVTNI6inVbqHyUXhdtKslgVqyNbs+tcka+OO85tmv20k5IwxSxIYx180tsuDYykOI3MsuueInHTkEZxpRVFxVf6vsBdZdTz6zpLYtsP9Rp1iiDQTNZSmn4PG63ZGl8PZlcisci0544TZJFj0yKs4DmY79UgQDgLekIKrRQW88fnhxgtD86K0VNk6aphYVfvkj5M3fGrLgaeSQvVthR8sgJUfZljPZLaZI48uwer9SZin1EYat1Cv6P8AJ3W9XzTyG2ZKC4V8doXadUuUN04MQ+5L65PcALOmj64sKqSzGX0lOac481rQiJ+jzCqg69houk1qZ83lj1PrH3stwQpIorCvCPJITWd03elcSKu+OfHavpTKaanlV8JIPc1xct+ESecU/ZZltuLjIoPcdP0pEazglvOhpMEmFOUhRUeg7KzINp/55fLHBO1MQWcxeTmlR9FcoIPEuF/kweDEsuSvWCAxxu4htTi6nyI5tkaWRLny07ubOMfGty6t/wBFoiY62Q0bJ92pxSGyQ6wV3TGGBjDfB948zRz5JWXcRDpF9IzMuITTQLWhOWu2r6RMUE0m8jOcl6XRkMbyozshkqEotYndFTplUUr02ZtCSyTzw5cOHkjnePm0tOXnib5OvnjOGPh/x/4z2DCuaBh7XGq+kdCNDulQzmirOX8SuTL+dHZYbJndDKIK51pBfX9mxgk5UgSL8uTKeHRag+J0nqC564nurRQUNhcO4doKANgNBwlwquBsEy0tTefqi64rHGrw0xiuEyI41Ig02lZzqa4emeYzJSlW3wAUzx94Y35Qk34bylOfUEsTVPVfI2lLqIOnMzYT26NXFbsetyNzKrtdKqeS5y+NSuKIY+9xKWHVmgymeFbqglx5rOS3PIWH5QXi1J+TzXBGZLxf4Y8qoozFSctwjPJuc2ZQtj11InQpryxWdx95NVVUd9zSq5a0aoFSJTrD6/iM02VqmWTxy34uri3Qz+FTw7ibzQomR8ZbLr2Y1VyJnMGpSyqKuZq5HXRdrMvIYrBs9htGOyOB3opr2+7Es06pdWs+vE7Pb0cSSi1Y8WyyV+teGPyFyRPQT3EzhBddIS/i7KLImFZyVXTVR8uIRP10RMkyHEhlXIC94Zacdd4qyOrDqWkZSGqPORb+jc3vRWyuilG2thklR6nPOobo8mePjNyOrfWJKHQmKTKNSBnntU2JljTyNTXNlRow01gk2rEpWNpMgZ1BChwjcziZ7m3I5rBX6TQ9wWpUL4oPLCB4q8cVXFyqVlJNUzQySsY6+O2tJxpPEt4xio62cU6dS3VImWdZZBiQRaFvJryjgCndK0LI7ADI3Cluj6pjO0meQ1Nj/DK+a14/cKk8Cd6kfeQnDJ2krwljMqkMwY6ftVvmsamkMlUMWWM1wWQzGv8AChplaR6Z52mqWcKGp5YSkCmEOza5qjSgxN74bcsn40zkmvWUCZywL5XQfko3UztP7I249oIvBKaeePrZTGL3zU2LDNUnQiSyCZnWvpx2T64nC8pr+KvePpcKDggnLhTzClER5PzWUq+OXx221y94sctazrxnn9kFVWxa8fY/QxKyoZnbKmmsy1SSsdqtkTWitJnpkxQ5t7gzyJTWbCo3WRREFVOXkq3NFc9wSY/g35J3kWkvK3lt16cjOVMMVTfkBSLxOsti+bQg6HqONEkN5LRqDyNG6udVvKnkZxlWbRx6bIUuY47iIaSaSBZ/KLgBbt28gjZ9Dab4i17ISnCJ61/z5qS3794xc26jiiFjQMb5DJJDakrZ4aeUccQFJ3TZhhVlclILS72hdWJrl1OLMwjC+WBevlRE09Opzj+RWTnG0Fg6c2eJhkWWzdAucIuod0tnIFBSORp2Q9C4ENrxqSY2LXFqwaqZ9Fuzsja3MxEW1Kwr+XcKeRPIA+07wuBwpeouRj2dxp2qWC1vLZxdtOwwjifbLvdkLLmlhyat6FmE1OsqaPzsglh7ZV8S0g8bOQJ2VPMXJvPXuYR1n8QeXXJ1qvWb3WVx5qyzJtVFa0lVtZVnalm21XcajUVuVjt6azKW21KKPp5/cpFM1jUiam2ONNIpUcaSR1BqolMh2fFJrGF78m+Kdh3TerTJ2I+H5qqxeLN68ULwOcprJIhYsLjlnKWN8j8+qdC0V/L2WbviJzaVjM8RiUSSuEpCByTP6CTq1LSbHXgNVeG3k5ZDQMsr1Sv4K+SCpd/qiHu0Z15UUDUZ71eVvOpUZUxFqlOkC0oeiTOPR0q2MKltgNKbkTyK2UJj3iuULyp0cy7HRBkfEPgZaVNclEtxm0xxb4eRpPH5GmsyI8Hb1vZTUXKyYuiAhmaZzPuI0gqKnaDpeQtGpJ0n63tB14XCuVHNkLcbcXR1lVuMkDaO5Kg5FxfkUTyY4vM9JzuQzOp2SjbTr+97EnlTs6SPRGUyaZQaxoXNoDU91rV73HXKYSppfq2doUyoJq3vLYvTWZCVUX3RyYKnh/AebSPyZMo4KX1PIUvnc/itqsszn8DjrgvgKp9ntjyiepHciDyo1OrWxg9U7oesMCdnNSQqbN3SKmSJ0SGYfFQaxxfyZ0uzXfICKsnA3yRXDiWzvi1bFHx2yuKsXcXSwp9MrJjBkeKdn6aIeLPHpwo2tExyfRxkUHb0PI1zkuzqjILkbPmEaqJwG9th8UZlO7QoOU5fYwhjFccVORNBTDGFbru/HP8AcjRTrUzO0aR5ZNm9czt2IA+muZzo5NC0rKhpwlbV2FCz1AK94p8V7/r+W8epddelPNSmneFznxSfW+rJ9N5qS+OTXOIUqi81aFkqqqtjkCKQRGH9KPzKqJOVRGRuXVxtdJm2osSxWGpfG/yUu9Az2FsH5D/kn5Yx11ajhMGLnPJa2y+cyJBEuti6YMmsgq/PHlpIS3k3plxMMPvTTmO8kqXNoKtnettlDmZWLcHrrTyTqepLNTNjXwa8lFacbIvh8tlHzWumuCpLy9bWCRWCutA1sdqsT8cdU03tONuC9RDIncZ/MSK7JCS2KxV8GXOEeUQSRhunavk/Sb0vVxtu3LRKlUadX6HN62t08Kc2xHmka5UpJlGKQSvJlhuKdIxy25UyWyb6dy47nF0oI3A69cWWPRWKGFvQbkQCfOkuldwRtZHEDQ31hOGuGtDw3va911kpC6AQ6anqlqJbF48SwOTabK8NShqbF8sbvgEyRbrIdVytcxswc0OS3ETmU5wzm3S/GJXxuU15zgSz6QuNg3bOLJjszoqcz2rGuupM3M1cQqo5uyXLFpKZHG50b3R0s6pXWv1L48G5aLESNTa0LApblR5Mu+L/AH6zmORQniZyMhthVPGYTVcn5bWNdE5iXDKQtdVIoE8v9P8ACZRWEwoawpc4SFCulyG7U1hUFbyXErXsDg7Osfj6NreQ29o/h9bMAZr0JlbrXeHK1eI/HOiWkiPP8ldkLbNakqGZwGTrnFc5QpgUZiyt5kSJQwuSZuNdljWUqPcGBpV6EoTw1ju7ydlwzuB8cYTtx54RXBI6c4/VRXEZ5EPN3ciuKXKvjbZ0AbiETtLqT5CUTUM3tSXwV0WlpXdJB2CX8XVSrRrdY/LH2Ss87V4iob8XvxvsOy+DUg4woLCJmdluNSROvzbPslQtb8S6Rx8uPlukwlihlbX9cnWSE5pVua3KVA6H+urM6mbqM5MVZDnzcPkrynDkFfVpMnCXyYPL8vklLGCeL7N5yxQpfatCyVNCItXju1MDUm4xXMpvmt0qOJt0yjkFXW5x7VIHJQ9RAqVIW51RydiDLuV3k+bVuWxUDtX9F8KI1JGuIQ2J1dzgrexL34g8xONKNli6qLLWuNt1J1/M3C86+YDF7o+xGoH/AJJU1Vrk0rktdzaLPaJsPlz0HRjkvV8ss3j5J60jcLoG7Hlzb2BG413yyjSuRUra7W1ubYqf4vPiWZmkXV8yUIUakpvl+sBsRvh76cikB9aTRK37R1YHIUzyR09kdBymFuUC45RVmY7zqq76Y4BTK5ru5f8AApj+LbeXdbq5Vu93VbFXWvYDdSOcu6NJDau49t9Uce3VihErhdRz9UxujPIAuuMeTwlRNUSCPRHij5OLhK8vd98WbF3gnEFkcuiXSM0NckXseTuM+uZs4+0Eqnb+9NTWvQwSH5oGPN8QX6GluFgPyaSnKo0F+c2uFM95J2hRcxr2aRaIxks5RVHLNgkyZwVb21xVcpPG7JdoFHSUTYuSbypTOIKyMRZr+amZtK9nNoocGaObsgM0DGri4VXFI7aui863e6vKmWtt8WbvoaNy50lLbG3p94/17JoLKIDaLmyRN3WQVhnjTKndkaJpFGayF8RyqSSsyFv5rRmJuwYZyd4b8g+a8Fq+T8kaW4MSycUTcxdnQHidNX6aXtxnn7MpgcoruTR62risPj+zuBj28IpYfKIRLGPiKaZVD6zI0JrVZSV0XOCcPQw8EX1o4y2TXLX5PryPsNxYFlxGVvvDyPVwuV8aJ1GYl6oUWVY1ypOPUS2fbN3XptJVD7GVcMHNDXOUiOI6QuZH6az8kNjPJ98ZrE4xVvNI1OeiYe0yKaaO1d0BDb9unk1WPHiEtjA0x1BBK3ty/Y7Cp64R51UNSiV4iiGAV/Aq+3eNIVBYmS0MmXx9DfgAAAAAAAAAAAAAAAAAAAAAAAHpUGbFEHm64xnYskwzXG3nzrnbTTbbGM4xnGfN58fL5s4z5v8AtnADkBw98o5Zd78VLzm9swSF15yXqGs7DuNohzUW8GV9YVSbp5q5UxaUYTLZIvkKqNvOIwfDrBbcv5biwWBHJQ1aKUaBVH1qoJtl5A83L9t2HVvR9j8VqYQ/kWcdeSkxcrW4xW3fit6l93Ok8bnFkjJUR5j8dCYrG2HEL1OREunXJ0WZcdtD3MrCXGygL5ndu8kKFryt4NNX2jr95V3vaKisagNhVZz7jdThSjeNvcycJBN2B+uDk/LkrHXULisnlMgNaZmc4TM9G2xZjbY2rdemEYQSO2+W/Hiwqjj3LCQ8fLprS8pwTVjXa1BVBYXHRbUNmO7epWwNmm9eWRyD5METuG2Oqb3SOEzpjsSEu8OmW0PYN67mLbNF8mg4ZlzSt69a3341wnj4+VNE5zyA5CoafPmNy1lMLfikVZM1dZ9iLXMqBQm5KHeHl1POgCVqS+nYrYkSFuKhWanW7EFp9wqRrvjlnTF8N1E8g5pxuvVXP6EuO5ohJqJoy0qBX1wdTZkbTqE9kQea8jOTRMkh81VS1CgZJa3zyAq25+alLBrHn/pTpZjCG4sPflMr2pzj7fMl5McFGmOWzAa0tCQQJj4A3+W9oGSYsrPJXWKs86X+UzXICXUlAvPam+VLYGuSEq8EuqmKLCdN2k0PTzd532jx2uyvIbVEPg01r6uo7H7m5vOEhSSJTJa44/zay2Cp4u+wZUzvrU1NUhSrVc8sx4UyRtk7fvAKjliMtqQrXFC9Ig6qab6G6aGF76mFma67lmabY30303xjbTfTbXOddtdtc42121znG2M4zjOcZAawX5zJ4+8aJJCoVa8lmBU7shqkT1XtfVzTV1XjYc5b4itYEUo2iMBo+vLFmEiVMGJK1uTs3NLKrcUMe0d5QoSaRuOyF1awi37nNxhj9SQK6zbBd3+HWk6GsNcMsCrC27MtycSRCcsIf4pGKAruCyi+HiXwzdseN7DiSKtzZJXCdhkSqeNcdSx57OQBkNfcvuO1pIqnWwewsuubsfptFIC2K4jOo/ItphWzW4vFgwuaReRxloklWTWFo2hyKk0OtJqhsmZXNGcyL2oh5xqgyEHPucHGWs2x6dZZP3bTRiuBy4/qWyO1lbE3kzldDXDTp8ZW8WiEIg0ilU0k6+Mk5Pj6GHsz5iUuxySMRox2k65GznhdD5Zrc01S4W2gitkSdsSw3eaIIWx17KSLWfU+WzDmijrfWckbo/LUEycMblINIvJW5gc21zNykfy2fZOs3TBz1rrn3a6viRyi5FXJRTXXlhUpeNl1FFaMRTFG+OBzi0vUVi1YRqZzhlPfY+olUjkEsaCZg4wwh0YGPdapQx3SUFtBTu+h8cg5hcieJZ1psvMvej7XdWvjVNOStVvHHKCzanU7ubW7kwRucUq/xOyLevBwcXtPIJrA9opZ7RI2pFKkMgdE6ysowujhGZEHre+YfI/ib1hU81taPsBueONtsciYEfx2hEzqxRH3mlUMedJpRkkSWZcFsmT1yWoJeymRK2mf4vETqa2vpbvVkd1wh3MC06ZujljFLlqqreWqnj/ISeRtdy+b1qvoqCz2ujawl8ATR98lNQTTWw7cs9TbGdovKC17Fa8eaqnJXKYnICnWrGLVza/Vw2cktyRSJXBiDSazYXGUiKlZTbjzGX+LvzevRRiLyRoaXexl9uK5Clr1giDBovygd4y7MeX045WVIin9Gzta5IeFTV55QDirZxswIjk5mDUfC6/fLaUkWNR19U+dLaqjRexr7Z1RlW1WUJMvKu20r1Uw+bUxrPYznR2j+xboZrI2HLiFsOvJWk2RFWLg6TT1VHckJk9i1ud1clp3WOGw2FJrEkjx8GnYTjWjo6HLE7x0e/aNbqs+E6PQIVTppuh1DXtN5TjhisicInCKxJ6ujFqOShoptxQ8cuS6029nBPXZlq6k8fm1LT5rrfei+CkqXZmU06hmyV+VonCPspy+SN61oThljzzio1Xx1fr9gktOXJdXORwCJRaXVreMesRzuxp9eQo6idKDT1e48mS7B2eEmOkK3ZKYeLQ6F0UPDXDHBLqUYYEHUvNerT+MqK4betVjXyaGbtEGuJLGKHvqo5WRdaxC3qda4jXEqzkEj5Tss2lW7q1n1vULvHZBac5bHqOroyzvmkiacKQyVu56cYXKsZDaxctnaFpistbIC/QR+oTkDGuQSKdvpRSqNwrXi1Iqua+Sy2XSxsPKfYdG0FTKnmXxvfEmjKJ1j/ncsBctKXtWnISHnzer3R/WNSF8c4w9tUygNg1RO4rJmfJOXGOTasbXi0JsiDPychUjXdDy+KMjic1uDa7J0xrY5IVagNHOZPlOKe48xq0o/CJCY9XLX8ggUNyc/wBO3i70Ihn8zlkMayqxkl/MMXaaOb7XVMMrIWNVVKLhbbENWrmbXqypysIRKwjrE532HQk2p5vvyLs8Yilo8nOUNToUkYqu5ZlZUor2q4lKZLUSusK7iOJRO7Dnk2LYC16lHB4RMtJQyYWLopHUKco1WlDZ3POXjFinEV55nz3iGOMuU103x7NV29i619nI1ChOrqZFxuzAvyiFVupcpFSlTVBFWmWKQ3JlDqbGdW0kxXqHpTc6+MSyolF1pJtKlUWSTXes1UTTUzdx97JrPK29IyrlHGIquduSJNnlosZet65MqjWaaRrHWnZjxHP+qAIF78olxGjdYxC2n+w5Uzxmd2E9VFGGJwpC+k1rrLbYGp6eV1TrKJMrHW7mO0D0TAu1Za7fq9bJjJHA9mZ46yujvI48hdA+hFzVpWcM9XSmBWcaytsruh2qF3h06493witldMmKvJhOnKp1dXPrZX1n0pZGGVgKmSJRaFerdHONJSW5sii5ZOIo8FBTtGeVEpKzuOUd5BTSNXRBcy2z7ErSNVm28ZOVsytaTOMKk0jRa7wapGei83HZCNHFWUmQTOQwquHSNwlT0y0ydwZ1zA7J0gZQp54ROfPnExRQC5LJYbdvJab0DZpFg17Z1c2LAnCD0/ac7d2ByruxG+u57XU8bpDCWROvabEhWqjq+4mqCmXGrk1uxQSuPKCce4XXdfSeb2TJLOXTlmlcmSuHH/ijyhnhusRi0sdow6TeSVbWsQvCfVTA2Zzbjo6snVkrGuIuT02OChA9Ekm6t6MM2tLndxpqPWN5epHY85MlMGb7ObU3H7jxyL5SrkVbvGh+7FPpQg40VRbS2Ew6RYRuOsakszTsLPJDGl6KY1jgayuuiMKW28pXT0kviv6hrs6QSODWlxDkHK6H8hmSn7znlRnRvQxsURpYZKYtACICdHto8e4vj0epstnXlOejNBFBbLLJCypnALJkXPrjhWMOrBzn1jv01eZ3VUdtnY2kuOfIey1RNeuzYQpxcMurSq4ZcU3oupXQ/KoxDJrgVtcfatk61mXS5c5szoYWE5Y3PjitWTnFWJ2sJ+mUinlXJrtgkWo+o7n5HSycVGoeW9g2sWGRTj7XtmyKVxJC5O7Th5eWBscEjChdWx3et0DQ4I1xwbHVtY8Ht+AxG0K1kaGXQKdsLfJYpJG3CjRI7MzmTqelU6kLCUy5GdjXbJStvcEqRxblZZ6FwSJVqc9OWFO31y/oHjQ+waJ23KJQimVnopSureDQSprfuWeT7SE9CbylHDYNTUDn0tkrwzpJA3uihhZ2ZY9mMZTu/Jm85ljsgXtgYw588uLTZUEFu/FgPz5D7NelcXgEdhtS3LPLqlkvaVK1JJ4Qz8b4TXz/AMhlM8gh7W84suC/FfrLqxKYJEosFmjSePPZqAMrr7l9x2tJFU62D2Fl1zdj9NopAWxXEZ1H5FtMK2a3F4sGFzSLyOMtEkqyawtG0ORUmh1pNUNkzK5ozmRe1EPONUGQg59zg4y1m2PTrLJ+7aaMVwOXH9S2R2srYm8mcroa4adPjK3i0QhEGkUqmknXxknJ8fQw9mfMSl2OSRiNGO0nXI2c8Mc5e8zI9xZ4vbcluo9jzFtXudZtbLF0NTXUqlxPxlylgj6VZJq/jdayGy4seyI3o1wXMUmh7E5GPKRLClhjNI3hCSA87U8oJxXpZ1bGSwpjPW9zVRJmn0lTMPH7kROsVBB5DkvLNL+R6iB1TJk3F6Nri/XVOjzyLOq5vLRsUqWnqCkkQlB7QF3o7+qFxdLJZm6aJHFbUcLjFhz7ZvbntcgaIXM2V6kcXkCJ2SthrTJUjwyR53cE2kXWvSnUlNpg8goxWiLUBQ8+8ohxNrdHDXKQTaeOjXNq4YrgTu1fcfORdstEMqqTlaqI/Y1yutV1RMm6goU7pdVyxDJLxU140nImKUrdVXqsRk5zSGdcvLwfqI4tWvetfExl/fIXEUskjRb8WtdYs6etubUlINV6MjszrFqA5Iv2PI3QO6X4TOSTdD9ivPruELafOXjVSks3hVjTKUJHhqQtTjOnmJ05ddk13T6F5ILVtzlftr1rXkvq/jw1LG8zptO5XlMa/Q7xzQ2Ses5YSDnIsPOxucvGmqrAT1tMZhL8PWDIqU/SGK0reNh1VXps4OSlREq37wr2uJRTFKmSHRe3LWzS259CtlDS5tbzjGGlzQLVAbbAAAAAAAAAAAAAAAAAAAAAAAAAPQp02MTKC9Meffcg3TXHnxjz7bF7a648+c4xjz5zjHnznGMf+ecYAcI7F4L8ls+TfqJNT0Xj7BzvoWmLPgzBEZA/x7RlsiG2klfGiyuP8qmDY+GRshlm7ccwyKOvRz2c0RixYrD31SpTpUjrjcMQnnDvTS6Kpl/IryUH/tCokx8CONFKNRPV/wAn5ZfxR2tXTrPlVkNfR3LzkLU+rf0mjfo0T09Xusha3zov4JU4YLQI8mBt810Q8K6ioaWcYeFifhFI+Kt2SCw4HxMmu3G+qobOmCWRSVRGzGsg7h/PL+q2HnzNosF/fYu8GrDFO1hs6M6Zsje0Oal7LDJ3VPyJ5kT2j0c34v2HxLpSmLVYrsnmb7m/H6T2dZ0vghChVV8NrRg4x3ZfsXa4kllKzEsn03nNgxF+S9V2OHx2vJc3TR/kkKDMOd3F1FysX8R4hLafg931FDuULfPrqhNks0HlMIMgSCm7hYkri/w2e5OapcQjm8giHqzQkantyJXmJHclv1IbFC5GGt8A4LHcKeSdspOGPG+to7xM5i1fKjrYjFXsNQ1lvRPIaGRwtpg0haG8w+IuzzUdrR1a5srjDI3s+I60n7UjkTBFmxln01dG0NX+FXFyp6FgXGJtkn/yd92jt/1bEasZpLyFYqz8jaY7NVkR1nZ2x/tFFP2vmni1VJhLyQtkO0jQs283Vl+mrIaTng3VFuGyaDyfF8X878ubJuTlfyb4378rpZLIU80NWbDwRmsURcfIi2ONWVcyu7/aPF3kNJ918qhWrlPHtGwWYgSNLpYDiiJQNb2kWKNg2j4XyW5azqnjxxp5KxB7JullgNjRo6bIXyBPsZlUWoKTscEi85cNmiZLJKkX2jCnuHTFORiMbEtS1Y6tMtMib5s1Ma8KF5bTaxa68o1xAmFcUPJuRK5v4v8ALNG91/X0lq6L2b0I5z7jSm3eYMrumdVbWLipbXHDcY/M8msyE5PjWzovZnB3fW1tiz+GBxjj1ybpWVVhy5TUa6WtLtrY5cz2xuKld2HViOwoTGuWTxAlrCTAZHZsxrmjpVPa51r5n2spK42vDo2pLlNhmwKWzU9Axo5eEGRSfLeHSmueY2vGZ7l0rXcyLhveb8SoZZ9HI7hgtW2tx8R0RHCGqSSucw3jvKbRZVcYjsztGPF3ehi3nkcqzDrMnjgwtiaVhLwPjTycf53B7AntMEQ7O/lWJryldY+ZO6+kZ8YpJ14zyuAxOSOilskalEskiaRrWBofo9HjHhe2yTK9Wy9MRVEllKoO2QDlSv4kW5MeNnOurjm9rik3tjlZZ13UqpfHluVMjvqhk8AndYOb0pj6h8PZWh/kMLJb3QhwQbvTShMPVLI8dtqSkUhXFoUByH5+LrRktj0NI+HxjLxMsqgKsbbanFQz2Sya17XkEImTzONiqAs22Ys3VLEXKr4a1sKmQviGfSg53kqp2rqNIWds0kIeu0KC5G+UD0ekFvUK/cRkUM4qXvSjEqsib1JYSub3PezVE2VRLoeVRdn2GQXTEMSwzY8hwsDEHsSUGyIgs2tI3hqP3OC8KmaOSF73/QtmXfxrkfGpm4u1xYjQp3mlg07O1NsW5ZrTG4g4OlWbUzZU7yRUUfjzA/LiHu1mmtJ++rJLHyvizj+Wt2yWFV8zaae+RfKSx6Mi7wgY5FZnkvb1hTY7ueyvDQ0Osst+Et7Ce/7tyZauTMy1cmOIVmJ0apSahIcvU0qw5PuRkPfIK45Pcu5hEyprxpe+KDHUPHjkXWal/suwKRmOlk2Vd9dIayayKwJo2f2m9/ErHy0bjKXR5s1PU8ycjsQvTSq9lyVxxHwqVrrHmfau/EOOSfiDJKdZeNnGvkjTc+fplcNBSLrXYki48R+sYG71Ujrmy5greKtlzw3uxZUgsJNWE8Z1GzPl/rJqbVTi5tYbMQvjZaTMl8k2nWQRIlL4uwt0a7dJ1d4luXX7ofxfWVulKS6J3czR73zK1GzHqohuHskss4xZsbo07brAGrF6cG70ly6VWFmD2rJWuE+UYsPkknqSj+STtxxt+6Kgm3H5up7RfWdyVzdFNK4dM2N1c3F6QROd2zWbFKW5od2OTuTWndWpUYGJzHgZM5lUhNhV7xh5b1W/x3lBXV0S6m7L8phbEy5n8h4HX1by+sVLUl5KIOWNjt1FTBmSzdxdKnjMQ5lEwuWNzMkabKlVakyt7bWYM5TcQGhxqizZgd5OnmGreH+xaVdOqtreVQsOUc83JvqhRIVLTN6wuY/mNZ0Pqp1r9zljxmCxKO85q+RziOv030mLnDTVBMXlQbxeT7ifJaI1vNEHIF2vcyP9dNE9GRTlVKqCsHk1Cqza2BpazGu3rG41qnutZmsXSZK8ucVdFM4s6wDYioaFdlWI9TJc6tzKGh91UbzCYqBv/hhW3FR3t9NZPIuQXZFeRWbUo2LVVvArI5KN14yJokjNK7EQXOku6EpFj6ytjQiqtzrWS6NDE7Yt1iUuyxiYg6TXzU8znHJXhHYLDHCneKU5Ormfp08Gr2RPtGE0rpSTQ6PriULivTOjiave3QlrxhgRuKpIWqMULdEyDByjUNJ3LjdyMgdoPfIeP1EpspRXXP6475aKiaJpXLTM7UqC0eOjRTvT9auEuljBXjbYbI8nKlrSwWpNqzRLmVHI0a2Qshrk0mrQhZdx3tKz4je922/wvsyROtw8l6ytWJcd6s5SRKg+WtORmsKqaaoZrLjV01HckGrMu+nJQ3rlj5GY9yvjkVUVg8ax1bbEgWt6iGO4a8SlBzJqdJwQdrJid23q9R3no/OlE01yHnXGFfy4Ip1m4b241rYlOrXqV0aeOUntw14SzR4r91kNluWry2Kowgtu8iH51kUkj4bNouOHIyyOQtecpn+nXSrSpdzTra05DUMjmlXu02qupat4nW/SyWW2Itg04ldfOU4lkwlTdqsjdVzWzC26OnRg0x8WnJX4hhCstKn50wuiYDTDXU3KdnrWA33yXabrYOKtu8P4LeHIqsZ9NZTOKpl9Q2ZZtwRpRWVYrSJQobLEUtln8aOVUWkZCc+uV+ragw+OofNxc4c8mIPI6lWSymJXCmeJ+UqtvkMqKmvJffklJ2ykZzxWlUIiT7JLcsiw5VaU+laOTvTVEJe3vS99eGiTFOhEXVyasWpjmzkGMreI10QOmuPGd+K3MZRfUDr6x4623VwL5jUbUtwVy5Lb1fLHY4haNbXdeNWcYLtq12RKGx7aSLFL5ItLY5L5Izr6iYfX1Tu5BYNq1b5RyRn1pDbuaeS/IWJLuPVfszgg4dck6W4fQpPye1UyZJO5zyhtiOTTjbysRwZEU6QxY0EcTXCTRB5b2adq3/jw7uG0MiywIeg+LHKioa44dxiRUNIXl5a/Jo2pw6tXEesuqXtLUVplbxx7jDzJHyY2czvU5g02UR5xZmqSQsubS9K4rmFdNo2ypF7+5R0LQqOtuVXD09mmDJxUlnJFTZnDnirTb1Fa3sqgY/KKhtqgofLGNya7BVXLadbRRxqB5Nl5Z2skq2RWbKG55QSQ0munlA5Ny5QFo8P+I9sUFbVEq5o2MDmz1x5P9no6QzONr2vMdTWrvcOJs9xKKNSnZtlJUXQtxu2jEv3jTc05Z0DcjMylXF6txQWpwkSyugqg48cZLQhD6xWO5RS7pYqOSu0Feo+xJo7a27jludVTNMFzqcud2uxWBwbVbIyvMfT66qm9+e2V53bGxyCmOY0ysGAeUA4OSuuqTkF/ubXR3MnLvXkLktcxewVDCqXcdkh7nAlVuS6u62XyBC5HtWiprltjQVEfGVMhUI31Q7JG5gegrCNcf+UFRWBC+aBVCPFkyt1uHlNO55xKgdj1Kms2EQ7kumqlojBsRkliTWAULKLPhZFSsznaqBRb8Yi3ozKfkwCbz9Qzsmk1CKIpPlvDpTXPMbXjM9y6VruZFw3vN+JUMs+jkdwwWrbW4+I6IjhDVJJXOYbx3lNosquMR2Z2jHi7vQxbzyOVZh1mTxwYWxNKwl4Hxp5OP87g9gT2mCIdnfyrE15SusfMndfSM+MUk68Z5XAYnJHRS2SNSiWSRNI1rA0P0ejxjwvbZJlerZemIqiSylUG93PmtJ9bPFKzIlV0YUTefJ1cAmcZhCJ1jrE4zRbXFkxCwTIk1PUveo5E2p5kaOMqWhnXSd/ZI+ndFaTd5d21u9YWkBqXKW7lbVs85SyOvuGs7vBDzcYYNJY3jW0uNsdxx/naGnI5UTxAeTSScW616YgLUa2opOW+8cscmFK4kywERMV3UkxjE0Cq2fj9y14vG2dWcBoF25KNNycGqFoeNW3F7OqOIReCW9SVXWFXbtrdbHZ0ygk7QwOTHyGPPEZlFPRa4Xw0vd9bpBCorlrbVr6GDWPxZviMxbjsor/jXzFivIyJcVKArtLyb4R8vuPkFOjs5q9sUkKqz5TUTyLs6O8erZrJgdHVbhnkR1S8v1u7BIJ5tF49CH5vjCiTh0V5P1He9peT7mdPLeh7K5EyKnIlH5EfHt2iJMMvsdHmNmyxxZsv6xlZ2VrcXRE6uCEpapbE5KbYsnQlLnJaXQOdVv8ACSfNV8cq3KS8bua/KmL8o5m1TWGPHHPyldm8R6XhyJyquE1W/VtyMq9n5q8fk6dlblUQy4rJ9U9H39I5HAHc5K4xp2kbEjjb2GT8gOMF6ROy1Lhw/wCPPKai7iNh9YMEC5F8auYdTPPFNz3iVdF180s3MXjbyjnDY3ytpgxZSZlcJzAeKF0XhIa7j8Zc4nZ0Vl2uItHw7pN2i4pvQluZ5CpyLRpdHFSlI2TJVK7QjTVWemTbmHbpyDlGDDCSNzTdii9tS9jN8652yH2AAAAAAAAAAAAAAAAAAAAAAAAAAAAAAAAAAAA+DdqazHRO9mNqDd6SIFjUkd90afZ0StbioQq3BtTr9i8qyUC5W1tipYjLN1TqlDchOPL3MSJ9iwjVMRiiyTtU2WRiPKpmxNDvH2OXKWVtPk7MwyBS1rH5kan81Nu6tzQ9rGRlVO7akVkonJS0NZ6wk41Ak2KDIQAAAAAAAAABgMfqmronNJtZEVraAxmxLL6G+Meex+HR5mmlgdXEm6CPddpS3NyZ8lXQKEzdEzdOrl/RaTfdMh+AJ2zpkNfb55gQKjLw45Uc9y7j8xyC95C7JFKe3uTdbUvL0McQpN0bUqq2r5Bo6z+9ZlKJoqaIqyROKsrQxlabvTg+TtmcEDIwSgET508aZhyPv/i63WrXpFnca4bF5tZzWssWA6rWlnfkLm6vKpQxESRRIGpBAmxK0qZw5yBsZ0rBtJGXCvOqdamVKAxGT+UV4tOfHrkRfPGy8aA5a68da3f7BlUXo6+66nGCstTM5O7YzyB9gS+dYiGZBhqVkIF7i0Ks7YJUHJ0Sz1YwsBmzXzZ48zisrvm9L2/TF4Sfj7BpNKLPrqsLig8yfoRIY1H3t3Og88xFF0hcIK8nODA5sRmshY065ItQr/SaTT0KhJqH3wblTBnavnW1rLldK1LAGCmqnuSWuT9drR0jWjJZETOlKxRbyZ/jsQZa5jLdpp8DGJe5yNUkmaVK7uJqCM4bPVVQZK28uOKTxSq/kk0cnOPbrx1ajVRDpfjbdFbrqVbTkLmWyLSV9ppZKbBkZqN5NKaFRah9L3TuZhaA3GirfUrIS5PJjjgopffkgRyBpI/juW2mvJl9k2tBDaX0ZyHDZpPdt7S0ftoPq2kuuuzYau2fcJS3DXZHubhTjJeAIeS/HB0rCP3a2cgKScaYlh+yWK24htaCK6wkyrXZx12TR+fJ34yKPJ+uzQ7a7EtzspMxs1uOM6+dEp+CDA2nnVwif2+tHZi5jcVnpruiROUQp1yaeQtSOTfbEsZ3BO0u8YrRYjl5yadyJqdVaRscmWLGOrkhcFSdEpTFKTiy9gzydcmOOFXWLB6gszkDSVd21Z25Jda1dOrWgkRsWwjFK3Lan0g8Jf35vkss3UOOMt5OrA2OGxq3GUpeNj8ZLAQ895c8Uaqk7dCLQ5O8eq3mbxLUMBaIjPbpreHyd0nbogY3VthTcwSGStzqulri1yeNuSGOJkhrwrQSFjWJ0Zid2QGKApjPMrhnOuV9mcYpFN6WVXXxGhEevZ563zGqlD1XhMkZpS3yGQsLeuflcsh7jBISpIMsiRKm2O6RyK2bGC1y3dpl2mx4bG0vyDoPkhGFc148XfUF9Q1vdTmJfLaXsqGWjGET4mITqlDMrfoO9PrUmdSEytKoObjleisohSnO3J1LOL22C3wAAAAAAAAHwbtTWY6J3sxtQbvSRAsakjvujT7OiVrcVCFW4NqdfsXlWSgXK2tsVLEZZuqdUobkJx5e5iRPsWEasiUUcJKyzRfGI8umMabXpmjksWMrapkrAzyUxrOkTUyvpybd0am1/NY2U16QoVRCV1MZ2vdcUfs3pMkhkIAAAAAAAAAAAAAAAAAAAAAAAAAAAAAAAAAAAAAAAAAAAAAAAAAAAAAAAAAAAAAAAAD+bzkBTM6br557xK7rP8pGwwrlpLGNTXkG4ZcMqI5J1VddVLabhlZpIHLrUnHAzkhvTcxYpK0SVmWE3vedQVwxJXtHPo+6R9jWyV+bQu6zGu16bmXMyNQugJ5c8gnHEHiWsq4m5KKmnICtZgjp7MmhdmobUdYLu0V1YFswhA7IpsqpNBaMWnVxqdMF1Xu6bGqVrWGl84il9W/JuXcwPQc5eTaCwfJe31Xkel9wcHccWYy82UdOmp5X0NRlP5oWrOQkdYEyZxK1hLRyYX2PK5UiVmaV5Z1knMFhPoDdSelLORTmwOFC8db2q5v4+8J+VdPWUmsDjrZ1HGKlc5rBljddccq2RziHxfF3JW2Yxw2RIn2lMWDUKXaONxjHNVaqTsBboFZ7Ua8dTrZXWxXXMGLsTHTXkq5AwzLjhVhUquKEz+kmR3c3CWQ+u5rCJ032orp+TFNiuwa0aqsuCU6JttkierX56wiR6B8zK1WbO6Rlswu1Vy1Ws0A5Q1rYdP8ANHjR5Ol049c1JFJmaCOsSc7Z5B8Jbaq+zZBcZkVa1DTVj3O4pw/SkTNGtJfa+oOGRGGJZu2Bg0hiXLmf1vRFrzJZckVremeY8vn0ivni5wCRVBy1tGNyOiN4W08nZZwL5B0/yalRs8b7UkEijM+OZ6I0sySMxZFoV1WULi5CQrYLMY+ObdPYfB5OztPN+/mSxvKhcbLmnsj5ncc69ph+fcViwlNi62G2ga9488bZBXUKYXiNMJLvM7moiBSeQyWOppaQufYkqiUmdAzq6+PsqUwjy1CmN0hID5HdtnUy7Q89jrVyNe7cIjVDUCg1c40agZdl0+KYJE2P6LCxr2dtGp6b3dNgwhckW6Fhr9ddJzlDa3Oqu7wsnymjGxcq7HRPEFrzhlwzoC/amu+tHysoPX0Wj71eE64IX2mpadRZzjy2LO5nIXkTTEPheSG+wWF2i8RVK5KiDYWV8cpSXUPlr0hNR2A/Si2K4YobXq6RQ9ZIp3cLZEuDkCj0fQNC9ublZNkOSGfqJK27mRLZ3Rbzw58SoNtnH4QrUPRb9anOdicqoXa9W8snaKXlwS4k7sEk461Y+SWXJX6hpPaLjNiWGWyCMO1RoLagTlJ4jMWap7HPcH6zUadY1ReubMOKcoqoDYTyecouiUWTfKyXOE1tur9GyFJYpyZv3gnN+BvKSdPiVwlR+K3tOMzSE02VdjXWsWcWbZhtqE8e6UgBJkgWxdoZ3+QopasbQ6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ho/I49LWhJIIq/M0mYHD1j1B7j7oheWhb6oqPRKvVHJtPUolPqy1MoSKPgTt/gVSc9OZ6JpRmmoYl8cNSfGD8UvxpVz8avwHrPxZ9d4z8YPq3qHSvrHUzpPrH8B0X/wBS+F6N+D9Q/wCc9L1f+kAWMAAAAAAAAAAAAAAAAAAAAAAAAAAAAAAAAAAAAAAAAAAAAAAAAAAAAAAAAAAAAAAAAAAAAAAAAAAAAAAAAAAAAAAAAAANMuXtgSFpRwarWpnttJHbScXJLZllVdUtq2ishVcs5BBr+yN+lVQ2ZuzNM7CwqJisddT0SXRib1EgkqdaS6MzUWpDF/Jnu7G4cNqqbY+gfm5DGDJjH9Uz5FJZFtNdE84katLq05lbQ07vjcSgWJU+XZp2cW4teStaTluHZsc0aUNYSEqfPBwyceqIjLWxzLNmHSx+dCX3W3McwMxL4Utw+FJW7uuke/8ACJWfXDDTIvjDR8Oa2Z9HIdeenkPYPXduReFgI5DNY+5KnhGh3d1CmPuRTQ8E6RmTY2QuJzQ1PxSU3O7Rrrtvu0PbUtxsVsYXgtYXrnfBuphegSP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SCNYnXp9VSXbfYnbc8r+lIPTGamJjzEx5ZhCksk8rco8kwvfQwvTbG2mfk83mzkPqAAAAAAAAAVnEqhgcDjsMiUOb3mORuAuLm6RtnbJlNCEeil4NeFDgU+aYkOdpc3HKn5yWls8t2fGlKv3SLkiIhY2Nh6MMN/Jeo/4xvjT6nretXW74wfU+uk86h/GD0X0P8YHxU9Z/it6+eo/J1z6m9ZfW/wDqXSnSX/NgL+AVZX36W3n9abR/JKnQFpgAAAAAAAAAAAAAAAAAAAAAAAAAAAAAAAAAAAAAAAAAAAAAAAAAAAAAAAAAAAAAAAAAAAAAAAAAAAAACFYPzE/99ST7xOoCaAAAAAAAAAAAAAVZX36W3n9abR/JKnQFpgAAAAAAAAAAAAAAAAAAAAAAAAAAAAAAAAAAAAAAAAAAAAAAAAAAAAAAAAAAAAAAAAAAAAAAAAAAAAACFYPzE/8AfUk+8TqAmgAAAAAAAAAAAAFWV9+lt5/Wm0fySp0BaYAAAAAAAAAAAAAAAAAAAAAAAAAAAAAAAAAAAAAAAAAAAAAAAAAAAAAAAAAAAAAAAAAAAAAAAAAAAAAAhWD8xP8A31JPvE6gJoAAAAAAAAAAAABVlffpbef1ptH8kqdAWmAAAAAAAAAAAAAAAAAAAAAAAAAAAAAAAAAAAAAAPQqVJkSc1WsUEJEpGmdzlKk0sggnTGcYzuaabtqXpr584x59tsY8+cY/75Aehuc213TYWNS9G5JM77F4UoVJKoj4TTzenp8KRvvp6euNtc7a+f0sY21znHmzjzh9wAAAAAAAAAAAAAAAAAAAAAAAAAAAAAAAAAAAACFYPzE/99ST7xOoCaAAAAAAABic2n0FrSPqZZY80iUAiqM5KmVyabSNnisfSqFx+qZEQpeX1YgbiDlinfROlKNU67qD99SitdzNsa5CWYX9ilLK1ySMPTTI46+IU7myvzC4o3dleG1YXqckcGt0bzlCFwQqidtTU6tIecnPL213KM21zjOQq9fyN49NU4xWTpfFMttk5dUTFivl9oQhHOMvjl6v0czYiah8Lfsurh62l9SbvUPW1XrKf4Akz4Yv0guYBVlffpbef1ptH8kqdAWmAAAAAAAAAAAAAAAAAAAAAAMBdZdJW9wVI0dWTV9Skb66kuzW61sQgW67aab5MTlPU9aHTTXXbbJW+Fbcm3+EL3zpruVks3eI7hyLfNHrM+m03AeT7tgxWiuPcNDuHCcWk1VZrW3fw49z5bt2vpFZtOO0ajRYLd+lu7W2PuZL+zpts0GfBjy5eRbTo8l4mbabUabfr5sUxMx3b20mzanTzMxEWicWfJHdmOsxbrWI/r3Lv2LWJ7aqL/c8dP77OR/FjzL1p2d/bpz+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qeRzuU2jED94lT8+VYbJe8tZxTg71WiTq3ODSV4ij+3mZMsnJmuEj40rvU1XwJiZQciTKS9jEpuhufL2XtF3Hf8AS5tZtvZxzTJptPu2+bLmyX13AMXc3Dju9a/YN2xdzJzet7UwbptuswUy1rbHnpjrmw2viyUvbua/jGm23NjwarlGw1y5dHt+vpWuDkl+um3TQabctFfvV4/NYtk0erwZLUme9jm847xXJW1Y91arbFjWX5W70nOkxjsch+CRJJBUSj0dUJajTKxWbrZmhWVanU8snOpfwuC06MjXY7f5NS/WvyrkNZ6V7NOYZI//AGrufZ7Ef7r84rb/APn/AG/k6UbPtsx1nlWx1n8k6Xks/wD+cfmFpde5d+xaxPbVRf7nj8/fZyP4seZetOzv7dPv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LBbVShagSq1barZ1KgnQ05rXmoDlqHfb5cp1JrUtcW7c4v/ALb7IlytP5//AHZ5mP8AizMNFnzarSafUajRajbc+bFXJl0GryaTLqdJa3jOHPk0Gp1mivlp5LzptXqMPX+xlvHjPi6jHTDmyYsWoxarHS01pqMNc1MWaI/8eOupxYM8Vn8UZcOO/wCWkeR9o7ThAAAAAAAAAAAAAAAAAAAAAEKwfmJ/76kn3idQE0AAAAAAACmrNaIc4yODOe7bBpHc8UJmL/R8Xm86XQ9MufNmUpqkTikKQNkpVbeoszhqiXSVJBJa4RZA7KNkSZPq7KdVQUpwgOWIoBZ0NkJRDfPYTflrJbDYWfQrMJjsol70XZWWut1eudVblBuiJq1rGtweUjQ/K1qtzOdY+wH74aEgUBHXy6uNEesm695rQFr1RP8Ale+ur/FK/apO7TjLZZNlNVXocNduGTtNFFMvgqrLMgd4BvU+Cfh2J1jJUvJcM6ORIdNenkPYPXduReFgKvgD2j0ld37ZJd84NtBpM1xpH34zbGuKXqErODdNG3bYnf0its4KOwWZkvJZ2NMkmlb7ha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U3Rb2iLhsg12Jd85zcnIQzHwcffjdfRNvmxzNcZ2Kbd9cb413xgwvOcGEmY2KN10N0301rPsn+DO8ftM7Zf5uc2SvmX4W0XyU4L9CuPrk6fQ9g9d25F4WLMRQ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HhHDNTW3c3TG+NTXeRGa4NKMJMxrvIHTbGDCTtCzit8YzjG5Rumhhe3n13012xnGAnQAAAAAAAVhZ1N15cCVhTztncFSqKu2z7FZBHJTLYFMos7GJDkClZGZ1AX2MzKP7r29Qe3uejQ+oyXVAbuicS1SXbJQDwh9MV7AGePsMObHphbY5IHWVk6I5pN9lb/ACR9LX6PT3P3RRIznSz3F2MclK5xU2OslRix11RvCjJjq3NyxKGHl8W6NKnGtgaRBww8aS8ywimLM5sHetCLANJ3KMnqend5VtUiebbmmnOO0tIhJcgy+HHyDLj04ca4bhsEAqyvv0tvP602j+SVOgLTAAAAAAAAAAAAAAAAAAAAAAAAAAAAAAAAAAAAAAFMUP8AoXIfrn5Efz8skVn2T/BneP2mdsv83ObJXzL8LaL5KcF+hPH1zizEUAAAAAAAAAAAAAAAAAAAAAAAAAAAAAAAAAAAAAEKwfmJ/wC+pJ94nUBNAAAAAAAAAAAAAKsr79Lbz+tNo/klToC0wAAAAAAAAAAAAAAAAAAAAAAAAAAAAAAAAAAAAABTFD/oXIfrn5Efz8skVn2T/BneP2mdsv8ANzmyV8y/C2i+SnBfoTx9c4sxFAAAAABiD9O4tGlmiB4cvV1WSdVJpZSRYrwkS77b66Kl26ROfoiI2+CNzqYp2KxtoUbvr59dNs4DLCzCzS9DSt9DSjdNTCzC9tdyzC99cbab6b65zrvpvrnG2u2uc67a5xnGc4yA8wAAAAAAAAAAAAAAAAAAAAAAAAAAAAEKwfmJ/wC+pJ94nUBNAAAAAAAAAAAAAKsr79Lbz+tNo/klToC0wAAAAAAAAAAAAAAAAAAAAAAAAAAAAAAAAAAAAABTFD/oXIfrn5Efz8skVn2T/BneP2mdsv8ANzmyV8y/C2i+SnBfoTx9c4sxFAAAAABTUxrN2fn9S8NLwgRluRKQtYS4IjlG6c1KVqmwoSbEHFYO13TaaYykPyXpqdrk3U70dzC9wtZqbymhrbWojfcwltQJEBRhvmyYYWjTlp9NzM64xr6e+peNt/RxjX0s582MY82AH3gAAAAAAAAAAAAAAAAAAAAAAAAAAAAIVg/MT/31JPvE6gJoAAAAAAAAAAAABVlffpbef1ptH8kqdAWmAAAAAAAAAAAAAAAAAAAAAAAAAAAAAAAAAAAAAAKYof8AQuQ/XPyI/n5ZIrPsn+DO8ftM7Zf5uc2SvmX4W0XyU4L9CePrnFmIoAAAAAAAAAADALMcHpriStWxbnkqdVSAtWrSk/DqkTYarL0cFZGnomejuURnb0j/AIPf1UvbdV6OfgQGLVE8vrrl9LWrlrszpvUNm9yXb5UbYXHet5Xoky7bTXZaQSToiO285qn1U48wn4bTHmIKC6AAAAAAAAAAAAAAAAAAAAAAAAQrB+Yn/vqSfeJ1ATQAAAAAAAAAAAACrK+/S28/rTaP5JU6AtMAAAAAAAAAAAAAAAAAAAAAAAAAAAAAAAAAAAAAAUxQ/wChch+ufkR/PyyRWfZP8Gd4/aZ2y/zc5slfMvwtovkpwX6E8fXOLMRQAAAAAAAAAAAB+Y111x5tcY1xjz+bGMYxjHnz58/Jj5PlznOc/wD5gP0AAAAAAAAAAAAAAAAAAAAAAAEKwfmJ/wC+pJ94nUBNAAAAAAAAoe+Kih9otDMtnMOf7aYYIc6yMukEZsOPi1nvO7flI0pJVHp6uY4hJjmI3Y1wi6GVSZmjKF9MJeXHJq1ualLeFVcF1x/xPP8AF1ybeNucEtmzIyoqxRuepW0k2mSI6QxWpj3LbYxseEsWiL6xZZnCLHrYZoxrW5riTi4sbYkWnBpKRGWIzjqZzJ6DJO5M68ojXv4yiCtcT0tBpyUzUHxWmPnwJzlmAlVvjqSbAvR0jmS8ZW9Blu3/ADGA7G9PIeweu7ci8LAVfAHtHpK7v2yS75wbaDSZrjSPvxm2NcUvUJWcG6aNu2xO/pFbZwUdgszJeSzsaZJNK33C0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pui3tEXDZBrsS75zm5OQhmPg4+/G6+ibfNjma4zsU27643xrvjBhec4MJMxsUbrobpvprWfZP8Gd4/aZ2y/zc5slfMvwtovkpwX6FcfXJ0+h7B67tyLwsWYih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PCOGamtu5umN8amu8iM1waUYSZjXeQOm2MGEnaFnFb4xnGNyjdNDC9vPrvprtjOMBOgAAAAAAApa2aRZ7VcITIy5bNq4ntcuDouhdh14rjhMkZiH9Bq2SNnOb5pGZrC31jkCItMW4tckibyn1PRIXBBhE5I0ywsPGuaQbKwbyUsdms5UuLlNXewLFkj2bEHSQ27JXtu3bViidqzIeWlQpCSimnotBXaKBJGZNHmRmaSkccTqWZWFc/kfwTrb0t11sz4vvjQ+Oj4h+lIn8UHxm+tdL9Y/V+pnxg+p9bP/ABz1P+MLqJ1x/wCs9V/S/oQG2ICrK+/S28/rTaP5JU6AtMAAAAAAAAAAAAAAAAAAAAAAAAAAAAAAAAAAAAAAaLMZ7+UzL9dTJCUxfGvyG2SZYcu+pe7vjkLaHrWF27Lj1vKnRPqk9Q0N2wRtoYpwTpufnfzVn2T/AAZ3j9pnbL/NzmyV8y/C2i+SnBfoTx9uFDNnneKsW0g+G6YygKyt9Z110VZ28+3wWyvTX/h1V7J/gtleMebzKMm+fGM+fGLMRRk4AAAAAAAAAAAAAAAAAAAAAAAAAAAAAAAAAAAACFYPzE/99ST7xOoCaAAAAAAAAAAAAAVZX36W3n9abR/JKnQFpgAAAAAAAAAAAAAAAAAAAAAAAAAAAAAAAAAAAAACmKH/AELkP1z8iP5+WSKz7J/gzvH7TO2X+bnNkr5l+FtF8lOC/Qnj65xZiKAAAAAAAAAAAAAAAAAAAAAAAAAAAAAAAAAAAAACFYPzE/8AfUk+8TqAmgAAAAAAAAAAAAFWV9+lt5/Wm0fySp0BaYAAAAAAAAAAAAAAAAAAAAAAAAAAAAAAAAAAAAAApih/0LkP1z8iP5+WSKz7J/gzvH7TO2X+bnNkr5l+FtF8lOC/Qnj65xZiKAAAAAAAAAAAAAAAAAAAAAAAAAAAAAAAAAAAAACFYPzE/wDfUk+8TqAmgAAAAAAAAAAAAFWV9+lt5/Wm0fySp0BaYAAAAAAAAAAAAAAAAAAAAAAAAAAAAAAAAAAAAAApih/0LkP1z8iP5+WSKz7J/gzvH7TO2X+bnNkr5l+FtF8lOC/Qnj65xZiKAAAAAAAAAAAAAAAAAAAAAAAAAAAAAAAAAAAAACFYPzE/99ST7xOoCaAAAAAAAAAAAAAVZX36W3n9abR/JKnQFpgAAAAAAAAAAAAAAAAAAAAAAAAAAAAAAAAAAAAACmKH/QuQ/XPyI/n5ZIrPsn+DO8ftM7Zf5uc2SvmX4W0XyU4L9CePrnFmIoAAAAAAAAAAAAAAAAAAAAAAAAAAAAAAAAAAAAAIVg/MT/31JPvE6gJoAAAAAAAGsvJWCUQ8MjZZnJJwRK6nqJFIX51hc0LaXepnpxdkyRtQPkvhbkzuWsxkjFjChBAG/wD5jYl3kKrVtaHB9VtZiUIHhVGJPGacWZe447QWNyOwp1LamrN99Ml4rCn5A7etwKDL2rbc3SM7trd8IuIhxBxieGJHNPFitEerR0ekDTVsg6mlJvZPILklw9pN9aZJyrcHZvutwe4lOb5hMbk0qY4VUcma4rrV7ulRRdlPIjKjctrukmXsKZcveCol0ik3ajg60dPIeweu7ci8LAVfAHtHpK7v2yS75wbaDSZrjSPvxm2NcUvUJWcG6aNu2xO/pFbZwUdgszJeSzsaZJNK33C0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pui3tEXDZBrsS75zm5OQhmPg4+/G6+ibfNjma4zsU27643xrvjBhec4MJMxsUbrobpvprWfZP8Gd4/aZ2y/wA3ObJXzL8LaL5KcF+hXH1ydPoeweu7ci8LFmIo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DwjhmprbubpjfGprvIjNcGlGEmY13kDptjBhJ2hZxW+MZxjco3TQwvbz676a7YzjAToAAAAAAANdLz45obzfK0f1lo2ZAFdVPi2URpHCSKrdGNRJ1KXRGgkj3H7Uq+zGVye42R6zmKuOUJJ8eVL1jg27EuO5SskM8isBlceQs6R3u6z50e2P6p4WucqaaXRrpC3KGw1ATFHguE1FDm0hgQqjNHpKpYG9jlG7mQUUtkixnyc0nBTRfD2DFvGpeZ1Z5lWaWQZbhdAGOcPzU2k+Met5Zl12N1hGtoKGnWcmmTouFq7LUQYuTZ0O0jWGxOmbCQ20AVZX36W3n9abR/JKnQFpgAAAAAAAAAAAAAAAAAAAAAAAAAAAAAAAAAAAAACmKH/QuQ/XPyI/n5ZIrPsn+DO8ftM7Zf5uc2SvmX4W0XyU4L9CePrnFmIoAAAAAAAAAAAAAAAAAAAAAAAAAAAAAAAAAAAAAIVg/MT/AN9ST7xOoCaAAAAAAAAAAAAAVZX36W3n9abR/JKnQFpgAAAAAAAAAAAAAAAAAAAAAAAAAAAAAAAAAAAAACmKH/QuQ/XPyI/n5ZIrPsn+DO8ftM7Zf5uc2SvmX4W0XyU4L9CePrnFmIoAAAAAAAAAAAAAAAAAAAAAAAAAAAAAAAAAAAAAIVg/MT/31JPvE6gJoAAAAAAAAAAAABVlffpbef1ptH8kqdAWmAAAAAAAAAAAAAAAAAAAAAAAAAAAAAAAAAAAAAAKYof9C5D9c/Ij+flkis+yf4M7x+0ztl/m5zZK+ZfhbRfJTgv0J4+ucWYigAAAAAAACFTyNgVOZzKmemtQ7p/T+HbSVycxaXkv/wB7jZPqZkzGxXy/C6+j6RecZxvjXOufME0AAAAAAAAAAAAAAAAAAAAAAAAAAACFYPzE/wDfUk+8TqAmgAAAAAAAAAAAAFWV9+lt5/Wm0fySp0BaYAAAAAAAAAAAAAAAAAAAAAAAAAAAAAAAAAAAAAApih/0LkP1z8iP5+WSKz7J/gzvH7TO2X+bnNkr5l+FtF8lOC/Qnj65xZiKAAAAAAA/M48+M48+cefGcefGfNnHnx5vPjP/AJZx/wCWf/LIDXOP1fKW6SNO6vVq0a2R2w5aO5CwzdWu1K2N21zqhwmL3IWuGDjNHPc0/cvzHqvQ3U/D5zqGxoAAAAAAAAAAAAAAAAAAAAAAAAAAAIVg/MT/AN9ST7xOoCaAAAAAAAAAAAAAVZX36W3n9abR/JKnQFpgAAAAAAAAAAAAAAAAAAAAADQCWct56xy+Xx5thkRVIo3KX6Pp1S51eSFSkpnclCLQ84ohKcVoYboVrvvjTf0fSznzY1x5sYwp5X7J/lewcq5NsGj4nx7VabYt/wB12fDqdTuW5Yc+ox7frMunply48Wny46XvWkTaKXmve6zEVjpEZNcZ7Bdr3/j2y73l5Fr9Nk3XbtLrr6fHoNPlphvnxxe1K5LailrViZnpM1ienSJ6zHWYH8smy/7Cwb20/wD+gHg++05p6GcX9bbt9Te5727Z/SncvVul+tH5ZNl/2Fg3tp//ANAHvtOaehnF/W27fUz3t2z+lO5erdL9aQUj5z2LHWsxyOr6FKc4OTpiE5T4+6bHKVR2pJOmTNm/OpRfpbekYbnXb0C9dtsab7ebXPY0vsrObarNGKOHcWpHdta1p3Xdp7taRNpmK/ckdZ8PCOsdfyuHP7HTZsGOck8o3O3jWtaxtuliZtaekR1+6ukR+OZnyRH456Qiorz3smRmLkh1cwdCuQaJz99NJA/qE5yZXsfoUaSb0aVvjbUxOaUaWaVptjbXG5ed9NvPrz632U/NNLGO9eI8Xy48k2rEzue647VtXpM1mv3NeJiYtExMWn8cTETHjxab2PG0Z5vW3Jtyx3pFZ6Rt+lvW1bdYiYn7orPWJrMTExH5Y6xLMvyybL/sLBvbT/8A6AdD32nNPQzi/rbdvqbt+9u2f0p3L1bpfrR+WTZf9hYN7af/APQB77TmnoZxf1tu31M97ds/pTuXq3S/Wj8smy/7Cwb20/8A+gD32nNPQzi/rbdvqZ727Z/SncvVul+tH5ZNl/2Fg3tp/wD9AHvtOaehnF/W27fUz3t2z+lO5erdL9aPyybL/sLBvbT/AP6APfac09DOL+tt2+pnvbtn9Kdy9W6X60flk2X/AGFg3tp//wBAHvtOaehnF/W27fUz3t2z+lO5erdL9aPyybL/ALCwb20//wCgD32nNPQzi/rbdvqZ727Z/SncvVul+tMQhHJyxYUzr2giJQpfovl8+l2xxro+kbFnTycyGbqEWNNEZmNi24+QGN5J2dsbKCk2h++he5mxesc4v7JLmHGNu1e3YuLca1ddXyPl3Ipy5Ny3TFamTlnKt55Rm00VrpbxNNFl3i+kxZJmLZceCuW1aWvNK+pu/YDtW7arDqr8k3DDOHa9k2yKV2/TXi1Nl2bQbPTLMzqazFs9NDXPavTpS2SaRNorFpy/8smy/wCwsG9tP/8AoBI/fac09DOL+tt2+pvL97ds/pTuXq3S/Wj8smy/7Cwb20//AOgD32nNPQzi/rbdvqZ727Z/SncvVul+tH5ZNl/2Fg3tp/8A9AHvtOaehnF/W27fUz3t2z+lO5erdL9aPyybL/sLBvbT/wD6APfac09DOL+tt2+pnvbtn9Kdy9W6X60flk2X/YWDe2n/AP0Ae+05p6GcX9bbt9TPe3bP6U7l6t0v1o/LJsv+wsG9tP8A/oA99pzT0M4v623b6me9u2f0p3L1bpfrSs3zyiFitDmvRlVjC1iVo210clOJE+km/CZTlKjdESfLZv8AD5TEHabb5OMIwcZnJROc+j6e3rab2UHNM+GmS3E+L475YmcVPdPdrV6Raa1nJf7mr3e9aJ8lbd2PG35Hn5vY+7PivkrHJNzvXF4Xt9waWs/2YvPcr90W73difx2r1nwjr5VkE8zrIPKKOLg0GyWcXoaXnLzIMZzoZrjfXOcZQefGc65xnzZ+XH/bI8q3ssua1tas8M4v1rM1n/7vus+MT0nxjR9J8fxw78exv2eYiY5VuUxMRMT7maXyT4x/+U9n5ZNl/wBhYN7af/8AQD577TmnoZxf1tu31N997ds/pTuXq3S/Wj8smy/7Cwb20/8A+gD32nNPQzi/rbdvqZ727Z/SncvVul+tH5ZNl/2Fg3tp/wD9AHvtOaehnF/W27fUz3t2z+lO5erdL9abn03O11l1vHZq5oEjWuednrRQhQmnHpCNmqQOrNr8CaoxqdvqaW3aHbZ311z6Zm2Ma41xjGMtuy/l+r57wXYuWa7R6fb9Vu1dxnNo9JkyZdPhnRbtr9urGPJmiMl4vTSVyWm0RPevbpER0iMcua8fw8V5Ru2wYNTk1eLbcuDHTU5qVx5Mvtuk0+pm1sdJtWvS2aaxEWnwiOszPWVnCfIsAAAAAAAAAAAAAAAAAAAAAIVg/MT/AN9ST7xOoCaAAAAAAABrLyVglEPDI2WZyScESup6iRSF+dYXNC2l3qZ6cXZMkbUD5L4W5M7lrMZIxYwoQQBv/wCY2Jd5Cq1bWhwfVbWYlCB4VRiTxmnFmXuOO0FjcjsKdS2pqzffTJeKwp+QO3rcCgy9q23N0jO7a3fCLiIcQcYnhiRzTxYrRHq0dHpA0QIjLEZx1M5k9BkncmdeURr38ZRBWuJ6Wg05KZqD4rTHz4E5yzASq3x1JNgXo6RzJeMregy3b/mMB2N6eQ9g9d25F4WAq+APaPSV3ftkl3zg20GkzXGkffjNsa4peoSs4N00bdtid/SK2zgo7BZmS8lnY0ySaVvuFodPoeweu7ci8LAOn0PYPXduReFgHT6HsHru3IvCwDp9D2D13bkXhYB0+h7B67tyLwsA6fQ9g9d25F4WAdPoeweu7ci8LAOn0PYPXduReFgHT6HsHru3IvCwDp9D2D13bkXhYB0+h7B67tyLwsA6fQ9g9d25F4WAdPoeweu7ci8LAOn0PYPXduReFgHT6HsHru3IvCwDp9D2D13bkXhYB0+h7B67tyLwsBxunSwkyx7PM10VY13sma7643Qrit8Y2flmcY3LMT6GF7f+uhmmu+ufk21xn5BqW7RPON2h/LfkvzpqGxXs6+AfEP1Bt38CrGvWS/6qj/CK/ciIJmesl/1VH+EV+5ARrsibXtAc3OJCk1MdkvfONU60ows0kzU4g4k0srXco4k3TQwszXOM67a48/nxnOM8uHNk0+SuXFMRevWPGImJi0TW0TE+ExaszEx+SXHlxUzUnHeJms9J8JmJiYnrExMeMTEx1iXwMLEzxzVRhAW4GHK9tMqFSwtaoUmaFen8CT6eSNdSySfhDMllFaaaekYYZtjYzfbfPJqdXm1U19smsVp17tKVitYmenenp4zNp6R1mZmekREdIjo/GHT48EW7nembT1ta9ptaenkjrPkiOs9IiIjrMzPWZmZyH1kv+qo/wiv3I6znPWS/6qj/AAiv3IB6yX/VUf4RX7kA9ZL/AKqj/CK/cgHrJf8AVUf4RX7kA9ZL/qqP8Ir9yAesl/1VH+EV+5APWS/6qj/CK/cgHrJf9VR/hFfuQD1kv+qo/wAIr9yAesl/1VH+EV+5APWS/wCqo/wiv3IB6yX/AFVH+EV+5APWS/6qj/CK/cgMOdYdG3hwMcVadywYoxp66QR0gQkX5L11LxlWRoT5t9titNCTdi9itjidNSzs7664wO9h3DU4cUYqWr3a9e5a1K2vj6zMzFLT5Ii0zaInrFbTMx06z16uXR4Mt5vaLdZ6d+K3mtb9IiP60R5fCIienSZiIiesMw1UE66411LP111xjXXXVGqxrrrjHmxjGMEebGMY+TGMfJjHyYHRmZmZmZ6zPjMz5Zn8su15PI/fWS/6qj/CK/cgHrJf9VR/hFfuQD1kv+qo/wAIr9yA6acWHlGRRMJK3JdtttD5f58ksL4oLz55zJdseicnbjSd/kzjz+hvt6O3n1z5tsZxjZZ7HTzNcN/N3/6Ub2wA7X/OPyj9J0fzXoWwXT6HsHru3IvCxditjp9D2D13bkXhYB0+h7B67tyLwsA6fQ9g9d25F4WAdPoeweu7ci8LAOn0PYPXduReFgHT6HsHru3IvCwDp9D2D13bkXhYB0+h7B67tyLwsA6fQ9g9d25F4WAdPoeweu7ci8LAOn0PYPXduReFgHT6HsHru3IvCwDp9D2D13bkXhYB0+h7B67tyLwsA6fQ9g9d25F4WAdPoeweu7ci8LAeEcM1NbdzdMb41Nd5EZrg0owkzGu8gdNsYMJO0LOK3xjOMblG6aGF7efXfTXbGcYCdAAAAAAABrpefHNDeb5Wj+stGzIArqp8WyiNI4SRVboxqJOpS6I0Eke4/alX2YyuT3GyPWcxVxyhJPjypescG3Ylx3KVkhnkVgMrjyFnSO93WfOj2x/VPC1zlTTS6NdIW5Q2GoCYo8Fwmooc2kMCFUZo9JVLA3sco3cyCilskWM+Tmk4Kd/I/gnW3pbrrZnxffGh8dHxD9KRP4oPjN9a6X6x+r9TPjB9T62f+Oep/wAYXUTrj/1nqv6X9CA2xAVZX36W3n9abR/JKnQFpgAAAAAAAAAAAAAAAAAAAAADi9Pv1l2l9Zc3/wA/WDUt2iecbtD+W/JfnTUNivZ18A+IfqDbv4FWMCIJmAAAAAAAAAAAAAAAAAAAAAAAAAAAAAOoPFP9QsH/AL+YffqTDZZ7HTzNcN/N376Ub2wA7X/OPyj9J0fzXoWw4uxWwAAAAAAAAAAAAAAAAAAAAAhWD8xP/fUk+8TqAmgAAAAAAAAAAAAFWV9+lt5/Wm0fySp0BaYAAAAAAAAAAAAAAAAAAAAAA4vT79ZdpfWXN/8AP1g1LdonnG7Q/lvyX501DYr2dfAPiH6g27+BVjAiCZgAAAAAAAAAAAAAAAAAAAAAAAAAAAADqDxT/ULB/wC/mH36kw2Wex08zXDfzd++lG9sAO1/zj8o/SdH816FsOLsVsAAAAAAAAAAAAAAAAAAAAAIVg/MT/31JPvE6gJoAAAAAAAAAAAABVlffpbef1ptH8kqdAWmAAAAAAAAAAAAAAAAAAAAAAOL0+/WXaX1lzf/AD9YNS3aJ5xu0P5b8l+dNQ2K9nXwD4h+oNu/gVYwIgmYAAAAAAAAAAAAAAAAAAAAAAAAAAAAA6g8U/1Cwf8Av5h9+pMNlnsdPM1w383fvpRvbADtf84/KP0nR/NehbDi7FbAAAAAAAAAAAAAAAAAAAAACFYPzE/99ST7xOoCaAAAAAAAAAAAAAVZX36W3n9abR/JKnQFpgAAAAAAAAAAAAAAAAAAAAADi9Pv1l2l9Zc3/wA/WDUt2iecbtD+W/JfnTUNivZ18A+IfqDbv4FWMCIJmAACMelxrY0ObiQR6ychQKlZRH/F/S7kE7m66Z9H/i9HOdcel6Py+j5/N8o5cGOMubFitbu1yZKUm35ItaImfHw69J8P9bjy3nHiyZKx3rUpe0V8fGa1mYjw8fGY8enirKGzB8cn9O2r1aVyTLm9WtwYnSlJ/Vcp8kZLNK2J23xujPwf8Fr8NuaZjf4LOhxmMmZ19bXaHT4dPbLjpfHemSlOlrTbv97vdYt3ojpevTrPdisdOvWsT06+fpdVnyZ6472rkrfHa/WtIr3Jr3ekxMTP9S3WYiLTa3Xp0tMdelwDxHqAAAAAAAAAAAAAAAAAAAAAAA6g8U/1Cwf+/mH36kw2Wex08zXDfzd++lG9sAO1/wA4/KP0nR/NehbDi7FbAAAAAAAAAAAAAAAAAAAAACFYPzE/99ST7xOoCaAAAAAAAAAAAAAVZX36W3n9abR/JKnQFpgAAAAAAAAAAAAAAAAAAAAADi9Pv1l2l9Zc3/z9YNS3aJ5xu0P5b8l+dNQ2K9nXwD4h+oNu/gVYwIgmYAAAD4EbU2N2527e3IUW6jb0z90iUhPudt58585uxWmmd/lznOPSznzZznOPlzkcl82XLFYyZMmSKx0rF72tFY/1RMz0/wBj8Ux48femlKUm09bTWsV6z/r6RHV94437AAAAAAAAAAAAAAAAAAAAAAB1B4p/qFg/9/MPv1Jhss9jp5muG/m799KN7YAdr/nH5R+k6P5r0LYcXYrYAAAAAAAAAAAAAAAAAAAAAQrB+Yn/AL6kn3idQE0AAAAAAACg+SsLlk8qaSscYs2RVYnw2PS6UPUNRN+Ze7xxJHXnY+Nx6QOWFJcMUubhs3brJOhbF70la0y1EyGM7muTPzYELwyznbiPxm22znbbaiaszttnOc5znMLZs5znOflznOflznPy5z8uQGibZB1NKTeyeQXJLh7Sb60yTlW4Ozfdbg9xKc3zCY3JpUxwqo5M1xXWr3dKii7KeRGVG5bXdJMvYUy5e8FRLpFJu1HB1o6yR36eZfaiH34Cr4BIGEuV3fvu9tGmp1oNJpO27kj11NLxS9Qk5MKzk7GDNMHFGlZ31znXBhRmmc+lptjAWh1kjv0+y+1EPvwDrJHfp9l9qIffgHWSO/T7L7UQ+/AOskd+n2X2oh9+AdZI79PsvtRD78A6yR36fZfaiH34B1kjv0+y+1EPvwDrJHfp9l9qIffgHWSO/T7L7UQ+/AOskd+n2X2oh9+AdZI79PsvtRD78A6yR36fZfaiH34B1kjv0+y+1EPvwDrJHfp9l9qIffgHWSO/T7L7UQ+/AOskd+n2X2oh9+AdZI79PsvtRD78BxunS5CbY9nmFrEphZlkzXcszRQTvpvps/LM676b6751212x8uNtc5xnHy4yNS3aJ5xu0P5b8l+dNQ2K9nXwD4h+oNu/gVY162k+cp/ti/xCIJmetpPnKf7Yv8QB62k+cp/ti/xAHraT5yn+2L/EAetpPnKf7Yv8QB62k+cp/ti/xAHraT5yn+2L/EAetpPnKf7Yv8QB62k+cp/ti/xAHraT5yn+2L/EAetpPnKf7Yv8QB62k+cp/ti/xAHraT5yn+2L/EAetpPnKf7Yv8QB62k+cp/ti/xAHraT5yn+2L/EAetpPnKf7Yv8QB62k+cp/ti/xAHraT5yn+2L/EAetpPnKf7Yv8QB62k+cp/ti/xAHraT5yn+2L/EAetpPnKf7Yv8QDppxYfmNPRMJJUPLSQdofL/AEyjnFGUZp6U5ku2PS03O1218+ucbY8+MefXOM4+TOBss9jp5muG/m7/APSje2AHa/5x+UfpOj+a9C2C6yR36fZfaiH34uxWx1kjv0+y+1EPvwDrJHfp9l9qIffgHWSO/T7L7UQ+/AOskd+n2X2oh9+AdZI79PsvtRD78A6yR36fZfaiH34B1kjv0+y+1EPvwDrJHfp9l9qIffgHWSO/T7L7UQ+/AOskd+n2X2oh9+AdZI79PsvtRD78A6yR36fZfaiH34B1kjv0+y+1EPvwDrJHfp9l9qIffgHWSO/T7L7UQ+/AOskd+n2X2oh9+A8I4aWc27nEmaGkmu8iNKNK31MLNLMkDptoYXvpnOu+m+ucbab65zrtrnGcZzjOMgJ0AAAAAAAEY9NSd9ZnZkV7nFpHlsXtSoxNtpooLTuCU1IduRuaWcXqdqWdtsVsYUbprvjXO5e+uM65DAILViSuINVNdxOWSxDGqoY2ONJSTsRRcrmDFH47tHm9vl6tXFTjNdfNqldz1UQxEVxrqhT64VaNBi1pVhTpfD2DFvGpeZ1Z5lWaWQZbhdAGOcPzU2k+Met5Zl12N1hGtoKGnWcmmTouFq7LUQYuTZ0O0jWGxOmbCQ20AVZX36W3n9abR/JKnQFpgAAAAAAAAAAAAAAAAAAAAADi9Pv1l2l9Zc3/AM/WDUt2iecbtD+W/JfnTUNivZ18A+IfqDbv4FWMCIJmAAAAAAAAAAAAAAAAAAAAAAAAAAAAAOoPFP8AULB/7+YffqTDZZ7HTzNcN/N376Ub2wA7X/OPyj9J0fzXoWw4uxWwAAAAAAAAAAAAAAAAAAAAAhWD8xP/AH1JPvE6gJoAAAAAAAAAAAABVlffpbef1ptH8kqdAWmAAAAAAAAAAAAAAAAAAAAAAOL0+/WXaX1lzf8Az9YNS3aJ5xu0P5b8l+dNQ2K9nXwD4h+oNu/gVYwIgmYAAAAAAAAAAAAAAAAAAAAAAAAAAPHffUvTYzfbGmmmu2++22fNrrrrjOdtts5+TGMYxnOc5/7YwPsRMzERHWZmIiI8szPhEf7SZiImZ8IiOsz+SIYO0WCyPLinbyC1xGF2TMNqxSSUWlcNiytz86lZ1PMOJ2NJL3OTaqiiNlBem2dMen5tM9/PtuowYrZbTjt3OnttK2mb4+sxXx61iLd2ZiLzWbRWZ8sx4uni1uLNetKxeO/19rvasRW/SJnw6TM16xHWveivejyePg698U/1Cwf+/mH36kw2Oex08zXDfzd++lG9sDO1/wA4/KP0nR/NehbDi7FbAAAAAAAAAAAAAAAAAAAAACFYPzE/99ST7xOoCaAAAAAAAAAAAAAVZX36W3n9abR/JKnQFpgAAAAAAAAAAAAAAAAAAAAADi9Pv1l2l9Zc3/z9YNS3aJ5xu0P5b8l+dNQ2K9nXwD4h+oNu/gVYwIgmYAAAAAAAAAAAAAAAAAAAAAAAAAAPAwvQ0vcozXGxZmmxe+ufP5ttN9c67a583mz5s65zjPmzjPyj7EzWYtE9JiYmJ/JMT1if975MRMTEx1iYmJj8sT4TCvWSukTO5pF2XJWsIbdtt2xGaUQXhNvkkxMXueoLx8Iq2ITmmFlefBOM52+EOwcZrrtj0tRumTPivj9qpScvSMt4m0zaO9FpitZnpXvWrEz/AGp/FHSHSw6GmLJW/tlrVx9fa6TWIis9JrHWY8bd2szEeT8Uz1mOrsNxT/ULB/7+YffqTDYz7HTzNcN/N376Ub2wO7X/ADj8o/SdH816FsOLsVsAAAAAAAAAAAAAAAAAAAAAIVg/MT/31JPvE6gJoAAAAAAAAAAAABVlffpbef1ptH8kqdAWmAAAAAAAAAAAAAAAAAAAAAAOL0+/WXaX1lzf/P1g1LdonnG7Q/lvyX501DYr2dfAPiH6g27+BVjAiCZgAAAAAAAAAAAAAAAAAAAAAAAAAAAADqDxT/ULB/7+YffqTDZZ7HTzNcN/N376Ub2wA7X/ADj8o/SdH816FsOLsVsAAAAAAAAAAAAAAAAAAAAAIVg/MT/31JPvE6gJoAAAAAAAAAAAABVlffpbef1ptH8kqdAWmAAAAAAAAAAAAAAAAAAAAAAOL0+/WXaX1lzf/P1g1LdonnG7Q/lvyX501DYr2dfAPiH6g27+BVjAiCZgAAAAAAAAAAAAAAAAAAAAAAAAAAAADqDxT/ULB/7+YffqTDZZ7HTzNcN/N376Ub2wA7X/ADj8o/SdH816FsOLsVsAAAAAAAAAAAAAAAAAAAAAIVg/MT/31JPvE6gJoAAAAAAAFB8lYXLJ5U0lY4xZsiqxPhsel0oeoaib8y93jiSOvOx8bj0gcsKS4Ypc3DZu3WSdC2L3pK1plqJkMZ3NcmfmwIXhlnO3EfjNttnO221E1ZnbbOc5znOYWzZznOc/LnOc/LnOflzn5cgOdxEZYjOOpnMnoMk7kzryiNe/jKIK1xPS0GnJTNQfFaY+fAnOWYCVW+OpJsC9HSOZLxlb0GW7f8xgOxvWSO/TzL7UQ+/AVfAJAwlyu7993to01OtBpNJ23ckeuppeKXqEnJhWcnYwZpg4o0rO+uc64MKM0zn0tNsYC0Oskd+n2X2oh9+AdZI79PsvtRD78A6yR36fZfaiH34B1kjv0+y+1EPvwDrJHfp9l9qIffgHWSO/T7L7UQ+/AOskd+n2X2oh9+AdZI79PsvtRD78A6yR36fZfaiH34B1kjv0+y+1EPvwDrJHfp9l9qIffgHWSO/T7L7UQ+/AOskd+n2X2oh9+AdZI79PsvtRD78A6yR36fZfaiH34B1kjv0+y+1EPvwDrJHfp9l9qIffgON06XITbHs8wtYlMLMsma7lmaKCd9N9Nn5ZnXfTfXfOu2u2PlxtrnOM4+XGRqW7RPON2h/LfkvzpqGxXs6+AfEP1Bt38CrGvW0nzlP9sX+IRBMz1tJ85T/bF/iAPW0nzlP9sX+IA9bSfOU/2xf4gD1tJ85T/bF/iAPW0nzlP9sX+IA9bSfOU/2xf4gD1tJ85T/bF/iAPW0nzlP9sX+IA9bSfOU/2xf4gD1tJ85T/bF/iAPW0nzlP9sX+IBVdiyhW1ntSZI86NCJSSrNOXFGo9djVRW5GpST1hTocUV5ijDDvg9ddTT/ADYzrt6BJmufX2vT4c0ZrZMdc2Ss0iuO3emIpMWm1+7WYmesxEdZ6xWOvh1mJjztdmyYrY61ye1UtW82vHdiZtXu9K960TEdImbfimen44iWVwx8NdI6hWuSsgxSZlTphRtkojZWnJVHFJleStc6a65UEaFm+fTTQsz0vhS9cF76YHT12LHh1WTHi8KR3Z7vXr3LWpW1qdfHr3bTMeWZjyT/AFomHY0mS+XBS+Setp73S3Tp3qxaYraY6RETasRM9IiJ8sRET0ZT62k+cp/ti/xDqOyetpPnKf7Yv8QB62k+cp/ti/xAHraT5yn+2L/EAetpPnKf7Yv8QB62k+cp/ti/xAHraT5yn+2L/EAetpPnKf7Yv8QB62k+cp/ti/xAOmnFh+Y09EwklQ8tJB2h8v8ATKOcUZRmnpTmS7Y9LTc7XbXz65xtjz4x59c4zj5M4Gyz2Onma4b+bv8A9KN7YAdr/nH5R+k6P5r0LYLrJHfp9l9qIffi7FbHWSO/T7L7UQ+/AOskd+n2X2oh9+AdZI79PsvtRD78A6yR36fZfaiH34B1kjv0+y+1EPvwDrJHfp9l9qIffgHWSO/T7L7UQ+/AOskd+n2X2oh9+AdZI79PsvtRD78A6yR36fZfaiH34B1kjv0+y+1EPvwDrJHfp9l9qIffgHWSO/T7L7UQ+/AOskd+n2X2oh9+AdZI79PsvtRD78A6yR36fZfaiH34DwjhpZzbucSZoaSa7yI0o0rfUws0syQOm2hhe+mc676b65xtpvrnOu2ucZxnOM4yAnQAAAAAAARj01J31mdmRXucWkeWxe1KjE22migtO4JTUh25G5pZxep2pZ22xWxhRumu+Nc7l764zrkMAgtWJK4g1U13E5ZLEMaqhjY40lJOxFFyuYMUfju0eb2+Xq1cVOM1182qV3PVRDERXGuqFPrhVo0GLWlWFQfkfwTrb0t11sz4vvjQ+Oj4h+lIn8UHxm+tdL9Y/V+pnxg+p9bP/HPU/wCMLqJ1x/6z1X9L+hAbYgKsr79Lbz+tNo/klToC0wAAAAAAAAAAAAAAAAAAAAABxen36y7S+sub/wCfrBqW7RPON2h/LfkvzpqGxXs6+AfEP1Bt38CrGBEEzAAAAAAAAAAAAAAB4GFFna50NL0N0z8udDNNd9c5x/2znXbGcZ83/wDA+xa1Z61maz+WJmJ/3w+TETHSYiY/JMdY/wB0vPGMYx5sY82MfJjGP+2Mf+g+PrX56kkmIlK0gl0XErCHXCZtYNCSvV1aT4YvRJjCXYrJyspeRuWceu0NzqnzubnUwnRMdpiSYNJpLaOl7YqWpbF3suo6z3q26T357/e6UtjtE1rSYjvdI61mbRLxcuo1FdResZLVvGXpjweHS1evSsd3pM2jJX+ta0de7MzMTHdlsCI29oAAAAAAAAAdQeKf6hYP/fzD79SYbLPY6eZrhv5u/fSje2AHa/5x+UfpOj+a9C2HF2K2AAAAAAAAAAAAAAAAAAAAAEKwfmJ/76kn3idQE0AAAAAAAAAAAAAqyvv0tvP602j+SVOgLTAAAAAAAAAAAAAAAAAAAAAAHF6ffrLtL6y5v/n6walu0Tzjdofy35L86ahsV7OvgHxD9Qbd/AqxgRBMwAAAAAAAAAAAAAAAAB4+hpnbG+ddc74x6ON/Rx6WNc/98Y283nxjP/p5/MPvWenTrPTy9Ovh1/L0OkeXp4/leQ+AAAAAAAAAA6g8U/1Cwf8Av5h9+pMNlnsdPM1w383fvpRvbADtf84/KP0nR/NehbDi7FbAAAAAAAAAAAAAAAAAAAAACFYPzE/99ST7xOoCaAAAAAAAAAAAAAVZX36W3n9abR/JKnQFpgAAAAAAAAAAAAAAAAAAAAADi9Pv1l2l9Zc3/wA/WDUt2iecbtD+W/JfnTUNivZ18A+IfqDbv4FWMCIJmAAAAAAAAAAAAAAAAAAAAAAAAAAAAAOoPFP9QsH/AL+YffqTDZZ7HTzNcN/N376Ub2wA7X/OPyj9J0fzXoWw4uxWwAAAAAAAAAAAAAAAAAAAAAhWD8xP/fUk+8TqAmgAAAAAAAAAAAAFWV9+lt5/Wm0fySp0BaYAAAAAAAAAAAAAAAAAAAAAA4vT79ZdpfWXN/8AP1g1LdonnG7Q/lvyX501DYr2dfAPiH6g27+BVjAiCZgAAg36Qt8dTEqV/wANvlSowlSp0xepqhSfksw3Oheu+5ReMaFFGGmGGmllaaaZztvj5MZ7Gn02XVXtXH3Y7le/e1p6VrXrEdZmImfGZiIiImZmfI4c2emCsWv1nvW7ta1jra1ukz0jrMR4REzMzMRER4y8mJ/QSFHurQ/DafAn7plKdSXgpSmUaa6GZLN0xtvpnGxZhZpZhRhhRpe+u5Zm2M583zUabJprxTJ0nrWLVtWetb1mZjrEzET5YmJiYiYmJiYgw56Z6d6nWOk921bR0tW3SJ6THjHkmJiYmYmJ6xKaHA5gAAAAAAAAAAAAAAAAAAAAAAdQeKf6hYP/AH8w+/UmGyz2Onma4b+bv30o3tgB2v8AnH5R+k6P5r0LYcXYrYAAAAAAAAAAAAAAAAAAAAAQrB+Yn/vqSfeJ1ATQAAAAAAAAAAAACrK+/S28/rTaP5JU6AtMAAAAAAAAAAAAAAAAAAAAAAcXp9+su0vrLm/+frBqW7RPON2h/LfkvzpqGxXs6+AfEP1Bt38CrGBEEzAABjMnjJElTJC91O6NSgU5VJFOpep2um+5Jic0s4jbcv4Uk0k3bXbXU0rfG2NN9DNdtMDt6TV20l72isXrkp3L1mZr1iLRaJi0dekxaI8sWjyxMOvqdPGorSO93LY7d+lune6TMTW0THWOsWrMxPSYnr0mJjo8oxGyI0jPT6KDFilYpysWqjC9CcGnfBFEF6lE6Z2wSSSQSUWXpnc0zPo7bmGmb75yPmr1VtVkraaxStKdylImZ6V71rTMzPlta1pmZiIjyREREPunwRgrasWm1r2797THSJnpFY6V6z0iK1rEeMzPTrMzLJB1XOAAAAAAAAAAAAAAAAAAAAAADqDxT/ULB/7+YffqTDZZ7HTzNcN/N376Ub2wA7X/ADj8o/SdH816FsOLsVsAAAAAAAAAAAAAAAAAAAAAIVg/MT/31JPvE6gJoAAAAAAAGnHIBU8TS8ePNCFyeYROGTZttaw56ogUukcAlMgb60QxVIxRZLNoc5M0uYGtW/zNI7PfV14Z17omZimw1z0blC9C4BL8UX9/MRXXWj7JZBMS6PvCR1vG5NLF6h4lThEDY3EpvHUcjf1qhU5SR1j6OYZju8jdjzXl7StSRe8nq3U5atUhqNDZaezWXYdk8joXzLiMeW8pX2NQKynK47ChVBxyO6PrVEqtbl9Qsl9sbodDpO8ok2u8id6IWwF4WSgk17ejmE9QvLDqf1kjv08y+1EPvwFXwCQMJcru/fd7aNNTrQaTSdt3JHrqaXil6hJyYVnJ2MGaYOKNKzvrnOuDCjNM59LTbGAtDrJHfp9l9qIffgHWSO/T7L7UQ+/AOskd+n2X2oh9+AdZI79PsvtRD78A6yR36fZfaiH34B1kjv0+y+1EPvwDrJHfp9l9qIffgHWSO/T7L7UQ+/AOskd+n2X2oh9+AdZI79PsvtRD78A6yR36fZfaiH34B1kjv0+y+1EPvwDrJHfp9l9qIffgHWSO/T7L7UQ+/AOskd+n2X2oh9+AdZI79PsvtRD78A6yR36fZfaiH34DjdOlyE2x7PMLWJTCzLJmu5ZmignfTfTZ+WZ130313zrtrtj5cba5zjOPlxkalu0Tzjdofy35L86ahsV7OvgHxD9Qbd/Aqxr1tJ85T/bF/iEQTM9bSfOU/wBsX+IA9bSfOU/2xf4gD1tJ85T/AGxf4gD1tJ85T/bF/iAPW0nzlP8AbF/iAPW0nzlP9sX+IA9bSfOU/wBsX+IA9bSfOU/2xf4gD1tJ85T/AGxf4gD1tJ85T/bF/iAPW0nzlP8AbF/iAPW0nzlP9sX+IA9bSfOU/wBsX+IA9bSfOU/2xf4gD1tJ85T/AGxf4gD1tJ85T/bF/iAPW0nzlP8AbF/iAPW0nzlP9sX+IA9bSfOU/wBsX+IA9bSfOU/2xf4gD1tJ85T/AGxf4gD1tJ85T/bF/iAdNOLD8xp6JhJKh5aSDtD5f6ZRzijKM09KcyXbHpabna7a+fXONsefGPPrnGcfJnA2Wex08zXDfzd/+lG9sAO1/wA4/KP0nR/NehbBdZI79PsvtRD78XYrY6yR36fZfaiH34B1kjv0+y+1EPvwDrJHfp9l9qIffgHWSO/T7L7UQ+/AOskd+n2X2oh9+AdZI79PsvtRD78A6yR36fZfaiH34B1kjv0+y+1EPvwDrJHfp9l9qIffgHWSO/T7L7UQ+/AOskd+n2X2oh9+AdZI79PsvtRD78A6yR36fZfaiH34B1kjv0+y+1EPvwDrJHfp9l9qIffgHWSO/T7L7UQ+/AeEcNLObdziTNDSTXeRGlGlb6mFmlmSB020ML30znXfTfXONtN9c5121zjOM5xnGQE6AAAAAAAChLlpx7sB9rawIFNG+v7Sqh0fVMWkL7Ejp5FlzJLmvVml8XlUQSSmDuDq1u6MhCrSKGqXx90aXlqbVxC05LoubXAPCo6ek9UsuE2s8bJVJZdYMise55S8Q1WQdN3qRotk5qaGtiKZlJq7bmf1OONcfSuBs9LQRVg0Z1WHB3WmyYoKwe+MFhSowyES2+FMpoM2z01mnQp+hbi62urwgk5c7bK8XXQ42Grbz62a5kQkMQNZVWppOniCBBDNJfhGRuuODc0BVlffpbef1ptH8kqdAWmAAAAAAAAAAAAAAAAAAAAAAOL0+/WXaX1lzf8Az9YNS3aJ5xu0P5b8l+dNQ2K9nXwD4h+oNu/gVYwIgmYAAAAAAAAAAAAAAAAAAAAAAAAAAAAA6g8U/wBQsH/v5h9+pMNlnsdPM1w383fvpRvbADtf84/KP0nR/NehbDi7FbAAAAAAAAAAAAAAAAAAAAACFYPzE/8AfUk+8TqAmgAAAAAAAAAAAAFWV9+lt5/Wm0fySp0BaYAAAAAAAAAAAAAAAAAAAAAA4vT79ZdpfWXN/wDP1g1LdonnG7Q/lvyX501DYr2dfAPiH6g27+BVjAiCZgAAAAAAAAAAAAAAAAAAAAAAAAAAAADqDxT/AFCwf+/mH36kw2Wex08zXDfzd++lG9sAO1/zj8o/SdH816FsOLsVsAAAAAAAAAAAAAAAAAAAAAIVg/MT/wB9ST7xOoCaAAAAAAAAAAAAAVZX36W3n9abR/JKnQFpgAAAAAAAAAAAAAAAAAAAAADi9Pv1l2l9Zc3/AM/WDUt2iecbtD+W/JfnTUNivZ18A+IfqDbv4FWMCIJmAAAAAAAAAAAAAAAAAAAAAAAAAAAAAOoPFP8AULB/7+YffqTDZZ7HTzNcN/N376Ub2wA7X/OPyj9J0fzXoWw4uxWwAAAAAAAAAAAAAAAAAAAAAhWD8xP/AH1JPvE6gJoAAAAAAAAAAAABVlffpbef1ptH8kqdAWmAAAAAAAAAAAAAAAAAAAAAAOL0+/WXaX1lzf8Az9YNS3aJ5xu0P5b8l+dNQ2K9nXwD4h+oNu/gVYwIgmYAAAAAAAAA+RY4IG4rB7gtSICc7Y0wcsUkpSs758+caYMP300ztnGM5xrjPnz5s+bA/NrVpHW9q1j8tpisf75mHkbzyDYeOaWuu5Dve0bDor5K4a6zedy0W16W2a0TNcVdRrs2DFbJaIma44vNpiJmInoi+tcW/tKwe2G7/Uj8e34P89i/4lP+qLf0s9lfxl9n/wDzlxz/ABI61xb+0rB7Ybv9SHt+D/PYv+JT/qf0s9lfxl9n/wDzlxz/ABI61xb+0rB7Ybv9SHt+D/PYv+JT/qf0s9lfxl9n/wDzlxz/ABI61xb+0rB7Ybv9SHt+D/PYv+JT/qf0s9lfxl9n/wDzlxz/ABJ+4lUXznGMSRhznOcYxjDw35znOfkxjGMKPPnOc/JjGP8AuHt+H/PYv+JT/q/Ve1bsuvatKdpPAb3vaK0pXmPHbWta0xFa1rG4zNrWmYiIiJmZmIiOqdxnG2Mba5xnXOMZxnGcZxnGcefGcZx8mcZx8uM4+TOByp5W1b1relq3pesWpesxatq2iJratomYtW0TExMTMTExMT0foP0AAAAAAAAAOoPFP9QsH/v5h9+pMNlnsdPM1w383fvpRvbADtf84/KP0nR/NehbDi7FbAAAAAAAAAAAAAAAAAAAAACFYPzE/wDfUk+8TqAmgAAAAAAAAAAAAFWV9+lt5/Wm0fySp0BaYAAAAAAAAAAAAAAAAAAAAAA4vT79ZdpfWXN/8/WDUt2iecbtD+W/JfnTUNivZ18A+IfqDbv4FWMCIJmAAAAAAAAANaLpNMzJG0jO+2SS2Qk3QvOc+hoYcvcNDd9df+2NjNSCdd84+XbBWmM//RwPH3GZ9upHXwjHExH4us2tEz/t6R1/9Iax/Zs6vU37SeM6G+fLbR6fg+k1eDTTeZw4tTrd+5Bh1efHTyVy6jFoNFjy3iOt66XDE+GOvTIGjixyBfofpO2qsnpVGzW9Q6JzsqmZO7K0CbBm2yhFGVTmRJluFGhWxreWkZzjXQnck5t0VlKCNzLC0HYp2pbnsNeS6Lh245tovpc2txXnPt+LXZ9Nhi8zl0+z5tZj3nUe21pN9LTBoMl9bjtjyaOuemXFa+LOHifItRo41+Ha899NOO2Ws9/BXNfHXrPex6W+Wuqyd6I644phtOWs1tii8WrM0CYWYUZuUbpuUaVvsWYWZrtoYWZptnXfTfTbGNtN9NsZ1212xjbXbGcZxjOBV96Xx3tS9bUvS1qXpes1vS9ZmLVtWYia2rMTFqzETExMTHVHpiYmYmJiYmYmJjpMTHhMTE+MTE+ExPkXxCOMF8WNGy5dD68cHSPH5O9VcD3SPM/r2pGPOYa3pHx3bVzgn8+MllqESY8g47Tckkww4vfTWzOOdjPaZyzaKb7sHFdVrdqyzk9o1WXW7VoPumMX9u+lwblr9JqdVi6xNaZdPhy4smStseO9r1tWPf0PFd/3LSxrNFt2TLprd7uZLZdNh9sivlnHTPmxZMlevWItSlq2tE1rM2iYjCYTUlkWJKFkMh8QdnWTNuVWrq1maEtW7RuhN3IVFvKh4Ob0bQYSpL3S7FuShKZlXj1TXXZTnBWY7x3gvLuWbzqOPbBsOu1u8aOc8a3RXrj0VtBbTXtiz13DLuGTS6fQXx5q2wTTWZcNpzx7RETl6UdHQ7Pue5aq+i0WjzZtVi7/ALbimK4Zwzjma3jPbPbHTDNbRNJjLak9/wDqRE28HnZVQ2PUDkhabGiyyNLHNLusbtjVLc4oVxBW+Cz/AFR0Z1jg1qDku+5WFiUpZsqR4PTbKiStVSfY39cv4Hy7gWs02h5bsuo2jPrMNtRpJvm0mr02px0tFMvtGt0Go1Wjy5MNrU9vw01Fs2njLhtmx0rmxTf7uezbns2XHh3LSX0t8tJvj62x5ceSsT0t3MuG+TFa1JmO/SLzenerN6xF69b2rQ40+EMW5xmxm+pa0nG2+c5zgpO5LU5BeM5/+yUSWWVpj/trpprrj5MDoaOZnTYpmevhaP8AZF7REf7IiIbdvYy6zVa7sO4Hm1mfJqMtNNvWjpky2m1q6Xb+S71t+hwRM+THpdFptPpsNfJTDhpSPCsM6HZXuAAAAAAAAAOoPFP9QsH/AL+YffqTDZZ7HTzNcN/N376Ub2wA7X/OPyj9J0fzXoWw4uxWwAAAAAAAAAAAAAAAAAAAAAhWD8xP/fUk+8TqAmgAAAAAAAAAByH0lU3zSu3NcyzLP0m2ORm5WkN0nsrMqjapsXrmky602qLZ6KrrXXaGeZ43lWGLebaTbzveJWYXj1fIdOM2xVmM5xmy6/xnHyZxmZR3z4z/AOmf+pAKsh9sVYzyq4TXey6/ainmxGt0ZzHKZR1CW6thdSVaz7uLbuqcitVyDR3aXVr3WJcmp9XFscEOTMKUSkosLA+POkv2xVZ/EGJeLgHx50l+2KrP4gxLxcA+POkv2xVZ/EGJeLgHx50l+2KrP4gxLxcA+POkv2xVZ/EGJeLgHx50l+2KrP4gxLxcA+POkv2xVZ/EGJeLgHx50l+2KrP4gxLxcA+POkv2xVZ/EGJeLgHx50l+2KrP4gxLxcA+POkv2xVZ/EGJeLgHx50l+2KrP4gxLxcA+POkv2xVZ/EGJeLgHx50l+2KrP4gxLxcA+POkv2xVZ/EGJeLgHx50l+2KrP4gxLxcA+POkv2xVZ/EGJeLgOO89tGs82PZhuLFgmS1FizFSnMxLo/6B6Y98VmkKCd+kPRNIOL21MKN0zsWZptjfTbbXOMjUP2lbrtmm7Su0TDqNy0GDLXm/Je9izazT4sleu555jvUvkraOseMdY8WxXs6+AfEf1Bt3/zgrMf74mJ/wDRUj/yCrJlXaoCJXF3Y3UgpSp3SS2NFkkFHbmaF6amHuWup6nbBRm/wOnm0019D4U4vJmmMxzS6vaNTi9tnfNoxUm1qUm2v01u9NenemYrlnu1jrEdfGZnyVnpMxKM2rjFk9rjFfJPdra016RWsWmYiOtpjrbpEz0jw8nWa9YYlL+V9Vxno/CB5aJLsvTkqvM3yeNpsJyjidFG2DdlblpjJxJRpOTidfPtjY3UrTO5vn0Hd0VNs1ftnf37ZtNGO9qTN9dgv1tW1qx4UyTMRa1LxWZ6f2ZmYiPF1dVutNN7X3NPm1E5K1t0pFa92JiJ8ZvMeMRNZmI8fGIjrPWIsGNXjVcmaU7sRO4ghwd8m6RfKY+SpJ2zpobrjfHSOddtdyjSjdN9Ns6513xjPm3xtrr5es3HadFntgybztNrV8YtXcNL0mOs1ny5esTFq2rMT5JiXe0+eupxVy1rasW8tbdO9E9ImOvSZiesTFomJ8YmE/8AGlWX7RYJ3uj/AIgOr7ubL/fG1+sNJ/3nOfGlWX7RYJ3uj/iAe7my/wB8bX6w0n/eGBK+RtWpXY1BiUxw5EQqwjPdipTG8p9TcGfBGmFp8umFJyVOb59DT9NPl9HfcrQ0vXO49Smfab4a5fdzaK3vj9srhnX6bvTWY71Ym0Ze7Fr16WrE+HSY6zEzEOlbW1rlmntWSaVt3LZIiO7E9elpivXvTWs9YtaI/FPSJiOr8T8jqsPddUO0qjZKExXlES7mSmOer7m+nkos3dPq55UkpDjsfBlH76f9ttDDCyytvhMLZ9rrhnJG97Pa8U9sthjX6fvRER1msTOSIm9a+M18nhMRMzHR8jXVnJFJxZK0m/cjLMR069ekTNf7UVtPhEzH44mYiHw7cnanJ2NNVSZhIb/RN2SLdZLHT9lW2hWxpOmyQpyyemysxpnRNkzGcYM2L0Uer7b4xjlidtt0rTfNntl6xF8ca/Tx3I69LT3pydLe1+W3T8UT3e90fj3RpHW1sWWMfSZreIie94dax3YnvVm/kr18InpFu7M+FYtNoRS6pzFVCQsstmVu7HGzdNHlsX7q057toadnJzQrP1RnnJXTTX1bY3CkjOdd8+b0y85+fcGgzcl2Pb51+k3HTazW7bpdVbR5+tKxqNw9ozYPbKW70XjHPXvVmtoi9bREeEtZPsvtVTcu1vjFb4MmLHk4VsuGa3tHevjvyXk3WetP7PereY6detZifH8bsXOZUtaefNHQ5EoLTtetZLERCLXbbXGETgilx6oksvU3XT0fhI215xj4LOvokfL6edC8lZ1ck3bVaH2TfZxsumyUxaCvENRpMenrNo7un1Wm37NlpWkXindm20aPu/1JjpinrEzXHNK312qy4u0DYdJjmK4Y2u+OtI6xEUy01lrViO908umxdPCfCvj16RMcuuS6Jmj9+Ws1N+ydIkJmDkfom2Ua/wBEY4Z0cVOuuN9/S00ypVnbFl482hWmdSy8a6aa4xhd2v6TRbZ2nc30WjimHT49/wBZlpi7/WKW1U11WWK9Z/q1nLnyTSkdK0rMUrEVrERVfJsOPBv+7YsVe5SNbltFfHpE5JjJbp18kd68zEeSI6RHhEOlFwOO8NsrgtGmBRo2M6bUn1RuL3xoVt8IkjrPnONPS1zvnDe4LU+M6/8AfVUbjf0sbYxjL3nepvsPL/Y1bTtmSNHoMEU9p0tJitJ72n2nQT4RMTP/ANLqtRh6R0ia57xaJ6xEWbvF7aPc+BabTz7Xgp3e7SvhHjTTYfxdP/LyXr/ri9uvXqsmbNbZEGzm5LWArRsf1McRGqXMszGDdN81/qpxvp58+iT5j1RynzebGmx5mxu2u2dtvPL+RaDSbDovZE77teOuk3TUbRgyZdXSel63ji/tsWr18Kf5XNkzdOndnJe17VmbWm3pa7Di0eLnOr01Yxai+lxzbJHl6+53e6x18k961rTEeHenrMdZlqJbx6N08n5Tcgc86qljC/oW5rV4N11yQl+HfGr4HO+2/o7k4REFF508+df6ErbTTOxenmo3m2PFufsXuz/cNXNcmp2zcdNp9Fnm09ceH2zcdF7VFon+tT7npjxxSZ7n+TxzERNKzEP3nu5ezzZdRkrN8mn1GPHiv49a072ow938fWsUrWOnk/qxMR1iGsFa2bXyOKI2tymsVaXNrPWJ1ze6SJnQKyDFKo1xIzsQpWlm/BmpFqc0vfOmMbY3+T5MefOKWPctt0mDDj1O5bfhyWre8Y8ut0+PJFfbslY71L5K2rM93rHWPGsxaOsTEtmPsWMkX7CeERHWJpbk1bRP4pnl+/3jpPkn+raPGPx9Y/Ey9zuGrWtAqcD7ChRpaUrY3YpNKmA5QbnGca6FElauPn3MM3zrppjOca+ltjO22uuM7Y58O7bPny0w03jaoteekTbcNJFY8JmZmfbZ6RERMz4eSGQGTJGKlslomYrHXpWOtpnyRER+OZmYiP8AXLHo5f1Zvyg9IolkVZ1JROFJeqyXRowlQT6epe/wZ5Dltpg4nfcvBpO/mz5t8blbG6a77a9rV63aNLWuT3c2jLjm3cm1dfpqzW3SZjrW2WJ6WiLd2ev/AIZiYjw68GDVRntNZxXxWiveiLdJia9YielqzMdYmY6x/tjrHi98jvisWHZKSVMok6qlepxupKSWxzQskkjJeu5ihQY4+hpnbc3TQkvTUwwzPp7ejqWXvvj86TXbRqoveN62nHjxzWs2tr9LaZtaJmK1rXL4+FZmZmYiIjwmZmIn7qNRGDuxGO2S1otMVr0iOlekT1tPhHWbREeEz5Z/EgXbkxVDa1J3IuUx5bsamXKlCMuTR0s5CW3GbEqdD99nLYvc7Y7TYtKUnydlVjHwpecE5+EHaw323Nmth929nr0vjpS07hppjJbLWLU7tYyd6ImsxNptEd3r08Z6RPDl3CmPFXJGPJfrXJe1PCJpGOZrbrPWYme9ExEVmev/AKMfb+WlWOBKHbR1ayFTpopNQpFEoi+m2NUJmpS3Vedq67lITk+2+nmLzk7CjG2cpNz8ab517OXFtmKcvXf9lmmGccZb112DpE5Ym2LuRbJW165KxM1mYp0/8UV6x14KbtjyRTpp88XyxeaUnuf+XPdvF5i0xSazMeHjFvHuzaI6rNYbrq99b9Vus6h6DfBphB6NbK49oeQcV5vS1znRy3LM02120MLNK320303xnGcZ8+uPH1W57Ppcvtdt52m/WsXreu4aXu2rMzHWInLEx4xMTEx1iYl6GDNGenfitqzEzW1bR0mto8sfkmPGJiYmYmJTPxpVl+0WCd7o/wCIDr+7my/3xtfrDSf95zHxpVl+0WCd7o/4gHu5sv8AfG1+sNJ/3h0z4v3NT7dRsKSOFrVshVlmyvcxKsnUXSqC9D5rI1BG25J7poZrqcQaUcVttrjBhRmhmmc6b67Z2e+xxyUy9i/C8mK9MmO9N+tTJjtF6XrPJ976WraszW0T+KYmYlgB2v8AnH5P+k6L/wCdr0PRfvx50l+2KrP4gxLxcXerY+POkv2xVZ/EGJeLgHx50l+2KrP4gxLxcA+POkv2xVZ/EGJeLgHx50l+2KrP4gxLxcA+POkv2xVZ/EGJeLgHx50l+2KrP4gxLxcA+POkv2xVZ/EGJeLgHx50l+2KrP4gxLxcA+POkv2xVZ/EGJeLgHx50l+2KrP4gxLxcA+POkv2xVZ/EGJeLgHx50l+2KrP4gxLxcA+POkv2xVZ/EGJeLgHx50l+2KrP4gxLxcA+POkv2xVZ/EGJeLgHx50l+2KrP4gxLxcBl8SXIXRjKc2xYlcW1xcHxc3uCFQSrQrkKt8clCRYjVp9zCFSVUQYWenUEGbknE76GF77aba7ZDJAAAAAAAAAABo/pxCkJS3aFl24lL4473Nvd29T6V8ZpNdnwyUZsUyGbWvrOcIdq43s7OZdu0ZrXMo2TZzG8zPLZ8oDeABX8N/SO2frAbf5V1oAsAAAAAAAAAAAAAAAAAAAAAAAAAAAAAAAAAAAcdfKBqDkl4xFWmMyUoS1qwKCDcY1zks4mXzQwozGNsba5zpvrrtjG2M65zjzZxnHyDA72T+XJg7Rdjz4rTTLh4ltmXFeIiZpkx77yC9LRExMTNbRExExMeHjEwxw7Xr2x8p27JSe7emyaS9LR061tXcdztWY69Y8JiJ8fBkqPl/VS52i9oyiEzg23ojEXSOI0bWqYepDooVa7akrVy9QaU9I9j9vhNs7Jmo/Rs0XKSsJnjJKc4etg7deF6nXbNzLeOPcivzrY9j1m1afBo822fe7rcuaJjHqNTqct6bhgtknvT1xaLLGjrqM1Ixa6ceLI7mPtE2DLqNBv2v2zdLci27bs+ixY8GTSe5eoveJiuXLlvauqxTeZtP+TwXjBGW9e5qO7SzWcmeVJIYzabrY0Tkbzb0ue3h5iUjQLVXQrHs5aFHEJ1xXWhtLNKSLcqsF6mMTpjRLkgrXz6aakFVFj5LwjdNo5nreV7Juuv51vm4a/X7Huum1Gb3P26dXWl8eLU092dJW9MGonN3IvtusiuH2ukda1jHSE13Xj2s0O/Z952/WankW46rUanb9biyZPubSzmitq0y1+7sMWrjyTk7sW0mfpj7tY8Iitb8jHKerXZrqtwtmKzhZOqd3N1jjjFdo6paX8voxOjKOfdXRQ2K0O25xCc41I3aG66qUKddhYaWcY2l2Zs/bNw3W6Pheq5tsvIs/JOB2vXatXss7Vl0W51+5MWnpk3KNZl0efTTa+LFkvg0lbxGbTYtR90Xre+kpLNDzzYdRg2HNyDQbpl3Xjk2jRZtBOjvp9XX2mmOttXGovgyYpm1KWtjwxaIvipljJMWthjFody1L2mNrqLKjzg6wS4CzkrwzsStMe5RxJo2qGpFo1Yc9EyV026O2TIFmihS1pzDNNnQorTfXZvUeNsPbfWd+5rl5dtWq1vG+d0yYdfoNtz4cmr2nBXSZdFp66KNZXDh1k/ck4tNnrlzaPFa9Z1lKVtE6XL0dt7QYnct/vvejzZ9q5HW2PU6bS5KWz6PHGG+DFGn9vimPPPtPcxZIvfBSZic9a1mJw3w67bzi0ugkCqWsmqSNcAhJOh+6uWmN2she3PQs4gnZamZDzmzQkjU9SpMN0M29cWK8b6I27RHphT4PaH2jbNvnG+NcI4hot20XGePY65LZ98vpY3TcNXWmTHjnUYtvyZNHXHijJmzWvW8+3588Wrg0tdPWM3m8o5ToNx2raePbHp9bg2ja6xecm4WwxrNVnitqVnLTS2tgitIve9rRafbcmTrGPDGOPbOnfDL/wCrXW//APsPv7KRmD2A+aTif/v30m3lefZr8Cdl/wDcvnbXtoBcSdAAAAAAAAAAAAAAAAAAAAAAAAAAAAAAAAACFYPzE/8AfUk+8TqAmgAAAAAAAAAAAAHwpGxCgUOipIn1JUPS4tzczMbmbZVrimxuZy1G2N99tS9tW1pb0uNCdSy86ptd86ZN3NM3D7gAAAAAAAAAAAAAAAAAAAAAAAAHrOybqUbsn0LNPwXvkks43Ygow3Gucl6GnaEqNyS99/R13N0Tn7F65zvqSbnGNNg0f2v/AJTfHLmkNePdAZlPxaZtTVx25VWLrH8xzrV1Rwkypxw92cdXrLj/AE+UuGvZDhF/SYcsn/8ALgNlY3c9USiXOVbM9o1g82lHk55krrmN2DG3+XRw9BunTuxblHkqwqRJE7atUkpT1Dkyt25e5yfClOlNP1JwE3pZNdmMrXJdJ9C9449vmkZZX/SUsezK7yQxyUMxcea3XC/KFe+bvCRW1aNKQ81fs5JVCHVPlUSYVqFL1Xy9oW2IVYtiNFjwhohtXzOQxGXP73OYYS1sxTI9qGFDJXlzSvqpqZI7LlKQ1fD17mvI1fGc5EuJxoYp2SkBZul3UuZXu9tl27WBlUlb5LMs3SfRTavSzMOOrRnTeaau2Y3pvh221a867OWNsOO2qLOPWc4KyGUw+aw2w48gl0AlsZnEUdfWOi5PD35qk0ecvVFJyJV6g9Mqta2rPVlic9Io9XUmfAqSDiDPRNL301DndygitQ37ZkVaIRyMoxJcGiRdCi62ebJjfTr1hhen7dWnbGVpWukj6ZY3UuSIHZvLYle+p6FUnU7oD2lVoZjz2z9i+4do24bbvmybpodHuej0Fdqz6bdJ1OPR59Jj1Wp1eDLj1GkwavLhz4smr1Nb0nS5KZ63x/5TDOGfbaw57wLVcp1Wk3Hb9Zp8GrwaaNHlxayctcGTBTNlz470y4cWa9MlL58sWrOG9clbU/rY5pPf1ddeLClhnbVVz5fvGZms180SmsldOtqGN07eC1vrHqRjVEVkeJkDhor9UVeq7pG87VR6so+Czv8AAmejSHvW+0D++OHesN7+zyvf6HuTf6dsX7zuH+GKtuWto3Rsdm7zMb/44nvEDa3Byd6/aLWQb2Iq3bVKVEoa22KuiBpVHO/r65Eg1RKTEmcLVaZLvvoceVpu9632gf3xw71hvf2eP6HuTf6dsX71uH+Fs3eePrVGo5DpfKeSvFKLRiwUeq6DP8kuRMyM0vTZKTHbmxh1cWVO3yAsotWlyaY0KVpemFBOc7eY0vOz3rfaB/fHDvWG9/Z4/oe5N/p2xfvO4f4Ylpxxg2rJcxNdk8g+MNeuUp122jLdOLYzE10j10OTp99mJI/R9Aod9dFCpKRtlvLUY1OUpys5xucXrs9632gf3xw71hvf2eP6HuTf6dsX7zuH+GLM38nxcBGmx6uXVamSE67GqlO73KMaJ05eM7nH7ZNhxJeNSi8bGbZMNK0xjXPpmaa+fbH2vsWufTasX3nh9azMd6a67erWivXxmtZ2CkWmI6zFZvWJnwm1evWPsdj3JesddfscR1jrManXzMR+OYidtiJmI8kTMdfJ1jyrWa+WtW0XBmitqTdYJyURQik7bsp1kUCtqMqUHWSBvcTXukTWGsSOXJGc6QKLCPckpq1flSzIEaYnZtdMK9VJOZHBuLYeFcU2XjGDUW1ddr0+SuTVWr7X90arVanPrtZlpjm15xYr6vU57YcU3vOLFNMc3vNZtN7cd2bHx/ZdBtGPLOeNHivFs017vtubNmyajPeKdbdyls2bJNKTa00p3aza0x1ne2R3VUMJfYxEp5aVbQeZTIpDvGIfLJ5F2CSyExwVYb0pUfZXdzROb5lQ55y2pstqRR6yu1ymKxsf/RiWPafHML+oivHXdin911JBnstWiQGM8wseHRl1LXOSTRe3It296eUSvVW4ITS1qJNsTg5UkM0UkaGE7675DB1fLGkGy75ZQ7zPIgwyuFV232NIFb7M4i1IUrauMczj27BKp70ci3FiYmvrTJMLUSIhojbqwu25pyNz+GTh6LO5T1fDqmfbQhc9pedkNsmSwdDu5XxW8Cg5s0NXJk69gfbJeXJcxsK1gbjVb69NZKR5lOra3KS2qMuzkYlQHhajpbVaRqANtnzCxq5i8CcUDMuKnTpOWBHAD9H7QjLWa2zV0UtbM4oHQxQVozLtTCMO2hpBicnGx2pWAymMyiNTRha5VDpExSyMPiXVayyOMu7e/MLui32201Vtbw1qFTe4Jdt9N9dVCRQcVttptrjfOdc4wE6AAAAAAAAAAAAAAAAAAAAAAAAAAPSQnJTabFkaYL02OUKNtcZ2z5zlag1Uo38+2c585h5xpmcYz6Oud841xrrjGuA9wAAAAAAAAAAAAAAAAAAAAAAAAAAAAAAAAAAAAAAAADTiQRGXr+ZL2/tjU8o2Zbw3coi3zPoxfiPJJeptM5akaum8EdHYeSEu5br0ZhT6/hDp63gj4D+kAan1nGXxdD+DlHtdH2ND7T48WAwPlqSh9rKSx2FQ1vibE/NNnuzDbSpvR17YBlxubnrokIgEnmKx/Sv6p5fESI1sWKEAYwypp431bQnH8ynLp2ndc82GaTzhb8Vc2xBGiCk3jLJYmnTdZGGXaByiPLWt6Zjs9WZC6ObSQrUq5C3sydqct04Rr7AbQJbWhLqyXfGG2m+el02jYC+AVAZKpbpD7KdLCPrWzaqa55WNgQ62kMeWSduXv6WERWdyqNEmnuSFtb3dsTHgM7Nq6GqGCV2fut8oM5LV/ICup4Ta2aRrlmnTXNIvCnCJkWUy8dkFHxmTPESToHQmJzZU+ccXyUvqxK2PrS3uLAzGSxEG2/DdVZKqFzjewmVrLL2sBWbHbALpF645Su5E5kej2JBZtg09IlJ71HZc8Sot5QK3Nekj+0mStaV5QxhmZ1DZqoDnnGNNZvTXJWjYPUVgHW7PeaVqPcUnTfW0j3guruy3vhcjtF1uVG0mwiKK62QxxUny3Psma5uYYwpEUaYXTV+Z8OAWBN4jJ0NU8n+O66lrGk123JfcumcBmLdWUld4E/FS2ZNzvW1outxtTebXsMNqxmQISVDZMJhH5Yz7Q1MlbGNWS5surkGXPlPThVx08pazIIJITJlZVm2k6RwjMfck7rYSImu4MmaVscJNS6qJEmXmtzggZDGzVUQtX6Ho0exinJuoCCl6GSnXtM7WkLzywgtZW3Qtbx6DLqg4vJLLe1COLYkJE3q+0YNPeM1z2NXriqdX/R9akrvH4XE5IiXrMLVi9waNNSAxmS1eVUUfYU1do+XcWkqrj7X8NPi1l8Z49y1q25YZGF8vVIqYt1hqJke8QuSpUshWRl16PsGmIakaXhpNSrH9C0O2EAbw3fCbZtHhbJIUmjTSxW5Jqlj6d6gcbck6Rk6a0Ssy2Y12xuKhVogJbXdKneYc37q3DDZhOuKLVuWUOTVuQpSEOTdY/NaorAhFG2vB4nFeMlhwV/mU4pOb1S3o3E+TV04Rut8ZmEcj6lZtGUZLua3HoyFEVUevOBMReHfKN+1bwpqxq3kaKzeYTBabvyzSx29X1tcYyy8eqArq2ojbFfq69Zoe3xJ1m0j48WsZBJXHnNqeGgxNYNjV1FWfRyQyxnUtSNwdXssLIbqVd0CvygGpsAmrmdJ+N1SV9DneXsnTsnnRTBx/kTQqYtHltTq2iZv5EgMISyIuMKHJGdJ1GdSvT3OS42Cl7Kgtikwuw2NTW9ou7vaHkwK6rhg0Z65nciwbYsKQTtbJIVIl7Mwr08YlmxMgRdHtMlUta96W7HNzboqdddUe4XbdsCmcWuLjdPUzldsCqqIUNIayTPnHqoo7b0yryarzIuvJSu8BeKavF9bYrJI1Her+r/EYLqpaXNpStD+7NzU8FlqQp5XTkihOeNM+iK/l/G6lj8u5EvT4/aU7VkuvuHSi2lbcrYpslopmpCco4vBJJ6lJ0xbRHaQY7ChREx21kbLFiHSRJCQ304iwxoikLnTkyGXqoSzy05XNlDjfsTh1eyd+c3EpsQOkmZK6iEOrrqVHJEtbDXUttk1fQ2WOTsodpE7suOmSFy0NrgAAAAAAAAAAAAAAAAAAAAAAAAAAAAAAAAAAAAAAAAAAAAAAAAAAAAAAAAAAAAAAAAAAAAAAAVFZ96VpT57Khmzs+ZeJCS6K2aNQ2Cz2zpeubGMoo57ey4dWcYl8pLjrLqoSFu8jOaCmJsULm9IucCFTgiJPCIknJOmoy1QZ3MlDjJyrLajH+Bt1aQmeW7JJRHiEqZYqkjXEasjExlJsbQlLkGjjId2YtlblTi3IVy5OtcEac8LIg06iNlxNknMFfUUkishSeuNLuhybqWdpqaYnUJ1CZSUQtb3FArJPQOrS4pkjo0uSZU2uaNIvSqE5QUE28zKQfCDlsdS3tKWwpwdGvD3EuJnK6Vx9UtZHJWzupTdIY7SrmyOmiJ0QrEJqltXq02VCc3TQ7b0c5Ae/Fk8fePR6qDMySa6u8nXyC23qH19Wd33PKW5RYD6te3aVS2PwSJz6RwRBJX9S6bNRclSR9rUK0bq2sCXGGVekQhe8HnMQsqKMk5gcgbZTE5EjwuZ3tqP+GSqifT3JOK31210PSLkSko5C5tq0lO4tTinVNzklSrkqhOUEJZVsQSpGptdpy7LUWr47p4/Hmhjjknmssk74pKPU6NEVhMJZpFMZQ4lokqxyVI4+xOR6JqQr3VZoQ3IVaokPfXFoQe2mFRI4I8HuaFC7uMed0bkyv0WkcdkLQbglzj8qiEsa2OWRR+RZ2KNPZpIytbnolUpFnquUixKecGfgACrZXddWQoqRHSKZtiXqk9weNyghEWue1sffbJdW9mhDW7oGJI5LkCp/XOrblPooTl4TIVyZ2X7JWo3RbkM5aH5C9mPBSIh5J2Y3dQyLcu8ckMfLPWpiUx5hzOc/NbaVIWjbRUVqnkDBu5sKs7VSmSuRyhGrKICZAAAAAAAAAAAAAAAAAAAAAAAAAAAAAAAAAAAAAAAAAAAAAAAAAAAAAAAAAAAAAAAAAAAAAAAAAAAAAAFAWM+Maic4gEGl9fQDkq/Vw5O8Rk81rJym5+tdNsjbiJLo3+qSGAavidvdVCBWojieeF9Fr1DXIXePrm74PVSGlVEWxF68460ujr2sElj8j3JtsaoqrbU65uc3KepIXPXVHMbIU2Vsyt20Y4/ucjRkz11dMJUzA2lujLGI03vT+bG0DiG8XHOpF1KVSzQt7fSJNKlLrKJlNn5Eky3NblOJ9JHSZS01jbt9tzW+PlPr0tTMSNQYcrJaSEmFp56zJ5u4aa8K2DkqroaOq4bbNGsMN3nVu7N7DJ+PM+lsmTJdbhnGqslZLWrk9CWpcoPP1UGJlJEKbi0pRpJJqRZun3PUhn8pgzlLeS88kHGvk4RVN0R1qrlLyAqyZVOnseDzqOIWl8U1y4GNTu4QGYNKU8l6cUaiW1nYnRCrdBlmWllPravzsFq8Opw6Tynj3CQQaBQSUMljWdEpeRVSQxJWcqmEZmju2SqeQfJ5Ra1Syy5+KXupqhzMWO2HcxzTurgvcE6lUaGZ3rP6+q1rjU2lES0m87TvRzDTcXaGRtebDkc8kbaqRYjtfbrdNTGlc7NRa3WRPfrjYzs0WTurxKHJFHm9epKDH+NFXzWCss7mdonNOtq3bOlNnTxkjZ+6qMQ5WeyMsaYYSwuBpRKh5KjEXjzO3OchPKKzIH3R0dUyZGgUo0acNDJzL5GrqvlDyIX3TZkeummr9l8Kr+Hs1kyBqg7GTE5m3M9Z1g6UwieUFdTLa1Gde3qFjnMoq/y511mJKtpeStWpj0QhI2Jc0rYuOHlCHZbZkiYpXDOQi2NRNR1ydUj/AAsl+Q1LmNR2NH6uOjlH0S813W7sze2bJEx5a9YoSlZKUKTNgrC24Y0NEy5tvhK2Wmuh/IPgdvsldp9O3pqylkcxp54UKtIy9yNewaZ6STKErIvLatTmNrIPjkePbmIsxswGSzW1LocJw8VcySF5Xss/552fXSs59uqa02gKYI5UEblERqlpt+JxWeTatkslkeTlTQ3QBqanR7Uty+PoXVrKfHDZSEm5N92N7pWNPy65ui2B75jsMSURqpuUNn2rZMLgrxSE9l0kqyxLmeI3WFonauzikTP8X2kGFMyjrQ7NyttlG2zRGVTeExaR0wqOezqy3qWWbZtMVfNoQ3FSCjuXsk+MShWONRuJHp4HbfHmxHoqtbePlr8cbpJX2VSOcXPKGacoj0cfPXkMR6QOumm2N9Nd9cbYxvrrtjG+m5e+MbYxnGNizNdd9NvNn/i031131z59dtcZxnGA8gAAAAAAAAAAAAAAAAAAAAAAAAAAAAAAAAAAAAAAAAAAAAAAAAAAAAAAAAAAAAAAAAAAAAAAAAABX9hVPVlttyFotatK/s1pa1uXJsa7Chsdmjc3OOxBiXZehRSRtckyRblMcanyqTlFn5INMJyZ8HvtrkMZmHHLj1YfQXX+h6ZnPVZmTRyM9cKvhEm6ux5H+aMLF00xreiGZL/8M1t/q6Ej/wC6I1AZ1CYDBa0j6aJ1xC4lAIqjOVKUkZhMcZ4rH0qhcfspWnpmZiRoG4g5Yp33UKjSk2u6g/fY03bczbO2Qpxbw44iOa1W4uPFbjg4ODgqULV69bR1Yq1q1arN3PVK1ao+LmHqVSk8ww5QoOM3NON33MM3232ztkM2m9B0XZiZgR2RS1TWAkiaLduiyWb1zD5WmjTeYWmK3QMBD8zLymZFuUiRl7pW7VMRsWkTaZLzqQVjQPoeqojjk6VAqb0TMwtdNPat3jLK2R1rJISEGQaQQVEzshpWhGsZakTc/wC++yVoT6FqSUKNuzqUj121yH12JT1R28mbEdsVbXNnpGQ9SpZktiQiMzVM0KVhZRStQ2ESVscykB6oogktSal1KMPLJK0N221L0xgPdXtT1ZUjcuaKprSv6yaXRbhyc2uvYbHYW3OLjqQWl1XrkUbbW1MrW4TElJ8KlBRh+CCiycGfB6a64D5nWmqffp21Wi+VTWzzZrHolKZLFdYLF3Gds5aL1j1ItqlyxrOkDfok9bVeq6JHAnVP6yo+Cxp8MZ6QfBJaFoyZyY+azCmKnlcyVNurMplslrqHvsmUM+pWxGrSe/OjOqdTm3UjfcnVCYr2S4K22LwV6G2dchJPNO1HIpEfL5BVlcvssUt7Q0KZQ8wiMuciUNTA8I5Ewth72tbD3I1vZJA3oH1oRGKdkza8IUbmjKJWpiT9A97zU9WSNik8XkNawB9jM2d+sEzjrzDY66MUufvTQmdNydoXNp7e/u/wjW2b9JOqdWt9NuQ7fDekkT5LD0R6nqkiLPHI9FKtrmMMEOe1EmiLHHoRGWVniskVkr0yuQRxsbWxMiY3tUndHMhQ7NhCVecS4ryjFG2ixRqYHxPVGUnJZw32dIqeqx/sloMbjmqwnqvok6zhsNZ9vTaTW+WLmg9+RGNe/wDxN26ZwK2Rbf8AEmyVn5QFpgAAAAAAAAAAAAAAAAAAAAAAAAAAAAAAAAAAAAAAAAAAAAAAAAAAAAAAAAAAAAAAAAAAAAOdlxchOR7JYHKJqrXWlm6G8aamh9oGbTmIzaSSGcKnuOSiQuMSLVsFjxJBGdNk8YPwklO7VIMITFScg2MuuPhVJIRDtzAtmrDnCQWqzVxKIs98VZZydikegLXKIu/Rc2MOMTI1reQSyQSWWN85wvLmzUk0njdDK8wSe2rl5kI+BWkoEIZFJbj5b14tZopI01ETOa21Ulkyipk8RiU6jyON2rXUXLl29fytvdrMkS+wo4+N6nCBDNWNVXChM4t+cLY0Tq9Ii0YfXEeXTha5urhDZFWddQJo4wR247BsWzGxwcWOvZ3P125UUYX0vE7gKMhojyCPTFdMUDg+tS/f0GYsp8ZsfD7qQySlL4zPZ8gjevNXhLdOylC6H6wKlIplrny/KREafhcgV45a2xnVC1519ddC8QxZk1EWbp643ef1ssMG48w2WQvmjyOSTazpJaskeaVoyQuL6+JG9mamzddKrcTFR2ExVq0yhikOayEJWG5o2WPDocrOcHZ9f3t5clricFzcnIRx7PbUFv8AJo1G/wBa1azveC69mqBplNYushkZzajbn1RXjgyue8xsknBJkZgBBfrqskySuqFlaTXV2LUFhq4jr6EwPhKsnfJCgINPFkD+MmUUvVFxxKOT58r2MzyXqjKcprQySt74awOJCBdC4esY2tSdox/AI48SaYSxpSyQ214kcemPjXTDJB0DYwoJI8q1k4sc+NMzfH2JfYcpwUtkmWRkakqJtZ461nYKYYw0IUiZK2R1pa0mhODCzdzA1GY+ctrS9yTTWFQd3l1eKbTWQlLWca4rcqH6TucKbpiqgi2wW/k4gbM0NutTmpTpsfFdotuyJWVOoiqmxCnwsx0KD6qwse04ej5bSOwuTtAV03tfLB7iTBLrpg0jzEmfRNFo2d1dTbvfJiHEFpFjca2kRphRPyDDOqbJAv8AQeSHpOgj4bEU7aD7bjbYjNGOX3FG35GnjeC2FyoOD6HH127uZbglbpJLmUzkvbxcgbsK9CjW9qN2iZSo5vVkGuaos7bRMGE8Goy4w105cxl2mcssJyaeUDmWumU3WIlslfVaqpKmXqVa/ZsQNbUkK1PVGENzU0tje0szYUjamxGmQoyCtQiec1S1NMmyLMWlMUtJr3v+YsNMxaw5rVcHmEpijKc3ujzLpkncn5gcnA7eAQBmkbswkmn7JEz7ho02KyUbsVuGsPOexqpqmk5PwbruyoRS7DBONz69yEl3mrBG5a9MaOPOaWualgiZ5cUblJZPZb63GrJ0sbUjiq1iha5vPxo7zprUkh0wjdhtWeNCCyoG8xyWoGqnTpAwuzW4pn6NuayORQ4z4PC9mW/ArUpTm2moV+iNeWboYSpTfDEKC9slhqDBL/5gSpbxsanRbxwalfKSp3yxGdUmrqy1pdRqo0yxKUKErsh2uEnFtkvbVIujSk6J0qPaPuB3SG7hJEzX0e9BBpedNjvLHUUTJbo+w2hLyrrVzaUxyib65DR1qbqTspTVhy1hpenFu8+LInb/AKFL0iyRWAhZoYhTq0Kt4ljoe3kKAzyIcoL7sxVWFXMMPYqwtmVL7ZWSKZ2zUltNMOUwCpD483FzmHU5LH2qrO81kOMzjOzKySeVNnVIlPJyFjvKzGpvUPAVZR1kyuua3vF0nV8cY+PMwXc1LsbZHIbdZ1r1XkhdSUDBuqQQlK5XbS7ggUKtyOmUyddJJGrQtepyBQnWGk7O+AlrKs/a44RXkAW8juPPIKH2XyYqKsrEUcc2o6NtKWDu6WTSJ2g013Ivi6jTyZ+fGkTKYRq7RrVeynOrQeheEzgeVgL5oSMMFTcmOQlO1zH0UPqsuCU3aDTCo+jTtUNi8vlyqwY3KMxVhQJk7ZHUkhSQtjcnBqa9EyA13IcHbVJqsc155oa7TmuYfchnlB7NsFnTu9i0u7rY3S8sP116102irSlopZkVdayd99dlkKcFc7fHKTuLkxYRKX87fRG8qHVrTJ0ZAQ8OhkY5X78k55ecdSyGYQerKba61VOBOur5UKl6oKN2w5y6tFm5RamDy5xn0jPcDJUxkoXkxRGGlHuvNQtJDelDorxvlr7PePlHzeUbmGySW1NX0ifzztMFmqHh3irWucVJumpZOuhilWeafvroUVprsZnGhemmMa4C6QAAAAAAAAAAAAAAAAAAAAAAAAAAAAAAAAAAAAAAAAAAAAAAAAAAAAAAAAAAAAFCP/HaEyNyvt0XOkpKUcioGy15NtEq1p0Ja2Vij8ijiRVFtTmQ/dE6GIZMvNUnuxj2k3VkpNykRJJZxCgI144t1dJFjAdJi32QNrHREj47Gx5wcUpTO+V/KTIvu7mPGza3IHfWQb6xNvKTubO6tBKXVQtNJRaqdkZ6MIqF8b22uJG32S6z66L1k9fQZ1iVZNU/eq9OOibErKTmOTPFdWGK1m2u0kk5LUzsyqYWe8v7+eQgSFLpahTKHhUrDHeGtBn0pErHeniPHxOTXLbM0tBwiKtzbnlZBmJ5cztIdAz3Nnc3ljNMjbDoVusTR91cY+gd3J1Rsq9wbyiXBUG4gCsmyqo802xMbjSrnrMom0Lh8FdERqhBuxJmmEuUndGlU3JdW3RcU5HqJY46uBqpyWJDiSEWqdEl3LP3UhUVk8W97OfKolDtfl1tUkp7DwqjTo1t9Brk6+RPGuSN5m9RqW0XKIdtMGxt2MaGF7ZY4ynMTeoX4bC0yt0dFa0MvfqFImteNVeWPZ9k2IQ2zyHz42TPxVZs0jdlMHlzRM2OPupMEraHRQyOdKsiMlaUji6J5Uocml5etFOS1ZQX2A1UZOKDNFXhTrDrivKG1srnaqxTqSismiTLX2khcXLV+d0ze/JILrcrJF3qTYOkLrDGK12yJq1a1za9mfWMujgwqQsyAU40VvNrVmDBJ5YajtuTETR7hDjvGDokyS3oZqY3V/jW6WMI5amUyFGytpjuid5W9M+FhJitrbWw5Ur2PC3wFPxymmqHZuNTFJVLmJ4uiZrZ68vxG0WXuEYkayKxyI6qIileoq5sZadIgi7csTJZO0SgrZxMV7q8KkZhSIkJCRVOwSmwKqsd4cn098qEuYZjaQs9sKZ1y6asSeOujs+JNWn4dQ4pWwlQW17NytrSpd3FfsYkUamEaJwl7NgDNa1dTqsZEpc0TDYMSkENeVbKclTu6ZskbWpaVx7YoXInFESvKTKjN0hqpAtT6H66bHJTy8bF7B9S6FNS+ArK6OUOGrItiCiFGqijU2rrq1KWXdi3UFn7JN0mHDCTfJmhuyHdNhTjG+UmxXnJyFZsHHaExxyoR0QukpNUcdYG9V5CdFS1p3JdGV9j8djitVKdSWQjda6FoYygNTHtJjIk0VnK9zURxJhJCcK9J4aQVnRQ02ET+0q8mkCkFovMdsyLL4KpmGjdcUqdJlOYc6oZbAJRAn+ILHxxTqm9vfIS4Lmk1lZ1qBzJdCFS9YE+4cXWla2wtQVbl2I7NgjrKXZkvHaTRh9svfacZ0xMGdYhlsLkVW7RF90Tt+usGSVqjhkeMaWdXEWGPLmxIqKDL6GoeNcfYzJIzGpHNpXiWzySWQ/vs/eED5IV8olmEOz4pNXtzOyE5IVKEOqvQjKPPq5yg8ojfRHqlSpgyO26pjdyQ1RDZKpeWvTVzZ5AwyWMrSWyVQ+VxxwIdo5LIu5KEi9MjfGNyTEqkuVqBwbVRfwze7Nzi1LFqBSGGQagU0DTTlejs+zHuxbHeWJ2l9vyPFbrZ44p40WkSMsdTIEdcN1bs8ZQNRCpqTtDNX7eWQW8vTsQYVJXEx8wGK2RxKhtjyWavW88tKGMVrI46guavoQ8RVBDLdSxvTVCn0leXmGv0sZj3WPFkRCSL66lUGcZHFUqRod1arRKQYWH7Y3EyHT59kTy1zyz6uRzyJM0DtKM1g6RJnj9oRGPlnomlpkmr/C5M8sZ6RiWuMY1kNcvMGlJkbXbNRr5uUgZ9m0Nl2hpbGBpa2JlQpmxmZW5E0tLajL1JSN7Y2pikaBClJ1/4SkyRKSUQQXr/wAOhReuuPkwAkQ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410580" y="11056"/>
            <a:ext cx="406347" cy="4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865" tIns="61932" rIns="123865" bIns="61932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5F39683-E598-9E0B-5C17-BC04AC20A44C}"/>
              </a:ext>
            </a:extLst>
          </p:cNvPr>
          <p:cNvSpPr/>
          <p:nvPr/>
        </p:nvSpPr>
        <p:spPr>
          <a:xfrm>
            <a:off x="0" y="6434810"/>
            <a:ext cx="12190413" cy="727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Stabilité de </a:t>
            </a:r>
            <a:r>
              <a:rPr lang="fr-FR" sz="2800" b="1" dirty="0">
                <a:solidFill>
                  <a:schemeClr val="bg1"/>
                </a:solidFill>
              </a:rPr>
              <a:t>l’incidence </a:t>
            </a:r>
            <a:r>
              <a:rPr lang="fr-FR" sz="2800" b="1" dirty="0" smtClean="0">
                <a:solidFill>
                  <a:schemeClr val="bg1"/>
                </a:solidFill>
              </a:rPr>
              <a:t>des bactériémies </a:t>
            </a:r>
            <a:r>
              <a:rPr lang="fr-FR" sz="2800" b="1" dirty="0">
                <a:solidFill>
                  <a:schemeClr val="bg1"/>
                </a:solidFill>
              </a:rPr>
              <a:t>à </a:t>
            </a:r>
            <a:r>
              <a:rPr lang="fr-FR" sz="2800" b="1" i="1" dirty="0">
                <a:solidFill>
                  <a:schemeClr val="bg1"/>
                </a:solidFill>
              </a:rPr>
              <a:t>S. </a:t>
            </a:r>
            <a:r>
              <a:rPr lang="fr-FR" sz="2800" b="1" i="1" dirty="0" smtClean="0">
                <a:solidFill>
                  <a:schemeClr val="bg1"/>
                </a:solidFill>
              </a:rPr>
              <a:t>aureus </a:t>
            </a:r>
            <a:r>
              <a:rPr lang="fr-FR" sz="2800" b="1" dirty="0" smtClean="0">
                <a:solidFill>
                  <a:schemeClr val="bg1"/>
                </a:solidFill>
              </a:rPr>
              <a:t>en RNN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33" y="2046759"/>
            <a:ext cx="11067145" cy="360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3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34" y="2214042"/>
            <a:ext cx="11772765" cy="3240360"/>
          </a:xfrm>
          <a:prstGeom prst="rect">
            <a:avLst/>
          </a:prstGeom>
        </p:spPr>
      </p:pic>
      <p:sp>
        <p:nvSpPr>
          <p:cNvPr id="6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14511" y="0"/>
            <a:ext cx="12190413" cy="1133922"/>
          </a:xfrm>
          <a:prstGeom prst="roundRect">
            <a:avLst>
              <a:gd name="adj" fmla="val 263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 smtClean="0">
                <a:solidFill>
                  <a:schemeClr val="bg1"/>
                </a:solidFill>
              </a:rPr>
              <a:t>Caractéristiques des nouveau-nés </a:t>
            </a:r>
            <a:r>
              <a:rPr lang="fr-FR" sz="3300" b="1" dirty="0" err="1" smtClean="0">
                <a:solidFill>
                  <a:schemeClr val="bg1"/>
                </a:solidFill>
              </a:rPr>
              <a:t>bactériémiques</a:t>
            </a:r>
            <a:r>
              <a:rPr lang="fr-FR" sz="3300" b="1" dirty="0" smtClean="0">
                <a:solidFill>
                  <a:schemeClr val="bg1"/>
                </a:solidFill>
              </a:rPr>
              <a:t> </a:t>
            </a:r>
            <a:r>
              <a:rPr lang="fr-FR" sz="3300" b="1" i="1" dirty="0" smtClean="0">
                <a:solidFill>
                  <a:schemeClr val="bg1"/>
                </a:solidFill>
              </a:rPr>
              <a:t>S. aureus</a:t>
            </a:r>
            <a:endParaRPr lang="fr-FR" sz="3300" b="1" i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5F39683-E598-9E0B-5C17-BC04AC20A44C}"/>
              </a:ext>
            </a:extLst>
          </p:cNvPr>
          <p:cNvSpPr/>
          <p:nvPr/>
        </p:nvSpPr>
        <p:spPr>
          <a:xfrm>
            <a:off x="0" y="6434810"/>
            <a:ext cx="12190413" cy="727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Les bactériémies </a:t>
            </a:r>
            <a:r>
              <a:rPr lang="fr-FR" sz="2800" b="1" dirty="0">
                <a:solidFill>
                  <a:schemeClr val="bg1"/>
                </a:solidFill>
              </a:rPr>
              <a:t>à </a:t>
            </a:r>
            <a:r>
              <a:rPr lang="fr-FR" sz="2800" b="1" i="1" dirty="0">
                <a:solidFill>
                  <a:schemeClr val="bg1"/>
                </a:solidFill>
              </a:rPr>
              <a:t>S. </a:t>
            </a:r>
            <a:r>
              <a:rPr lang="fr-FR" sz="2800" b="1" i="1" dirty="0" smtClean="0">
                <a:solidFill>
                  <a:schemeClr val="bg1"/>
                </a:solidFill>
              </a:rPr>
              <a:t>aureus </a:t>
            </a:r>
            <a:r>
              <a:rPr lang="fr-FR" sz="2800" b="1" dirty="0" smtClean="0">
                <a:solidFill>
                  <a:schemeClr val="bg1"/>
                </a:solidFill>
              </a:rPr>
              <a:t>surviennent chez des NN de PN &gt; 1000 g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3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0" y="-9814"/>
            <a:ext cx="12190413" cy="1018492"/>
          </a:xfrm>
          <a:prstGeom prst="roundRect">
            <a:avLst>
              <a:gd name="adj" fmla="val 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</a:rPr>
              <a:t>Evolution </a:t>
            </a:r>
            <a:r>
              <a:rPr lang="fr-FR" sz="3300" b="1" dirty="0" smtClean="0">
                <a:solidFill>
                  <a:schemeClr val="bg1"/>
                </a:solidFill>
              </a:rPr>
              <a:t>2019-2022 de la DI</a:t>
            </a:r>
            <a:r>
              <a:rPr lang="fr-FR" sz="3300" b="1" dirty="0">
                <a:solidFill>
                  <a:schemeClr val="bg1"/>
                </a:solidFill>
              </a:rPr>
              <a:t> </a:t>
            </a:r>
            <a:r>
              <a:rPr lang="fr-FR" sz="3300" b="1" dirty="0" smtClean="0">
                <a:solidFill>
                  <a:schemeClr val="bg1"/>
                </a:solidFill>
              </a:rPr>
              <a:t>des B-</a:t>
            </a:r>
            <a:r>
              <a:rPr lang="fr-FR" sz="3300" b="1" i="1" dirty="0" smtClean="0">
                <a:solidFill>
                  <a:schemeClr val="bg1"/>
                </a:solidFill>
              </a:rPr>
              <a:t>S</a:t>
            </a:r>
            <a:r>
              <a:rPr lang="fr-FR" sz="3300" b="1" i="1" dirty="0">
                <a:solidFill>
                  <a:schemeClr val="bg1"/>
                </a:solidFill>
              </a:rPr>
              <a:t>. </a:t>
            </a:r>
            <a:r>
              <a:rPr lang="fr-FR" sz="3300" b="1" i="1" dirty="0" err="1">
                <a:solidFill>
                  <a:schemeClr val="bg1"/>
                </a:solidFill>
              </a:rPr>
              <a:t>haemolyticus</a:t>
            </a:r>
            <a:r>
              <a:rPr lang="fr-FR" sz="3300" b="1" i="1" dirty="0">
                <a:solidFill>
                  <a:schemeClr val="bg1"/>
                </a:solidFill>
              </a:rPr>
              <a:t> </a:t>
            </a:r>
            <a:r>
              <a:rPr lang="fr-FR" sz="3300" b="1" dirty="0" smtClean="0">
                <a:solidFill>
                  <a:schemeClr val="bg1"/>
                </a:solidFill>
              </a:rPr>
              <a:t>(RNN)</a:t>
            </a:r>
            <a:endParaRPr lang="fr-FR" sz="33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data:image/jpeg;base64,/9j/4AAQSkZJRgABAQAAAQABAAD/2wBDAAEBAQEBAQEBAQEBAQEBAQEBAQEBAQEBAQEBAQEBAQEBAQEBAQEBAQEBAQEBAQEBAQEBAQEBAQEBAQEBAQEBAQH/2wBDAQEBAQEBAQEBAQEBAQEBAQEBAQEBAQEBAQEBAQEBAQEBAQEBAQEBAQEBAQEBAQEBAQEBAQEBAQEBAQEBAQEBAQH/wAARCAI3AjcDARE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+/igAoAKACgAoAKACgAoAKACgAoAKACgAoAKACgAoAKACgAoAKACgAoAKACgAoAKACgAoAKACgAoAKACgAoAKACgAoAKACgAoAKACgAoAKACgAoAKACgAoAKACgAoAKACgAoAKACgAoAKACgAoAKACgAoAKACgAoAKACgAoAKACgAoAKACgAoAKACgAoA/n7+LP7XHha1/br/AGz/AIQfH7/gsr/w738K/CC//Z/tPg18Kf8AhM/+Ca/w5/t7Q/HPwN8M+M/GPiX7R+15+zV8WfiF4o8zxhqF7H9u07xIujab5n9mxWkPlxogB3fwP/b++KUP7Fupa34k1/xt+0X8Y/il+0h8cP2YP+CfXxH+Hvwl8BQ+PP21dK0fTvFPiL4U/tA6Z8PdU8SfA74GSeGdG8EeGfG3jzxz4/m8YfBn4D+NPAnwm1j4g+EtV8O6J468G6LegHY6X/wVR+HfwI+EPwd8G/FTwl+2P8Z/2m779ovR/wBh/wAcfCfVPhv+zjb/ALT1t+05rPwg1r44eD4PiX4c+E3xA8Jfs06L4d+K3w+stB8S+DfiF8LfGmr/AAZ03Q/G/hrVPFfi/wAO6JoHxM8R+DAD6J0T/gon4d8UeAvEeqeFf2XP2uvFHxz8DfHFP2ePiP8AshaD4E+GN98fPhh8Rbnw9b+PtLufiP4lX4wp+y/4O+G/iH4UaloHxW8LfGPWf2jrf4S+KPDPijw34e0DxpqPxP1e3+H1AHlOof8ABXn4SaZ4G0LXbv8AZw/ayHxP1j9uWf8A4J1Xf7OEHhj4I3fxj8OftQP8HtZ+Oei+Hdb1W1+Pc3wLl8G+JPh/YaLqWnfErQPjTrngfTF8ZaBfeLNb8N6Fp3jXWPCIB812v/BUr4ral8Uv2z/Dfx4+Bf7Un7Kvw6+An7Qn/BPr4PeBL3wrZfsU+LfiTpev/tK+I/gdp6+CfigYvjx+0V4M1dviV4k+MFvL4l1zwDYzWHhb9nWCY+F/EfhD9oe0SG9AN39nL/gpx45+K3ibR7f9onwN8ef2cp9Z/wCCo37Rn7IPwy0/w/p37Kt94C8VaH8H/hv8eddg8C/G7Uv+FofGzxVoum+CPD/wc1TxD8VPGnw71fwtf6r8aZfC9v8ADTxPr3wRuvE+l2AB9Y/BH/gqH8IPjd4z+B2jwfBz9oz4afDH9q248a2v7In7RnxS8JfD3R/gz+03deDdI1XxdbW3gSDw38UvFnxf8A3HxB+G3h7xN8U/hVD+0L8JfgrJ8RPAnh3U77w2t3q7afot+Ac/+zB/wVf+FH7UWpfsty6P+z7+1N8J/h7+2p4W8Q65+zF8YPjH4U+EWj+BPil4h8IeAL74m+K/hzDpHgn42ePvip4N8YaT4P8ADvj/AFjTdR+Inw28I/Dzx1pvw38Ua18NfHnjTw9feCtY8XAH0l+0L+17oPwL+IHwy+DHhj4QfGP9pP49/FnQ/HHjfwz8EfgNF8KIfGFh8LPhpJ4c0/x58WvFviT46fFj4IfCbwj4F8P+J/G/w/8ABcB174k2XinxT4r8caRp/gjwx4mg0vxfeeGQD8+P2M/+CoPiDx5+zJ8Cde8RfDn4/ftT/tKftEfFv/goDqngH4NfC/wF8Jfhv8VtM/Z9/Zx/bP8Ai98K9N8X/EfTPjL40/Zv+Ffws0H4V+D5fgn8K9ZT4geL/D/xB8Q+OvEWi6Wmi+L/ABjN4vvrIA+jl/4KkfCLxLB8GtD+DHwc+P8A8f8A40fGO3+N0w/Zy+H1l8FPB/xf+F9x+zN4w0n4Z/tGaT8Wrj4/fG/4LfCjwxr3wb+K2u6N8NfEWg6Z8UfEGr+I9d1CPXvhxZ+N/h9Be+NLUA+zfAnxguviH8DNK+NGjfCH4y6Rq2r+CL7xVD8CfHfhXSPhv8c7PxFptneNd/C7VdB8e+JfDngrS/G/9uWNx4YsdWvvH0Pws1m8az8S6J8SdS+HepaZ41vAD8w/2Lf+CmHx0+NX7GH7LXxr8a/sQftSfFX42ftC6b468RXXhH4CeFvgJp3gax8OeG9SFzN43i+IfxM/aY8LfB3wD4ElbWtJ8HfD/wAFfFH406Z+0L4yuNI1nU7X4deINK0HxL4ttwD6j/Z+/wCCjvwP/aQ1D9mHSPBXhX4taHq37U/gP9q7xt4X03xr4Z8O6LefD++/Yu+K/wAP/gl8d/APxPis/GOrf2d410P4l/EGDw7o/wDwhzeN/COu/wDCM+JtTtPFq6SPD174hAPJ9b/4LD/sm+CPDngb4h/Fqx+KPwX+DPxC1f8AbD8I6B8c/iTonguy+FsfxK/Yn+I3xW8A/E34U6xqfhzx/wCJdf0b4geNdP8Agr8RfiH8F9Mv/DcWmfEvwfoMuk6brFr8T3/4V0oB9Y6b+1v8O9P/AGQv+G1fjP4e+IH7M/wn074PX3x08a6F8cND0q2+JXw3+H9hotz4leXxp4P+GfiD4meX4om8PQwajD4F8O6n4i8Z/bNQs/Ck+hw+NzdeGbYA/Jj4w/tvft3fHL49eMv2d/2ZvhB+0F+yJ8Ydd/4JM/tkftEfBn4Y/tJeCf2XZtQ8UftBaF8UP2XvCP7N3jjT/GPhnx98evhpp13p914x+JXgvxB8MvH3xA0K88KXutafrvxo+F+l6LqHw78Q6gAfUniX/gpP8Nvgl8R/it8P9X0r9rP4/wDj5P22/hx+xP4b+H3hrwH8ABa2/wAcPG/7Fth+0/4a8OfCe6tPEHwyltvhV4r8OaFdPrnjn48eMLu68FfFfxfq7+I/Evg/4A6IPFHgsA9Csf8Agp78Ibn4Z6h4pvvhH+0Bonxksf2nrj9jKP8AZD1HQfhhc/tGap+0wnhzTfiDafDXSJdD+LWsfAO+tr74Q6xpfxsf4kL8d0+EehfCe6m8U+LPH/h46VrVjpoBneIf29NATxd+zroHxS+HP7ZP7Inivxl+1Dd/BS+8BfETwF+z/D4Z8RXy/szfFj48W0/xB+K9p4l+Mvwo8UfA4+DPB1/r974y/ZX+M2s+OPCXxS8PaD4C+IOo+GILX4jeEaAPnGb/AIKi+Ivi/wDtK/8ABMfR/hV8M/2g/g9+zV+1j8V/jzren/GH4t+A/hBYfC/9qj9nbwL+xd+0d8WfCnjPwZfaf458e/FX4O6LqPinw78Ifi14R0/42eEP2cPil428D3a3Gm+GtZ8P6P8AFPRPDwB9V/Bz/gpb8Lvi/wCJvgrBL8Gv2hfhX8Jv2pb/AFbS/wBkn9o/4r6B8L9E+Dv7Teo2vhrXfH/hmz8AWHhz4t+LPjR4In+J/wALfCnir4qfCpPj/wDCD4Mnx34K8P3baPv8RXuieHtVAOK/Zm/4KyfCL9pq8/ZgvdP+AX7UXwg+G37ZvhLxL4i/Zo+M/wAafDHwg0P4f/EzXPBfw9v/AIoeL/h8NM8GfG3x58UfBXivRfBnhv4g63Y6p8Rvhx4P+HPjfS/ht4q1z4bePfGfh2+8Faz4uAPQvhD/AMFFPCvxqvfAfiPwl+zT+1fH+zj8WNZ1jSfhX+2Dc+B/htqvwD8bWWm2viS+07xvPo3g74ueKf2ivhr8JvFdn4T1m88K/GX40/AP4Z/CfUbKXwzfXHjKysvHvgC48UAFL4Of8FLfhd8X/E3wVgl+DX7Qvwr+E37Ut/q2l/sk/tH/ABX0D4X6J8Hf2m9RtfDWu+P/AAzZ+ALDw58W/Fnxo8ET/E/4W+FPFXxU+FSfH/4QfBk+O/BXh+7bR9/iK90Tw9qoB7D+0L+17oPwL+IHwy+DHhj4QfGP9pP49/FnQ/HHjfwz8EfgNF8KIfGFh8LPhpJ4c0/x58WvFviT46fFj4IfCbwj4F8P+J/G/wAP/BcB174k2XinxT4r8caRp/gjwx4mg0vxfeeGQD8+P2M/+CoPiDx5+zJ8Cde8RfDn4/ftT/tKftEfFv8A4KA6p4B+DXwv8BfCX4b/ABW0z9n39nH9s/4vfCvTfF/xH0z4y+NP2b/hX8LNB+Ffg+X4J/CvWU+IHi/w/wDEHxD468RaLpaaL4v8YzeL76yAPo5f+CpHwi8SwfBrQ/gx8HPj/wDH/wCNHxjt/jdMP2cvh9ZfBTwf8X/hfcfszeMNJ+Gf7Rmk/Fq4+P3xv+C3wo8Ma98G/itrujfDXxFoOmfFHxBq/iPXdQj174cWfjf4fQXvjS1APs/wD8VX+KXwP0j4taf4L+JXwuvfEfgq819/AHxh8F3XgX4n+AtbtrS7j1Hwx418Kag97a22ueHtYtLrT7i80bUfEXgzxClrHr/grxP4t8G6roniPVQD8kf+CZP/AAVT1n41/s3f8E+z+1J8NP2iPDXjn9q74SaXpPhH9qvx58OvhT4Y+CP7RP7RPhb4eX3jPx74F8JaD8M/Gdz8QvAHibxJpvg74o+JPhw3xG+A3we+HXxW0j4c+ILr4Oa94ts9a+Ha+NAD6y8Df8FIvD3iP4yfA/4R/EH9lL9sD9naz/aZvPifp37P3xO+Pvgv4Q+EfB/xH1D4VeB/EPxR1vTtR8GaD8b/ABb8fvg3qurfDLwl4m8daFo37Q3wW+EOsHS9EvtJ12w0LxasfhyQAb8Pf+Cj+nfFqy8NeMvhh+x1+2l4++CPxLl8UWnwO/aE8L+CPgtqfwx+Nt5omleKtU8N3Hh3SI/j0PjB8M/BPxQPg/UrH4dfGf8AaP8AhV8D/gRqE2peEL/xD8UfDWgePPBOs+IAD4T+Dv8AwUz/AGg/2lf2BP2cLnR/hl8dPDP7eX7YHhXx3408FeF/gB4E/Za8X+IfD/wl+HnjXwyvxT/aF8E6T8cv2jNO+AfhD4XeFdP8b+F/hT8PJP2jvibD46v/AIl+JPCran8K/iTbw6wmpgH1iv8AwVY+FEC/ss+Avhx8HP2qf2kvjB+0jpX7SOjaF8N/Bvhv4D+HPid4Q+In7Fuu+BPBP7THw/8Aj5cfEz4vfA74S/DX4k+BPFPi+7stVW18R2/w61/VvDGvWvgHXtSh1/4XWfjoA8n8R/t/X/xF+DGofCz9lzWP2wviN+1R8Vvjh+154F8C2WjfC/8AY21343fDPwX+yt+0fP8AC79oD4iWGn+PfG/wR/ZO0v4T/DG/vNF+FfwQ8S/GbxhqvjLxPqXjT4XXnjDwr8XvFMXjyzcA9cj/AOCq/wAIYU/Zd8B/D34S/tS/tFfGT9pDRv2kNH8M/DLwh4T+C2hfFDw98S/2LvEPgDwR+018NvjvefED4pfBf4OfCr4meAfEPjDUxq0954q0b4VeIdR8GeItK+HvivVb/wAU/BvQ/iSAZ/w//wCCvvwk8fj4Ya2P2av2u/Bvwx+In7Ren/sfaz8ZPHXg34N6L4D+Ff7VmoeP9T+E4+B3jvS7X466n8Ttb1G1+KdlYfDi7+J/wf8Ah18VfgCnjPXbLQ4fi7Nc6R4wHhgAs/D7/gpL4CutJ0zwp8NvBP7XP7XXxm8bfHj9tLwh4c+Eel+Hf2XvD3xX07wn+yj8dta+FXxe8ZXWsal48/Z8+AXhf9n/AOGvjS/8G/Dn4aeIPiF8QLH4t+ONO8WfD+21e08b/EC58aX9gAdav/BUj4ReJYPg1ofwY+Dnx/8Aj/8AGj4x2/xumH7OXw+svgp4P+L/AML7j9mbxhpPwz/aM0n4tXHx++N/wW+FHhjXvg38Vtd0b4a+ItB0z4o+INX8R67qEevfDiz8b/D6C98aWoB9yfCT4n2/xa+Ffg/4pr4G+J3w1Hirw/FrN/8ADn4t+CNT8FfFTwRqMfmwaz4T8YeD5DfmLxBoWp2t5pktz4c1DxJ4V8R/Z4td8B+JvF3hHVtB8RaqAfF3gb/gpF4e8R/GT4H/AAj+IP7KX7YH7O1n+0zefE/Tv2fvid8ffBfwh8I+D/iPqHwq8D+Ifijrenaj4M0H43+Lfj98G9V1b4ZeEvE3jrQtG/aG+C3wh1g6Xol9pOu2GheLVj8OSAGl8If+CinhX41XvgPxH4S/Zp/avj/Zx+LGs6xpPwr/AGwbnwP8NtV+Afjay0218SX2neN59G8HfFzxT+0V8NfhN4rs/Ces3nhX4y/Gn4B/DP4T6jZS+Gb648ZWVl498AXHigA88+HH/BWT4T/Ef4i/steDIv2dv2svCPg79t/xd4x0H9kb46eMfA3wvtfhD8cvCvgz4c+OvivL8VtNl0P4ya/8SPhz4E8VeA/Bun+I/h3p3xt+G/wv+JvxC0bx14Z1zwj8OtW0DRfiZqvw+APU/BP/AAUT+CvxI+GP7CXxN0Lw58V9N0L/AIKJadq138E477Q/BkWveEU0z9m/4m/tOzyfEy2Txlqml6Ncr4C+FfiHS7VPDV148t38ZXeiafcL/YVzf67p4B81fCD/AIKs+C/F3wn+Da/BH4G/ty/tweMNW/ZA+FP7WHjhPDfhv9j7QPjZ4Z+FXxUtvEcHw68RfFjw9q/xn/Zu+F+vfE74j3Xgbxx5XgH9mPRPGi2mo+HLmD/hGvD9rrvgqDxCAfUHxQ/b38PeD/HNr8MvhV+zj+1H+1J8QrL4N+Gfj98RPBnwS8FfDzwz4j+DXwt8eXmt6f8ADjUvijpX7THxV/Z5utL8Z/ES88IePbfwt8G/D8fib42O/wAP/Fh1n4c6OttpzamAebat/wAFUPhF4iu9GtP2Wvgp+0P+3SdR/Zx8CftX6o/7L2nfBOCXwz8Eviq/ieP4Wa7f6b+0Z8cf2e9a8ReJPH8ngfxtBpPw6+HmmeNviJo994Yu9K8ZeFvDGrar4ZsNdAPtn4jfHz4U/CH4EeLf2lvij4jvPh/8GvAfwz1H4veM/Eni3wr4x0PWPDPgbSfDz+J9RudY8A3+gQ/ESy8RWulo0T+A5fCg8eNrZXwxH4afxK6aQwB+XHhr/goz8V/En7eHhP4d+NP2ef2tv2ePhZpH/BN79pv9qvxX8CPiX8IPhj4/+J3xC1fwd8av2U/Dfw18W/D6L9mbxp+0Trmv+LtP0Dxd8XfCFz8CdH8Zaf8AE601rVtKn8c/CO1fW/hdrWqAHq19/wAFXPA/glPjTa/Hj9lH9r39m7xP8Gv2LPi5+3uvgv4raP8As5az4g+JfwC+Bg0+P4mP4Auvgt+0p8XPC2n+PvDmoa94V0mfwJ8VPEnwz1pr3xXo8gVdOh1u/wBHANXTv+CrfwO0yL4j6j8avhN+0X+zN4d8DfsseK/22PDniX41eDvAcln8Xf2YfAuoaRp3jH4k/D/RPhH8Tviv4z0XUvDMniz4eya38K/jF4X+FPxo0/8A4WP4StLn4cx6n/wkNhoAB9Dfs8ftU+Ifjp4j1Twx4s/ZJ/ap/Zou4vA3h34ieF9Y+OWifBXW/BHj/wANa/f3unzxeGviN+zd8cf2hPh/pXirQJYdMutW8A/EDxN4I8eXekeINO13wz4a8Q6Lp/ifUPDwB9cUAFABQAUAFABQAUAFABQAUAFABQAUAFABQAUAFABQB8IeFf2PbfUfjH/wUK1r416N8PfiL8Ev20pvhBpkfw+1BL7XP7R8HeDvgHonwk8b6D8QtF1XRLPSI4ta1CwvpNNg0rVNdSfR5oLq6n0zUM2cIB+a/ir/AIJSftF+MPgX8BPhT8Xj+yv+2Mf2C/2nPFPir9lvQ/2tLvxL468J/tLfsj+MvDPjHwFbfBn9rg698FvHtj4D+MPwp8EeNNNs/h98afCPgv46w6rr3wi8B+Itf8JWmqeIfFF1bgHiX7Qn7N3xf/Zw8R/8Ey1+Ef7Mf/BN79mH4teLf+Cqs3i/wj8Ef2YvCviLwT8ELvQPDv7DP7VlrL4V+Lfxw8P/AAm+H/iPxt418caFp3iewtPjLpX7L3h6D4RJ4r0O2i+EXxei8BXk/wAQwD6N+K3/AATh/bB+LFr48+K3jHVfgr4m8dftEftS2nxY/ah/Y00f9pT9pL4Ofsz/ABK/Z78J/ss6j+yx8Of2bda/aX+HHws/4Wv8QPC2nRx2Hxp+KOi+Mv2cbf4UfG/xTruufDnxl8KYPBuh6FqtyAcv+zv/AMEnf2g/hPrfgS4l0T9i/wCE/gvw3/wV50P/AIKOwfCv9m+08Y+DPh58P/hfqf8AwT71v9l7xL8GfA3hqP4V+HtG1HxT4P8AiTe6U2m+KV03wPofxa8PQ+Ifixq+hfCbxL4hj+D+jgHqX7Rv/BOj9pr4pfGP9sLUfBuo/Alfhf8AtNftLf8ABNj9prR/Enif4g/EDR/HvhXVf2K/Hv7NT+Pfh9qXw/0r4NeI/D2oaf4r8CfBvxNr3hHxta/E6C5bxbf6F4O1nwXpej3OoeO9MAMG1/4JjftFan8SdA0zxVqPwRHwW8J/8FTv2nP254PEmjfEbx9J8SvFfwo/an+C37U3gjxH4IvPAl18FrXw34P8feAfFHxs8JWWkT23xM8X6B4x8PW3iTxHdah4O1PS9L8J+IADuPgd+wv+2Xbxf8E+vgZ+0J4h/Zvl/Z0/4JseIbXxP4I+JXwy8SeP9b+Mn7UGq/Cb4SeM/wBn79nCTx18JfE/wp8KeCP2cY9E8A+O77x18UF8K/GP4/v4i+IHh7SdE8MyeHfD2pXmqWIB1P7Pv/BPf4z/AAo+EX/BFPwB4i8TfDC91j/gnD9v/wCF4XOi614ruNM8Vfav2Hvjz+zRH/wqma+8Fadda5t8d/FHw/qz/wDCXWfgbHhKz1i/XdrFvZaDqAB9DftF/Ar9ouy/af8AhF+2H+yvZfBzx5438M/CD4j/ALOPxQ+DPx7+IvjL4OeC/FXwy8c+JfCHxJ0Dxz4Q+LPw/wDg38e/EPhn4heAPHngGz0t/DWpfC7XfC/jnwb478RPdaz4U13wl4fm1gA/Knw7/wAEZvi/ovg79lfx38YPhL/wT1/bi+OHwi1L9vbw/wDGf4MftGaL4g0v9mrx54V/a/8A2vfHv7VfhD4l/CXxX4q+A37R/iX4R/FL4Y6xqmk6PcaFffCDxvZ6z4c8c/EDwcPiIkegaH4s8TAH0L8VP+Ca/irxz+zN8LvgVr//AAT9/wCCOXxV8BlPjLP8SP2aLDwv8Sf2Vvh98KNa+KU9uNF8Tfsy/tCeAPg98ZvFfh7xp4b8NwzeEvH/AMQNF/Z8+EHjX4r68+mfFPwvrPwKfQofhvegH6N/sN/BD4u/s9fs6eHPht8cPinrfxY+ICeLPid4xu9R1v4ifEb4xN4E0b4jfEjxT4+8N/BfRfjL8Zbq9+Mfxg8K/BTQ/Edj8MPCvxO+Ks1v448Z6B4X0/WdT0PwlBcWfg/QAD8a/DX/AAS5/bR0L4EfshfAv4jeCf2RP2oPhB+y34D+K/wo1z9lb4k/tXftKfDb9m3483N78QPhf8Q/gn+0j8YfD3hX9l7xp4X+JvifwddeDvEGjn9l/wCNHwj+L3wx8D3+pWPxB8E/Fy58WNMtoAd7+zj/AME2f20v2P8Awr+xTrnwxh/Y3+JPxD/ZG8S/8FLfBV78M4vFfxM/Zj+CHjT4Hft3/tD6Z8f/AA1rfgnUvDnwO/aD1j4PeJfhnqngbwRocHwZt/AvjjwhY+HtS1jQ9N+Ld6vhrTdU8SgHHah/wR9/aw+Nv7N3wT/Yw/aG+OPwp8GfBTwB8Q/22P2pPiJ8Sv2f9R8cH4leOP2s/jH+1H8cPjD+ype+G/A/i3wbpOk+DfhR8CbP4vJ8ZfFthf8AxN8V6p4v+L/hzwv8L30y9+H3h3U/H/jYA/Urx1+zp8c/2s/+Cd/iD9mf9rDxT8Pvh1+0X8U/gfN4C+JvxE+AVxq/xB+G+hfFW1tlj034oeBtM8feE/hrquq+H7nxHpekeOrn4da9o+lDTYrq/wDh6vivWrWxh8c6mAeO/BL4E/t6eK/27fhp+13+1jpH7JPgHw18Ov2JPjF+zN/wgH7PPxS+MHxX1bWfid8UPjF+zZ8TdT+Jsev/ABI+B3wZt9K8E63YfBzU9Ftvh3JYaxrfw/udJ0q9b4gfE2Px3fw/DcA86uf+CdPxtm/a+1n4/r4o+Fg8G6j/AMFVPh5+3JBpja34tHiZfhN4S/4JgeJ/2KdR8PS2Y8EHSl+Ik/xU1q11+y0lNZfw1J8P47jVZ/Ftt4jSPwpKAJ4h/wCCev7QOk/FL4oftG/DbxT8Ip/jDoH/AAU6vf27vgF4S8W694v03wD41+HXiz9gr4V/sPfEn4RfF/xRpvw/8Qa38M/EviTw3Y/FXU/DfjTwZ4P+LNn4P1AeANeudE8Upc+IfCliAbvxv/ZI/bM/bK8R/sza3+0dD+y98M/Cfwe/aa134ha58Mfg14/+LXxB1vS/hH4j/ZE/aL/Z+8TfYPjb4z+FXw6tPiP8QfEXjL4zaJrujaHL8Bvg34f8BeFtK1a3u/FnxI1h7JpADxnwp+wF+3R4o1v/AIJ2fCT49an+yrdfs1fsCxfGT4fa/wCO/AHj74sXHxv/AGmPh54m/Yz+OX7H3ww8dz/DrUvgz4a8C/AHx3YeG/H2ia18SPh9pXxP+MfhvWda8T+ItV8I/EHwvZfDvRvC/wASQCt+wt/wSu8Q/sseI/2dfDOt/sWf8EjbGy/ZutZ9En/bd8C/CA3/AO2H8c9K8I6NqHhT4eeLB4Fh+Afwy039nv4yeKtOk0TxP8WPiOn7S37RltPrlh4q0fR/C16vjq38UeCgD1X4Mf8ABOH4t+B/gR/wRq+EfjLxN8NL65/4J96Zr2kfH248P674rksvFdnrn7Cfx+/ZclHwkur7wTp91rEg8a/FfQ9W3+LrHwP5fhSz1fUVD6zbWWgagAdh+zv+zd+3V8JvgX8H/wBhHxPbfsmav+y78Ifh9p/7PmoftCJ4/wDjBrPx1+J/7Nfg/wAKX/w+8IeG0/ZwsvhP8PvAnwq+Lmp/D6Hwt4e134mx/tQfFXwxpGvaPrXjOz+Fuvw+IbTwj4cAPnr9hb/gld4h/ZY8R/s6+Gdb/Ys/4JG2Nl+zdaz6JP8Atu+BfhAb/wDbD+OeleEdG1Dwp8PPFg8Cw/AP4Zab+z38ZPFWnSaJ4n+LHxHT9pb9oy2n1yw8VaPo/ha9Xx1b+KPBQB93ftF/Ar9ouy/af+EX7Yf7K9l8HPHnjfwz8IPiP+zj8UPgz8e/iL4y+DngvxV8MvHPiXwh8SdA8c+EPiz8P/g38e/EPhn4heAPHngGz0t/DWpfC7XfC/jnwb478RPdaz4U13wl4fm1gA/Knw7/AMEZvi/ovg79lfx38YPhL/wT1/bi+OHwi1L9vbw/8Z/gx+0ZoviDS/2avHnhX9r/APa98e/tV+EPiX8JfFfir4DftH+JfhH8UvhjrGqaTo9xoV98IPG9nrPhzxz8QPBw+IiR6BofizxMAfQvxU/4Jr+KvHP7M3wu+BWv/wDBP3/gjl8VfAZT4yz/ABI/ZosPC/xJ/ZW+H3wo1r4pT240XxN+zL+0J4A+D3xm8V+HvGnhvw3DN4S8f/EDRf2fPhB41+K+vPpnxT8L6z8Cn0KH4b3oB+gv7HHwC+MfwO/ZYtfhJ8aPirq/xV+I99q/xf8AEcuqeIfiL8SfjBH4C0z4pePfF/jfwv8ABnSvjP8AGKfUfjN8XvCPwT0bxPp/wx8MfE/4pvH468ZeHfC9hrWo6B4UhuLLwdoIB+a/7OH/AATz/butPgl/wTl/Zl/aN8VfsveDPAf/AATosPCfjbw58X/gJ4u+JnxF8f8Axc+LXw2+BPjX4K/CDRL74XfEr4OfDrwp8OPAnw8j+Jmq+I/FviYfET4l618YtU+HvhwWvgz4QaX4717RfCYB418CP+CQn7SvhX46/sSfGL4m+Af2Mk8efs6eJfF0f7Tn7UR+N37Rf7Rf7Zn7bum/EL9kP4rfsva7488U/G743/BvSPHvw0j8N/8ACQeFNd8M/s26l8Q/jF8NoLXU103wr8Rvhto3wY8NeHfieAfor+yJ8Gv+CgP7NPw7/Zz/AGSp4f2RdT/Z7/Zu0Pwl8KLP9oi48cfF/wAR/Gv4l/AL4WaRJ4W+H3h2b9me0+FHw98BfDL4q6j4L03whoHiP4jL+1F8U/C+m61o+ueL7T4Xa9B4jtPCPhwA/OLwf/wRs+MPh34ffsWTfE79nv8A4J3/ALXPjH9j34Z/Gb9lq++DX7SfiLxN4p+Cnxh+B/jnxH4Y+IXgD48aJ4y8Vfsi/E3UvgD+0F4L8aeGrvSNR+H+nfBr4u+HNY8B+MfE2mR/Ge3uxZMoB91fA79gD4hfDj47fsKfF+L4e/sX/Anwx+zz8Lf27/DvxL+DX7JHgbW/hf8ADfRfEv7Vfij9m3W/AWnfDXQl8L2Wn+PT4V0f4M6zpHxN+Kuv2Pwiv/HeuHSvFujfCfwxa67deEfCQB8XXH/BF/xzpfifwP8AGHxN8Ff2Df2yfFvhv41/8FFLvxF+z5+1kmrXXwX1/wCDn7Y37VGv/tKfC7xn4U+Imtfs4fHPUPhv8efhHdx6RoOv2dt8C/FOg+KtD8cfEDw5aeONNg0nRNc1sA+0fgd+wB8Qvhx8dv2FPi/F8Pf2L/gT4Y/Z5+Fv7d/h34l/Br9kjwNrfwv+G+i+Jf2q/FH7Nut+AtO+GuhL4XstP8enwro/wZ1nSPib8VdfsfhFf+O9cOleLdG+E/hi11268I+EgDitP/4Ju/HG0/Zp8HfBqTxV8KG8T+Hv+Cw1n/wUFvb9Nc8XnQZfgzb/APBRy/8A2vn8M2t03gVdQf4nH4a3Uehro0ulweFT45D6YfGi6AF8TMAfMdx/wRf8c6X4n8D/ABh8TfBX9g39snxb4b+Nf/BRS78Rfs+ftZJq118F9f8Ag5+2N+1Rr/7Snwu8Z+FPiJrX7OHxz1D4b/Hn4R3cekaDr9nbfAvxToPirQ/HHxA8OWnjjTYNJ0TXNbAPd/ip/wAE1/FXjn9mb4XfArX/APgn7/wRy+KvgMp8ZZ/iR+zRYeF/iT+yt8PvhRrXxSntxovib9mX9oTwB8HvjN4r8PeNPDfhuGbwl4/+IGi/s+fCDxr8V9efTPin4X1n4FPoUPw3vQD9Bf2OfgL8cfgV+yvbfCf4qfGvW/G/xbu9W+MHiay8Ya3408ffHhvhRH8UPHni/wAceDPhfovxQ+ON5dfFj45+FfgFp3ibS/h74V8ffF+5tPF/xA0Dwjp+o61o3hCzvbXwh4fAPxy+BH/BIT9pXwr8df2JPjF8TfAP7GSePP2dPEvi6P8Aac/aiPxu/aL/AGi/2zP23dN+IX7IfxW/Ze13x54p+N3xv+DekePfhpH4b/4SDwprvhn9m3UviH8YvhtBa6mum+FfiN8NtG+DHhrw78TwD7w/Z3/Zu/bq+E3wL+D/AOwj4ntv2TNX/Zd+EPw+0/8AZ81D9oRPH/xg1n46/E/9mvwf4Uv/AIfeEPDafs4WXwn+H3gT4VfFzU/h9D4W8Pa78TY/2oPir4Y0jXtH1rxnZ/C3X4fENp4R8OAHwlqXwv8A2w/2e/jv/wAEGv2ZfjSP2etS+C37On7Qvjf4M/D34m/DTxh8QNV+Jnx0tvhp/wAE9P2ovBPww8f/ABB+GHiX4X+FPDHwD1ez+G+h3knjbwf4U+K3x60rxJ428VTXOi+IfCmh+FrSx8QAHrP7P/8AwTu/bn+H8P8AwTN+D/jzVf2WE+Bf/BNHV/jDoWk+OPCvxF+Kuv8AxV/aD8F+JP2Tf2iP2ZvhT4s1TwBqnwM8IeE/gp4o8MWvxH8I3fjXwFZ/Ef4y6T4jXW/E2raT8R9Fm8AaToXxPAOEj/4JSfHXTf2YP2LPgR46/Zc/4J0ftVeJf2X/ANmT4C/D3w98W/E3x0/aZ/ZH/aJ+BHx1+CWrWfiRPGHwM/a2+CvwG+Jfxmvfh7qfibSvDmu6JpXg+0/Zi8VeH7/QdWGtav41svGr2PhQA0Ne/wCCPfxF8MeOfAnxR8T/AAk/YU/4KseP7/8AY6+A/wCzp8YfEX/BSrTLrw/4tg+Ln7O1rr2m6H+0B4A+IMv7Ov7Y+ualbfFvRPGGoaZ8XPh7runaDr+pap4H8FeMb/4t+LPEGp+IWQA9X/aJ/wCCb3xC8f8Ahv4H+Erb9iv/AIJZfGqw+EHwt+Gtl8PvE/h3Xf2hP+CanxO/Zl+NPw78Zf8ACfDXv2Yvit+zz8P/ANpn4oeB/hJfeLrfQtf8M+AfAPjf4LeJfBl7omrxa346+JVr41lj8MAH2h4l/Yl8YfEn/gmqP2Dfiz+0Z4y8e/Ea/wD2adA+CviL9qjW9Ei1rxnr3xE8O+GdNsdO+Meu+Htd1rUZfE99/wAJZpGn+JtY0nxJ4r1DWvFcMV1a+I/Gd7rOp3/iWUA+JviN+x9/wVI/aP8Aij4x+MfxA8dfspfsreOW/wCCZn7TX7Gfw51n9m34r/Hj4meIvDfx5+OPxD/Z58dp8b7Hxl4k+DfwH17wZ4R1C3+Euo6Lp+geGvtnxE+DF9pmj+LfDfxI+JGs+KQnw2APmK9/4I3/ALRWs63+0j4q8I/Bj9gX9mW7/aB/4Jj/ALfn7D3iPT/h78YPj38cvid8RPjP+1PJ8M/FvhX9o/8AaF/av+JX7Pngj4sfHW/1zxx4c8Raf42HxG8MeJ/iB8PtLhufF2nfEH406v8AEzUfDHw5AP1M+Jn7IHxn8RfHz4dfGHwbq/wLe38Df8E3v2mP2RG0b4t+HvFfxC8Kat8U/jF4/wD2V/Ffha78V/DnSn8Hp41+DTab8DvF2mePbA/EHwn4iu4dY0aw07Tbu31DU7vSQDwn9hX/AIJ8/FP9nX9prWPjVYfCb9nf9hj4R6x8P/GVh4+/ZT/Yu/aS+PXxh/Z1+O3xj8cL8G9Ks/jRffBD4hfBH9m/4F/s2+Ivhh4U+ClpoGjXvwW+FOqeM/idF8QtfPj3x3aWnh37F4zAP2loAKACgAoAKACgAoAKACgAoAKACgAoAKACgAoAKACgAoA/HP8AZS/b1/aM+MPj268Q/Fjwh8IPA/7K3g2+/wCCqmmfFn42w6V4t8M6D8PL/wDYg/bH8GfBD4NW/ijx34l8dan4K8JHxh8Gb74heP8AxvL4litYPEF58PvFXiXwtL4S8OeFNb0RwDK0j/grN4Y0j4H/ALbfx88S3DeNh8Efht45/aO+APwH0b9lv9tD4E/E7x9+zb4ftJdO8EeOJ9W+Ofwrg1z4weHPGniU6Fd/EL42fBD4OXXwY/Zy0Hxnok/xE1nVtDtk8bayAe1ab/wVc/ZY0T4WfCnxh8TNT+MWneMvG/7P2hftCeMfAfgL9j/9sf4k+Lfhl4BvIbuz1Hxz8UPAPw++BnjPx38GPh5f6/oniq38D+K/i9pHhLSPHekeGtZ1zwdqfiTRtJ1DVIQDx/xB/wAFgPgx4D/a88c/DHxj4ki8Rfs5yfsJfs5ftnfB/wAbfAz4HftCftD/ABC8V+Eviv4t+Odr45+Jes6X8BPC/wAU72z+Afhjwb4J+Fupj4hXngDw74Y8Mar480608UeN57nxl4Q0lADa8d/8FIrfSf2mfiN8PdO+LXwI8Mfs66Z8Bf8AgnD8YPhV8dU+Hnj/AOPdl8QtU/bc/ae+KPwZsdD02b4VfEzRdM1vwz8TtF8KeBNF+EfxB0VB4b8D6/43b4meM5/HfgPT38OgA+odP/4KK/sjar8XdP8AgtYeP/GU3iLV/ipq/wAC9I8cH4D/ALQUP7PGrfGnQo9ZTVfhPpf7V1x8LIv2X9R+ItprPh7XPBbeDbL4vz+IJfiVpV78LYLCX4jQP4XAAaf/AMFFf2RtV+Lun/Baw8f+MpvEWr/FTV/gXpHjg/Af9oKH9njVvjToUespqvwn0v8AauuPhZF+y/qPxFtNZ8Pa54LbwbZfF+fxBL8StKvfhbBYS/EaB/C4ALqf8FBv2S5PjNN8Co/iPr0ni63+KA+B0/i1PhB8a3+AUHxva2ilHwUm/amX4dH9mWP4wnUZ4fCg+Fr/ABcXx2fiFNF8NRoH/CwJE8NEA8n1z/grv/wT58M6x4u0zxB8cdb0fSPh58YfGf7PnxI+Jd/8Cf2irf4EfDP44/D/AMYav4E8UfCf4m/tEP8ACYfAj4c+PbbxHo4i0vw141+Iuhan4l0jX/A3ifwzb6x4X+IvgHWPEgB6R4c/4KNfsf8AiHwF8dPiNc/EnxN4B0P9mpPDMnxu0T41/BL48/AH4l+BV8c2cd38PBcfBz44fDL4e/FzWn+J00i6J8K4/DXgjWZPih4sD+C/ACeI/FscmiIAUpv+Clf7GWmfCr4n/Gbxd8U/EPwv8FfBTxR8LPCXxdtfjX8Ffjx8DPiF8Nr/AON3i/w54D+Eur+NPg78Yfhl4I+L3h7wN4/8VeKNP0vw58StS8DQfDu9Wx8VagPFCaX4H8aXugAHzp+0n/wWF+AHwm/Zo+Mfxu+F/h/4ufELxt8HviV8DPhR4t+DnjL9mz9rD4TfE7wTrXx/8VeHtF8HeL/Hvwn8b/AjSfi7oHgG58O6rrfiXwd4q1PwTo/gn4t+J/DB+Dngvx5F8Rdf06zgAP0N+JH7Q3wk+D/waf49/E7xFqfgn4bLpnhbUEuNe8F+OrTxnc3nji80rSvBvhCx+FP/AAjT/FbUPiZ4r1/XdG8KeHfhPY+Crj4m6x401Sw8Faf4SuPFdzFozAHiPh//AIKH/smeIPA/jzx+/jrxt4P0v4YfEz4OfCH4heHfit8A/wBoX4MfFLwf45/aD8XeBvAnwUt9d+Cvxb+Ffgn4w2Xhv4l+LPiN4W0fwp4+k8C/8IBqMr6/cL4nSy8GeM7nQADb+N37ef7Jv7OMfxsm+NXxbtvAtv8As6aB+z54p+M91eeEPiBqlp4H8P8A7U/xJ8RfCL4EapdXegeE9WttVtvG3xC8KeINBn/4R+XVpPCEWnNrfjlPDXh+4tNVnAPefhV8UPDXxk8DaR8Q/COmfETR9A1uTUorPT/ir8Ifiz8CfHMLaVqd3pN0dX+GHxv8FfDz4leH45bqyml02bXvCWmw6zpj2mtaO99o2oWF/cgHy74S/bR+E37VVnrnw8/Yx+PHguf4y3vw8vfiZ4S8UeOPgN8ZPiF8MtK8DaZ8VNU+FcfjzXNEt9e+A9v4o8I+OPEvhPxrpfwmvdM+MXhW3+K+m+H9b+I3wv1Hx14B8K63qJAPhf4Pftl/thaR4r/bZ8Zftb/tQ/sLeAP2cf2Af2iNM+D/AMV9d8O/sX/Hrwz4o+Jnh29+CPwS+LkOo+ENb1H9vz4jR+CvGev6v8atN+HXg7wbZfDn4z654p8T2OlWPhzR9e8QeLtM8L2gB95eHv8Agot+yH4i8G+P/Gw+I3inwtafCr4kfBf4TfEvwl8Tvgh8evhD8XPAfjb9orxj4M8A/Ay28WfAz4qfDHwb8aNC8P8AxT8V+PvDWmeDfHGo+AYPA2rxvrepweI/7J8JeLb7RADyf9vj/gpr8Kv2Lvh18aL7S9I8TfFL4xfBub9l2PxN8M/Dnw6+MniKLw5pH7W3xR8S/DP4Z+M/EGteAPhr4xsW0Uf8K9+KGrw6bbXdvLr3iLwhoHwum1jwv4x+K3w2OuAHp3jf/gpF+x/8OPFo8F+NPiD410XVdP0T4ceIfH2pt8AP2ib/AME/AnTfizBBe+A1/ak+JOmfCi9+Hf7Jup6tpd1Z67faF+0v4p+FGueG/Dl7Y+JPFGnaNoN7a6jMAWvif/wUV/ZG+D3xI1/4XeO/H/jK11vwZ4g8DeFPiT4q8OfAf9oLx78GPg74k+I8uhDwjonx0/aF8A/CzxP8BPgVqN7ZeKPC+valbfF/4k+CX8NeEvE/hvxl4mGj+FNe0nWbwA9l/aS/aa+Bf7IPwk1r47/tIfELTvhZ8IvDmteDtA1/xzrGna9qWk6LqPj7xfongTwsdUTw7pWs31jp174o8RaRY32tXNpHoug21zLrGv6hpeiWV/qNqAeLeHv+Cjv7HGv/AAt+N3xhuvirq3gLwf8As4x6FP8AGvT/AI0/CT41fAP4k+A7bxfpVjq3gG7vvgv8bfh18P8A4x6lZfFBdRt9I+EV7oXgPVbX4ueLEvfBPw0m8VeMNM1LQ7QAw7r/AIKf/sR6R8JPjJ8bPFnxa8QfDnwV+zz4p+GHg/446b8Wvgh8fvhB8UfhXq3xq8QeFfC/wlu/G3wM+J/wu8JfG7QvC3xD1rxnodv4U8c3nw9TwVq9umvana+IH0vwl4svdEAPH/Av/BWH4PePf2xvEv7N3/CGfGb4afD3wV+yjN+0r4n+Mvx+/Zp/au/Zx0vRY7bxf4z0zXY/GSftBfAn4V6L8Lvhv4R8IfD7V/ED/Fvxzrtr4K8b63q0ng3w1qdr4j8Ea5p+rgHvvw4/4KN/sefE7SPG+vab8T9d8C6R8PfhRP8AHrxDe/H34OfHD9mJLn4GWaO+p/Gnwgn7R3w3+Fc3xE+Euij7GviD4j/D6PxP4N8PS614Zg1vWbCbxV4bj1UA674Bfttfs9ftK+Ldc8A/DTV/idpXjvQPB2h/ESbwV8av2df2jP2ZvFutfD/xDqd/oun+OvBXhz9pL4UfCfWPiF4Oh1jT20nWvE/gOz8R6J4a1PUNAsPEd9pV14m8OxaoAc7+1H+3r+zp+ypeaj4S+IvjTWIPiJD8K/Enxfm0Hwr8JvjJ8XbL4f8Aw50OW70yL4r/AB51P4P+B/GOlfAD4MTa5Y6rZJ8WPjbrHw3+Hl9F4U8fXFj4sa2+H3ja68PAHyl+yp/wUI+Kvin4NaP+1B+2Bovw1+Dn7Mmpf8E3P+Cen7WsfxX0Dwv8QLDSdX+OP7T+hfFS9+Nnww8Jy33iHxo/itvC2seH/hXpHw7+FPhqy1v4szah8UvBmhNcePNc8f8AhK2oA+lJv+Clf7GWmfCr4n/Gbxd8U/EPwv8ABXwU8UfCzwl8XbX41/BX48fAz4hfDa/+N3i/w54D+Eur+NPg78Yfhl4I+L3h7wN4/wDFXijT9L8OfErUvA0Hw7vVsfFWoDxQml+B/Gl7oAB86ftJ/wDBYX4AfCb9mj4x/G74X+H/AIufELxt8HviV8DPhR4t+DnjL9mz9rD4TfE7wTrXx/8AFXh7RfB3i/x78J/G/wACNJ+LugeAbnw7qut+JfB3irU/BOj+Cfi34n8MH4OeC/HkXxF1/TrOAA+k9N/4KP8A7IOqfFbx58F4vH/jey8efCTQtD8T/Gtdd/Z//aK8NeDPgD4e8S/BfS/2hNB1r9on4o+IfhRpfwv/AGfNN1X4T6rH4gtLr40eMfA0Umq6d4k8Elh488JeKfDOjgHmn7KH/BQPwL8bNR+Pmp/EL4qeBvBvhrwtZa38bPhZovjP4C/tL/srarp/7Huj77S3+OviXxh+11oHw00z4zeGLkQW/ibxr8Svg94Q0v4UfCS08TeF/C3iLxHrlxqmi+K/EIB658KP+Cg/7LfxqtPGE/gPxJ8Uftvg34Vz/HGXwv42/Zn/AGnPhX498afCC2ikeb4kfBn4c/FP4PeDPHvx98IJN9h086z8D/DnxCtDrPiHwhoSudZ8a+ErDWgD0f4Bfta/s7/tQyeKY/gP8S9O+ILeDtI+GviTWjZ6P4m0aN/Cfxj8F2vxA+FnjTQpfEuiaLF4s8C+PPC9xNc+GvHHhV9a8J6lqmjeKfDUOsnxN4Q8U6Po4B7Z4s8WeFfAXhXxN468deJvD/gvwT4L8P6z4s8Y+MfFms6d4c8K+E/CvhzTrnWPEPibxN4h1i5s9I0Hw/oWkWd5qms6zql5a6dpenWtzfX1zBbQSyqAflD4U/4K3fBTx/8AtcaH8MPD3iePwb+z5o/7BH7QX7Znxb8ZfH/4KfH39mfx94R0T4Z/FP8AZw8K+AviBaad+0T4X+E91N8BPFPhH4l/FW9/4T+38Ca14a8S+IPAd3Z+GvHUFx4M8Y6LMAe7eG/+CpX7FPiPTvipqU3j/wCJvgZfg1+zv4r/AGtPHGmfGX9lz9qz4D+JW/Zu8DQSXHjD4xeCPCPxr+CfgDxT8VfBnhwLBb6rffCzR/GctrqGp6Fpj2/9o+IdDtdQAOk8A/8ABST9i/4jSfET+yPjDc+GrL4YfCO4/aC8Ra78Wfhj8X/gZ4U1f9n+0uLu2uvj18NfF/xp8AeAPC3xk+CFs9rFLcfFz4Q6x44+HkNprHhi/k8RrZeLvC9xrAB2fwC/ba/Z6/aV8W654B+Gmr/E7SvHegeDtD+Ik3gr41fs6/tGfszeLda+H/iHU7/RdP8AHXgrw5+0l8KPhPrHxC8HQ6xp7aTrXifwHZ+I9E8NanqGgWHiO+0q68TeHYtUAPDPF37eem/CP9sL9qz4WfG7WvAPgD9nL9nH9j39mj9oqTx/daf4jk8ZSeK/jX8Wv2h/hxqnhycWWqaqnio6nL8LPBGifDTwN4P8FS+PPE/jjxJL4b0YeK9Z8Q+HdCtgD0zTf+CiP7JF/wDDj4o/E+/+IPi3wXo/wY1PwhovxI8IfFL4G/Hz4QfG3QdW+I9za6f8LdNtv2c/in8MPB/7QHiK9+L2tXkfhn4N2/hj4Z6zL8XvF8GoeD/hqvinxRpWp6RaAHp/7P8A+1V8Ff2m18eQfCrV/G0WvfDDXNJ8P/ELwJ8Vvg38Zv2e/il4PvPEOhWniXw1fa78Jv2gPh/8MfiZZeG/FOjXZufCnjCTwn/wifiiXTtfsNA1rUdQ8NeIbXTADyz4n/8ABRX9kb4PfEjX/hd478f+MrXW/BniDwN4U+JPirw58B/2gvHvwY+DviT4jy6EPCOifHT9oXwD8LPE/wABPgVqN7ZeKPC+valbfF/4k+CX8NeEvE/hvxl4mGj+FNe0nWbwAu/Ff/goN+yX8EviXrXwn+IvxH17TfEvg+PwVN8TNb0H4QfGvx38KvghF8RJQPBsv7RHxy8BfDrxN8FP2c49bsXt/EMb/HT4gfD1bTwff6X421A2nhHVtN1u7AOH+K//AAVL/Yi+CnxD+NHwv+IXxM8dWfin9m+Xwwn7Qt14Z/Zx/ab+Ifgf4FWvjXwH4d+JvhLWfjB8Ufh38HfFXwy+G3hnxH4I8UabrekeK/GPi/R/DN8bTxJpkGrNq/g7xdp+iAHYftNftofBn4FeJNN+FWs/HDwn8Lvizdn4IeK5bfxZ8GPiz8Y9Gi8AfFj9o7wT+z34ftb60+G2o+FrXw/rvxU8eeJZPhp8PNa1rxlDF4d8QS6j8R9V8IeMfAnw58cacgBB4q/4KM/sgeC/iPr3wy8RfErxJbX3hH4g6B8JfHHxCsvgr8d9b/Z4+HnxU8UXXhzT9D+GvxK/ao0P4Z6l+zR8N/H15q3jHwfoL+D/ABz8WvD/AIgs/Efi/wAK+HL7T7bXPEmi6ffAF9P+Cg37Jcnxmm+BUfxH16Txdb/FAfA6fxanwg+Nb/AKD43tbRSj4KTftTL8Oj+zLH8YTqM8PhQfC1/i4vjs/EKaL4ajQP8AhYEieGiAUtP/AOCiv7I2q/F3T/gtYeP/ABlN4i1f4qav8C9I8cH4D/tBQ/s8at8adCj1lNV+E+l/tXXHwsi/Zf1H4i2ms+Htc8Ft4Nsvi/P4gl+JWlXvwtgsJfiNA/hcAH25QAUAFABQAUAFABQAUAFABQAUAFABQAUAFABQAUAFABQAUAfht4d/4J+/HL4h/wDBLL9vr9jDxbFp3wn+J/7Snxp/4KQ638PbzW/EVlqfh2TQPj5+018YfiT8HdX8Var8Pb/xJe6f4R8b+G/EfhqXxbp9ksvjDRfDet6pp19oFv4itZtHQA8KP7D/AI9+OHw9+OCn9g39q/4MfHDUP2Av2qfgd4P+J/7av/BU74i/tW2OkfFb9pD4Y2fhDVvhx8BfBF7+13+174cuvht4p1vQ9LuvHnxR+Ja/ALxHZWfhn4c3Om+A/FF5c6zH4AAGfEX4P/8ABQ74taD8Pfh341/Z5/bJs/gjF+yN8H/h38M/gT8Hv2wv2bf2XfC3gP8Aab0DS/i38LviV4y/bq+MHwM+Plh+0rr/AMKbjStY+HHi7wr4c/Zf+KXx/wDh/qPw/sbm+8cfs3eIfjNoul+HlAMb9i34Q/t9fsTeJPhP431L/gnx45+MbWP/AAR1/wCCdH7H+raT4D+PH7Jek+LfCX7R/wCy4Pj5beLPCur3fj742eFtB/4VVdReLNDvfF3xA8I6/wCLNSsbjUPBcfgzwH8TSni+XwKAeEad/wAEjf2xfhP4S8KfC7RfCGhfE2DwR+zz/wAEQvh1P408LeMPBeg+FNZ8Yfsj/wDBRP4g/tBftMWPhLS/Gnibw/4qtfCfww+HXia11fwxdeINC0S68YaEmn6T4X06/wDFq3nhexAPri6/Zm/a28FftL2WufsffAb9rH9jPXr/APaW1bWvifrelftffAb44f8ABKf4x/Bfxp+0D4L+Lfxn8eeIv2avix498R/HL4b/ABa+KPw48M+L9J0W3/Zl/Za/Z28V+Gfjj8U/EdjrXxi1z4c3Or/FG+AC6/Zm/a28FftL2WufsffAb9rH9jPXr/8AaW1bWvifrelftffAb44f8Ep/jH8F/Gn7QPgv4t/Gfx54i/Zq+LHj3xH8cvhv8Wvij8OPDPi/SdFt/wBmX9lr9nbxX4Z+OPxT8R2OtfGLXPhzc6v8Ub4A8v8AhX/wTe8Z+A73Vf2cPi3+xt+1V+0XoS/tneNfjBoHx4T/AIKk/F74Y/sMaz8M/Ff7TGoftV+DviT45/Zr0b9rQ+JtG+NXww1fWoU1L4beF/2IPEHgPx78fvBOneL5/iRYaJ4y1f4oaCAeva5+w5+03c/sU/HL4S2XwtjPxF8bf8FsdX/a90TQU8Y/DuJtX+AFz/wVf8L/ALSNt8RZdXbxWmiQSN8C9Kl8YDwvqOp2/jlIrSPwu/hxfFfkeH2AM/8Abk/4J6ftJfH745/t4fErwV4Pv73Rde07/gkX8UvgvpemfGy4+DWo/HrxN+w18bf2kvip8X/g9onxG+Hvi7RviV8FPGV1oHjLwta/Db4nXt14G0/RvidrPgzxBpnjLTLHw34j8QeGwDm/G37CHjT4n/Dv4y+Ivhp+wx+0x8J/iR4m+J3/AATc0G3179s//goZqv7VXx4+Ivwq/Z6/b9+En7R/xM0v+xPF/wC1f+1b8Jfh98J/hf4SsvHHjDwn9g+P48feN/E2peP9EtfhRpE8/h+8+IIB6j+3d+xj+0z8W/G3/BSfxV8NPhfJ4vsvjD8G/wDgklD8H7S28ZfDvRtQ+JXib9j39rv49fG/40+C9HTxT4v0G08O69p/gzxF4Wj0C/8AiFeeDPB+v614lsLG18UpBYeIb3RAD9F/2wfA938e/wBkq+0rWv2T9b+OWo6y3wq8dah+zZq3xs0X4E/FnRdT8P8Ai3wr41mHgj40eAfFt/4V8LfH34UX2nHXPAep+F/jL4S8I6n8QvDVhp9j8ePCPh7UF8e2oB+Qupfsnf8ABQ/xl+zX+1P8PtD079qPV/hJonjv9jz4z/spfs4/8FBvjp+zR8X/ANqaT4kfs+/tuWf7YXxo8HeH/wBon4QePfiPYX3wh8c+CND8CfBr4Ep+1T+0n8UPiRo3izwlNB4r8afDb4Y2mnatrgBL+0H+zB+2t+1f4j/b7+JE37I3ij4Uab8eG/4Il6T8Hvh98R/ir+znqnxB1rQP2Nf29viF8Yv2jbrx7B8O/jD4/wDht4W1Dwr4K8QTeL9J0rT/AIj+KbLxh4Kv/DFvoWqXfxLvPFXwz8HgH9BXxa+GmgfGb4WfEf4Q+Kr3xJpvhj4oeBvFXw+8Q6h4O8R6p4Q8WWOi+MNDvtA1O78N+KdEnttW8P65b2d/NLpmr2E6XNjeLDcR7im1gD8wf+CZP7C/7Rf7EfiHxtp/xE174HeK/AvxA+Fvwm8O+INT8DXnii38VWvxI/Zy0Gy+A/w71vwr4fv/AABoHh/wf8Jfib+zx4Y8C+J9W+BXh/WLPwF+zR8YdL8aeGPgpZeJvht8QI7nwgAeD/En9h/9qLWdH/4KKeKPC/w58Pav4s1z/gqf+yx+3p+zx4C8V+MvCtjoX7RPgf8AZl+Hn7F2q6r4Kl1mz1LV7f4f6z428QfBHx/4K8HT/Eaz0Gz07xtp/hvXPEqaT4Iu18UxgHHftJ/srftjftcar+1/+1Dpn7M+q/BDxbdeCv8AgnX4L+A37OXxQ+JXwUn+L3xnT9hv9tO2/bd8f61421z4R/FX4mfAPwdd+PGvrn4OfAy21n4xX0lvqmn6vrvxD1T4Z+GddinIBz/7Q/7Nf7bn7UN1/wAFMPipF+yL4w+Fx+N3w2/4JO2PwB+Fnjn4sfs4XvxV8dS/sYftYfGr4zfGjw74hfwH8Z/Gnwi8E+MpdJ16zn8Dxaj8XLnwP4g0bxN4Im1Hx5oHiSX4geFvh2AYvj79hL4nX/xP/bcm8f8A7D/7ZX7SXgn9u/xjoXxk8NaH4C/4KeeKf2Uvg34Qt/iz8Cfhx8Hvip+zn+3N8Mvhl+2t4K8LSx/D++8A3On+I/iN8BPgv+2Pb+N/g1releGdN/4TW48GaX4QuwDuP2nf2Sv2lvDnxK+Imr/sM/s5ftefsy/tCXkXhmT4R/tPfsw/ttfA/X/2MviL4jX4AW/wO8M65+3n+y3+1j4yWy8Sab8M5xpg8d6v4A/Y5+OHxu8R+Cfhp4A8W/D74wSfESQeEPDAB9Kf8Fvx4zi/4J3WAsNB8KeOPiFH+1X/AME6xZeGNSvbrwv4H8X+M0/bh/Z3+zaDf6jc2Xiy98O+FPEGuBNPur2407xLdaRpF3JPLZazLbtBcgHzx+0X+yf+17+138Tviv8Atn6b+zfdfBnxb8M9M/YFsvgX+yx8dfiD8ELr4gftCP8AsXftZeJf2vPiFH4+8W/BLx98ZfhB8P7Lx6nimH4ZfAC31X4p+I4dJ8daRr3i74jQfDzwz4hhvkAML9qX9kn9rz9s7V/2pfj+P2Xtf+Cl/wCOoP8Agln8Efhh8BviP8RvgLf/ABa8a+CP2V/+Cgvhn9qv46fGT4mXvww+L/xF+BWi6No/hXxT4h0T4beGIPi14q8c6vpvgXxa8ukaLqPizw14a1sA9b/4KHfsNftA/tQ/tB/tR+HfA/g+/i+HX7XX/BK65/ZB0b41p4q8Fad4J+FPxj8IfFD40fFPSbD4z6DceNNJ+MEnw5+IUPjHw14QfWPg98P/AIoanCmo66muaboFhbR6nOAcb4A/Y2vfic3ifxH8RP8Agl5+0XL4x0f9kz4zfDa5sP8AgoJ/wVu+Kn7QXg3xl4m+NeieF9M8efAX4NafB+0t+3bp+kfDD4kHwnBD44+NXjrwt8HPGOgR+H/hnqmhfDfxVqj6qPh6Aey/sFfB/wDa7+HX7SF/d6f4e/bi+Bv7Fl38OPFl/wCMf2e/+CgX7SP7Pn7XGqaV8bNYh+DGgfDZf2Svih8P/jH+05+0P4d+HHg3w78O/iZefEnQPj3+0NJ4Km1v4l6Lc/Cv4VWt7e+JtU8JgHVfHL4c/tRfBn9qT9rn4sfBf9l+/wD2rPDX7bP7Mfwp+GejXnhj4h/Bn4czfBT4u/Aq0+L/AIb0TR/jrN8YfiB4N1PUP2f/AB5YfGqz8SWfir4MaL8XPiD4HvvDfxUhuvg5r1x4g8HjXgDyn4h/sI/H7xz/AMEW/wBh39mSPwzf2n7Rf7Kvws/4J0eNvFHwb0z4y6j8KtR8aeO/2QrP4QeIPiH8FNE+Pnwp8UWk3gPxlrE3grxFofw1+KvhDxvp2jeHPidaeDPFkHjfRNCs5PFVgAeM+Nv2EPGnxP8Ah38ZfEXw0/YY/aY+E/xI8TfE7/gm5oNvr37Z/wDwUM1X9qr48fEX4Vfs9ft+/CT9o/4maX/Yni/9q/8Aat+Evw++E/wv8JWXjjxh4T+wfH8ePvG/ibUvH+iWvwo0iefw/efEEA9R/bu/Yx/aZ+Lfjb/gpP4q+Gnwvk8X2Xxh+Df/AASSh+D9pbeMvh3o2ofErxN+x7+138evjf8AGnwXo6eKfF+g2nh3XtP8GeIvC0egX/xCvPBng/X9a8S2Fja+KUgsPEN7ogBa8bfsIfHv9pbwD/wXF8Kaz4Qm+Al3/wAFFbP4Nz/Au9+IHifwbqE6S6X+wL+z98L9U8PfE2T4NeLviNPoekeHPi/4P8V/Dfx8mjahrAvdMtPEOufD+48X+HNT0HXNbAPnrxn/AME3vGf7YXwn+MXgjUP2Nv2qv2Y/jH4h/Yx+NXwf8N/HX9t7/gqT8Xv2tNA8LfEz406Z4Qh174bfCDwBpP7Wn7Yyal8FfHGreCdOg+L/AMSfF1l8DvHkPhbRPBL+Gfhv4z1q81Kz8CAH1J+yz+zt47tvi3oPxwl/YC/ac+FHxt+FP7PfxK0Xwl8QP27/APgq58W/2mfDFr8VPiXZeEv7Y+Fvwc8Nad+03+3RBB8I/GWteC9Mk+Jfxf8AGXhT4T+ONH0nw58PtR8OfCT4g6xLqeleCABn7BX/AATy+I37COt/FD9o744eJfDXjzxL4K+A3ijwx4U8KfArWrjw5oHimbx18Q/G37Wv7RusXfhfxrD8Lvht4K0/U/j14517wV+zP8Hhqlp8JfgH8LvD7+IIPFWl+MPjZ8YdShAPuP8AbD+EOrft5/8ABPv4yfCn4c3umeEdc/aR+AMp8CH4oabctoFlq3ijQrHxL4X0P4m6ZoUmq3kXh3ULz7DoPj2DRv7aubXR7zWP7PttZlihtbsA/Nv4l6R/wU/+Pf7RPiD9pf4S/scat+yB8QvBv/BKH9rL4CfCfXfjh8Yf2XPHusw/tgfFT4t/sueP/C+k2Ol/Cn4gfG7wle+AdM074aazefDLx946tH0rWPFmi+I7f4t/CnwP4aHhqL4jgHyF4/8A2Ev21vif4p/am8baF+zV+2FLP8bP+CPv/BS79kWbxR+2t+218DPix8YvGn7Un7Qd18H/ABz4Ci074X/Dj4++Nv2V/wBnz4P+MtR0PVfB3gOz/Z4j+FPgbTdW0jX4PiF8Ivg74I8MfDHW/GwB+nvx4/ZJ+J3j345/D3xBN+zz4K+Nvwn0n/gkp+13+yz4z+HHjz4jaH4A8DeM/id8UfiP+xrrXhX4L+INb0uw8ZeK/DukeNvDXwp+IUD/ABA8N+AfFGh+ExoyT3F1a6leaBBfgHN/sFfB/wDa7+HX7SF/d6f4e/bi+Bv7Fl38OPFl/wCMf2e/+CgX7SP7Pn7XGqaV8bNYh+DGgfDZf2Svih8P/jH+05+0P4d+HHg3w78O/iZefEnQPj3+0NJ4Km1v4l6Lc/Cv4VWt7e+JtU8JgHhv/BRD/gnn+0n+0j+0x+0r8Wvh54Ov9U8M2vwZ/wCCZfi34Z2OmfGy4+C2o/Gz4g/sa/tdftB/HX4mfBHRPiH4D8XaF8T/AIO+MtU8EeK/DbfDb4rmfwdonh/4nav4M1i18c6PH4c8Q6z4dANW3/Ys0vxX4R/aO8e3v/BLb9pvXta1/wAOfADwZY+Gv2uv+Crnj/4hftZfFPQPhR8Wrz4tR/8ACo/G8X7VH7U/gL4E3vwW8Qatc/ED9n/XbH9q34U+I/FfxbvPFGkeIL/4GeHJ4PiZ4iAPqz/gnD8NP2u/hz4w+OFp8UdR/ax0X9lOXT/C8f7P3wn/AG+Piz+z5+0H+1N4I+IGo+Ofi144+LF3YfGv4BeMfi1qfiT4ANoPjf4Z+BPhjp37Qfx9+Nnxv025+Het2s+qeFfBtp4eTxUAfKf7Zf7NH7Udx8dfjX4//Yr+AP7YH7PX7SnjDXbPxF8Mv2sv2Zv2xv2fn/Y3+K/jDV/gkfg9ofiv9vf9kD9pnxofDl3Y/D6+uNPn8fP8LP2PPjn8XdS8F/DjwD4i+GHxim8drD4R8MgHmXxP/wCCfXxT034v/t1aN8Rv2Sv2n/2zvB/7anj3TPiboGu/Af8A4KW/FX9j39mORPiP8D/h58Efix8H/wBrT4Paf+1/8K9RsfCOg6j8O7q4bxv8OP2ef2rPEniv4B+J/D3hDUdI8R+IPBFv4ElAPu/4B/sO30XxB/4KzeB/jJ8NYtG/Z8/bG1b4JeAfBcNt4v0zxO/jT4L6R/wT1+BH7NXj7T49Rkv9R8YWsWj+JPDfjrwjbXPxA0nR9e1c2MniSPTrvTdWttQvQD86fB//AAT0/by8U/sk/EHxL+0P4O0nxf8AtqeO/wBrn/gmboF3aaT4w+H0dnH+yR/wTt+PP7P8GneM4NYn8VPoFjcfEODwn+0D+1xrHg6LxJca9Y6l8ZD4As9Ek8T6Lb6POAfe/wCzZpf7YP7GOhfEX9mbwz+xd4g+OsWsftV/tE/Fn4cftKaX8Z/gH8OfgLrHw/8A2nP2hfF/x/m1H46XXiLx9qf7THhbx98M4/id4m8D65Y/D79l/wCMum+Ik8E+Ebvw/rktl4m1EeDgD4d+Ff8AwTe8Z+A73Vf2cPi3+xt+1V+0XoS/tneNfjBoHx4T/gqT8Xvhj+wxrPwz8V/tMah+1X4O+JPjn9mvRv2tD4m0b41fDDV9ahTUvht4X/Yg8QeA/Hvx+8E6d4vn+JFhonjLV/ihoIB6hdfszftbeCv2l7LXP2PvgN+1j+xnr1/+0tq2tfE/W9K/a++A3xw/4JT/ABj+C/jT9oHwX8W/jP488Rfs1fFjx74j+OXw3+LXxR+HHhnxfpOi2/7Mv7LX7O3ivwz8cfin4jsda+MWufDm51f4o3wB/QzQAUAFABQAUAFABQAUAFABQAUAFABQAUAFABQAUAFABQAUAfEX/BRj9sPUv2Cv2QPiX+1No3wd1n4/6x4C8RfBjw1pXwf8OeIj4W8Q+ONS+MXx0+GvwTsdP0HVx4b8Wn+2bO6+IsWraXpQ0K5PiG+0+Dw+LrSf7U/tewAObT/goJ8PPE+t/wDBN2f4T6EfiJ8N/wDgo7rnjSz8G+PZNdk8NXngHQ/C37LvxR/aUtdS1bwjcaBqd5qevXX/AArZvh/4h8HajqfhLVPBuuajqEuqzz6j4euvDt4AeD/sv/tp/wDBRD9rj4A/C/8AaS+F/wCxL+xfpPw++Lvh3/hKvCenePv+CjPxx0bxla6S+oXthCniLSvD3/BL/wAW6JYaiz2MkkttpviXWraNXQJfzHdgA+g/iR+1n8YtW+PHjT9nD9kL9nvwn8dvHXwd0XwprXx68d/GP443/wCzr8C/hff+PtJbX/A/wyg8ZeF/g1+0T8RvG3xl8QeF3sPHc/hbw98HW8F+FvAWqaNrHjL4leHtb8S+DvDHiYA7f9l79qyf47eJfjV8HviL8MdU+Bv7Sf7NuteFNJ+Mvwpu/EmnePPDUuifEHS9S1f4Z/F34Q/ErSrHRU+IvwR+KdroPiqLwN4l8Q+Evht8QrfVPB3i3w38RvhT8OvFmgah4fiAPFtW/ax/a98ZftK/tJ/Ab9m79l39m7x3oX7NOofCfRvEnjr43/tlfE74H6t4i1b4qfDDRfibbJongrwH+w3+0VZxado1nrA0qe9v/G0NzeXNubiPTYIpdkYB4zq3/BUb4ly/Cb4X3vhD9l7wldftJ+Lv+CgGqf8ABOjx78GfHf7ROpeEvhh8PPjJoHhD4h+NtW8Uaf8AHjwl8AvidrPjf4eXnh/wZoureGNRt/gloPiDUdP8ZWcfiHw74S1/RdY8PwgH3f8ABTxZ+2hr3irULP8AaM+AX7MHwr8Ex+H7q50vxD8FP2u/it8fvFV54qTUdKisdG1Dwd46/Yi/Zr0jTfD9xpE2uX114mt/HWrajZ6jp2laXD4TvrbWbzWNCAPmn9iT/gpR4e/bN+Nn7RXwjs/hbqfw5074W3V94i+B/jjUvFA13T/2m/gpo/xi+L37P2ufGPwppw8M6EfDWlad8Wvgp4o0waM2peJmuPCviD4eeLhq0UPjGDTbEA/TGaaG3hluLiWOCCCN5p55nWKGGGJS8kssjlUjjjRWd3dgqKCzEAE0AfOvwo/bF/ZF+PHjO7+HHwO/an/Zx+M3xDsPB1l8RL7wH8KPjh8MviJ4zsvh/qcXhyfTfHV34X8IeJ9Y1y28HahB4w8JTWXieaxTRLuLxT4ckgvpE1vTDdAGv4E/al/Zk+KPxQ8b/BD4ZftGfAj4i/Gn4Zf2x/wsj4Q+BPi78P8Axd8UPh9/wjutWvhrxB/wm/gDw/4h1DxX4U/sLxHfWWgax/b2k2H9ma1eWulXvkX1xFA4B1Gi/G34MeJNM+FOteHfi78MNf0f477/APhR+raL4+8Kappnxl8vwlrHj+T/AIVTf2OrT2vxD8vwJ4d8QeNX/wCERl1jb4S0LWPEbY0fTL28gAOX+Dn7Uv7Mn7RN74i039n79oz4EfHTUfCGneF9Y8WWHwc+Lvw/+J174X0jxxYT6r4K1TxFa+CfEOtz6Lp3i/TLa51LwvfalHbW3iCwt57zSZbu3ikkUA+cG/4KGfD/AFP9v3wv+wT4O8CeOfE2t3PgT4qeKfHvxlm0bXfD/wAJ/CXiv4aad8M9Zl+FPhXxNqnh5dC+LPj6DRPifoOr/EOx8E69PafCWHVPDGmeLbr/AISXxJ/YOlgHjv8Aw8x8Yf8ACS/8LF/4Zv07/hhj/hsr/hhv/hpv/hdY/wCFj/8AC0P+Ftf8My/8LP8A+FB/8Kr/AOEW/wCGc/8AhrP/AIsJ/wALC/4aF/4Tb7T/AMXC/wCFVf8ACCf8TWgA/wCHmPjD/hJf+Fi/8M36d/wwx/w2V/ww3/w03/wusf8ACx/+Fof8La/4Zl/4Wf8A8KD/AOFV/wDCLf8ADOf/AA1n/wAWE/4WF/w0L/wm32n/AIuF/wAKq/4QT/ia0AH/AA8x8Yf8JL/wsX/hm/Tv+GGP+Gyv+GG/+Gm/+F1j/hY//C0P+Ftf8My/8LP/AOFB/wDCq/8AhFv+Gc/+Gs/+LCf8LC/4aF/4Tb7T/wAXC/4VV/wgn/E1oA/Rfx/8Q/8AhC/FPwe8O/2h8LrP/haPxA1DwV9n8f8AxP8A+EC8U6n9i+Hfjnxx9i+D3hf/AIRLxH/wuD4gJ/wiH23UPAH9r+Cf7P8Ah3aeOfiF/wAJHc/8IR/wjOvgHM+BP2pf2ZPij8UPG/wQ+GX7RnwI+Ivxp+GX9sf8LI+EPgT4u/D/AMXfFD4ff8I7rVr4a8Qf8Jv4A8P+IdQ8V+FP7C8R31loGsf29pNh/ZmtXlrpV75F9cRQOAdRovxt+DHiTTPhTrXh34u/DDX9H+O+/wD4Ufq2i+PvCmqaZ8ZfL8Jax4/k/wCFU39jq09r8Q/L8CeHfEHjV/8AhEZdY2+EtC1jxG2NH0y9vIADw3Tv+Chn7AWr6brGs6T+3H+x9qmkeHodJudf1XTv2mPgte6bodvr3gTxZ8UtDuNYvrbxrLa6ZDrXwx8A+OviNpMt7LBHqPgTwX4s8X2bTeH/AA5rGoWYBn/GD9o79jjxf+yH4u/ad1bxz+zJ+0B+zX4OtV+IWieMdU+J/wAENc+BXiLx98MPGNtP4Ct9N+K/jHxBL8HNF8W6d8aNB8P6F4S8Sav4jsU8J/E630d01DTdc06F4ADofhl+118J9d/ZO8I/tbfFn4sfsy/Dn4aan4asta8Z/Erwj+0v4K+Jv7NfhPUbjxF/wh93pulftL3umfDvwV4rsNP8YsvgyTXjpWgWtx4tWbQba3ku1hE4B1t3+1r+ypYfBCz/AGm779pr9nyy/Zt1B447D9oO7+M/w4tvghfSTeIZfCMUdn8WJvEieA7l5fFlvP4YjSHX3Z/EMMuiqDqUb2ygHofwt+LHws+OPgTQvil8FPiX8P8A4wfDLxR/af8AwjPxF+FvjLw58QPAniL+xNY1Dw7rP9heLvCepav4f1f+yPEGkaroWp/2fqFx9g1jTNQ0y68q9srmCIA+O/2mv+Cjv7PP7PvjTwp8HtG+I/wY+J37ROrftC/sofBLxb+znpnxy8D6T8afh94f/ai+N/wh+Edt8T/EXw4tP+El8c2mjeEdJ+Mfhnx5BY6n4Z0iy8U6de6FYx+I9CtvEun65GAeEeH/APgrh8O9H8U/BvT/ANo/wx4B/ZW8C/FHVv8AgpNpGtfFD4x/Hzwv4V8IeAbj/gn3+1x8O/2TdMXV9U8X+GPBuiTT/HbXfHy69pdrfa7oUvhC80+18M2J8fnWrXXYAD788bftY/ss/DT4T+Efj18R/wBpb4AfD/4GfED+wP8AhA/jR42+Mnw68KfCfxt/wlekXfiDwv8A8Ij8Rdd8R2Hg/wASf8JJoNhfa3oH9jaxe/2xpFld6lp32myt5pkAI/iP+1r+yp8Hfh34J+L3xc/aa/Z8+Fnwm+JaaRJ8Ofih8R/jP8OPA/w78fx+INDfxPoMngnxr4m8SaX4a8VJrfhqKTxDpD6Fqd+upaHG+rWRmsEa4ABQ8c/tl/sgfDDwl4M8f/Er9qz9mz4eeBPiP4Kt/iV8PPGvjn45/DDwl4S8efDm7uPCNra+P/BniTX/ABRp+jeKPBVzdfEDwHbW/irQ72+0Ka48beEYY79pPEmjLegHlH7RH7fvwI/Zx+HcHx58VfE/4B6p+z+f2aviV+0xa+JNO+P/AIOtfiZ8S/CHhC2+H134NuP2dvAGpWVt4K+NPhj4ht8QND0Gz8bR/GLwjpdj4z8ZfB/w1pVp4pPxTs9Q0EAfY/8ABSf9hWx+D3wO+M/xL/a+/ZU+D/hj9oHwNB43+HVz8RP2kvg94Z0vxNBaxWEPiyx8J69r/ivRtP8AGDeB9evf+EZ8UXOheemka3E1hqUVjeN9lUA5Txf+3tY6H+0v8TP2edL0X4O2GmeAPhD+xr8X9O+L/wAV/wBoOH4X/D/xjY/tbfHn4mfBm08KaNfW/wAMvG1v/wAJdZW/w5jv/hZpsF/fw/Gnx14v8MfDeK68Bper4xYA+irb9rv9k+8+OTfsw2f7T/7PF1+0qlxdWr/s823xq+G0/wAclurHwxN42vrZvhNF4lbx8txZ+DLe48XXUJ0ASW/hiCbX5lTSonu1AMHXv2sf2KNe+Keq/sj+J/2lv2Wta+NviD7V4L1z9mPXvjJ8JtR+Ket/234cfVL3wnqvwX1DxHN4t1L+1/CN2+o3WhXfhqb7f4cuXu5bWXTJjIwB89/s9f8ABT39nj9rPWLu0/Z++JP7P/iCw0H9rPx3+y5r8Hir9o3wPpHjPxA/grwp471iy8ZfBrwh4K0/4lQ/FC6+IuofD/xBr/wx8JXviHwOfFvwS0TxV8X4fEVrP4XvfAkwB9ZeBP2pf2ZPij8UPG/wQ+GX7RnwI+Ivxp+GX9sf8LI+EPgT4u/D/wAXfFD4ff8ACO61a+GvEH/Cb+APD/iHUPFfhT+wvEd9ZaBrH9vaTYf2ZrV5a6Ve+RfXEUDgGP8ADD9sb9kT42+N5Phl8GP2qP2cPi78SIvB2nfEOX4ffDD44fDLx943i8Aaxp/h7VtI8cyeFPCnifVteTwdqul+LfCmpad4mawGi32n+JvD15bXsttrWmyXIB9FzTQ28MtxcSxwQQRvNPPM6xQwwxKXkllkcqkccaKzu7sFRQWYgAmgD51+FH7Yv7Ivx48Z3fw4+B37U/7OPxm+Idh4OsviJfeA/hR8cPhl8RPGdl8P9Ti8OT6b46u/C/hDxPrGuW3g7UIPGHhKay8TzWKaJdxeKfDkkF9Imt6YboA1/An7Uv7MnxR+KHjf4IfDL9oz4EfEX40/DL+2P+FkfCHwJ8Xfh/4u+KHw+/4R3WrXw14g/wCE38AeH/EOoeK/Cn9heI76y0DWP7e0mw/szWry10q98i+uIoHAOo0X42/BjxJpnwp1rw78Xfhhr+j/AB33/wDCj9W0Xx94U1TTPjL5fhLWPH8n/Cqb+x1ae1+Ifl+BPDviDxq//CIy6xt8JaFrHiNsaPpl7eQAHL/Bz9qX9mT9om98Rab+z9+0Z8CPjpqPhDTvC+seLLD4OfF34f8AxOvfC+keOLCfVfBWqeIrXwT4h1ufRdO8X6ZbXOpeF77Uo7a28QWFvPeaTLd28UkigHzT8AP+Co/7FX7Qfw5/aM+MehfH34N+E/hN+zL8aPE/wd+I3xD8Y/Gb4T2HhTSU0HxHF4M0D4i654is/GN94a8LfD74q+KI9QT4O63ruuWw8faAuk6vZR2uo6rPoGmAH1V4U/aJ/Z+8d+FPhn488D/HT4OeMvA3xq8R3ng74N+M/CnxO8FeIvCnxa8XafZeLNSv/C3wz8RaRrd5o/jzxHY6d4B8daheaH4WvNV1O2svBfiy6mtUg8OaxJZgFPxt+01+zd8NPCvxB8dfEb9oL4IeAPBPwl8X6f8AD74qeMfG3xX8B+FfCvwz8e6tp3hjWNL8EfEHxDruv2GkeDPF+paR428Gapp/hrxHeabrN5p3i7wxfW9lJba/pUt2Adf8Lfix8LPjj4E0L4pfBT4l/D/4wfDLxR/af/CM/EX4W+MvDnxA8CeIv7E1jUPDus/2F4u8J6lq/h/V/wCyPEGkaroWp/2fqFx9g1jTNQ0y68q9srmCIA+NfhD/AMFHfgR4j+BHi/8AaB/aH8afCT9kfwL4Z/ao/aQ/ZZs9c+M/xt8HeGPCeu+JPgF8a/iZ8JLC8tvGfjiH4f6PFrnj+w+GWq+M7PwXEL2/0ez/ALQ0+HUtfh0a51mYA+h/iP8Ata/sqfB34d+Cfi98XP2mv2fPhZ8JviWmkSfDn4ofEf4z/DjwP8O/H8fiDQ38T6DJ4J8a+JvEml+GvFSa34aik8Q6Q+hanfrqWhxvq1kZrBGuAAex+E/FnhXx74V8M+OvAvibw/408E+NPD+jeLPB3jHwnrOneI/Cvizwr4j0621jw94m8M+IdHubzSNe8P67pF5Z6po2s6XeXWnapp11bX1jcz208UrAHQUAFABQAUAFABQAUAFABQAUAFABQAUAFABQAUAFABQAUAFAH5p/8FcfAfjj4k/sRa74T+HXg3xX4+8UzftJfsDa7F4a8FeHdX8VeIJdE8Hft9fsy+MvF+sx6NoVnf6i+leFfCGga74q8SagtsbTQ/Dei6trmpzWumadeXUIB+dni39lD4+fs/8A/BYL9hDQfhT8L/FXir9gXxV+0T+1R+13beJ/DmlanqXhb9kj42fEH9jP9p3wF8cPh14iTTdGudM8E/Cv45/ETx34F+KvwyvdX1nStNHxe8afF/wnpVht1Lw5agA8H/4JveGP2Xvgt+yL+zR4c+P3gn/gt14E+PfgDwzZv4+8C+E/A3/BxDafDHQ/Fum+JNS1EaXpvw9+DejP+zxN4YZPsjzeHfCOg3HgPUrWaa2m066trq7hlAP1E8LeI9V/Yb/aj/bH8b/EL4TftAeM/wBnz9s/4g/Db9o74ffFr4I/Av4x/tI6x4R+Jun/AAI+FvwJ8c/BD4mfBz4G+C/iB8evBc76T8GNC+JHgbx1cfC26+FjadrniHwN4s8ceDvHGkeD/DHjUA7X9kTwp8R/iv8AtiftX/t2+MPhl41+DXw6+Jvws/Z7/Zm/Z38H/E/QE8FfFbxv8M/gR4h+NvxC1z47ePvhzeBvFnwztPiP4x+O95o3w78AfE238J/GLQvCHggX/wAUfh94H1nXrHwpoQB85ax/wT/n/aS/a4/4Kja94o8d/tp/s433jyX9nfQPgn8avgD+0n+1J+zppAuLT9mDwxomoeOfDHhv4b/EjwX8HfjDq3gbxdFJY3d34z8KeObexvrGbwxqTQQLLYoAfn94k+G/i2P9iL9hn4GfGH9kz9qb4X+J/wBkH/gqZolp+11ffsrfDb9t7Wte+JGl6V8PP2nY9W/bW+Dnxc+BFrr/AO0z8TvD/wAebrxP4S8e+Nfil4U8Y+IviJ4f+IXjrWfBHxC8QSa1AbrWAD7W8UfGT4d/B79nn9qO8/YD8Cf8FYPiF+1H4j+DOp+G/hHov7Ufw1/4LcePfCVp8Q/FGr6Z4D8A+ItMvf26vC3iHwB4bj8H+L/Guj+M/Gdx4Uu9E8Qv4A8OeJdX1S9g8L+HdY1TSADzzwL+xf8AtgfsCfGf/glN4vt/F/wy+P3wd+BegS/8E5PG3hb9mD9j74zfDnx7onwD+NPhDQf+Ec+LPxh8R6x+1D+0vbeLPB3w2+Onwf8Ahb4j8ZeKP+EN+HGleE7Txl448a6vqen6Jc6jb2AB+72jfEfwl8Wvg/qHxA8DXmp33hnXPD/i6Kxl1rw14n8G6zFc6JLrPh/WLDVvCvjTR/D/AIq0DU9L1rStQ02/0vXtF03UbW6tJY5rZMAkA/lZ/wCCc3hjUvj9+wj/AMEQvg1+zL8APjD8EPip+ztbX3x4+J3x08R/A74gfDL4W+AvAniz9m344eFvF/ifwb+0G+kab8M/jPq37WHxB+Lvw51+T4ffCHxn8SvEMela3rXiP4yeFvA/iz4UatpPh0A+mf2W/h74s8Q+Hv8Agil+zV4S/ZH+PfwK+N//AATw8U6nqv7VPj7xt8EvHvw7+GPwx0PwZ+zl8Uvgn8ddG8E/tDeJfC1h8J/2lI/2ufjR4z8LeJdMX4CeNvigPGugS3vxX8Zz6BL4ak1GzAOe/YutPi5Bp/8AwQJ/Zr1r9mb9qPwr42/YS8WfFbwT+1f4o8Yfs8fF/wAH/CT4Wa74P/4J/ftZfAzQJ7D4v+LPBuh/Dj4qeE/iT4xvo08G/EX4NeJPiF8OlF14a07xB4r0XWviF8NtO8XgH6k/8EV/hR4g+CH/AASn/YT+F3i/4da98JvGPhf4A+F18afD3xV4V1PwT4p8N+M9Ymv/ABB4uh8TeFdastN1jRvEV94j1XU9V1y21Sxtr99Uvrq4u4xPM5IB2fxy8FeMtX/4KS/8E/fHWleEvE+p+CPBnwL/AG+NI8YeMdP0HVb3wr4U1bxjJ+ycfCOmeJfENtaS6RoWo+Kh4c8Qnw5ZapeWtzrg0HWf7Miuv7LvvIAPyni+F/xXh/ZpP/BKBPgT8fj8TT/wVDm+JZ+L8vwW8cT/ALO3/DKM/wDwUrk/4KOP+0AP2hJ/DMnwEW/X4RSN8LofhEvxEHxnt/j0E0C38GxaLFF4rQAIvhf8V4f2aT/wSgT4E/H4/E0/8FQ5viWfi/L8FvHE/wCzt/wyjP8A8FK5P+Cjj/tAD9oSfwzJ8BFv1+EUjfC6H4RL8RB8Z7f49BNAt/BsWixReK0ACL4X/FeH9mk/8EoE+BPx+PxNP/BUOb4ln4vy/BbxxP8As7f8Moz/APBSuT/go4/7QA/aEn8MyfARb9fhFI3wuh+ES/EQfGe3+PQTQLfwbFosUXitAD79/wCClum61rXx0/4JS6P4b1T+w/EWrfttfFzTdA1rfNF/Y+tX/wDwTd/bstdL1TzLdXnj/s++lgu98KPMnk7o1ZwoIB+f/wCy38PfFniHw9/wRS/Zq8Jfsj/Hv4FfG/8A4J4eKdT1X9qnx942+CXj34d/DH4Y6H4M/Zy+KXwT+OujeCf2hvEvhaw+E/7Skf7XPxo8Z+FvEumL8BPG3xQHjXQJb34r+M59Al8NSajZgHPfsXWnxcg0/wD4IE/s161+zN+1H4V8bfsJeLPit4J/av8AFHjD9nj4v+D/AISfCzXfB/8AwT+/ay+BmgT2Hxf8WeDdD+HHxU8J/EnxjfRp4N+Ivwa8SfEL4dKLrw1p3iDxXoutfEL4bad4vAN79mD9lLxxon/BPb/g3J+F/iT9nXxrpGo/A79q34V/FX40eANc+FniKw1P4P65pP7Iv7bWu3Pj/wCKHhq/0SK9+H93pnxx8UeEr2bxD4rs9I+xfEnxF4dR7qLxBq2mR3ABxHx2/Zn/AGgLT4xfFX4v6d4f/ag+HfwX+F//AAXK8RftCeJ7/wDZ1+BnhX4nfFtPAPxA/wCCZfwC+Dfhf9qD4M/Bf4nfA3486F8dvD3gH9oLxD4ktfF0vgD4LfFHxfpt/qPxG+IHg2xh8efDbUNc0AAwPH/7Lvjadfhf+1J8LPGv/BWXWvhfpv8AwUnH7QX7Q3jnx9+yt+zppX7R93rN3+yXrP7NHhn9qz4B/sKSfsXWWpXfhzwL4wuvCGh+P9K8W/sOxfHPX5IPFH7Q/wAP/CmsHQtC+LGoAHrq/s9/DC28C6v+0KdY/wCC2FzrWq/t6WHx98OftMTfsm/BCD4xeB/i3afsz337Peq/HzQ/2C/DP7Jmg+Nj8HfGXhSWT4R+Nj4m/YE1b4o+IPG4X4wJ4esvAt9L8croA/SD/glZqP7Qd/8ACj4vt8efCnhqRR8ZlfwH+0Dafsi+K/2CviR+13Yr8KPhhYfEL9of46fsl+O9W1Txn8Ofiv4h+MOnfEHw9qfiHXbLwLB8SNA8N+HvF/hP4YeDfAd54UbWAD8k/EHgTxf4f+Dv7N37GniP9jn9o7xl+058Iv8AguV8Gf2nfiD8U9F/Zt+KXjP4Pnwn4m/4KNt8dta/bY0z9qWXwefhT4ksfEPwK+J1v4Y8cadoXjrUvjP8Lo/E3jXwf458CeHvh38MPiFr/hkA/YH4+/CLUvGX/BU//gnB8VJ/hrqfifwr8Gf2cP8Ago7IPiK3hK91fw78L/iF8QdQ/Yo8MeFRP4sFhPpfg/xb428ExfFbQ/DsU9/Yat4j8OW3jyy0xLywtNdSIA/K/wDZd+Hnjv8AZS8d/sYftAfGz9mv4+ar8GfhjrX/AAWi+EGk6f8AD39nr4v/ABb8d/s5eOfjr/wUb8W/E34LfEiL9nv4W+BvF/xeh+Hfxh/Z68Fa14O8K/E3wL8PNY0DRfDOveEbHUr/AEfwV8RtJ1G/AOL8L/s8+L/hP8Fvg18Wk0//AIKFfsHfF/WvF/8AwUn8S/so+N/2cP2RNG/bT0b9lP4JftaftCQfGT4afAD9pH9kjQfhR+0J478Pp4j0fSPAvxHPhnwt8OfBL+AL3RPEvwe8T/HX4W+JG0nwjfgGV4d+Iut/D/8AbR/4JFfFD9qf9kBvDF14K+CP/BW3WPBPhv8AZZ/Y7+KVjeeAPBWu/HH4CaP8HP2jYv2JfCE3xs/aE+Dnif4tfDbxVpcXxG+FukQ/E/4n/DHxf8aNdv8A4n2nhLSrL4jTeAgDiNR/ZB/aZ1LRNYl8P/s5/FXwz4Z+Mf7Df/BxVrXwb+FbeCdXsf8AhTXh/wDbF+L3wd8bfstfA3xZZQyX/hv4T/Ej4leH5L/xfp3wVvdT0e/8IaxqXinwRFoemXvgjX9M0kA9t+IXi/44+O9P8MeDvDXwk/an+Afgzxj/AME/vgR8MvD/AI4+B3/BL7xR4u/a6/a0+I2n6V8dPhv4u/ZU+Mnxx/aX+Cvjf4V/sf8AwN+H/jK+8MajDov7Unwa+GOn60PGl98YPCH7SHgz4U6p4our8A+QPDH7NX7TF/8AB74B23/DNX7Q1jf6D+wF/wAGyHw51nS9V+CfxJ0zVdM8bfs0/t1a1qvx98N32m3nhqK8tNX+D/hy1/4TD4j6fcQx3ngrwZc2PirxNBpeh3tveuAfcTeF/in8Iv2gtA8B/sn+Dv2pvGOiS/txeIviD4y/YW/bl/4J23fxC/Zy8N+IfiT+1J4e+J/xT/bA/Zs/4KUeBvB/hf4dfBfWPCPw81P43/F74Uav8SP2kP2oNY1DUfGujfC6y+EHhf4sW+l+A9JAPAvjXZftOfEzxb8MNO1X4J/tNeArz4T/APBXT4CfGnW/2Nv2Y/8AgnAPAH7Lvgr4S/Dz/govbeIdd/a5+J/7VHin4YeO7v8Aau+M3xK+HuveG/H/AIy8T/sk/HbwO039var4q8dfs82HhTwV8evHNiAenad8G/jzqnxX+Hvw60P4S/Hbwv4v8C/8F4v27fjpqnje/wDgn8XtL+H/AIa+E/7Qf7PP7ch+Dnxp0v4rS+DI/h54l8E3upeJfCtpqPiDwd4p16Hwd4l8QeGfCvi86B4q8RaHo9+Adt+y38PfFniHw9/wRS/Zq8Jfsj/Hv4FfG/8A4J4eKdT1X9qnx942+CXj34d/DH4Y6H4M/Zy+KXwT+OujeCf2hvEvhaw+E/7Skf7XPxo8Z+FvEumL8BPG3xQHjXQJb34r+M59Al8NSajZgHRfsXfs0fEL4a/s+f8ABtZov/ChPG/gbWfgbcfEG6+OmlzfDHxD4e1b4O3HxB/4J3ftTxeM5PivaT6LaXvw9PjH43694atfEA8Xpo6638TtW8P2d8tx4nu9MhcA/evRviP4S+LXwf1D4geBrzU77wzrnh/xdFYy614a8T+DdZiudEl1nw/rFhq3hXxpo/h/xVoGp6XrWlahpt/pevaLpuo2t1aSxzWyYBIB/Kz/AME5vDGpfH79hH/giF8Gv2ZfgB8Yfgh8VP2dra++PHxO+OniP4HfED4ZfC3wF4E8Wfs2/HDwt4v8T+Df2g30jTfhn8Z9W/aw+IPxd+HOvyfD74Q+M/iV4hj0rW9a8R/GTwt4H8WfCjVtJ8OgH0z+y38PfFniHw9/wRS/Zq8Jfsj/AB7+BXxv/wCCeHinU9V/ap8feNvgl49+Hfwx+GOh+DP2cvil8E/jro3gn9obxL4WsPhP+0pH+1z8aPGfhbxLpi/ATxt8UB410CW9+K/jOfQJfDUmo2YBz37F1p8XINP/AOCBP7NetfszftR+FfG37CXiz4reCf2r/FHjD9nj4v8Ag/4SfCzXfB//AAT+/ay+BmgT2Hxf8WeDdD+HHxU8J/EnxjfRp4N+Ivwa8SfEL4dKLrw1p3iDxXoutfEL4bad4vAP1J/4Ir/CjxB8EP8AglP+wn8LvF/w6174TeMfC/wB8Lr40+HvirwrqfgnxT4b8Z6xNf8AiDxdD4m8K61ZabrGjeIr7xHqup6rrltqljbX76pfXVxdxieZyQD8s9F8A/EjwH4807xl4/8A2cP2hvG/w+/ZX/4Lmftd/tS/F7wTon7Pvxk8VXd98K/2kdG/aH8Ofs2ftLfBvQNM8D31t+1FYfC/xn488IeNPEWhfs9n4p/EL4X2l+fFOp+FdM1jw/5EQBZvvAvxQ074ky/t0+HP2bf2h/DX7M97/wAFsvA/7Utn8K7L4E/FKX45w/CKL/gnz8Rf2Mfip+1D/wAMmaN4JvP2iNJPxN/aJ8X2vi3VfBEvwzT4rah4Is5fjBr/AID0vStV1HV5gC1ZeCj4/g/ah/aI+I/wi/4KTfAZD/wWLv8A9oX9mn4ufAv9mG88WfGz4d+HNT/4Jy/s7fAzw38ftd/Zd+Jvwl+LXjfxx8JfH+nv418A6lodj+zP8SviR8N/Euuz6V4+8I/CfxN4G+It94DAP01/4JWaj+0Hf/Cj4vt8efCnhqRR8ZlfwH+0Dafsi+K/2CviR+13Yr8KPhhYfEL9of46fsl+O9W1Txn8Ofiv4h+MOnfEHw9qfiHXbLwLB8SNA8N+HvF/hP4YeDfAd54UbWAD8SvAP7PH7R3wq+Mfwh/aA8ezft1/Aj4S+Hf2gf8AgtJ4Lh8W/su/ss+G/wBoH4x/C3xh8fv277z4rfDL4i33wK+If7KH7WXje8+Ev7QXwi8G6lpGk/Gb4VfBea50pLfwjYah460f4f8AxUvk8RAHut3+zl4Z+Dfwk/Z/+I3wk8Y/8FkP2cPin9n/AG6rn4K/tRXP7FHwi/ap8TfD2T9p34p+Hvip4l8L/HX9hr4J/s8+PtY+HHww+LPjfQdM+L/w28DeHv2bvgB4h8DaBpWqfDT4h+N/gJ4x1XTPh5cAH7Qf8E5r34s3/wCyf4Mn+MfwY+HXwI8Qt4w+MEnhrwV8L/hBrP7OvhnVfhdd/Fzxtf8Awo+I91+zp4m8UeOPFfwB8XfFT4fXfh74h+PPhF4x8Z+IfGvg7xn4j12y8ZS6P4ofVvDWhgH3JQAUAFABQAUAFABQAUAFABQAUAFABQAUAFABQAUAFABQAUAFABQAUAFABQAUAFABQAUAcd4V+H/hDwR4H0n4ceF9GTSvBuiaIvh7T9JW71C6kGm+S8M5vNVvru61nVNTvzLPd6rruqajea5rGp3N3q2qajeapd3N5KAYPwV+DXw2/Z3+Enw4+BXwd8N/8If8KvhJ4O0LwB8PvC39sa94g/4R/wAJeGbCHTNE0n+3PFOqa34j1X7FY28UH2/W9X1LU7nZ5t3eXEzNIwB6fQAUAFABQAUAFABQB4d4z/Zx+EHxC+Mvwn+PnjTw/rXiH4lfA1PEDfCi4vvH3xD/AOEL8G6p4p0LXPC2t+K7D4UweK4fhTdePbjwv4m8Q+GLb4h6p4KvvHOmeHNb1TQtK8Q2WlXtxaSAGj8Zfi3P8ItJ8H3th8K/iv8AGHV/G/xC8NfDvSPCnwh0Pw9q2tWdz4gW/u73xX4k1Dxh4q8EeEPCvgXwlouk6rrvijxJ4i8UabFFbWcWkaLb654r1jw/4d1cAWP46/Def4+3f7M1vq93P8XtM+D+nfHXV9BTSdSSx0r4b65401TwB4c1e512e2i0e4u/EHifw94ps7LSdMu7/UrKHw1f3muW2kWt/wCHZdbAKX7Snx58Ifstfs9/G39pP4gab4k1jwN8BfhZ46+LvjDSvB1npeoeLNS8N/D/AMOah4n1mx8N2Ot6x4e0e81y5sNNnh0y21TXdHsJrx4Y7rUrKFnuIwDI+Ov7SXgb9n39l74p/taeM9K8Wan8OfhH8FvFHx28SaL4YsdHvfG174R8J+ELrxrqOnaHpuq67ouhXPiOfSrSS3srS/8AEmm6ZJqDJFPq9tbFrtQD0HwB47vvHkWs3snw/wDGfg3RbSbQn8Ma94ruvAU1h8Q9G13wnoPiceJPClr4P8ceLdb07StMvNauvCOpWvj7SPBPiE+JPDutXGmaFqXhObw/4o10A9CoAKACgAoAKACgD5I0SX9mb4z/ALXPizxDpWnXev8A7S37E3hSb4Pa54jeTxnpFj4B0j9qPQfh38XNZ8FW1jLfaf4Q8X3fiTw14G+FXiq91xdF8QL4fhlsNH0fxFYatN400W2APregAoAKACgAoAKACgAoA47wr8P/AAh4I8D6T8OPC+jJpXg3RNEXw9p+krd6hdSDTfJeGc3mq313dazqmp35lnu9V13VNRvNc1jU7m71bVNRvNUu7m8lAMH4K/Br4bfs7/CT4cfAr4O+G/8AhD/hV8JPB2heAPh94W/tjXvEH/CP+EvDNhDpmiaT/bninVNb8R6r9isbeKD7frer6lqdzs827vLiZmkYA9PoAKACgAoAKACgAoAKACgAoAKACgAoAKACgAoAKACgAoAKACgAoAKACgAoAKACgAoAKACgAoAKACgAoAKACgAoAKACgAoAKACgAoAKACgAoAKACgAoA/lr/wCClWgeCvEP/BRr4kWX7b3xo/4J/wDwd/Z9H7IXwsl/ZJvv+Cln7NviH46/BS/1VfGPxPi/ahk/Z21+f9sD9lbwT4A/absNSuPg3N4+k0MeLfjdqvw9b4N3vg2/8M6HoOqjWADwbVLD4H/syfHjxP8AFv412V3+198dLr/ggL4Y1fwL8UNd8BeNP2QP2y/2zvG3gHVfjxoPxA1rw1qN5FJ+1h8PfjXcfs7aV4L0v4zeMfDd14i+O/w7+F1jbeJPENpeRaZp+lygHw58Q7z4FeGJv28LX9n/AMRf8E8NN+H3xS/4ILf8FKbPUPBf/BMX4e+INN/Z4sPGPw78X/AjXfAXw++JH7Rtv4vufAX7X/7SXwt+FPjnWbzxP44Hwn+BXxL8H+GvG6634t+FvhfQfi54TtJQD6V/ar0z9kK0+Bfx9k/4JgN4On8BW3/BE79vPTP+Cjt78Jrgyx3niuD4afD5v2XG/bVcMtxfftup40H7Qsq3Hxfjf9qWCyuvjwfiG0On3+rrMAeoeL/Bvwa8Yat+3Cvx2/aC+EHwD8B+H/8Agpb+yxr0p/at+Cms/HP9hz4n6xF/wSf/AGcdO0P4eftg+F4vGnws8Fad8PZNT1K28V+Add+J3xa8CeE7H41+GPhudObxH41bwp4evgDV8O3X7PvxW/YL8HeDviRrP7Dv7GHwT+CH7dVsun+L/C2mfE79s/8A4IQ/tf8AjzX/AIBN4v8AHsul6H4wvv2e/A3wu/Zgj+PPj3xzB4d+H2pfEHwx8DPhd+138MbHTfDPjz4ufF+4uba+APLtU8Y3HjT9kP8AZz8CQeBP2IP2cv2FPhx/wURufDH7U3xW+Gb/ABa/bF/4Ix/Fy58V/s1T+OtE+JnhbwNqfjr9lay8MfsQp+3J4vm8EeL/AIWR+NrT9mr4Q/tT+HPDNz4p8ZfFS9tPHCaiAehj4G/Bnxr4a/Yi+Gmi/tCfAv8Aaz/ZO+IX/BcPwT/YPw8/Zi/Z38b/AAE/Yf8AAukx/wDBPz9rD/hafwT+Adjr3xq+Pngf4sfs+fEbxRpmq6x8Y/Bnw6+Jfiv4FXvjfxz8cPhZrugW0es+PPA1mAcV+0v+yb+zT8Pf2bv+Dhvxf4H+B/w28Ka/+xj8VdD8Qfsb3Oh+GNP0+1/ZD1+0/ZB/Zf8AjrNrn7K+kQRJo/7Ous638XPEepeO/FuqfByw8F33jTWU0g+LrjW7Tw94fttMAOi/a78HeG/F/wC1/wD8FFrL9rf9rX9jP9lz48H4k+A4f2LPF37QP7H3xS+Ov7bvhH4GXfwd+H6fAbx3/wAEsfG3hL9sX4PeK5/Eeg/HKH4n31t4D/Zr+CPjvxtP+1JZ+MYfHkPjqfxPoXhC2AOh/a5+AHw01z4Z/wDBxN+0r498M6D4/wD2mP2c5/gj44+CHx51zwkNE8e/Br4qfDT/AIJd/sXfELSfix8D4L4zax+z9481Xxzp+jeIPEl54Eu9B1/V4/DHg3w34uvta0zwToFnp4B13xt+Dv7G1l+0r/wXJ8H+OfHvwc/ZF8aeOPiN+w78UdY8fR/BXT/HGo698D9Q8I/s8eJvi3qvxw+G/gh/C3jvxz+xP8Wvjol94Z/bB8Ran4s8GfCXUG8TeNNQ+L/xH8Ph/EOqoAfcP/BGHxp8Po/F/wC1X8JPhN8LP2GB4K8P3fgHx7qf7Sv/AASy8b+Jrj9gf4weL/EmufE/wlpfhex+Bdx/afwz/Zw/aj8H/BTwL8GNc+PPgz4V/En44SeJLHxl4F8Q+OPiPDEvgTR6AP3n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KACgAoA/Pr9uj9oDw14NsPDvwAb4q+CfhJ4g+MejeItQ8W+NfGfjLw74IXwp8F9ChSz8bT+FdW8RanYRzfEvxrcahZeBPh1ZabDqOp2N3qmu+OI7UWXgW+kABL+xH4/wBMh/4J0/BnxV4N1PQvFV74F/Z30yO4ttN1G31e2tfFng/wWs974a1caVcvLaanY6hbJZatpTyW+pWcjNBNHBNgAA+Xfhd4N8O/CfwH/wAExv2g/CenPF8Xfj14n8HaN8dfGu2aXxR8Z7L9or4DePPi14+m+JWqabbJq/ju50Tx7oWj+KvBQ8Q3V9H4TXRYtO0lY7J3s5gD9iP7fsf+eGtf+E34i/8AlXQBzFp8UfBV8lxJaahqc6Wmo6tpFwy+F/FQEWo6Hql5ourWrbtEUl7LVLC8s5GXMbSQM0TvGVdvFrcQ5Ph6tShWxnJVpTlTqR+r4qXLODakuaNCUXZq14tp9Gz06eT5jWpwq08NzU6kVOEvbUFeMldO0qqkrp7NJ90Wv+FieFP+frVf/CY8U/8AymrP/WfI/wDoO/8ALbGf/M5f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P+FieFP+frVf/CY8U/8Aymo/1nyP/oO/8tsZ/wDM4f2Hmn/QL/5Xw/8A8uD/AIWJ4U/5+tV/8JjxT/8AKaj/AFnyP/oO/wDLbGf/ADOH9h5p/wBAv/lfD/8Ay4P+FieFP+frVf8AwmPFP/ymo/1nyP8A6Dv/AC2xn/zOH9h5p/0C/wDlfD//AC4P+FieFP8An61X/wAJjxT/APKaj/WfI/8AoO/8tsZ/8zh/Yeaf9Av/AJXw/wD8uD/hYnhT/n61X/wmPFP/AMpqP9Z8j/6Dv/LbGf8AzOH9h5p/0C/+V8P/APLg/wCFieFP+frVf/CY8U//ACmo/wBZ8j/6Dv8Ay2xn/wAzh/Yeaf8AQL/5Xw//AMuD/hYnhT/n61X/AMJjxT/8pqP9Z8j/AOg7/wAtsZ/8zh/Yeaf9Av8A5Xw//wAuD/hYnhT/AJ+tV/8ACY8U/wDymo/1nyP/AKDv/LbGf/M4f2Hmn/QL/wCV8P8A/Lg/4WJ4U/5+tV/8JjxT/wDKaj/WfI/+g7/y2xn/AMzh/Yeaf9Av/lfD/wDy4P8AhYnhT/n61X/wmPFP/wApqP8AWfI/+g7/AMtsZ/8AM4f2Hmn/AEC/+V8P/wDLg/4WJ4U/5+tV/wDCY8U//Kaj/WfI/wDoO/8ALbGf/M4f2Hmn/QL/AOV8P/8ALg/4WJ4U/wCfrVf/AAmPFP8A8pqP9Z8j/wCg7/y2xn/zOH9h5p/0C/8AlfD/APy46rTtRtNWsodQsJHltbjzPKeSC4tpCYpXhkV7e6ihuInSWN0ZJYkcFTlcYJ9qlVp16VOtSlzUq1OFWnKzjzU6kVOEuWSUleLTtJJq9mk9DzKlOdKpOlUXLOnOVOcbp8s4ScZK8W07NNXTae6bRdrQgKACgAoAKACgClqdhDqum6hpdw0qW+pWN3YTvCyrMkN5BJbytEzpIiyqkjGNnjkUOAWRhlSAeVfC34N6f8H/AAP8I/hx4O8Y+Mk8G/CLwfF4LstI1P8A4Q++PjHTrLS7LS9IvPGOof8ACIQ6mNS0ZbNryzk8H3vhCyubu7uf7XsdTtFtLS1APKvhn+xx8Pvhf4p8A65pvjL4m+IfDfwe/wCE6/4Uh8MvFGs+GbnwJ8Hv+Fgi5tNa/wCEUbSPCGieNdc/s/w/qGq+EPC//CyPGXjv/hFfCmrahpGhfYY5lkjAPregD5H8Ff8AHl4m/wCypfGj/wBW944r8Zzj/ka5j/2GYj/05I/S8t/5F+C/7BqP/pETsK807QoAKACgAoAKACgAoAKACgAoAKACgAoAKACgAoAKACgAoAKACgAoAKACgAoAKACgAoAKACgAoAKACgAoAKACgAoAKACgAoAKACgAoAKACgAoAKACgAoAKACgAoAKACgAoAKACgAoA9d8E/8AIt2X/Xzq/wD6edQr9pyr/kV5b/2AYP8A9R6Z+ZY//fsb/wBheJ/9PTOrrvOQKACgAoAKACgAoAKACgAoA+R/BX/Hl4m/7Kl8aP8A1b3jivxnOP8Aka5j/wBhmI/9OSP0vLf+Rfgv+waj/wCkROwrzTtCgAoAKACgAoAKACgAoAKACgAoAKACgAoAKACgAoAKACgAoAKACgAoAKACgAoAKACgAoAKACgAoAKACgAoAKACgAoAKACgAoAKACgAoAKACgAoAKACgAoAKACgAoAKACgAoAKACgD13wT/AMi3Zf8AXzq//p51Cv2nKv8AkV5b/wBgGD/9R6Z+ZY//AH7G/wDYXif/AE9M6uu85AoAKACgAoAKACgAoAKACgD5H8Ff8eXib/sqXxo/9W944r8Zzj/ka5j/ANhmI/8ATkj9Ly3/AJF+C/7BqP8A6RE7CvNO0KACgAoAKACgAoAKACgAoAKACgAoAKACgAoAKACgAoAKACgAoAKACgAoAKACgAoAKACgAoAKACgAoAKACgAoAKACgAoAKACgAoAKACgAoAKACgAoAKACgAoAKACgAoAKACgAoAKAPXfBP/It2X/Xzq//AKedQr9pyr/kV5b/ANgGD/8AUemfmWP/AN+xv/YXif8A09M6uu85AoAKACgAoAKACgAoAKACgD5H8Ff8eXib/sqXxo/9W944r8Zzj/ka5j/2GYj/ANOSP0vLf+Rfgv8AsGo/+kROwrzTtCgAoAKACgAoAKACgAoAKACgAoAKACgAoAKACgAoAKACgAoAKACgAoAKACgAoAKACgAoAKACgAoAKACgAoAKACgAoAKACgAoAKACgAoAKACgAoAKACgAoAKACgAoAKACgAoAKACgD13wT/yLdl/186v/AOnnUK/acq/5FeW/9gGD/wDUemfmWP8A9+xv/YXif/T0zq67zkCgAoAKACgAoAKACgAoAKAPkTwXa+J5bPxO+neDNc1azb4pfGfydQsr/wAIQW1xj4veOFkEcWq+KNNv18mYSQP59lDukidovNgaOaT8XznCcTTzbMZYbg7O8Zh5YzEOjiqGP4Sp0cRSdSThWpQxfE2GxUIVI2lGOIw9Gqk7TpQleK/TctxGRxy/BRr8S5Xhqyw1FVcPVwnEU6lGaglKnOWHyKvQlKDum6NarTbXuzktTr/sPjT/AKJ34m/8GvgD/wCbWvN+pcW/9ELxB/4cuCv/AKLTt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D7D40/6J34m/8GvgD/5taPqXFv8A0QvEH/hy4K/+i0PrPD3/AEVeT/8AhFxR/wDQ6H2Hxp/0TvxN/wCDXwB/82tH1Li3/oheIP8Aw5cFf/RaH1nh7/oq8n/8IuKP/odD7D40/wCid+Jv/Br4A/8Am1o+pcW/9ELxB/4cuCv/AKLQ+s8Pf9FXk/8A4RcUf/Q6H2Hxp/0TvxN/4NfAH/za0fUuLf8AoheIP/DlwV/9FofWeHv+iryf/wAIuKP/AKHQ+w+NP+id+Jv/AAa+AP8A5taPqXFv/RC8Qf8Ahy4K/wDotD6zw9/0VeT/APhFxR/9DofYfGn/AETvxN/4NfAH/wA2tH1Li3/oheIP/DlwV/8ARaH1nh7/AKKvJ/8Awi4o/wDodD7D40/6J34m/wDBr4A/+bWj6lxb/wBELxB/4cuCv/otD6zw9/0VeT/+EXFH/wBDofYfGn/RO/E3/g18Af8Aza0fUuLf+iF4g/8ADlwV/wDRaH1nh7/oq8n/APCLij/6HQ+w+NP+id+Jv/Br4A/+bWj6lxb/ANELxB/4cuCv/otD6zw9/wBFXk//AIRcUf8A0Oh9h8af9E78Tf8Ag18Af/NrR9S4t/6IXiD/AMOXBX/0Wh9Z4e/6KvJ//CLij/6HQ+w+NP8Aonfib/wa+AP/AJtaPqXFv/RC8Qf+HLgr/wCi0PrPD3/RV5P/AOEXFH/0Oh9h8af9E78Tf+DXwB/82tH1Li3/AKIXiD/w5cFf/RaH1nh7/oq8n/8ACLij/wCh0PsPjT/onfib/wAGvgD/AObWj6lxb/0QvEH/AIcuCv8A6LQ+s8Pf9FXk/wD4RcUf/Q6H2Hxp/wBE78Tf+DXwB/8ANrR9S4t/6IXiD/w5cFf/AEWh9Z4e/wCiryf/AMIuKP8A6HQ+w+NP+id+Jv8Awa+AP/m1o+pcW/8ARC8Qf+HLgr/6LQ+s8Pf9FXk//hFxR/8AQ6H2Hxp/0TvxN/4NfAH/AM2tH1Li3/oheIP/AA5cFf8A0Wh9Z4e/6KvJ/wDwi4o/+h0PsPjT/onfib/wa+AP/m1o+pcW/wDRC8Qf+HLgr/6LQ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PEJ9c+JieLzYDw3r63Q1hbRPDvn+DyHsjcqiqYxrxmYtZOLn+0FuBbB2Wczi0UAL6lxd/wBEJxD/AOHLgj/6Lun3/jc+s8Pf9FXk/wD4RcUf/Q6e3/YfGn/RO/E3/g18Af8Aza0/qXFv/RC8Qf8Ahy4K/wDotD6zw9/0VeT/APhFxR/9DofYfGn/AETvxN/4NfAH/wA2tH1Li3/oheIP/DlwV/8ARaH1nh7/AKKvJ/8Awi4o/wDodD7D40/6J34m/wDBr4A/+bWj6lxb/wBELxB/4cuCv/otD6zw9/0VeT/+EXFH/wBDofYfGn/RO/E3/g18Af8Aza0fUuLf+iF4g/8ADlwV/wDRaH1nh7/oq8n/APCLij/6HQ+w+NP+id+Jv/Br4A/+bWj6lxb/ANELxB/4cuCv/otD6zw9/wBFXk//AIRcUf8A0Oh9h8af9E78Tf8Ag18Af/NrR9S4t/6IXiD/AMOXBX/0Wh9Z4e/6KvJ//CLij/6HQ+w+NP8Aonfib/wa+AP/AJtaPqXFv/RC8Qf+HLgr/wCi0PrPD3/RV5P/AOEXFH/0Oh9h8af9E78Tf+DXwB/82tH1Li3/AKIXiD/w5cFf/RaH1nh7/oq8n/8ACLij/wCh0PsPjT/onfib/wAGvgD/AObWj6lxb/0QvEH/AIcuCv8A6LQ+s8Pf9FXk/wD4RcUf/Q6H2Hxp/wBE78Tf+DXwB/8ANrR9S4t/6IXiD/w5cFf/AEWh9Z4e/wCiryf/AMIuKP8A6HQ+w+NP+id+Jv8Awa+AP/m1o+pcW/8ARC8Qf+HLgr/6LQ+s8Pf9FXk//hFxR/8AQ6H2Hxp/0TvxN/4NfAH/AM2tH1Li3/oheIP/AA5cFf8A0Wh9Z4e/6KvJ/wDwi4o/+h0PsPjT/onfib/wa+AP/m1o+pcW/wDRC8Qf+HLgr/6LQ+s8Pf8ARV5P/wCEXFH/ANDofYfGn/RO/E3/AINfAH/za0fUuLf+iF4g/wDDlwV/9FofWeHv+iryf/wi4o/+h0PsPjT/AKJ34m/8GvgD/wCbWj6lxb/0QvEH/hy4K/8AotD6zw9/0VeT/wDhFxR/9DofYfGn/RO/E3/g18Af/NrR9S4t/wCiF4g/8OXBX/0Wh9Z4e/6KvJ//AAi4o/8AodD7D40/6J34m/8ABr4A/wDm1o+pcW/9ELxB/wCHLgr/AOi0PrPD3/RV5P8A+EXFH/0Oh9h8af8ARO/E3/g18Af/ADa0fUuLf+iF4g/8OXBX/wBFofWeHv8Aoq8n/wDCLij/AOh0PsPjT/onfib/AMGvgD/5taPqXFv/AEQvEH/hy4K/+i0PrPD3/RV5P/4RcUf/AEOh9h8af9E78Tf+DXwB/wDNrR9S4t/6IXiD/wAOXBX/ANFofWeHv+iryf8A8IuKP/odD7D40/6J34m/8GvgD/5taPqXFv8A0QvEH/hy4K/+i0PrPD3/AEVeT/8AhFxR/wDQ6H2Hxp/0TvxN/wCDXwB/82tH1Li3/oheIP8Aw5cFf/RaH1nh7/oq8n/8IuKP/odD7D40/wCid+Jv/Br4A/8Am1o+pcW/9ELxB/4cuCv/AKLQ+s8Pf9FXk/8A4RcUf/Q6H2Hxp/0TvxN/4NfAH/za0fUuLf8AoheIP/DlwV/9FofWeHv+iryf/wAIuKP/AKHQ+w+NP+id+Jv/AAa+AP8A5taPqXFv/RC8Qf8Ahy4K/wDotD6zw9/0VeT/APhFxR/9DofYfGn/AETvxN/4NfAH/wA2tH1Li3/oheIP/DlwV/8ARaH1nh7/AKKvJ/8Awi4o/wDodPYfBCzp4aslubaWzuVudWW4tJ3t5JrWcazqAltpntJ7m1eWCQNFI9tc3FuzqTDPLGVkb9ryqNaOV5bHEUKmFrxwGDjXwtaVCdXDVlh6aqUKs8NWxGGnUozUqc5YevXoSlFulWq03GcvzDMHTlj8bKjVhiKTxeJdKvTjVjTrU3Wm4Vaca9OjXjCpG04xrUaVVRklUpwmnFdXXecgUAFABQAUAFAHzN+0T8FPB3xLj8O+M/G3w68Q/H20+GNrr974d/Z4M3w6ufAfjfxT4jhstFt/E2v+HfibdaD4P1nxJ4S0mTVo/DN/4m8U2mm+HrDWvEt5pumX/iK50woAcJ+wFqt/J+yZ8PNJ1fXdR8U+LfAcnjTwR4v0y9uNbude8G+KPC3jDX7S6+Emp3/jCLTNR1HV/hbbiy+HMmsXjrpusN4ei1fTtRutGvbO/mAPk39lnwRN+zJdfAGT9or9kT4MeB/iT8VvF3xE8P2P7QXhfWfCHxA+M+n/ABf8byeOviDB4Z+IB0v4b6fqGj6b4q8KJ4y8N6Lrvgr4rfFC2t49L0PwvrkWnWOvCbTgD9bP7fsf+eGtf+E34i/+VdAHl/wh1uzi8KasrQ6uSfih8b5AY/D+vSrtl+NHj+VQXi011DhXAliJEkMgeGZI5o3RQD1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B83ahL4rfxxJcxWHjI3n9vLNZ6mnh7xV/ZSaKL9XiRp104WSWSabtgvNMcrPNKku63llkjuZAD6P8A7c07f5n2XWN+Nu//AIRnxDv25J27v7KzjJJxnGSfWgB3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M8OSLLpryoHCy6v4ikUSxSQyBX8QaowEkMyRzROAQHilRJI2yrorAgAG7QAUAFABQAUAFAHhXxV+AmifE3xT4J+IWneMfG/ws+J3w+tvEOleHfiP8OH8HHxD/wAIv4st7aPxL4O1fS/iF4N+IHgrXvDmq3enaNq6waz4TvdQ0jWdFsdQ8P6jpEs2pDUACf4dfAfwv8LfDPh/wd4W1vxO3huyk8Z6l43sNebw14jufjN4p8f3D6j4q8a/FbW9a8M3viDV/E+q65daprlzN4d1XwtpU91qtxplxpM/huy0XQtKAPNfh/8Asc+BPAev/DrUJvHfxU8deFfgo+ut8Cvhl481rwrqvgf4ODWbebSbIeF5dK8GaJ428SP4P8KXNz4L8C3PxR8Z/EG88J+GLiW30m4h1DZqSAH1xQB5Z8Hf+RS1f/sqfxz/APV2/EGgD1OgAoAKACgAoAKACgAoAKACgAoAKACgAoAKACgAoAKACgAoAKACgAoAKACgAoAKACgAoAKACgAoAKACgAoAKACgAoAKACgAoAKACgAoAKACgAoAKACgAoAKACgAoAKACgAoAKACgAoAxdA/48Z/+w14k/8AUi1WgDaoAKACgAoAKACgAoAKACgAoA8s+Dv/ACKWr/8AZU/jn/6u34g0Aep0AFABQAUAFABQAUAFABQAUAFABQAUAFABQAUAFABQAUAFABQAUAFABQAUAFABQAUAFABQAUAFABQAUAFABQAUAFABQAUAFABQAUAFABQAUAFABQAUAFABQAUAFABQAUAFABQAUAFAGLoH/HjP/wBhrxJ/6kWq0AbVABQAUAFABQAUAFABQAUAFAHlnwd/5FLV/wDsqfxz/wDV2/EGgD1OgAoAKACgAoAKACgAoAKACgAoAKACgAoAKACgAoAKACgAoAKACgAoAKACgAoAKACgAoAKACgAoAKACgAoAKACgAoAKACgAoAKACgAoAKACgAoAKACgAoAKACgAoAKACgAoAKACgAoAxdA/wCPGf8A7DXiT/1ItVoA2qACgAoAKACgAoAKACgAoAKAPLPg7/yKWr/9lT+Of/q7fiDQB6nQAUAFABQAUAFABQAUAFABQAUAFABQAUAFABQAUAFABQAUAFABQAUAFABQAUAFABQAUAFABQAUAFABQAUAFABQAUAFABQAUAFABQAUAFABQAUAFABQAUAFABQAUAFABQAUAFABQAUAYugf8eM//Ya8Sf8AqRarQBtUAFABQAUAFABQAUAFABQAUAeWfB3/AJFLV/8Asqfxz/8AV2/EGgD1OgAoAKACgAoAKACgAoAKACgAoAKACgAoAKACgAoAKACgAoAKACgAoAKACgAoAKACgAoAKACgAoAKACgAoAKAMDW/FOg+HDbjWdRSze63+REIbm5mdYyokl8i0huJkgjLKJLh0WCMsA8ikigDYtbq2vbaC8s54rm1uoo57e4hdZIpoZVDxyRupKsjqQykHBBoAnoAKACgAoAKACgAoAKACgAoAKACgAoAKACgAoAKACgAoAKACgDF0D/jxn/7DXiT/wBSLVaANqgAoAKACgAoAKAPmb9on4KeDviXH4d8Z+Nvh14h+Ptp8MbXX73w7+zwZvh1c+A/G/inxHDZaLb+Jtf8O/E260HwfrPiTwlpMmrR+Gb/AMTeKbTTfD1hrXiW803TL/xFc6YUAPHv2N/F+s+H/wBhrSry51ufxb47+Evhz4paD4j0nW5fE19qPhHxl4B1vxU7fCHXrvxDb6fr+q3vwvS30/4cXmqgNBrcfh9dV0W+vNMvrC+mAPlf4XeDfDvwn8B/8Exv2g/CenPF8Xfj14n8HaN8dfGu2aXxR8Z7L9or4DePPi14+m+JWqabbJq/ju50Tx7oWj+KvBQ8Q3V9H4TXRYtO0lY7J3s5gD9iP7fsf+eGtf8AhN+Iv/lXQB5f8Idbs4vCmrK0Orkn4ofG+QGPw/r0q7ZfjR4/lUF4tNdQ4VwJYiRJDIHhmSOaN0UA9Q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PLvHWg/wDCS6jZ6rpc1/Bcx2i6ddQX/hrxT5D20c89xBNbyW+kyNHNFJcziWJoit0hiBmtzAGcA7Xw1Lp/h3QtN0Vf7cuvsMBje4bwx4ij82WSSSeZ0i/sxxFEZZX8mEOwhiCRhmC5IBu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Z4ckWXTXlQOFl1fxFIolikhkCv4g1RgJIZkjmicAgPFKiSRtlXRWBAAN2gAoAKACgAoAKAPCvir8BNE+JvinwT8QtO8Y+N/hZ8Tvh9beIdK8O/Ef4cP4OPiH/hF/FlvbR+JfB2r6X8QvBvxA8Fa94c1W707RtXWDWfCd7qGkazotjqHh/UdIlm1IagAXvhf8EdB+D+h+FvDfgnxJ4utdI0a88W654sj1S48Pa3qXxc8Z+N7w6v4i8ffE7xFqvhu68S6h4uvvEM+o+IXu/DGseFNOa91ObT5dLl8O2OiaHpQB5f8ADP8AY4+H3wv8U+Adc03xl8TfEPhv4Pf8J1/wpD4ZeKNZ8M3PgT4Pf8LBFzaa1/wijaR4Q0Txrrn9n+H9Q1Xwh4X/AOFkeMvHf/CK+FNW1DSNC+wxzLJGAfW9AHlnwd/5FLV/+yp/HP8A9Xb8QaAPU6ACgAoAKACgAoAKACgAoAKACgAoAKACgAoAKACgDz3UPAV7fX13ep8RfiHp6XVxLOtjp+o6BHY2iyuXFvaRz+GriZLeEHZEss80gQAPK7ZY/HYzhPFYvFYjEx4y4xwca9apVjhcHjMnhhcOpyclRw8KuSVqsaNNPlpqpWqzUUuacndv26Oc0aNGlSeR5JXdOEYOtXoY2Vaq4pJzquGPpwc5WvJxhCLbdopaFP8A4Vxf/wDRUPid/wCDTw1/8ylc/wDqXi/+i745/wDC7I//AKHzX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g/4Vxf/APRUPid/4NPDX/zKUf6l4v8A6Lvjn/wuyP8A+h8P7dof9E9w/wD+E+Yf/PIP+FcX/wD0VD4nf+DTw1/8ylH+peL/AOi745/8Lsj/APofD+3aH/RPcP8A/hPmH/zyD/hXF/8A9FQ+J3/g08Nf/MpR/qXi/wDou+Of/C7I/wD6Hw/t2h/0T3D/AP4T5h/88ji/h94W17xN4TsNY1L4ofEj7ZPea7bSG31Dw3FEyaZr+qaXbsIz4XfDvb2cTTEMFaYuyJGhVF+Y4PyLNs84fwmZY7jvjT6zWxGa0Z+xxeSU6bjgc3x2BpSUHkM7SlRw1OVSz5XUc5RjCLUI+tneY4LAZlWwuH4eyH2UKWDqR56OYSkniMFh8RNc39oq6U6slG6uo2Tbabfaf8K4v/8AoqHxO/8ABp4a/wDmUr6f/UvF/wDRd8c/+F2R/wD0Pnk/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B/wri//AOiofE7/AMGnhr/5lKP9S8X/ANF3xz/4XZH/APQ+H9u0P+ie4f8A/CfMP/nkH/CuL/8A6Kh8Tv8AwaeGv/mUo/1Lxf8A0XfHP/hdkf8A9D4f27Q/6J7h/wD8J8w/+eQf8K4v/wDoqHxO/wDBp4a/+ZSj/UvF/wDRd8c/+F2R/wD0Ph/btD/onuH/APwnzD/55HoljbNZWVpZvd3V+9rbQW7X180T3t40MSxm5u3ght4XuZyvmTvFBDG0rMyRICFH2OEoSwuFw+GliMRi5YehSoyxWLlTlisS6UIwdfESo0qNKVery89WVOjShKcpOMIp2Xh1qiq1atVUqdFVKk5qjRUlSpKcnJU6SnOpNU4X5YKU5yUUk5N6lqugzCgAoAKACgAoAKACgAoAKACgAoAKACgAoAKACgDF0D/jxn/7DXiT/wBSLVaANqgAoAKACgAoAKACgAoAKACgDyz4O/8AIpav/wBlT+Of/q7fiDQB6nQAUAFABQAUAFABQAUAFABQAUAFABQAUAFABQAUAFABQAUAFABQAUAFABQAUAFABQAUAeY/B3/kn2lf9hTxb/6mGv18L4bf8kfl/wD2HcQ/+tHmx9BxR/yO8T/2D5b/AOqvBHp1fdHz4UAFABQAUAFABQAUAFABQAUAFABQAUAFABQAUAFABQAUAFABQAUAFABQAUAFABQAUAYugf8AHjP/ANhrxJ/6kWq0AbVABQAUAFABQAUAFABQAUAFAHlnwd/5FLV/+yp/HP8A9Xb8QaAPU6ACgAoAKACgAoAKACgAoAKACgAoAKACgAoAKACgAoAKACgAoAKACgAoAKACgAoAKACgDzH4O/8AJPtK/wCwp4t/9TDX6+F8Nv8Akj8v/wCw7iH/ANaPNj6Dij/kd4n/ALB8t/8AVXgj06vuj58KACgAoAKACgAoAKACgAoAKACgAoAKACgAoAKACgAoAKACgAoAKACgAoAKACgAoAKAMXQP+PGf/sNeJP8A1ItVoA2qACgAoAKACgAoAKACgAoAKAPLPg7/AMilq/8A2VP45/8Aq7fiDQB6nQAUAFABQAUAFABQAUAFABQAUAFABQAUAFABQAUAFABQAUAFABQAUAFABQAUAFABQAUAeY/B3/kn2lf9hTxb/wCphr9fC+G3/JH5f/2HcQ/+tHmx9BxR/wAjvE/9g+W/+qvBHp1fdHz4UAFABQAUAFABQAUAFABQAUAFABQAUAFABQAUAFABQAUAFABQAUAFABQAUAFABQAUAYugf8eM/wD2GvEn/qRarQBtUAFABQAUAFABQAUAFABQAUAeWfB3/kUtX/7Kn8c//V2/EGgD1OgAoAKACgAoAKACgAoAKACgAoAKACgAoAKACgAoAKACgAoAKACgAoAKACgAoAKACgAoA8x+Dv8AyT7Sv+wp4t/9TDX6+F8Nv+SPy/8A7DuIf/WjzY+g4o/5HeJ/7B8t/wDVXgj06vuj58KACgAoAKACgAoAKACgAoAKACgAoAKACgAoAKACgAoAKACgAoAKACgAoAKACgAoAKAMXQP+PGf/ALDXiT/1ItVoA2qACgAoAKACgAoA+ZP2gvA2k6zNpvxC+J3xt8Y/DL4FfCzwt4u8QeM/Dngfxt42+EU2va1NHYLp/ifxf8Uvh74y8NeL28N+EdGt9aTTfAujtYW2ta/rUGqave6u+laRpCAGR+xR4i+IuvfstfDXxH8VrjxTqWv3Vl4nu9K1XxdbvL48134cx+LPEB+Fms+LrKz021uJvF+q/DNPCt3rBNtc6tq2oSvqOpM2tahe28QB8jfsgeLLvQZvg3qn7R3g79szwH8XPitqfxNm8N+LPjL8WviXdfCPxR4rvr7xb4msPhhD8IF+OPiLT/CPiLT/AIcPfjwTonxH+CPgOHVY/AuoX3hczeJrfR/t4B+qP9v2P/PDWv8Awm/EX/yroA8v+EOt2cXhTVlaHVyT8UPjfIDH4f16Vdsvxo8fyqC8WmuocK4EsRIkhkDwzJHNG6KAeo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DzP4Qa5ZJ4A0tWg1gkap4sOU8Pa/IvPi/XmGHj0xkJwRkBiVOVbDAgfC+G3/JH5f/2HcQ/+tHmx9BxR/wAjvE/9g+W/+qvBHpn9v2P/ADw1r/wm/EX/AMq6+6Pnw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GeHJFl015UDhZdX8RSKJYpIZAr+INUYCSGZI5onAIDxSokkbZV0VgQADdoAKACgAoAKACgD42/aa/Zn8e/H7xl8K9a034o+CNH8DfDO9vPEVz8I/iN8I9e+J3gPxt423p/wj/inxZZ+H/jJ8KZtVHg5IzceG9B1J9Q0aDVpptWvba+nWyjsgD3zQtD+K50/QbLxz458A65IIPEtv44uPB3w38X+A31yK/UR+GT4QluPjN4v1DwLcaLE0o1q7utR8X3OuzNFcaPL4PkgG8A+evDH7LfxCfxH8H2+L/x8vPi54E/Z917VfE3ws0a78E3Wg+P9Z8RJpmp+GPBHiH44/Embx74it/il4g8DeD9Z1Wwj1XRPBXw4k8U+JLx/F3imLUrsy2MoB9pUAeWfB3/kUtX/AOyp/HP/ANXb8QaAPU6ACgAoAKACgAoAKACgAoAKACgAoAKACgAoAKACgAoAKACgAoAKACgAoAKACgAoAKACgDzH4O/8k+0r/sKeLf8A1MNfr4Xw2/5I/L/+w7iH/wBaPNj6Dij/AJHeJ/7B8t/9VeCPTq+6PnwoAKACgAoAKACgAoAKACgAoAKACgAoAKACgAoAKACgAoAKACgAoAKACgAoAKACgAoAxdA/48Z/+w14k/8AUi1WgDaoAKACgAoAKACgAoAKACgAoA8s+Dv/ACKWr/8AZU/jn/6u34g0Aep0AFABQAUAFABQAUAFABQAUAFABQAUAFABQAUAFABQAUAFABQAUAFABQAUAFABQAUAFAHmPwd/5J9pX/YU8W/+phr9fC+G3/JH5f8A9h3EP/rR5sfQcUf8jvE/9g+W/wDqrwR6dX3R8+FABQAUAFABQAUAFABQAUAFABQAUAFABQAUAFABQAUAFABQAUAFABQAUAFABQAUAFAGLoH/AB4z/wDYa8Sf+pFqtAG1QAUAFABQAUAFABQAUAFABQB5Z8Hf+RS1f/sqfxz/APV2/EGgD1OgAoAKACgAoAKACgAoAKACgAoAKACgAoAKACgAoAKACgAoAKACgAoAKACgAoAKACgAoA8x+Dv/ACT7Sv8AsKeLf/Uw1+vhfDb/AJI/L/8AsO4h/wDWjzY+g4o/5HeJ/wCwfLf/AFV4I9Or7o+fCgAoAKACgAoAKACgAoAKACgAoAKACgAoAKACgAoAKACgAoAKACgAoAKACgAoAKACgDF0D/jxn/7DXiT/ANSLVaANqgAoAKACgAoAKACgAoAKACgDyz4O/wDIpav/ANlT+Of/AKu34g0Aep0AFABQAUAFABQAUAFABQAUAFABQAUAFABQAUAFABQAUAFABQAUAFABQAUAFABQAUAFAHmPwd/5J9pX/YU8W/8AqYa/Xwvht/yR+X/9h3EP/rR5sfQcUf8AI7xP/YPlv/qrwR6dX3R8+FABQAUAFABQAUAc74h8VaN4Xit5NWnlRrt3S2gtrea6uZvKCtM6QwI7COIOnmSPtRS6Lu3uikA0NI1fT9d0+DVNLuBc2dx5gSTZJE6vFI8M0MsMqpLDNDNG8UsUqK8ciMrDigDSoAKACgAoAKACgAoAKACgAoAKACgAoAKACgAoAKACgAoAKAMXQP8Ajxn/AOw14k/9SLVaANqgAoAKACgAoAKACgAoAKACgDyz4O/8ilq//ZU/jn/6u34g0Aep0AFABQAUAFABQAUAFABQAUAFABQAUAFABQAUAFABQAUAFABQAUAFABQAUAFABQAUAFAHmPwd/wCSfaV/2FPFv/qYa/Xwvht/yR+X/wDYdxD/AOtHmx9BxR/yO8T/ANg+W/8AqrwR6dX3R8+FABQAUAFABQAUAcH428E/8JYNPng1D+zr/ThcxxSSW5u7aa3vDbmeKaBZ7Z9yvbQywyxzKylXjYMkrbQDZ8K+HYfC+jw6VFcPdsstxc3Fy6CIz3N1K0szpErOIYwSEijDuVjRQzu+52AOjoAKACgAoAKACgAoAKACgAoAKACgAoAKACgAoAKACgAoAKAMXQP+PGf/ALDXiT/1ItVoA2qACgAoAKACgAoA+ZP2gvA2k6zNpvxC+J3xt8Y/DL4FfCzwt4u8QeM/Dngfxt42+EU2va1NHYLp/ifxf8Uvh74y8NeL28N+EdGt9aTTfAujtYW2ta/rUGqave6u+laRpCAHE/sp+P8A4i2v7GXhr4kfFYeJtf17R/CfxA8UaXc+MZIrTxz4n+HGia34p1D4Wah4xddNtRb+LNc+Gdp4Vm1q8uba5v7y/nk1jWC2rXt/bxAHy58Mde8ffD/wt/wT5/aE1b4rfFDxt4g/as1/QdC+OPhzxH428Ta14J1w/H74QeMfjFoVz4P+Huravq3g/wCHLfCfxL4c0fQ/DNn8L/DXhufV/CDapputfbJLp7mMA/Vr+37H/nhrX/hN+Iv/AJV0AeX/AAh1uzi8KasrQ6uSfih8b5AY/D+vSrtl+NHj+VQXi011DhXAliJEkMgeGZI5o3RQD1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f2/Y/wDPDWv/AAm/EX/yroAP7fsf+eGtf+E34i/+VdAB/b9j/wA8Na/8JvxF/wDKugA/t+x/54a1/wCE34i/+VdAB/b9j/zw1r/wm/EX/wAq6AGDxFprMyLHq5dACyDw74hLKDnBZRpeQDg4JAzg4oAf/b9j/wA8Na/8JvxF/wDKugA/t+x/54a1/wCE34i/+VdAB/b9j/zw1r/wm/EX/wAq6AD+37H/AJ4a1/4TfiL/AOVdAHmfwg1yyTwBpatBrBI1TxYcp4e1+RefF+vMMPHpjITgjIDEqcq2GBA+F8Nv+SPy/wD7DuIf/WjzY+g4o/5HeJ/7B8t/9VeCPTP7fsf+eGtf+E34i/8AlXX3R8+H9v2P/PDWv/Cb8Rf/ACroAP7fsf8AnhrX/hN+Iv8A5V0AH9v2P/PDWv8Awm/EX/yroAP7fsf+eGtf+E34i/8AlXQAf2/Y/wDPDWv/AAm/EX/yroAP7fsf+eGtf+E34i/+VdAB/b9j/wA8Na/8JvxF/wDKugA/t+x/54a1/wCE34i/+VdAB/b9j/zw1r/wm/EX/wAq6AD+37H/AJ4a1/4TfiL/AOVdAB/b9j/zw1r/AMJvxF/8q6AD+37H/nhrX/hN+Iv/AJV0AH9v2P8Azw1r/wAJvxF/8q6AD+37H/nhrX/hN+Iv/lXQAf2/Y/8APDWv/Cb8Rf8AyroAP7fsf+eGtf8AhN+Iv/lXQAf2/Y/88Na/8JvxF/8AKugA/t+x/wCeGtf+E34i/wDlXQAf2/Y/88Na/wDCb8Rf/KugA/t+x/54a1/4TfiL/wCVdAB/b9j/AM8Na/8ACb8Rf/KugA/t+x/54a1/4TfiL/5V0AH9v2P/ADw1r/wm/EX/AMq6AD+37H/nhrX/AITfiL/5V0AH9v2P/PDWv/Cb8Rf/ACroAP7fsf8AnhrX/hN+Iv8A5V0AH9v2P/PDWv8Awm/EX/yroAP7fsf+eGtf+E34i/8AlXQAzw5IsumvKgcLLq/iKRRLFJDIFfxBqjASQzJHNE4BAeKVEkjbKuisCAAbtABQAUAFABQAUAfG37TX7M/j34/eMvhXrWm/FHwRo/gb4Z3t54iufhH8RvhHr3xO8B+NvG29P+Ef8U+LLPw/8ZPhTNqo8HJGbjw3oOpPqGjQatNNq17bX062UdkAe+aFoXxRfT9BsPiD4u+GXiuMweJbXx9DoXwo8ReGdP8AFNpqKiLw7baDYa38XvHK+GINNt2nh8Sxa1P44j8UrKBYp4VRXjlAPmj4Yfsf+I/BWrfA7SvFnxk/4T34R/sxT+Jrr4F+A5fAbaP4js7q/wBE1XwX4Hufif42uvGniHS/Hs/wo+Hmv654S8ETeHvAfw5kje8t9c1VtQ1Gxh3AH3JQB5Z8Hf8AkUtX/wCyp/HP/wBXb8QaAPU6ACgAoAKACgAoAKACgAoAKACgAoAKACgAoAKACgAoAKACgAoAKACgBrBirBTtYqQrEZCsQcHHfBwcd6APnTwj4L8Xaf4wsb27sZrVrO6uJNX117i1ePV4GgnikCvHcPd3i6hM0cyxXEKC32pLKsUkECEA9g8c3Wr2XhbVbnQxN/aEaQYe3iM9zBavdQJf3NtCEk8ye1smuLiJfKlO6PIilICMAcP8KNW1/UpNZW+vb3U9IiS0azvb52naO/d7j7VbW95IPMuYjD5EskbSSraPtVDGJjGAD2WgAoA8x+Dv/JPtK/7Cni3/ANTDX6+F8Nv+SPy//sO4h/8AWjzY+g4o/wCR3if+wfLf/VXgj06vuj58KACgAoAKACgAoAKACgAoAKACgAoAKACgAoAKACgAoAKACgAoAKACgAoAKACgAoAKAMXQP+PGf/sNeJP/AFItVoA2qACgAoAKACgAoAKACgAoAKAPLPg7/wAilq//AGVP45/+rt+INAHqdABQAUAFABQAUAFABQAUAFABQAUAFABQAUAFABQAUAFABQAUAFABQAUAFABQAf5/PrQAUAFAHmPwd/5J9pX/AGFPFv8A6mGv18L4bf8AJH5f/wBh3EP/AK0ebH0HFH/I7xP/AGD5b/6q8EenV90fPhQAUAFABQAUAFABQAUAFABQAUAFABQAUAFABQAUAFABQAUAFABQAUAFABQAUAFABQBi6B/x4z/9hrxJ/wCpFqtAG1QAUAFABQAUAFABQAUAFABQB5Z8Hf8AkUtX/wCyp/HP/wBXb8QaAPU6ACgAoAKACgAoAKACgAoAKACgAoAKACgAoAKACgAoAKACgAoAKACgAoAKACgAoAKACgDzH4O/8k+0r/sKeLf/AFMNfr4Xw2/5I/L/APsO4h/9aPNj6Dij/kd4n/sHy3/1V4I9Or7o+fCgAoAKACgAoAKACgAoAKACgAoAKACgAoAKACgAoAKACgAoAKACgAoAKACgAoAKACgDF0D/AI8Z/wDsNeJP/Ui1WgDaoAKACgAoAKACgAoAKACgAoA8s+Dv/Ipav/2VP45/+rt+INAHqdABQAUAFABQAUAFABQAUAFABQAUAFABQAUAFABQAUAFABQAUAFABQAUAFABQAUAFABQB5j8Hf8Akn2lf9hTxb/6mGv18L4bf8kfl/8A2HcQ/wDrR5sfQcUf8jvE/wDYPlv/AKq8EenV90fPhQAUAFABQAUAFABQAUAFABQAUAFABQAUAFABQAUAFABQAUAFABQAUAFABQAUAFABQBi6B/x4z/8AYa8Sf+pFqtAG1QAUAFABQAUAFABQAUAFABQB5Z8Hf+RS1f8A7Kn8c/8A1dvxBoA9ToAKACgAoAKACgAoAKACgAoAKACgAoAKACgAoAKACgAoAKACgAoAKACgAoAKACgAoAKAPMfg7/yT7Sv+wp4t/wDUw1+vhfDb/kj8v/7DuIf/AFo82PoOKP8Akd4n/sHy3/1V4I9Or7o+fCgAoAKACgAoAKACgAoAKACgAoAKACgAoAKACgAoAKACgAoAKACgAoAKACgAoAKACgDF0D/jxn/7DXiT/wBSLVaANqgAoAKACgAoAKAPj79ui7+Nun/s2/FPVfgp400L4cXnh74efEXxZ4t8cXVtqeo+MNM8OeE/Auv6/wD2T8N7KzksLHTvFniXUbG00dfGmqasP+EH02a+1zR9D1zX00w6eAe9fCnU7q7+EXw21jVbq+1G9ufhx4O1PUb2c3ep6lf3U3hjTrq8upmAub7UL66laSWQgT3d3cOSBLNJhgD82/2QPFtzoM3wb1X9pDwl+2P8Pvi18VtT+Js3h3xj8bPjB8Rm+DviPxTfX3i3xNY/DT/hU8vx01/SfBeu6Z8N3vz4N0n4mfBTwBa6jD4E1LUfDUkniS10g3wB+qP/AAknh3/oP6L/AODSx/8Aj9AHl/wh8QaDF4U1ZJdb0iJj8UPjfKFk1KzRjHN8aPH80MgDTAlJYZElicDbJG6OpKsCQD1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8z+EHiHQI/AGlpJrmjo41TxYSr6nZKwDeL9eZSVacEAqQw45BBHBFfC+G3/JH5f/2HcQ/+tHmx9BxR/wAjvE/9g+W/+qvBHpn/AAknh3/oP6L/AODSx/8Aj9fdHz4f8JJ4d/6D+i/+DSx/+P0AH/CSeHf+g/ov/g0sf/j9AB/wknh3/oP6L/4NLH/4/QAf8JJ4d/6D+i/+DSx/+P0AH/CSeHf+g/ov/g0sf/j9AB/wknh3/oP6L/4NLH/4/QBg+JviD4Z8N6Nd6s+raTeNAYIobWLVtPRp7i6njtreMyNORFGZZUM0u1zHEHdY5GURsAc54J+LmheKZr+yvbvRNNvrGKG5Ah120u7We1uJZokKyyraSJPG8JE0RiZNrxukrbmRAD0H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Z4cljm015oZElhl1fxFLFLE6yRyxyeINUZJI3QlXR1IZHUlWUggkEGgDdoAKACgAoAKACgDzr4weAP+Fr/AAl+KPwt/tb+wP8AhZXw68beAP7d+wf2p/Yv/CY+GtT8O/2t/Zn2zTv7R/s7+0ftn2D+0LD7Z5P2f7Za+Z56ADNC8G6/4f8AD3w/8HWfiPS5PDHhnwcnhPxSr6DrFr4k8RGw0DT9G0bUfDfiHS/GWnL4Jktp7a7vdQWTS/FF5dpc2sGmalodzYtqF2AfOvhj9lv4hP4j+D7fF/4+Xnxc8Cfs+69qvib4WaNd+CbrQfH+s+Ik0zU/DHgjxD8cfiTN498RW/xS8QeBvB+s6rYR6rongr4cSeKfEl4/i7xTFqV2ZbGUA+0qAPLPg7/yKWr/APZU/jn/AOrt+INAHqdABQAUAFABQAUAFABQAUAFABQAUAFABQAUAFABQB8bX37ZvhSz1DU7Bfh/45u/7M1TU9KkuYJfCaQTzaVf3GnXEsK3HiOCcQvPbSGIzQxSGMqWjUnA/lrMPpWcKZfmGYZfLhPiyvPLswx2XVK1J5CqVWrgMXWwdWpSVXOadX2cqlGTpupThNwacoRd0v3XAeAPFOY4DBZhRzXIo0cdhMNjKUalXHqpGniqMK8IzUcDKKnGM0pKMpRUk7Sas3W/4bV8L/8ARN/H3/gR4N/+aiuT/ibbhP8A6I7jD/wLh3/5+HX/AMS68Xf9Dfh//wAHZh/8wHnet/8ABRXwhpGqT2K/Cb4gXdtYMqaldDUfBsM0LGKO4cWlr/b8q3fkwyoziS5tCzFki3so3+jR+lJwzXp06i4R4rj7VNwjKWQXsm4rmazlpczTtZvvLlRyVPALimlOcHmuRS5HaTjVx1l7qlpfBJuyeui62uehJ+2x4UkRJE+HPj5kkVXRhP4NwysAynnxQDyCDyAa89/S14TTafB3GCabTXNw7ut/+Z4da+jtxa0ms34fs1dfvsw2f/cgO/4bV8L/APRN/H3/AIEeDf8A5qKX/E23Cf8A0R3GH/gXDv8A8/A/4l14u/6G/D//AIOzD/5gD/htXwv/ANE38ff+BHg3/wCaij/ibbhP/ojuMP8AwLh3/wCfgf8AEuvF3/Q34f8A/B2Yf/MAf8Nq+F/+ib+Pv/Ajwb/81FH/ABNtwn/0R3GH/gXDv/z8D/iXXi7/AKG/D/8A4OzD/wCYA/4bV8L/APRN/H3/AIEeDf8A5qKP+JtuE/8AojuMP/AuHf8A5+B/xLrxd/0N+H//AAdmH/zAH/Davhf/AKJv4+/8CPBv/wA1FH/E23Cf/RHcYf8AgXDv/wA/A/4l14u/6G/D/wD4OzD/AOYA/wCG1fC//RN/H3/gR4N/+aij/ibbhP8A6I7jD/wLh3/5+B/xLrxd/wBDfh//AMHZh/8AMAf8Nq+F/wDom/j7/wACPBv/AM1FH/E23Cf/AER3GH/gXDv/AM/A/wCJdeLv+hvw/wD+Dsw/+YA/4bV8L/8ARN/H3/gR4N/+aij/AIm24T/6I7jD/wAC4d/+fgf8S68Xf9Dfh/8A8HZh/wDMBx/gL9rXQvC3hey0S++Hnjea5trzXLh5La58INCU1PXtT1SEKZPEsblkgvY0kygAkVwpZQGPzfCX0nuG8hyHC5XiuEuK6tehic0rSnQnkDpuOOzbHY+kk55zCV40sTCM7xSU1JRco2k/UznwD4pzHMauLo5rkUadSlhIKNSrjlO+HweHw821HBSVnOlJx95txabSd0uw/wCG1fC//RN/H3/gR4N/+aivpP8AibbhP/ojuMP/AALh3/5+Hl/8S68Xf9Dfh/8A8HZh/wDMAf8ADavhf/om/j7/AMCPBv8A81FH/E23Cf8A0R3GH/gXDv8A8/A/4l14u/6G/D//AIOzD/5gD/htXwv/ANE38ff+BHg3/wCaij/ibbhP/ojuMP8AwLh3/wCfgf8AEuvF3/Q34f8A/B2Yf/MAf8Nq+F/+ib+Pv/Ajwb/81FH/ABNtwn/0R3GH/gXDv/z8D/iXXi7/AKG/D/8A4OzD/wCYA/4bV8L/APRN/H3/AIEeDf8A5qKP+JtuE/8AojuMP/AuHf8A5+B/xLrxd/0N+H//AAdmH/zAH/Davhf/AKJv4+/8CPBv/wA1FH/E23Cf/RHcYf8AgXDv/wA/A/4l14u/6G/D/wD4OzD/AOYA/wCG1fC//RN/H3/gR4N/+aij/ibbhP8A6I7jD/wLh3/5+B/xLrxd/wBDfh//AMHZh/8AMBS1H9sTwVq1lcadqPww8eXVndR+XPC9z4PUMuQylXj8VJLFIjqrxSxOksUirJE6OqsD/ibbhP8A6I7jD/wLh3/5+B/xLrxd/wBDfh//AMHZh/8AMBk+Hv2qvh34YW5GkfC74hRveGM3M9xqPha8uJVhDiGMzXXi2V1hi8yQpEhWMPJJIVMjuxP+JtuE/wDojuMP/AuHf/n4H/EuvF3/AEN+H/8AwdmH/wAwHR/8Nq+F/wDom/j7/wACPBv/AM1FH/E23Cf/AER3GH/gXDv/AM/A/wCJdeLv+hvw/wD+Dsw/+YA/4bV8L/8ARN/H3/gR4N/+aij/AIm24T/6I7jD/wAC4d/+fgf8S68Xf9Dfh/8A8HZh/wDMB9Q/D7xpYfETwZ4f8a6ZZ3thYeIbI3tvZaiLcX1sgnmt2iuRaT3Nt5ivC2TDcSoQQQ5r+iuDeKMHxrwxk3FWX4fFYTB53hFjKGGxqpLFUYOpUpOFdUKtajzqVOV/Z1akWrNSZ+McQZLieHM6zLI8ZUo1sTlmJlha1XDucqE5wSblTdSFObi+ZW5oRfkdjX0x4wUAFABQAUAFABQAUAFABQAUAFABQAUAFABQAUAYugf8eM//AGGvEn/qRarQBtUAFABQAUAFABQAUAFABQAUAeWfB3/kUtX/AOyp/HP/ANXb8QaAPU6ACgAoAKACgAoAKACgAoAKACgAoAKACgAoAKACgD8QNR/5Dfij/scfGf8A6lWsV/j5n/8AyUXE3/ZT8Sf+rzHn+lfC/wDyTPDv/Yiyj/1X4crV5R7pyWpeCtC1XUG1K6iuBLLs+1ww3MkVtemNVjVrmFereWiRuYmiM0aKk3mKMV2UsfiKNNUoSjyq/I5RvKF221F9rttXT5W7xszmqYSjUm5yi7ytzpSajOyS95eiSdrXSs7nWABQFUAKAAAAAAAMAADgADgAcAVx77nSLQAUAFABQAUAFABQAUAFABQAUAFABQAUAFABQAUAFABQAUAfqh+zF/yQX4a/9gOb/wBOmoV/p14Cf8me4C/7Ev8A7uYo/wA9vFP/AJOHxb/2N63/AKRTPeK/Xj4AKACgAoAKACgAoAKACgAoAKACgAoAKACgAoAKAMXQP+PGf/sNeJP/AFItVoA2qACgAoAKACgAoAKACgAoAKAPLPg7/wAilq//AGVP45/+rt+INAHqdABQAUAFABQAUAFABQAUAFABQAUAFABQAUAFABQB+IGo/wDIb8Uf9jj4z/8AUq1iv8fM/wD+Si4m/wCyn4k/9XmPP9K+F/8AkmeHf+xFlH/qvw5Wryj3QoAKACgAoAKACgAoAKACgAoAKACgAoAKACgAoAKACgAoAKACgAoA/VD9mL/kgvw1/wCwHN/6dNQr/TrwE/5M9wF/2Jf/AHcxR/nt4p/8nD4t/wCxvW/9IpnvFfrx8AFABQAUAFABQAUAFABQAUAFABQAUAFABQAUAFAGLoH/AB4z/wDYa8Sf+pFqtAG1QAUAFABQAUAFABQAUAFABQB5Z8Hf+RS1f/sqfxz/APV2/EGgD1OgAoAKACgAoAKACgAoAKACgAoAKACgAoAKACgAoA/EDUf+Q34o/wCxx8Z/+pVrFf4+Z/8A8lFxN/2U/En/AKvMef6V8L/8kzw7/wBiLKP/AFX4crV5R7oUAFABQAUAFABQAUAFABQAUAFABQAUAFABQAUAFABQAUAFABQAUAfqh+zF/wAkF+Gv/YDm/wDTpqFf6deAn/JnuAv+xL/7uYo/z28U/wDk4fFv/Y3rf+kUz3iv14+ACgAoAKACgAoAKACgAoAKACgAoAKACgAoAKACgDF0D/jxn/7DXiT/ANSLVaANqgAoAKACgAoAKACgAoAKACgDyz4O/wDIpav/ANlT+Of/AKu34g0Aep0AFABQAUAFABQAUAFABQAUAFABQAUAFABQAUAFAH4gaj/yG/FH/Y4+M/8A1KtYr/HzP/8AkouJv+yn4k/9XmPP9K+F/wDkmeHf+xFlH/qvw5Wryj3QoAKACgAoAKACgAoAKACgAoAKACgAoAKACgAoAKACgAoAKACgAoA/VD9mL/kgvw1/7Ac3/p01Cv8ATrwE/wCTPcBf9iX/AN3MUf57eKf/ACcPi3/sb1v/AEime8V+vHwAUAFABQAUAFABQAUAFABQAUAFABQAUAFABQAUAYugf8eM/wD2GvEn/qRarQBtUAFABQAUAFABQB8fft0Xfxt0/wDZt+Keq/BTxpoXw4vPD3w8+Ivizxb44urbU9R8YaZ4c8J+Bdf1/wDsn4b2VnJYWOneLPEuo2Npo6+NNU1Yf8IPps19rmj6Hrmvpph08A9b8KeL7rQv2efDfj3VTea9eaP8GdH8X6kbq9ke/wBZutP8EW2s3hudRuRcyteajLDIZr24WeRppmnlErFgwB+ePwx17x58PvC3/BPn9oTWfi18S/GOu/tV6/oOh/HPQPFXjvxDqXgPWB8ffhB4x+MWh3vhTwJrutal4J+GafCTxJ4c0jRfDsPw18PeGG1PwcdVsNde6NzJdRgH6tf8JJ4d/wCg/ov/AINLH/4/QB5f8IfEGgxeFNWSXW9IiY/FD43yhZNSs0YxzfGjx/NDIA0wJSWGRJYnA2yRujqSrAkA9Q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A/4STw7/wBB/Rf/AAaWP/x+gD8Ub+9s21nxMy3dsyt4v8YsrLPEVZW8U6uyspDkFWBBBBIIIIODX+Pmf/8AJRcTf9lPxJ/6vMef6V8L/wDJM8O/9iLKP/Vfhyv9rtP+fm3/AO/0f/xVeUe6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Afa7T/n5t/8Av9H/APFUAH2u0/5+bf8A7/R//FUAH2u0/wCfm3/7/R//ABVAB9rtP+fm3/7/AEf/AMVQB+oX7M+v6FB8CvhvDPrWkwyx6JMskUuo2cciN/al+dro8yspwQcMAa/068BP+TPcBf8AYl/93MUf57eKf/Jw+Lf+xvW/9Ipnun/CSeHf+g/ov/g0sf8A4/X68f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zw5LHNprzQyJLDLq/iKWKWJ1kjljk8QaoySRuhKujqQyOpKspBBIINAG7QAUAFABQAUAFAHnXxg8Af8LX+EvxR+Fv8Aa39gf8LK+HXjbwB/bv2D+1P7F/4THw1qfh3+1v7M+2ad/aP9nf2j9s+wf2hYfbPJ+z/bLXzPPQAZoXgvWtB8PfD/AMGR6z4d1Lwh4b8HJ4R8Yafq/hK7vNR8XRWWgafoulz6Zer4qh0zw3aeZbXs+t6bqmg+MV1e0vIbC3utJa1lvL0A+Y/hh+x/4j8Fat8DtK8WfGT/AIT34R/sxT+Jrr4F+A5fAbaP4js7q/0TVfBfge5+J/ja68aeIdL8ez/Cj4ea/rnhLwRN4e8B/DmSN7y31zVW1DUbGHcAfclAHlnwd/5FLV/+yp/HP/1dvxBoA9ToAKACgAoAKACgAoAKACgAoAKACgAoAKACgAoAKAPxA1H/AJDfij/scfGf/qVaxX+Pmf8A/JRcTf8AZT8Sf+rzHn+lfC//ACTPDv8A2Iso/wDVfhytXlHuhQBxvjqLVptEC6SLpiLyFr9LEyC8k08RziRbcQkTsRcG1eZISZXtVnRFdjsbuy90ViL1uS3I1TdS3IqnNGzlze78POk3opNNtJXOXGKo6P7vmfvLnUL8/JZ35bWekuVtR1cU7JvQo/D6HWYbC9GoreJZNcRNpcWoecLlFMZ+1FVuf9Jjtml2GGOYABxM8QETpnTM3QdWHsnBz5X7V07crd/cu4+652vzNdOVN3RGCVVQn7TnUOZezU781re9pL3lG9rKVtb2Vmj0CvNO0KACgAoAKACgAoAKACgAoAKACgAoAKACgAoAKACgAoA/VD9mL/kgvw1/7Ac3/p01Cv8ATrwE/wCTPcBf9iX/AN3MUf57eKf/ACcPi3/sb1v/AEime8V+vHwAUAFABQAUAFABQAUAFABQAUAFABQAUAFABQAUAYugf8eM/wD2GvEn/qRarQBtUAFABQAUAFABQAUAFABQAUAeWfB3/kUtX/7Kn8c//V2/EGgD1OgAoAKACgAoAKACgAoAKACgAoAKACgAoAKACgAoA/EDUf8AkN+KP+xx8Z/+pVrFf4+Z/wD8lFxN/wBlPxJ/6vMef6V8L/8AJM8O/wDYiyj/ANV+HK1eUe6FABQAUAFABQAUAFABQAUAFABQAUAFABQAUAFABQAUAFABQAUAFAH6ofsxf8kF+Gv/AGA5v/TpqFf6deAn/JnuAv8AsS/+7mKP89vFP/k4fFv/AGN63/pFM94r9ePgAoAKACgAoAKACgAoAKACgAoAKACgAoAKACgAoAxdA/48Z/8AsNeJP/Ui1WgDaoAKACgAoAKACgAoAKACgAoA8s+Dv/Ipav8A9lT+Of8A6u34g0Aep0AFABQAUAFABQAUAFABQAUAFABQAUAFABQAUAFAH4gaj/yG/FH/AGOPjP8A9SrWK/x8z/8A5KLib/sp+JP/AFeY8/0r4X/5Jnh3/sRZR/6r8OVq8o90KACgAoAKACgAoAKACgAoAKACgAoAKACgAoAKACgAoAKACgAoAKAP1Q/Zi/5IL8Nf+wHN/wCnTUK/068BP+TPcBf9iX/3cxR/nt4p/wDJw+Lf+xvW/wDSKZ7xX68fABQAUAFABQAUAFABQAUAFABQAUAFABQAUAFABQBi6B/x4z/9hrxJ/wCpFqtAG1QAUAFABQAUAFABQAUAFABQB5Z8Hf8AkUtX/wCyp/HP/wBXb8QaAPU6ACgAoAKACgAoAKACgAoAKACgAoAKACgAoAKACgD8QNR/5Dfij/scfGf/AKlWsV/j5n//ACUXE3/ZT8Sf+rzHn+lfC/8AyTPDv/Yiyj/1X4crV5R7oUAFABQAUAFABQAUAFABQAUAeP8Aj3WtbsNat7aC/utMsTZRS2b2wRRe3bTTLcIWeKUXEsAW2CWgByJgzQuJFNe3l2Hw9ShKU4Qq1OeSmpXbhBKPK7JrlUvefP3WjVmeZjatWFVRU5U4cicXG3vybalq0+ZxSjaFut2ndW9P0ia8udK0641GLyL+aytpLyHaU8u4eJWlXYSTH85J8tiWjzsJJU15NeMIVqsaT5qcaklCV73im7O/XTr13O+k5ypU5VFyzlCLku0mk2ra216XdtjRrI0CgAoAKACgAoAKACgAoAKAP1Q/Zi/5IL8Nf+wHN/6dNQr/AE68BP8Akz3AX/Yl/wDdzFH+e3in/wAnD4t/7G9b/wBIpnvFfrx8AFABQAUAFABQAUAFABQAUAFABQAUAFABQAUAFAGLoH/HjP8A9hrxJ/6kWq0AbVABQAUAFABQAUAFABQAUAFAHlnwd/5FLV/+yp/HP/1dvxBoA9ToAKACgAoAKACgAoAKACgAoAKACgAoAKACgAoAKAPxA1H/AJDfij/scfGf/qVaxX+Pmf8A/JRcTf8AZT8Sf+rzHn+lfC//ACTPDv8A2Iso/wDVfhytXlHuhQAUAFABQAUAFABQAUAFABQAYB6jpyPY+tABQAUAFABQAUAFABQAUAFABQAUAfqh+zF/yQX4a/8AYDm/9OmoV/p14Cf8me4C/wCxL/7uYo/z28U/+Th8W/8AY3rf+kUz3iv14+ACgAoAKACgAoAKACgAoAKACgAoAKACgAoAKACgDF0D/jxn/wCw14k/9SLVaANqgAoAKACgAoAKAPiD4y3Op/E/9q/4P/s63Pivx54R8AWnwW+K3x58aQfDzxz4r+HOteOtT0TxT8Pvhr4M8OXnjP4f6z4X8caNoWhTeN9f8U31no3iS0tfEGqWugW+rW1xZac8M4B0n7GnjnxN4h+D3ibRPG/iDWPGmvfBT4x/G/4HXXjXVvLv/EXjXSfhH8RfEHhnw14h1eLTIHlu/Ed34UtNFttckAvNS1fXbW+1K5klv9QljUA+T/2QPFtzoM3wb1X9pDwl+2P8Pvi18VtT+Js3h3xj8bPjB8Rm+DviPxTfX3i3xNY/DT/hU8vx01/SfBeu6Z8N3vz4N0n4mfBTwBa6jD4E1LUfDUkniS10g3wB+qP/AAknh3/oP6L/AODSx/8Aj9AHl/wh8QaDF4U1ZJdb0iJj8UPjfKFk1KzRjHN8aPH80MgDTAlJYZElicDbJG6OpKsCQD1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P+Ek8O/wDQf0X/AMGlj/8AH6AD/hJPDv8A0H9F/wDBpY//AB+gA/4STw7/ANB/Rf8AwaWP/wAfoA/FG/vbNtZ8TMt3bMreL/GLKyzxFWVvFOrsrKQ5BVgQQQSCCCDg1/j5n/8AyUXE3/ZT8Sf+rzHn+lfC/wDyTPDv/Yiyj/1X4cr/AGu0/wCfm3/7/R//ABVeUe6H2u0/5+bf/v8AR/8AxVAB9rtP+fm3/wC/0f8A8VQAfa7T/n5t/wDv9H/8VQAfa7T/AJ+bf/v9H/8AFUAH2u0/5+bf/v8AR/8AxVAB9rtP+fm3/wC/0f8A8VQAfa7T/n5t/wDv9H/8VQAfa7T/AJ+bf/v9H/8AFUAH2u0/5+bf/v8AR/8AxVAB9rtP+fm3/wC/0f8A8VQAfa7T/n5t/wDv9H/8VQAfa7T/AJ+bf/v9H/8AFUAH2u0/5+bf/v8AR/8AxVAB9rtP+fm3/wC/0f8A8VQAfa7T/n5t/wDv9H/8VQAfa7T/AJ+bf/v9H/8AFUAH2u0/5+bf/v8AR/8AxVAB9rtP+fm3/wC/0f8A8VQAfa7T/n5t/wDv9H/8VQAfa7T/AJ+bf/v9H/8AFUAcr4y8RPomiPe2FzZrMbq1tmuJXikjs4riTY1yyFwpIbZDH5mY1lmjaRXQFG7MDQp166hUu4qEpcqdnNxXw33ta8nbXli7NbrmxVWdGi5wsnzRjzNXUVJ2craLyV9E2m7pWeX4E8U3Osw6lFqN9bXf2GW3WLUAbWFpmnWV5baVbcRW7S2oSJy8McYMdzGjoHQvJrmOGpUJUnSXJ7SMm6fM5WUWkpJyblaV2rNvWLadnZZ4OtUqqoqjU+Rx5Z2SvzJtxailFuNk7pLSSTV1d/sB+zPr+hQfAr4bwz61pMMseiTLJFLqNnHIjf2pfna6PMrKcEHDAGv9KfAT/kz3AX/Yl/8AdzFH8B+Kf/Jw+Lf+xvW/9Ipnun/CSeHf+g/ov/g0sf8A4/X68f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f8ACSeHf+g/ov8A4NLH/wCP0AH/AAknh3/oP6L/AODSx/8Aj9AB/wAJJ4d/6D+i/wDg0sf/AI/QAzw5LHNprzQyJLDLq/iKWKWJ1kjljk8QaoySRuhKujqQyOpKspBBIINAG7QAUAFABQAUAFAHzt8Xfgr4m8YeP/ht8X/hh490j4cfFL4caZ408KLqPiTwPc/EDwf4v8AePotGn17wl4u8M6R40+G+v3qWXiLwv4U8VeGb+w8caaui6xpFx51hqdpq15BQBJ8Hfgfqfwc8CeFfh9p3jaPxFp7XHxB8RfFzxLrXh+8tPHfxM+IHxI1rUPFniDxlpniPw94p0W38Ezz+Ldc12+a2l0nxZfRaNLouiaXrWlS6Guq3oB5l4Y/Zb+IT+I/g+3xf+Pl58XPAn7Puvar4m+FmjXfgm60Hx/rPiJNM1Pwx4I8Q/HH4kzePfEVv8UvEHgbwfrOq2Eeq6J4K+HEninxJeP4u8UxaldmWxlAPtKgDyz4O/wDIpav/ANlT+Of/AKu34g0Aep0AFABQAUAFABQAUAFABQAUAFABQAUAFABQAUAFAH4gaj/yG/FH/Y4+M/8A1KtYr/HzP/8AkouJv+yn4k/9XmPP9K+F/wDkmeHf+xFlH/qvw5Wryj3QoAKACgAoAKACgAoAKACgAoAKACgAoAKACgAoAKACgAoAKAGvGkqNHIiSRupV43UOjqwwysrAqykcEEEEcEU02mmm007pp2afdNapg0mrNJp7p6p/Ijt7a3tIlgtYIbaFM7YbeJIYlz12xxqqLnvgCnKUpvmnKUpPdybk3822xRjGKtGKilsopJL5LQ/Vb9mL/kgvw1/7Ac3/AKdNQr/TjwE/5M9wF/2Jf/dzFH+e/in/AMnD4t/7G9b/ANIpnvFfrx8AFABQAUAFABQAUAFABQAUAFABQAUAFABQAUAFAGLoH/HjP/2GvEn/AKkWq0AbVABQAUAFABQAUAFABQAUAFAHlnwd/wCRS1f/ALKn8c//AFdvxBoA9ToAKACgAoAKACgAoAKACgAoAKACgAoAKACgAoAKAPxA1H/kN+KP+xx8Z/8AqVaxX+Pmf/8AJRcTf9lPxJ/6vMef6V8L/wDJM8O/9iLKP/VfhytXlHuhQAUAFABQAUAFABQAUAFABQAUAFABQAUAFABQAUAFABQAUAFABQB+qH7MX/JBfhr/ANgOb/06ahX+nXgJ/wAme4C/7Ev/ALuYo/z28U/+Th8W/wDY3rf+kUz3iv14+ACgAoAKACgAoAKACgAoAKACgAoAKACgAoAKACgDF0D/AI8Z/wDsNeJP/Ui1WgDaoAKACgAoAKACgAoAKACgAoA8s+Dv/Ipav/2VP45/+rt+INAHqdABQAUAFABQAUAFABQAUAFABQAUAFABQAUAFABQB+IGo/8AIb8Uf9jj4z/9SrWK/wAfM/8A+Si4m/7KfiT/ANXmPP8ASvhf/kmeHf8AsRZR/wCq/DlavKPdCgAoAKACgAoAKACgAoAKACgAoAKACgAoAKACgAoAKACgAoAKACgD9UP2Yv8Akgvw1/7Ac3/p01Cv9OvAT/kz3AX/AGJf/dzFH+e3in/ycPi3/sb1v/SKZ7xX68fABQAUAFABQAUAFABQAUAFABQAUAFABQAUAFABQBi6B/x4z/8AYa8Sf+pFqtAG1QAUAFABQAUAFABQAUAFABQB5Z8Hf+RS1f8A7Kn8c/8A1dvxBoA9ToAKACgAoAKACgAoAKACgAoAKACgAoAKACgAoAKAPxA1H/kN+KP+xx8Z/wDqVaxX+Pmf/wDJRcTf9lPxJ/6vMef6V8L/APJM8O/9iLKP/VfhytXlHuhQAUAFABQAUAFABQBnXusaTprKmo6pp1g7jci3t9bWrOvIyqzyxlhkEZAI4PoaiVSnD45whfbmlGN/vaPnM74x4R4aqUqPEfFXDfD9avD2lGlneeZZlVStBuSU6UMfiqEqkG4TXNBNXjJXvF2o/wDCV+Fv+hl0D/wcad/8k1Pt6H/P6l/4Mh/meF/xFnwr/wCjl+H/AP4mXDn/AM8g/wCEr8Lf9DLoH/g407/5Jo9vQ/5/Uv8AwZD/ADD/AIiz4V/9HL8P/wDxMuHP/nkH/CV+Fv8AoZdA/wDBxp3/AMk0e3of8/qX/gyH+Yf8RZ8K/wDo5fh//wCJlw5/88g/4Svwt/0Mugf+DjTv/kmj29D/AJ/Uv/BkP8w/4iz4V/8ARy/D/wD8TLhz/wCeQ5PFHhmR1jj8RaFI7kKiJq+ns7Meiqq3BLE9gASaPb0XtWpf+DIf5mlHxT8McRVp0MP4jcB169WcadKjR4v4fq1as5O0YU6cMxlOc5PSMYptvRI3a1PvAoAKACgAoAKACgAoAKAP1Q/Zi/5IL8Nf+wHN/wCnTUK/068BP+TPcBf9iX/3cxR/nt4p/wDJw+Lf+xvW/wDSKZ7xX68fABQAUAFABQAUAFABQAUAFABQAUAFABQAUAFABQBi6B/x4z/9hrxJ/wCpFqtAG1QAUAFABQAUAFABQAUAFABQB5Z8Hf8AkUtX/wCyp/HP/wBXb8QaAPU6ACgAoAKACgAoAKACgAoAKACgAoAKACgAoAKACgD8QNR/5Dfij/scfGf/AKlWsV/j5n//ACUXE3/ZT8Sf+rzHn+lfC/8AyTPDv/Yiyj/1X4crV5R7oUAFABQAUAFABQAUAfJHxSd38cayrMzLEmmpGCchEOlWUhVR2UySO+B/E7HqTXg43/eanlyW/wDAIn+Qn0qK9ar46cZ06tWdSGGpcNUMPGcnKNGjLhTJMTKlTT0hB4jEV6zjGydSrUnvJt93rf7L3x88OeC5fiDrXw21ix8K2+nQ6vd3b3miy6jY6bMqSG71Dw5b6nL4k0+K2ifztR+26RA2lwJLPqS2sMEzx/ouY+DHiflPD0+Kcx4Qx+GyWlhKeOr15YjL54vDYSpGMvb4rKaWMnm+FhRhL2mL+sYGlLBUo1KuLVCnTqSj+NV+FeIMNgXmNfLK9PCRpqtObnRdWnSavz1cNGq8VSjBe9U9pRj7KKcqnJFNrwOvzA+fPfLT9l74+X3ghPiJa/DTWpfCkumyaxFdfadIj1WbS45HT7dD4Yl1JPFMtvKiG7tZI9GYXmmtFqlr52mzRXT/AKfQ8GPE/E8OR4so8H5jPJJ4SWPhW9tgI42pgoylH6zTyaeLjnU6U4x9vRlDL2q+EcMbQ9phKkK8voIcK8QVMAsyhlld4R0nWU+aiqsqSbXtI4V1Vi3Fpc8GqD56TVWHNSkpvj/hn8HPiX8Yr/UtN+G/hS88S3Gj2sN5qskd1pumWFhDcytDapdarrV7p2mRXV48c5srFrwXt7FaX09rbzQ2F7JB4HB/AHGHH2JxmE4RyTEZxVy+hTxGNnGtg8HhsLTrTdOhGtjcwxGEwcK+IlGo8PhnX+s4iFDE1KNKpTwuInS48ryXNM6qVaWWYSeKlRgp1Wp0qVOmpNqCnVrzpUlObUuSm5881CpKEZRpzccLxz4B8YfDXxFd+FPHOg3nh3X7NIpZbG8MEqyW84JhurO8tJrmw1CzlKukd5YXVzavJFLEsxkikVPN4k4Yz/hDNq+R8SZZiMpzTDxhOeGr+zmp0ql/Z18PiKE6uGxWHm4yjDEYWtWoSnCcI1HKE1Hnx+X43LMTPCY/Dzw2Igk3Tnyu8ZfDOE4OVOpB2aU6c5QbTSldNL6s8Lu0nhnw7I7M7voWkO7sSzMzafbszMTyWYkkk8knJrWhrRo3/wCfVP8A9IR/tx4WVquI8MfDivXqTrVq3AfCFatVqSc6lWrU4ey6dSpUnJuUpznJylKTblJttts3a1PvAoAKACgAoAKACgAoA/VD9mL/AJIL8Nf+wHN/6dNQr/TrwE/5M9wF/wBiX/3cxR/nt4p/8nD4t/7G9b/0ime8V+vHwAUAFABQAUAFABQAUAFABQAUAFABQAUAFABQAUAYugf8eM//AGGvEn/qRarQBtUAFABQAUAFABQAUAYviXXrHwr4d1/xPqaztpvhzRdV17UFtY1lumsdHsZ9Qu1tonkiSScwW8ghjeWNXk2q0iAlgAfmj8N/jZ8dfDmi/sYfHb4p/FePxR4H/a81KPTPGnw3bwr4K0rwp8JX+Kvw18UfGP4RXfw61vSfDGgeM47Dwbp3heLwP47uviV418crrKaxceINPXT7mzghIB+hH/C2fhX/ANFL+H//AIWXhz/5ZUAeVfDL4ufCnQ/DurWGt/E74e6PfN8R/jDqK2Wq+NPDen3bafrXxb8bazo98La71KGY2eraRf2Oq6bdBPIv9NvbS+tXltbmGVwD0L/hefwS/wCixfCz/wAOD4S/+W9AB/wvP4Jf9Fi+Fn/hwfCX/wAt6AD/AIXn8Ev+ixfCz/w4PhL/AOW9AB/wvP4Jf9Fi+Fn/AIcHwl/8t6AD/hefwS/6LF8LP/Dg+Ev/AJb0AH/C8/gl/wBFi+Fn/hwfCX/y3oAP+F5/BL/osXws/wDDg+Ev/lvQAf8AC8/gl/0WL4Wf+HB8Jf8Ay3oAP+F5/BL/AKLF8LP/AA4PhL/5b0AH/C8/gl/0WL4Wf+HB8Jf/AC3oAP8AhefwS/6LF8LP/Dg+Ev8A5b0AH/C8/gl/0WL4Wf8AhwfCX/y3oAP+F5/BL/osXws/8OD4S/8AlvQAf8Lz+CX/AEWL4Wf+HB8Jf/LegA/4Xn8Ev+ixfCz/AMOD4S/+W9AB/wALz+CX/RYvhZ/4cHwl/wDLegA/4Xn8Ev8AosXws/8ADg+Ev/lvQB+MepfEPwANa8Sk+OfB4D+LfF0yE+JtFAeKfxNqs0Mqk3vzRzROksTjKyRuroSrAn/HfiLEUKXEvE9OrWpU5x4n4kUoTqQhOLed49pSjKSaumnqtmmf6TcL4iguGuHk69FNZFlKadSCaay/D3TXNo0cHrXx2+HGj35sh4l0G/ECxve3Fn4h0Ix24kUSbI1fUFe6mWErK8cIIAdEDmUmNefD0aWIpqosZhIc7apxnWhedm43um1GLknFN9U3a2p6NbNMJSqcjqQna3O41aXu3V9nNOTs07Luuuhc1v41/DfR47No/FvhvU5b5Gmhis/EehgC3URlppZJr+NIwfNjCRnMrknCBUdljDQo4h1F9bwtJUpck3OtB2m+a0LRk3f3Xd7K3V6FVsywtFQftadR1FeKjVpJcqteTcppdVZat32tdrW0r4rfDnVrGC/g8beFIVmDhobjxHosc8EsTtFLDKn24jdHIjKGVmjkXbJG7xurHCvVw+HqypTxOGvGzTVenaUZJSjJXknZpp6pNbNXRrSxuFqwU416STvo6kE002mn71tGmrptPdNoxvFnxu+G3hPTzfT+LfDmouVmaO10/wAQ6LLKyQKGldm+27UUF440HzPJNLGiI2WZN8DClj6vsqWLwsbOKcpVoNJyvZJKTbbUZPokott98sVmeDwkOedanK6bUY1KbbUbXestldLq22klqZfgr9oH4beM4nK+IdG0S5jR5GtdV8QaApxFIkUyLLBqUsTSRtJExAba8U0csTyLv8vfMcLTy5r2mMwlSEmkpwqxS95ScXafK7S5ZJdnGSaTWuWDzfB4xPlqQpySbcZ1aV/daUtYza0vF+akmr62sr8efho2q/2f/wAJRoQtzdmxGpnX9D+y/aBMbfLRjUPtC2xnHl/aDFtUESuqW4aVYeHpqh7X65hObk9o6Xtoc/Jy89735XLk97lvtom5aFLNcG6vs/awtz+z5/aU7cyk4v3efmtzaXt525dTsZPiR8PIY5JZPHfg5Y4keR2/4SbRThEUsxwL0k4UE4AJPQAmvPjisNKUYxxOHcpNRS9tT1bdkvi6tnW8Thkm3XopJNt+1hst/tHF6Z8fPhpqF21vL4m0PT4WiuJ7a7utf0IwzR20T3Dh1i1CSW3le3jeaKOVMsqNGxSfbE3o1cNTpQUo4zCVJc0IyhGtFSjKclBbtKSU5Ri2nu01danJTzbB1JcrqwgmpSjKVWlaSjFyeim3F8qcrNbJ630MX4U654c+IH7THwzuIJoLvR9X+I3gbywl1ZXUV5FZX2kxNC7201zC6Ty2jR3EKuzKjSws0cyts9jw/wADh8V4q8FYKvKliaFTizh32sYSjOnVjDGYStKlK6alTk4+yqq3vR54pxbTX+UXj5VoY36SOfqylSq5lwbo3CSmocL8OXjJJyVpctpLXRuN1I/Sf4fa/e6r/wAFB/jl4dv7+a70y4+HaaVc6RPcPLYvp9npngN7eFbIyGJFhe9vnBWNSr6pqLqQ2oXTS/2DwvjsXjPpSeI2XYrEVK+AxHCkcDVwNSpOeGeFw+E4ZdKl9XcnTioSxGJkmopqWMxkk1LFV3P5nLsRUreIue4apOU6MsuVGdKUnKm6UKWAcY8l3FcrnPota1VqzqTPya8JaZo118U/DPhm6mgv9LufH+jaFcRtMP8ATLCbxFbafMjZWF/9It2ZTmKJ/n/1cbfKP4ayLL8FX40yfJ6zjicFW4oy/LasXJ/7RhambUcLUTvGnL97RbT9yEve+CL0X5Hg6NKea4XCzaqUp5hQw8lf46csTGnJbRfvRb+zF67J6H6zax4p1G0/4KReENDhvI47S7+HVx4XezXaM6LF4O8TeMktEjDDZGuuWcV6MKFGzaBzur+5Mdm+No/S3yLAU6yhhqvCdXJp0Ukl/Z0chzfPo0Ek0lFZnRp4hWVly2t1P12tiqsPEzB0IztCeWywrgv+fCwWKxqha+iVeEami3W3U8l+IVnpPgn9jb44W/hq3i0my1P9o/xfo97FaOIYnsdH+IKaPY2UCgxrb2UFh4f02COzURwqiS5hV55t3xfFWX4Ph3wD8RcNk9OngqGO8V87wmIhQbp03hMFxPDBYbDU4rl9lh6WGyvCUo0IxjTUYzfInVnfyMyp0sDwVn0cLBUoVeJcZRqRj7t6dDMVRp01sowjTw9KKgkopX0TlK/mP7aWpJqfwt/ZB8YapNHc+IPEvwmZtV1KTy0vNR8jRPAt/HJcSgKrj7XrOo3IVWKJNeXDJHGJfm+N+kHUlj+DvAnPMXOFbNc04Hl/aGNmoqvinSy7hrEwlVmopS/2jH4ysknyxqV6soxgp6+VxvVVXKeDcZValicTlH72q7KdTloYConNpWdp1qskk7KU5NJJnkfhT4p/DxPCemvdeMvDVjJo+lwWOpWt7rukwXlpc6XZxRXcclsbwy7h5ZdECmRlZAUWQtGv8+05UqccLSliMPz1aOHcF7amr+0jFJayVpKV4ST2lGS6XP8AXbwlxuFfhT4bydelD2XAPCEailUgnB0+HMu5k1zdErrya06GdbftB/DSQXTXXiHR7IRQtNaiTXtCle9IZUFuiw6iwhunMiFIpmVGXzCZR5bCvSlhILl5MZg6l3afLWilTVm3NtvWCs02tU7aapn20c3wb5uapCNk3G9Sk+fb3VabtJtqylZPXXRlQftGfDfJt21rSV1DHnLZ/wDCReH2VrQNsa5+1/2iIAUkIjaAnztzoyq0RMi6fUaduf69g/ZJ8rqe1VlUabUOW99YpyT2snez0cf2zg/h5o8+6h7Wj8F7OXN7S2j0tvdrpqsTxB+1R8LtFezit9Ts9YkmjMt8tnregR/2aEO2WOVp9SRZ7hGGFjt2dZVy0UjgHHRhso+sKcnjsHSSdqblV5lVurxkuW/LFrrLVPRpGNfiDA0XFKXtG1eajUpL2aW6fNNczWmkbpp3TZ0Ef7RfwumMEsHiTSJLF0Q3N4dc0OMWbkAzJJbvqQml+yElbloFkXKOLc3G3nmlgVDmjPF4SNVP3KbrRvNfZaey59HDmtuublRus6wMuVxqwcGk5T9pTSg3unHn5nyfacU1/LzF/TPjz8NtS1KKwHibQraG5Z0s7+fxDoQgnZEeRd8a6gZrdZo42aJpUAJCpJ5bOgbGtQpUaUqssZhG6aTqU1WgpQV1F6tpNxk0pWfmr6mlPNcJUqRpqpBKbahN1aVpNJtaKbklJJtNrsnZtHa/8LE+H/8A0PXg7/wp9E/+Tq8763hP+gnD/wDg6n/8kdn1jD/8/wCj/wCDYf8AyQyT4kfDyGOSWTx34OWOJHkdv+Em0U4RFLMcC9JOFBOACT0AJpxxWGlKMY4nDuUmope2p6tuyXxdWxPE4ZJt16KSTbftYbLf7RyGj/Hb4cavqCWB8S6FYi4ErWV1deIdBENwIkaXbII9Rd7WSSFWliSZRlVZHZJsRN6GIo0cPSdV43CTUOX2kY1opw5mo31aUkpNRbT3aautTlpZphKtRU1UhHmvySlVpWlZc1rKbcW4puz6J630P1r/AGcPjJ8IdL+CHw7sNT+Kvw306+ttFlS4sr7xz4YtLuB21K+dVmtrjVI5omZHVwropKsrAYIJ/wBMfARNeD3AN01/wiJ66aPF4pp+jTTT6pprQ/gbxSlGXiFxZKMlKLzes1KLTTXJT1TV016Htv8AwvP4Jf8ARYvhZ/4cHwl/8t6/Xj4EP+F5/BL/AKLF8LP/AA4PhL/5b0AH/C8/gl/0WL4Wf+HB8Jf/AC3oAP8AhefwS/6LF8LP/Dg+Ev8A5b0AH/C8/gl/0WL4Wf8AhwfCX/y3oAP+F5/BL/osXws/8OD4S/8AlvQAf8Lz+CX/AEWL4Wf+HB8Jf/LegA/4Xn8Ev+ixfCz/AMOD4S/+W9AB/wALz+CX/RYvhZ/4cHwl/wDLegA/4Xn8Ev8AosXws/8ADg+Ev/lvQAf8Lz+CX/RYvhZ/4cHwl/8ALegA/wCF5/BL/osXws/8OD4S/wDlvQAf8Lz+CX/RYvhZ/wCHB8Jf/LegA/4Xn8Ev+ixfCz/w4PhL/wCW9AB/wvP4Jf8ARYvhZ/4cHwl/8t6AD/hefwS/6LF8LP8Aw4PhL/5b0AH/AAvP4Jf9Fi+Fn/hwfCX/AMt6AOv8JX1jqmhxanpl5a6jpuo6hrl9p+oWNxDd2N9Y3eualcWl5Z3du8kF1a3UEkc9vcQSPDNC6SRuyMrEA6SgAoAKACgAoAKACgDO1fSdP17SdU0PV7Zb3Sta0690nU7N3kjS70/UbaWzvbZ3heOZFntppYmeKSORQ5KOrAMAD8/Phh+zB8b7B/2Wvh18U9Y+F+o/B/8AY91G/wBW8E674a1TxHd+OvivqHhbwbr/AMLvglc+K/Cd34N8O6N8NG8E+BPE+o6h4lTRvHnxGj8V+LrDTZAmnaY9ygAP0UoA8/8Ahp/yLmpf9lA+LP8A6tTxlQB6BQAUAFABQAUAFABQAUAFABQAUAFABQAUAFABQAUAFABQAUAFABQAUAFABQAUAfhv+1Xrl/4Y/a08WeJdLaNdT8Pax8PNc05plZ4Vv9J8H+EL+zaVEeNnjFxbxl1WRGZchXUkMP8AOjxpzLE5P43Z1m+DcFjMqx/C2ZYV1IuVNYnA5FkWKoOcYyhKUFVpQ5oqUW43Sknqv5a4+xVXA+IOYY2g4qvg8Tk+KouSbiquHy3Lq1NyScW488I3Skm1ezT1PUrv9q34SadrvjD4v+EPBPjaz+N/jTwdZ+G7qLVbvR5fAWkXq2+mW1zqVjNbXv8AbF08S6Vp0m6TTbQ6kNOjiEejSahqN3L9lX8auB8JmWe8dZFw7xDQ8RM/yHD5TWhja+Anw1gcQqeEpVcXh6lHEfX60oLBYWV5YSg8WsJCCjl88Vi68/dqcf8AD1HFZjxFl2V5nT4ozPLqeCqRr1MPLKcPVUKMJ16MqdX6zOSVCi7ujTdb2KilhnWrVJfL9t4k+ENj8J7GzsPDHiS1+Oljr0OoxeNo7qddCisLfVmureOG3/4SYwLdxWSwRK//AAjCsLiPd9oJ/ft+O0c34Fw3BOGoYbJ82o+I+GzKniqfEMa1VZbDD0sc69KMKX9sOkq8MMqcIy/sdNVY39rf94/hoY3h2lw/Sp0sDjafFVLFxrRzRVJrCxpQxDqQUYfXnBVI0lGKf1FPnV+e/vv6lh/a1+FMviWx+NOpeB/GUnxvsfAsnhJdLt59B/4VvLfC5ulTXBfPKvieC5ubK4eKVVtJI7SzmfR0iu3iGuz/ALNT8b+Cp5vhvEDF8O5/LxDw3Dc8jWDpVMs/1TniFWrcuYrEyms4p1q2HqyhNKhKNDD1JYGMK8of2jU+7j4hZBLG0uJq2V5lLiillTy9UITwn9iyq89RLFe1cljoTnSm1JKm406cnhlGo4/Wp+O/Dn48+GpPAnxA+FnxtsfFmueE/G+vHxlHrvg2TSV8VaX4ol1CwvtQ8m21qWDRhYalPZR3m6IRiyuTqEf2C+XWDNpfwXCniXlE+G+KODPEPD53mWScRZk8/jmWQTwSzrB5zUxWGxOK5KWYTpYBYXF1MPHEXpqCw9Z4qP1XExx7qYP5vJeLMC8qzfIeJ6WYYrL80xf9pRxWWPDrH0MfKtSq1uWGJlDDexrypRqe6kqU/ar2NVYnmocv+0J8Z9N+LWseF7Hwtot14e8BeAfD0HhrwhpV+bb+0FtI47eKa7vY7SSe2tZJYLLT7OOyt7q7hgg0+J1uGkmlVfH8UuP8Jxxj8nw2TZfWyvhrhnK6eU5FgsT7H60qEY0oVK9eFCVSjRlOnh8Lh4YelWr06dPCwkqrlUmo8PGHEtDiDE4ClgMNUweU5Rg4YHLqFbk9t7OMYRlUqqm5QpylClRpqlCpUjGNGLU25SS/av4If8kW+EP/AGS/wB/6imk1/oL4d/8AJv8AgX/sjuGP/VJgT+m+F/8AkmeHf+xFlH/qvw56hX2J7oUAFABQAUAFABQAUAFABQAUAFABQAUAFABQAUAFABQAUAFABQAUAFABQAUAYugf8eM//Ya8Sf8AqRarQBtUAFABQAUAFABQAUAFABQAUAUdO0yx0m3ktdPt1treW/1TU5I1eRw19rWp3es6ncFpXdg13qV/d3TIGEcbTGOFI4VSNQC9QAUAFABQAUAFABQAUAFABQAUAFABQAUAFABQAUAFABQAUAfH/wATP2tb34W+PvCPw91j9mb9oLV9S+IvjDWfBPw21bQNR/Ztl0Tx5q2iaNqniO5m0p9Y/aJ0bVtFsJ9A0a/1W1m8baR4VnaKJbSe1t9TljsWAPqDwrrWpeIfD+mazq/hLxD4E1G/hkluvCXiq58KXniDRXSeWFbfU7nwR4m8ZeFZZpY40uo20bxNq1uIJ4llnjuVnt4QDoKAPPPh78UfB/xRHjeTwbe3WoW3w/8AiH4n+F2v3VxYXWnxf8Jh4Me0tfFFlZJexw3Nza6TqtzNo735t4rW9vNPu7jTJL7SXsNSvQD0OgAoA/Of9o79jTxr8VfidqnxA8GeI/CtrD4gtNLGqWHiW41iwmtL7SdLstFiNlJpmja1HdW1xZafbyuZhZyQz+YgSZWEg/lTxX8A+IONOMMZxPkGbZLRp5pQwX1zDZvVx+GnQxGCweHy+Dw88HgMwjWpVcPhaU5OoqEqdXnio1ItSX4zxn4a5pn+e4jN8txuXwhjKeH9vSx08TSlTq4fD0sKvZOhhsUqkJ06MJNy9nKM3JWkrSPB/wDh3n8af+hn+F//AIOvFf8A8xVfmv8AxK34gf8AQ44O/wDDhnf/ANDx8p/xB7ib/oOyL/wpzD/52HnnxW/ZE8c/BjwFrvxI8eeNPhxY+GdAbSYLqWyu/GupXlxqHiDXNN8M+H9NtLS08DO7XWseIdZ0rSbea4a2060lvUu9VvtP0yC7vrc/4lb8QP8AoccHf+HDO/8A6Hg/4g9xN/0HZF/4U5h/87D0P/h3n8af+hn+F/8A4OvFf/zFUf8AErfiB/0OODv/AA4Z3/8AQ8H/ABB7ib/oOyL/AMKcw/8AnYH/AA7z+NP/AEM/wv8A/B14r/8AmKo/4lb8QP8AoccHf+HDO/8A6Hg/4g9xN/0HZF/4U5h/87CWH/gnl8Y2ljW48V/DOKAuomkh1XxTPKkZPztHC/hC2SV1GSsbTwqx4MiA7hdP6LXHrnBVc64RhTckpzp43Oak4wv70oU5ZFSjOSWqi6lNSejnHccfB3iRySnj8jjG65nHEY+UkurUXl0FJpbJzin3W59h3v7Sfw4+Blw3wVvNC+IniDVPhNH+yt8Obu90PRNDu7fUrr9oPXdY+Gvw6u7IT+JbO6eK01fwjcyeLPOtLaWyhvtPGhw+ILqeS0g/tzIcqhkWR5LkdKrKvTybKcuyqnWmlGdaGXYOjhIVZRTajKpGipySbSbaTsf0HluCjl2XYDL4TdSOAwWFwUajVnOOFoU6Cm0m0nJU1Jq7s3a59kV6x2hQB558Pfij4P8AiiPG8ng29utQtvh/8Q/E/wALtfuriwutPi/4TDwY9pa+KLKyS9jhubm10nVbmbR3vzbxWt7eafd3GmSX2kvYalegDfFnxDfwv4w+Hvgy28DePPFt58QLvWo21fwrpekT+G/BOl+H4NPl1LxD471rWtd0O30nS/M1SxtNPtdNGs+IdYu5ZIdI0O+NtdNAAei0AFABQAUAFABQAUAFABQAUAFABQAUAFABQAUAFABQAUAFABQAUAQwW8NsjRwII0aa4uGUFjma7uJbq4fLEnMk80shAO1S5ChVAUAE1ABQAUAFABQAUAFABQAUAFABQAUAFABQAUAFABQAUAFABQAUAFABQAUAFABQAUAFABQAUAFAHwR+1n/ycX/wTz/7OD8e/wDqhfiPQB+fTjwYdFYRsF/4KmH9tlgjOto/x6Wy/wCFtnazIrx+Jn/ZRH7JWCyiRPgu3gwEB1Y7gAb1/wDEnwRpejP8F7/xFplr8Wof+CyWjeIrn4cSXdv/AMJrZeEvEX7ZWl+ONA8cX/hhZW1rT/Aut+H9c0OXSvGN7ZQeHdQvdc0XTbXUZb7VtPguQDxd/DXgzwzb+NvCGhL8EPhz8KNJ/wCCkvxo0/8AaYtPEvw8s/Enw/8ADXgmR/FkX7LUf7Qfw/8ACXjX4V6gfgOvjTjwkvjDxVo3wzsNfHhvULu21TSbSXSb0A9dvvA/wauPhU8dz+178ELj4L2X7Tllrng3Qn/Zk8cw/wDBP7T/ABQngPUbbXPhlfW+p/FXxB4Hv/hhrniab/hOrS8svjNYfDPwp8W31e10WxPiO9TQbMA+8/8Agnz4q0jWvhb4y8OeHvh98OvB2heCviDdafB4g+AvjXxN44/Zl+Ieua14e0DxJ448Sfs93HijS9Dfwr4HtvHmqeJdH1DwF4Z0y48GeF/E1lrEWkeI/E2pXeu6jQB+W3wwtPg0fCPxEn+Gj6K37f0v/BQXxvH8JTZTE/GWz0aP9oOWPxRLoUDRT6vF+z4vwmuviZJ8S5ZrdvhJdhviBa+IZ28Uw3EdsAehuPBh0VhGwX/gqYf22WCM62j/AB6Wy/4W2drMivH4mf8AZRH7JWCyiRPgu3gwEB1Y7gAc98R/gr8HdV/ZE/bl+K/iP4Z+ANd8eab+318W93xC8SeE/D+s+J/DvhWz/bE8MWWt2On+KNVsLnVPD/hOHw7Jrs+safZ31noq2uqeJb6+hCarq8twASeP9H+H2u/EX9o9fiR8bv2a/g3qQ1TwE/7KPifxB8EvEvxG+Kmi/AObwP4cb4BeKP2EPEngL49eBP8AQNI8Sxa9e6boPwR+HniK7k+JEWqf8JQ/iWHVbLQbQA3vj5D8NfAXxT+I3xA8Q+N/2fv2jfirZ3/w88Raz8Ifjx4b+In7PX7X0fiDwz8O9JufAun/ALF3xO0SPUfGmmS+KfiRp2ha54a8H/D/AOGlzpEev614j8N3XxDsNXbU763AP0b/AG4b3VdR/Z40LUryx8U6X8MLz4jfB/Uf2kdMtI54tb0/9nGXxTpd38YtP8TweH7i71UeF7Xw6XtvipbeHLm7kfwAni+C5lufD7aqZADwr9j3R/2b9c/ar/bVsvgRpfw11j4RQeFv2MNY0q08A2Og6h8JIfFnh67+Nevwap8PINFim8ERpofijTNN1uW+8GoLTTPidp+u6lLLB43tNbmjAPkDwRocOpeML66+KP7QHwR+EX7ZVp+1Zrb3279nbx144/bUkvoPiFJN4U0Pwtr+j/Hga14l+APjD4MSaF4a0+LTPg23wVsvg3ql1Dfae7aVqXilgDuNO+HHgfStF/4XPYeGtKg+LUf/AAWQ1jw5afElLSIeN9O8J+If2zdR8Fa/4K03xMFGsWHgjW/D2ta9bat4NtryPw1qF1r+u6ndaZJqWrXt1MAeZaR8Nfgdd3+kfCu38HfDWBx/wWf8TaV48+H+laL4Zsrl/h4vg39oab4b+H/GXhixtoppPAGo6Nb61ZeGdD1uxbw1qvhyXXdN021uNJudSgcA2fiZ4E8FaZ8VP2oPCnxZ+KH7On7Ofibw94m8J6X+zO/i39n7xV4r+Mfgn4NW/hXQ4fgxqv7EN54J+OXw6udMfw542tvFE6+FPg18NNb1WL4q2+tx+MV8RHU7bQLQAj+Iuhw6v8Sv2lLf9pn9oD4I/DT4vw6x4FX4LePvip+zt461/wDaGi+HreCvDo+GHjr9jweH/jx4C1zw9q9t8RYPF2r3fgb4VfDrxB4g034u/wBvWHjg+JJb2DQbQA/fjwwuoJ4a8PJq+qS65qqaHpK6nrU+iv4bn1jUFsLcXuqTeHZQJNAl1C5Et3JosgD6U8zWLgNARQBuUAFABQAUAFABQAUAFABQAUAFABQAUAFABQAUAFABQAUAFABQAUAFABQAUAFABQAUAFABQAUAFABQAUAFABQAUAFABQAUAFABQAUAFABQAUAFABQAUAFABQAUAFABQBzfi/xn4P8Ah94d1Lxh498V+G/BHhLRltn1fxR4v13S/DXh3SkvLy306zbUtb1m6stMsVu9QvLSxtmurqIT3l1b2sReeeJGAOavfjN8H9O+H9v8WdQ+K3w2sPhXeJbSWnxLvfHXhe1+H91He3w0yzkt/GU+qR+HJ0u9SI0+2eLUmWe+ItIi858ugDp/CXjDwl4+8Pab4u8C+KPDvjTwnrMc0uj+J/CWt6Z4j8PatFbXU9lcS6brWj3V5pt9HBe21zaTPa3MqxXVvPbuVlikRQDx3Xf2t/2UvC+tat4b8TftN/s9+HfEWgaje6Pruga78aPhxpGtaLq+nXElpqGl6tpeoeJLe+07UbC6iltr2xvIIbm1uIpIZ4kkRlAByHgDUP2Zv2VPhpbXc/x08EaD8Pvix448a/Fbwz4y+JfxO8AaXo3inUPiprF18Qb4+DvETv4d0TXNAZNaF5oH9ntqU50KS0uJtR1EP9tlAPpbwz4o8NeNNB0vxV4O8RaF4s8Ma5are6L4j8M6vp+vaDq9k7Mi3el6xpdxdafqFqzo6rcWlxNEzIyhyVIABR8a+O/A/wANvD134u+IvjLwp4B8KWEtrDfeJ/GviLSPC3h6ymvrmKzsorvWtdvLDTbaW8u5obW1jmuUa4uZYoIQ8siqQCz4S8YeEvH3h7TfF3gXxR4d8aeE9Zjml0fxP4S1vTPEfh7Vora6nsriXTda0e6vNNvo4L22ubSZ7W5lWK6t57dyssUiKAdFQAUAclrHj7wJ4evLHT9f8a+EtDv9T1tvDWm2OseI9H0y81DxGuhnxO3h+xtr28gmu9bXw0D4hbSoEkvxoYOrGD7APtFAGn4c8S+HPGOhaV4o8I6/ovinwzrlnFqOieIvDmq2OuaFrGnzjMF9pWr6ZPdafqFnMATFc2lxNDIBlHIoA2qACgAoAKACgAoAKACgAoAKACgAoAKACgAoAKACgAoAKACgAoAKACgAoAKACgAoAKACgAoAKACgAoAKACgAoAKACgAoAKACgAoAKACgAoAKACgAoAKACgAoAKACgAoAKACgAoAKACgDxb4v6H8M9eu/huvjSPwdqnjjQPGc/i74FeF/Gnjm88Haf4g+Lnh/wv4gk0UWttaG/bXb3StNutV1BXHhTxpc+GII5vFuneH5tS0a0miAPzt+D+qfBv4Xab+0J4m/anstP0v4k/Af9sLxT8adU8OaNc6zr3gDQfip8dvBOm3vw7tvgvpVlc2t38Vde13wN4ngudIufEvgbR/GNv8AErxP4x1PTfCvh65aDVJAD61/Yw8BeOfDPhL4rfED4geGf+Fea1+0J8bfF/x1g+FZNlJdfDjTPFWk+GtF07R9ems4lik8Z6xaeGovFfjZIZWtrfxNruo2/lJqEWpXN4AfPH7J2u/tD6fJ+1Pb/DP4XfBjxd4Z/wCG2/2nnXV/HXx58cfDvXTft48k+12x8O6B+zh8UdPWzgAi+z3w8UNNdb5BLp9n5SmUA9I+KfgP4z337SPh740/s9+Of2dL/wCNnhv4PeFfhh8XfgP8WNa8S3dho3w18QeNL/x1e+JfCXjHwVayeNPCes6/rWkHw5pGp+IvhhdeG/FVjpEGtXmmJfeFbfRbgA7j9jHxN4W1nRPjdounfBxvgN8QfDHx98bRfGn4d2vjGfx74aX4j+INO8P+JW8X+DfE7RadZXPhzxz4W1Tw14k+x2HhvwdHYa5e61Dc+GYbxp9Y1oA9K/aI1L4F+CtA8L/GP46rC+nfB3xTH4q8CLcS61qEn/CxNU0nU/CehDw74L0y5Nt4z8d3drr2paV4MsptH1jVNO1HUpb7QF0++V7+EA88/Yw8BeOfDPhL4rfED4geGf8AhXmtftCfG3xf8dYPhWTZSXXw40zxVpPhrRdO0fXprOJYpPGesWnhqLxX42SGVra38Ta7qNv5SahFqVzeAHym/wC0N8fV+ETftjr8VIJPDy/tON8Ox+zGnh3wAPBj/C0fG4/s7jw2viWTwsnxYHxpacf8LKXXX+IKeFP7WI0pvAK+G82AAOx/4aO+Ln/CtP7e/wCE1i/tv/h6D/wzj9p/sPwpv/4VH/w1p/wrj/hCvsv9i/ZvN/4V9/xKv7c8j/hK/J/4m/8AbX9q/wDEyoA+HvDmk6/4S8T+B9QuPH3irxbd2n/BWP8AahgtJfElj4FhFtqvh74d/GUXXiRE8KeC/C8cmr+KLmSC+1+2uFm8Ow3NjbR+GdC8OWT3tpdgHqHwS/an/a0/aI0bwd4d0XUfja+t+GP2aPhN498TeKPgd4W/Y6Ou+NPiN8XB4nu4/EnjTTf2jvEfg7QoPAXh628LW+maZ4c+E3h7TL7VNZu/FJ8QeMdBjtvDNjMAfS3gnx/+1v8AE39onwz8PPHXim6+AWq6D+xz8NPjJ45+EnhCz+FPiPSL740ah8WfiV4R1XTb/wAa634S+Keo2/w48R6X4Ys11LTPC+uv4h0yyOl/2H4sstWtNbvNcAKvwB+L3x38OfFT4d+D/wBqvxz8avAnjnxjbXXh/UPBHxF+DXwi1L9nX4geO/EOneJvEukaV+zv8evgbp8Z8Jav4UsfAWtPD4T+PPjPW/Fvivw1q1vYWvhq68USwa7pgB+o1ABQAUAFABQAUAFABQAUAFABQAUAFABQAUAFABQAUAFABQAUAFABQAUAFABQAUAFABQAUAFABQAUAFABQAUAFABQAUAFABQAUAFABQAUAFABQAUAFABQAUAFABQAUAFABQAUAeefEz4VeA/jB4ftfDPxA0WbVtP03XdI8UaJeabrWv8AhXxJ4a8T6DO0+keJfCXjHwlqmheLvCPiGx8y4totb8M65pOptp19qWlSXT6ZqeoWlyAeL6r+xR+zhrPh/wAK+HLzwf4oit/Bvj/WfitomtaX8XvjNofjh/ibr8T2+qfEHX/iPovxB0/4geLvGctmw0638S+LPE2t6vp+lR2+ladd2unW1vaxAHtvw++G3h34ZaZe6R4c1Hx9qVrf351GeX4g/Fb4o/FvU47g28FsY7LW/ir4x8Z6zpth5dvGw0vTr+10wXDT3YsxdXNzNKAeOD9jz4JQav4r1rSH+M/hW68b+LvEPjzxPaeBf2of2nfAGhal4v8AFd/JqniLXR4Y8FfGDQPDdjearfStPcDTdKs4BiOKKGOGKKNADf8AEP7L/wAHvE83hXUdTsfHtv4m8G+GJ/BWjfEDQPjT8avCfxUn8IXN9b6pP4Y8SfFnwr8QdG+JfjTQZdWtLbV20rxj4r16y/tiFNWEI1HNyQCN/gNpvhbRPh94W+EdzeeA9G0X4wWHxM8cakvi7xxeeJ/GSRw6zf8AiJvFWvXWtXmu/E/WvG+qvpWj+JJ/iZrmtQ3Gjzz6zcSahq/hvw7ZEA3vjD+z78LPjx/whbfEvSfEWo3Hw78RN4t8FX/hr4ifEf4c6p4d8TGzksE12w1b4b+LPCWpDU7ezmuLeyupruWSxS5u/sRgN1cGUA6r4ffDbw78MtMvdI8Oaj4+1K1v786jPL8Qfit8Ufi3qcdwbeC2MdlrfxV8Y+M9Z02w8u3jYaXp1/a6YLhp7sWYurm5mlAPM/8Ahk/4B/8ACw/+Fnf8IPcf8JF/wnv/AAtb+yf+Ey8ef8K4/wCFp/2Z/ZX/AAs7/hT3/CT/APCpP+Fi+T/pv/Ccf8IR/wAJR/b3/FTf2r/wkf8AxNaAMy//AGOP2dtT8ZP46vPBOsSaw/xR0b42ppsfxJ+KVt4Htfi/oWraXrdj8S7D4Z2vjWH4cab41l1LSLeXVfENh4VttS1+C61qx1241Kw8ReILbUwC0P2RP2fv+EkuvFh8Fam+rXfxN1P4yGKT4g/EqXQbP4m65o/iLQdd8XaR4Uk8YN4V0O/1/TPFeuRa9Do2jWFhrdxcWmoaraXeo6TpF3YgGXcfsWfs5SaJ4J0Cw8G+I/DFn8PvANx8LPDV94E+LHxg+HniT/hW1zdw6g/gXxD4v8C+PfDvivxp4Vj1CE6haaJ4z1rX7Cxv7nUL2yht7nU9RlugD0Xwv+z98GvBWtxeIPCngDRdCvoPhXofwThtrA3sehRfC3w5q2t65pHhFPC7XbeGls7fVPEet3M14NJGq34v5bfUb+6tkhhiAON8B/si/AP4ba74X1/wr4V8QrP4FGpf8IBo3iP4o/Ffxv4L+Hj6rDLaXk/w7+H3jfxv4i8CeAboafPdaTZ3fg/w5otzpmi3l9oumy2mlX13ZzAH0pQAUAFABQAUAFABQAUAFABQAUAFABQAUAFABQAUAFABQAUAFABQAUAFABQAUAFABQAUAFABQAUAFABQAUAFABQAUAFABQAUAFABQAUAFABQAUAFABQAUAFABQB8t/G34+eNvh38XPgf8Fvh58L9E+IXiz436J8XNZ07UvFHxFu/h34V8Kx/CS28C6hfN4h1DTPh/wDEbWZLPW7HxfcW1hcaR4e1G6t9etNI0+504aVrOo+IPDYB88+Df28fiD4g0rwH4x1/9nrRfDHgHxJ+0lpv7KniXUY/jUdd8W6D8Tr7xtc/DubWfD3ha2+FlppHin4c2vi5bXS/7d1Txl4M8Vzr/aV8vgRNOs7C71gA6t/23dYjsW+LEnwcVP2V0+NjfBR/jA/j6VfHiSr4tPwvb4oN8I28CjS1+E6/FoHwo2qn4pjxoNFB8VnwHgf2NQBqeFv2z73xdN8IfCWmfC62i+LnxD+Mfxv+EXi/wDefECNNO+GU/wCz+fEY8e+Ib/xXbeEbqTxFYlLLwZc6JBpvhy2j1Kz+IGjzG+t3hWG9APYdL8Tftazanp0Wt/BL9nXT9Glv7OPV7/S/2o/iXrGp2OmPcRrf3mnaRd/sf6Ha6pf21qZZrPTrnW9Ht764SO2m1TT45Wu4QD89F8e+PH+BR/bwHxN+KA8Vj9rp7D/hXjePvESfDD/hRyftQt+y2fg8Phs+rL8MDMfBqnxenxBHgr/hPpPiDt1RNYZGW1IB9e/ty+Kde8M+CPg7Bp/ifxL4a8K+Kf2jPhl4W+KSeANf1LQfil4k+G95b+JNQ1Xwx8L/APhFbyz+Jes+KNR1nS/D9xqWgfCA3PxS1LwNZeMB4Vs7iSK6UAHmv7OGu/HLx78Efjnofwo+Ilvb32mftK/EHwH8I/F3x1ufEfjz4gfCr4SRSeGbqcfEDwnr96PiTqvxJ8NXGp+KL3wP4C+OWseGfGSeHNQ8BXPxCuE01U03UwD2f9gnxN4l8Zfse/APxR4x8Ra34s8T614JS81rxH4j1K51fXNXvDq2pxtd6lqV5JLcXVwyRom+R8KiJHGqRoiKAfOrf8FQ/hYnimW4ef4Pj4VxfFw/CP7Yv7Q3haX9oiSRfEq+AD8Q4v2ZYfDcmrv8Ov8AhOi2Jv8AhPh48f4co3xMTwC2mNHpjgHSfsy/Fz9rvx1oXx91K78EfB7xprnh39qv4u+A7C18S/Hnxh4V0vw/4d8H6kdBXw1o1zoX7MniAXOleFhp+lWGi6jLomnah4yS81fxP4jt9E15riDWQD6osdY/ae1Hwx42XU/h38BvB3jOPRdnw4lsfjN8QviT4Yu/EVwtzF5/jaC4+A/wp1XT9F0pvsl79l0K41O+8QKLnS/tnhkmLWAAeOfsIat8RdS+G/xXsfin8Q9V+KXjHwn+038fPBN94y1S2bTU1KLwp41uNHi/sbw8L7UrXwn4fVreSTRfCenXtzp3h6ylj021nuEgNxKAeKftu2/j34V6Z40+MmnfGP4xj4h654j+Gum/AXT/AAw/j/wl+z98EtF0HxD4Wt/FN78d5NN1q4+COoeGPEU+teIdT8d/EL4/W9sF8L3EOheBrWxu/CNtdqAch8R/EPjn4k+Fv+Cgn7QmgfFz4k+ENc/ZX8Q61oPwJ0Twt498QaT8PdKX4DfB7wX8ZtY1DxR4L0bW9K8B/E+2+LviHxPqujeIz8SNB8UR6X4OXTNP0Oe0ezFywB9qfG39pQ/B/wDZmi/aMtfAV94yae2+EFzb+ArLXrTSNSvD8WPG3gfwfDZ2mtXlhPYNfaSfGi3kCXVtZ2mq3FgljPe6PDeNqVkAeIat+13+0Jo/jv4r/Cy4/Zo+Gtx48+EXwrsPjXrs9n+0rrTeAtV8A6jHrsNpZ6J4juv2d7TxTJ48u9U8ParaWmgaj8P9N8MfZLC7vtQ8daa76XZaqAcz4m/4KU+Co38GWXgu2+DVnquv/Ab4e/HnW7X9oP8AaT8Kfs62tnYfFbRE8QeBvAPg+71bwr4zn8c+PLvS4b+919TYeG/Bvha0l8Nvq/jCO48TW9rZgGtc/twX/wAbvBXiXUf2WPhvceP9J0b9n6x+L3j3xF4q8czfCnWfBkfjvSfEc/hHwR4L0+08J+Nl8Z/FyK28K+Kb7UdPuNa8E+A9GurPw3APifMPEL3ejAHafADxv+0/qv7Nv7MWt+FfAvwr+JsWv/s2/A7Xtc8afFX9oj4heD/G2t+KdX+G/h6+1691ex079nb4sLqM93eTG9n1288Xz6jq13dXU97aQSgyTgGH4w1X4l/F39o74Kfs/fE261H4UaXb/Br4wfHj4heHvgR8a/iFbweMb3QfGXgP4Z/D/QD8WfDnh34HfEqz0fSofG2s+MNY03TLXRbPVNdh0TTdQXVtN0kz3oB1/wCy/wDFbxND+zt8Srrxxq+rfEHXv2c/iH+0R8KrvxVrN3aDX/iBpHwM8a+KdI8N6xrV3bQPGniHUvCmmaLY67fzi8u77XLe/wBYv3lu72eNQD5E8P8Aj3x58FPhV+xB+1ZrPxN+KHxE179ohUb45+D/ABH4+8RXvgnxQPjL8DvHXxz0MeD/AATrurax4J+F7fC7xJ4T0jw94ZT4a+GPDr6h4Ql1Sy11b03ElwgB0fwu1vx/4D8M/wDBPb9oDVfiv8TvGviL9q/xF4f8P/G/w74m8c+I9V8Da237QHwh8YfGHQbrwl4C1vWdT8F/DX/hU3iXw7o+ieG7f4Z+HfDMmqeD21TT9ca6a5kuowD9cqACgAoAKACgAoAKACgAoAKACgAoAKACgAoAKACgAoAKACgAoAKACgAoAKACgAoAKACgAoAKACgAoAKACgAoAKACgAoAKACgAoAKACgAoAKACgDw3xn8F/8AhLvjz8Dvjb/wkn9n/wDCmfDHxl8Of8Iz/Y/2v/hJP+Ft2/gK3+2f21/att/Y/wDwj/8Awg+/7P8A2Tqn9q/2pt8/TfsW67APA9N/Yn/s/wCHPh3wB/wszzv7A/bKs/2t/wC1v+EM8v7X9k+M83xd/wCFf/YP+ErfyPM83/hHv+Er+2zbNv8Aa3/CNtn+zAAUP+GJdb+x/wDCq/8Ahcp/4Zb/AOF3f8Lu/wCFRf8ACBzf8J99o/4S7/haP/Csf+Fvf8J1/Zv/AAqn/hbf/FW/2X/wqz/hNf7G/wCKV/4TzH/E6oA5n4D/AAKtNT/bN/ar+PcnhvxTpvw61S2s/AXhDRfHng7W/DdhrnjXxNoXgyL4++LPDOg+MtN0rVrnwxrw+Hvw50VfEkelXHhrxjeWniO48OanfaUtxNegH0zpf7H/AOyVoep6dreifsufs66PrOj39nqmkavpfwS+Gmn6npep6fcR3dhqOnX9p4ZhurG/sbqGK5s7y2liuLa4ijmhkSRFYAHj3/DGutf2l/wh3/C3Lf8A4Zr/AOGgv+Gjf+FNf8K9T/hJP+El/wCEs/4Wl/wr3/hYX/CZf8I5/wAKd/4XN/xcb/hEP+FT/wBubv8AinP+Ew/sr5qAPUPix8CvGXxMu/AXjOy+I3h7wn8Wfg18T9a8dfCDxdbfDu/1jwtpvhzxFoep+DNd8DfETwNf/EOOfxxDrngXXta0jVPEfh3xZ8OdVh1s6R4h8PR+HotPv9F1kA2/gZ8Eb/4WXvxR8Z+MPGMPxB+K/wAavGlv4y+IvizTfDX/AAg/hhv7C8PaV4K8FeG/CHgn+3fFM3h/w94V8F6Bo+mK+r+KfFXiPW9WOra3rHiG4S+sdM0gA1f2c/g9/wAKA+CHw4+Df/CRf8Jb/wAK/wBAXQ/+Ej/sj+wf7XxeXd39q/sf+09Z+wZ+1eX5H9qXv+r3+d821QDxrwP+zR8WfhVPc+DvhZ+0HY+DvgTL8T9a+Itj4Lk+EOneI/iZ4d0zxVrk3i/xV8NfDfxO17xpeeD7TwNqXi3UNbubBtT+C+seLtE0HWbjRrTxU+o21j4htgCz4I/Y48B6e3xa0b4uaP8ACv47eBPHvxw8b/HXwd4Z8ffB3RtWvvAPiT4jahe6h4rtLjVPE2u+LdG8QR7p7W00PUNL8KeDb/T7CK9t9Sk1w30cliAe7fDv4H/BX4QTarcfCb4QfC74X3GuxWkOtz/Dv4f+E/BM2sw2D3D2MWqy+GtJ0x9Qisnu7p7SO7aZbZ7m4aEIZpCwBxXwy+C/iP4SeF/ijpPhPxvolzr3xE+N/wASfjFZ6x4i8E3+oaRoMXxK8bHxTqHhq50DTfHGiXutSabps15o9nrcXiPRVkvpLbWZ9GaC3l0W7APOviv+zL8TPiFcfF/wxpH7Qup6F8Gvj9p9npHxK8B+JvB998Q/E/h3R73Rx4U8f6R8C/G2reP9O0T4W6T4+8JJ9mutM1n4d/EWx8OeJr3WPFfhyCxm1FNOswDk/Gn7E2o6onxb8FfDv4uf8K2+Bn7QNn4Ksfi/8N4vBFz4g8Rtb+HPDWi/D3xV/wAKw8fHxzotr4Jn+KHwy8M+HvBvje78VeCviZd3L2Nxr9hPZ6rqFwwAPff2hfgba/HP4NX/AMH7LXIPA1nda/8AC3WbTUrXQY9XtdNtfhl8TPBfxDg0q20SLU9CiWDUovB6aDC8V9BHpUd6t8lteLZiwuADmNa/Zt/tf4xfGv4s/wDCZ/Z/+Fw/AHQPgb/YH/CO+b/wjv8AYd743vP+Eo/tX+3Yv7X+1f8ACZeX/Yn9m6Z5H9m7/wC15vtm21APJvBn7HXxB+DcPgvUPgT8cfD3hDxVY/s7fCr4AfEu88b/AAgvfiB4V8ev8GNAi0DwF8TNG8LaX8V/AV/4N8aaZZ3XiCyngvfFPjPw5e6PqWnWFzo8l3oz6rqYBteJP2UviY2q+J/EPgH9oiTQvE3xZ+EmkfCn48+IvG/wr0Txpe+Orjw1Z6rpnhj4neDbDwt4l+F/h74a/EbRtK8TeKNNJTRfFfgHU7aXw0+p+Arq78OTXOtAHW+D/wBiv9nmw+HHwm8GfEz4PfBj4zeJvhd8J/h38KT8QvHXwe8D6vruvaf8PfC2neG7S6LeILDxHqGmWd0bKa+t9F/trUIdMN5JbxXdyQ1xKAJ4o/ZZ03Rte+FfjL9mu7+Hv7PXif4U2Hj7w1p+k6d8JrHV/hd4i8DfE19L1TxX4X8R+APBfij4UXspHi7w74a8aaHqWleL9KOm+INNvZ7yy1aHWr+JgDr/AIO/A69+D3gTwr8PLXxXpnjHR5Lj4g+IPjFq/i7weLvxR8WPHXxJ1rUPFfiTxQt9YeIrDRvDlvqHirXNfuL7RtU8PeNfP8PXGk+G7bUrBNHbUb8A8Z+HX7GuteGL34LeHfHPxct/iT8Fv2bf+Es/4Ut8N7/4epp+sr/a+gav4F8Hf8LX8X3/AIy8SaN8RP8AhV/w38Ra94N8Hf2F4B+Hfy30Os6x/aV/ZRBwCf4Yfsf+I/BWrfA7SvFnxk/4T34R/sxT+Jrr4F+A5fAbaP4js7q/0TVfBfge5+J/ja68aeIdL8ez/Cj4ea/rnhLwRN4e8B/DmSN7y31zVW1DUbGHcAfclABQAUAFABQAUAFABQAUAFABQAUAFABQAUAFABQAUAFABQAUAFABQAUAFABQAUAFABQAUAFABQAUAFABQAUAFABQAUAFABQAUAFABQAUAFABQAUAFABQAUAFABQAUAFABQAUAFABQAUAFABQAUAFABQAUAFABQAUAFABQAUAFABQAUAFABQAUAFABQAUAFABQAUAFABQAUAFABQAUAFABQAUAf/Z"/>
          <p:cNvSpPr>
            <a:spLocks noChangeAspect="1" noChangeArrowheads="1"/>
          </p:cNvSpPr>
          <p:nvPr/>
        </p:nvSpPr>
        <p:spPr bwMode="auto">
          <a:xfrm>
            <a:off x="207406" y="-201222"/>
            <a:ext cx="406347" cy="4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865" tIns="61932" rIns="123865" bIns="61932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8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AQEBAQEBAQEBAQEBAQEBAQEBAQEBAQEBAQEBAQEBAQEBAQEBAQEBAQEBAQEBAQEBAQEBAQEBAQEBAQEBAQEBAf/bAEMBAQEBAQEBAQEBAQEBAQEBAQEBAQEBAQEBAQEBAQEBAQEBAQEBAQEBAQEBAQEBAQEBAQEBAQEBAQEBAQEBAQEBAf/AABEIAjcCNwMBEQACEQEDEQH/xAAeAAEAAgMAAwEBAAAAAAAAAAAABQcGCAkCAwQBCv/EAFcQAAAGAgEABQYJCAgEAwMNAAADBAUGBwECCBUWU5bVCRESFJXTExchVFV3k7bSGDQ2N1d1l7cjUlZzlLXU1yIkJTEmQVEZM0QKKDI4QkNHYWRncYWG/8QAHQEBAAICAwEBAAAAAAAAAAAAAAYHCAkDBAUBAv/EAFMRAQACAQMBAwQLDAUKBQUBAAABAgMEBQYRBxIhMTdWlQgTFRg2V3a1ttTWFBY1QVFydHV3lLO3FyIyVdUjU1RhgZGTltHTQkNxhaEkJURSorH/2gAMAwEAAhEDEQA/AP7+AAAAAAAAAAAAAAAAAAAAAAAAAAAAAAAAAAAAAAAAAAAAAAAAAAAAAAAAAAAAAAAAAAAAAAAAAAAAAAAAAAAAAAAAAAAAAAAAAAAAAAAAAHPrypUsc4Twet6RNclsmI7pnSp0bk+0+82OwWcnjrxcUBZ5QlhDnUClJaZUgdI4vdGtARXh+sxWmrMIY9qa6KExW4c+KlmVMPfLmlq94E2D5Sg62YPK2GXcr675gzPyoplds3EqZMU6bN32YwTym265pTu8nnEZbklPPtMt7XaCuWR52J6YMrBDaKE4PgcPK48dM8xUdhn3XSiuumiWKuH6OoifKUQtBe7bMllxGV892j/7NqPQwlrm2XSbpGZGklc0vaR3FG6qbTH2AU3FlL9L2SWBt29+UPu5qVci5+TxHYt+MPE275hVF02u48iPUrNcIxCdI6rktpU/SrfSz20zllibW/mOMwjszt2q5CRhjeUkIT2Ar1bC3MIvmJ5TWUcO5c3K53XPFllqN8emNDBi7S54xaq+Vl5shznFWyVSvjjxgzS0xYbSQMB0uQYbGJ1v2CTN6NTHp3ONRfdaw5eQhuT3OPlLvXPlGSeOFJV6zF8N4PPGo26LDvR0jTyfN8UJD7hjb7X9aoeN1rMUl6voJery9ophKY+26PDMwIEu78jkb4fDQqbkly85OwWjLwNhEBi0d5Vwjgxxstx+kG/KWyn+pmwixLNsOJuZcPZ32gVkeOmLQijy14NnO9OReRTQ19RRt5cWpvhMedTA2me+Z62p5XdqCXU68ulzR5o4dw9HCYZfMpnMJnVvciz5HHIhDYdpPo3B4zX0aYZAQYZMrOb4OzPMmi+imVSCHKXKONjAoD4Z95Qe3aJrzkapv7iw0NV4UFX9fWy0VrS17HWlX1zV9Y02zX7XvXduz6m6KdU0zZpOjdGeSxiYVTG2xtXbxswiVLmaRZemsL/pXkhcEnvuZ8er8o+E1HL0FaNl0165VvdrtdbFK61cJe5wtQVLjn6mKUXwOxWR2SN27vFWtBPotsmdtN2WxHrZEr11DC775R3ghsG0Kk4z0BGbnV0xXbLM70kcsvZXSq+METhA9uEYidOtqOo7OT2ZbKiNsLnJimOYSGk4Il9ZiyJbaaE96Xnx8OcNdeV0jdL8d+HtayayuLCm93jh5Rl42a98+ue8Z4g7vbNP2ZwQNmYrJpVALum1sWi7u0Xflb6lc4zGok1p9Uil+s1O6OiVtMDYyR+V4isiS8WSqBjlBur/AMrKoNtmuWzlXy0ZOKrTOiyZSnhBtVUZLWOq+QTDet2Eyg7CYyKxk9qh5jOsYZIisNY0SFtP3DeLlbZlwQbhXeVuVhGW+M3NGaCmU6j8ancma24qHSlthqx5PIeJBHI1bceXOkSNKUHEkoGSURuQOzaQ3bL9Gdw3d04avzPmJyOo3i3RFrz+uuH8Z2c6qhb9cVs8nOf2OOXHmOySQpm1BHIww286cYZrMJdPpecoKdj0cjpitokk3V7trbM35200RHBY3E/n8zcrFlAFsFe6MDZefF6QcjC3gietMuQsiqMWUz1m5RJoWsbPhomTCsc3BY7MFgIHZuIeGVMgVYjSXZ020QBVkk8qQ1VpVtRcjbip5RCuMdgSK5K9m1qMUydp2+VVZ8En0ihFWx11r5rrVCskLDeSyKuTDHZG1PpLkz2c7wmucRR92lySSJQ3XjV5u7VxoM5FchYBtRGzLXL9ak8gO0kxO3aARVnbV8k9RfHRGxR5MolySMJk50kZGtGsb2aR7L4+2P0jSISH5xDm478hOY9nci+DMdsKlN+NEFvJNyFkMXVV3yYcbGy7M2tAvblEItyFjaatKtSwu0GxQ7tEvaY/C1d/QFndGGRGpLP1dWVi3kYS7vynlHCpmkcEmEGsDkLb1DcdOAbBNJAZyDmLv8bsnum2ZFRqxSxx6dNeIm2TFI/oXKUL56qQssitgxxaGObOUfSsba5t4W24+UAn9SY5NsnJvjuyxKf0HWddW7E4rQN2bXi33HFbclkpruu4y0SKxqq415idou9iRU6LuEbe2dRC2zR4ZXgmyXJFu64aQ9Vi8kuTEKqZ7fOV/EqO1zonsPjI2xhbx45sS2Xxp6VWhe0IgChneZ6kpvjpa0fk0DcndDIJNDk1cSKq7Iim+0TV2IuSvUgZEYa881OafI+SUJyBllC0x6lQMIthipErkVGeQzlDb40mkVu+HV/Ysri9MJq0QtPxPR6T6SGGvErO5Ds8/eELY+uLJUz2xKWw15CW5L+WnpLj3b1uQAyU8Pi2bjm8EMl2Mly88auoTkq7rtIyxTR1J45cb32HSjNvGN8fkCVKi0sKz6D1k0uSuEcjBjsSQS8KQsSw/KQW23aco5dT/FyKWRT3EJPDZbZ88l/IVyq9/llaSekolea9yqCEJqFsAuR2NHovIVmiqBT+VVZG1m2sZ3Is0tU/vDdEQtiVcw77lVjzmIcS+LUVv2O00zwJxuB9nnIpNREiOe7CjDXYDTXdJRnao7PYLAsBFXzs2PjqVak+4+wNK6SGLsutgGkLX95i4aucjfLW0tQdqWpB1T9xFbWvjy4omq8IveHPOpKH5Pq3LaKsE3eG/j1xyXxaaI7hWM7DIUzeRib21RyOTzJE5R2ILH1ISmfVYdKbt5JxanqAMvpK0Os4RvCSCpq5ibTsS0vFgS+1nlhjFWxNMqecEJGAyVyeUMDaqdnnUpHHUitU6ummE7eeXkObS3mfdtKcn7vnPNCvklJQGifJ7LbqfojU3IRRdlKyf1W41hGX+Kv8/g3HD1exULejxF39VN60hjU2aODWQgnb3HzV69tD4a58tlUUgW2W1SNVxbsZ8ilFWfyEiLBwQ5rwnnE/OMPqVEgcZVGLQZmCuaqdKpsDdC8NalqIQI7FrhywnkSdPZuy1oQpXsN1+D3LCd8s4o8zh6h/GveB5JazYTbPEbmKy8x6blS4zdenlEKcZdmo6Jk0ZsaDKkyHeRMW0CeI1hE9tuUU1UvBLuxtQUNPLb5gR7n3fkT4+1UxXtHWXjHxxlCmIWxyQklGVnFFi+ZchyHk+E6stQ3xlytabaNLCiIQHQqHxx0aY/8ACyyzmTZpYW10D6bg8o9J4tRNdclK8rvjXG6TmMLbZA82Vzm5tR3hZDWmauix4a9aWj7s2U5yLUSC0GV2jzs3yFPIG6CQ/Y7ZtxD5hMzN3wqPh5QryiVn8i4jx/W8PONURsqd3FxlhXK2XsF38iyqUgtW17YGypriMe3sStqe5KrpvO5NJmuQoY6lY4IkhSxhjLzInOdsu+7M0O4YC4c4eQNYco7+lPIWuo3VXFGkvJ+1vyTnEScbiY3y1q3ka96tk6Wl7x+OVsZWknfV66FGQ5WebyPzDmNljLHLGZ0MUTGSsjAFH8WPKj1XvP71aDrJou7p1acMujlRCWWjPKbRrnEXGmmoYQ3u6inpfBmCs67Y+JKVLFEzaSxN9XRe1K4fZAhmrnKbQlU9UIneehuLCuYUzk79xQml20ckqJovSK29Zlc7RfkxPJSfGqvjtIRuzDnK7a5RVhXMCdpurTuS5o0iG7rZ7DBDG4mUxifLHV1VN7eGmHFvyr9DWZynRSBNcFKzVs5mbx2L0vXUE8pXCuQlp1TrEoI9ymOMVgcGYdCo3DuPhsqTt8lcJ9N4LYnIicETV0ZYzZMpRQ5oj6WEhfVe+Up5PWGwcYZU38HoM3sPNFskTbx6MX8tzNHRDYUcg0jsHYq+W78nHUuu6jfY9DpKujth1iuvmfqE2I/l4pBjWPC1AyBZcR5xlTJ3oJValUL65mmLl5X1HYaKJX1LnyuoHJ+OUElzpMHpEY3xSvUd9wl9bmLbeK7WTX8KXx5SsKkJUXa35sJ12Ck+PXlsKPve4ahgiOS8RV8X5FuZrJTLRTPOmtb75TM7udGHSYs6TkNxdisKaM1Rq4szI4onA6v7avXSJyY1qZpbhmSq1zs1Bf8Awv8AKCSHmXN37WHV5RCqo2lRI212eK35bsdl8g6VkLS4K0jLEeXHGddVMAXUJLpNo1vKdPHI3ZNyOjM9Nprc+p0Lfg98TBsJy2vyyePkKImsKglGuUabEzm82LaXJ/lC18TaAq2PNu7clIOl1llVjd8qLe5CvdCiI6kR1YfFslN7vtJZtGFnV5vkYabVB5UOTcj6fop648UZW1kXzec3v6INUO15QtO/G5tZuMc1Vwq07VRco4JVFju8vqlyW9X81i9xigl0nl6qYx1I/wAOgyfV+cWMLsdeWXJ01VX1QxbiRCMcuJFD5lYk5q6weTxUYpGDQCFywmE6y5Df0DpK3JbKUNjPqxEdU7Wo4/ReSubPq6qrMYqmcmrdmUB8HHTn+5XvNaYhDzQr5VLxa2OYhTs2SWbN7q+wJy4j21FqpXNTmgaI/s1PKiZKpGa7estkgw3sJbfomRLJWmXlOhIRDbzaaZpMadVuVVzBGcr5D81qaRFxW15aZoTji81WKgWyJwgTA1MbJaSieo4WbswwiVJlieFPTolcGZ0c3luTLzgxDi35Tg6/66s+/X2DUAn4411Wclsp3n3H3mBHeRs7rJTGWgiWLKl5OVMoquonGkbw3hystyOg8bkVwtLO9tUjYJDLWjRJHnaVBU9IeWuqSzp8jiLsr4qyoubwOxrAquN8PecNfczbzLSVxDXax10Rval4bAIPmpZw7QtqPKbOos3vOudJ4jcoOuspKafEHiZBtdwQ5tSrmkzrp0ih/G1fUa1lROsUs/jDzHYOVDS3PKnRCtU1dc7Tip6dd6suBtZXdrdHGKsRFnx1v21dm9ymyFYlaC38M6uXktbrPdRdB8bKMh13z2M14125bhtiXY40ZG4VApG+vMdhrbF3Vpp66Fs5s+aOEWl5rDElzRCogkQRw9VK7LjOXNlJcA0NpTmxfFZ+T046XlII1TW6B7Y5k9W7c/lA+bzXxYgFfLl1uyGNROASC0iK15NvchshUsVo4+gQHR5vgZSRr1QttjLXDdnYlwW3AvKXTu8YrxDU8feOkPns05b1hes7ZyJFyLTR2pIQ40LIIlHH/DlbULqO010qriTrn9dpDrFh1duzi7f+Ej94GmbJO6uUQDGZp5WPaH1hTDq+17QdUW7aNrXjSb23cneWuaH4xRKyuPEsXQqdRRt5Sa0PPl0tfZc8o8rKXYdqQjsgsKPp3lxdGmFrWNY05DqvWMjl8ugEUkk/gRlYTV2aCFMngW0oY5sTGnjGdyliJBL45t0RJWgwwvKtleiUzYqcGhQiUubGwOhi1kQBnYAAAAAAAAAAAAAAAAAAAACgeTlG/lG069VN1o6m9MSOu5B0/wBCdYfV+oNixWfeqdFdLsfw3S3Vnon1jpIr1D131/4FZ6t6moCvOQnFMy2re468hq6m7bUt6cfJUtITzhXCj5slndGzXVMnt2h5U0oZhBFh0dm5bcxvzE67PykmE2BF4vMdI/INW5WyOQVRWnEDkhSLwmr6muWcPhXExNZ75YyWtVfGkqVchGFrlUrXWBJqtivIN+ug+skFduUtcnJEl2kHFWVT5lgLq4xpnnaSSEx+dx8NXa54b8kbYW82oDKbpPrXi9fHMi6nCxqmlfH5eps+X1q4p4cjP0oa7DLEhrRBoFaSJuPRyR7klPXY5rSFcjMryWwlcc2rGEJiyvJRTyR45VRWreRVU07XXLGW6T+fv7fxFapJyhdn1vVNDrHoLNeRCm6mhmndEx9e09CNUDUU0yWAy14tVQ2KXJGVPwMjKDcT8i9vcIdzkhcjnhrm282lzwpeTG6NZZzoGme6EhdHrEqLJkjdNn/fXWI7yYhQZuy5Ly5as25RnqWXZYFMPfk8ZtYEOttutS/o29Ty2+GtacVXOWQak3CER1ofasldjyqP2q3wt8uWwFhpJ6qbNOrjAlUw3JOOjyw0qUkpH4tvZAnpDwFlFgGWZLrDvZBi358g4qSFqnVZ1RtC2GD3PxUWPL7Hp4zQqX2RaRzhDpTInTXDzXLvK1S0mKZdY1ieK1jmVIm4IeQ8A7QtyN306chuRcQmd23fEarrNNMawoV0qyqa5rSprBxZLWxRappLeduy5a+yaSLHtXMJK/3a46LzFDIW0MrG3x/VucA3C+I7/wCdH+Up1o//AAC+I7qX0J/+4nX3rR1j6X//AKnoToH/APXdL/8AwYCjbm4pXG+2bP7K44ch41RCy9IfGYHfaKZUgbdeXlrh6V3aI9NKjVJ7ZqsitLabo3IXRi1kUzbrmr9USijClfVKs9mX9OhR9ceTyurjc0Viu4pcnq9hdjMPHCo+Ntuvl48b5LdsCthlpBG6p6+nzXBIdyVoeRV/YLbtIpGkWrdrMmMedmNzTtzjHFC9pb3ooLbv3ityRtqtmSsm/knSc7jDrXe0FuuI8y+E8K5M1lbblhancyZ5rX1cWlxbTRyR6qyzExzI6u82rvdrTtGE8JSSBAskjsFyRXitDIhxAR8N296fFMFRUcvowuQLspMvmWRxiiuKnumidEUibEZxJKw1QgaW5MiZ2sktM1NqVK2pU5BYaZZ8njfKWcULdLbyL46K+QVTUA18cna0JpwkXzYpmiLQ4O+eufGVlcOUqR445WjJWJ7UtE/eXeY3TCZqa2Rs50rzRnZcR1WHurTydF10K2ca1tI8uWJNYVFV3aNJy2VW/wAdCbJYbfqayrRS2iWrcopD7kqFfD7ojLq3JSkM/YpcfXbmc4yRS7UgoSLY+1RUPJB5KuMyanqT43cgbbXXvx6qQyzpW+185wzaHuFuW9NprJpPELJsF/YpmcgPLq1PKnJxjEVaowgQ7WeS02dovQKI/HY60BunEKDdlXGVRxt5A2GffaV2gEjqmVztVHswuQzaBu6BwjaHeUJ0z/ISFM4zEFKRFKpY2ntSKTSUlfJ0MZjJLjoxIQ1gr/hPyMRXPxsse5uYLDaUO4oE2EyVjBI3xyT1q8S+PzSCGV+2vl2TY64p2TLrYjjOSh9KXV5EKhr933WSrOafbj3pmUxUMrvngj8d1lWjYfxqdWPjJauHzZ0P1H6a6F/JQv8Aebz+H6Q63tPSPX3pfqv8H6kg6rer9N/CSP4XogoJy7eDjDes/viYSOwXpkQXXx+qilUiKNsjeTIYC/1DZU9tKLWcySJ2VuzW4uiOSy5qUo2ByiWW8g6M67LVboldjkKQMTk/E3lLdVcuUJ5K8s60l6nrpRspjxVL8VltOQdFrTtwwm3Fq6RR6Z8iL2nL9NJYZDuqpby0WrEoPH2hy2W4rF5d0mqw8Kyt/wAnPcM3jFo0jWnLBkqji9atqfHY616dx8xOLZZJy62i125N4vH7jV3IwxommpvMELg4uEPcaYcrBaDJG9JY9b7Yy6MrMzhaTxxG5GQyx7ffeLPKmD0hXHISdE2ZakVm/Gsy7Z9GZ84tTPG5rK6An51417DIC4ypjYW1yLbrcpvkLFmidlHSTq44sK1fC1QZDJeExkjhfPqInWofg3nI2noDXtVC0p6quTD+PUTofdcpRopC1IpqeZtF8y84tIXBkuTHDZiTkJikujmaEEu4iX9BZ9Jpbxi5MQComm22Wu0N4tNh8cFtzvC+RV1DmmuUNg0o9oL2qpmrKZOkHaG9ucdbLh/IKH7uzBFXTEQyjQSBllYfAp4e8kq/nFouXGHlxE6lgF9S9BYdttVj8aEl02a12IqY2SLTqd0bO0Fx1VXFevk3Zo+3PZrXZVE3tB2awcKZEjh58ZWK4GcG0vICh2jkFTrpVD/JX5kWGK4hI43PmopoMkkXsGu5KyzaCTpOhPbsR1wWskxjrQ9K2ZU1asLwSUqaFKEtuWGE6hpCs8nZZtyyq5JdzD5NslsqLk4yF8Z1EdpCij+PkSgbegn5lgtFhwJPKrj5AyhPNSnnKNa59aJdKmNW7s7OtampgayFzC4heMHpDnBqjkyC2eckOci9a4dIVXC6ieJEaqd2Z5SvKJJR2vZp9v21yhbLDmMe1QIzmVmhjRTldnKXKVbySFSJO4RdLCgxTjTwklFW8h7D5YXPMOPMzvqw4EirmQyrjVxWV8U2+dNKdeyuG8nu4l3vjkJKblsRHiOMrLE5I+zJsaYTFyF7JHYwly7uC04JO0uLnJFZyJnPIXjvyjglRLbIqys6klMLsvji43bHiWivHmzHvWXxtUxX3Sro1WEYdYJaWPuLookEOZ0aBz0kEEmpzu2HxkNftPJavVbWTBLC41XdXcDc4/QTDx0eZndvGZq5BXdHIkifZW9SyW8dbUR2nUbXR9hWcpnUldbENkFe3DXEjlCWHuyqs8tEbUxl8DIqz8nvdvHSF0OVxs5RQBitmqePcb4xTmcXhxre7dhFu1rBnt3kMEfHCuoJyLoeQRaz444vTr6Ukb7Scoi5J5BJyTq9K2XMZsaDOLG8n+6W1KpOrsa8TZlDrk4nY4ucjkbvWze22JP8M77LJPCLGrmbQqVQ+HVG9Rd8nMkOPZz6msFE8JNGArVW2L2lU5u4ZMwcbuXz9EZ1Xt98xK8n8Ge6bm1SxhrrHinipXVaql8cOi5E+uh+lN9XSon0kjyDJS5vQVKm46xpc8LX9Q8My9uWMLTFwyR04YM0hK4oNsjmGrvHuNtR2DUL8y7xrdPraLNYdOtNQuijZWVJMmQ/UtC3HumyQsuSbn4W5b9FqbYjDgaGKURxd5U09rX9ZuvMKIyfjJUbApisGgzRxkTRy9ZNFm1mOjkEjF13u/3RP4bMGmLMx5Jjkuq3j7RcvlL0xRxeolba3FylklwfRXHBr4v4VwBh/wAaHS/5DKpwU9I9SfUPjR9epidVD6HqnW5b1J+C66dYfS9al3p9G9E+jp650mlCCReT2ZtpKxOkjsTWRR5DffLW5X6L7wzdBrImblZEJJD3SB7OhUvPMbtYshkZ5m0jLSKd3/BOStGVh2NweSE5x+4x8q6VPravHPmFE5Pxmptn3jkEg7LxlRxq+JNF2hqMj8DjN0XzJLjsWEy5rizOaQY4r6w48UjLJQ+MUbcFUnQNhcqYpeGER3gdZb5ybqTkXyGuik7ge+Px8n+KWdRPiK007yjdGd9ZpTHEcOunkM1XFKmGbwFG2TBzdnaC1jSdGRSRzZCwyZW0pkraewuAZvyy4bTG87joTkLVlgUpELZ4/N87aoZjkbxqUco66ZDJ2bG1SiewiJs11cfpRALmYjoskbWGyGWwz9CIq8SiOLY0u1eSV7cFNwLyclq09FYY71jytQOHIqubh5KWPGbluShks7jEkivKuY4m9n19atV17atLHSXQh9LQuMWkNf2FU2Glwj0ZMWMTq3I3lpkIXFIeLXJZSpry3YxyshSPljE47M4VJrCmHG9RI+P8vgc9eWaRucIJ49RC8qzmrOzQ1+jzU4VW6uPI6UTaOed3SzWXWUmelpeQ084y8O+TB9YVpZbFcJFS8paXvvnc15lnIHjq9WFCLSru8OQEkdnx0kFPR+0uPckQaS3MXhE6r6SRGz2htQtumhWqaVMDv5shsnT3k83mrfidVOPIiQTJ+qu/OXd7qpYqr6PNcgkbnytNsBRu2EF6uzjGmVRXaid+m2OKiOPzc/lMqUhfHEWik/zBXu3kwXO3bQebL5lWRRF3vamjbE49kzqn+JKXjXfM7r2yI+fEXRDyBuUi7LW+NBM1MKhS4x6KQmF01W7PPVyyZIoMVqnYGRhDYanuP/MiHEN0VszmzGJbXcNhTrDIHrWHFmP1nazjvs0dX4rKrmn1hWrfsJncniTeUleis1pT1FR1+mhJrm/R1ZElG0E0DCaN4PWFFuUGeWvICzuP1m2+11guqlpmlF8SM8Zp1OGJ1PY/WnDkXNll8Xe5XO4NCOMNBcIaGdNWEFhi5wlbi3Q0/Z1Yk8VC0Lj41Ww8XJi++Nt3xKkbFk8BZqktj4w6YX3jFZlXsae3+QxRfG2RqtymXCFWnDnOVSfSOTJY/wAxhxrc/LUUuq6W7o2JSzhpzC/JXT6pDOMUprDkRVL9b/Hep5bTmlscjOJDbdj6SzzCfPs4e7BpdJHbrqDFFXG/aSNwYpfKEy6dQmWtydoTuNaltrZo1GhevGfyf7nx8dONDm7Xs42kp44w/lLDNHV7r9uj8isVNyQs6KWGQ/yhayyXLE3yaLaRfo9+UMEYQMUyc3NS8tEegCAkiOah5KOF13RSspNX1O8iasQI51cfJSxLCiF+cVkl9UlYcQ5HTuQTZbBpfXTbdNSTdWvhmj4Yxtj603GzRaSIFL3mX1u86ODSnjobDcQeM8c4i0LFaOjCtoVt7C5S6QKcReJIa8gyB5nUseZo9s9b1q1LnRqrStWZ1fVTXAq/b3V3KikXSNjSe9vq4hW8rw2aAAAAAAAAAAAAAAAAAAAAAAGmnK607DruecMGCByDoNFbvKHFbTsjoljc+nYkZRF3TDRo+FeW9ca2eaTxGOOfr7Oc2OeejvUsr8N6telUhrZPbx5Qw6jaMo7Ru5AWfzfVwevLCvj8m+veJbvNo7CG18wnnL6pWcgrbpzitE1E9dWlwgcc0b32dSLY1Q8vsMq5/bo28v0aCRjHlCX+zOYHHapqrpux5bx8tzjhcFrSO1tW6s2lZDprW8+ikHd45LovJLfYrZZ1dcPh7zB7FiDTTT1KdbAkkTIj2jywNE6XxkLFZOfO7jY9f1zOeJXLig2u6100YKTt24o9RCODT2QxaLPk1RNh0Rg9+z+96ycpNDo69ShhbLypasFyZM2KWSWJI1LMaRwwKT4O+UMlFi1HxHI5B1DyAZXG+YjH4808q5ZFKaj9H2jdR7MrcD4i2scLsba1YWvk+7PIdYa/zGha9q2ZKGfVLC5a7bySElycI6lefTTGq4gU95MWfYmFpNV83balalqh1Zl1qrr/AI834lhuzpJC2aNJbAJmsaj7jH2aFN0MMRx9+RqpIsmyd0fi2NcUGyjbzxbGysrQtG7uM3KDjM2VpHIlKSWu3mSl382xW6dOJjDFEldzKg7wu2p18ic5N6pHlMSktixaUx892ZnuUM7JEXRHIzQyNs5moW+u57PLn468leOLlBHmJR8mvLTi1cSmW2A82EvSMdftVXPvH21bwqmcu0ulC5LFiWVqsrLzGXhQmMnjfEmdYjdVAV6+eUdgNeV3ek0veiORvH6Vcfq2S3LMKYn7JUcus5/qha7HsCWc12roi5bjqudI+nUa5mXsDJZx00Y3EhGnf4w1ZkUUy/BjqvylBiV0ncP14Mc4FFowaFt9tYqrRl4upZHKaNclLwgJuSPyxy5UIKhQspbkyqG42tppZkR5B+tG6fA00cnSuh7eFju/POIubdAVVDUfyA5WuM5qmE3mqj1ItNUMbpBajsZMsPhExmizkJb1ExvRRJt2x3TNMEir/KrPWbs7mrJhG7Yl2X5DG3Xyj9bOT3XsVo+leRPJ6W2nRJnImGRynozW8ePVV4gm6SASEh+fOQVq0bEYRM4xIFuhDvB5xI45JjzEzo2sTc9PzI8s6AMAg3lCZRb/AC14tVnVdG2W88euQHF6ybvcLRXJqkZD4hI4tM4bFdmiWNL/AHc22A3EQJwcXKITxnj1YSVyPmsoiB0WXyGKNc3eI2Gz3ILlgio+ZQKrYtSdyckLhsRhl0yZamo9VSTXKktfwM5jQS2euTvyDuihq/0Y2h7lUUYei2+auMycHKRIzWmLL2pC+OTSGSQrk1DpvYVe1gTErOi8tsWiFHIFC2zuH7Q5dG4yjkUei6+LzNienBPKI/PUDvI0pStkNYT28otIu3w9bZ0S6qw19T+Udrx/c6YjddUlyDtKa3ukuV0hMLiDXT7Y6p2Og7SZars19krzYNzQeEsTazr3omSIvWJWYue48mNRNCJZNVjPD3QNtLtueJUJWzzZkzIeV6JuOZ2lni8aSo3KZTeYSd1RR6HQCFNKtwbUjvMplJXJtj0ebz3NAiNcVxRi9yb20pW4Jg12TzRfzdrd6e6Iu/krxaYoTZsjjKK1q3jHFp33t/qeiOZpLrFcXnVPJyNutatsxOc2DWUt0TiDq+yeFL1cVfXmBHo3aShpdxPvC2ax448f+RF9coOXnMuz+SrcfDq64vt1c8IGTSY2P8LIXw3Wv1EA4/8AGbEdPZofDnx5dX+4b8ZKyZmdM5qHtyIXGs2MBufDOfFZSlVBI6813cVcWXLOQhnGOT1LPGWDFzepLT+LCRXEiIsBZErClsCc4u818wEvrFL6qm1mMDyVIGPVAtPz0zlmCkeYXlDZVUDTKGyhqHs235zWnMHjLxqsdvaC6aRE4RXbit5UqXRE+y72qtuVq3iLz1uhMZcXRWSQ02M6JFMlZ0sEQucuSBbk48oBD4O+yww2iORMjqCrH3qte/JGOMlUb05RckRp25TJWyYInu32O5Jqkgpbu26zyV0VUdvQiKHmOiZ1k5KiKzEqPBKLuczGdc0iquA8e+RtyRaATiF1rbF8VMz1FJquqmdTlsjz63MUmiyu5GjkTIUzTHpjDZFJ5TWNEWBCo6wyYl1cZIUkYJkZGQtTlHyehPE2u2Wx51GLGmKCR2TX1UMccquLlTCYukys+Qp4tEUaNiMdGnJ6ZU+LEiVYq0U51byj/XlWhbenWKkwU83eUBrZBDrVereq67ePtgU+ogqeTULZbNXcmt922th06vU+bBSaGsy565nie1JXqfEIsfFbGcy0MoROLPMdoqobV/qwY4u8pDX0Mg91Se76J5H8fpdQ0WhtgTSnbFj9USaxnKt57J9IfHJ7CHCjriuCqpqzmyLRxbHJnYbNVTRjWNKhI8xVCrcY8negwpt552ydy8htRzfihdNK0wu4wWheczmdmOvF49VDcwmeomMiTyc6uuUthuZMNxG02y7Vqj8VepYUrmUc3eW9Dq3SxJEgtiD8+4VIpFHEM9pPkDQMHshke5FSFvXWxVi1QK7WtgjC2drtYw0wi155atfPhtfty+bt8P5BVpTEzc2NvdCEMePfmZ5ZW8Mm43cxcckXJt2Q8aeS9WQSYwguyaluGy2Oo19XW/B1J7f0e8xx4qC5LYe4Eud2l4ZZGzRC+Y7T86dmVwP2QRhQ5R6XNseCbvLleiqCfReqIjR94ckLRkEbcJ47QWh0dU7OcCrVtcCWY6wZu73LbFORFC0LXs7LPHY4zSR9sWYrkbxmHwh+Sx6QqWsNNOIPKu4JvS8L5hXTYLnrxhIo7kXLJ44vNcscbfUcoifIVyR18oXwtqjTVayF9bafa3BlMiCKJaHnuiL1N8bVM5UpyjQvFX5RCKRFosVzuvjtyV49rIXT9i3vEY/abXSK13uutaqay3ibuNYH1XedmMLfI2dAsZ1B9fW491XYRSd7SLVMXToEEgVsoYw5+Uc1PaZukZ+LXJSNzA/jhPuR3HZPYbZRTY0ckojBmtiWuhsIJb+QxrrC3BmzMIcueohyF0oKW7tT1t0ahOWt7sS2BDUd5RV7mUW4jxCWcY+QzvyJ5F8eWG+XGERRFQBTZHoanfYVEppYD3KF/IRPXjHGkbhNmiXtMYJnDtYrpDFvqzREXaaNjvFEQe+P81FLnyJRzZzQ8iWzhtNtmSjKrtFdWdCsnGt7u1VOHaNnSVzlB9oPPL0/rlJyG+ta2krtSdaUAeenNcypRNyJ3BZQWFoKuf0FSSrGTaZvz4g9bD3qRTy/yzVgTx+Q2SXMTa4NjytrU2uRyJ1ZyrHKxBjLNKoI6n9XkzRdmwurWpz8UE9I+dtQQq6FdHTljncKkjfYUGgDg+yIiEkRNEXbLcqzTE7ULkc5XO+te29MGt9qqGv+rHuqS2oxqofMmuJqHKOqHsN1AHJ3nh5Q9ypWp+XpNLVNfszeuPdRzU6a8jK3idSyup+P9rG1ssl8OaZfHpnYaGzJ47tRK+JP0kRVbSdwsMTbZE0KbA3Zm7Z29QC47M5sSamomnezOJHLS+2GIVLHrItu06hj9DM0IiSJTF8SR4PT6XXe9ISGylyBoSrnt3baGiVn5aMa6MSkpLJjkseMCAmflK4EzSObxqtOPXJ/kKfW1T1RfE7dKjjFTNrJHqcuGNyuUxmb4cLpuan8PxyNsh7n0zAIqU/WuWYcg3aoE7ozjlacMhmvlB4Y2SJoj1PUPyJ5U7mVDBr6mq3j40VEtMrOpbNy5GV7KZBF7YuSpp/NFkvRR+VODPC6Rh9sWBsXGFyFVFEz06RdrkAZ/wA5LXmlS8O7rtusHk+MTSMQpI+Rd5VMSFUqa1Sl4ZyNTVMfljUsSYPwkWHFHIHpo3MTGb7aHpSlJXmLDF7R50R6tJFNGppofkRc0SptOkM5E23UcfrFfA6G2NjbbM1Zcqapta8DtGxXBqhLohmT2x8da1ut9Z2dUkTL2tO/LkDKqD1vHPKKb2M4QmrKL5Bch4xFNq41tK3qLaqllEFqn41Whnk8P3f4u/XBFbznJKqGyFima0+j6dtklvjjmWoUmarEjmhQhfnIa+4hxtrFws6YNkikJOj3FYfGYfDymIyXT2fz6RtkOgMCi+8rf4nEEj9MZY8tTC2uMylsTiDaoW6r5NJ2FlTrXRMFOk80ELbV7xPLJ45cmqemqGxGap2GhZ1EK9drVsOfytIgWQpkrV8q60bGomZIZUS4a52lrZdO0Kg2G+RGWtJIATFJQazhXzz5SGtoRApxJrbpbkFT9g1xL6diUu4/S5mqiRXEkLv2bI6/qSVsxtUW/ZFTTGIS6RqVCIl0hdqyFU1K2h6Z3xubJG3GsuQsmL81YOrT3SRaVc2px3ldAVKw3fZcGuHWr1D221tIGqWOSeQtT7UdoWtXkhIQqINKGN26Em63RA+te6PczYpQkUnhUpnlAq2jKG0pm6x7ku8viMri43Rfj0ZBqtWzVfYHJSHaPda1TViGMuyQw2ayI1TrpY7hbtlE15AHFA5PimdxOt2R/fkYZ/jnAQghG7tMeLnKuvrcXWCVV0K40SqKVSdbFnTJXGFM1b01cziKXJJ+L0hYj4k3O767TTfkShhUILZHZssWQw5+R7tOwQ53lCYAgg705PlN3rG7rY7Rh1KKOJr4jqBLfCy07FasyKvos1PRNxqeOTkhmcW0USNlniW/zKywkb3dpcZq3ylld4+hDZ2lLWcbgh58je6ft6ipA3PjnHX2t7rZYs2zBncG3JO/w5DtX0xsaspixuCRSlWNkpriw5pF1WDTm/LwW9Nru1t4W8AAAAAAAAAAAAAAAAAAAAAAADVvkTSMrtydcTJPG3CPIkFD8jCbel5L2rckyxxjRdP21X+UMbLQNLkSsfMvM8Z1OEzmoZ0HRiZyOy54VEpUSwNKuafk8ybq5KsfJxv4rcHObClVUTdTMkprnfjoaNwxNHJO/wAujtjU/YOON3KwyOvi0+SvEencPzVremlyDEbeeurWpimGh9DKo1w0uSuZvxhlFUxrinVTZB+Pd9UBZMRpVkf6Ur2n01wSKFT5hmfHmuGmFy9qmy2GSmFkNjrHZU80+hmOritm5TnF1m/UvIaf0/5LvkDHrr4s3DM6x4ds9gUDN39dbHJM25745KcuuVTNI6inVbqHyUXhdtKslgVqyNbs+tcka+OO85tmv20k5IwxSxIYx180tsuDYykOI3MsuueInHTkEZxpRVFxVf6vsBdZdTz6zpLYtsP9Rp1iiDQTNZSmn4PG63ZGl8PZlcisci0544TZJFj0yKs4DmY79UgQDgLekIKrRQW88fnhxgtD86K0VNk6aphYVfvkj5M3fGrLgaeSQvVthR8sgJUfZljPZLaZI48uwer9SZin1EYat1Cv6P8AJ3W9XzTyG2ZKC4V8doXadUuUN04MQ+5L65PcALOmj64sKqSzGX0lOac481rQiJ+jzCqg69houk1qZ83lj1PrH3stwQpIorCvCPJITWd03elcSKu+OfHavpTKaanlV8JIPc1xct+ESecU/ZZltuLjIoPcdP0pEazglvOhpMEmFOUhRUeg7KzINp/55fLHBO1MQWcxeTmlR9FcoIPEuF/kweDEsuSvWCAxxu4htTi6nyI5tkaWRLny07ubOMfGty6t/wBFoiY62Q0bJ92pxSGyQ6wV3TGGBjDfB948zRz5JWXcRDpF9IzMuITTQLWhOWu2r6RMUE0m8jOcl6XRkMbyozshkqEotYndFTplUUr02ZtCSyTzw5cOHkjnePm0tOXnib5OvnjOGPh/x/4z2DCuaBh7XGq+kdCNDulQzmirOX8SuTL+dHZYbJndDKIK51pBfX9mxgk5UgSL8uTKeHRag+J0nqC564nurRQUNhcO4doKANgNBwlwquBsEy0tTefqi64rHGrw0xiuEyI41Ig02lZzqa4emeYzJSlW3wAUzx94Y35Qk34bylOfUEsTVPVfI2lLqIOnMzYT26NXFbsetyNzKrtdKqeS5y+NSuKIY+9xKWHVmgymeFbqglx5rOS3PIWH5QXi1J+TzXBGZLxf4Y8qoozFSctwjPJuc2ZQtj11InQpryxWdx95NVVUd9zSq5a0aoFSJTrD6/iM02VqmWTxy34uri3Qz+FTw7ibzQomR8ZbLr2Y1VyJnMGpSyqKuZq5HXRdrMvIYrBs9htGOyOB3opr2+7Es06pdWs+vE7Pb0cSSi1Y8WyyV+teGPyFyRPQT3EzhBddIS/i7KLImFZyVXTVR8uIRP10RMkyHEhlXIC94Zacdd4qyOrDqWkZSGqPORb+jc3vRWyuilG2thklR6nPOobo8mePjNyOrfWJKHQmKTKNSBnntU2JljTyNTXNlRow01gk2rEpWNpMgZ1BChwjcziZ7m3I5rBX6TQ9wWpUL4oPLCB4q8cVXFyqVlJNUzQySsY6+O2tJxpPEt4xio62cU6dS3VImWdZZBiQRaFvJryjgCndK0LI7ADI3Cluj6pjO0meQ1Nj/DK+a14/cKk8Cd6kfeQnDJ2krwljMqkMwY6ftVvmsamkMlUMWWM1wWQzGv8AChplaR6Z52mqWcKGp5YSkCmEOza5qjSgxN74bcsn40zkmvWUCZywL5XQfko3UztP7I249oIvBKaeePrZTGL3zU2LDNUnQiSyCZnWvpx2T64nC8pr+KvePpcKDggnLhTzClER5PzWUq+OXx221y94sctazrxnn9kFVWxa8fY/QxKyoZnbKmmsy1SSsdqtkTWitJnpkxQ5t7gzyJTWbCo3WRREFVOXkq3NFc9wSY/g35J3kWkvK3lt16cjOVMMVTfkBSLxOsti+bQg6HqONEkN5LRqDyNG6udVvKnkZxlWbRx6bIUuY47iIaSaSBZ/KLgBbt28gjZ9Dab4i17ISnCJ61/z5qS3794xc26jiiFjQMb5DJJDakrZ4aeUccQFJ3TZhhVlclILS72hdWJrl1OLMwjC+WBevlRE09Opzj+RWTnG0Fg6c2eJhkWWzdAucIuod0tnIFBSORp2Q9C4ENrxqSY2LXFqwaqZ9Fuzsja3MxEW1Kwr+XcKeRPIA+07wuBwpeouRj2dxp2qWC1vLZxdtOwwjifbLvdkLLmlhyat6FmE1OsqaPzsglh7ZV8S0g8bOQJ2VPMXJvPXuYR1n8QeXXJ1qvWb3WVx5qyzJtVFa0lVtZVnalm21XcajUVuVjt6azKW21KKPp5/cpFM1jUiam2ONNIpUcaSR1BqolMh2fFJrGF78m+Kdh3TerTJ2I+H5qqxeLN68ULwOcprJIhYsLjlnKWN8j8+qdC0V/L2WbviJzaVjM8RiUSSuEpCByTP6CTq1LSbHXgNVeG3k5ZDQMsr1Sv4K+SCpd/qiHu0Z15UUDUZ71eVvOpUZUxFqlOkC0oeiTOPR0q2MKltgNKbkTyK2UJj3iuULyp0cy7HRBkfEPgZaVNclEtxm0xxb4eRpPH5GmsyI8Hb1vZTUXKyYuiAhmaZzPuI0gqKnaDpeQtGpJ0n63tB14XCuVHNkLcbcXR1lVuMkDaO5Kg5FxfkUTyY4vM9JzuQzOp2SjbTr+97EnlTs6SPRGUyaZQaxoXNoDU91rV73HXKYSppfq2doUyoJq3vLYvTWZCVUX3RyYKnh/AebSPyZMo4KX1PIUvnc/itqsszn8DjrgvgKp9ntjyiepHciDyo1OrWxg9U7oesMCdnNSQqbN3SKmSJ0SGYfFQaxxfyZ0uzXfICKsnA3yRXDiWzvi1bFHx2yuKsXcXSwp9MrJjBkeKdn6aIeLPHpwo2tExyfRxkUHb0PI1zkuzqjILkbPmEaqJwG9th8UZlO7QoOU5fYwhjFccVORNBTDGFbru/HP8AcjRTrUzO0aR5ZNm9czt2IA+muZzo5NC0rKhpwlbV2FCz1AK94p8V7/r+W8epddelPNSmneFznxSfW+rJ9N5qS+OTXOIUqi81aFkqqqtjkCKQRGH9KPzKqJOVRGRuXVxtdJm2osSxWGpfG/yUu9Az2FsH5D/kn5Yx11ajhMGLnPJa2y+cyJBEuti6YMmsgq/PHlpIS3k3plxMMPvTTmO8kqXNoKtnettlDmZWLcHrrTyTqepLNTNjXwa8lFacbIvh8tlHzWumuCpLy9bWCRWCutA1sdqsT8cdU03tONuC9RDIncZ/MSK7JCS2KxV8GXOEeUQSRhunavk/Sb0vVxtu3LRKlUadX6HN62t08Kc2xHmka5UpJlGKQSvJlhuKdIxy25UyWyb6dy47nF0oI3A69cWWPRWKGFvQbkQCfOkuldwRtZHEDQ31hOGuGtDw3va911kpC6AQ6anqlqJbF48SwOTabK8NShqbF8sbvgEyRbrIdVytcxswc0OS3ETmU5wzm3S/GJXxuU15zgSz6QuNg3bOLJjszoqcz2rGuupM3M1cQqo5uyXLFpKZHG50b3R0s6pXWv1L48G5aLESNTa0LApblR5Mu+L/AH6zmORQniZyMhthVPGYTVcn5bWNdE5iXDKQtdVIoE8v9P8ACZRWEwoawpc4SFCulyG7U1hUFbyXErXsDg7Osfj6NreQ29o/h9bMAZr0JlbrXeHK1eI/HOiWkiPP8ldkLbNakqGZwGTrnFc5QpgUZiyt5kSJQwuSZuNdljWUqPcGBpV6EoTw1ju7ydlwzuB8cYTtx54RXBI6c4/VRXEZ5EPN3ciuKXKvjbZ0AbiETtLqT5CUTUM3tSXwV0WlpXdJB2CX8XVSrRrdY/LH2Ss87V4iob8XvxvsOy+DUg4woLCJmdluNSROvzbPslQtb8S6Rx8uPlukwlihlbX9cnWSE5pVua3KVA6H+urM6mbqM5MVZDnzcPkrynDkFfVpMnCXyYPL8vklLGCeL7N5yxQpfatCyVNCItXju1MDUm4xXMpvmt0qOJt0yjkFXW5x7VIHJQ9RAqVIW51RydiDLuV3k+bVuWxUDtX9F8KI1JGuIQ2J1dzgrexL34g8xONKNli6qLLWuNt1J1/M3C86+YDF7o+xGoH/AJJU1Vrk0rktdzaLPaJsPlz0HRjkvV8ss3j5J60jcLoG7Hlzb2BG413yyjSuRUra7W1ubYqf4vPiWZmkXV8yUIUakpvl+sBsRvh76cikB9aTRK37R1YHIUzyR09kdBymFuUC45RVmY7zqq76Y4BTK5ru5f8AApj+LbeXdbq5Vu93VbFXWvYDdSOcu6NJDau49t9Uce3VihErhdRz9UxujPIAuuMeTwlRNUSCPRHij5OLhK8vd98WbF3gnEFkcuiXSM0NckXseTuM+uZs4+0Eqnb+9NTWvQwSH5oGPN8QX6GluFgPyaSnKo0F+c2uFM95J2hRcxr2aRaIxks5RVHLNgkyZwVb21xVcpPG7JdoFHSUTYuSbypTOIKyMRZr+amZtK9nNoocGaObsgM0DGri4VXFI7aui863e6vKmWtt8WbvoaNy50lLbG3p94/17JoLKIDaLmyRN3WQVhnjTKndkaJpFGayF8RyqSSsyFv5rRmJuwYZyd4b8g+a8Fq+T8kaW4MSycUTcxdnQHidNX6aXtxnn7MpgcoruTR62risPj+zuBj28IpYfKIRLGPiKaZVD6zI0JrVZSV0XOCcPQw8EX1o4y2TXLX5PryPsNxYFlxGVvvDyPVwuV8aJ1GYl6oUWVY1ypOPUS2fbN3XptJVD7GVcMHNDXOUiOI6QuZH6az8kNjPJ98ZrE4xVvNI1OeiYe0yKaaO1d0BDb9unk1WPHiEtjA0x1BBK3ty/Y7Cp64R51UNSiV4iiGAV/Aq+3eNIVBYmS0MmXx9DfgAAAAAAAAAAAAAAAAAAAAAAAHpUGbFEHm64xnYskwzXG3nzrnbTTbbGM4xnGfN58fL5s4z5v8AtnADkBw98o5Zd78VLzm9swSF15yXqGs7DuNohzUW8GV9YVSbp5q5UxaUYTLZIvkKqNvOIwfDrBbcv5biwWBHJQ1aKUaBVH1qoJtl5A83L9t2HVvR9j8VqYQ/kWcdeSkxcrW4xW3fit6l93Ok8bnFkjJUR5j8dCYrG2HEL1OREunXJ0WZcdtD3MrCXGygL5ndu8kKFryt4NNX2jr95V3vaKisagNhVZz7jdThSjeNvcycJBN2B+uDk/LkrHXULisnlMgNaZmc4TM9G2xZjbY2rdemEYQSO2+W/Hiwqjj3LCQ8fLprS8pwTVjXa1BVBYXHRbUNmO7epWwNmm9eWRyD5METuG2Oqb3SOEzpjsSEu8OmW0PYN67mLbNF8mg4ZlzSt69a3341wnj4+VNE5zyA5CoafPmNy1lMLfikVZM1dZ9iLXMqBQm5KHeHl1POgCVqS+nYrYkSFuKhWanW7EFp9wqRrvjlnTF8N1E8g5pxuvVXP6EuO5ohJqJoy0qBX1wdTZkbTqE9kQea8jOTRMkh81VS1CgZJa3zyAq25+alLBrHn/pTpZjCG4sPflMr2pzj7fMl5McFGmOWzAa0tCQQJj4A3+W9oGSYsrPJXWKs86X+UzXICXUlAvPam+VLYGuSEq8EuqmKLCdN2k0PTzd532jx2uyvIbVEPg01r6uo7H7m5vOEhSSJTJa44/zay2Cp4u+wZUzvrU1NUhSrVc8sx4UyRtk7fvAKjliMtqQrXFC9Ig6qab6G6aGF76mFma67lmabY30303xjbTfTbXOddtdtc42121znG2M4zjOcZAawX5zJ4+8aJJCoVa8lmBU7shqkT1XtfVzTV1XjYc5b4itYEUo2iMBo+vLFmEiVMGJK1uTs3NLKrcUMe0d5QoSaRuOyF1awi37nNxhj9SQK6zbBd3+HWk6GsNcMsCrC27MtycSRCcsIf4pGKAruCyi+HiXwzdseN7DiSKtzZJXCdhkSqeNcdSx57OQBkNfcvuO1pIqnWwewsuubsfptFIC2K4jOo/ItphWzW4vFgwuaReRxloklWTWFo2hyKk0OtJqhsmZXNGcyL2oh5xqgyEHPucHGWs2x6dZZP3bTRiuBy4/qWyO1lbE3kzldDXDTp8ZW8WiEIg0ilU0k6+Mk5Pj6GHsz5iUuxySMRox2k65GznhdD5Zrc01S4W2gitkSdsSw3eaIIWx17KSLWfU+WzDmijrfWckbo/LUEycMblINIvJW5gc21zNykfy2fZOs3TBz1rrn3a6viRyi5FXJRTXXlhUpeNl1FFaMRTFG+OBzi0vUVi1YRqZzhlPfY+olUjkEsaCZg4wwh0YGPdapQx3SUFtBTu+h8cg5hcieJZ1psvMvej7XdWvjVNOStVvHHKCzanU7ubW7kwRucUq/xOyLevBwcXtPIJrA9opZ7RI2pFKkMgdE6ysowujhGZEHre+YfI/ib1hU81taPsBueONtsciYEfx2hEzqxRH3mlUMedJpRkkSWZcFsmT1yWoJeymRK2mf4vETqa2vpbvVkd1wh3MC06ZujljFLlqqreWqnj/ISeRtdy+b1qvoqCz2ujawl8ATR98lNQTTWw7cs9TbGdovKC17Fa8eaqnJXKYnICnWrGLVza/Vw2cktyRSJXBiDSazYXGUiKlZTbjzGX+LvzevRRiLyRoaXexl9uK5Clr1giDBovygd4y7MeX045WVIin9Gzta5IeFTV55QDirZxswIjk5mDUfC6/fLaUkWNR19U+dLaqjRexr7Z1RlW1WUJMvKu20r1Uw+bUxrPYznR2j+xboZrI2HLiFsOvJWk2RFWLg6TT1VHckJk9i1ud1clp3WOGw2FJrEkjx8GnYTjWjo6HLE7x0e/aNbqs+E6PQIVTppuh1DXtN5TjhisicInCKxJ6ujFqOShoptxQ8cuS6029nBPXZlq6k8fm1LT5rrfei+CkqXZmU06hmyV+VonCPspy+SN61oThljzzio1Xx1fr9gktOXJdXORwCJRaXVreMesRzuxp9eQo6idKDT1e48mS7B2eEmOkK3ZKYeLQ6F0UPDXDHBLqUYYEHUvNerT+MqK4betVjXyaGbtEGuJLGKHvqo5WRdaxC3qda4jXEqzkEj5Tss2lW7q1n1vULvHZBac5bHqOroyzvmkiacKQyVu56cYXKsZDaxctnaFpistbIC/QR+oTkDGuQSKdvpRSqNwrXi1Iqua+Sy2XSxsPKfYdG0FTKnmXxvfEmjKJ1j/ncsBctKXtWnISHnzer3R/WNSF8c4w9tUygNg1RO4rJmfJOXGOTasbXi0JsiDPychUjXdDy+KMjic1uDa7J0xrY5IVagNHOZPlOKe48xq0o/CJCY9XLX8ggUNyc/wBO3i70Ihn8zlkMayqxkl/MMXaaOb7XVMMrIWNVVKLhbbENWrmbXqypysIRKwjrE532HQk2p5vvyLs8Yilo8nOUNToUkYqu5ZlZUor2q4lKZLUSusK7iOJRO7Dnk2LYC16lHB4RMtJQyYWLopHUKco1WlDZ3POXjFinEV55nz3iGOMuU103x7NV29i619nI1ChOrqZFxuzAvyiFVupcpFSlTVBFWmWKQ3JlDqbGdW0kxXqHpTc6+MSyolF1pJtKlUWSTXes1UTTUzdx97JrPK29IyrlHGIquduSJNnlosZet65MqjWaaRrHWnZjxHP+qAIF78olxGjdYxC2n+w5Uzxmd2E9VFGGJwpC+k1rrLbYGp6eV1TrKJMrHW7mO0D0TAu1Za7fq9bJjJHA9mZ46yujvI48hdA+hFzVpWcM9XSmBWcaytsruh2qF3h06493witldMmKvJhOnKp1dXPrZX1n0pZGGVgKmSJRaFerdHONJSW5sii5ZOIo8FBTtGeVEpKzuOUd5BTSNXRBcy2z7ErSNVm28ZOVsytaTOMKk0jRa7wapGei83HZCNHFWUmQTOQwquHSNwlT0y0ydwZ1zA7J0gZQp54ROfPnExRQC5LJYbdvJab0DZpFg17Z1c2LAnCD0/ac7d2ByruxG+u57XU8bpDCWROvabEhWqjq+4mqCmXGrk1uxQSuPKCce4XXdfSeb2TJLOXTlmlcmSuHH/ijyhnhusRi0sdow6TeSVbWsQvCfVTA2Zzbjo6snVkrGuIuT02OChA9Ekm6t6MM2tLndxpqPWN5epHY85MlMGb7ObU3H7jxyL5SrkVbvGh+7FPpQg40VRbS2Ew6RYRuOsakszTsLPJDGl6KY1jgayuuiMKW28pXT0kviv6hrs6QSODWlxDkHK6H8hmSn7znlRnRvQxsURpYZKYtACICdHto8e4vj0epstnXlOejNBFBbLLJCypnALJkXPrjhWMOrBzn1jv01eZ3VUdtnY2kuOfIey1RNeuzYQpxcMurSq4ZcU3oupXQ/KoxDJrgVtcfatk61mXS5c5szoYWE5Y3PjitWTnFWJ2sJ+mUinlXJrtgkWo+o7n5HSycVGoeW9g2sWGRTj7XtmyKVxJC5O7Th5eWBscEjChdWx3et0DQ4I1xwbHVtY8Ht+AxG0K1kaGXQKdsLfJYpJG3CjRI7MzmTqelU6kLCUy5GdjXbJStvcEqRxblZZ6FwSJVqc9OWFO31y/oHjQ+waJ23KJQimVnopSureDQSprfuWeT7SE9CbylHDYNTUDn0tkrwzpJA3uihhZ2ZY9mMZTu/Jm85ljsgXtgYw588uLTZUEFu/FgPz5D7NelcXgEdhtS3LPLqlkvaVK1JJ4Qz8b4TXz/AMhlM8gh7W84suC/FfrLqxKYJEosFmjSePPZqAMrr7l9x2tJFU62D2Fl1zdj9NopAWxXEZ1H5FtMK2a3F4sGFzSLyOMtEkqyawtG0ORUmh1pNUNkzK5ozmRe1EPONUGQg59zg4y1m2PTrLJ+7aaMVwOXH9S2R2srYm8mcroa4adPjK3i0QhEGkUqmknXxknJ8fQw9mfMSl2OSRiNGO0nXI2c8Mc5e8zI9xZ4vbcluo9jzFtXudZtbLF0NTXUqlxPxlylgj6VZJq/jdayGy4seyI3o1wXMUmh7E5GPKRLClhjNI3hCSA87U8oJxXpZ1bGSwpjPW9zVRJmn0lTMPH7kROsVBB5DkvLNL+R6iB1TJk3F6Nri/XVOjzyLOq5vLRsUqWnqCkkQlB7QF3o7+qFxdLJZm6aJHFbUcLjFhz7ZvbntcgaIXM2V6kcXkCJ2SthrTJUjwyR53cE2kXWvSnUlNpg8goxWiLUBQ8+8ohxNrdHDXKQTaeOjXNq4YrgTu1fcfORdstEMqqTlaqI/Y1yutV1RMm6goU7pdVyxDJLxU140nImKUrdVXqsRk5zSGdcvLwfqI4tWvetfExl/fIXEUskjRb8WtdYs6etubUlINV6MjszrFqA5Iv2PI3QO6X4TOSTdD9ivPruELafOXjVSks3hVjTKUJHhqQtTjOnmJ05ddk13T6F5ILVtzlftr1rXkvq/jw1LG8zptO5XlMa/Q7xzQ2Ses5YSDnIsPOxucvGmqrAT1tMZhL8PWDIqU/SGK0reNh1VXps4OSlREq37wr2uJRTFKmSHRe3LWzS259CtlDS5tbzjGGlzQLVAbbAAAAAAAAAAAAAAAAAAAAAAAAAPQp02MTKC9Meffcg3TXHnxjz7bF7a648+c4xjz5zjHnznGMf+ecYAcI7F4L8ls+TfqJNT0Xj7BzvoWmLPgzBEZA/x7RlsiG2klfGiyuP8qmDY+GRshlm7ccwyKOvRz2c0RixYrD31SpTpUjrjcMQnnDvTS6Kpl/IryUH/tCokx8CONFKNRPV/wAn5ZfxR2tXTrPlVkNfR3LzkLU+rf0mjfo0T09Xusha3zov4JU4YLQI8mBt810Q8K6ioaWcYeFifhFI+Kt2SCw4HxMmu3G+qobOmCWRSVRGzGsg7h/PL+q2HnzNosF/fYu8GrDFO1hs6M6Zsje0Oal7LDJ3VPyJ5kT2j0c34v2HxLpSmLVYrsnmb7m/H6T2dZ0vghChVV8NrRg4x3ZfsXa4kllKzEsn03nNgxF+S9V2OHx2vJc3TR/kkKDMOd3F1FysX8R4hLafg931FDuULfPrqhNks0HlMIMgSCm7hYkri/w2e5OapcQjm8giHqzQkantyJXmJHclv1IbFC5GGt8A4LHcKeSdspOGPG+to7xM5i1fKjrYjFXsNQ1lvRPIaGRwtpg0haG8w+IuzzUdrR1a5srjDI3s+I60n7UjkTBFmxln01dG0NX+FXFyp6FgXGJtkn/yd92jt/1bEasZpLyFYqz8jaY7NVkR1nZ2x/tFFP2vmni1VJhLyQtkO0jQs283Vl+mrIaTng3VFuGyaDyfF8X878ubJuTlfyb4378rpZLIU80NWbDwRmsURcfIi2ONWVcyu7/aPF3kNJ918qhWrlPHtGwWYgSNLpYDiiJQNb2kWKNg2j4XyW5azqnjxxp5KxB7JullgNjRo6bIXyBPsZlUWoKTscEi85cNmiZLJKkX2jCnuHTFORiMbEtS1Y6tMtMib5s1Ma8KF5bTaxa68o1xAmFcUPJuRK5v4v8ALNG91/X0lq6L2b0I5z7jSm3eYMrumdVbWLipbXHDcY/M8msyE5PjWzovZnB3fW1tiz+GBxjj1ybpWVVhy5TUa6WtLtrY5cz2xuKld2HViOwoTGuWTxAlrCTAZHZsxrmjpVPa51r5n2spK42vDo2pLlNhmwKWzU9Axo5eEGRSfLeHSmueY2vGZ7l0rXcyLhveb8SoZZ9HI7hgtW2tx8R0RHCGqSSucw3jvKbRZVcYjsztGPF3ehi3nkcqzDrMnjgwtiaVhLwPjTycf53B7AntMEQ7O/lWJryldY+ZO6+kZ8YpJ14zyuAxOSOilskalEskiaRrWBofo9HjHhe2yTK9Wy9MRVEllKoO2QDlSv4kW5MeNnOurjm9rik3tjlZZ13UqpfHluVMjvqhk8AndYOb0pj6h8PZWh/kMLJb3QhwQbvTShMPVLI8dtqSkUhXFoUByH5+LrRktj0NI+HxjLxMsqgKsbbanFQz2Sya17XkEImTzONiqAs22Ys3VLEXKr4a1sKmQviGfSg53kqp2rqNIWds0kIeu0KC5G+UD0ekFvUK/cRkUM4qXvSjEqsib1JYSub3PezVE2VRLoeVRdn2GQXTEMSwzY8hwsDEHsSUGyIgs2tI3hqP3OC8KmaOSF73/QtmXfxrkfGpm4u1xYjQp3mlg07O1NsW5ZrTG4g4OlWbUzZU7yRUUfjzA/LiHu1mmtJ++rJLHyvizj+Wt2yWFV8zaae+RfKSx6Mi7wgY5FZnkvb1hTY7ueyvDQ0Osst+Et7Ce/7tyZauTMy1cmOIVmJ0apSahIcvU0qw5PuRkPfIK45Pcu5hEyprxpe+KDHUPHjkXWal/suwKRmOlk2Vd9dIayayKwJo2f2m9/ErHy0bjKXR5s1PU8ycjsQvTSq9lyVxxHwqVrrHmfau/EOOSfiDJKdZeNnGvkjTc+fplcNBSLrXYki48R+sYG71Ujrmy5greKtlzw3uxZUgsJNWE8Z1GzPl/rJqbVTi5tYbMQvjZaTMl8k2nWQRIlL4uwt0a7dJ1d4luXX7ofxfWVulKS6J3czR73zK1GzHqohuHskss4xZsbo07brAGrF6cG70ly6VWFmD2rJWuE+UYsPkknqSj+STtxxt+6Kgm3H5up7RfWdyVzdFNK4dM2N1c3F6QROd2zWbFKW5od2OTuTWndWpUYGJzHgZM5lUhNhV7xh5b1W/x3lBXV0S6m7L8phbEy5n8h4HX1by+sVLUl5KIOWNjt1FTBmSzdxdKnjMQ5lEwuWNzMkabKlVakyt7bWYM5TcQGhxqizZgd5OnmGreH+xaVdOqtreVQsOUc83JvqhRIVLTN6wuY/mNZ0Pqp1r9zljxmCxKO85q+RziOv030mLnDTVBMXlQbxeT7ifJaI1vNEHIF2vcyP9dNE9GRTlVKqCsHk1Cqza2BpazGu3rG41qnutZmsXSZK8ucVdFM4s6wDYioaFdlWI9TJc6tzKGh91UbzCYqBv/hhW3FR3t9NZPIuQXZFeRWbUo2LVVvArI5KN14yJokjNK7EQXOku6EpFj6ytjQiqtzrWS6NDE7Yt1iUuyxiYg6TXzU8znHJXhHYLDHCneKU5Ormfp08Gr2RPtGE0rpSTQ6PriULivTOjiave3QlrxhgRuKpIWqMULdEyDByjUNJ3LjdyMgdoPfIeP1EpspRXXP6475aKiaJpXLTM7UqC0eOjRTvT9auEuljBXjbYbI8nKlrSwWpNqzRLmVHI0a2Qshrk0mrQhZdx3tKz4je922/wvsyROtw8l6ytWJcd6s5SRKg+WtORmsKqaaoZrLjV01HckGrMu+nJQ3rlj5GY9yvjkVUVg8ax1bbEgWt6iGO4a8SlBzJqdJwQdrJid23q9R3no/OlE01yHnXGFfy4Ip1m4b241rYlOrXqV0aeOUntw14SzR4r91kNluWry2Kowgtu8iH51kUkj4bNouOHIyyOQtecpn+nXSrSpdzTra05DUMjmlXu02qupat4nW/SyWW2Itg04ldfOU4lkwlTdqsjdVzWzC26OnRg0x8WnJX4hhCstKn50wuiYDTDXU3KdnrWA33yXabrYOKtu8P4LeHIqsZ9NZTOKpl9Q2ZZtwRpRWVYrSJQobLEUtln8aOVUWkZCc+uV+ragw+OofNxc4c8mIPI6lWSymJXCmeJ+UqtvkMqKmvJffklJ2ykZzxWlUIiT7JLcsiw5VaU+laOTvTVEJe3vS99eGiTFOhEXVyasWpjmzkGMreI10QOmuPGd+K3MZRfUDr6x4623VwL5jUbUtwVy5Lb1fLHY4haNbXdeNWcYLtq12RKGx7aSLFL5ItLY5L5Izr6iYfX1Tu5BYNq1b5RyRn1pDbuaeS/IWJLuPVfszgg4dck6W4fQpPye1UyZJO5zyhtiOTTjbysRwZEU6QxY0EcTXCTRB5b2adq3/jw7uG0MiywIeg+LHKioa44dxiRUNIXl5a/Jo2pw6tXEesuqXtLUVplbxx7jDzJHyY2czvU5g02UR5xZmqSQsubS9K4rmFdNo2ypF7+5R0LQqOtuVXD09mmDJxUlnJFTZnDnirTb1Fa3sqgY/KKhtqgofLGNya7BVXLadbRRxqB5Nl5Z2skq2RWbKG55QSQ0munlA5Ny5QFo8P+I9sUFbVEq5o2MDmz1x5P9no6QzONr2vMdTWrvcOJs9xKKNSnZtlJUXQtxu2jEv3jTc05Z0DcjMylXF6txQWpwkSyugqg48cZLQhD6xWO5RS7pYqOSu0Feo+xJo7a27jludVTNMFzqcud2uxWBwbVbIyvMfT66qm9+e2V53bGxyCmOY0ysGAeUA4OSuuqTkF/ubXR3MnLvXkLktcxewVDCqXcdkh7nAlVuS6u62XyBC5HtWiprltjQVEfGVMhUI31Q7JG5gegrCNcf+UFRWBC+aBVCPFkyt1uHlNO55xKgdj1Kms2EQ7kumqlojBsRkliTWAULKLPhZFSsznaqBRb8Yi3ozKfkwCbz9Qzsmk1CKIpPlvDpTXPMbXjM9y6VruZFw3vN+JUMs+jkdwwWrbW4+I6IjhDVJJXOYbx3lNosquMR2Z2jHi7vQxbzyOVZh1mTxwYWxNKwl4Hxp5OP87g9gT2mCIdnfyrE15SusfMndfSM+MUk68Z5XAYnJHRS2SNSiWSRNI1rA0P0ejxjwvbZJlerZemIqiSylUG93PmtJ9bPFKzIlV0YUTefJ1cAmcZhCJ1jrE4zRbXFkxCwTIk1PUveo5E2p5kaOMqWhnXSd/ZI+ndFaTd5d21u9YWkBqXKW7lbVs85SyOvuGs7vBDzcYYNJY3jW0uNsdxx/naGnI5UTxAeTSScW616YgLUa2opOW+8cscmFK4kywERMV3UkxjE0Cq2fj9y14vG2dWcBoF25KNNycGqFoeNW3F7OqOIReCW9SVXWFXbtrdbHZ0ygk7QwOTHyGPPEZlFPRa4Xw0vd9bpBCorlrbVr6GDWPxZviMxbjsor/jXzFivIyJcVKArtLyb4R8vuPkFOjs5q9sUkKqz5TUTyLs6O8erZrJgdHVbhnkR1S8v1u7BIJ5tF49CH5vjCiTh0V5P1He9peT7mdPLeh7K5EyKnIlH5EfHt2iJMMvsdHmNmyxxZsv6xlZ2VrcXRE6uCEpapbE5KbYsnQlLnJaXQOdVv8ACSfNV8cq3KS8bua/KmL8o5m1TWGPHHPyldm8R6XhyJyquE1W/VtyMq9n5q8fk6dlblUQy4rJ9U9H39I5HAHc5K4xp2kbEjjb2GT8gOMF6ROy1Lhw/wCPPKai7iNh9YMEC5F8auYdTPPFNz3iVdF180s3MXjbyjnDY3ytpgxZSZlcJzAeKF0XhIa7j8Zc4nZ0Vl2uItHw7pN2i4pvQluZ5CpyLRpdHFSlI2TJVK7QjTVWemTbmHbpyDlGDDCSNzTdii9tS9jN8652yH2AAAAAAAAAAAAAAAAAAAAAAAAAAAAAAAAAAAA+DdqazHRO9mNqDd6SIFjUkd90afZ0StbioQq3BtTr9i8qyUC5W1tipYjLN1TqlDchOPL3MSJ9iwjVMRiiyTtU2WRiPKpmxNDvH2OXKWVtPk7MwyBS1rH5kan81Nu6tzQ9rGRlVO7akVkonJS0NZ6wk41Ak2KDIQAAAAAAAAABgMfqmronNJtZEVraAxmxLL6G+Meex+HR5mmlgdXEm6CPddpS3NyZ8lXQKEzdEzdOrl/RaTfdMh+AJ2zpkNfb55gQKjLw45Uc9y7j8xyC95C7JFKe3uTdbUvL0McQpN0bUqq2r5Bo6z+9ZlKJoqaIqyROKsrQxlabvTg+TtmcEDIwSgET508aZhyPv/i63WrXpFnca4bF5tZzWssWA6rWlnfkLm6vKpQxESRRIGpBAmxK0qZw5yBsZ0rBtJGXCvOqdamVKAxGT+UV4tOfHrkRfPGy8aA5a68da3f7BlUXo6+66nGCstTM5O7YzyB9gS+dYiGZBhqVkIF7i0Ks7YJUHJ0Sz1YwsBmzXzZ48zisrvm9L2/TF4Sfj7BpNKLPrqsLig8yfoRIY1H3t3Og88xFF0hcIK8nODA5sRmshY065ItQr/SaTT0KhJqH3wblTBnavnW1rLldK1LAGCmqnuSWuT9drR0jWjJZETOlKxRbyZ/jsQZa5jLdpp8DGJe5yNUkmaVK7uJqCM4bPVVQZK28uOKTxSq/kk0cnOPbrx1ajVRDpfjbdFbrqVbTkLmWyLSV9ppZKbBkZqN5NKaFRah9L3TuZhaA3GirfUrIS5PJjjgopffkgRyBpI/juW2mvJl9k2tBDaX0ZyHDZpPdt7S0ftoPq2kuuuzYau2fcJS3DXZHubhTjJeAIeS/HB0rCP3a2cgKScaYlh+yWK24htaCK6wkyrXZx12TR+fJ34yKPJ+uzQ7a7EtzspMxs1uOM6+dEp+CDA2nnVwif2+tHZi5jcVnpruiROUQp1yaeQtSOTfbEsZ3BO0u8YrRYjl5yadyJqdVaRscmWLGOrkhcFSdEpTFKTiy9gzydcmOOFXWLB6gszkDSVd21Z25Jda1dOrWgkRsWwjFK3Lan0g8Jf35vkss3UOOMt5OrA2OGxq3GUpeNj8ZLAQ895c8Uaqk7dCLQ5O8eq3mbxLUMBaIjPbpreHyd0nbogY3VthTcwSGStzqulri1yeNuSGOJkhrwrQSFjWJ0Zid2QGKApjPMrhnOuV9mcYpFN6WVXXxGhEevZ563zGqlD1XhMkZpS3yGQsLeuflcsh7jBISpIMsiRKm2O6RyK2bGC1y3dpl2mx4bG0vyDoPkhGFc148XfUF9Q1vdTmJfLaXsqGWjGET4mITqlDMrfoO9PrUmdSEytKoObjleisohSnO3J1LOL22C3wAAAAAAAAHwbtTWY6J3sxtQbvSRAsakjvujT7OiVrcVCFW4NqdfsXlWSgXK2tsVLEZZuqdUobkJx5e5iRPsWEasiUUcJKyzRfGI8umMabXpmjksWMrapkrAzyUxrOkTUyvpybd0am1/NY2U16QoVRCV1MZ2vdcUfs3pMkhkIAAAAAAAAAAAAAAAAAAAAAAAAAAAAAAAAAAAAAAAAAAAAAAAAAAAAAAAAAAAAAAAAD+bzkBTM6br557xK7rP8pGwwrlpLGNTXkG4ZcMqI5J1VddVLabhlZpIHLrUnHAzkhvTcxYpK0SVmWE3vedQVwxJXtHPo+6R9jWyV+bQu6zGu16bmXMyNQugJ5c8gnHEHiWsq4m5KKmnICtZgjp7MmhdmobUdYLu0V1YFswhA7IpsqpNBaMWnVxqdMF1Xu6bGqVrWGl84il9W/JuXcwPQc5eTaCwfJe31Xkel9wcHccWYy82UdOmp5X0NRlP5oWrOQkdYEyZxK1hLRyYX2PK5UiVmaV5Z1knMFhPoDdSelLORTmwOFC8db2q5v4+8J+VdPWUmsDjrZ1HGKlc5rBljddccq2RziHxfF3JW2Yxw2RIn2lMWDUKXaONxjHNVaqTsBboFZ7Ua8dTrZXWxXXMGLsTHTXkq5AwzLjhVhUquKEz+kmR3c3CWQ+u5rCJ032orp+TFNiuwa0aqsuCU6JttkierX56wiR6B8zK1WbO6Rlswu1Vy1Ws0A5Q1rYdP8ANHjR5Ol049c1JFJmaCOsSc7Z5B8Jbaq+zZBcZkVa1DTVj3O4pw/SkTNGtJfa+oOGRGGJZu2Bg0hiXLmf1vRFrzJZckVremeY8vn0ivni5wCRVBy1tGNyOiN4W08nZZwL5B0/yalRs8b7UkEijM+OZ6I0sySMxZFoV1WULi5CQrYLMY+ObdPYfB5OztPN+/mSxvKhcbLmnsj5ncc69ph+fcViwlNi62G2ga9488bZBXUKYXiNMJLvM7moiBSeQyWOppaQufYkqiUmdAzq6+PsqUwjy1CmN0hID5HdtnUy7Q89jrVyNe7cIjVDUCg1c40agZdl0+KYJE2P6LCxr2dtGp6b3dNgwhckW6Fhr9ddJzlDa3Oqu7wsnymjGxcq7HRPEFrzhlwzoC/amu+tHysoPX0Wj71eE64IX2mpadRZzjy2LO5nIXkTTEPheSG+wWF2i8RVK5KiDYWV8cpSXUPlr0hNR2A/Si2K4YobXq6RQ9ZIp3cLZEuDkCj0fQNC9ublZNkOSGfqJK27mRLZ3Rbzw58SoNtnH4QrUPRb9anOdicqoXa9W8snaKXlwS4k7sEk461Y+SWXJX6hpPaLjNiWGWyCMO1RoLagTlJ4jMWap7HPcH6zUadY1ReubMOKcoqoDYTyecouiUWTfKyXOE1tur9GyFJYpyZv3gnN+BvKSdPiVwlR+K3tOMzSE02VdjXWsWcWbZhtqE8e6UgBJkgWxdoZ3+QopasbQ6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ho/I49LWhJIIq/M0mYHD1j1B7j7oheWhb6oqPRKvVHJtPUolPqy1MoSKPgTt/gVSc9OZ6JpRmmoYl8cNSfGD8UvxpVz8avwHrPxZ9d4z8YPq3qHSvrHUzpPrH8B0X/wBS+F6N+D9Q/wCc9L1f+kAWMAAAAAAAAAAAAAAAAAAAAAAAAAAAAAAAAAAAAAAAAAAAAAAAAAAAAAAAAAAAAAAAAAAAAAAAAAAAAAAAAAAAAAAAAAANMuXtgSFpRwarWpnttJHbScXJLZllVdUtq2ishVcs5BBr+yN+lVQ2ZuzNM7CwqJisddT0SXRib1EgkqdaS6MzUWpDF/Jnu7G4cNqqbY+gfm5DGDJjH9Uz5FJZFtNdE84katLq05lbQ07vjcSgWJU+XZp2cW4teStaTluHZsc0aUNYSEqfPBwyceqIjLWxzLNmHSx+dCX3W3McwMxL4Utw+FJW7uuke/8ACJWfXDDTIvjDR8Oa2Z9HIdeenkPYPXduReFgI5DNY+5KnhGh3d1CmPuRTQ8E6RmTY2QuJzQ1PxSU3O7Rrrtvu0PbUtxsVsYXgtYXrnfBuphegSP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SCNYnXp9VSXbfYnbc8r+lIPTGamJjzEx5ZhCksk8rco8kwvfQwvTbG2mfk83mzkPqAAAAAAAAAVnEqhgcDjsMiUOb3mORuAuLm6RtnbJlNCEeil4NeFDgU+aYkOdpc3HKn5yWls8t2fGlKv3SLkiIhY2Nh6MMN/Jeo/4xvjT6nretXW74wfU+uk86h/GD0X0P8YHxU9Z/it6+eo/J1z6m9ZfW/wDqXSnSX/NgL+AVZX36W3n9abR/JKnQFpgAAAAAAAAAAAAAAAAAAAAAAAAAAAAAAAAAAAAAAAAAAAAAAAAAAAAAAAAAAAAAAAAAAAAAAAAAAAAACFYPzE/99ST7xOoCaAAAAAAAAAAAAAVZX36W3n9abR/JKnQFpgAAAAAAAAAAAAAAAAAAAAAAAAAAAAAAAAAAAAAAAAAAAAAAAAAAAAAAAAAAAAAAAAAAAAAAAAAAAAACFYPzE/8AfUk+8TqAmgAAAAAAAAAAAAFWV9+lt5/Wm0fySp0BaYAAAAAAAAAAAAAAAAAAAAAAAAAAAAAAAAAAAAAAAAAAAAAAAAAAAAAAAAAAAAAAAAAAAAAAAAAAAAAAhWD8xP8A31JPvE6gJoAAAAAAAAAAAABVlffpbef1ptH8kqdAWmAAAAAAAAAAAAAAAAAAAAAAAAAAAAAAAAAAAAAAPQqVJkSc1WsUEJEpGmdzlKk0sggnTGcYzuaabtqXpr584x59tsY8+cY/75Aehuc213TYWNS9G5JM77F4UoVJKoj4TTzenp8KRvvp6euNtc7a+f0sY21znHmzjzh9wAAAAAAAAAAAAAAAAAAAAAAAAAAAAAAAAAAAACFYPzE/99ST7xOoCaAAAAAAABic2n0FrSPqZZY80iUAiqM5KmVyabSNnisfSqFx+qZEQpeX1YgbiDlinfROlKNU67qD99SitdzNsa5CWYX9ilLK1ySMPTTI46+IU7myvzC4o3dleG1YXqckcGt0bzlCFwQqidtTU6tIecnPL213KM21zjOQq9fyN49NU4xWTpfFMttk5dUTFivl9oQhHOMvjl6v0czYiah8Lfsurh62l9SbvUPW1XrKf4Akz4Yv0guYBVlffpbef1ptH8kqdAWmAAAAAAAAAAAAAAAAAAAAAAMBdZdJW9wVI0dWTV9Skb66kuzW61sQgW67aab5MTlPU9aHTTXXbbJW+Fbcm3+EL3zpruVks3eI7hyLfNHrM+m03AeT7tgxWiuPcNDuHCcWk1VZrW3fw49z5bt2vpFZtOO0ajRYLd+lu7W2PuZL+zpts0GfBjy5eRbTo8l4mbabUabfr5sUxMx3b20mzanTzMxEWicWfJHdmOsxbrWI/r3Lv2LWJ7aqL/c8dP77OR/FjzL1p2d/bpz+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de5d+xaxPbVRf7nh99nI/ix5l607O/t0e4+2elex/unJvs8qeRzuU2jED94lT8+VYbJe8tZxTg71WiTq3ODSV4ij+3mZMsnJmuEj40rvU1XwJiZQciTKS9jEpuhufL2XtF3Hf8AS5tZtvZxzTJptPu2+bLmyX13AMXc3Dju9a/YN2xdzJzet7UwbptuswUy1rbHnpjrmw2viyUvbua/jGm23NjwarlGw1y5dHt+vpWuDkl+um3TQabctFfvV4/NYtk0erwZLUme9jm847xXJW1Y91arbFjWX5W70nOkxjsch+CRJJBUSj0dUJajTKxWbrZmhWVanU8snOpfwuC06MjXY7f5NS/WvyrkNZ6V7NOYZI//AGrufZ7Ef7r84rb/APn/AG/k6UbPtsx1nlWx1n8k6Xks/wD+cfmFpde5d+xaxPbVRf7nj8/fZyP4seZetOzv7dPv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HXuXfsWsT21UX+54ffZyP4seZetOzv7dHuPtnpXsf7pyb7PLBbVShagSq1barZ1KgnQ05rXmoDlqHfb5cp1JrUtcW7c4v/ALb7IlytP5//AHZ5mP8AizMNFnzarSafUajRajbc+bFXJl0GryaTLqdJa3jOHPk0Gp1mivlp5LzptXqMPX+xlvHjPi6jHTDmyYsWoxarHS01pqMNc1MWaI/8eOupxYM8Vn8UZcOO/wCWkeR9o7ThAAAAAAAAAAAAAAAAAAAAAEKwfmJ/76kn3idQE0AAAAAAACmrNaIc4yODOe7bBpHc8UJmL/R8Xm86XQ9MufNmUpqkTikKQNkpVbeoszhqiXSVJBJa4RZA7KNkSZPq7KdVQUpwgOWIoBZ0NkJRDfPYTflrJbDYWfQrMJjsol70XZWWut1eudVblBuiJq1rGtweUjQ/K1qtzOdY+wH74aEgUBHXy6uNEesm695rQFr1RP8Ale+ur/FK/apO7TjLZZNlNVXocNduGTtNFFMvgqrLMgd4BvU+Cfh2J1jJUvJcM6ORIdNenkPYPXduReFgKvgD2j0ld37ZJd84NtBpM1xpH34zbGuKXqErODdNG3bYnf0its4KOwWZkvJZ2NMkmlb7ha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U3Rb2iLhsg12Jd85zcnIQzHwcffjdfRNvmxzNcZ2Kbd9cb413xgwvOcGEmY2KN10N0301rPsn+DO8ftM7Zf5uc2SvmX4W0XyU4L9CuPrk6fQ9g9d25F4WLMRQ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HhHDNTW3c3TG+NTXeRGa4NKMJMxrvIHTbGDCTtCzit8YzjG5Rumhhe3n13012xnGAnQAAAAAAAVhZ1N15cCVhTztncFSqKu2z7FZBHJTLYFMos7GJDkClZGZ1AX2MzKP7r29Qe3uejQ+oyXVAbuicS1SXbJQDwh9MV7AGePsMObHphbY5IHWVk6I5pN9lb/ACR9LX6PT3P3RRIznSz3F2MclK5xU2OslRix11RvCjJjq3NyxKGHl8W6NKnGtgaRBww8aS8ywimLM5sHetCLANJ3KMnqend5VtUiebbmmnOO0tIhJcgy+HHyDLj04ca4bhsEAqyvv0tvP602j+SVOgLTAAAAAAAAAAAAAAAAAAAAAAAAAAAAAAAAAAAAAAFMUP8AoXIfrn5Efz8skVn2T/BneP2mdsv83ObJXzL8LaL5KcF+hPH1zizEUAAAAAAAAAAAAAAAAAAAAAAAAAAAAAAAAAAAAAEKwfmJ/wC+pJ94nUBNAAAAAAAAAAAAAKsr79Lbz+tNo/klToC0wAAAAAAAAAAAAAAAAAAAAAAAAAAAAAAAAAAAAABTFD/oXIfrn5Efz8skVn2T/BneP2mdsv8ANzmyV8y/C2i+SnBfoTx9c4sxFAAAAABiD9O4tGlmiB4cvV1WSdVJpZSRYrwkS77b66Kl26ROfoiI2+CNzqYp2KxtoUbvr59dNs4DLCzCzS9DSt9DSjdNTCzC9tdyzC99cbab6b65zrvpvrnG2u2uc67a5xnGc4yA8wAAAAAAAAAAAAAAAAAAAAAAAAAAAAEKwfmJ/wC+pJ94nUBNAAAAAAAAAAAAAKsr79Lbz+tNo/klToC0wAAAAAAAAAAAAAAAAAAAAAAAAAAAAAAAAAAAAABTFD/oXIfrn5Efz8skVn2T/BneP2mdsv8ANzmyV8y/C2i+SnBfoTx9c4sxFAAAAABTUxrN2fn9S8NLwgRluRKQtYS4IjlG6c1KVqmwoSbEHFYO13TaaYykPyXpqdrk3U70dzC9wtZqbymhrbWojfcwltQJEBRhvmyYYWjTlp9NzM64xr6e+peNt/RxjX0s582MY82AH3gAAAAAAAAAAAAAAAAAAAAAAAAAAAAIVg/MT/31JPvE6gJoAAAAAAAAAAAABVlffpbef1ptH8kqdAWmAAAAAAAAAAAAAAAAAAAAAAAAAAAAAAAAAAAAAAKYof8AQuQ/XPyI/n5ZIrPsn+DO8ftM7Zf5uc2SvmX4W0XyU4L9CePrnFmIoAAAAAAAAAADALMcHpriStWxbnkqdVSAtWrSk/DqkTYarL0cFZGnomejuURnb0j/AIPf1UvbdV6OfgQGLVE8vrrl9LWrlrszpvUNm9yXb5UbYXHet5Xoky7bTXZaQSToiO285qn1U48wn4bTHmIKC6AAAAAAAAAAAAAAAAAAAAAAAAQrB+Yn/vqSfeJ1ATQAAAAAAAAAAAACrK+/S28/rTaP5JU6AtMAAAAAAAAAAAAAAAAAAAAAAAAAAAAAAAAAAAAAAUxQ/wChch+ufkR/PyyRWfZP8Gd4/aZ2y/zc5slfMvwtovkpwX6E8fXOLMRQAAAAAAAAAAAB+Y111x5tcY1xjz+bGMYxjHnz58/Jj5PlznOc/wD5gP0AAAAAAAAAAAAAAAAAAAAAAAEKwfmJ/wC+pJ94nUBNAAAAAAAAoe+Kih9otDMtnMOf7aYYIc6yMukEZsOPi1nvO7flI0pJVHp6uY4hJjmI3Y1wi6GVSZmjKF9MJeXHJq1ualLeFVcF1x/xPP8AF1ybeNucEtmzIyoqxRuepW0k2mSI6QxWpj3LbYxseEsWiL6xZZnCLHrYZoxrW5riTi4sbYkWnBpKRGWIzjqZzJ6DJO5M68ojXv4yiCtcT0tBpyUzUHxWmPnwJzlmAlVvjqSbAvR0jmS8ZW9Blu3/ADGA7G9PIeweu7ci8LAVfAHtHpK7v2yS75wbaDSZrjSPvxm2NcUvUJWcG6aNu2xO/pFbZwUdgszJeSzsaZJNK33C0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pui3tEXDZBrsS75zm5OQhmPg4+/G6+ibfNjma4zsU27643xrvjBhec4MJMxsUbrobpvprWfZP8Gd4/aZ2y/zc5slfMvwtovkpwX6FcfXJ0+h7B67tyLwsWYih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PCOGamtu5umN8amu8iM1waUYSZjXeQOm2MGEnaFnFb4xnGNyjdNDC9vPrvprtjOMBOgAAAAAAApa2aRZ7VcITIy5bNq4ntcuDouhdh14rjhMkZiH9Bq2SNnOb5pGZrC31jkCItMW4tckibyn1PRIXBBhE5I0ywsPGuaQbKwbyUsdms5UuLlNXewLFkj2bEHSQ27JXtu3bViidqzIeWlQpCSimnotBXaKBJGZNHmRmaSkccTqWZWFc/kfwTrb0t11sz4vvjQ+Oj4h+lIn8UHxm+tdL9Y/V+pnxg+p9bP/ABz1P+MLqJ1x/wCs9V/S/oQG2ICrK+/S28/rTaP5JU6AtMAAAAAAAAAAAAAAAAAAAAAAAAAAAAAAAAAAAAAAaLMZ7+UzL9dTJCUxfGvyG2SZYcu+pe7vjkLaHrWF27Lj1vKnRPqk9Q0N2wRtoYpwTpufnfzVn2T/AAZ3j9pnbL/NzmyV8y/C2i+SnBfoTx9uFDNnneKsW0g+G6YygKyt9Z110VZ28+3wWyvTX/h1V7J/gtleMebzKMm+fGM+fGLMRRk4AAAAAAAAAAAAAAAAAAAAAAAAAAAAAAAAAAAACFYPzE/99ST7xOoCaAAAAAAAAAAAAAVZX36W3n9abR/JKnQFpgAAAAAAAAAAAAAAAAAAAAAAAAAAAAAAAAAAAAACmKH/AELkP1z8iP5+WSKz7J/gzvH7TO2X+bnNkr5l+FtF8lOC/Qnj65xZiKAAAAAAAAAAAAAAAAAAAAAAAAAAAAAAAAAAAAACFYPzE/8AfUk+8TqAmgAAAAAAAAAAAAFWV9+lt5/Wm0fySp0BaYAAAAAAAAAAAAAAAAAAAAAAAAAAAAAAAAAAAAAApih/0LkP1z8iP5+WSKz7J/gzvH7TO2X+bnNkr5l+FtF8lOC/Qnj65xZiKAAAAAAAAAAAAAAAAAAAAAAAAAAAAAAAAAAAAACFYPzE/wDfUk+8TqAmgAAAAAAAAAAAAFWV9+lt5/Wm0fySp0BaYAAAAAAAAAAAAAAAAAAAAAAAAAAAAAAAAAAAAAApih/0LkP1z8iP5+WSKz7J/gzvH7TO2X+bnNkr5l+FtF8lOC/Qnj65xZiKAAAAAAAAAAAAAAAAAAAAAAAAAAAAAAAAAAAAACFYPzE/99ST7xOoCaAAAAAAAAAAAAAVZX36W3n9abR/JKnQFpgAAAAAAAAAAAAAAAAAAAAAAAAAAAAAAAAAAAAACmKH/QuQ/XPyI/n5ZIrPsn+DO8ftM7Zf5uc2SvmX4W0XyU4L9CePrnFmIoAAAAAAAAAAAAAAAAAAAAAAAAAAAAAAAAAAAAAIVg/MT/31JPvE6gJoAAAAAAAGsvJWCUQ8MjZZnJJwRK6nqJFIX51hc0LaXepnpxdkyRtQPkvhbkzuWsxkjFjChBAG/wD5jYl3kKrVtaHB9VtZiUIHhVGJPGacWZe447QWNyOwp1LamrN99Ml4rCn5A7etwKDL2rbc3SM7trd8IuIhxBxieGJHNPFitEerR0ekDTVsg6mlJvZPILklw9pN9aZJyrcHZvutwe4lOb5hMbk0qY4VUcma4rrV7ulRRdlPIjKjctrukmXsKZcveCol0ik3ajg60dPIeweu7ci8LAVfAHtHpK7v2yS75wbaDSZrjSPvxm2NcUvUJWcG6aNu2xO/pFbZwUdgszJeSzsaZJNK33C0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pui3tEXDZBrsS75zm5OQhmPg4+/G6+ibfNjma4zsU27643xrvjBhec4MJMxsUbrobpvprWfZP8Gd4/aZ2y/wA3ObJXzL8LaL5KcF+hXH1ydPoeweu7ci8LFmIo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B0+h7B67tyLwsA6fQ9g9d25F4WAdPoeweu7ci8LAOn0PYPXduReFgHT6HsHru3IvCwDp9D2D13bkXhYDwjhmprbubpjfGprvIjNcGlGEmY13kDptjBhJ2hZxW+MZxjco3TQwvbz676a7YzjAToAAAAAAANdLz45obzfK0f1lo2ZAFdVPi2URpHCSKrdGNRJ1KXRGgkj3H7Uq+zGVye42R6zmKuOUJJ8eVL1jg27EuO5SskM8isBlceQs6R3u6z50e2P6p4WucqaaXRrpC3KGw1ATFHguE1FDm0hgQqjNHpKpYG9jlG7mQUUtkixnyc0nBTRfD2DFvGpeZ1Z5lWaWQZbhdAGOcPzU2k+Met5Zl12N1hGtoKGnWcmmTouFq7LUQYuTZ0O0jWGxOmbCQ20AVZX36W3n9abR/JKnQFpgAAAAAAAAAAAAAAAAAAAAAAAAAAAAAAAAAAAAACmKH/QuQ/XPyI/n5ZIrPsn+DO8ftM7Zf5uc2SvmX4W0XyU4L9CePrnFmIoAAAAAAAAAAAAAAAAAAAAAAAAAAAAAAAAAAAAAIVg/MT/AN9ST7xOoCaAAAAAAAAAAAAAVZX36W3n9abR/JKnQFpgAAAAAAAAAAAAAAAAAAAAAAAAAAAAAAAAAAAAACmKH/QuQ/XPyI/n5ZIrPsn+DO8ftM7Zf5uc2SvmX4W0XyU4L9CePrnFmIoAAAAAAAAAAAAAAAAAAAAAAAAAAAAAAAAAAAAAIVg/MT/31JPvE6gJoAAAAAAAAAAAABVlffpbef1ptH8kqdAWmAAAAAAAAAAAAAAAAAAAAAAAAAAAAAAAAAAAAAAKYof9C5D9c/Ij+flkis+yf4M7x+0ztl/m5zZK+ZfhbRfJTgv0J4+ucWYigAAAAAAACFTyNgVOZzKmemtQ7p/T+HbSVycxaXkv/wB7jZPqZkzGxXy/C6+j6RecZxvjXOufME0AAAAAAAAAAAAAAAAAAAAAAAAAAACFYPzE/wDfUk+8TqAmgAAAAAAAAAAAAFWV9+lt5/Wm0fySp0BaYAAAAAAAAAAAAAAAAAAAAAAAAAAAAAAAAAAAAAApih/0LkP1z8iP5+WSKz7J/gzvH7TO2X+bnNkr5l+FtF8lOC/Qnj65xZiKAAAAAAA/M48+M48+cefGcefGfNnHnx5vPjP/AJZx/wCWf/LIDXOP1fKW6SNO6vVq0a2R2w5aO5CwzdWu1K2N21zqhwmL3IWuGDjNHPc0/cvzHqvQ3U/D5zqGxoAAAAAAAAAAAAAAAAAAAAAAAAAAAIVg/MT/AN9ST7xOoCaAAAAAAAAAAAAAVZX36W3n9abR/JKnQFpgAAAAAAAAAAAAAAAAAAAAADQCWct56xy+Xx5thkRVIo3KX6Pp1S51eSFSkpnclCLQ84ohKcVoYboVrvvjTf0fSznzY1x5sYwp5X7J/lewcq5NsGj4nx7VabYt/wB12fDqdTuW5Yc+ox7frMunply48Wny46XvWkTaKXmve6zEVjpEZNcZ7Bdr3/j2y73l5Fr9Nk3XbtLrr6fHoNPlphvnxxe1K5LailrViZnpM1ienSJ6zHWYH8smy/7Cwb20/wD+gHg++05p6GcX9bbt9Te5727Z/SncvVul+tH5ZNl/2Fg3tp//ANAHvtOaehnF/W27fUz3t2z+lO5erdL9aQUj5z2LHWsxyOr6FKc4OTpiE5T4+6bHKVR2pJOmTNm/OpRfpbekYbnXb0C9dtsab7ebXPY0vsrObarNGKOHcWpHdta1p3Xdp7taRNpmK/ckdZ8PCOsdfyuHP7HTZsGOck8o3O3jWtaxtuliZtaekR1+6ukR+OZnyRH456Qiorz3smRmLkh1cwdCuQaJz99NJA/qE5yZXsfoUaSb0aVvjbUxOaUaWaVptjbXG5ed9NvPrz632U/NNLGO9eI8Xy48k2rEzue647VtXpM1mv3NeJiYtExMWn8cTETHjxab2PG0Z5vW3Jtyx3pFZ6Rt+lvW1bdYiYn7orPWJrMTExH5Y6xLMvyybL/sLBvbT/8A6AdD32nNPQzi/rbdvqbt+9u2f0p3L1bpfrR+WTZf9hYN7af/APQB77TmnoZxf1tu31M97ds/pTuXq3S/Wj8smy/7Cwb20/8A+gD32nNPQzi/rbdvqZ727Z/SncvVul+tH5ZNl/2Fg3tp/wD9AHvtOaehnF/W27fUz3t2z+lO5erdL9aPyybL/sLBvbT/AP6APfac09DOL+tt2+pnvbtn9Kdy9W6X60flk2X/AGFg3tp//wBAHvtOaehnF/W27fUz3t2z+lO5erdL9aPyybL/ALCwb20//wCgD32nNPQzi/rbdvqZ727Z/SncvVul+tMQhHJyxYUzr2giJQpfovl8+l2xxro+kbFnTycyGbqEWNNEZmNi24+QGN5J2dsbKCk2h++he5mxesc4v7JLmHGNu1e3YuLca1ddXyPl3Ipy5Ny3TFamTlnKt55Rm00VrpbxNNFl3i+kxZJmLZceCuW1aWvNK+pu/YDtW7arDqr8k3DDOHa9k2yKV2/TXi1Nl2bQbPTLMzqazFs9NDXPavTpS2SaRNorFpy/8smy/wCwsG9tP/8AoBI/fac09DOL+tt2+pvL97ds/pTuXq3S/Wj8smy/7Cwb20//AOgD32nNPQzi/rbdvqZ727Z/SncvVul+tH5ZNl/2Fg3tp/8A9AHvtOaehnF/W27fUz3t2z+lO5erdL9aPyybL/sLBvbT/wD6APfac09DOL+tt2+pnvbtn9Kdy9W6X60flk2X/YWDe2n/AP0Ae+05p6GcX9bbt9TPe3bP6U7l6t0v1o/LJsv+wsG9tP8A/oA99pzT0M4v623b6me9u2f0p3L1bpfrSs3zyiFitDmvRlVjC1iVo210clOJE+km/CZTlKjdESfLZv8AD5TEHabb5OMIwcZnJROc+j6e3rab2UHNM+GmS3E+L475YmcVPdPdrV6Raa1nJf7mr3e9aJ8lbd2PG35Hn5vY+7PivkrHJNzvXF4Xt9waWs/2YvPcr90W73difx2r1nwjr5VkE8zrIPKKOLg0GyWcXoaXnLzIMZzoZrjfXOcZQefGc65xnzZ+XH/bI8q3ssua1tas8M4v1rM1n/7vus+MT0nxjR9J8fxw78exv2eYiY5VuUxMRMT7maXyT4x/+U9n5ZNl/wBhYN7af/8AQD577TmnoZxf1tu31N997ds/pTuXq3S/Wj8smy/7Cwb20/8A+gD32nNPQzi/rbdvqZ727Z/SncvVul+tH5ZNl/2Fg3tp/wD9AHvtOaehnF/W27fUz3t2z+lO5erdL9abn03O11l1vHZq5oEjWuednrRQhQmnHpCNmqQOrNr8CaoxqdvqaW3aHbZ311z6Zm2Ma41xjGMtuy/l+r57wXYuWa7R6fb9Vu1dxnNo9JkyZdPhnRbtr9urGPJmiMl4vTSVyWm0RPevbpER0iMcua8fw8V5Ru2wYNTk1eLbcuDHTU5qVx5Mvtuk0+pm1sdJtWvS2aaxEWnwiOszPWVnCfIsAAAAAAAAAAAAAAAAAAAAAIVg/MT/AN9ST7xOoCaAAAAAAABrLyVglEPDI2WZyScESup6iRSF+dYXNC2l3qZ6cXZMkbUD5L4W5M7lrMZIxYwoQQBv/wCY2Jd5Cq1bWhwfVbWYlCB4VRiTxmnFmXuOO0FjcjsKdS2pqzffTJeKwp+QO3rcCgy9q23N0jO7a3fCLiIcQcYnhiRzTxYrRHq0dHpA0QIjLEZx1M5k9BkncmdeURr38ZRBWuJ6Wg05KZqD4rTHz4E5yzASq3x1JNgXo6RzJeMregy3b/mMB2N6eQ9g9d25F4WAq+APaPSV3ftkl3zg20GkzXGkffjNsa4peoSs4N00bdtid/SK2zgo7BZmS8lnY0ySaVvuFodPoeweu7ci8LAOn0PYPXduReFgHT6HsHru3IvCwDp9D2D13bkXhYB0+h7B67tyLwsA6fQ9g9d25F4WAdPoeweu7ci8LAOn0PYPXduReFgHT6HsHru3IvCwDp9D2D13bkXhYB0+h7B67tyLwsA6fQ9g9d25F4WAdPoeweu7ci8LAOn0PYPXduReFgHT6HsHru3IvCwDp9D2D13bkXhYB0+h7B67tyLwsBxunSwkyx7PM10VY13sma7643Qrit8Y2flmcY3LMT6GF7f+uhmmu+ufk21xn5BqW7RPON2h/LfkvzpqGxXs6+AfEP1Bt38CrGvWS/6qj/CK/ciIJmesl/1VH+EV+5ARrsibXtAc3OJCk1MdkvfONU60ows0kzU4g4k0srXco4k3TQwszXOM67a48/nxnOM8uHNk0+SuXFMRevWPGImJi0TW0TE+ExaszEx+SXHlxUzUnHeJms9J8JmJiYnrExMeMTEx1iXwMLEzxzVRhAW4GHK9tMqFSwtaoUmaFen8CT6eSNdSySfhDMllFaaaekYYZtjYzfbfPJqdXm1U19smsVp17tKVitYmenenp4zNp6R1mZmekREdIjo/GHT48EW7nembT1ta9ptaenkjrPkiOs9IiIjrMzPWZmZyH1kv+qo/wiv3I6znPWS/6qj/AAiv3IB6yX/VUf4RX7kA9ZL/AKqj/CK/cgHrJf8AVUf4RX7kA9ZL/qqP8Ir9yAesl/1VH+EV+5APWS/6qj/CK/cgHrJf9VR/hFfuQD1kv+qo/wAIr9yAesl/1VH+EV+5APWS/wCqo/wiv3IB6yX/AFVH+EV+5APWS/6qj/CK/cgMOdYdG3hwMcVadywYoxp66QR0gQkX5L11LxlWRoT5t9titNCTdi9itjidNSzs7664wO9h3DU4cUYqWr3a9e5a1K2vj6zMzFLT5Ii0zaInrFbTMx06z16uXR4Mt5vaLdZ6d+K3mtb9IiP60R5fCIienSZiIiesMw1UE66411LP111xjXXXVGqxrrrjHmxjGMEebGMY+TGMfJjHyYHRmZmZmZ6zPjMz5Zn8su15PI/fWS/6qj/CK/cgHrJf9VR/hFfuQD1kv+qo/wAIr9yA6acWHlGRRMJK3JdtttD5f58ksL4oLz55zJdseicnbjSd/kzjz+hvt6O3n1z5tsZxjZZ7HTzNcN/N3/6Ub2wA7X/OPyj9J0fzXoWwXT6HsHru3IvCxditjp9D2D13bkXhYB0+h7B67tyLwsA6fQ9g9d25F4WAdPoeweu7ci8LAOn0PYPXduReFgHT6HsHru3IvCwDp9D2D13bkXhYB0+h7B67tyLwsA6fQ9g9d25F4WAdPoeweu7ci8LAOn0PYPXduReFgHT6HsHru3IvCwDp9D2D13bkXhYB0+h7B67tyLwsA6fQ9g9d25F4WAdPoeweu7ci8LAeEcM1NbdzdMb41Nd5EZrg0owkzGu8gdNsYMJO0LOK3xjOMblG6aGF7efXfTXbGcYCdAAAAAAABrpefHNDeb5Wj+stGzIArqp8WyiNI4SRVboxqJOpS6I0Eke4/alX2YyuT3GyPWcxVxyhJPjypescG3Ylx3KVkhnkVgMrjyFnSO93WfOj2x/VPC1zlTTS6NdIW5Q2GoCYo8Fwmooc2kMCFUZo9JVLA3sco3cyCilskWM+Tmk4Kd/I/gnW3pbrrZnxffGh8dHxD9KRP4oPjN9a6X6x+r9TPjB9T62f+Oep/wAYXUTrj/1nqv6X9CA2xAVZX36W3n9abR/JKnQFpgAAAAAAAAAAAAAAAAAAAAADi9Pv1l2l9Zc3/wA/WDUt2iecbtD+W/JfnTUNivZ18A+IfqDbv4FWMCIJmAAAAAAAAAAAAAAAAAAAAAAAAAAAAAOoPFP9QsH/AL+YffqTDZZ7HTzNcN/N376Ub2wA7X/OPyj9J0fzXoWw4uxWwAAAAAAAAAAAAAAAAAAAAAhWD8xP/fUk+8TqAmgAAAAAAAAAAAAFWV9+lt5/Wm0fySp0BaYAAAAAAAAAAAAAAAAAAAAAA4vT79ZdpfWXN/8AP1g1LdonnG7Q/lvyX501DYr2dfAPiH6g27+BVjAiCZgAAAAAAAAAAAAAAAAAAAAAAAAAAAADqDxT/ULB/wC/mH36kw2Wex08zXDfzd++lG9sAO1/zj8o/SdH816FsOLsVsAAAAAAAAAAAAAAAAAAAAAIVg/MT/31JPvE6gJoAAAAAAAAAAAABVlffpbef1ptH8kqdAWmAAAAAAAAAAAAAAAAAAAAAAOL0+/WXaX1lzf/AD9YNS3aJ5xu0P5b8l+dNQ2K9nXwD4h+oNu/gVYwIgmYAAAAAAAAAAAAAAAAAAAAAAAAAAAAA6g8U/1Cwf8Av5h9+pMNlnsdPM1w383fvpRvbADtf84/KP0nR/NehbDi7FbAAAAAAAAAAAAAAAAAAAAACFYPzE/99ST7xOoCaAAAAAAAAAAAAAVZX36W3n9abR/JKnQFpgAAAAAAAAAAAAAAAAAAAAADi9Pv1l2l9Zc3/wA/WDUt2iecbtD+W/JfnTUNivZ18A+IfqDbv4FWMCIJmAACMelxrY0ObiQR6ychQKlZRH/F/S7kE7m66Z9H/i9HOdcel6Py+j5/N8o5cGOMubFitbu1yZKUm35ItaImfHw69J8P9bjy3nHiyZKx3rUpe0V8fGa1mYjw8fGY8enirKGzB8cn9O2r1aVyTLm9WtwYnSlJ/Vcp8kZLNK2J23xujPwf8Fr8NuaZjf4LOhxmMmZ19bXaHT4dPbLjpfHemSlOlrTbv97vdYt3ojpevTrPdisdOvWsT06+fpdVnyZ6472rkrfHa/WtIr3Jr3ekxMTP9S3WYiLTa3Xp0tMdelwDxHqAAAAAAAAAAAAAAAAAAAAAAA6g8U/1Cwf+/mH36kw2Wex08zXDfzd++lG9sAO1/wA4/KP0nR/NehbDi7FbAAAAAAAAAAAAAAAAAAAAACFYPzE/99ST7xOoCaAAAAAAAAAAAAAVZX36W3n9abR/JKnQFpgAAAAAAAAAAAAAAAAAAAAADi9Pv1l2l9Zc3/z9YNS3aJ5xu0P5b8l+dNQ2K9nXwD4h+oNu/gVYwIgmYAAAD4EbU2N2527e3IUW6jb0z90iUhPudt58585uxWmmd/lznOPSznzZznOPlzkcl82XLFYyZMmSKx0rF72tFY/1RMz0/wBj8Ux48femlKUm09bTWsV6z/r6RHV94437AAAAAAAAAAAAAAAAAAAAAAB1B4p/qFg/9/MPv1Jhss9jp5muG/m799KN7YAdr/nH5R+k6P5r0LYcXYrYAAAAAAAAAAAAAAAAAAAAAQrB+Yn/AL6kn3idQE0AAAAAAACg+SsLlk8qaSscYs2RVYnw2PS6UPUNRN+Ze7xxJHXnY+Nx6QOWFJcMUubhs3brJOhbF70la0y1EyGM7muTPzYELwyznbiPxm22znbbaiaszttnOc5znMLZs5znOflznOflznPy5z8uQGibZB1NKTeyeQXJLh7Sb60yTlW4Ozfdbg9xKc3zCY3JpUxwqo5M1xXWr3dKii7KeRGVG5bXdJMvYUy5e8FRLpFJu1HB1o6yR36eZfaiH34Cr4BIGEuV3fvu9tGmp1oNJpO27kj11NLxS9Qk5MKzk7GDNMHFGlZ31znXBhRmmc+lptjAWh1kjv0+y+1EPvwDrJHfp9l9qIffgHWSO/T7L7UQ+/AOskd+n2X2oh9+AdZI79PsvtRD78A6yR36fZfaiH34B1kjv0+y+1EPvwDrJHfp9l9qIffgHWSO/T7L7UQ+/AOskd+n2X2oh9+AdZI79PsvtRD78A6yR36fZfaiH34B1kjv0+y+1EPvwDrJHfp9l9qIffgHWSO/T7L7UQ+/AOskd+n2X2oh9+AdZI79PsvtRD78BxunS5CbY9nmFrEphZlkzXcszRQTvpvps/LM676b6751212x8uNtc5xnHy4yNS3aJ5xu0P5b8l+dNQ2K9nXwD4h+oNu/gVY162k+cp/ti/xCIJmetpPnKf7Yv8QB62k+cp/ti/xAHraT5yn+2L/EAetpPnKf7Yv8QB62k+cp/ti/xAHraT5yn+2L/EAetpPnKf7Yv8QB62k+cp/ti/xAHraT5yn+2L/EAetpPnKf7Yv8QB62k+cp/ti/xAHraT5yn+2L/EAetpPnKf7Yv8QB62k+cp/ti/xAHraT5yn+2L/EAetpPnKf7Yv8QB62k+cp/ti/xAHraT5yn+2L/EAetpPnKf7Yv8QB62k+cp/ti/xAHraT5yn+2L/EAetpPnKf7Yv8QDppxYfmNPRMJJUPLSQdofL/AEyjnFGUZp6U5ku2PS03O1218+ucbY8+MefXOM4+TOBss9jp5muG/m7/APSje2AHa/5x+UfpOj+a9C2C6yR36fZfaiH34uxWx1kjv0+y+1EPvwDrJHfp9l9qIffgHWSO/T7L7UQ+/AOskd+n2X2oh9+AdZI79PsvtRD78A6yR36fZfaiH34B1kjv0+y+1EPvwDrJHfp9l9qIffgHWSO/T7L7UQ+/AOskd+n2X2oh9+AdZI79PsvtRD78A6yR36fZfaiH34B1kjv0+y+1EPvwDrJHfp9l9qIffgHWSO/T7L7UQ+/AOskd+n2X2oh9+A8I4aWc27nEmaGkmu8iNKNK31MLNLMkDptoYXvpnOu+m+ucbab65zrtrnGcZzjOMgJ0AAAAAAAEY9NSd9ZnZkV7nFpHlsXtSoxNtpooLTuCU1IduRuaWcXqdqWdtsVsYUbprvjXO5e+uM65DAILViSuINVNdxOWSxDGqoY2ONJSTsRRcrmDFH47tHm9vl6tXFTjNdfNqldz1UQxEVxrqhT64VaNBi1pVhTpfD2DFvGpeZ1Z5lWaWQZbhdAGOcPzU2k+Met5Zl12N1hGtoKGnWcmmTouFq7LUQYuTZ0O0jWGxOmbCQ20AVZX36W3n9abR/JKnQFpgAAAAAAAAAAAAAAAAAAAAADi9Pv1l2l9Zc3/AM/WDUt2iecbtD+W/JfnTUNivZ18A+IfqDbv4FWMCIJmAAAAAAAAAAAAAAAAAAAAAAAAAAAAAOoPFP8AULB/7+YffqTDZZ7HTzNcN/N376Ub2wA7X/OPyj9J0fzXoWw4uxWwAAAAAAAAAAAAAAAAAAAAAhWD8xP/AH1JPvE6gJoAAAAAAAAAAAABVlffpbef1ptH8kqdAWmAAAAAAAAAAAAAAAAAAAAAAOL0+/WXaX1lzf8Az9YNS3aJ5xu0P5b8l+dNQ2K9nXwD4h+oNu/gVYwIgmYAAAAAAAAAAAAAAAAAAAAAAAAAAPHffUvTYzfbGmmmu2++22fNrrrrjOdtts5+TGMYxnOc5/7YwPsRMzERHWZmIiI8szPhEf7SZiImZ8IiOsz+SIYO0WCyPLinbyC1xGF2TMNqxSSUWlcNiytz86lZ1PMOJ2NJL3OTaqiiNlBem2dMen5tM9/PtuowYrZbTjt3OnttK2mb4+sxXx61iLd2ZiLzWbRWZ8sx4uni1uLNetKxeO/19rvasRW/SJnw6TM16xHWveivejyePg698U/1Cwf+/mH36kw2Oex08zXDfzd++lG9sDO1/wA4/KP0nR/NehbDi7FbAAAAAAAAAAAAAAAAAAAAACFYPzE/99ST7xOoCaAAAAAAAAAAAAAVZX36W3n9abR/JKnQFpgAAAAAAAAAAAAAAAAAAAAADi9Pv1l2l9Zc3/z9YNS3aJ5xu0P5b8l+dNQ2K9nXwD4h+oNu/gVYwIgmYAAAAAAAAAAAAAAAAAAAAAAAAAAPAwvQ0vcozXGxZmmxe+ufP5ttN9c67a583mz5s65zjPmzjPyj7EzWYtE9JiYmJ/JMT1if975MRMTEx1iYmJj8sT4TCvWSukTO5pF2XJWsIbdtt2xGaUQXhNvkkxMXueoLx8Iq2ITmmFlefBOM52+EOwcZrrtj0tRumTPivj9qpScvSMt4m0zaO9FpitZnpXvWrEz/AGp/FHSHSw6GmLJW/tlrVx9fa6TWIis9JrHWY8bd2szEeT8Uz1mOrsNxT/ULB/7+YffqTDYz7HTzNcN/N376Ub2wO7X/ADj8o/SdH816FsOLsVsAAAAAAAAAAAAAAAAAAAAAIVg/MT/31JPvE6gJoAAAAAAAAAAAABVlffpbef1ptH8kqdAWmAAAAAAAAAAAAAAAAAAAAAAOL0+/WXaX1lzf/P1g1LdonnG7Q/lvyX501DYr2dfAPiH6g27+BVjAiCZgAAAAAAAAAAAAAAAAAAAAAAAAAAAADqDxT/ULB/7+YffqTDZZ7HTzNcN/N376Ub2wA7X/ADj8o/SdH816FsOLsVsAAAAAAAAAAAAAAAAAAAAAIVg/MT/31JPvE6gJoAAAAAAAAAAAABVlffpbef1ptH8kqdAWmAAAAAAAAAAAAAAAAAAAAAAOL0+/WXaX1lzf/P1g1LdonnG7Q/lvyX501DYr2dfAPiH6g27+BVjAiCZgAAAAAAAAAAAAAAAAAAAAAAAAAAAADqDxT/ULB/7+YffqTDZZ7HTzNcN/N376Ub2wA7X/ADj8o/SdH816FsOLsVsAAAAAAAAAAAAAAAAAAAAAIVg/MT/31JPvE6gJoAAAAAAAFB8lYXLJ5U0lY4xZsiqxPhsel0oeoaib8y93jiSOvOx8bj0gcsKS4Ypc3DZu3WSdC2L3pK1plqJkMZ3NcmfmwIXhlnO3EfjNttnO221E1ZnbbOc5znOYWzZznOc/LnOc/LnOflzn5cgOdxEZYjOOpnMnoMk7kzryiNe/jKIK1xPS0GnJTNQfFaY+fAnOWYCVW+OpJsC9HSOZLxlb0GW7f8xgOxvWSO/TzL7UQ+/AVfAJAwlyu7993to01OtBpNJ23ckeuppeKXqEnJhWcnYwZpg4o0rO+uc64MKM0zn0tNsYC0Oskd+n2X2oh9+AdZI79PsvtRD78A6yR36fZfaiH34B1kjv0+y+1EPvwDrJHfp9l9qIffgHWSO/T7L7UQ+/AOskd+n2X2oh9+AdZI79PsvtRD78A6yR36fZfaiH34B1kjv0+y+1EPvwDrJHfp9l9qIffgHWSO/T7L7UQ+/AOskd+n2X2oh9+AdZI79PsvtRD78A6yR36fZfaiH34B1kjv0+y+1EPvwDrJHfp9l9qIffgON06XITbHs8wtYlMLMsma7lmaKCd9N9Nn5ZnXfTfXfOu2u2PlxtrnOM4+XGRqW7RPON2h/LfkvzpqGxXs6+AfEP1Bt38CrGvW0nzlP9sX+IRBMz1tJ85T/bF/iAPW0nzlP9sX+IA9bSfOU/2xf4gD1tJ85T/bF/iAPW0nzlP9sX+IA9bSfOU/2xf4gD1tJ85T/bF/iAPW0nzlP9sX+IA9bSfOU/2xf4gD1tJ85T/bF/iAPW0nzlP9sX+IBVdiyhW1ntSZI86NCJSSrNOXFGo9djVRW5GpST1hTocUV5ijDDvg9ddTT/ADYzrt6BJmufX2vT4c0ZrZMdc2Ss0iuO3emIpMWm1+7WYmesxEdZ6xWOvh1mJjztdmyYrY61ye1UtW82vHdiZtXu9K960TEdImbfimen44iWVwx8NdI6hWuSsgxSZlTphRtkojZWnJVHFJleStc6a65UEaFm+fTTQsz0vhS9cF76YHT12LHh1WTHi8KR3Z7vXr3LWpW1qdfHr3bTMeWZjyT/AFomHY0mS+XBS+Setp73S3Tp3qxaYraY6RETasRM9IiJ8sRET0ZT62k+cp/ti/xDqOyetpPnKf7Yv8QB62k+cp/ti/xAHraT5yn+2L/EAetpPnKf7Yv8QB62k+cp/ti/xAHraT5yn+2L/EAetpPnKf7Yv8QB62k+cp/ti/xAOmnFh+Y09EwklQ8tJB2h8v8ATKOcUZRmnpTmS7Y9LTc7XbXz65xtjz4x59c4zj5M4Gyz2Onma4b+bv8A9KN7YAdr/nH5R+k6P5r0LYLrJHfp9l9qIffi7FbHWSO/T7L7UQ+/AOskd+n2X2oh9+AdZI79PsvtRD78A6yR36fZfaiH34B1kjv0+y+1EPvwDrJHfp9l9qIffgHWSO/T7L7UQ+/AOskd+n2X2oh9+AdZI79PsvtRD78A6yR36fZfaiH34B1kjv0+y+1EPvwDrJHfp9l9qIffgHWSO/T7L7UQ+/AOskd+n2X2oh9+AdZI79PsvtRD78A6yR36fZfaiH34DwjhpZzbucSZoaSa7yI0o0rfUws0syQOm2hhe+mc676b65xtpvrnOu2ucZxnOM4yAnQAAAAAAARj01J31mdmRXucWkeWxe1KjE22migtO4JTUh25G5pZxep2pZ22xWxhRumu+Nc7l764zrkMAgtWJK4g1U13E5ZLEMaqhjY40lJOxFFyuYMUfju0eb2+Xq1cVOM1182qV3PVRDERXGuqFPrhVo0GLWlWFQfkfwTrb0t11sz4vvjQ+Oj4h+lIn8UHxm+tdL9Y/V+pnxg+p9bP/HPU/wCMLqJ1x/6z1X9L+hAbYgKsr79Lbz+tNo/klToC0wAAAAAAAAAAAAAAAAAAAAABxen36y7S+sub/wCfrBqW7RPON2h/LfkvzpqGxXs6+AfEP1Bt38CrGBEEzAAAAAAAAAAAAAAB4GFFna50NL0N0z8udDNNd9c5x/2znXbGcZ83/wDA+xa1Z61maz+WJmJ/3w+TETHSYiY/JMdY/wB0vPGMYx5sY82MfJjGP+2Mf+g+PrX56kkmIlK0gl0XErCHXCZtYNCSvV1aT4YvRJjCXYrJyspeRuWceu0NzqnzubnUwnRMdpiSYNJpLaOl7YqWpbF3suo6z3q26T357/e6UtjtE1rSYjvdI61mbRLxcuo1FdResZLVvGXpjweHS1evSsd3pM2jJX+ta0de7MzMTHdlsCI29oAAAAAAAAAdQeKf6hYP/fzD79SYbLPY6eZrhv5u/fSje2AHa/5x+UfpOj+a9C2HF2K2AAAAAAAAAAAAAAAAAAAAAEKwfmJ/76kn3idQE0AAAAAAAAAAAAAqyvv0tvP602j+SVOgLTAAAAAAAAAAAAAAAAAAAAAAHF6ffrLtL6y5v/n6walu0Tzjdofy35L86ahsV7OvgHxD9Qbd/AqxgRBMwAAAAAAAAAAAAAAAAB4+hpnbG+ddc74x6ON/Rx6WNc/98Y283nxjP/p5/MPvWenTrPTy9Ovh1/L0OkeXp4/leQ+AAAAAAAAAA6g8U/1Cwf8Av5h9+pMNlnsdPM1w383fvpRvbADtf84/KP0nR/NehbDi7FbAAAAAAAAAAAAAAAAAAAAACFYPzE/99ST7xOoCaAAAAAAAAAAAAAVZX36W3n9abR/JKnQFpgAAAAAAAAAAAAAAAAAAAAADi9Pv1l2l9Zc3/wA/WDUt2iecbtD+W/JfnTUNivZ18A+IfqDbv4FWMCIJmAAAAAAAAAAAAAAAAAAAAAAAAAAAAAOoPFP9QsH/AL+YffqTDZZ7HTzNcN/N376Ub2wA7X/OPyj9J0fzXoWw4uxWwAAAAAAAAAAAAAAAAAAAAAhWD8xP/fUk+8TqAmgAAAAAAAAAAAAFWV9+lt5/Wm0fySp0BaYAAAAAAAAAAAAAAAAAAAAAA4vT79ZdpfWXN/8AP1g1LdonnG7Q/lvyX501DYr2dfAPiH6g27+BVjAiCZgAAg36Qt8dTEqV/wANvlSowlSp0xepqhSfksw3Oheu+5ReMaFFGGmGGmllaaaZztvj5MZ7Gn02XVXtXH3Y7le/e1p6VrXrEdZmImfGZiIiImZmfI4c2emCsWv1nvW7ta1jra1ukz0jrMR4REzMzMRER4y8mJ/QSFHurQ/DafAn7plKdSXgpSmUaa6GZLN0xtvpnGxZhZpZhRhhRpe+u5Zm2M583zUabJprxTJ0nrWLVtWetb1mZjrEzET5YmJiYiYmJiYgw56Z6d6nWOk921bR0tW3SJ6THjHkmJiYmYmJ6xKaHA5gAAAAAAAAAAAAAAAAAAAAAAdQeKf6hYP/AH8w+/UmGyz2Onma4b+bv30o3tgB2v8AnH5R+k6P5r0LYcXYrYAAAAAAAAAAAAAAAAAAAAAQrB+Yn/vqSfeJ1ATQAAAAAAAAAAAACrK+/S28/rTaP5JU6AtMAAAAAAAAAAAAAAAAAAAAAAcXp9+su0vrLm/+frBqW7RPON2h/LfkvzpqGxXs6+AfEP1Bt38CrGBEEzAABjMnjJElTJC91O6NSgU5VJFOpep2um+5Jic0s4jbcv4Uk0k3bXbXU0rfG2NN9DNdtMDt6TV20l72isXrkp3L1mZr1iLRaJi0dekxaI8sWjyxMOvqdPGorSO93LY7d+lune6TMTW0THWOsWrMxPSYnr0mJjo8oxGyI0jPT6KDFilYpysWqjC9CcGnfBFEF6lE6Z2wSSSQSUWXpnc0zPo7bmGmb75yPmr1VtVkraaxStKdylImZ6V71rTMzPlta1pmZiIjyREREPunwRgrasWm1r2797THSJnpFY6V6z0iK1rEeMzPTrMzLJB1XOAAAAAAAAAAAAAAAAAAAAAADqDxT/ULB/7+YffqTDZZ7HTzNcN/N376Ub2wA7X/ADj8o/SdH816FsOLsVsAAAAAAAAAAAAAAAAAAAAAIVg/MT/31JPvE6gJoAAAAAAAGnHIBU8TS8ePNCFyeYROGTZttaw56ogUukcAlMgb60QxVIxRZLNoc5M0uYGtW/zNI7PfV14Z17omZimw1z0blC9C4BL8UX9/MRXXWj7JZBMS6PvCR1vG5NLF6h4lThEDY3EpvHUcjf1qhU5SR1j6OYZju8jdjzXl7StSRe8nq3U5atUhqNDZaezWXYdk8joXzLiMeW8pX2NQKynK47ChVBxyO6PrVEqtbl9Qsl9sbodDpO8ok2u8id6IWwF4WSgk17ejmE9QvLDqf1kjv08y+1EPvwFXwCQMJcru/fd7aNNTrQaTSdt3JHrqaXil6hJyYVnJ2MGaYOKNKzvrnOuDCjNM59LTbGAtDrJHfp9l9qIffgHWSO/T7L7UQ+/AOskd+n2X2oh9+AdZI79PsvtRD78A6yR36fZfaiH34B1kjv0+y+1EPvwDrJHfp9l9qIffgHWSO/T7L7UQ+/AOskd+n2X2oh9+AdZI79PsvtRD78A6yR36fZfaiH34B1kjv0+y+1EPvwDrJHfp9l9qIffgHWSO/T7L7UQ+/AOskd+n2X2oh9+AdZI79PsvtRD78A6yR36fZfaiH34DjdOlyE2x7PMLWJTCzLJmu5ZmignfTfTZ+WZ130313zrtrtj5cba5zjOPlxkalu0Tzjdofy35L86ahsV7OvgHxD9Qbd/Aqxr1tJ85T/bF/iEQTM9bSfOU/wBsX+IA9bSfOU/2xf4gD1tJ85T/AGxf4gD1tJ85T/bF/iAPW0nzlP8AbF/iAPW0nzlP9sX+IA9bSfOU/wBsX+IA9bSfOU/2xf4gD1tJ85T/AGxf4gD1tJ85T/bF/iAPW0nzlP8AbF/iAPW0nzlP9sX+IA9bSfOU/wBsX+IA9bSfOU/2xf4gD1tJ85T/AGxf4gD1tJ85T/bF/iAPW0nzlP8AbF/iAPW0nzlP9sX+IA9bSfOU/wBsX+IA9bSfOU/2xf4gD1tJ85T/AGxf4gD1tJ85T/bF/iAdNOLD8xp6JhJKh5aSDtD5f6ZRzijKM09KcyXbHpabna7a+fXONsefGPPrnGcfJnA2Wex08zXDfzd/+lG9sAO1/wA4/KP0nR/NehbBdZI79PsvtRD78XYrY6yR36fZfaiH34B1kjv0+y+1EPvwDrJHfp9l9qIffgHWSO/T7L7UQ+/AOskd+n2X2oh9+AdZI79PsvtRD78A6yR36fZfaiH34B1kjv0+y+1EPvwDrJHfp9l9qIffgHWSO/T7L7UQ+/AOskd+n2X2oh9+AdZI79PsvtRD78A6yR36fZfaiH34B1kjv0+y+1EPvwDrJHfp9l9qIffgHWSO/T7L7UQ+/AeEcNLObdziTNDSTXeRGlGlb6mFmlmSB020ML30znXfTfXONtN9c5121zjOM5xnGQE6AAAAAAAChLlpx7sB9rawIFNG+v7Sqh0fVMWkL7Ejp5FlzJLmvVml8XlUQSSmDuDq1u6MhCrSKGqXx90aXlqbVxC05LoubXAPCo6ek9UsuE2s8bJVJZdYMise55S8Q1WQdN3qRotk5qaGtiKZlJq7bmf1OONcfSuBs9LQRVg0Z1WHB3WmyYoKwe+MFhSowyES2+FMpoM2z01mnQp+hbi62urwgk5c7bK8XXQ42Grbz62a5kQkMQNZVWppOniCBBDNJfhGRuuODc0BVlffpbef1ptH8kqdAWmAAAAAAAAAAAAAAAAAAAAAAOL0+/WXaX1lzf8Az9YNS3aJ5xu0P5b8l+dNQ2K9nXwD4h+oNu/gVYwIgmYAAAAAAAAAAAAAAAAAAAAAAAAAAAAA6g8U/wBQsH/v5h9+pMNlnsdPM1w383fvpRvbADtf84/KP0nR/NehbDi7FbAAAAAAAAAAAAAAAAAAAAACFYPzE/8AfUk+8TqAmgAAAAAAAAAAAAFWV9+lt5/Wm0fySp0BaYAAAAAAAAAAAAAAAAAAAAAA4vT79ZdpfWXN/wDP1g1LdonnG7Q/lvyX501DYr2dfAPiH6g27+BVjAiCZgAAAAAAAAAAAAAAAAAAAAAAAAAAAADqDxT/AFCwf+/mH36kw2Wex08zXDfzd++lG9sAO1/zj8o/SdH816FsOLsVsAAAAAAAAAAAAAAAAAAAAAIVg/MT/wB9ST7xOoCaAAAAAAAAAAAAAVZX36W3n9abR/JKnQFpgAAAAAAAAAAAAAAAAAAAAADi9Pv1l2l9Zc3/AM/WDUt2iecbtD+W/JfnTUNivZ18A+IfqDbv4FWMCIJmAAAAAAAAAAAAAAAAAAAAAAAAAAAAAOoPFP8AULB/7+YffqTDZZ7HTzNcN/N376Ub2wA7X/OPyj9J0fzXoWw4uxWwAAAAAAAAAAAAAAAAAAAAAhWD8xP/AH1JPvE6gJoAAAAAAAAAAAABVlffpbef1ptH8kqdAWmAAAAAAAAAAAAAAAAAAAAAAOL0+/WXaX1lzf8Az9YNS3aJ5xu0P5b8l+dNQ2K9nXwD4h+oNu/gVYwIgmYAAAAAAAAA+RY4IG4rB7gtSICc7Y0wcsUkpSs758+caYMP300ztnGM5xrjPnz5s+bA/NrVpHW9q1j8tpisf75mHkbzyDYeOaWuu5Dve0bDor5K4a6zedy0W16W2a0TNcVdRrs2DFbJaIma44vNpiJmInoi+tcW/tKwe2G7/Uj8e34P89i/4lP+qLf0s9lfxl9n/wDzlxz/ABI61xb+0rB7Ybv9SHt+D/PYv+JT/qf0s9lfxl9n/wDzlxz/ABI61xb+0rB7Ybv9SHt+D/PYv+JT/qf0s9lfxl9n/wDzlxz/ABI61xb+0rB7Ybv9SHt+D/PYv+JT/qf0s9lfxl9n/wDzlxz/ABJ+4lUXznGMSRhznOcYxjDw35znOfkxjGMKPPnOc/JjGP8AuHt+H/PYv+JT/q/Ve1bsuvatKdpPAb3vaK0pXmPHbWta0xFa1rG4zNrWmYiIiJmZmIiOqdxnG2Mba5xnXOMZxnGcZxnGcefGcZx8mcZx8uM4+TOByp5W1b1relq3pesWpesxatq2iJratomYtW0TExMTMTExMT0foP0AAAAAAAAAOoPFP9QsH/v5h9+pMNlnsdPM1w383fvpRvbADtf84/KP0nR/NehbDi7FbAAAAAAAAAAAAAAAAAAAAACFYPzE/wDfUk+8TqAmgAAAAAAAAAAAAFWV9+lt5/Wm0fySp0BaYAAAAAAAAAAAAAAAAAAAAAA4vT79ZdpfWXN/8/WDUt2iecbtD+W/JfnTUNivZ18A+IfqDbv4FWMCIJmAAAAAAAAANaLpNMzJG0jO+2SS2Qk3QvOc+hoYcvcNDd9df+2NjNSCdd84+XbBWmM//RwPH3GZ9upHXwjHExH4us2tEz/t6R1/9Iax/Zs6vU37SeM6G+fLbR6fg+k1eDTTeZw4tTrd+5Bh1efHTyVy6jFoNFjy3iOt66XDE+GOvTIGjixyBfofpO2qsnpVGzW9Q6JzsqmZO7K0CbBm2yhFGVTmRJluFGhWxreWkZzjXQnck5t0VlKCNzLC0HYp2pbnsNeS6Lh245tovpc2txXnPt+LXZ9Nhi8zl0+z5tZj3nUe21pN9LTBoMl9bjtjyaOuemXFa+LOHifItRo41+Ha899NOO2Ws9/BXNfHXrPex6W+Wuqyd6I644phtOWs1tii8WrM0CYWYUZuUbpuUaVvsWYWZrtoYWZptnXfTfTbGNtN9NsZ1212xjbXbGcZxjOBV96Xx3tS9bUvS1qXpes1vS9ZmLVtWYia2rMTFqzETExMTHVHpiYmYmJiYmYmJjpMTHhMTE+MTE+ExPkXxCOMF8WNGy5dD68cHSPH5O9VcD3SPM/r2pGPOYa3pHx3bVzgn8+MllqESY8g47Tckkww4vfTWzOOdjPaZyzaKb7sHFdVrdqyzk9o1WXW7VoPumMX9u+lwblr9JqdVi6xNaZdPhy4smStseO9r1tWPf0PFd/3LSxrNFt2TLprd7uZLZdNh9sivlnHTPmxZMlevWItSlq2tE1rM2iYjCYTUlkWJKFkMh8QdnWTNuVWrq1maEtW7RuhN3IVFvKh4Ob0bQYSpL3S7FuShKZlXj1TXXZTnBWY7x3gvLuWbzqOPbBsOu1u8aOc8a3RXrj0VtBbTXtiz13DLuGTS6fQXx5q2wTTWZcNpzx7RETl6UdHQ7Pue5aq+i0WjzZtVi7/ALbimK4Zwzjma3jPbPbHTDNbRNJjLak9/wDqRE28HnZVQ2PUDkhabGiyyNLHNLusbtjVLc4oVxBW+Cz/AFR0Z1jg1qDku+5WFiUpZsqR4PTbKiStVSfY39cv4Hy7gWs02h5bsuo2jPrMNtRpJvm0mr02px0tFMvtGt0Go1Wjy5MNrU9vw01Fs2njLhtmx0rmxTf7uezbns2XHh3LSX0t8tJvj62x5ceSsT0t3MuG+TFa1JmO/SLzenerN6xF69b2rQ40+EMW5xmxm+pa0nG2+c5zgpO5LU5BeM5/+yUSWWVpj/trpprrj5MDoaOZnTYpmevhaP8AZF7REf7IiIbdvYy6zVa7sO4Hm1mfJqMtNNvWjpky2m1q6Xb+S71t+hwRM+THpdFptPpsNfJTDhpSPCsM6HZXuAAAAAAAAAOoPFP9QsH/AL+YffqTDZZ7HTzNcN/N376Ub2wA7X/OPyj9J0fzXoWw4uxWwAAAAAAAAAAAAAAAAAAAAAhWD8xP/fUk+8TqAmgAAAAAAAAAByH0lU3zSu3NcyzLP0m2ORm5WkN0nsrMqjapsXrmky602qLZ6KrrXXaGeZ43lWGLebaTbzveJWYXj1fIdOM2xVmM5xmy6/xnHyZxmZR3z4z/AOmf+pAKsh9sVYzyq4TXey6/ainmxGt0ZzHKZR1CW6thdSVaz7uLbuqcitVyDR3aXVr3WJcmp9XFscEOTMKUSkosLA+POkv2xVZ/EGJeLgHx50l+2KrP4gxLxcA+POkv2xVZ/EGJeLgHx50l+2KrP4gxLxcA+POkv2xVZ/EGJeLgHx50l+2KrP4gxLxcA+POkv2xVZ/EGJeLgHx50l+2KrP4gxLxcA+POkv2xVZ/EGJeLgHx50l+2KrP4gxLxcA+POkv2xVZ/EGJeLgHx50l+2KrP4gxLxcA+POkv2xVZ/EGJeLgHx50l+2KrP4gxLxcA+POkv2xVZ/EGJeLgHx50l+2KrP4gxLxcA+POkv2xVZ/EGJeLgOO89tGs82PZhuLFgmS1FizFSnMxLo/6B6Y98VmkKCd+kPRNIOL21MKN0zsWZptjfTbbXOMjUP2lbrtmm7Su0TDqNy0GDLXm/Je9izazT4sleu555jvUvkraOseMdY8WxXs6+AfEf1Bt3/zgrMf74mJ/wDRUj/yCrJlXaoCJXF3Y3UgpSp3SS2NFkkFHbmaF6amHuWup6nbBRm/wOnm0019D4U4vJmmMxzS6vaNTi9tnfNoxUm1qUm2v01u9NenemYrlnu1jrEdfGZnyVnpMxKM2rjFk9rjFfJPdra016RWsWmYiOtpjrbpEz0jw8nWa9YYlL+V9Vxno/CB5aJLsvTkqvM3yeNpsJyjidFG2DdlblpjJxJRpOTidfPtjY3UrTO5vn0Hd0VNs1ftnf37ZtNGO9qTN9dgv1tW1qx4UyTMRa1LxWZ6f2ZmYiPF1dVutNN7X3NPm1E5K1t0pFa92JiJ8ZvMeMRNZmI8fGIjrPWIsGNXjVcmaU7sRO4ghwd8m6RfKY+SpJ2zpobrjfHSOddtdyjSjdN9Ns6513xjPm3xtrr5es3HadFntgybztNrV8YtXcNL0mOs1ny5esTFq2rMT5JiXe0+eupxVy1rasW8tbdO9E9ImOvSZiesTFomJ8YmE/8AGlWX7RYJ3uj/AIgOr7ubL/fG1+sNJ/3nOfGlWX7RYJ3uj/iAe7my/wB8bX6w0n/eGBK+RtWpXY1BiUxw5EQqwjPdipTG8p9TcGfBGmFp8umFJyVOb59DT9NPl9HfcrQ0vXO49Smfab4a5fdzaK3vj9srhnX6bvTWY71Ym0Ze7Fr16WrE+HSY6zEzEOlbW1rlmntWSaVt3LZIiO7E9elpivXvTWs9YtaI/FPSJiOr8T8jqsPddUO0qjZKExXlES7mSmOer7m+nkos3dPq55UkpDjsfBlH76f9ttDDCyytvhMLZ9rrhnJG97Pa8U9sthjX6fvRER1msTOSIm9a+M18nhMRMzHR8jXVnJFJxZK0m/cjLMR069ekTNf7UVtPhEzH44mYiHw7cnanJ2NNVSZhIb/RN2SLdZLHT9lW2hWxpOmyQpyyemysxpnRNkzGcYM2L0Uer7b4xjlidtt0rTfNntl6xF8ca/Tx3I69LT3pydLe1+W3T8UT3e90fj3RpHW1sWWMfSZreIie94dax3YnvVm/kr18InpFu7M+FYtNoRS6pzFVCQsstmVu7HGzdNHlsX7q057toadnJzQrP1RnnJXTTX1bY3CkjOdd8+b0y85+fcGgzcl2Pb51+k3HTazW7bpdVbR5+tKxqNw9ozYPbKW70XjHPXvVmtoi9bREeEtZPsvtVTcu1vjFb4MmLHk4VsuGa3tHevjvyXk3WetP7PereY6detZifH8bsXOZUtaefNHQ5EoLTtetZLERCLXbbXGETgilx6oksvU3XT0fhI215xj4LOvokfL6edC8lZ1ck3bVaH2TfZxsumyUxaCvENRpMenrNo7un1Wm37NlpWkXindm20aPu/1JjpinrEzXHNK312qy4u0DYdJjmK4Y2u+OtI6xEUy01lrViO908umxdPCfCvj16RMcuuS6Jmj9+Ws1N+ydIkJmDkfom2Ua/wBEY4Z0cVOuuN9/S00ypVnbFl482hWmdSy8a6aa4xhd2v6TRbZ2nc30WjimHT49/wBZlpi7/WKW1U11WWK9Z/q1nLnyTSkdK0rMUrEVrERVfJsOPBv+7YsVe5SNbltFfHpE5JjJbp18kd68zEeSI6RHhEOlFwOO8NsrgtGmBRo2M6bUn1RuL3xoVt8IkjrPnONPS1zvnDe4LU+M6/8AfVUbjf0sbYxjL3nepvsPL/Y1bTtmSNHoMEU9p0tJitJ72n2nQT4RMTP/ANLqtRh6R0ia57xaJ6xEWbvF7aPc+BabTz7Xgp3e7SvhHjTTYfxdP/LyXr/ri9uvXqsmbNbZEGzm5LWArRsf1McRGqXMszGDdN81/qpxvp58+iT5j1RynzebGmx5mxu2u2dtvPL+RaDSbDovZE77teOuk3TUbRgyZdXSel63ji/tsWr18Kf5XNkzdOndnJe17VmbWm3pa7Di0eLnOr01Yxai+lxzbJHl6+53e6x18k961rTEeHenrMdZlqJbx6N08n5Tcgc86qljC/oW5rV4N11yQl+HfGr4HO+2/o7k4REFF508+df6ErbTTOxenmo3m2PFufsXuz/cNXNcmp2zcdNp9Fnm09ceH2zcdF7VFon+tT7npjxxSZ7n+TxzERNKzEP3nu5ezzZdRkrN8mn1GPHiv49a072ow938fWsUrWOnk/qxMR1iGsFa2bXyOKI2tymsVaXNrPWJ1ze6SJnQKyDFKo1xIzsQpWlm/BmpFqc0vfOmMbY3+T5MefOKWPctt0mDDj1O5bfhyWre8Y8ut0+PJFfbslY71L5K2rM93rHWPGsxaOsTEtmPsWMkX7CeERHWJpbk1bRP4pnl+/3jpPkn+raPGPx9Y/Ey9zuGrWtAqcD7ChRpaUrY3YpNKmA5QbnGca6FElauPn3MM3zrppjOca+ltjO22uuM7Y58O7bPny0w03jaoteekTbcNJFY8JmZmfbZ6RERMz4eSGQGTJGKlslomYrHXpWOtpnyRER+OZmYiP8AXLHo5f1Zvyg9IolkVZ1JROFJeqyXRowlQT6epe/wZ5Dltpg4nfcvBpO/mz5t8blbG6a77a9rV63aNLWuT3c2jLjm3cm1dfpqzW3SZjrW2WJ6WiLd2ev/AIZiYjw68GDVRntNZxXxWiveiLdJia9YielqzMdYmY6x/tjrHi98jvisWHZKSVMok6qlepxupKSWxzQskkjJeu5ihQY4+hpnbc3TQkvTUwwzPp7ejqWXvvj86TXbRqoveN62nHjxzWs2tr9LaZtaJmK1rXL4+FZmZmYiIjwmZmIn7qNRGDuxGO2S1otMVr0iOlekT1tPhHWbREeEz5Z/EgXbkxVDa1J3IuUx5bsamXKlCMuTR0s5CW3GbEqdD99nLYvc7Y7TYtKUnydlVjHwpecE5+EHaw323Nmth929nr0vjpS07hppjJbLWLU7tYyd6ImsxNptEd3r08Z6RPDl3CmPFXJGPJfrXJe1PCJpGOZrbrPWYme9ExEVmev/AKMfb+WlWOBKHbR1ayFTpopNQpFEoi+m2NUJmpS3Vedq67lITk+2+nmLzk7CjG2cpNz8ab517OXFtmKcvXf9lmmGccZb112DpE5Ym2LuRbJW165KxM1mYp0/8UV6x14KbtjyRTpp88XyxeaUnuf+XPdvF5i0xSazMeHjFvHuzaI6rNYbrq99b9Vus6h6DfBphB6NbK49oeQcV5vS1znRy3LM02120MLNK320303xnGcZ8+uPH1W57Ppcvtdt52m/WsXreu4aXu2rMzHWInLEx4xMTEx1iYl6GDNGenfitqzEzW1bR0mto8sfkmPGJiYmYmJTPxpVl+0WCd7o/wCIDr+7my/3xtfrDSf95zHxpVl+0WCd7o/4gHu5sv8AfG1+sNJ/3h0z4v3NT7dRsKSOFrVshVlmyvcxKsnUXSqC9D5rI1BG25J7poZrqcQaUcVttrjBhRmhmmc6b67Z2e+xxyUy9i/C8mK9MmO9N+tTJjtF6XrPJ976WraszW0T+KYmYlgB2v8AnH5P+k6L/wCdr0PRfvx50l+2KrP4gxLxcXerY+POkv2xVZ/EGJeLgHx50l+2KrP4gxLxcA+POkv2xVZ/EGJeLgHx50l+2KrP4gxLxcA+POkv2xVZ/EGJeLgHx50l+2KrP4gxLxcA+POkv2xVZ/EGJeLgHx50l+2KrP4gxLxcA+POkv2xVZ/EGJeLgHx50l+2KrP4gxLxcA+POkv2xVZ/EGJeLgHx50l+2KrP4gxLxcA+POkv2xVZ/EGJeLgHx50l+2KrP4gxLxcA+POkv2xVZ/EGJeLgHx50l+2KrP4gxLxcBl8SXIXRjKc2xYlcW1xcHxc3uCFQSrQrkKt8clCRYjVp9zCFSVUQYWenUEGbknE76GF77aba7ZDJAAAAAAAAAABo/pxCkJS3aFl24lL4473Nvd29T6V8ZpNdnwyUZsUyGbWvrOcIdq43s7OZdu0ZrXMo2TZzG8zPLZ8oDeABX8N/SO2frAbf5V1oAsAAAAAAAAAAAAAAAAAAAAAAAAAAAAAAAAAAAcdfKBqDkl4xFWmMyUoS1qwKCDcY1zks4mXzQwozGNsba5zpvrrtjG2M65zjzZxnHyDA72T+XJg7Rdjz4rTTLh4ltmXFeIiZpkx77yC9LRExMTNbRExExMeHjEwxw7Xr2x8p27JSe7emyaS9LR061tXcdztWY69Y8JiJ8fBkqPl/VS52i9oyiEzg23ojEXSOI0bWqYepDooVa7akrVy9QaU9I9j9vhNs7Jmo/Rs0XKSsJnjJKc4etg7deF6nXbNzLeOPcivzrY9j1m1afBo822fe7rcuaJjHqNTqct6bhgtknvT1xaLLGjrqM1Ixa6ceLI7mPtE2DLqNBv2v2zdLci27bs+ixY8GTSe5eoveJiuXLlvauqxTeZtP+TwXjBGW9e5qO7SzWcmeVJIYzabrY0Tkbzb0ue3h5iUjQLVXQrHs5aFHEJ1xXWhtLNKSLcqsF6mMTpjRLkgrXz6aakFVFj5LwjdNo5nreV7Juuv51vm4a/X7Huum1Gb3P26dXWl8eLU092dJW9MGonN3IvtusiuH2ukda1jHSE13Xj2s0O/Z952/WankW46rUanb9biyZPubSzmitq0y1+7sMWrjyTk7sW0mfpj7tY8Iitb8jHKerXZrqtwtmKzhZOqd3N1jjjFdo6paX8voxOjKOfdXRQ2K0O25xCc41I3aG66qUKddhYaWcY2l2Zs/bNw3W6Pheq5tsvIs/JOB2vXatXss7Vl0W51+5MWnpk3KNZl0efTTa+LFkvg0lbxGbTYtR90Xre+kpLNDzzYdRg2HNyDQbpl3Xjk2jRZtBOjvp9XX2mmOttXGovgyYpm1KWtjwxaIvipljJMWthjFody1L2mNrqLKjzg6wS4CzkrwzsStMe5RxJo2qGpFo1Yc9EyV026O2TIFmihS1pzDNNnQorTfXZvUeNsPbfWd+5rl5dtWq1vG+d0yYdfoNtz4cmr2nBXSZdFp66KNZXDh1k/ck4tNnrlzaPFa9Z1lKVtE6XL0dt7QYnct/vvejzZ9q5HW2PU6bS5KWz6PHGG+DFGn9vimPPPtPcxZIvfBSZic9a1mJw3w67bzi0ugkCqWsmqSNcAhJOh+6uWmN2she3PQs4gnZamZDzmzQkjU9SpMN0M29cWK8b6I27RHphT4PaH2jbNvnG+NcI4hot20XGePY65LZ98vpY3TcNXWmTHjnUYtvyZNHXHijJmzWvW8+3588Wrg0tdPWM3m8o5ToNx2raePbHp9bg2ja6xecm4WwxrNVnitqVnLTS2tgitIve9rRafbcmTrGPDGOPbOnfDL/wCrXW//APsPv7KRmD2A+aTif/v30m3lefZr8Cdl/wDcvnbXtoBcSdAAAAAAAAAAAAAAAAAAAAAAAAAAAAAAAAACFYPzE/8AfUk+8TqAmgAAAAAAAAAAAAHwpGxCgUOipIn1JUPS4tzczMbmbZVrimxuZy1G2N99tS9tW1pb0uNCdSy86ptd86ZN3NM3D7gAAAAAAAAAAAAAAAAAAAAAAAAHrOybqUbsn0LNPwXvkks43Ygow3Gucl6GnaEqNyS99/R13N0Tn7F65zvqSbnGNNg0f2v/AJTfHLmkNePdAZlPxaZtTVx25VWLrH8xzrV1Rwkypxw92cdXrLj/AE+UuGvZDhF/SYcsn/8ALgNlY3c9USiXOVbM9o1g82lHk55krrmN2DG3+XRw9BunTuxblHkqwqRJE7atUkpT1Dkyt25e5yfClOlNP1JwE3pZNdmMrXJdJ9C9449vmkZZX/SUsezK7yQxyUMxcea3XC/KFe+bvCRW1aNKQ81fs5JVCHVPlUSYVqFL1Xy9oW2IVYtiNFjwhohtXzOQxGXP73OYYS1sxTI9qGFDJXlzSvqpqZI7LlKQ1fD17mvI1fGc5EuJxoYp2SkBZul3UuZXu9tl27WBlUlb5LMs3SfRTavSzMOOrRnTeaau2Y3pvh221a867OWNsOO2qLOPWc4KyGUw+aw2w48gl0AlsZnEUdfWOi5PD35qk0ecvVFJyJV6g9Mqta2rPVlic9Io9XUmfAqSDiDPRNL301DndygitQ37ZkVaIRyMoxJcGiRdCi62ebJjfTr1hhen7dWnbGVpWukj6ZY3UuSIHZvLYle+p6FUnU7oD2lVoZjz2z9i+4do24bbvmybpodHuej0Fdqz6bdJ1OPR59Jj1Wp1eDLj1GkwavLhz4smr1Nb0nS5KZ63x/5TDOGfbaw57wLVcp1Wk3Hb9Zp8GrwaaNHlxayctcGTBTNlz470y4cWa9MlL58sWrOG9clbU/rY5pPf1ddeLClhnbVVz5fvGZms180SmsldOtqGN07eC1vrHqRjVEVkeJkDhor9UVeq7pG87VR6so+Czv8AAmejSHvW+0D++OHesN7+zyvf6HuTf6dsX7zuH+GKtuWto3Rsdm7zMb/44nvEDa3Byd6/aLWQb2Iq3bVKVEoa22KuiBpVHO/r65Eg1RKTEmcLVaZLvvoceVpu9632gf3xw71hvf2eP6HuTf6dsX71uH+Fs3eePrVGo5DpfKeSvFKLRiwUeq6DP8kuRMyM0vTZKTHbmxh1cWVO3yAsotWlyaY0KVpemFBOc7eY0vOz3rfaB/fHDvWG9/Z4/oe5N/p2xfvO4f4Ylpxxg2rJcxNdk8g+MNeuUp122jLdOLYzE10j10OTp99mJI/R9Aod9dFCpKRtlvLUY1OUpys5xucXrs9632gf3xw71hvf2eP6HuTf6dsX7zuH+GLM38nxcBGmx6uXVamSE67GqlO73KMaJ05eM7nH7ZNhxJeNSi8bGbZMNK0xjXPpmaa+fbH2vsWufTasX3nh9azMd6a67erWivXxmtZ2CkWmI6zFZvWJnwm1evWPsdj3JesddfscR1jrManXzMR+OYidtiJmI8kTMdfJ1jyrWa+WtW0XBmitqTdYJyURQik7bsp1kUCtqMqUHWSBvcTXukTWGsSOXJGc6QKLCPckpq1flSzIEaYnZtdMK9VJOZHBuLYeFcU2XjGDUW1ddr0+SuTVWr7X90arVanPrtZlpjm15xYr6vU57YcU3vOLFNMc3vNZtN7cd2bHx/ZdBtGPLOeNHivFs017vtubNmyajPeKdbdyls2bJNKTa00p3aza0x1ne2R3VUMJfYxEp5aVbQeZTIpDvGIfLJ5F2CSyExwVYb0pUfZXdzROb5lQ55y2pstqRR6yu1ymKxsf/RiWPafHML+oivHXdin911JBnstWiQGM8wseHRl1LXOSTRe3It296eUSvVW4ITS1qJNsTg5UkM0UkaGE7675DB1fLGkGy75ZQ7zPIgwyuFV232NIFb7M4i1IUrauMczj27BKp70ci3FiYmvrTJMLUSIhojbqwu25pyNz+GTh6LO5T1fDqmfbQhc9pedkNsmSwdDu5XxW8Cg5s0NXJk69gfbJeXJcxsK1gbjVb69NZKR5lOra3KS2qMuzkYlQHhajpbVaRqANtnzCxq5i8CcUDMuKnTpOWBHAD9H7QjLWa2zV0UtbM4oHQxQVozLtTCMO2hpBicnGx2pWAymMyiNTRha5VDpExSyMPiXVayyOMu7e/MLui32201Vtbw1qFTe4Jdt9N9dVCRQcVttptrjfOdc4wE6AAAAAAAAAAAAAAAAAAAAAAAAAAPSQnJTabFkaYL02OUKNtcZ2z5zlag1Uo38+2c585h5xpmcYz6Oud841xrrjGuA9wAAAAAAAAAAAAAAAAAAAAAAAAAAAAAAAAAAAAAAAADTiQRGXr+ZL2/tjU8o2Zbw3coi3zPoxfiPJJeptM5akaum8EdHYeSEu5br0ZhT6/hDp63gj4D+kAan1nGXxdD+DlHtdH2ND7T48WAwPlqSh9rKSx2FQ1vibE/NNnuzDbSpvR17YBlxubnrokIgEnmKx/Sv6p5fESI1sWKEAYwypp431bQnH8ynLp2ndc82GaTzhb8Vc2xBGiCk3jLJYmnTdZGGXaByiPLWt6Zjs9WZC6ObSQrUq5C3sydqct04Rr7AbQJbWhLqyXfGG2m+el02jYC+AVAZKpbpD7KdLCPrWzaqa55WNgQ62kMeWSduXv6WERWdyqNEmnuSFtb3dsTHgM7Nq6GqGCV2fut8oM5LV/ICup4Ta2aRrlmnTXNIvCnCJkWUy8dkFHxmTPESToHQmJzZU+ccXyUvqxK2PrS3uLAzGSxEG2/DdVZKqFzjewmVrLL2sBWbHbALpF645Su5E5kej2JBZtg09IlJ71HZc8Sot5QK3Nekj+0mStaV5QxhmZ1DZqoDnnGNNZvTXJWjYPUVgHW7PeaVqPcUnTfW0j3guruy3vhcjtF1uVG0mwiKK62QxxUny3Psma5uYYwpEUaYXTV+Z8OAWBN4jJ0NU8n+O66lrGk123JfcumcBmLdWUld4E/FS2ZNzvW1outxtTebXsMNqxmQISVDZMJhH5Yz7Q1MlbGNWS5surkGXPlPThVx08pazIIJITJlZVm2k6RwjMfck7rYSImu4MmaVscJNS6qJEmXmtzggZDGzVUQtX6Ho0exinJuoCCl6GSnXtM7WkLzywgtZW3Qtbx6DLqg4vJLLe1COLYkJE3q+0YNPeM1z2NXriqdX/R9akrvH4XE5IiXrMLVi9waNNSAxmS1eVUUfYU1do+XcWkqrj7X8NPi1l8Z49y1q25YZGF8vVIqYt1hqJke8QuSpUshWRl16PsGmIakaXhpNSrH9C0O2EAbw3fCbZtHhbJIUmjTSxW5Jqlj6d6gcbck6Rk6a0Ssy2Y12xuKhVogJbXdKneYc37q3DDZhOuKLVuWUOTVuQpSEOTdY/NaorAhFG2vB4nFeMlhwV/mU4pOb1S3o3E+TV04Rut8ZmEcj6lZtGUZLua3HoyFEVUevOBMReHfKN+1bwpqxq3kaKzeYTBabvyzSx29X1tcYyy8eqArq2ojbFfq69Zoe3xJ1m0j48WsZBJXHnNqeGgxNYNjV1FWfRyQyxnUtSNwdXssLIbqVd0CvygGpsAmrmdJ+N1SV9DneXsnTsnnRTBx/kTQqYtHltTq2iZv5EgMISyIuMKHJGdJ1GdSvT3OS42Cl7Kgtikwuw2NTW9ou7vaHkwK6rhg0Z65nciwbYsKQTtbJIVIl7Mwr08YlmxMgRdHtMlUta96W7HNzboqdddUe4XbdsCmcWuLjdPUzldsCqqIUNIayTPnHqoo7b0yryarzIuvJSu8BeKavF9bYrJI1Her+r/EYLqpaXNpStD+7NzU8FlqQp5XTkihOeNM+iK/l/G6lj8u5EvT4/aU7VkuvuHSi2lbcrYpslopmpCco4vBJJ6lJ0xbRHaQY7ChREx21kbLFiHSRJCQ304iwxoikLnTkyGXqoSzy05XNlDjfsTh1eyd+c3EpsQOkmZK6iEOrrqVHJEtbDXUttk1fQ2WOTsodpE7suOmSFy0NrgAAAAAAAAAAAAAAAAAAAAAAAAAAAAAAAAAAAAAAAAAAAAAAAAAAAAAAAAAAAAAAAAAAAAAAAVFZ96VpT57Khmzs+ZeJCS6K2aNQ2Cz2zpeubGMoo57ey4dWcYl8pLjrLqoSFu8jOaCmJsULm9IucCFTgiJPCIknJOmoy1QZ3MlDjJyrLajH+Bt1aQmeW7JJRHiEqZYqkjXEasjExlJsbQlLkGjjId2YtlblTi3IVy5OtcEac8LIg06iNlxNknMFfUUkishSeuNLuhybqWdpqaYnUJ1CZSUQtb3FArJPQOrS4pkjo0uSZU2uaNIvSqE5QUE28zKQfCDlsdS3tKWwpwdGvD3EuJnK6Vx9UtZHJWzupTdIY7SrmyOmiJ0QrEJqltXq02VCc3TQ7b0c5Ae/Fk8fePR6qDMySa6u8nXyC23qH19Wd33PKW5RYD6te3aVS2PwSJz6RwRBJX9S6bNRclSR9rUK0bq2sCXGGVekQhe8HnMQsqKMk5gcgbZTE5EjwuZ3tqP+GSqifT3JOK31210PSLkSko5C5tq0lO4tTinVNzklSrkqhOUEJZVsQSpGptdpy7LUWr47p4/Hmhjjknmssk74pKPU6NEVhMJZpFMZQ4lokqxyVI4+xOR6JqQr3VZoQ3IVaokPfXFoQe2mFRI4I8HuaFC7uMed0bkyv0WkcdkLQbglzj8qiEsa2OWRR+RZ2KNPZpIytbnolUpFnquUixKecGfgACrZXddWQoqRHSKZtiXqk9weNyghEWue1sffbJdW9mhDW7oGJI5LkCp/XOrblPooTl4TIVyZ2X7JWo3RbkM5aH5C9mPBSIh5J2Y3dQyLcu8ckMfLPWpiUx5hzOc/NbaVIWjbRUVqnkDBu5sKs7VSmSuRyhGrKICZAAAAAAAAAAAAAAAAAAAAAAAAAAAAAAAAAAAAAAAAAAAAAAAAAAAAAAAAAAAAAAAAAAAAAAAAAAAAAAFAWM+Maic4gEGl9fQDkq/Vw5O8Rk81rJym5+tdNsjbiJLo3+qSGAavidvdVCBWojieeF9Fr1DXIXePrm74PVSGlVEWxF68460ujr2sElj8j3JtsaoqrbU65uc3KepIXPXVHMbIU2Vsyt20Y4/ucjRkz11dMJUzA2lujLGI03vT+bG0DiG8XHOpF1KVSzQt7fSJNKlLrKJlNn5Eky3NblOJ9JHSZS01jbt9tzW+PlPr0tTMSNQYcrJaSEmFp56zJ5u4aa8K2DkqroaOq4bbNGsMN3nVu7N7DJ+PM+lsmTJdbhnGqslZLWrk9CWpcoPP1UGJlJEKbi0pRpJJqRZun3PUhn8pgzlLeS88kHGvk4RVN0R1qrlLyAqyZVOnseDzqOIWl8U1y4GNTu4QGYNKU8l6cUaiW1nYnRCrdBlmWllPravzsFq8Opw6Tynj3CQQaBQSUMljWdEpeRVSQxJWcqmEZmju2SqeQfJ5Ra1Syy5+KXupqhzMWO2HcxzTurgvcE6lUaGZ3rP6+q1rjU2lES0m87TvRzDTcXaGRtebDkc8kbaqRYjtfbrdNTGlc7NRa3WRPfrjYzs0WTurxKHJFHm9epKDH+NFXzWCss7mdonNOtq3bOlNnTxkjZ+6qMQ5WeyMsaYYSwuBpRKh5KjEXjzO3OchPKKzIH3R0dUyZGgUo0acNDJzL5GrqvlDyIX3TZkeummr9l8Kr+Hs1kyBqg7GTE5m3M9Z1g6UwieUFdTLa1Gde3qFjnMoq/y511mJKtpeStWpj0QhI2Jc0rYuOHlCHZbZkiYpXDOQi2NRNR1ydUj/AAsl+Q1LmNR2NH6uOjlH0S813W7sze2bJEx5a9YoSlZKUKTNgrC24Y0NEy5tvhK2Wmuh/IPgdvsldp9O3pqylkcxp54UKtIy9yNewaZ6STKErIvLatTmNrIPjkePbmIsxswGSzW1LocJw8VcySF5Xss/552fXSs59uqa02gKYI5UEblERqlpt+JxWeTatkslkeTlTQ3QBqanR7Uty+PoXVrKfHDZSEm5N92N7pWNPy65ui2B75jsMSURqpuUNn2rZMLgrxSE9l0kqyxLmeI3WFonauzikTP8X2kGFMyjrQ7NyttlG2zRGVTeExaR0wqOezqy3qWWbZtMVfNoQ3FSCjuXsk+MShWONRuJHp4HbfHmxHoqtbePlr8cbpJX2VSOcXPKGacoj0cfPXkMR6QOumm2N9Nd9cbYxvrrtjG+m5e+MbYxnGNizNdd9NvNn/i031131z59dtcZxnGA8gAAAAAAAAAAAAAAAAAAAAAAAAAAAAAAAAAAAAAAAAAAAAAAAAAAAAAAAAAAAAAAAAAAAAAAAAABX9hVPVlttyFotatK/s1pa1uXJsa7Chsdmjc3OOxBiXZehRSRtckyRblMcanyqTlFn5INMJyZ8HvtrkMZmHHLj1YfQXX+h6ZnPVZmTRyM9cKvhEm6ux5H+aMLF00xreiGZL/8M1t/q6Ej/wC6I1AZ1CYDBa0j6aJ1xC4lAIqjOVKUkZhMcZ4rH0qhcfspWnpmZiRoG4g5Yp33UKjSk2u6g/fY03bczbO2Qpxbw44iOa1W4uPFbjg4ODgqULV69bR1Yq1q1arN3PVK1ao+LmHqVSk8ww5QoOM3NON33MM3232ztkM2m9B0XZiZgR2RS1TWAkiaLduiyWb1zD5WmjTeYWmK3QMBD8zLymZFuUiRl7pW7VMRsWkTaZLzqQVjQPoeqojjk6VAqb0TMwtdNPat3jLK2R1rJISEGQaQQVEzshpWhGsZakTc/wC++yVoT6FqSUKNuzqUj121yH12JT1R28mbEdsVbXNnpGQ9SpZktiQiMzVM0KVhZRStQ2ESVscykB6oogktSal1KMPLJK0N221L0xgPdXtT1ZUjcuaKprSv6yaXRbhyc2uvYbHYW3OLjqQWl1XrkUbbW1MrW4TElJ8KlBRh+CCiycGfB6a64D5nWmqffp21Wi+VTWzzZrHolKZLFdYLF3Gds5aL1j1ItqlyxrOkDfok9bVeq6JHAnVP6yo+Cxp8MZ6QfBJaFoyZyY+azCmKnlcyVNurMplslrqHvsmUM+pWxGrSe/OjOqdTm3UjfcnVCYr2S4K22LwV6G2dchJPNO1HIpEfL5BVlcvssUt7Q0KZQ8wiMuciUNTA8I5Ewth72tbD3I1vZJA3oH1oRGKdkza8IUbmjKJWpiT9A97zU9WSNik8XkNawB9jM2d+sEzjrzDY66MUufvTQmdNydoXNp7e/u/wjW2b9JOqdWt9NuQ7fDekkT5LD0R6nqkiLPHI9FKtrmMMEOe1EmiLHHoRGWVniskVkr0yuQRxsbWxMiY3tUndHMhQ7NhCVecS4ryjFG2ixRqYHxPVGUnJZw32dIqeqx/sloMbjmqwnqvok6zhsNZ9vTaTW+WLmg9+RGNe/wDxN26ZwK2Rbf8AEmyVn5QFpgAAAAAAAAAAAAAAAAAAAAAAAAAAAAAAAAAAAAAAAAAAAAAAAAAAAAAAAAAAAAAAAAAAAAOdlxchOR7JYHKJqrXWlm6G8aamh9oGbTmIzaSSGcKnuOSiQuMSLVsFjxJBGdNk8YPwklO7VIMITFScg2MuuPhVJIRDtzAtmrDnCQWqzVxKIs98VZZydikegLXKIu/Rc2MOMTI1reQSyQSWWN85wvLmzUk0njdDK8wSe2rl5kI+BWkoEIZFJbj5b14tZopI01ETOa21Ulkyipk8RiU6jyON2rXUXLl29fytvdrMkS+wo4+N6nCBDNWNVXChM4t+cLY0Tq9Ii0YfXEeXTha5urhDZFWddQJo4wR247BsWzGxwcWOvZ3P125UUYX0vE7gKMhojyCPTFdMUDg+tS/f0GYsp8ZsfD7qQySlL4zPZ8gjevNXhLdOylC6H6wKlIplrny/KREafhcgV45a2xnVC1519ddC8QxZk1EWbp643ef1ssMG48w2WQvmjyOSTazpJaskeaVoyQuL6+JG9mamzddKrcTFR2ExVq0yhikOayEJWG5o2WPDocrOcHZ9f3t5clricFzcnIRx7PbUFv8AJo1G/wBa1azveC69mqBplNYushkZzajbn1RXjgyue8xsknBJkZgBBfrqskySuqFlaTXV2LUFhq4jr6EwPhKsnfJCgINPFkD+MmUUvVFxxKOT58r2MzyXqjKcprQySt74awOJCBdC4esY2tSdox/AI48SaYSxpSyQ214kcemPjXTDJB0DYwoJI8q1k4sc+NMzfH2JfYcpwUtkmWRkakqJtZ461nYKYYw0IUiZK2R1pa0mhODCzdzA1GY+ctrS9yTTWFQd3l1eKbTWQlLWca4rcqH6TucKbpiqgi2wW/k4gbM0NutTmpTpsfFdotuyJWVOoiqmxCnwsx0KD6qwse04ej5bSOwuTtAV03tfLB7iTBLrpg0jzEmfRNFo2d1dTbvfJiHEFpFjca2kRphRPyDDOqbJAv8AQeSHpOgj4bEU7aD7bjbYjNGOX3FG35GnjeC2FyoOD6HH127uZbglbpJLmUzkvbxcgbsK9CjW9qN2iZSo5vVkGuaos7bRMGE8Goy4w105cxl2mcssJyaeUDmWumU3WIlslfVaqpKmXqVa/ZsQNbUkK1PVGENzU0tje0szYUjamxGmQoyCtQiec1S1NMmyLMWlMUtJr3v+YsNMxaw5rVcHmEpijKc3ujzLpkncn5gcnA7eAQBmkbswkmn7JEz7ho02KyUbsVuGsPOexqpqmk5PwbruyoRS7DBONz69yEl3mrBG5a9MaOPOaWualgiZ5cUblJZPZb63GrJ0sbUjiq1iha5vPxo7zprUkh0wjdhtWeNCCyoG8xyWoGqnTpAwuzW4pn6NuayORQ4z4PC9mW/ArUpTm2moV+iNeWboYSpTfDEKC9slhqDBL/5gSpbxsanRbxwalfKSp3yxGdUmrqy1pdRqo0yxKUKErsh2uEnFtkvbVIujSk6J0qPaPuB3SG7hJEzX0e9BBpedNjvLHUUTJbo+w2hLyrrVzaUxyib65DR1qbqTspTVhy1hpenFu8+LInb/AKFL0iyRWAhZoYhTq0Kt4ljoe3kKAzyIcoL7sxVWFXMMPYqwtmVL7ZWSKZ2zUltNMOUwCpD483FzmHU5LH2qrO81kOMzjOzKySeVNnVIlPJyFjvKzGpvUPAVZR1kyuua3vF0nV8cY+PMwXc1LsbZHIbdZ1r1XkhdSUDBuqQQlK5XbS7ggUKtyOmUyddJJGrQtepyBQnWGk7O+AlrKs/a44RXkAW8juPPIKH2XyYqKsrEUcc2o6NtKWDu6WTSJ2g013Ivi6jTyZ+fGkTKYRq7RrVeynOrQeheEzgeVgL5oSMMFTcmOQlO1zH0UPqsuCU3aDTCo+jTtUNi8vlyqwY3KMxVhQJk7ZHUkhSQtjcnBqa9EyA13IcHbVJqsc155oa7TmuYfchnlB7NsFnTu9i0u7rY3S8sP116102irSlopZkVdayd99dlkKcFc7fHKTuLkxYRKX87fRG8qHVrTJ0ZAQ8OhkY5X78k55ecdSyGYQerKba61VOBOur5UKl6oKN2w5y6tFm5RamDy5xn0jPcDJUxkoXkxRGGlHuvNQtJDelDorxvlr7PePlHzeUbmGySW1NX0ifzztMFmqHh3irWucVJumpZOuhilWeafvroUVprsZnGhemmMa4C6QAAAAAAAAAAAAAAAAAAAAAAAAAAAAAAAAAAAAAAAAAAAAAAAAAAAAAAAAAAAAFCP/HaEyNyvt0XOkpKUcioGy15NtEq1p0Ja2Vij8ijiRVFtTmQ/dE6GIZMvNUnuxj2k3VkpNykRJJZxCgI144t1dJFjAdJi32QNrHREj47Gx5wcUpTO+V/KTIvu7mPGza3IHfWQb6xNvKTubO6tBKXVQtNJRaqdkZ6MIqF8b22uJG32S6z66L1k9fQZ1iVZNU/eq9OOibErKTmOTPFdWGK1m2u0kk5LUzsyqYWe8v7+eQgSFLpahTKHhUrDHeGtBn0pErHeniPHxOTXLbM0tBwiKtzbnlZBmJ5cztIdAz3Nnc3ljNMjbDoVusTR91cY+gd3J1Rsq9wbyiXBUG4gCsmyqo802xMbjSrnrMom0Lh8FdERqhBuxJmmEuUndGlU3JdW3RcU5HqJY46uBqpyWJDiSEWqdEl3LP3UhUVk8W97OfKolDtfl1tUkp7DwqjTo1t9Brk6+RPGuSN5m9RqW0XKIdtMGxt2MaGF7ZY4ynMTeoX4bC0yt0dFa0MvfqFImteNVeWPZ9k2IQ2zyHz42TPxVZs0jdlMHlzRM2OPupMEraHRQyOdKsiMlaUji6J5Uocml5etFOS1ZQX2A1UZOKDNFXhTrDrivKG1srnaqxTqSismiTLX2khcXLV+d0ze/JILrcrJF3qTYOkLrDGK12yJq1a1za9mfWMujgwqQsyAU40VvNrVmDBJ5YajtuTETR7hDjvGDokyS3oZqY3V/jW6WMI5amUyFGytpjuid5W9M+FhJitrbWw5Ur2PC3wFPxymmqHZuNTFJVLmJ4uiZrZ68vxG0WXuEYkayKxyI6qIileoq5sZadIgi7csTJZO0SgrZxMV7q8KkZhSIkJCRVOwSmwKqsd4cn098qEuYZjaQs9sKZ1y6asSeOujs+JNWn4dQ4pWwlQW17NytrSpd3FfsYkUamEaJwl7NgDNa1dTqsZEpc0TDYMSkENeVbKclTu6ZskbWpaVx7YoXInFESvKTKjN0hqpAtT6H66bHJTy8bF7B9S6FNS+ArK6OUOGrItiCiFGqijU2rrq1KWXdi3UFn7JN0mHDCTfJmhuyHdNhTjG+UmxXnJyFZsHHaExxyoR0QukpNUcdYG9V5CdFS1p3JdGV9j8djitVKdSWQjda6FoYygNTHtJjIk0VnK9zURxJhJCcK9J4aQVnRQ02ET+0q8mkCkFovMdsyLL4KpmGjdcUqdJlOYc6oZbAJRAn+ILHxxTqm9vfIS4Lmk1lZ1qBzJdCFS9YE+4cXWla2wtQVbl2I7NgjrKXZkvHaTRh9svfacZ0xMGdYhlsLkVW7RF90Tt+usGSVqjhkeMaWdXEWGPLmxIqKDL6GoeNcfYzJIzGpHNpXiWzySWQ/vs/eED5IV8olmEOz4pNXtzOyE5IVKEOqvQjKPPq5yg8ojfRHqlSpgyO26pjdyQ1RDZKpeWvTVzZ5AwyWMrSWyVQ+VxxwIdo5LIu5KEi9MjfGNyTEqkuVqBwbVRfwze7Nzi1LFqBSGGQagU0DTTlejs+zHuxbHeWJ2l9vyPFbrZ44p40WkSMsdTIEdcN1bs8ZQNRCpqTtDNX7eWQW8vTsQYVJXEx8wGK2RxKhtjyWavW88tKGMVrI46guavoQ8RVBDLdSxvTVCn0leXmGv0sZj3WPFkRCSL66lUGcZHFUqRod1arRKQYWH7Y3EyHT59kTy1zyz6uRzyJM0DtKM1g6RJnj9oRGPlnomlpkmr/C5M8sZ6RiWuMY1kNcvMGlJkbXbNRr5uUgZ9m0Nl2hpbGBpa2JlQpmxmZW5E0tLajL1JSN7Y2pikaBClJ1/4SkyRKSUQQXr/wAOhReuuPkwAkQ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410580" y="11056"/>
            <a:ext cx="406347" cy="4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865" tIns="61932" rIns="123865" bIns="61932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5F39683-E598-9E0B-5C17-BC04AC20A44C}"/>
              </a:ext>
            </a:extLst>
          </p:cNvPr>
          <p:cNvSpPr/>
          <p:nvPr/>
        </p:nvSpPr>
        <p:spPr>
          <a:xfrm>
            <a:off x="0" y="6434810"/>
            <a:ext cx="12190413" cy="727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Hausse de </a:t>
            </a:r>
            <a:r>
              <a:rPr lang="fr-FR" sz="2800" b="1" dirty="0">
                <a:solidFill>
                  <a:schemeClr val="bg1"/>
                </a:solidFill>
              </a:rPr>
              <a:t>l’incidence </a:t>
            </a:r>
            <a:r>
              <a:rPr lang="fr-FR" sz="2800" b="1" dirty="0" smtClean="0">
                <a:solidFill>
                  <a:schemeClr val="bg1"/>
                </a:solidFill>
              </a:rPr>
              <a:t>des bactériémies </a:t>
            </a:r>
            <a:r>
              <a:rPr lang="fr-FR" sz="2800" b="1" dirty="0">
                <a:solidFill>
                  <a:schemeClr val="bg1"/>
                </a:solidFill>
              </a:rPr>
              <a:t>à </a:t>
            </a:r>
            <a:r>
              <a:rPr lang="fr-FR" sz="2800" b="1" i="1" dirty="0">
                <a:solidFill>
                  <a:schemeClr val="bg1"/>
                </a:solidFill>
              </a:rPr>
              <a:t>S. </a:t>
            </a:r>
            <a:r>
              <a:rPr lang="fr-FR" sz="2800" b="1" i="1" dirty="0" err="1" smtClean="0">
                <a:solidFill>
                  <a:schemeClr val="bg1"/>
                </a:solidFill>
              </a:rPr>
              <a:t>haemolyticus</a:t>
            </a:r>
            <a:r>
              <a:rPr lang="fr-FR" sz="2800" b="1" i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smtClean="0">
                <a:solidFill>
                  <a:schemeClr val="bg1"/>
                </a:solidFill>
              </a:rPr>
              <a:t>en RNN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0" y="1926010"/>
            <a:ext cx="1106005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23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La région Aquitaine-Limousin-Poitou-Charentes a été&amp;nbsp;rebaptisée &quot;Nouvelle Aquitaine&quot; lundi 27 juin. (NICOLAS ENAULT)">
            <a:extLst>
              <a:ext uri="{FF2B5EF4-FFF2-40B4-BE49-F238E27FC236}">
                <a16:creationId xmlns:a16="http://schemas.microsoft.com/office/drawing/2014/main" xmlns="" id="{CAE98EEB-DE4C-8DE0-9BCE-AB60CDF2B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5"/>
          <a:stretch/>
        </p:blipFill>
        <p:spPr bwMode="auto">
          <a:xfrm>
            <a:off x="6832165" y="1793625"/>
            <a:ext cx="5229455" cy="46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0" y="1"/>
            <a:ext cx="12190413" cy="1078083"/>
          </a:xfrm>
          <a:prstGeom prst="rect">
            <a:avLst/>
          </a:prstGeom>
          <a:solidFill>
            <a:srgbClr val="002060"/>
          </a:solidFill>
        </p:spPr>
        <p:txBody>
          <a:bodyPr lIns="92898" tIns="46449" rIns="92898" bIns="4644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300" b="1" dirty="0">
                <a:solidFill>
                  <a:schemeClr val="bg1"/>
                </a:solidFill>
              </a:rPr>
              <a:t>Évolution 2019-2022 des </a:t>
            </a:r>
            <a:r>
              <a:rPr lang="fr-FR" sz="3300" b="1" dirty="0" smtClean="0">
                <a:solidFill>
                  <a:schemeClr val="bg1"/>
                </a:solidFill>
              </a:rPr>
              <a:t>bactériémies</a:t>
            </a:r>
            <a:r>
              <a:rPr lang="fr-FR" sz="3300" b="1" i="1" dirty="0" smtClean="0">
                <a:solidFill>
                  <a:schemeClr val="bg1"/>
                </a:solidFill>
              </a:rPr>
              <a:t> </a:t>
            </a:r>
            <a:r>
              <a:rPr lang="fr-FR" sz="3300" b="1" i="1" dirty="0" smtClean="0">
                <a:solidFill>
                  <a:schemeClr val="bg1"/>
                </a:solidFill>
              </a:rPr>
              <a:t>S. </a:t>
            </a:r>
            <a:r>
              <a:rPr lang="fr-FR" sz="3300" b="1" i="1" dirty="0" err="1">
                <a:solidFill>
                  <a:schemeClr val="bg1"/>
                </a:solidFill>
              </a:rPr>
              <a:t>haemolyticus</a:t>
            </a:r>
            <a:r>
              <a:rPr lang="fr-FR" sz="3300" b="1" i="1" dirty="0">
                <a:solidFill>
                  <a:schemeClr val="bg1"/>
                </a:solidFill>
              </a:rPr>
              <a:t> </a:t>
            </a:r>
            <a:r>
              <a:rPr lang="fr-FR" sz="3300" b="1" dirty="0">
                <a:solidFill>
                  <a:schemeClr val="bg1"/>
                </a:solidFill>
              </a:rPr>
              <a:t>en </a:t>
            </a:r>
            <a:r>
              <a:rPr lang="fr-FR" sz="3300" b="1" dirty="0" smtClean="0">
                <a:solidFill>
                  <a:schemeClr val="bg1"/>
                </a:solidFill>
              </a:rPr>
              <a:t>RNN</a:t>
            </a:r>
            <a:endParaRPr lang="fr-FR" sz="33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 rot="16200000">
            <a:off x="-1637504" y="3183957"/>
            <a:ext cx="4064697" cy="401582"/>
          </a:xfrm>
          <a:prstGeom prst="rect">
            <a:avLst/>
          </a:prstGeom>
          <a:noFill/>
        </p:spPr>
        <p:txBody>
          <a:bodyPr wrap="none" lIns="92898" tIns="46449" rIns="92898" bIns="46449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Nb </a:t>
            </a:r>
            <a:r>
              <a:rPr lang="fr-FR" sz="2000" b="1">
                <a:solidFill>
                  <a:srgbClr val="002060"/>
                </a:solidFill>
              </a:rPr>
              <a:t>de </a:t>
            </a:r>
            <a:r>
              <a:rPr lang="fr-FR" sz="2000" b="1" smtClean="0">
                <a:solidFill>
                  <a:srgbClr val="002060"/>
                </a:solidFill>
              </a:rPr>
              <a:t>services </a:t>
            </a:r>
            <a:r>
              <a:rPr lang="fr-FR" sz="2000" b="1" dirty="0">
                <a:solidFill>
                  <a:srgbClr val="002060"/>
                </a:solidFill>
              </a:rPr>
              <a:t>de REA NN concernés</a:t>
            </a: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99047"/>
              </p:ext>
            </p:extLst>
          </p:nvPr>
        </p:nvGraphicFramePr>
        <p:xfrm>
          <a:off x="1018182" y="1129146"/>
          <a:ext cx="6164521" cy="5079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 : coins arrondis 79">
            <a:extLst>
              <a:ext uri="{FF2B5EF4-FFF2-40B4-BE49-F238E27FC236}">
                <a16:creationId xmlns:a16="http://schemas.microsoft.com/office/drawing/2014/main" xmlns="" id="{8675EB5A-16DC-B3E4-9E0C-CAE7ECE67FE0}"/>
              </a:ext>
            </a:extLst>
          </p:cNvPr>
          <p:cNvSpPr/>
          <p:nvPr/>
        </p:nvSpPr>
        <p:spPr>
          <a:xfrm>
            <a:off x="8149834" y="1299354"/>
            <a:ext cx="963639" cy="5097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b="1" dirty="0"/>
              <a:t>2022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8303925" y="2959899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10000517" y="4127619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10115364" y="3384748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7768269" y="2967529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446892" y="3186137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10589578" y="2608421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622361" y="1881443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719580" y="2755730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10015099" y="2734444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414951" y="2751681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8474B886-436E-739C-8750-36E2C97AF39B}"/>
              </a:ext>
            </a:extLst>
          </p:cNvPr>
          <p:cNvSpPr txBox="1"/>
          <p:nvPr/>
        </p:nvSpPr>
        <p:spPr>
          <a:xfrm>
            <a:off x="8232565" y="5946970"/>
            <a:ext cx="1723228" cy="402073"/>
          </a:xfrm>
          <a:prstGeom prst="rect">
            <a:avLst/>
          </a:prstGeom>
          <a:solidFill>
            <a:schemeClr val="bg1"/>
          </a:solidFill>
        </p:spPr>
        <p:txBody>
          <a:bodyPr wrap="square" lIns="123865" tIns="61932" rIns="123865" bIns="61932" rtlCol="0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       Martinique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078995" y="4117265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9056817" y="2432915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9958317" y="4966516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11005656" y="4795059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11301175" y="4773773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8888839" y="3278197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xmlns="" id="{D51965E3-F1ED-D169-C2BB-5B2B797101AF}"/>
              </a:ext>
            </a:extLst>
          </p:cNvPr>
          <p:cNvSpPr/>
          <p:nvPr/>
        </p:nvSpPr>
        <p:spPr>
          <a:xfrm>
            <a:off x="8323693" y="5963600"/>
            <a:ext cx="335956" cy="3510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C049698F-E4E8-9EF7-55AC-C77B813329DF}"/>
              </a:ext>
            </a:extLst>
          </p:cNvPr>
          <p:cNvSpPr txBox="1"/>
          <p:nvPr/>
        </p:nvSpPr>
        <p:spPr>
          <a:xfrm>
            <a:off x="10421664" y="5906905"/>
            <a:ext cx="1046534" cy="402073"/>
          </a:xfrm>
          <a:prstGeom prst="rect">
            <a:avLst/>
          </a:prstGeom>
          <a:solidFill>
            <a:schemeClr val="bg1"/>
          </a:solidFill>
        </p:spPr>
        <p:txBody>
          <a:bodyPr wrap="square" lIns="123865" tIns="61932" rIns="123865" bIns="61932" rtlCol="0" anchor="ctr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Réunion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10138099" y="5906905"/>
            <a:ext cx="335956" cy="35101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xmlns="" id="{4624B966-8C49-1F1D-490B-94C00CF2D887}"/>
              </a:ext>
            </a:extLst>
          </p:cNvPr>
          <p:cNvSpPr/>
          <p:nvPr/>
        </p:nvSpPr>
        <p:spPr>
          <a:xfrm>
            <a:off x="8046583" y="2967528"/>
            <a:ext cx="335956" cy="35101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3B59D012-1C93-5530-9C90-577597459FE1}"/>
              </a:ext>
            </a:extLst>
          </p:cNvPr>
          <p:cNvSpPr txBox="1"/>
          <p:nvPr/>
        </p:nvSpPr>
        <p:spPr>
          <a:xfrm>
            <a:off x="10422601" y="1322886"/>
            <a:ext cx="720086" cy="402073"/>
          </a:xfrm>
          <a:prstGeom prst="rect">
            <a:avLst/>
          </a:prstGeom>
          <a:solidFill>
            <a:srgbClr val="FFC000"/>
          </a:solidFill>
        </p:spPr>
        <p:txBody>
          <a:bodyPr wrap="none" lIns="123865" tIns="61932" rIns="123865" bIns="61932" rtlCol="0">
            <a:spAutoFit/>
          </a:bodyPr>
          <a:lstStyle/>
          <a:p>
            <a:r>
              <a:rPr lang="fr-FR" sz="1800" b="1" dirty="0">
                <a:solidFill>
                  <a:srgbClr val="002060"/>
                </a:solidFill>
              </a:rPr>
              <a:t>2 cas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D4701C3C-9236-0723-57C1-DEC3CDC6A65E}"/>
              </a:ext>
            </a:extLst>
          </p:cNvPr>
          <p:cNvSpPr txBox="1"/>
          <p:nvPr/>
        </p:nvSpPr>
        <p:spPr>
          <a:xfrm>
            <a:off x="9701578" y="1322886"/>
            <a:ext cx="720086" cy="402073"/>
          </a:xfrm>
          <a:prstGeom prst="rect">
            <a:avLst/>
          </a:prstGeom>
          <a:solidFill>
            <a:srgbClr val="FFFF00"/>
          </a:solidFill>
        </p:spPr>
        <p:txBody>
          <a:bodyPr wrap="none" lIns="123865" tIns="61932" rIns="123865" bIns="61932" rtlCol="0">
            <a:spAutoFit/>
          </a:bodyPr>
          <a:lstStyle/>
          <a:p>
            <a:r>
              <a:rPr lang="fr-FR" sz="1800" b="1" dirty="0">
                <a:solidFill>
                  <a:srgbClr val="002060"/>
                </a:solidFill>
              </a:rPr>
              <a:t>1 cas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3B59D012-1C93-5530-9C90-577597459FE1}"/>
              </a:ext>
            </a:extLst>
          </p:cNvPr>
          <p:cNvSpPr txBox="1"/>
          <p:nvPr/>
        </p:nvSpPr>
        <p:spPr>
          <a:xfrm>
            <a:off x="11128340" y="1322886"/>
            <a:ext cx="888401" cy="402073"/>
          </a:xfrm>
          <a:prstGeom prst="rect">
            <a:avLst/>
          </a:prstGeom>
          <a:solidFill>
            <a:srgbClr val="FF0000"/>
          </a:solidFill>
        </p:spPr>
        <p:txBody>
          <a:bodyPr wrap="none" lIns="123865" tIns="61932" rIns="123865" bIns="61932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</a:rPr>
              <a:t>&gt; 3 cas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410827"/>
            <a:ext cx="12190413" cy="75356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/>
              <a:t>Hausse du nb des ES ayant détecté des bactériémies à </a:t>
            </a:r>
            <a:r>
              <a:rPr lang="fr-FR" sz="2800" b="1" i="1" dirty="0" smtClean="0"/>
              <a:t>S. </a:t>
            </a:r>
            <a:r>
              <a:rPr lang="fr-FR" sz="2800" b="1" i="1" dirty="0" err="1" smtClean="0"/>
              <a:t>haemolyticus</a:t>
            </a:r>
            <a:r>
              <a:rPr lang="fr-FR" sz="2800" b="1" i="1" dirty="0" smtClean="0"/>
              <a:t> </a:t>
            </a:r>
            <a:r>
              <a:rPr lang="fr-FR" sz="2800" b="1" dirty="0" smtClean="0"/>
              <a:t>en RNN</a:t>
            </a:r>
            <a:endParaRPr lang="fr-FR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6815286" y="6102474"/>
            <a:ext cx="1008112" cy="259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13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14511" y="0"/>
            <a:ext cx="12190413" cy="1152814"/>
          </a:xfrm>
          <a:prstGeom prst="roundRect">
            <a:avLst>
              <a:gd name="adj" fmla="val 263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 smtClean="0">
                <a:solidFill>
                  <a:schemeClr val="bg1"/>
                </a:solidFill>
              </a:rPr>
              <a:t>Caractéristiques des nouveau-nés </a:t>
            </a:r>
            <a:r>
              <a:rPr lang="fr-FR" sz="3300" b="1" dirty="0" err="1" smtClean="0">
                <a:solidFill>
                  <a:schemeClr val="bg1"/>
                </a:solidFill>
              </a:rPr>
              <a:t>bactériémiques</a:t>
            </a:r>
            <a:r>
              <a:rPr lang="fr-FR" sz="3300" b="1" dirty="0" smtClean="0">
                <a:solidFill>
                  <a:schemeClr val="bg1"/>
                </a:solidFill>
              </a:rPr>
              <a:t> </a:t>
            </a:r>
            <a:r>
              <a:rPr lang="fr-FR" sz="3300" b="1" i="1" dirty="0" smtClean="0">
                <a:solidFill>
                  <a:schemeClr val="bg1"/>
                </a:solidFill>
              </a:rPr>
              <a:t>S. </a:t>
            </a:r>
            <a:r>
              <a:rPr lang="fr-FR" sz="3300" b="1" i="1" dirty="0" err="1" smtClean="0">
                <a:solidFill>
                  <a:schemeClr val="bg1"/>
                </a:solidFill>
              </a:rPr>
              <a:t>haemolyticus</a:t>
            </a:r>
            <a:endParaRPr lang="fr-FR" sz="3300" b="1" i="1" dirty="0" smtClean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5F39683-E598-9E0B-5C17-BC04AC20A44C}"/>
              </a:ext>
            </a:extLst>
          </p:cNvPr>
          <p:cNvSpPr/>
          <p:nvPr/>
        </p:nvSpPr>
        <p:spPr>
          <a:xfrm>
            <a:off x="0" y="6434810"/>
            <a:ext cx="12190413" cy="727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Les bactériémies </a:t>
            </a:r>
            <a:r>
              <a:rPr lang="fr-FR" sz="2800" b="1" dirty="0">
                <a:solidFill>
                  <a:schemeClr val="bg1"/>
                </a:solidFill>
              </a:rPr>
              <a:t>à </a:t>
            </a:r>
            <a:r>
              <a:rPr lang="fr-FR" sz="2800" b="1" i="1" dirty="0">
                <a:solidFill>
                  <a:schemeClr val="bg1"/>
                </a:solidFill>
              </a:rPr>
              <a:t>S. </a:t>
            </a:r>
            <a:r>
              <a:rPr lang="fr-FR" sz="2800" b="1" i="1" dirty="0" err="1">
                <a:solidFill>
                  <a:schemeClr val="bg1"/>
                </a:solidFill>
              </a:rPr>
              <a:t>haemolyticus</a:t>
            </a:r>
            <a:r>
              <a:rPr lang="fr-FR" sz="2800" b="1" i="1" dirty="0">
                <a:solidFill>
                  <a:schemeClr val="bg1"/>
                </a:solidFill>
              </a:rPr>
              <a:t> </a:t>
            </a:r>
            <a:r>
              <a:rPr lang="fr-FR" sz="2800" b="1" dirty="0">
                <a:solidFill>
                  <a:schemeClr val="bg1"/>
                </a:solidFill>
              </a:rPr>
              <a:t>touchent </a:t>
            </a:r>
            <a:r>
              <a:rPr lang="fr-FR" sz="2800" b="1" dirty="0" smtClean="0">
                <a:solidFill>
                  <a:schemeClr val="bg1"/>
                </a:solidFill>
              </a:rPr>
              <a:t>les </a:t>
            </a:r>
            <a:r>
              <a:rPr lang="fr-FR" sz="2800" b="1" dirty="0">
                <a:solidFill>
                  <a:schemeClr val="bg1"/>
                </a:solidFill>
              </a:rPr>
              <a:t>nouveau-nés </a:t>
            </a:r>
            <a:r>
              <a:rPr lang="fr-FR" sz="2800" b="1" dirty="0" smtClean="0">
                <a:solidFill>
                  <a:schemeClr val="bg1"/>
                </a:solidFill>
              </a:rPr>
              <a:t>de PN &lt; 1000 g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45"/>
          <a:stretch/>
        </p:blipFill>
        <p:spPr>
          <a:xfrm>
            <a:off x="406574" y="1998018"/>
            <a:ext cx="1155700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1">
            <a:extLst>
              <a:ext uri="{FF2B5EF4-FFF2-40B4-BE49-F238E27FC236}">
                <a16:creationId xmlns:a16="http://schemas.microsoft.com/office/drawing/2014/main" xmlns="" id="{A3C10114-E075-925F-59D3-F103DBA32535}"/>
              </a:ext>
            </a:extLst>
          </p:cNvPr>
          <p:cNvSpPr/>
          <p:nvPr/>
        </p:nvSpPr>
        <p:spPr>
          <a:xfrm>
            <a:off x="14511" y="0"/>
            <a:ext cx="12190413" cy="1152814"/>
          </a:xfrm>
          <a:prstGeom prst="roundRect">
            <a:avLst>
              <a:gd name="adj" fmla="val 263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3300" b="1" dirty="0" smtClean="0">
                <a:solidFill>
                  <a:schemeClr val="bg1"/>
                </a:solidFill>
              </a:rPr>
              <a:t>Evolution 2019-2022 du poids de naissance  des nouveau-nés suivis</a:t>
            </a:r>
            <a:endParaRPr lang="fr-FR" sz="3300" b="1" i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048101"/>
              </p:ext>
            </p:extLst>
          </p:nvPr>
        </p:nvGraphicFramePr>
        <p:xfrm>
          <a:off x="838622" y="2214042"/>
          <a:ext cx="104411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036"/>
                <a:gridCol w="1842428"/>
                <a:gridCol w="2088232"/>
                <a:gridCol w="2088232"/>
                <a:gridCol w="208823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g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2019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2020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2021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2022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&lt;750  (%)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124 (9)</a:t>
                      </a:r>
                      <a:endParaRPr lang="fr-FR" b="1" dirty="0"/>
                    </a:p>
                  </a:txBody>
                  <a:tcPr>
                    <a:solidFill>
                      <a:srgbClr val="FF0000">
                        <a:alpha val="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98 (10)</a:t>
                      </a:r>
                      <a:endParaRPr lang="fr-FR" b="1" dirty="0"/>
                    </a:p>
                  </a:txBody>
                  <a:tcPr>
                    <a:solidFill>
                      <a:srgbClr val="FF00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141 (12)</a:t>
                      </a:r>
                      <a:endParaRPr lang="fr-FR" b="1" dirty="0"/>
                    </a:p>
                  </a:txBody>
                  <a:tcPr>
                    <a:solidFill>
                      <a:srgbClr val="FF2600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134 (11)</a:t>
                      </a:r>
                      <a:endParaRPr lang="fr-FR" b="1" dirty="0"/>
                    </a:p>
                  </a:txBody>
                  <a:tcPr>
                    <a:solidFill>
                      <a:srgbClr val="FF0000">
                        <a:alpha val="1098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750-1500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636 (47)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423 (43)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539 (47)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569 (47)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1500-2500 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273 (20)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254 (26)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240 (21)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292 (24)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&gt;2500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326 (24)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201 (21)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223 (19)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224 (18)</a:t>
                      </a:r>
                      <a:endParaRPr lang="fr-FR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all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1359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976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1143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1214</a:t>
                      </a:r>
                      <a:endParaRPr lang="fr-F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255446" y="5238378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P&lt;0,001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0" y="6018471"/>
            <a:ext cx="12190413" cy="114591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865" tIns="61932" rIns="123865" bIns="61932" rtlCol="0" anchor="ctr"/>
          <a:lstStyle/>
          <a:p>
            <a:pPr algn="ctr"/>
            <a:r>
              <a:rPr lang="fr-FR" sz="2800" b="1" dirty="0" smtClean="0"/>
              <a:t>Hausse de la prévalence des NN de PN &lt; 750g </a:t>
            </a:r>
          </a:p>
          <a:p>
            <a:pPr algn="ctr"/>
            <a:r>
              <a:rPr lang="fr-FR" sz="2800" b="1" dirty="0" smtClean="0"/>
              <a:t>et diminution de celle des NN de PN &gt;2500 g 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667543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12190413" cy="14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982638" y="1709986"/>
            <a:ext cx="105131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En résumé :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 smtClean="0"/>
              <a:t>Participation stable des ES à la surveillance pour les services de RNN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/>
              <a:t>Stabilité de l’incidence </a:t>
            </a:r>
            <a:endParaRPr lang="fr-FR" b="1" dirty="0" smtClean="0"/>
          </a:p>
          <a:p>
            <a:pPr marL="962223" lvl="1" indent="-342900">
              <a:buFont typeface="Wingdings" charset="2"/>
              <a:buChar char="§"/>
            </a:pPr>
            <a:r>
              <a:rPr lang="fr-FR" b="1" dirty="0" smtClean="0"/>
              <a:t>des </a:t>
            </a:r>
            <a:r>
              <a:rPr lang="fr-FR" b="1" dirty="0"/>
              <a:t>bactériémies en </a:t>
            </a:r>
            <a:r>
              <a:rPr lang="fr-FR" b="1" dirty="0" smtClean="0"/>
              <a:t>RNN</a:t>
            </a:r>
          </a:p>
          <a:p>
            <a:pPr marL="962223" lvl="1" indent="-342900">
              <a:buFont typeface="Wingdings" charset="2"/>
              <a:buChar char="§"/>
            </a:pPr>
            <a:r>
              <a:rPr lang="fr-FR" b="1" dirty="0" smtClean="0"/>
              <a:t>des </a:t>
            </a:r>
            <a:r>
              <a:rPr lang="fr-FR" b="1" dirty="0"/>
              <a:t>bactériémies </a:t>
            </a:r>
            <a:r>
              <a:rPr lang="fr-FR" b="1" dirty="0" smtClean="0"/>
              <a:t>liées à un cathéter en RNN</a:t>
            </a:r>
          </a:p>
          <a:p>
            <a:pPr marL="962223" lvl="1" indent="-342900">
              <a:buFont typeface="Wingdings" charset="2"/>
              <a:buChar char="§"/>
            </a:pPr>
            <a:r>
              <a:rPr lang="fr-FR" b="1" dirty="0" smtClean="0"/>
              <a:t>des </a:t>
            </a:r>
            <a:r>
              <a:rPr lang="fr-FR" b="1" dirty="0"/>
              <a:t>bactériémies à </a:t>
            </a:r>
            <a:r>
              <a:rPr lang="fr-FR" b="1" i="1" dirty="0"/>
              <a:t>S. aureus </a:t>
            </a:r>
            <a:r>
              <a:rPr lang="fr-FR" b="1" dirty="0"/>
              <a:t>en </a:t>
            </a:r>
            <a:r>
              <a:rPr lang="fr-FR" b="1" dirty="0" smtClean="0"/>
              <a:t>RNN</a:t>
            </a:r>
          </a:p>
          <a:p>
            <a:pPr marL="962223" lvl="1" indent="-342900">
              <a:buFont typeface="Wingdings" charset="2"/>
              <a:buChar char="§"/>
            </a:pPr>
            <a:r>
              <a:rPr lang="fr-FR" b="1" dirty="0" smtClean="0"/>
              <a:t>des </a:t>
            </a:r>
            <a:r>
              <a:rPr lang="fr-FR" b="1" dirty="0"/>
              <a:t>bactériémies à </a:t>
            </a:r>
            <a:r>
              <a:rPr lang="fr-FR" b="1" i="1" dirty="0"/>
              <a:t>S. aureus </a:t>
            </a:r>
            <a:r>
              <a:rPr lang="fr-FR" b="1" dirty="0"/>
              <a:t>liées à un cathéter </a:t>
            </a:r>
            <a:r>
              <a:rPr lang="fr-FR" b="1" dirty="0" smtClean="0"/>
              <a:t>en RNN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/>
              <a:t>Les bactériémies à </a:t>
            </a:r>
            <a:r>
              <a:rPr lang="fr-FR" b="1" i="1" dirty="0"/>
              <a:t>S. aureus </a:t>
            </a:r>
            <a:r>
              <a:rPr lang="fr-FR" b="1" dirty="0"/>
              <a:t>surviennent chez des NN de PN &gt; 1000 </a:t>
            </a:r>
            <a:r>
              <a:rPr lang="fr-FR" b="1" dirty="0" smtClean="0"/>
              <a:t>g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/>
              <a:t>Hausse de l’incidence </a:t>
            </a:r>
            <a:endParaRPr lang="fr-FR" b="1" dirty="0" smtClean="0"/>
          </a:p>
          <a:p>
            <a:pPr marL="962223" lvl="1" indent="-342900">
              <a:buFont typeface="Wingdings" charset="2"/>
              <a:buChar char="§"/>
            </a:pPr>
            <a:r>
              <a:rPr lang="fr-FR" b="1" dirty="0"/>
              <a:t>de l’incidence </a:t>
            </a:r>
            <a:r>
              <a:rPr lang="fr-FR" b="1" dirty="0" smtClean="0"/>
              <a:t>des </a:t>
            </a:r>
            <a:r>
              <a:rPr lang="fr-FR" b="1" dirty="0"/>
              <a:t>bactériémies à </a:t>
            </a:r>
            <a:r>
              <a:rPr lang="fr-FR" b="1" i="1" dirty="0"/>
              <a:t>S. </a:t>
            </a:r>
            <a:r>
              <a:rPr lang="fr-FR" b="1" i="1" dirty="0" err="1"/>
              <a:t>haemolyticus</a:t>
            </a:r>
            <a:r>
              <a:rPr lang="fr-FR" b="1" i="1" dirty="0"/>
              <a:t> </a:t>
            </a:r>
            <a:r>
              <a:rPr lang="fr-FR" b="1" dirty="0"/>
              <a:t>en </a:t>
            </a:r>
            <a:r>
              <a:rPr lang="fr-FR" b="1" dirty="0" smtClean="0"/>
              <a:t>RNN</a:t>
            </a:r>
          </a:p>
          <a:p>
            <a:pPr marL="962223" lvl="1" indent="-342900">
              <a:buFont typeface="Wingdings" charset="2"/>
              <a:buChar char="§"/>
            </a:pPr>
            <a:r>
              <a:rPr lang="fr-FR" b="1" dirty="0" smtClean="0"/>
              <a:t>du </a:t>
            </a:r>
            <a:r>
              <a:rPr lang="fr-FR" b="1" dirty="0"/>
              <a:t>nb des ES ayant détecté des bactériémies à </a:t>
            </a:r>
            <a:r>
              <a:rPr lang="fr-FR" b="1" i="1" dirty="0"/>
              <a:t>S. </a:t>
            </a:r>
            <a:r>
              <a:rPr lang="fr-FR" b="1" i="1" dirty="0" err="1"/>
              <a:t>haemolyticus</a:t>
            </a:r>
            <a:r>
              <a:rPr lang="fr-FR" b="1" i="1" dirty="0"/>
              <a:t> </a:t>
            </a:r>
            <a:r>
              <a:rPr lang="fr-FR" b="1" dirty="0"/>
              <a:t>en RNN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/>
              <a:t>Les bactériémies à </a:t>
            </a:r>
            <a:r>
              <a:rPr lang="fr-FR" b="1" i="1" dirty="0"/>
              <a:t>S. </a:t>
            </a:r>
            <a:r>
              <a:rPr lang="fr-FR" b="1" i="1" dirty="0" err="1"/>
              <a:t>haemolyticus</a:t>
            </a:r>
            <a:r>
              <a:rPr lang="fr-FR" b="1" i="1" dirty="0"/>
              <a:t> </a:t>
            </a:r>
            <a:r>
              <a:rPr lang="fr-FR" b="1" dirty="0"/>
              <a:t>touchent les nouveau-nés de PN &lt; 1000 </a:t>
            </a:r>
            <a:r>
              <a:rPr lang="fr-FR" b="1" dirty="0" smtClean="0"/>
              <a:t>g</a:t>
            </a:r>
          </a:p>
          <a:p>
            <a:pPr marL="342900" indent="-342900">
              <a:buFont typeface="Wingdings" charset="2"/>
              <a:buChar char="§"/>
            </a:pPr>
            <a:r>
              <a:rPr lang="fr-FR" b="1" dirty="0" smtClean="0"/>
              <a:t>Hausse de la prévalence </a:t>
            </a:r>
            <a:r>
              <a:rPr lang="fr-FR" b="1" smtClean="0"/>
              <a:t>des grand-prématurés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3674699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510</Words>
  <Application>Microsoft Macintosh PowerPoint</Application>
  <PresentationFormat>Personnalisé</PresentationFormat>
  <Paragraphs>129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Calibri</vt:lpstr>
      <vt:lpstr>Wingdings</vt:lpstr>
      <vt:lpstr>Arial</vt:lpstr>
      <vt:lpstr>Thème Office</vt:lpstr>
      <vt:lpstr>Les bactériémies néonatales à S. haemolyticus : données SPIADI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CHRU Tours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infections associées aux dispositifs invasifs: données SPIADI</dc:title>
  <dc:creator>DIH31643</dc:creator>
  <cp:lastModifiedBy>Nathalie van der Mee-Marquet</cp:lastModifiedBy>
  <cp:revision>105</cp:revision>
  <cp:lastPrinted>2022-11-09T08:48:49Z</cp:lastPrinted>
  <dcterms:created xsi:type="dcterms:W3CDTF">2022-10-25T07:22:54Z</dcterms:created>
  <dcterms:modified xsi:type="dcterms:W3CDTF">2023-03-27T21:30:45Z</dcterms:modified>
</cp:coreProperties>
</file>