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6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7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8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9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10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1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12.xml" ContentType="application/vnd.openxmlformats-officedocument.theme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3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4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5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6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17.xml" ContentType="application/vnd.openxmlformats-officedocument.theme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8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9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20.xml" ContentType="application/vnd.openxmlformats-officedocument.theme+xml"/>
  <Override PartName="/ppt/theme/themeOverride1.xml" ContentType="application/vnd.openxmlformats-officedocument.themeOverride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theme/theme21.xml" ContentType="application/vnd.openxmlformats-officedocument.theme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22.xml" ContentType="application/vnd.openxmlformats-officedocument.theme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67" r:id="rId2"/>
    <p:sldMasterId id="2147483674" r:id="rId3"/>
    <p:sldMasterId id="2147483686" r:id="rId4"/>
    <p:sldMasterId id="2147483693" r:id="rId5"/>
    <p:sldMasterId id="2147483717" r:id="rId6"/>
    <p:sldMasterId id="2147483747" r:id="rId7"/>
    <p:sldMasterId id="2147483758" r:id="rId8"/>
    <p:sldMasterId id="2147483777" r:id="rId9"/>
    <p:sldMasterId id="2147483789" r:id="rId10"/>
    <p:sldMasterId id="2147483817" r:id="rId11"/>
    <p:sldMasterId id="2147483838" r:id="rId12"/>
    <p:sldMasterId id="2147483853" r:id="rId13"/>
    <p:sldMasterId id="2147483869" r:id="rId14"/>
    <p:sldMasterId id="2147483908" r:id="rId15"/>
    <p:sldMasterId id="2147483917" r:id="rId16"/>
    <p:sldMasterId id="2147483939" r:id="rId17"/>
    <p:sldMasterId id="2147483963" r:id="rId18"/>
    <p:sldMasterId id="2147483975" r:id="rId19"/>
    <p:sldMasterId id="2147483987" r:id="rId20"/>
    <p:sldMasterId id="2147484018" r:id="rId21"/>
    <p:sldMasterId id="2147484027" r:id="rId22"/>
    <p:sldMasterId id="2147484036" r:id="rId23"/>
  </p:sldMasterIdLst>
  <p:notesMasterIdLst>
    <p:notesMasterId r:id="rId30"/>
  </p:notesMasterIdLst>
  <p:handoutMasterIdLst>
    <p:handoutMasterId r:id="rId31"/>
  </p:handoutMasterIdLst>
  <p:sldIdLst>
    <p:sldId id="262" r:id="rId24"/>
    <p:sldId id="342" r:id="rId25"/>
    <p:sldId id="343" r:id="rId26"/>
    <p:sldId id="347" r:id="rId27"/>
    <p:sldId id="350" r:id="rId28"/>
    <p:sldId id="349" r:id="rId29"/>
  </p:sldIdLst>
  <p:sldSz cx="12192000" cy="6858000"/>
  <p:notesSz cx="6797675" cy="9926638"/>
  <p:defaultTextStyle>
    <a:defPPr>
      <a:defRPr lang="fr-FR"/>
    </a:defPPr>
    <a:lvl1pPr marL="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938BF1C-891F-4F2A-5C74-3FCE147BD936}" name="BEY, Charlotte" initials="BC" userId="S::Charlotte.BEY@externes.sg.social.gouv.fr::d0462108-1881-443a-9d24-c51918db2fe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YROT, Alise (DNUM/SCN-SIM-ARS)" initials="PA(SA" lastIdx="1" clrIdx="2">
    <p:extLst>
      <p:ext uri="{19B8F6BF-5375-455C-9EA6-DF929625EA0E}">
        <p15:presenceInfo xmlns:p15="http://schemas.microsoft.com/office/powerpoint/2012/main" userId="S::alise.peyrot@sg.social.gouv.fr::2ede773e-5b1d-4075-9523-c68b6004c82a" providerId="AD"/>
      </p:ext>
    </p:extLst>
  </p:cmAuthor>
  <p:cmAuthor id="2" name="GEY, Charlotte (DNUM/SCN/EXTERNES)" initials="GC(" lastIdx="3" clrIdx="1">
    <p:extLst>
      <p:ext uri="{19B8F6BF-5375-455C-9EA6-DF929625EA0E}">
        <p15:presenceInfo xmlns:p15="http://schemas.microsoft.com/office/powerpoint/2012/main" userId="GEY, Charlotte (DNUM/SCN/EXTERNES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193E90"/>
    <a:srgbClr val="FF6600"/>
    <a:srgbClr val="CCFF66"/>
    <a:srgbClr val="F2F2F2"/>
    <a:srgbClr val="1A4094"/>
    <a:srgbClr val="EE7F05"/>
    <a:srgbClr val="FFCCCC"/>
    <a:srgbClr val="FFFFFF"/>
    <a:srgbClr val="53AD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DA37D80-6434-44D0-A028-1B22A696006F}" styleName="Style léger 3 - Accentuatio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Style moyen 3 - 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Style foncé 2 - Accentuation 1/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32" autoAdjust="0"/>
    <p:restoredTop sz="93842" autoAdjust="0"/>
  </p:normalViewPr>
  <p:slideViewPr>
    <p:cSldViewPr snapToGrid="0">
      <p:cViewPr varScale="1">
        <p:scale>
          <a:sx n="122" d="100"/>
          <a:sy n="122" d="100"/>
        </p:scale>
        <p:origin x="9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88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21" Type="http://schemas.openxmlformats.org/officeDocument/2006/relationships/slideMaster" Target="slideMasters/slideMaster21.xml"/><Relationship Id="rId34" Type="http://schemas.openxmlformats.org/officeDocument/2006/relationships/viewProps" Target="viewProps.xml"/><Relationship Id="rId47" Type="http://schemas.microsoft.com/office/2018/10/relationships/authors" Target="author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.xml"/><Relationship Id="rId32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5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D58087-D3AD-41C2-A7D2-397A943A6F1F}" type="datetimeFigureOut">
              <a:rPr lang="fr-FR" smtClean="0"/>
              <a:t>24/01/2024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861458-7035-4901-A740-AD15F2E61C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74497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2612B0-305D-469C-BFF5-43D8A9F1AE2B}" type="datetimeFigureOut">
              <a:rPr lang="fr-FR" smtClean="0"/>
              <a:t>24/01/2024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D22C78-FE12-44FA-BEB5-D79F70F615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3447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06CD8F-B7ED-4A05-9FB1-A01CC0EF02CC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9577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23.xml"/><Relationship Id="rId7" Type="http://schemas.openxmlformats.org/officeDocument/2006/relationships/tags" Target="../tags/tag27.xml"/><Relationship Id="rId2" Type="http://schemas.openxmlformats.org/officeDocument/2006/relationships/tags" Target="../tags/tag22.xml"/><Relationship Id="rId1" Type="http://schemas.openxmlformats.org/officeDocument/2006/relationships/vmlDrawing" Target="../drawings/vmlDrawing2.vml"/><Relationship Id="rId6" Type="http://schemas.openxmlformats.org/officeDocument/2006/relationships/tags" Target="../tags/tag26.xml"/><Relationship Id="rId11" Type="http://schemas.openxmlformats.org/officeDocument/2006/relationships/image" Target="../media/image8.png"/><Relationship Id="rId5" Type="http://schemas.openxmlformats.org/officeDocument/2006/relationships/tags" Target="../tags/tag25.xml"/><Relationship Id="rId10" Type="http://schemas.openxmlformats.org/officeDocument/2006/relationships/image" Target="../media/image7.emf"/><Relationship Id="rId4" Type="http://schemas.openxmlformats.org/officeDocument/2006/relationships/tags" Target="../tags/tag24.xml"/><Relationship Id="rId9" Type="http://schemas.openxmlformats.org/officeDocument/2006/relationships/oleObject" Target="../embeddings/oleObject2.bin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vmlDrawing" Target="../drawings/vmlDrawing3.vml"/><Relationship Id="rId6" Type="http://schemas.openxmlformats.org/officeDocument/2006/relationships/tags" Target="../tags/tag32.xml"/><Relationship Id="rId11" Type="http://schemas.openxmlformats.org/officeDocument/2006/relationships/image" Target="../media/image5.emf"/><Relationship Id="rId5" Type="http://schemas.openxmlformats.org/officeDocument/2006/relationships/tags" Target="../tags/tag31.xml"/><Relationship Id="rId10" Type="http://schemas.openxmlformats.org/officeDocument/2006/relationships/oleObject" Target="../embeddings/oleObject3.bin"/><Relationship Id="rId4" Type="http://schemas.openxmlformats.org/officeDocument/2006/relationships/tags" Target="../tags/tag30.xml"/><Relationship Id="rId9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36.xml"/><Relationship Id="rId7" Type="http://schemas.openxmlformats.org/officeDocument/2006/relationships/tags" Target="../tags/tag40.xml"/><Relationship Id="rId2" Type="http://schemas.openxmlformats.org/officeDocument/2006/relationships/tags" Target="../tags/tag35.xml"/><Relationship Id="rId1" Type="http://schemas.openxmlformats.org/officeDocument/2006/relationships/vmlDrawing" Target="../drawings/vmlDrawing4.v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10" Type="http://schemas.openxmlformats.org/officeDocument/2006/relationships/image" Target="../media/image7.emf"/><Relationship Id="rId4" Type="http://schemas.openxmlformats.org/officeDocument/2006/relationships/tags" Target="../tags/tag37.xml"/><Relationship Id="rId9" Type="http://schemas.openxmlformats.org/officeDocument/2006/relationships/oleObject" Target="../embeddings/oleObject4.bin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42.xml"/><Relationship Id="rId7" Type="http://schemas.openxmlformats.org/officeDocument/2006/relationships/tags" Target="../tags/tag46.xml"/><Relationship Id="rId2" Type="http://schemas.openxmlformats.org/officeDocument/2006/relationships/tags" Target="../tags/tag41.xml"/><Relationship Id="rId1" Type="http://schemas.openxmlformats.org/officeDocument/2006/relationships/vmlDrawing" Target="../drawings/vmlDrawing5.v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10" Type="http://schemas.openxmlformats.org/officeDocument/2006/relationships/image" Target="../media/image7.emf"/><Relationship Id="rId4" Type="http://schemas.openxmlformats.org/officeDocument/2006/relationships/tags" Target="../tags/tag43.xml"/><Relationship Id="rId9" Type="http://schemas.openxmlformats.org/officeDocument/2006/relationships/oleObject" Target="../embeddings/oleObject5.bin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3" Type="http://schemas.openxmlformats.org/officeDocument/2006/relationships/tags" Target="../tags/tag48.xml"/><Relationship Id="rId7" Type="http://schemas.openxmlformats.org/officeDocument/2006/relationships/tags" Target="../tags/tag52.xml"/><Relationship Id="rId12" Type="http://schemas.openxmlformats.org/officeDocument/2006/relationships/image" Target="../media/image7.emf"/><Relationship Id="rId2" Type="http://schemas.openxmlformats.org/officeDocument/2006/relationships/tags" Target="../tags/tag47.xml"/><Relationship Id="rId1" Type="http://schemas.openxmlformats.org/officeDocument/2006/relationships/vmlDrawing" Target="../drawings/vmlDrawing6.vml"/><Relationship Id="rId6" Type="http://schemas.openxmlformats.org/officeDocument/2006/relationships/tags" Target="../tags/tag51.xml"/><Relationship Id="rId11" Type="http://schemas.openxmlformats.org/officeDocument/2006/relationships/oleObject" Target="../embeddings/oleObject6.bin"/><Relationship Id="rId5" Type="http://schemas.openxmlformats.org/officeDocument/2006/relationships/tags" Target="../tags/tag50.xml"/><Relationship Id="rId10" Type="http://schemas.openxmlformats.org/officeDocument/2006/relationships/slideMaster" Target="../slideMasters/slideMaster5.xml"/><Relationship Id="rId4" Type="http://schemas.openxmlformats.org/officeDocument/2006/relationships/tags" Target="../tags/tag49.xml"/><Relationship Id="rId9" Type="http://schemas.openxmlformats.org/officeDocument/2006/relationships/tags" Target="../tags/tag54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61.xml"/><Relationship Id="rId3" Type="http://schemas.openxmlformats.org/officeDocument/2006/relationships/tags" Target="../tags/tag56.xml"/><Relationship Id="rId7" Type="http://schemas.openxmlformats.org/officeDocument/2006/relationships/tags" Target="../tags/tag60.xml"/><Relationship Id="rId2" Type="http://schemas.openxmlformats.org/officeDocument/2006/relationships/tags" Target="../tags/tag55.xml"/><Relationship Id="rId1" Type="http://schemas.openxmlformats.org/officeDocument/2006/relationships/vmlDrawing" Target="../drawings/vmlDrawing7.vml"/><Relationship Id="rId6" Type="http://schemas.openxmlformats.org/officeDocument/2006/relationships/tags" Target="../tags/tag59.xml"/><Relationship Id="rId11" Type="http://schemas.openxmlformats.org/officeDocument/2006/relationships/image" Target="../media/image7.emf"/><Relationship Id="rId5" Type="http://schemas.openxmlformats.org/officeDocument/2006/relationships/tags" Target="../tags/tag58.xml"/><Relationship Id="rId10" Type="http://schemas.openxmlformats.org/officeDocument/2006/relationships/oleObject" Target="../embeddings/oleObject7.bin"/><Relationship Id="rId4" Type="http://schemas.openxmlformats.org/officeDocument/2006/relationships/tags" Target="../tags/tag57.xml"/><Relationship Id="rId9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13" Type="http://schemas.openxmlformats.org/officeDocument/2006/relationships/image" Target="../media/image6.png"/><Relationship Id="rId3" Type="http://schemas.openxmlformats.org/officeDocument/2006/relationships/tags" Target="../tags/tag63.xml"/><Relationship Id="rId7" Type="http://schemas.openxmlformats.org/officeDocument/2006/relationships/tags" Target="../tags/tag67.xml"/><Relationship Id="rId12" Type="http://schemas.openxmlformats.org/officeDocument/2006/relationships/image" Target="../media/image5.emf"/><Relationship Id="rId2" Type="http://schemas.openxmlformats.org/officeDocument/2006/relationships/tags" Target="../tags/tag62.xml"/><Relationship Id="rId1" Type="http://schemas.openxmlformats.org/officeDocument/2006/relationships/vmlDrawing" Target="../drawings/vmlDrawing8.vml"/><Relationship Id="rId6" Type="http://schemas.openxmlformats.org/officeDocument/2006/relationships/tags" Target="../tags/tag66.xml"/><Relationship Id="rId11" Type="http://schemas.openxmlformats.org/officeDocument/2006/relationships/oleObject" Target="../embeddings/oleObject8.bin"/><Relationship Id="rId5" Type="http://schemas.openxmlformats.org/officeDocument/2006/relationships/tags" Target="../tags/tag65.xml"/><Relationship Id="rId10" Type="http://schemas.openxmlformats.org/officeDocument/2006/relationships/slideMaster" Target="../slideMasters/slideMaster5.xml"/><Relationship Id="rId4" Type="http://schemas.openxmlformats.org/officeDocument/2006/relationships/tags" Target="../tags/tag64.xml"/><Relationship Id="rId9" Type="http://schemas.openxmlformats.org/officeDocument/2006/relationships/tags" Target="../tags/tag69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76.xml"/><Relationship Id="rId13" Type="http://schemas.openxmlformats.org/officeDocument/2006/relationships/image" Target="../media/image6.png"/><Relationship Id="rId3" Type="http://schemas.openxmlformats.org/officeDocument/2006/relationships/tags" Target="../tags/tag71.xml"/><Relationship Id="rId7" Type="http://schemas.openxmlformats.org/officeDocument/2006/relationships/tags" Target="../tags/tag75.xml"/><Relationship Id="rId12" Type="http://schemas.openxmlformats.org/officeDocument/2006/relationships/image" Target="../media/image5.emf"/><Relationship Id="rId2" Type="http://schemas.openxmlformats.org/officeDocument/2006/relationships/tags" Target="../tags/tag70.xml"/><Relationship Id="rId1" Type="http://schemas.openxmlformats.org/officeDocument/2006/relationships/vmlDrawing" Target="../drawings/vmlDrawing9.vml"/><Relationship Id="rId6" Type="http://schemas.openxmlformats.org/officeDocument/2006/relationships/tags" Target="../tags/tag74.xml"/><Relationship Id="rId11" Type="http://schemas.openxmlformats.org/officeDocument/2006/relationships/oleObject" Target="../embeddings/oleObject9.bin"/><Relationship Id="rId5" Type="http://schemas.openxmlformats.org/officeDocument/2006/relationships/tags" Target="../tags/tag73.xml"/><Relationship Id="rId10" Type="http://schemas.openxmlformats.org/officeDocument/2006/relationships/slideMaster" Target="../slideMasters/slideMaster5.xml"/><Relationship Id="rId4" Type="http://schemas.openxmlformats.org/officeDocument/2006/relationships/tags" Target="../tags/tag72.xml"/><Relationship Id="rId9" Type="http://schemas.openxmlformats.org/officeDocument/2006/relationships/tags" Target="../tags/tag77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tags" Target="../tags/tag84.xml"/><Relationship Id="rId13" Type="http://schemas.openxmlformats.org/officeDocument/2006/relationships/image" Target="../media/image5.emf"/><Relationship Id="rId3" Type="http://schemas.openxmlformats.org/officeDocument/2006/relationships/tags" Target="../tags/tag79.xml"/><Relationship Id="rId7" Type="http://schemas.openxmlformats.org/officeDocument/2006/relationships/tags" Target="../tags/tag83.xml"/><Relationship Id="rId12" Type="http://schemas.openxmlformats.org/officeDocument/2006/relationships/oleObject" Target="../embeddings/oleObject10.bin"/><Relationship Id="rId2" Type="http://schemas.openxmlformats.org/officeDocument/2006/relationships/tags" Target="../tags/tag78.xml"/><Relationship Id="rId1" Type="http://schemas.openxmlformats.org/officeDocument/2006/relationships/vmlDrawing" Target="../drawings/vmlDrawing10.vml"/><Relationship Id="rId6" Type="http://schemas.openxmlformats.org/officeDocument/2006/relationships/tags" Target="../tags/tag82.xml"/><Relationship Id="rId11" Type="http://schemas.openxmlformats.org/officeDocument/2006/relationships/slideMaster" Target="../slideMasters/slideMaster5.xml"/><Relationship Id="rId5" Type="http://schemas.openxmlformats.org/officeDocument/2006/relationships/tags" Target="../tags/tag81.xml"/><Relationship Id="rId10" Type="http://schemas.openxmlformats.org/officeDocument/2006/relationships/tags" Target="../tags/tag86.xml"/><Relationship Id="rId4" Type="http://schemas.openxmlformats.org/officeDocument/2006/relationships/tags" Target="../tags/tag80.xml"/><Relationship Id="rId9" Type="http://schemas.openxmlformats.org/officeDocument/2006/relationships/tags" Target="../tags/tag85.xml"/><Relationship Id="rId14" Type="http://schemas.openxmlformats.org/officeDocument/2006/relationships/image" Target="../media/image6.png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tags" Target="../tags/tag93.xml"/><Relationship Id="rId13" Type="http://schemas.openxmlformats.org/officeDocument/2006/relationships/image" Target="../media/image9.emf"/><Relationship Id="rId3" Type="http://schemas.openxmlformats.org/officeDocument/2006/relationships/tags" Target="../tags/tag88.xml"/><Relationship Id="rId7" Type="http://schemas.openxmlformats.org/officeDocument/2006/relationships/tags" Target="../tags/tag92.xml"/><Relationship Id="rId12" Type="http://schemas.openxmlformats.org/officeDocument/2006/relationships/oleObject" Target="../embeddings/oleObject11.bin"/><Relationship Id="rId2" Type="http://schemas.openxmlformats.org/officeDocument/2006/relationships/tags" Target="../tags/tag87.xml"/><Relationship Id="rId1" Type="http://schemas.openxmlformats.org/officeDocument/2006/relationships/vmlDrawing" Target="../drawings/vmlDrawing11.vml"/><Relationship Id="rId6" Type="http://schemas.openxmlformats.org/officeDocument/2006/relationships/tags" Target="../tags/tag91.xml"/><Relationship Id="rId11" Type="http://schemas.openxmlformats.org/officeDocument/2006/relationships/slideMaster" Target="../slideMasters/slideMaster5.xml"/><Relationship Id="rId5" Type="http://schemas.openxmlformats.org/officeDocument/2006/relationships/tags" Target="../tags/tag90.xml"/><Relationship Id="rId10" Type="http://schemas.openxmlformats.org/officeDocument/2006/relationships/tags" Target="../tags/tag95.xml"/><Relationship Id="rId4" Type="http://schemas.openxmlformats.org/officeDocument/2006/relationships/tags" Target="../tags/tag89.xml"/><Relationship Id="rId9" Type="http://schemas.openxmlformats.org/officeDocument/2006/relationships/tags" Target="../tags/tag94.xml"/><Relationship Id="rId14" Type="http://schemas.openxmlformats.org/officeDocument/2006/relationships/image" Target="../media/image6.png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tags" Target="../tags/tag102.xml"/><Relationship Id="rId13" Type="http://schemas.openxmlformats.org/officeDocument/2006/relationships/image" Target="../media/image5.emf"/><Relationship Id="rId3" Type="http://schemas.openxmlformats.org/officeDocument/2006/relationships/tags" Target="../tags/tag97.xml"/><Relationship Id="rId7" Type="http://schemas.openxmlformats.org/officeDocument/2006/relationships/tags" Target="../tags/tag101.xml"/><Relationship Id="rId12" Type="http://schemas.openxmlformats.org/officeDocument/2006/relationships/oleObject" Target="../embeddings/oleObject12.bin"/><Relationship Id="rId2" Type="http://schemas.openxmlformats.org/officeDocument/2006/relationships/tags" Target="../tags/tag96.xml"/><Relationship Id="rId1" Type="http://schemas.openxmlformats.org/officeDocument/2006/relationships/vmlDrawing" Target="../drawings/vmlDrawing12.vml"/><Relationship Id="rId6" Type="http://schemas.openxmlformats.org/officeDocument/2006/relationships/tags" Target="../tags/tag100.xml"/><Relationship Id="rId11" Type="http://schemas.openxmlformats.org/officeDocument/2006/relationships/slideMaster" Target="../slideMasters/slideMaster5.xml"/><Relationship Id="rId5" Type="http://schemas.openxmlformats.org/officeDocument/2006/relationships/tags" Target="../tags/tag99.xml"/><Relationship Id="rId10" Type="http://schemas.openxmlformats.org/officeDocument/2006/relationships/tags" Target="../tags/tag104.xml"/><Relationship Id="rId4" Type="http://schemas.openxmlformats.org/officeDocument/2006/relationships/tags" Target="../tags/tag98.xml"/><Relationship Id="rId9" Type="http://schemas.openxmlformats.org/officeDocument/2006/relationships/tags" Target="../tags/tag103.xml"/><Relationship Id="rId14" Type="http://schemas.openxmlformats.org/officeDocument/2006/relationships/image" Target="../media/image6.png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tags" Target="../tags/tag111.xml"/><Relationship Id="rId3" Type="http://schemas.openxmlformats.org/officeDocument/2006/relationships/tags" Target="../tags/tag106.xml"/><Relationship Id="rId7" Type="http://schemas.openxmlformats.org/officeDocument/2006/relationships/tags" Target="../tags/tag110.xml"/><Relationship Id="rId12" Type="http://schemas.openxmlformats.org/officeDocument/2006/relationships/image" Target="../media/image6.png"/><Relationship Id="rId2" Type="http://schemas.openxmlformats.org/officeDocument/2006/relationships/tags" Target="../tags/tag105.xml"/><Relationship Id="rId1" Type="http://schemas.openxmlformats.org/officeDocument/2006/relationships/vmlDrawing" Target="../drawings/vmlDrawing13.vml"/><Relationship Id="rId6" Type="http://schemas.openxmlformats.org/officeDocument/2006/relationships/tags" Target="../tags/tag109.xml"/><Relationship Id="rId11" Type="http://schemas.openxmlformats.org/officeDocument/2006/relationships/image" Target="../media/image7.emf"/><Relationship Id="rId5" Type="http://schemas.openxmlformats.org/officeDocument/2006/relationships/tags" Target="../tags/tag108.xml"/><Relationship Id="rId10" Type="http://schemas.openxmlformats.org/officeDocument/2006/relationships/oleObject" Target="../embeddings/oleObject13.bin"/><Relationship Id="rId4" Type="http://schemas.openxmlformats.org/officeDocument/2006/relationships/tags" Target="../tags/tag107.xml"/><Relationship Id="rId9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tags" Target="../tags/tag113.xml"/><Relationship Id="rId7" Type="http://schemas.openxmlformats.org/officeDocument/2006/relationships/oleObject" Target="../embeddings/oleObject14.bin"/><Relationship Id="rId2" Type="http://schemas.openxmlformats.org/officeDocument/2006/relationships/tags" Target="../tags/tag112.xml"/><Relationship Id="rId1" Type="http://schemas.openxmlformats.org/officeDocument/2006/relationships/vmlDrawing" Target="../drawings/vmlDrawing14.v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115.xml"/><Relationship Id="rId4" Type="http://schemas.openxmlformats.org/officeDocument/2006/relationships/tags" Target="../tags/tag114.xml"/><Relationship Id="rId9" Type="http://schemas.openxmlformats.org/officeDocument/2006/relationships/image" Target="../media/image10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117.xml"/><Relationship Id="rId7" Type="http://schemas.openxmlformats.org/officeDocument/2006/relationships/image" Target="../media/image11.png"/><Relationship Id="rId2" Type="http://schemas.openxmlformats.org/officeDocument/2006/relationships/tags" Target="../tags/tag116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15.bin"/><Relationship Id="rId4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23.pn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2.xml"/><Relationship Id="rId3" Type="http://schemas.openxmlformats.org/officeDocument/2006/relationships/tags" Target="../tags/tag140.xml"/><Relationship Id="rId7" Type="http://schemas.openxmlformats.org/officeDocument/2006/relationships/tags" Target="../tags/tag144.xml"/><Relationship Id="rId2" Type="http://schemas.openxmlformats.org/officeDocument/2006/relationships/tags" Target="../tags/tag139.xml"/><Relationship Id="rId1" Type="http://schemas.openxmlformats.org/officeDocument/2006/relationships/vmlDrawing" Target="../drawings/vmlDrawing17.vml"/><Relationship Id="rId6" Type="http://schemas.openxmlformats.org/officeDocument/2006/relationships/tags" Target="../tags/tag143.xml"/><Relationship Id="rId11" Type="http://schemas.openxmlformats.org/officeDocument/2006/relationships/image" Target="../media/image27.png"/><Relationship Id="rId5" Type="http://schemas.openxmlformats.org/officeDocument/2006/relationships/tags" Target="../tags/tag142.xml"/><Relationship Id="rId10" Type="http://schemas.openxmlformats.org/officeDocument/2006/relationships/image" Target="../media/image7.emf"/><Relationship Id="rId4" Type="http://schemas.openxmlformats.org/officeDocument/2006/relationships/tags" Target="../tags/tag141.xml"/><Relationship Id="rId9" Type="http://schemas.openxmlformats.org/officeDocument/2006/relationships/oleObject" Target="../embeddings/oleObject17.bin"/></Relationships>
</file>

<file path=ppt/slideLayouts/_rels/slideLayout91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2" Type="http://schemas.openxmlformats.org/officeDocument/2006/relationships/tags" Target="../tags/tag145.xml"/><Relationship Id="rId1" Type="http://schemas.openxmlformats.org/officeDocument/2006/relationships/vmlDrawing" Target="../drawings/vmlDrawing18.vml"/><Relationship Id="rId6" Type="http://schemas.openxmlformats.org/officeDocument/2006/relationships/tags" Target="../tags/tag149.xml"/><Relationship Id="rId11" Type="http://schemas.openxmlformats.org/officeDocument/2006/relationships/image" Target="../media/image5.emf"/><Relationship Id="rId5" Type="http://schemas.openxmlformats.org/officeDocument/2006/relationships/tags" Target="../tags/tag148.xml"/><Relationship Id="rId10" Type="http://schemas.openxmlformats.org/officeDocument/2006/relationships/oleObject" Target="../embeddings/oleObject18.bin"/><Relationship Id="rId4" Type="http://schemas.openxmlformats.org/officeDocument/2006/relationships/tags" Target="../tags/tag147.xml"/><Relationship Id="rId9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2.xml"/><Relationship Id="rId3" Type="http://schemas.openxmlformats.org/officeDocument/2006/relationships/tags" Target="../tags/tag153.xml"/><Relationship Id="rId7" Type="http://schemas.openxmlformats.org/officeDocument/2006/relationships/tags" Target="../tags/tag157.xml"/><Relationship Id="rId2" Type="http://schemas.openxmlformats.org/officeDocument/2006/relationships/tags" Target="../tags/tag152.xml"/><Relationship Id="rId1" Type="http://schemas.openxmlformats.org/officeDocument/2006/relationships/vmlDrawing" Target="../drawings/vmlDrawing19.vml"/><Relationship Id="rId6" Type="http://schemas.openxmlformats.org/officeDocument/2006/relationships/tags" Target="../tags/tag156.xml"/><Relationship Id="rId5" Type="http://schemas.openxmlformats.org/officeDocument/2006/relationships/tags" Target="../tags/tag155.xml"/><Relationship Id="rId10" Type="http://schemas.openxmlformats.org/officeDocument/2006/relationships/image" Target="../media/image7.emf"/><Relationship Id="rId4" Type="http://schemas.openxmlformats.org/officeDocument/2006/relationships/tags" Target="../tags/tag154.xml"/><Relationship Id="rId9" Type="http://schemas.openxmlformats.org/officeDocument/2006/relationships/oleObject" Target="../embeddings/oleObject19.bin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2.xml"/><Relationship Id="rId3" Type="http://schemas.openxmlformats.org/officeDocument/2006/relationships/tags" Target="../tags/tag159.xml"/><Relationship Id="rId7" Type="http://schemas.openxmlformats.org/officeDocument/2006/relationships/tags" Target="../tags/tag163.xml"/><Relationship Id="rId2" Type="http://schemas.openxmlformats.org/officeDocument/2006/relationships/tags" Target="../tags/tag158.xml"/><Relationship Id="rId1" Type="http://schemas.openxmlformats.org/officeDocument/2006/relationships/vmlDrawing" Target="../drawings/vmlDrawing20.vml"/><Relationship Id="rId6" Type="http://schemas.openxmlformats.org/officeDocument/2006/relationships/tags" Target="../tags/tag162.xml"/><Relationship Id="rId5" Type="http://schemas.openxmlformats.org/officeDocument/2006/relationships/tags" Target="../tags/tag161.xml"/><Relationship Id="rId10" Type="http://schemas.openxmlformats.org/officeDocument/2006/relationships/image" Target="../media/image7.emf"/><Relationship Id="rId4" Type="http://schemas.openxmlformats.org/officeDocument/2006/relationships/tags" Target="../tags/tag160.xml"/><Relationship Id="rId9" Type="http://schemas.openxmlformats.org/officeDocument/2006/relationships/oleObject" Target="../embeddings/oleObject20.bin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tags" Target="../tags/tag170.xml"/><Relationship Id="rId3" Type="http://schemas.openxmlformats.org/officeDocument/2006/relationships/tags" Target="../tags/tag165.xml"/><Relationship Id="rId7" Type="http://schemas.openxmlformats.org/officeDocument/2006/relationships/tags" Target="../tags/tag169.xml"/><Relationship Id="rId12" Type="http://schemas.openxmlformats.org/officeDocument/2006/relationships/image" Target="../media/image7.emf"/><Relationship Id="rId2" Type="http://schemas.openxmlformats.org/officeDocument/2006/relationships/tags" Target="../tags/tag164.xml"/><Relationship Id="rId1" Type="http://schemas.openxmlformats.org/officeDocument/2006/relationships/vmlDrawing" Target="../drawings/vmlDrawing21.vml"/><Relationship Id="rId6" Type="http://schemas.openxmlformats.org/officeDocument/2006/relationships/tags" Target="../tags/tag168.xml"/><Relationship Id="rId11" Type="http://schemas.openxmlformats.org/officeDocument/2006/relationships/oleObject" Target="../embeddings/oleObject21.bin"/><Relationship Id="rId5" Type="http://schemas.openxmlformats.org/officeDocument/2006/relationships/tags" Target="../tags/tag167.xml"/><Relationship Id="rId10" Type="http://schemas.openxmlformats.org/officeDocument/2006/relationships/slideMaster" Target="../slideMasters/slideMaster12.xml"/><Relationship Id="rId4" Type="http://schemas.openxmlformats.org/officeDocument/2006/relationships/tags" Target="../tags/tag166.xml"/><Relationship Id="rId9" Type="http://schemas.openxmlformats.org/officeDocument/2006/relationships/tags" Target="../tags/tag171.xml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tags" Target="../tags/tag178.xml"/><Relationship Id="rId3" Type="http://schemas.openxmlformats.org/officeDocument/2006/relationships/tags" Target="../tags/tag173.xml"/><Relationship Id="rId7" Type="http://schemas.openxmlformats.org/officeDocument/2006/relationships/tags" Target="../tags/tag177.xml"/><Relationship Id="rId2" Type="http://schemas.openxmlformats.org/officeDocument/2006/relationships/tags" Target="../tags/tag172.xml"/><Relationship Id="rId1" Type="http://schemas.openxmlformats.org/officeDocument/2006/relationships/vmlDrawing" Target="../drawings/vmlDrawing22.vml"/><Relationship Id="rId6" Type="http://schemas.openxmlformats.org/officeDocument/2006/relationships/tags" Target="../tags/tag176.xml"/><Relationship Id="rId11" Type="http://schemas.openxmlformats.org/officeDocument/2006/relationships/image" Target="../media/image7.emf"/><Relationship Id="rId5" Type="http://schemas.openxmlformats.org/officeDocument/2006/relationships/tags" Target="../tags/tag175.xml"/><Relationship Id="rId10" Type="http://schemas.openxmlformats.org/officeDocument/2006/relationships/oleObject" Target="../embeddings/oleObject22.bin"/><Relationship Id="rId4" Type="http://schemas.openxmlformats.org/officeDocument/2006/relationships/tags" Target="../tags/tag174.xml"/><Relationship Id="rId9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tags" Target="../tags/tag185.xml"/><Relationship Id="rId13" Type="http://schemas.openxmlformats.org/officeDocument/2006/relationships/image" Target="../media/image26.png"/><Relationship Id="rId3" Type="http://schemas.openxmlformats.org/officeDocument/2006/relationships/tags" Target="../tags/tag180.xml"/><Relationship Id="rId7" Type="http://schemas.openxmlformats.org/officeDocument/2006/relationships/tags" Target="../tags/tag184.xml"/><Relationship Id="rId12" Type="http://schemas.openxmlformats.org/officeDocument/2006/relationships/image" Target="../media/image5.emf"/><Relationship Id="rId2" Type="http://schemas.openxmlformats.org/officeDocument/2006/relationships/tags" Target="../tags/tag179.xml"/><Relationship Id="rId1" Type="http://schemas.openxmlformats.org/officeDocument/2006/relationships/vmlDrawing" Target="../drawings/vmlDrawing23.vml"/><Relationship Id="rId6" Type="http://schemas.openxmlformats.org/officeDocument/2006/relationships/tags" Target="../tags/tag183.xml"/><Relationship Id="rId11" Type="http://schemas.openxmlformats.org/officeDocument/2006/relationships/oleObject" Target="../embeddings/oleObject23.bin"/><Relationship Id="rId5" Type="http://schemas.openxmlformats.org/officeDocument/2006/relationships/tags" Target="../tags/tag182.xml"/><Relationship Id="rId10" Type="http://schemas.openxmlformats.org/officeDocument/2006/relationships/slideMaster" Target="../slideMasters/slideMaster12.xml"/><Relationship Id="rId4" Type="http://schemas.openxmlformats.org/officeDocument/2006/relationships/tags" Target="../tags/tag181.xml"/><Relationship Id="rId9" Type="http://schemas.openxmlformats.org/officeDocument/2006/relationships/tags" Target="../tags/tag186.xml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tags" Target="../tags/tag193.xml"/><Relationship Id="rId13" Type="http://schemas.openxmlformats.org/officeDocument/2006/relationships/image" Target="../media/image26.png"/><Relationship Id="rId3" Type="http://schemas.openxmlformats.org/officeDocument/2006/relationships/tags" Target="../tags/tag188.xml"/><Relationship Id="rId7" Type="http://schemas.openxmlformats.org/officeDocument/2006/relationships/tags" Target="../tags/tag192.xml"/><Relationship Id="rId12" Type="http://schemas.openxmlformats.org/officeDocument/2006/relationships/image" Target="../media/image5.emf"/><Relationship Id="rId2" Type="http://schemas.openxmlformats.org/officeDocument/2006/relationships/tags" Target="../tags/tag187.xml"/><Relationship Id="rId1" Type="http://schemas.openxmlformats.org/officeDocument/2006/relationships/vmlDrawing" Target="../drawings/vmlDrawing24.vml"/><Relationship Id="rId6" Type="http://schemas.openxmlformats.org/officeDocument/2006/relationships/tags" Target="../tags/tag191.xml"/><Relationship Id="rId11" Type="http://schemas.openxmlformats.org/officeDocument/2006/relationships/oleObject" Target="../embeddings/oleObject24.bin"/><Relationship Id="rId5" Type="http://schemas.openxmlformats.org/officeDocument/2006/relationships/tags" Target="../tags/tag190.xml"/><Relationship Id="rId10" Type="http://schemas.openxmlformats.org/officeDocument/2006/relationships/slideMaster" Target="../slideMasters/slideMaster12.xml"/><Relationship Id="rId4" Type="http://schemas.openxmlformats.org/officeDocument/2006/relationships/tags" Target="../tags/tag189.xml"/><Relationship Id="rId9" Type="http://schemas.openxmlformats.org/officeDocument/2006/relationships/tags" Target="../tags/tag194.xml"/></Relationships>
</file>

<file path=ppt/slideLayouts/_rels/slideLayout98.xml.rels><?xml version="1.0" encoding="UTF-8" standalone="yes"?>
<Relationships xmlns="http://schemas.openxmlformats.org/package/2006/relationships"><Relationship Id="rId8" Type="http://schemas.openxmlformats.org/officeDocument/2006/relationships/tags" Target="../tags/tag201.xml"/><Relationship Id="rId13" Type="http://schemas.openxmlformats.org/officeDocument/2006/relationships/image" Target="../media/image5.emf"/><Relationship Id="rId3" Type="http://schemas.openxmlformats.org/officeDocument/2006/relationships/tags" Target="../tags/tag196.xml"/><Relationship Id="rId7" Type="http://schemas.openxmlformats.org/officeDocument/2006/relationships/tags" Target="../tags/tag200.xml"/><Relationship Id="rId12" Type="http://schemas.openxmlformats.org/officeDocument/2006/relationships/oleObject" Target="../embeddings/oleObject25.bin"/><Relationship Id="rId2" Type="http://schemas.openxmlformats.org/officeDocument/2006/relationships/tags" Target="../tags/tag195.xml"/><Relationship Id="rId1" Type="http://schemas.openxmlformats.org/officeDocument/2006/relationships/vmlDrawing" Target="../drawings/vmlDrawing25.vml"/><Relationship Id="rId6" Type="http://schemas.openxmlformats.org/officeDocument/2006/relationships/tags" Target="../tags/tag199.xml"/><Relationship Id="rId11" Type="http://schemas.openxmlformats.org/officeDocument/2006/relationships/slideMaster" Target="../slideMasters/slideMaster12.xml"/><Relationship Id="rId5" Type="http://schemas.openxmlformats.org/officeDocument/2006/relationships/tags" Target="../tags/tag198.xml"/><Relationship Id="rId10" Type="http://schemas.openxmlformats.org/officeDocument/2006/relationships/tags" Target="../tags/tag203.xml"/><Relationship Id="rId4" Type="http://schemas.openxmlformats.org/officeDocument/2006/relationships/tags" Target="../tags/tag197.xml"/><Relationship Id="rId9" Type="http://schemas.openxmlformats.org/officeDocument/2006/relationships/tags" Target="../tags/tag202.xml"/><Relationship Id="rId14" Type="http://schemas.openxmlformats.org/officeDocument/2006/relationships/image" Target="../media/image26.png"/></Relationships>
</file>

<file path=ppt/slideLayouts/_rels/slideLayout99.xml.rels><?xml version="1.0" encoding="UTF-8" standalone="yes"?>
<Relationships xmlns="http://schemas.openxmlformats.org/package/2006/relationships"><Relationship Id="rId8" Type="http://schemas.openxmlformats.org/officeDocument/2006/relationships/tags" Target="../tags/tag210.xml"/><Relationship Id="rId13" Type="http://schemas.openxmlformats.org/officeDocument/2006/relationships/image" Target="../media/image9.emf"/><Relationship Id="rId3" Type="http://schemas.openxmlformats.org/officeDocument/2006/relationships/tags" Target="../tags/tag205.xml"/><Relationship Id="rId7" Type="http://schemas.openxmlformats.org/officeDocument/2006/relationships/tags" Target="../tags/tag209.xml"/><Relationship Id="rId12" Type="http://schemas.openxmlformats.org/officeDocument/2006/relationships/oleObject" Target="../embeddings/oleObject26.bin"/><Relationship Id="rId2" Type="http://schemas.openxmlformats.org/officeDocument/2006/relationships/tags" Target="../tags/tag204.xml"/><Relationship Id="rId1" Type="http://schemas.openxmlformats.org/officeDocument/2006/relationships/vmlDrawing" Target="../drawings/vmlDrawing26.vml"/><Relationship Id="rId6" Type="http://schemas.openxmlformats.org/officeDocument/2006/relationships/tags" Target="../tags/tag208.xml"/><Relationship Id="rId11" Type="http://schemas.openxmlformats.org/officeDocument/2006/relationships/slideMaster" Target="../slideMasters/slideMaster12.xml"/><Relationship Id="rId5" Type="http://schemas.openxmlformats.org/officeDocument/2006/relationships/tags" Target="../tags/tag207.xml"/><Relationship Id="rId10" Type="http://schemas.openxmlformats.org/officeDocument/2006/relationships/tags" Target="../tags/tag212.xml"/><Relationship Id="rId4" Type="http://schemas.openxmlformats.org/officeDocument/2006/relationships/tags" Target="../tags/tag206.xml"/><Relationship Id="rId9" Type="http://schemas.openxmlformats.org/officeDocument/2006/relationships/tags" Target="../tags/tag211.xml"/><Relationship Id="rId14" Type="http://schemas.openxmlformats.org/officeDocument/2006/relationships/image" Target="../media/image26.png"/></Relationships>
</file>

<file path=ppt/slideLayouts/_rels/slideLayout100.xml.rels><?xml version="1.0" encoding="UTF-8" standalone="yes"?>
<Relationships xmlns="http://schemas.openxmlformats.org/package/2006/relationships"><Relationship Id="rId8" Type="http://schemas.openxmlformats.org/officeDocument/2006/relationships/tags" Target="../tags/tag219.xml"/><Relationship Id="rId13" Type="http://schemas.openxmlformats.org/officeDocument/2006/relationships/image" Target="../media/image5.emf"/><Relationship Id="rId3" Type="http://schemas.openxmlformats.org/officeDocument/2006/relationships/tags" Target="../tags/tag214.xml"/><Relationship Id="rId7" Type="http://schemas.openxmlformats.org/officeDocument/2006/relationships/tags" Target="../tags/tag218.xml"/><Relationship Id="rId12" Type="http://schemas.openxmlformats.org/officeDocument/2006/relationships/oleObject" Target="../embeddings/oleObject27.bin"/><Relationship Id="rId2" Type="http://schemas.openxmlformats.org/officeDocument/2006/relationships/tags" Target="../tags/tag213.xml"/><Relationship Id="rId1" Type="http://schemas.openxmlformats.org/officeDocument/2006/relationships/vmlDrawing" Target="../drawings/vmlDrawing27.vml"/><Relationship Id="rId6" Type="http://schemas.openxmlformats.org/officeDocument/2006/relationships/tags" Target="../tags/tag217.xml"/><Relationship Id="rId11" Type="http://schemas.openxmlformats.org/officeDocument/2006/relationships/slideMaster" Target="../slideMasters/slideMaster12.xml"/><Relationship Id="rId5" Type="http://schemas.openxmlformats.org/officeDocument/2006/relationships/tags" Target="../tags/tag216.xml"/><Relationship Id="rId10" Type="http://schemas.openxmlformats.org/officeDocument/2006/relationships/tags" Target="../tags/tag221.xml"/><Relationship Id="rId4" Type="http://schemas.openxmlformats.org/officeDocument/2006/relationships/tags" Target="../tags/tag215.xml"/><Relationship Id="rId9" Type="http://schemas.openxmlformats.org/officeDocument/2006/relationships/tags" Target="../tags/tag220.xml"/><Relationship Id="rId14" Type="http://schemas.openxmlformats.org/officeDocument/2006/relationships/image" Target="../media/image26.png"/></Relationships>
</file>

<file path=ppt/slideLayouts/_rels/slideLayout101.xml.rels><?xml version="1.0" encoding="UTF-8" standalone="yes"?>
<Relationships xmlns="http://schemas.openxmlformats.org/package/2006/relationships"><Relationship Id="rId8" Type="http://schemas.openxmlformats.org/officeDocument/2006/relationships/tags" Target="../tags/tag228.xml"/><Relationship Id="rId3" Type="http://schemas.openxmlformats.org/officeDocument/2006/relationships/tags" Target="../tags/tag223.xml"/><Relationship Id="rId7" Type="http://schemas.openxmlformats.org/officeDocument/2006/relationships/tags" Target="../tags/tag227.xml"/><Relationship Id="rId12" Type="http://schemas.openxmlformats.org/officeDocument/2006/relationships/image" Target="../media/image26.png"/><Relationship Id="rId2" Type="http://schemas.openxmlformats.org/officeDocument/2006/relationships/tags" Target="../tags/tag222.xml"/><Relationship Id="rId1" Type="http://schemas.openxmlformats.org/officeDocument/2006/relationships/vmlDrawing" Target="../drawings/vmlDrawing28.vml"/><Relationship Id="rId6" Type="http://schemas.openxmlformats.org/officeDocument/2006/relationships/tags" Target="../tags/tag226.xml"/><Relationship Id="rId11" Type="http://schemas.openxmlformats.org/officeDocument/2006/relationships/image" Target="../media/image7.emf"/><Relationship Id="rId5" Type="http://schemas.openxmlformats.org/officeDocument/2006/relationships/tags" Target="../tags/tag225.xml"/><Relationship Id="rId10" Type="http://schemas.openxmlformats.org/officeDocument/2006/relationships/oleObject" Target="../embeddings/oleObject28.bin"/><Relationship Id="rId4" Type="http://schemas.openxmlformats.org/officeDocument/2006/relationships/tags" Target="../tags/tag224.xml"/><Relationship Id="rId9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tags" Target="../tags/tag230.xml"/><Relationship Id="rId7" Type="http://schemas.openxmlformats.org/officeDocument/2006/relationships/oleObject" Target="../embeddings/oleObject29.bin"/><Relationship Id="rId2" Type="http://schemas.openxmlformats.org/officeDocument/2006/relationships/tags" Target="../tags/tag229.xml"/><Relationship Id="rId1" Type="http://schemas.openxmlformats.org/officeDocument/2006/relationships/vmlDrawing" Target="../drawings/vmlDrawing29.vml"/><Relationship Id="rId6" Type="http://schemas.openxmlformats.org/officeDocument/2006/relationships/slideMaster" Target="../slideMasters/slideMaster12.xml"/><Relationship Id="rId5" Type="http://schemas.openxmlformats.org/officeDocument/2006/relationships/tags" Target="../tags/tag232.xml"/><Relationship Id="rId4" Type="http://schemas.openxmlformats.org/officeDocument/2006/relationships/tags" Target="../tags/tag231.xml"/><Relationship Id="rId9" Type="http://schemas.openxmlformats.org/officeDocument/2006/relationships/image" Target="../media/image10.png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tags" Target="../tags/tag234.xml"/><Relationship Id="rId7" Type="http://schemas.openxmlformats.org/officeDocument/2006/relationships/image" Target="../media/image11.png"/><Relationship Id="rId2" Type="http://schemas.openxmlformats.org/officeDocument/2006/relationships/tags" Target="../tags/tag233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30.bin"/><Relationship Id="rId4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7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7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7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17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17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43.png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8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9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2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0.xml"/><Relationship Id="rId1" Type="http://schemas.openxmlformats.org/officeDocument/2006/relationships/themeOverride" Target="../theme/themeOverride1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 lIns="121914" tIns="60957" rIns="121914" bIns="60957"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defTabSz="1219140"/>
            <a:r>
              <a:rPr lang="fr-FR">
                <a:solidFill>
                  <a:srgbClr val="000000">
                    <a:alpha val="0"/>
                  </a:srgbClr>
                </a:solidFill>
              </a:rPr>
              <a:t>24/02/2020</a:t>
            </a:r>
            <a:endParaRPr lang="fr-FR" dirty="0">
              <a:solidFill>
                <a:srgbClr val="000000">
                  <a:alpha val="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960000" y="5226529"/>
            <a:ext cx="4320000" cy="1200000"/>
          </a:xfrm>
          <a:prstGeom prst="rect">
            <a:avLst/>
          </a:prstGeom>
        </p:spPr>
        <p:txBody>
          <a:bodyPr lIns="121914" tIns="60957" rIns="121914" bIns="60957" anchor="b" anchorCtr="0"/>
          <a:lstStyle>
            <a:lvl1pPr>
              <a:defRPr sz="1500"/>
            </a:lvl1pPr>
          </a:lstStyle>
          <a:p>
            <a:pPr defTabSz="1219140"/>
            <a:r>
              <a:rPr lang="fr-FR">
                <a:solidFill>
                  <a:srgbClr val="000000"/>
                </a:solidFill>
              </a:rPr>
              <a:t>Dicom des ministères sociaux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>
                <a:solidFill>
                  <a:srgbClr val="000000">
                    <a:alpha val="0"/>
                  </a:srgbClr>
                </a:solidFill>
              </a:rPr>
              <a:pPr/>
              <a:t>‹N°›</a:t>
            </a:fld>
            <a:endParaRPr lang="fr-FR" dirty="0">
              <a:solidFill>
                <a:srgbClr val="000000">
                  <a:alpha val="0"/>
                </a:srgbClr>
              </a:solidFill>
            </a:endParaRPr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2AD4A7D1-773F-4EB5-97FE-B9D2B6E472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1372" y="276694"/>
            <a:ext cx="1440160" cy="734927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39E138CE-92C3-4133-967C-193C918B02B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235" y="297995"/>
            <a:ext cx="1871532" cy="42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6463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>
                <a:solidFill>
                  <a:srgbClr val="000000"/>
                </a:solidFill>
              </a:rPr>
              <a:pPr/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000" y="3128061"/>
            <a:ext cx="11232000" cy="27696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00" b="1" cap="all" baseline="0"/>
            </a:lvl1pPr>
            <a:lvl2pPr marL="0" indent="0">
              <a:spcBef>
                <a:spcPts val="667"/>
              </a:spcBef>
              <a:spcAft>
                <a:spcPts val="0"/>
              </a:spcAft>
              <a:buNone/>
              <a:defRPr sz="250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/>
          <p:nvPr userDrawn="1"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C2ED7DB9-9753-4A57-A308-58D8AA1046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1372" y="276694"/>
            <a:ext cx="1440160" cy="734927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F8A67419-4D10-4848-A532-302CC5B2520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235" y="297995"/>
            <a:ext cx="1871532" cy="42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2983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960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>
                <a:solidFill>
                  <a:srgbClr val="000000"/>
                </a:solidFill>
              </a:rPr>
              <a:pPr/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79997" y="2522624"/>
            <a:ext cx="3360000" cy="3374400"/>
          </a:xfrm>
        </p:spPr>
        <p:txBody>
          <a:bodyPr/>
          <a:lstStyle>
            <a:lvl1pPr marL="191990" indent="-191990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79" indent="-191990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16000" y="2524800"/>
            <a:ext cx="3360000" cy="3374400"/>
          </a:xfrm>
        </p:spPr>
        <p:txBody>
          <a:bodyPr/>
          <a:lstStyle>
            <a:lvl1pPr marL="191990" indent="-191990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79" indent="-191990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351999" y="2524800"/>
            <a:ext cx="3360000" cy="3374400"/>
          </a:xfrm>
        </p:spPr>
        <p:txBody>
          <a:bodyPr/>
          <a:lstStyle>
            <a:lvl1pPr marL="191990" indent="-191990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79" indent="-191990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7823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84000"/>
            <a:ext cx="12192000" cy="5875200"/>
          </a:xfrm>
          <a:solidFill>
            <a:schemeClr val="bg1">
              <a:lumMod val="85000"/>
            </a:schemeClr>
          </a:solidFill>
        </p:spPr>
        <p:txBody>
          <a:bodyPr tIns="1439928" anchor="ctr" anchorCtr="0"/>
          <a:lstStyle>
            <a:lvl1pPr algn="ctr">
              <a:defRPr cap="all" baseline="0"/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tx1"/>
            </a:solidFill>
          </a:ln>
        </p:spPr>
        <p:txBody>
          <a:bodyPr lIns="0" bIns="479976" anchor="ctr" anchorCtr="0"/>
          <a:lstStyle>
            <a:lvl1pPr marL="527973" indent="-527973">
              <a:buFont typeface="+mj-lt"/>
              <a:buAutoNum type="arabicPeriod"/>
              <a:defRPr sz="4300"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>
                <a:solidFill>
                  <a:srgbClr val="000000"/>
                </a:solidFill>
              </a:rPr>
              <a:pPr/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482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960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>
                <a:solidFill>
                  <a:srgbClr val="000000"/>
                </a:solidFill>
              </a:rPr>
              <a:pPr/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16000" y="240001"/>
            <a:ext cx="7335733" cy="403467"/>
          </a:xfrm>
        </p:spPr>
        <p:txBody>
          <a:bodyPr/>
          <a:lstStyle>
            <a:lvl1pPr marL="143992" indent="-143992" algn="r">
              <a:spcAft>
                <a:spcPts val="0"/>
              </a:spcAft>
              <a:buFont typeface="+mj-lt"/>
              <a:buAutoNum type="arabicPeriod"/>
              <a:defRPr sz="1100" b="1"/>
            </a:lvl1pPr>
            <a:lvl2pPr marL="143992" indent="-143992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110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999" y="2448000"/>
            <a:ext cx="336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416000" y="2448000"/>
            <a:ext cx="336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352000" y="2448000"/>
            <a:ext cx="336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2503266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 lIns="121917" tIns="60958" rIns="121917" bIns="60958"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defTabSz="1219170"/>
            <a:r>
              <a:rPr lang="fr-FR">
                <a:solidFill>
                  <a:srgbClr val="000000">
                    <a:alpha val="0"/>
                  </a:srgbClr>
                </a:solidFill>
              </a:rPr>
              <a:t>24/02/2020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960000" y="5226529"/>
            <a:ext cx="4320000" cy="1200000"/>
          </a:xfrm>
          <a:prstGeom prst="rect">
            <a:avLst/>
          </a:prstGeom>
        </p:spPr>
        <p:txBody>
          <a:bodyPr lIns="121917" tIns="60958" rIns="121917" bIns="60958" anchor="b" anchorCtr="0"/>
          <a:lstStyle>
            <a:lvl1pPr>
              <a:defRPr sz="1500"/>
            </a:lvl1pPr>
          </a:lstStyle>
          <a:p>
            <a:pPr defTabSz="1219170"/>
            <a:r>
              <a:rPr lang="fr-FR">
                <a:solidFill>
                  <a:srgbClr val="000000"/>
                </a:solidFill>
              </a:rPr>
              <a:t>Dicom des ministères sociaux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>
                <a:solidFill>
                  <a:srgbClr val="000000">
                    <a:alpha val="0"/>
                  </a:srgbClr>
                </a:solidFill>
              </a:rPr>
              <a:pPr/>
              <a:t>‹N°›</a:t>
            </a:fld>
            <a:endParaRPr lang="fr-FR">
              <a:solidFill>
                <a:srgbClr val="000000">
                  <a:alpha val="0"/>
                </a:srgbClr>
              </a:solidFill>
            </a:endParaRPr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2AD4A7D1-773F-4EB5-97FE-B9D2B6E472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1372" y="276693"/>
            <a:ext cx="1440160" cy="734927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39E138CE-92C3-4133-967C-193C918B02B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234" y="297994"/>
            <a:ext cx="1871532" cy="42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190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>
                <a:solidFill>
                  <a:srgbClr val="000000"/>
                </a:solidFill>
              </a:rPr>
              <a:pPr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000" y="3128061"/>
            <a:ext cx="11232000" cy="27696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00" b="1" cap="all" baseline="0"/>
            </a:lvl1pPr>
            <a:lvl2pPr marL="0" indent="0">
              <a:spcBef>
                <a:spcPts val="667"/>
              </a:spcBef>
              <a:spcAft>
                <a:spcPts val="0"/>
              </a:spcAft>
              <a:buNone/>
              <a:defRPr sz="2500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cxnSp>
        <p:nvCxnSpPr>
          <p:cNvPr id="12" name="Connecteur droit 11"/>
          <p:cNvCxnSpPr/>
          <p:nvPr userDrawn="1"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C2ED7DB9-9753-4A57-A308-58D8AA1046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1372" y="276693"/>
            <a:ext cx="1440160" cy="734927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F8A67419-4D10-4848-A532-302CC5B2520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234" y="297994"/>
            <a:ext cx="1871532" cy="42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9953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960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>
                <a:solidFill>
                  <a:srgbClr val="000000"/>
                </a:solidFill>
              </a:rPr>
              <a:pPr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79997" y="2522624"/>
            <a:ext cx="3360000" cy="3374400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16000" y="2524800"/>
            <a:ext cx="3360000" cy="3374400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351999" y="2524800"/>
            <a:ext cx="3360000" cy="3374400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723797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84000"/>
            <a:ext cx="12192000" cy="5875200"/>
          </a:xfrm>
          <a:solidFill>
            <a:schemeClr val="bg1">
              <a:lumMod val="85000"/>
            </a:schemeClr>
          </a:solidFill>
        </p:spPr>
        <p:txBody>
          <a:bodyPr tIns="1439964" anchor="ctr" anchorCtr="0"/>
          <a:lstStyle>
            <a:lvl1pPr algn="ctr">
              <a:defRPr cap="all" baseline="0"/>
            </a:lvl1pPr>
          </a:lstStyle>
          <a:p>
            <a:r>
              <a:rPr lang="fr-FR"/>
              <a:t>Sélectionner l’icône pour insérer une image, </a:t>
            </a:r>
            <a:br>
              <a:rPr lang="fr-FR"/>
            </a:br>
            <a:r>
              <a:rPr lang="fr-FR"/>
              <a:t>puis disposer l’image en arrière plan </a:t>
            </a:r>
            <a:br>
              <a:rPr lang="fr-FR"/>
            </a:br>
            <a:r>
              <a:rPr lang="fr-FR"/>
              <a:t>(Sélectionner l’image avec le bouton droit de la souris / </a:t>
            </a:r>
            <a:br>
              <a:rPr lang="fr-FR"/>
            </a:br>
            <a:r>
              <a:rPr lang="fr-FR"/>
              <a:t>Mettre à l’arrière plan)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tx1"/>
            </a:solidFill>
          </a:ln>
        </p:spPr>
        <p:txBody>
          <a:bodyPr lIns="0" bIns="479988" anchor="ctr" anchorCtr="0"/>
          <a:lstStyle>
            <a:lvl1pPr marL="527987" indent="-527987">
              <a:buFont typeface="+mj-lt"/>
              <a:buAutoNum type="arabicPeriod"/>
              <a:defRPr sz="4300"/>
            </a:lvl1pPr>
          </a:lstStyle>
          <a:p>
            <a:r>
              <a:rPr lang="fr-FR"/>
              <a:t>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>
                <a:solidFill>
                  <a:srgbClr val="000000"/>
                </a:solidFill>
              </a:rPr>
              <a:pPr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205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960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>
                <a:solidFill>
                  <a:srgbClr val="000000"/>
                </a:solidFill>
              </a:rPr>
              <a:pPr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16000" y="240000"/>
            <a:ext cx="7335733" cy="403467"/>
          </a:xfrm>
        </p:spPr>
        <p:txBody>
          <a:bodyPr/>
          <a:lstStyle>
            <a:lvl1pPr marL="143996" indent="-143996" algn="r">
              <a:spcAft>
                <a:spcPts val="0"/>
              </a:spcAft>
              <a:buFont typeface="+mj-lt"/>
              <a:buAutoNum type="arabicPeriod"/>
              <a:defRPr sz="1000" b="1"/>
            </a:lvl1pPr>
            <a:lvl2pPr marL="143996" indent="-143996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1000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999" y="2448000"/>
            <a:ext cx="336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416000" y="2448000"/>
            <a:ext cx="336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352000" y="2448000"/>
            <a:ext cx="336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3334746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24/02/2020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2AD4A7D1-773F-4EB5-97FE-B9D2B6E472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1372" y="276693"/>
            <a:ext cx="1440160" cy="73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974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ACD8488-68B3-4A5B-8D91-92FF188FAF80}"/>
              </a:ext>
            </a:extLst>
          </p:cNvPr>
          <p:cNvSpPr/>
          <p:nvPr userDrawn="1"/>
        </p:nvSpPr>
        <p:spPr>
          <a:xfrm>
            <a:off x="-1" y="984600"/>
            <a:ext cx="12192000" cy="5874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tx1"/>
            </a:solidFill>
          </a:ln>
        </p:spPr>
        <p:txBody>
          <a:bodyPr lIns="0" bIns="360000" anchor="ctr" anchorCtr="0"/>
          <a:lstStyle>
            <a:lvl1pPr marL="0" indent="0">
              <a:buFont typeface="+mj-lt"/>
              <a:buNone/>
              <a:defRPr sz="4333"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92455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750000"/>
          </a:xfrm>
        </p:spPr>
        <p:txBody>
          <a:bodyPr/>
          <a:lstStyle>
            <a:lvl1pPr>
              <a:lnSpc>
                <a:spcPct val="100000"/>
              </a:lnSpc>
              <a:spcAft>
                <a:spcPts val="1200"/>
              </a:spcAft>
              <a:defRPr sz="1800" b="0" i="1"/>
            </a:lvl1pPr>
          </a:lstStyle>
          <a:p>
            <a:r>
              <a:rPr lang="fr-FR" dirty="0"/>
              <a:t>Texte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1864660" y="240000"/>
            <a:ext cx="9887074" cy="672000"/>
          </a:xfrm>
        </p:spPr>
        <p:txBody>
          <a:bodyPr/>
          <a:lstStyle>
            <a:lvl1pPr marL="0" indent="0" algn="l">
              <a:spcAft>
                <a:spcPts val="0"/>
              </a:spcAft>
              <a:buFont typeface="+mj-lt"/>
              <a:buNone/>
              <a:defRPr sz="2800" b="1"/>
            </a:lvl1pPr>
            <a:lvl2pPr marL="0" indent="0" algn="l">
              <a:spcBef>
                <a:spcPts val="0"/>
              </a:spcBef>
              <a:spcAft>
                <a:spcPts val="0"/>
              </a:spcAft>
              <a:buFont typeface="+mj-lt"/>
              <a:buNone/>
              <a:defRPr sz="200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999" y="2238000"/>
            <a:ext cx="3360000" cy="3641999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335992" indent="-95998">
              <a:spcBef>
                <a:spcPts val="0"/>
              </a:spcBef>
              <a:buFont typeface="Courier New" panose="02070309020205020404" pitchFamily="49" charset="0"/>
              <a:buChar char="o"/>
              <a:defRPr sz="1600"/>
            </a:lvl2pPr>
            <a:lvl3pPr>
              <a:defRPr sz="1400" baseline="0"/>
            </a:lvl3pPr>
            <a:lvl4pPr>
              <a:defRPr sz="1100"/>
            </a:lvl4pPr>
            <a:lvl5pPr>
              <a:defRPr sz="1050"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416000" y="2238000"/>
            <a:ext cx="3360000" cy="3642000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335992" indent="-95998">
              <a:spcBef>
                <a:spcPts val="0"/>
              </a:spcBef>
              <a:buFont typeface="Courier New" panose="02070309020205020404" pitchFamily="49" charset="0"/>
              <a:buChar char="o"/>
              <a:defRPr sz="1600"/>
            </a:lvl2pPr>
            <a:lvl3pPr>
              <a:defRPr sz="1400" baseline="0"/>
            </a:lvl3pPr>
            <a:lvl4pPr>
              <a:defRPr sz="1100"/>
            </a:lvl4pPr>
            <a:lvl5pPr>
              <a:defRPr sz="1050"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352000" y="2238000"/>
            <a:ext cx="3360000" cy="3642000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335992" indent="-95998">
              <a:spcBef>
                <a:spcPts val="0"/>
              </a:spcBef>
              <a:buFont typeface="Courier New" panose="02070309020205020404" pitchFamily="49" charset="0"/>
              <a:buChar char="o"/>
              <a:defRPr sz="1600"/>
            </a:lvl2pPr>
            <a:lvl3pPr>
              <a:defRPr sz="1400" baseline="0"/>
            </a:lvl3pPr>
            <a:lvl4pPr>
              <a:defRPr sz="1100"/>
            </a:lvl4pPr>
            <a:lvl5pPr>
              <a:defRPr sz="1050"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4752909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5616000" cy="750720"/>
          </a:xfrm>
        </p:spPr>
        <p:txBody>
          <a:bodyPr/>
          <a:lstStyle>
            <a:lvl1pPr>
              <a:lnSpc>
                <a:spcPct val="100000"/>
              </a:lnSpc>
              <a:spcAft>
                <a:spcPts val="1200"/>
              </a:spcAft>
              <a:defRPr sz="1800" b="0" i="1"/>
            </a:lvl1pPr>
          </a:lstStyle>
          <a:p>
            <a:r>
              <a:rPr lang="fr-FR" dirty="0"/>
              <a:t>Texte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1864660" y="240000"/>
            <a:ext cx="9887074" cy="672000"/>
          </a:xfrm>
        </p:spPr>
        <p:txBody>
          <a:bodyPr/>
          <a:lstStyle>
            <a:lvl1pPr marL="0" indent="0" algn="l">
              <a:spcAft>
                <a:spcPts val="0"/>
              </a:spcAft>
              <a:buFont typeface="+mj-lt"/>
              <a:buNone/>
              <a:defRPr sz="2800" b="1"/>
            </a:lvl1pPr>
            <a:lvl2pPr marL="0" indent="0" algn="l">
              <a:spcBef>
                <a:spcPts val="0"/>
              </a:spcBef>
              <a:spcAft>
                <a:spcPts val="0"/>
              </a:spcAft>
              <a:buFont typeface="+mj-lt"/>
              <a:buNone/>
              <a:defRPr sz="200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999" y="2238720"/>
            <a:ext cx="5616000" cy="3641280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335992" indent="-95998">
              <a:spcBef>
                <a:spcPts val="0"/>
              </a:spcBef>
              <a:buFont typeface="Courier New" panose="02070309020205020404" pitchFamily="49" charset="0"/>
              <a:buChar char="o"/>
              <a:defRPr sz="1600"/>
            </a:lvl2pPr>
            <a:lvl3pPr>
              <a:defRPr sz="1400" baseline="0"/>
            </a:lvl3pPr>
            <a:lvl4pPr>
              <a:defRPr sz="1100"/>
            </a:lvl4pPr>
            <a:lvl5pPr>
              <a:defRPr sz="1050"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15492544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750720"/>
          </a:xfrm>
        </p:spPr>
        <p:txBody>
          <a:bodyPr/>
          <a:lstStyle>
            <a:lvl1pPr>
              <a:lnSpc>
                <a:spcPct val="100000"/>
              </a:lnSpc>
              <a:spcAft>
                <a:spcPts val="1200"/>
              </a:spcAft>
              <a:defRPr sz="1800" b="0" i="1"/>
            </a:lvl1pPr>
          </a:lstStyle>
          <a:p>
            <a:r>
              <a:rPr lang="fr-FR" dirty="0"/>
              <a:t>Texte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1864660" y="240000"/>
            <a:ext cx="9887074" cy="672000"/>
          </a:xfrm>
        </p:spPr>
        <p:txBody>
          <a:bodyPr/>
          <a:lstStyle>
            <a:lvl1pPr marL="0" indent="0" algn="l">
              <a:spcAft>
                <a:spcPts val="0"/>
              </a:spcAft>
              <a:buFont typeface="+mj-lt"/>
              <a:buNone/>
              <a:defRPr sz="2800" b="1"/>
            </a:lvl1pPr>
            <a:lvl2pPr marL="0" indent="0" algn="l">
              <a:spcBef>
                <a:spcPts val="0"/>
              </a:spcBef>
              <a:spcAft>
                <a:spcPts val="0"/>
              </a:spcAft>
              <a:buFont typeface="+mj-lt"/>
              <a:buNone/>
              <a:defRPr sz="200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9792898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1864660" y="240000"/>
            <a:ext cx="9887074" cy="672000"/>
          </a:xfrm>
        </p:spPr>
        <p:txBody>
          <a:bodyPr/>
          <a:lstStyle>
            <a:lvl1pPr marL="0" indent="0" algn="l">
              <a:spcAft>
                <a:spcPts val="0"/>
              </a:spcAft>
              <a:buFont typeface="+mj-lt"/>
              <a:buNone/>
              <a:defRPr sz="2800" b="1"/>
            </a:lvl1pPr>
            <a:lvl2pPr marL="0" indent="0" algn="l">
              <a:spcBef>
                <a:spcPts val="0"/>
              </a:spcBef>
              <a:spcAft>
                <a:spcPts val="0"/>
              </a:spcAft>
              <a:buFont typeface="+mj-lt"/>
              <a:buNone/>
              <a:defRPr sz="200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18898616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24/02/2020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960000" y="5226529"/>
            <a:ext cx="4320000" cy="1200000"/>
          </a:xfrm>
          <a:prstGeom prst="rect">
            <a:avLst/>
          </a:prstGeom>
        </p:spPr>
        <p:txBody>
          <a:bodyPr anchor="b" anchorCtr="0"/>
          <a:lstStyle>
            <a:lvl1pPr>
              <a:defRPr sz="1533"/>
            </a:lvl1pPr>
          </a:lstStyle>
          <a:p>
            <a:r>
              <a:rPr lang="fr-FR"/>
              <a:t>Dicom des ministères sociaux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2AD4A7D1-773F-4EB5-97FE-B9D2B6E472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1372" y="276693"/>
            <a:ext cx="1440160" cy="734927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39E138CE-92C3-4133-967C-193C918B02B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234" y="297994"/>
            <a:ext cx="1871532" cy="42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17813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000" y="3128061"/>
            <a:ext cx="11232000" cy="27696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 baseline="0"/>
            </a:lvl1pPr>
            <a:lvl2pPr marL="0" indent="0">
              <a:spcBef>
                <a:spcPts val="667"/>
              </a:spcBef>
              <a:spcAft>
                <a:spcPts val="0"/>
              </a:spcAft>
              <a:buNone/>
              <a:defRPr sz="2467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cxnSp>
        <p:nvCxnSpPr>
          <p:cNvPr id="12" name="Connecteur droit 11"/>
          <p:cNvCxnSpPr/>
          <p:nvPr userDrawn="1"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C2ED7DB9-9753-4A57-A308-58D8AA1046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1372" y="101786"/>
            <a:ext cx="1440160" cy="734927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F8A67419-4D10-4848-A532-302CC5B2520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234" y="123087"/>
            <a:ext cx="1871532" cy="42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36509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960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79997" y="2522624"/>
            <a:ext cx="3360000" cy="3374400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16000" y="2524800"/>
            <a:ext cx="3360000" cy="3374400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351999" y="2524800"/>
            <a:ext cx="3360000" cy="3374400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888093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ACD8488-68B3-4A5B-8D91-92FF188FAF80}"/>
              </a:ext>
            </a:extLst>
          </p:cNvPr>
          <p:cNvSpPr/>
          <p:nvPr userDrawn="1"/>
        </p:nvSpPr>
        <p:spPr>
          <a:xfrm>
            <a:off x="-1" y="984600"/>
            <a:ext cx="12192000" cy="5874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tx1"/>
            </a:solidFill>
          </a:ln>
        </p:spPr>
        <p:txBody>
          <a:bodyPr lIns="0" bIns="360000" anchor="ctr" anchorCtr="0"/>
          <a:lstStyle>
            <a:lvl1pPr marL="527987" indent="-527987">
              <a:buFont typeface="+mj-lt"/>
              <a:buAutoNum type="arabicPeriod"/>
              <a:defRPr sz="4333"/>
            </a:lvl1pPr>
          </a:lstStyle>
          <a:p>
            <a:r>
              <a:rPr lang="fr-FR"/>
              <a:t>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43222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960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16000" y="240000"/>
            <a:ext cx="7335733" cy="403467"/>
          </a:xfrm>
        </p:spPr>
        <p:txBody>
          <a:bodyPr/>
          <a:lstStyle>
            <a:lvl1pPr marL="143996" indent="-143996" algn="r">
              <a:spcAft>
                <a:spcPts val="0"/>
              </a:spcAft>
              <a:buFont typeface="+mj-lt"/>
              <a:buAutoNum type="arabicPeriod"/>
              <a:defRPr sz="1000" b="1"/>
            </a:lvl1pPr>
            <a:lvl2pPr marL="143996" indent="-143996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1000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999" y="2448000"/>
            <a:ext cx="336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416000" y="2448000"/>
            <a:ext cx="336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352000" y="2448000"/>
            <a:ext cx="336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37346851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94836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846E2050-75D4-4B29-9FC2-0F4D6EEBFE67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Rectangle 5">
            <a:extLst>
              <a:ext uri="{FF2B5EF4-FFF2-40B4-BE49-F238E27FC236}">
                <a16:creationId xmlns:a16="http://schemas.microsoft.com/office/drawing/2014/main" id="{4C137221-03EE-458F-8675-457345158FDD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4414839"/>
          </a:xfrm>
          <a:prstGeom prst="rect">
            <a:avLst/>
          </a:prstGeom>
          <a:solidFill>
            <a:srgbClr val="0A009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550800" y="5997223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fr-FR" dirty="0"/>
              <a:t>Edit date or </a:t>
            </a:r>
            <a:r>
              <a:rPr lang="fr-FR" dirty="0" err="1"/>
              <a:t>title</a:t>
            </a:r>
            <a:r>
              <a:rPr lang="fr-FR" dirty="0"/>
              <a:t>/</a:t>
            </a:r>
            <a:r>
              <a:rPr lang="fr-FR" dirty="0" err="1"/>
              <a:t>role</a:t>
            </a:r>
            <a:endParaRPr lang="fr-FR" dirty="0"/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1941" y="4498766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1941" y="2630978"/>
            <a:ext cx="9726795" cy="67710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4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A21C3FC3-E727-45E6-B6F0-89EF4F3A53E4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364727" y="326000"/>
            <a:ext cx="2015735" cy="1569504"/>
          </a:xfrm>
          <a:prstGeom prst="rect">
            <a:avLst/>
          </a:prstGeom>
        </p:spPr>
      </p:pic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BA51EBF2-75C0-4DA3-8978-FFE28E789D1B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3C91AC2D-B6E1-4430-9EB9-A76C1AA73CCB}" type="datetime1">
              <a:rPr lang="fr-FR" cap="all" smtClean="0"/>
              <a:t>24/01/2024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10879370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703595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3FE3D975-F15A-490C-9C68-52B899A4D7A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2. Slide Title">
            <a:extLst>
              <a:ext uri="{FF2B5EF4-FFF2-40B4-BE49-F238E27FC236}">
                <a16:creationId xmlns:a16="http://schemas.microsoft.com/office/drawing/2014/main" id="{699FD2C4-82B5-475E-9235-DB128978B618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516380" y="198166"/>
            <a:ext cx="10120883" cy="384721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1516380" y="599001"/>
            <a:ext cx="10120883" cy="2769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>
              <a:defRPr lang="en-US" sz="1800" b="0" dirty="0"/>
            </a:lvl1pPr>
          </a:lstStyle>
          <a:p>
            <a:pPr lvl="0">
              <a:buNone/>
            </a:pPr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fr-FR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151638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E717AE98-9C20-485D-AAB2-4384AD4AE6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0C643F6-0E6A-4F40-BCCD-F79CBF4548CA}" type="datetime1">
              <a:rPr lang="fr-FR" cap="all" smtClean="0"/>
              <a:t>24/01/2024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1830537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32439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06563"/>
            <a:ext cx="3813048" cy="69494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E2D5DBB-C1B8-4A27-836D-C2E6D553234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10036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C9716002-B3F6-44A8-92E2-E6286449F3AD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F3DB5135-8A93-418D-8B66-D7A5E39B9F36}" type="datetime1">
              <a:rPr lang="fr-FR" cap="all" smtClean="0"/>
              <a:t>24/01/2024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9995629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2885860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rIns="365760" anchor="ctr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C0D33C43-5B9F-44B4-82FA-BAAD11A7FB8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0302BB65-7E34-402E-BA82-996F92D8DD4B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C31E6BE-614B-4F5D-B7F6-E1DC6E328D15}" type="datetime1">
              <a:rPr lang="fr-FR" cap="all" smtClean="0"/>
              <a:t>24/01/2024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12988749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506076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think-cell Slide" r:id="rId11" imgW="592" imgH="591" progId="TCLayout.ActiveDocument.1">
                  <p:embed/>
                </p:oleObj>
              </mc:Choice>
              <mc:Fallback>
                <p:oleObj name="think-cell Slide" r:id="rId11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5B00454B-243D-4043-9EB4-53CEE57908F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4184A791-6F08-4A6F-9D72-D8E56EAF463C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2670047"/>
          </a:xfrm>
          <a:prstGeom prst="rect">
            <a:avLst/>
          </a:prstGeom>
          <a:solidFill>
            <a:srgbClr val="0A009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240305"/>
            <a:ext cx="11082528" cy="677108"/>
          </a:xfrm>
        </p:spPr>
        <p:txBody>
          <a:bodyPr vert="horz" anchor="ctr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bg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B871FE09-BB6E-4334-B0EA-E52395AA61B3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1507367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26533CC6-43D1-4148-8060-78C91267D58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1"/>
                </a:solidFill>
              </a:defRPr>
            </a:lvl1pPr>
          </a:lstStyle>
          <a:p>
            <a:fld id="{D9A96176-27B8-4C7F-B66B-DA1E7283D192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cxnSp>
        <p:nvCxnSpPr>
          <p:cNvPr id="11" name="BottomLine">
            <a:extLst>
              <a:ext uri="{FF2B5EF4-FFF2-40B4-BE49-F238E27FC236}">
                <a16:creationId xmlns:a16="http://schemas.microsoft.com/office/drawing/2014/main" id="{B2C311C7-C3C4-4FD2-B608-5FAA88B42521}"/>
              </a:ext>
            </a:extLst>
          </p:cNvPr>
          <p:cNvCxnSpPr/>
          <p:nvPr userDrawn="1">
            <p:custDataLst>
              <p:tags r:id="rId9"/>
            </p:custDataLst>
          </p:nvPr>
        </p:nvCxnSpPr>
        <p:spPr bwMode="ltGray"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bg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08824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751995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3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5000"/>
              </a:lnSpc>
              <a:defRPr sz="3400"/>
            </a:lvl1pPr>
          </a:lstStyle>
          <a:p>
            <a:r>
              <a:rPr lang="fr-FR" dirty="0"/>
              <a:t>“Click to </a:t>
            </a:r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quote</a:t>
            </a:r>
            <a:endParaRPr lang="fr-FR" dirty="0"/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505712" y="4284630"/>
            <a:ext cx="9180576" cy="27699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quote</a:t>
            </a:r>
            <a:r>
              <a:rPr lang="fr-FR" dirty="0"/>
              <a:t>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97195F4E-ECA7-41A9-AFF3-0C4DAD103DA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724AAFB4-DB46-4A71-906C-D9C34D938D2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B47BA75B-B3A0-451C-A24E-509CF7CB93E1}" type="datetime1">
              <a:rPr lang="fr-FR" cap="all" smtClean="0"/>
              <a:t>24/01/2024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4966675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93873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6647A441-8DE4-4236-BCC7-B694B2C59E00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25B2DE14-9B3F-4199-B082-9FEB12CE57E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13362" y="41597"/>
            <a:ext cx="1555012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F113EEB6-E29F-47E8-B54A-8496523BBCE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3EA4F80C-8BEB-4278-BA54-BEA445AD31AD}" type="datetime1">
              <a:rPr lang="fr-FR" cap="all" smtClean="0"/>
              <a:t>24/01/2024</a:t>
            </a:fld>
            <a:endParaRPr lang="fr-FR" cap="all" dirty="0"/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E52AC364-311C-4359-ABF3-7AA0243E87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C0124A4-D024-4024-9440-E1117FA58ADB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2515364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3">
            <a:extLst>
              <a:ext uri="{FF2B5EF4-FFF2-40B4-BE49-F238E27FC236}">
                <a16:creationId xmlns:a16="http://schemas.microsoft.com/office/drawing/2014/main" id="{05F085EA-7825-4EA9-9B33-FA19DBBC98F6}"/>
              </a:ext>
            </a:extLst>
          </p:cNvPr>
          <p:cNvCxnSpPr>
            <a:cxnSpLocks/>
          </p:cNvCxnSpPr>
          <p:nvPr userDrawn="1"/>
        </p:nvCxnSpPr>
        <p:spPr>
          <a:xfrm>
            <a:off x="3715757" y="1086644"/>
            <a:ext cx="7921507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13600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499127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fr-FR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4EF89F43-35C6-451B-BBE8-87D2B8B83F5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5" y="3659644"/>
            <a:ext cx="3465575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DA204BE1-D5C8-4D03-9090-21D41FEC78E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6828" y="41597"/>
            <a:ext cx="2513484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9CD56C46-4675-4259-887B-BD63BA7F927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9E5CCC4-4C9D-43F1-9578-1B4356F6C402}" type="datetime1">
              <a:rPr lang="fr-FR" cap="all" smtClean="0"/>
              <a:t>24/01/2024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51A5CA2F-3D76-4B0D-A191-5D57AA93FF0A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3466338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3379F249-468A-4F27-8D62-08340FEA823C}"/>
              </a:ext>
            </a:extLst>
          </p:cNvPr>
          <p:cNvCxnSpPr>
            <a:cxnSpLocks/>
          </p:cNvCxnSpPr>
          <p:nvPr userDrawn="1"/>
        </p:nvCxnSpPr>
        <p:spPr>
          <a:xfrm>
            <a:off x="4667856" y="1086644"/>
            <a:ext cx="6969408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Image 5">
            <a:extLst>
              <a:ext uri="{FF2B5EF4-FFF2-40B4-BE49-F238E27FC236}">
                <a16:creationId xmlns:a16="http://schemas.microsoft.com/office/drawing/2014/main" id="{269CD9B0-BF4F-4BD6-90BC-69E681722F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4162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841698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think-cell Slide" r:id="rId12" imgW="413" imgH="416" progId="TCLayout.ActiveDocument.1">
                  <p:embed/>
                </p:oleObj>
              </mc:Choice>
              <mc:Fallback>
                <p:oleObj name="think-cell Slide" r:id="rId12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75DF75F-4243-4275-8E9C-C49DB00EB02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fr-FR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1510036" y="198166"/>
            <a:ext cx="4109919" cy="769441"/>
          </a:xfrm>
        </p:spPr>
        <p:txBody>
          <a:bodyPr vert="horz" wrap="square">
            <a:spAutoFit/>
          </a:bodyPr>
          <a:lstStyle/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1510036" y="603350"/>
            <a:ext cx="410991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9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7B908E6E-6D8C-493D-9C1C-7BC13DD6A0D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5C78158-6429-45A6-BE73-90F52F3E3D53}" type="datetime1">
              <a:rPr lang="fr-FR" cap="all" smtClean="0"/>
              <a:t>24/01/2024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67CB9D62-F0CC-4D18-A354-6518B4D5F204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5065983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0DB8961-30F1-4580-9585-4140DE043FC9}"/>
              </a:ext>
            </a:extLst>
          </p:cNvPr>
          <p:cNvCxnSpPr>
            <a:cxnSpLocks/>
          </p:cNvCxnSpPr>
          <p:nvPr userDrawn="1"/>
        </p:nvCxnSpPr>
        <p:spPr>
          <a:xfrm>
            <a:off x="6572054" y="1086644"/>
            <a:ext cx="5065210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1" name="Image 5">
            <a:extLst>
              <a:ext uri="{FF2B5EF4-FFF2-40B4-BE49-F238E27FC236}">
                <a16:creationId xmlns:a16="http://schemas.microsoft.com/office/drawing/2014/main" id="{57E945B2-5CD1-4D0C-9583-2B6EA919A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sp>
        <p:nvSpPr>
          <p:cNvPr id="279" name="1. On-page tracker">
            <a:extLst>
              <a:ext uri="{FF2B5EF4-FFF2-40B4-BE49-F238E27FC236}">
                <a16:creationId xmlns:a16="http://schemas.microsoft.com/office/drawing/2014/main" id="{969467FC-6A4F-473A-8D1E-E32AF25B2A4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10"/>
            </p:custDataLst>
          </p:nvPr>
        </p:nvSpPr>
        <p:spPr>
          <a:xfrm>
            <a:off x="1506827" y="41597"/>
            <a:ext cx="413314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</p:spTree>
    <p:extLst>
      <p:ext uri="{BB962C8B-B14F-4D97-AF65-F5344CB8AC3E}">
        <p14:creationId xmlns:p14="http://schemas.microsoft.com/office/powerpoint/2010/main" val="3403086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385365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think-cell Slide" r:id="rId12" imgW="572" imgH="588" progId="TCLayout.ActiveDocument.1">
                  <p:embed/>
                </p:oleObj>
              </mc:Choice>
              <mc:Fallback>
                <p:oleObj name="think-cell Slide" r:id="rId12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BEB872B-E48C-4F3C-A3D1-BBC8AAEC03B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506836" y="198166"/>
            <a:ext cx="6017317" cy="384721"/>
          </a:xfrm>
        </p:spPr>
        <p:txBody>
          <a:bodyPr vert="horz" wrap="square">
            <a:spAutoFit/>
          </a:bodyPr>
          <a:lstStyle/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6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fr-FR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1506836" y="604453"/>
            <a:ext cx="6017317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F25A304F-F50E-4F96-991D-CFEB07060178}"/>
              </a:ext>
            </a:extLst>
          </p:cNvPr>
          <p:cNvSpPr txBox="1"/>
          <p:nvPr userDrawn="1">
            <p:custDataLst>
              <p:tags r:id="rId9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>
                <a:solidFill>
                  <a:schemeClr val="tx1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10"/>
            </p:custDataLst>
          </p:nvPr>
        </p:nvSpPr>
        <p:spPr>
          <a:xfrm>
            <a:off x="1506836" y="41597"/>
            <a:ext cx="3606409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6D4920F1-BF31-41CE-BE56-E587A0A4E18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715627E8-4CBF-42B3-930A-815EB672D7C3}" type="datetime1">
              <a:rPr lang="fr-FR" cap="all" smtClean="0"/>
              <a:t>24/01/2024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A42BBDC9-153F-409F-B470-F5728D2F5423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6968492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5F407A3-15EF-4600-8CF0-99A9343411AF}"/>
              </a:ext>
            </a:extLst>
          </p:cNvPr>
          <p:cNvCxnSpPr>
            <a:cxnSpLocks/>
          </p:cNvCxnSpPr>
          <p:nvPr userDrawn="1"/>
        </p:nvCxnSpPr>
        <p:spPr>
          <a:xfrm>
            <a:off x="8171527" y="1086644"/>
            <a:ext cx="3465737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Image 5">
            <a:extLst>
              <a:ext uri="{FF2B5EF4-FFF2-40B4-BE49-F238E27FC236}">
                <a16:creationId xmlns:a16="http://schemas.microsoft.com/office/drawing/2014/main" id="{942FA6C5-2AE0-412B-9F54-0F3D4831A7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0858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511189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think-cell Slide" r:id="rId12" imgW="413" imgH="416" progId="TCLayout.ActiveDocument.1">
                  <p:embed/>
                </p:oleObj>
              </mc:Choice>
              <mc:Fallback>
                <p:oleObj name="think-cell Slide" r:id="rId12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F5249DB-D424-4132-90D5-C43BF8B666E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fr-FR" noProof="0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1506836" y="198166"/>
            <a:ext cx="7151389" cy="384721"/>
          </a:xfrm>
        </p:spPr>
        <p:txBody>
          <a:bodyPr vert="horz" wrap="square">
            <a:spAutoFit/>
          </a:bodyPr>
          <a:lstStyle/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1506836" y="597295"/>
            <a:ext cx="715138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9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10"/>
            </p:custDataLst>
          </p:nvPr>
        </p:nvSpPr>
        <p:spPr>
          <a:xfrm>
            <a:off x="1519496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BDE6C0AD-0CC7-4AF8-908D-C431E96E8B8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EFF68C05-B2D9-4AD3-AA13-218CD5FC663D}" type="datetime1">
              <a:rPr lang="fr-FR" cap="all" smtClean="0"/>
              <a:t>24/01/2024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B0FF1584-BE3C-4912-B2F3-169496925416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7922280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EA0FFB41-41EE-4D0F-A1BE-22A535986E9E}"/>
              </a:ext>
            </a:extLst>
          </p:cNvPr>
          <p:cNvCxnSpPr>
            <a:cxnSpLocks/>
          </p:cNvCxnSpPr>
          <p:nvPr userDrawn="1"/>
        </p:nvCxnSpPr>
        <p:spPr>
          <a:xfrm>
            <a:off x="9196575" y="1086644"/>
            <a:ext cx="2440689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" name="Image 5">
            <a:extLst>
              <a:ext uri="{FF2B5EF4-FFF2-40B4-BE49-F238E27FC236}">
                <a16:creationId xmlns:a16="http://schemas.microsoft.com/office/drawing/2014/main" id="{87EEDA00-1746-4932-8BC1-46F6678363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9813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0401421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293090" y="198166"/>
            <a:ext cx="10344936" cy="384721"/>
          </a:xfrm>
        </p:spPr>
        <p:txBody>
          <a:bodyPr wrap="square">
            <a:spAutoFit/>
          </a:bodyPr>
          <a:lstStyle>
            <a:lvl1pPr>
              <a:defRPr/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81E2484B-3E40-408C-A350-5EB40C8A09F0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34E139E4-4505-4B60-9765-33A13DAEEDCC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2B4C26C-D6E0-42C2-93D7-0936110A76F8}" type="datetime1">
              <a:rPr lang="fr-FR" cap="all" smtClean="0"/>
              <a:t>24/01/2024</a:t>
            </a:fld>
            <a:endParaRPr lang="fr-FR" cap="all" dirty="0"/>
          </a:p>
        </p:txBody>
      </p:sp>
      <p:cxnSp>
        <p:nvCxnSpPr>
          <p:cNvPr id="12" name="BottomLine">
            <a:extLst>
              <a:ext uri="{FF2B5EF4-FFF2-40B4-BE49-F238E27FC236}">
                <a16:creationId xmlns:a16="http://schemas.microsoft.com/office/drawing/2014/main" id="{B82BE116-6441-42BD-8B19-AA668033CE6A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5">
            <a:extLst>
              <a:ext uri="{FF2B5EF4-FFF2-40B4-BE49-F238E27FC236}">
                <a16:creationId xmlns:a16="http://schemas.microsoft.com/office/drawing/2014/main" id="{1F5A5DB6-577E-405B-A76E-E7FAC8D0D0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7026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375247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09F9A864-CDB7-4063-BBF8-591908AA18D0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AA6609C0-956C-440C-924D-509B5BDA223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0088102-4A5E-4AF8-AE27-6D6F7E3C83C9}" type="datetime1">
              <a:rPr lang="fr-FR" cap="all" smtClean="0"/>
              <a:t>24/01/2024</a:t>
            </a:fld>
            <a:endParaRPr lang="fr-FR" cap="all" dirty="0"/>
          </a:p>
        </p:txBody>
      </p:sp>
      <p:pic>
        <p:nvPicPr>
          <p:cNvPr id="10" name="Image 12">
            <a:extLst>
              <a:ext uri="{FF2B5EF4-FFF2-40B4-BE49-F238E27FC236}">
                <a16:creationId xmlns:a16="http://schemas.microsoft.com/office/drawing/2014/main" id="{2D2BCE37-C639-47E8-ADFE-A0A1454E53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554736" y="179071"/>
            <a:ext cx="624250" cy="42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1525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586637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pic>
        <p:nvPicPr>
          <p:cNvPr id="5" name="Image 8">
            <a:extLst>
              <a:ext uri="{FF2B5EF4-FFF2-40B4-BE49-F238E27FC236}">
                <a16:creationId xmlns:a16="http://schemas.microsoft.com/office/drawing/2014/main" id="{8849DF3C-3E9F-4046-B785-C223FD7E1B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676275" y="195486"/>
            <a:ext cx="3982058" cy="340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0083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0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6A4A60EE-9D13-3442-9796-E718C6343EC1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12700" indent="1142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800" y="2276872"/>
            <a:ext cx="11232445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  <a:p>
            <a:pPr algn="ctr"/>
            <a:r>
              <a:rPr lang="fr-FR" dirty="0"/>
              <a:t>                                                                                                                                                                    &amp;</a:t>
            </a:r>
          </a:p>
        </p:txBody>
      </p:sp>
    </p:spTree>
    <p:extLst>
      <p:ext uri="{BB962C8B-B14F-4D97-AF65-F5344CB8AC3E}">
        <p14:creationId xmlns:p14="http://schemas.microsoft.com/office/powerpoint/2010/main" val="28210320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371" y="2084851"/>
            <a:ext cx="3360000" cy="3840427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16000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351999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251C71F6-E0A6-1740-B64F-38F332886BAF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12910093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5E6183FC-BA60-7C49-ABF3-B50982741576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31371" y="2276872"/>
            <a:ext cx="3408628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67808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225400149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371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0597CDB5-73DC-8641-8CC1-FAD9379FD627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787" y="2276872"/>
            <a:ext cx="7488832" cy="3840427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201567386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8E1290DD-BE4D-794B-919C-D565D1B9C67D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431371" y="2276873"/>
            <a:ext cx="7681384" cy="3839633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540764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0" y="2852936"/>
            <a:ext cx="11232000" cy="305763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 baseline="0"/>
            </a:lvl1pPr>
            <a:lvl2pPr marL="122764" indent="0">
              <a:spcBef>
                <a:spcPts val="667"/>
              </a:spcBef>
              <a:spcAft>
                <a:spcPts val="0"/>
              </a:spcAft>
              <a:buNone/>
              <a:tabLst/>
              <a:defRPr sz="2467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D7698221-35EF-134F-B87A-568DECC70F29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40001" y="266640"/>
            <a:ext cx="3032308" cy="1914221"/>
          </a:xfrm>
          <a:prstGeom prst="rect">
            <a:avLst/>
          </a:prstGeom>
        </p:spPr>
      </p:pic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  <a:p>
            <a:pPr algn="ctr"/>
            <a:r>
              <a:rPr lang="fr-FR" dirty="0"/>
              <a:t>                                                                                                                                                                    &amp;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F4F53D36-1D24-4BFD-A4D0-2FF2F76164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6427" y="585955"/>
            <a:ext cx="1535269" cy="346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31744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84000"/>
            <a:ext cx="12192000" cy="5925277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85713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fld id="{5F7325A3-5315-1B4B-A0D9-112471EB5837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527987" indent="-527987">
              <a:buFont typeface="+mj-lt"/>
              <a:buAutoNum type="arabicPeriod"/>
              <a:defRPr sz="4333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25307351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EA19884-7A29-DC4E-9311-A62E54788E52}" type="datetime1">
              <a:rPr lang="fr-FR" smtClean="0"/>
              <a:t>24/01/2024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960000" y="5829266"/>
            <a:ext cx="4320000" cy="597263"/>
          </a:xfrm>
          <a:prstGeom prst="rect">
            <a:avLst/>
          </a:prstGeom>
        </p:spPr>
        <p:txBody>
          <a:bodyPr anchor="ctr" anchorCtr="0"/>
          <a:lstStyle>
            <a:lvl1pPr algn="l">
              <a:defRPr sz="1533"/>
            </a:lvl1pPr>
          </a:lstStyle>
          <a:p>
            <a:r>
              <a:rPr lang="fr-FR" dirty="0"/>
              <a:t>Direction générale</a:t>
            </a:r>
          </a:p>
          <a:p>
            <a:r>
              <a:rPr lang="fr-FR" dirty="0"/>
              <a:t>de la santé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07764BE-02C7-D347-925A-71726A94B0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76534" y="611000"/>
            <a:ext cx="5528605" cy="349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52911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0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6A4A60EE-9D13-3442-9796-E718C6343EC1}" type="datetime1">
              <a:rPr lang="fr-FR" cap="all" smtClean="0"/>
              <a:pPr/>
              <a:t>24/01/2024</a:t>
            </a:fld>
            <a:endParaRPr lang="fr-FR" cap="all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12700" indent="1142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Sous-titre</a:t>
            </a:r>
          </a:p>
          <a:p>
            <a:pPr lvl="0"/>
            <a:endParaRPr lang="fr-FR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800" y="2276872"/>
            <a:ext cx="11232445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Secrétariat général</a:t>
            </a:r>
            <a:br>
              <a:rPr lang="fr-FR"/>
            </a:br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3929484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371" y="2084851"/>
            <a:ext cx="3360000" cy="3840427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16000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351999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251C71F6-E0A6-1740-B64F-38F332886BAF}" type="datetime1">
              <a:rPr lang="fr-FR" cap="all" smtClean="0"/>
              <a:pPr/>
              <a:t>24/01/2024</a:t>
            </a:fld>
            <a:endParaRPr lang="fr-FR" cap="all"/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/>
              <a:t>Sommaire</a:t>
            </a:r>
          </a:p>
        </p:txBody>
      </p:sp>
      <p:sp>
        <p:nvSpPr>
          <p:cNvPr id="13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Secrétariat général</a:t>
            </a:r>
            <a:br>
              <a:rPr lang="fr-FR"/>
            </a:br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291106949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5E6183FC-BA60-7C49-ABF3-B50982741576}" type="datetime1">
              <a:rPr lang="fr-FR" cap="all" smtClean="0"/>
              <a:pPr/>
              <a:t>24/01/2024</a:t>
            </a:fld>
            <a:endParaRPr lang="fr-FR" cap="all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Sous-titre</a:t>
            </a:r>
          </a:p>
          <a:p>
            <a:pPr lvl="0"/>
            <a:endParaRPr lang="fr-FR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31371" y="2276872"/>
            <a:ext cx="3408628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67808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7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Secrétariat général</a:t>
            </a:r>
            <a:br>
              <a:rPr lang="fr-FR"/>
            </a:br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113320280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371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0597CDB5-73DC-8641-8CC1-FAD9379FD627}" type="datetime1">
              <a:rPr lang="fr-FR" cap="all" smtClean="0"/>
              <a:pPr/>
              <a:t>24/01/2024</a:t>
            </a:fld>
            <a:endParaRPr lang="fr-FR" cap="all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Sous-titre</a:t>
            </a:r>
          </a:p>
          <a:p>
            <a:pPr lvl="0"/>
            <a:endParaRPr lang="fr-FR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787" y="2276872"/>
            <a:ext cx="7488832" cy="3840427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Secrétariat général</a:t>
            </a:r>
            <a:br>
              <a:rPr lang="fr-FR"/>
            </a:br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410205253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371" y="2279319"/>
            <a:ext cx="5568619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0597CDB5-73DC-8641-8CC1-FAD9379FD627}" type="datetime1">
              <a:rPr lang="fr-FR" cap="all" smtClean="0"/>
              <a:pPr/>
              <a:t>24/01/2024</a:t>
            </a:fld>
            <a:endParaRPr lang="fr-FR" cap="all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Sous-titre</a:t>
            </a:r>
          </a:p>
          <a:p>
            <a:pPr lvl="0"/>
            <a:endParaRPr lang="fr-FR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Secrétariat général</a:t>
            </a:r>
            <a:br>
              <a:rPr lang="fr-FR"/>
            </a:br>
            <a:r>
              <a:rPr lang="fr-FR"/>
              <a:t>Direction du numérique</a:t>
            </a:r>
          </a:p>
        </p:txBody>
      </p:sp>
      <p:sp>
        <p:nvSpPr>
          <p:cNvPr id="9" name="Espace réservé du texte 1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192010" y="2279319"/>
            <a:ext cx="5472609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61548066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8E1290DD-BE4D-794B-919C-D565D1B9C67D}" type="datetime1">
              <a:rPr lang="fr-FR" cap="all" smtClean="0"/>
              <a:pPr/>
              <a:t>24/01/2024</a:t>
            </a:fld>
            <a:endParaRPr lang="fr-FR" cap="all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Sous-titre</a:t>
            </a:r>
          </a:p>
          <a:p>
            <a:pPr lvl="0"/>
            <a:endParaRPr lang="fr-FR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431371" y="2276873"/>
            <a:ext cx="7681384" cy="3839633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Secrétariat général</a:t>
            </a:r>
            <a:br>
              <a:rPr lang="fr-FR"/>
            </a:br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48151409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0" y="2852936"/>
            <a:ext cx="11232000" cy="305763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 baseline="0"/>
            </a:lvl1pPr>
            <a:lvl2pPr marL="122764" indent="0">
              <a:spcBef>
                <a:spcPts val="667"/>
              </a:spcBef>
              <a:spcAft>
                <a:spcPts val="0"/>
              </a:spcAft>
              <a:buNone/>
              <a:tabLst/>
              <a:defRPr sz="2467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D7698221-35EF-134F-B87A-568DECC70F29}" type="datetime1">
              <a:rPr lang="fr-FR" cap="all" smtClean="0"/>
              <a:pPr/>
              <a:t>24/01/2024</a:t>
            </a:fld>
            <a:endParaRPr lang="fr-FR" cap="all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35360" y="386128"/>
            <a:ext cx="4299376" cy="160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3591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84000"/>
            <a:ext cx="12192000" cy="5925277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/>
              <a:t>Sélectionner l’icône pour insérer une image, </a:t>
            </a:r>
            <a:br>
              <a:rPr lang="fr-FR"/>
            </a:br>
            <a:r>
              <a:rPr lang="fr-FR"/>
              <a:t>puis disposer l’image en arrière plan </a:t>
            </a:r>
            <a:br>
              <a:rPr lang="fr-FR"/>
            </a:br>
            <a:r>
              <a:rPr lang="fr-FR"/>
              <a:t>(Sélectionner l’image avec le bouton droit de la souris / </a:t>
            </a:r>
            <a:br>
              <a:rPr lang="fr-FR"/>
            </a:br>
            <a:r>
              <a:rPr lang="fr-FR"/>
              <a:t>Mettre à l’arrière plan)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85713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fld id="{5F7325A3-5315-1B4B-A0D9-112471EB5837}" type="datetime1">
              <a:rPr lang="fr-FR" cap="all" smtClean="0"/>
              <a:pPr/>
              <a:t>24/01/2024</a:t>
            </a:fld>
            <a:endParaRPr lang="fr-FR" cap="all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527987" indent="-527987">
              <a:buFont typeface="+mj-lt"/>
              <a:buAutoNum type="arabicPeriod"/>
              <a:defRPr sz="4333">
                <a:solidFill>
                  <a:schemeClr val="bg1"/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Secrétariat général</a:t>
            </a:r>
            <a:br>
              <a:rPr lang="fr-FR"/>
            </a:br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143407069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EA19884-7A29-DC4E-9311-A62E54788E52}" type="datetime1">
              <a:rPr lang="fr-FR" smtClean="0"/>
              <a:t>24/01/2024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07764BE-02C7-D347-925A-71726A94B0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44231" y="740702"/>
            <a:ext cx="8136079" cy="303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9524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den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467" y="23634"/>
            <a:ext cx="11233151" cy="719988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Secrétariat général</a:t>
            </a:r>
            <a:br>
              <a:rPr lang="fr-FR"/>
            </a:br>
            <a:r>
              <a:rPr lang="fr-FR"/>
              <a:t>Direction du numérique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B858D49A-5A7A-574D-A0ED-52B5C1EFA876}" type="datetime1">
              <a:rPr lang="fr-FR" cap="all" smtClean="0"/>
              <a:pPr/>
              <a:t>24/01/2024</a:t>
            </a:fld>
            <a:endParaRPr lang="fr-FR" cap="all"/>
          </a:p>
        </p:txBody>
      </p:sp>
    </p:spTree>
    <p:extLst>
      <p:ext uri="{BB962C8B-B14F-4D97-AF65-F5344CB8AC3E}">
        <p14:creationId xmlns:p14="http://schemas.microsoft.com/office/powerpoint/2010/main" val="14167332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12700" indent="1142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800" y="2276872"/>
            <a:ext cx="11232445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Secrétariat général</a:t>
            </a:r>
            <a:br>
              <a:rPr lang="fr-FR" dirty="0"/>
            </a:br>
            <a:r>
              <a:rPr lang="fr-FR" dirty="0"/>
              <a:t>Direction du numérique</a:t>
            </a:r>
          </a:p>
        </p:txBody>
      </p:sp>
      <p:sp>
        <p:nvSpPr>
          <p:cNvPr id="10" name="Espace réservé de la date 1">
            <a:extLst>
              <a:ext uri="{FF2B5EF4-FFF2-40B4-BE49-F238E27FC236}">
                <a16:creationId xmlns:a16="http://schemas.microsoft.com/office/drawing/2014/main" id="{0D2213CF-7015-48CE-9670-369329B8EC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3404105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22/09/2022 - Réunion d’information pilote HELIOS</a:t>
            </a:r>
          </a:p>
        </p:txBody>
      </p:sp>
    </p:spTree>
    <p:extLst>
      <p:ext uri="{BB962C8B-B14F-4D97-AF65-F5344CB8AC3E}">
        <p14:creationId xmlns:p14="http://schemas.microsoft.com/office/powerpoint/2010/main" val="341514459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371" y="2084851"/>
            <a:ext cx="3360000" cy="3840427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16000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351999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13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Secrétariat général</a:t>
            </a:r>
            <a:br>
              <a:rPr lang="fr-FR" dirty="0"/>
            </a:br>
            <a:r>
              <a:rPr lang="fr-FR" dirty="0"/>
              <a:t>Direction du numérique</a:t>
            </a:r>
          </a:p>
        </p:txBody>
      </p:sp>
      <p:sp>
        <p:nvSpPr>
          <p:cNvPr id="11" name="Espace réservé de la date 1">
            <a:extLst>
              <a:ext uri="{FF2B5EF4-FFF2-40B4-BE49-F238E27FC236}">
                <a16:creationId xmlns:a16="http://schemas.microsoft.com/office/drawing/2014/main" id="{8E575BD5-A6B0-4DF3-B9A3-DF154CF800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3404105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22/09/2022 - Réunion d’information pilote HELIOS</a:t>
            </a:r>
          </a:p>
        </p:txBody>
      </p:sp>
    </p:spTree>
    <p:extLst>
      <p:ext uri="{BB962C8B-B14F-4D97-AF65-F5344CB8AC3E}">
        <p14:creationId xmlns:p14="http://schemas.microsoft.com/office/powerpoint/2010/main" val="148564721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31371" y="2276872"/>
            <a:ext cx="3408628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67808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Secrétariat général</a:t>
            </a:r>
            <a:br>
              <a:rPr lang="fr-FR" dirty="0"/>
            </a:br>
            <a:r>
              <a:rPr lang="fr-FR" dirty="0"/>
              <a:t>Direction du numérique</a:t>
            </a:r>
          </a:p>
        </p:txBody>
      </p:sp>
      <p:sp>
        <p:nvSpPr>
          <p:cNvPr id="10" name="Espace réservé de la date 1">
            <a:extLst>
              <a:ext uri="{FF2B5EF4-FFF2-40B4-BE49-F238E27FC236}">
                <a16:creationId xmlns:a16="http://schemas.microsoft.com/office/drawing/2014/main" id="{7CE0FD7C-AC20-4670-BDF1-6AE172F3FD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3404105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22/09/2022 - Réunion d’information pilote HELIOS</a:t>
            </a:r>
          </a:p>
        </p:txBody>
      </p:sp>
    </p:spTree>
    <p:extLst>
      <p:ext uri="{BB962C8B-B14F-4D97-AF65-F5344CB8AC3E}">
        <p14:creationId xmlns:p14="http://schemas.microsoft.com/office/powerpoint/2010/main" val="236070716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371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787" y="2276872"/>
            <a:ext cx="7488832" cy="3840427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Secrétariat général</a:t>
            </a:r>
            <a:br>
              <a:rPr lang="fr-FR" dirty="0"/>
            </a:br>
            <a:r>
              <a:rPr lang="fr-FR" dirty="0"/>
              <a:t>Direction du numérique</a:t>
            </a:r>
          </a:p>
        </p:txBody>
      </p:sp>
      <p:sp>
        <p:nvSpPr>
          <p:cNvPr id="9" name="Espace réservé de la date 1">
            <a:extLst>
              <a:ext uri="{FF2B5EF4-FFF2-40B4-BE49-F238E27FC236}">
                <a16:creationId xmlns:a16="http://schemas.microsoft.com/office/drawing/2014/main" id="{CFDBD9CE-5DF4-4B66-994D-7A8057E82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3404105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22/09/2022 - Réunion d’information pilote HELIOS</a:t>
            </a:r>
          </a:p>
        </p:txBody>
      </p:sp>
    </p:spTree>
    <p:extLst>
      <p:ext uri="{BB962C8B-B14F-4D97-AF65-F5344CB8AC3E}">
        <p14:creationId xmlns:p14="http://schemas.microsoft.com/office/powerpoint/2010/main" val="199814930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431371" y="2276873"/>
            <a:ext cx="7681384" cy="3839633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Secrétariat général</a:t>
            </a:r>
            <a:br>
              <a:rPr lang="fr-FR" dirty="0"/>
            </a:br>
            <a:r>
              <a:rPr lang="fr-FR" dirty="0"/>
              <a:t>Direction du numérique</a:t>
            </a:r>
          </a:p>
        </p:txBody>
      </p:sp>
      <p:sp>
        <p:nvSpPr>
          <p:cNvPr id="9" name="Espace réservé de la date 1">
            <a:extLst>
              <a:ext uri="{FF2B5EF4-FFF2-40B4-BE49-F238E27FC236}">
                <a16:creationId xmlns:a16="http://schemas.microsoft.com/office/drawing/2014/main" id="{E7713338-B81B-48A6-96EE-31B8D53805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3404105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22/09/2022 - Réunion d’information pilote HELIOS</a:t>
            </a:r>
          </a:p>
        </p:txBody>
      </p:sp>
    </p:spTree>
    <p:extLst>
      <p:ext uri="{BB962C8B-B14F-4D97-AF65-F5344CB8AC3E}">
        <p14:creationId xmlns:p14="http://schemas.microsoft.com/office/powerpoint/2010/main" val="126690443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0" y="2852936"/>
            <a:ext cx="11232000" cy="305763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 baseline="0"/>
            </a:lvl1pPr>
            <a:lvl2pPr marL="122764" indent="0">
              <a:spcBef>
                <a:spcPts val="667"/>
              </a:spcBef>
              <a:spcAft>
                <a:spcPts val="0"/>
              </a:spcAft>
              <a:buNone/>
              <a:tabLst/>
              <a:defRPr sz="2467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35360" y="386128"/>
            <a:ext cx="4299376" cy="1602712"/>
          </a:xfrm>
          <a:prstGeom prst="rect">
            <a:avLst/>
          </a:prstGeom>
        </p:spPr>
      </p:pic>
      <p:sp>
        <p:nvSpPr>
          <p:cNvPr id="7" name="Espace réservé de la date 1">
            <a:extLst>
              <a:ext uri="{FF2B5EF4-FFF2-40B4-BE49-F238E27FC236}">
                <a16:creationId xmlns:a16="http://schemas.microsoft.com/office/drawing/2014/main" id="{F1D7FF5C-F80A-45C5-8D11-4DFF708381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3404105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22/09/2022 - Réunion d’information pilote HELIOS</a:t>
            </a:r>
          </a:p>
        </p:txBody>
      </p:sp>
    </p:spTree>
    <p:extLst>
      <p:ext uri="{BB962C8B-B14F-4D97-AF65-F5344CB8AC3E}">
        <p14:creationId xmlns:p14="http://schemas.microsoft.com/office/powerpoint/2010/main" val="79837425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84000"/>
            <a:ext cx="12192000" cy="5925277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527987" indent="-527987">
              <a:buFont typeface="+mj-lt"/>
              <a:buAutoNum type="arabicPeriod"/>
              <a:defRPr sz="4333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Secrétariat général</a:t>
            </a:r>
            <a:br>
              <a:rPr lang="fr-FR" dirty="0"/>
            </a:br>
            <a:r>
              <a:rPr lang="fr-FR" dirty="0"/>
              <a:t>Direction du numérique</a:t>
            </a:r>
          </a:p>
        </p:txBody>
      </p:sp>
      <p:sp>
        <p:nvSpPr>
          <p:cNvPr id="9" name="Espace réservé de la date 1">
            <a:extLst>
              <a:ext uri="{FF2B5EF4-FFF2-40B4-BE49-F238E27FC236}">
                <a16:creationId xmlns:a16="http://schemas.microsoft.com/office/drawing/2014/main" id="{F3989FBD-E9EB-463C-B898-65C49F748C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3404105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/>
              <a:t>22/09/2022 - Réunion d’information pilote HELIOS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131449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EA19884-7A29-DC4E-9311-A62E54788E52}" type="datetime1">
              <a:rPr lang="fr-FR" smtClean="0"/>
              <a:t>24/01/2024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07764BE-02C7-D347-925A-71726A94B0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44231" y="740702"/>
            <a:ext cx="8136079" cy="303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4563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0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12/03/2021</a:t>
            </a:r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12700" indent="1142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Sous-titre</a:t>
            </a:r>
          </a:p>
          <a:p>
            <a:pPr lvl="0"/>
            <a:endParaRPr lang="fr-FR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800" y="2276872"/>
            <a:ext cx="11232445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Secrétariat général</a:t>
            </a:r>
            <a:br>
              <a:rPr lang="fr-FR"/>
            </a:br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5272186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371" y="2084851"/>
            <a:ext cx="3360000" cy="3840427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16000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351999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12/03/2021</a:t>
            </a:r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/>
              <a:t>Sommaire</a:t>
            </a:r>
          </a:p>
        </p:txBody>
      </p:sp>
      <p:sp>
        <p:nvSpPr>
          <p:cNvPr id="13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Secrétariat général</a:t>
            </a:r>
            <a:br>
              <a:rPr lang="fr-FR"/>
            </a:br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388713777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12/03/2021</a:t>
            </a:r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Sous-titre</a:t>
            </a:r>
          </a:p>
          <a:p>
            <a:pPr lvl="0"/>
            <a:endParaRPr lang="fr-FR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31371" y="2276872"/>
            <a:ext cx="3408628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67808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7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Secrétariat général</a:t>
            </a:r>
            <a:br>
              <a:rPr lang="fr-FR"/>
            </a:br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187303144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371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12/03/2021</a:t>
            </a: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Sous-titre</a:t>
            </a:r>
          </a:p>
          <a:p>
            <a:pPr lvl="0"/>
            <a:endParaRPr lang="fr-FR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787" y="2276872"/>
            <a:ext cx="7488832" cy="3840427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Secrétariat général</a:t>
            </a:r>
            <a:br>
              <a:rPr lang="fr-FR"/>
            </a:br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166275623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12/03/2021</a:t>
            </a: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Sous-titre</a:t>
            </a:r>
          </a:p>
          <a:p>
            <a:pPr lvl="0"/>
            <a:endParaRPr lang="fr-FR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431371" y="2276873"/>
            <a:ext cx="7681384" cy="3839633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Secrétariat général</a:t>
            </a:r>
            <a:br>
              <a:rPr lang="fr-FR"/>
            </a:br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136055777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0" y="2852936"/>
            <a:ext cx="11232000" cy="305763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 baseline="0"/>
            </a:lvl1pPr>
            <a:lvl2pPr marL="122764" indent="0">
              <a:spcBef>
                <a:spcPts val="667"/>
              </a:spcBef>
              <a:spcAft>
                <a:spcPts val="0"/>
              </a:spcAft>
              <a:buNone/>
              <a:tabLst/>
              <a:defRPr sz="2467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12/03/2021</a:t>
            </a:r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35360" y="386128"/>
            <a:ext cx="4299376" cy="160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49421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84000"/>
            <a:ext cx="12192000" cy="5925277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/>
              <a:t>Sélectionner l’icône pour insérer une image, </a:t>
            </a:r>
            <a:br>
              <a:rPr lang="fr-FR"/>
            </a:br>
            <a:r>
              <a:rPr lang="fr-FR"/>
              <a:t>puis disposer l’image en arrière plan </a:t>
            </a:r>
            <a:br>
              <a:rPr lang="fr-FR"/>
            </a:br>
            <a:r>
              <a:rPr lang="fr-FR"/>
              <a:t>(Sélectionner l’image avec le bouton droit de la souris / </a:t>
            </a:r>
            <a:br>
              <a:rPr lang="fr-FR"/>
            </a:br>
            <a:r>
              <a:rPr lang="fr-FR"/>
              <a:t>Mettre à l’arrière plan)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85713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cap="all"/>
              <a:t>12/03/2021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527987" indent="-527987">
              <a:buFont typeface="+mj-lt"/>
              <a:buAutoNum type="arabicPeriod"/>
              <a:defRPr sz="4333">
                <a:solidFill>
                  <a:schemeClr val="bg1"/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Secrétariat général</a:t>
            </a:r>
            <a:br>
              <a:rPr lang="fr-FR"/>
            </a:br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176044086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/>
          </p:nvPr>
        </p:nvSpPr>
        <p:spPr bwMode="gray">
          <a:xfrm>
            <a:off x="0" y="984000"/>
            <a:ext cx="12192000" cy="5925277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85713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cap="all"/>
              <a:t>12/03/2021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0" indent="0" algn="ctr">
              <a:buFont typeface="+mj-lt"/>
              <a:buNone/>
              <a:defRPr sz="4333">
                <a:solidFill>
                  <a:schemeClr val="bg1"/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Secrétariat général</a:t>
            </a:r>
            <a:br>
              <a:rPr lang="fr-FR"/>
            </a:br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348672248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12/03/2021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07764BE-02C7-D347-925A-71726A94B0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44231" y="740702"/>
            <a:ext cx="8136079" cy="303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53013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2CC967-FEBA-4AF6-890E-E01BB574E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17CB6D5-15BE-4FF6-A7E7-D1F21B2506D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98023003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0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6A4A60EE-9D13-3442-9796-E718C6343EC1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12700" indent="1142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800" y="2276872"/>
            <a:ext cx="11232445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Secrétariat général</a:t>
            </a:r>
            <a:br>
              <a:rPr lang="fr-FR" dirty="0"/>
            </a:br>
            <a:r>
              <a:rPr lang="fr-FR" dirty="0"/>
              <a:t>Direction des finances, des achats et des services</a:t>
            </a:r>
          </a:p>
        </p:txBody>
      </p:sp>
    </p:spTree>
    <p:extLst>
      <p:ext uri="{BB962C8B-B14F-4D97-AF65-F5344CB8AC3E}">
        <p14:creationId xmlns:p14="http://schemas.microsoft.com/office/powerpoint/2010/main" val="364363068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371" y="2084851"/>
            <a:ext cx="3360000" cy="3840427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16000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351999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251C71F6-E0A6-1740-B64F-38F332886BAF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Secrétariat général</a:t>
            </a:r>
            <a:br>
              <a:rPr lang="fr-FR" dirty="0"/>
            </a:br>
            <a:r>
              <a:rPr lang="fr-FR" dirty="0"/>
              <a:t>Direction des finances, des achats et des services</a:t>
            </a:r>
          </a:p>
        </p:txBody>
      </p:sp>
    </p:spTree>
    <p:extLst>
      <p:ext uri="{BB962C8B-B14F-4D97-AF65-F5344CB8AC3E}">
        <p14:creationId xmlns:p14="http://schemas.microsoft.com/office/powerpoint/2010/main" val="137065531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5E6183FC-BA60-7C49-ABF3-B50982741576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31371" y="2276872"/>
            <a:ext cx="3408628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67808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Secrétariat général</a:t>
            </a:r>
            <a:br>
              <a:rPr lang="fr-FR" dirty="0"/>
            </a:br>
            <a:r>
              <a:rPr lang="fr-FR" dirty="0"/>
              <a:t>Direction des finances, des achats et des services</a:t>
            </a:r>
          </a:p>
        </p:txBody>
      </p:sp>
    </p:spTree>
    <p:extLst>
      <p:ext uri="{BB962C8B-B14F-4D97-AF65-F5344CB8AC3E}">
        <p14:creationId xmlns:p14="http://schemas.microsoft.com/office/powerpoint/2010/main" val="388870227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371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0597CDB5-73DC-8641-8CC1-FAD9379FD627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787" y="2276872"/>
            <a:ext cx="7488832" cy="3840427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Secrétariat général</a:t>
            </a:r>
            <a:br>
              <a:rPr lang="fr-FR" dirty="0"/>
            </a:br>
            <a:r>
              <a:rPr lang="fr-FR" dirty="0"/>
              <a:t>Direction des finances, des achats et des services</a:t>
            </a:r>
          </a:p>
        </p:txBody>
      </p:sp>
    </p:spTree>
    <p:extLst>
      <p:ext uri="{BB962C8B-B14F-4D97-AF65-F5344CB8AC3E}">
        <p14:creationId xmlns:p14="http://schemas.microsoft.com/office/powerpoint/2010/main" val="86063257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8E1290DD-BE4D-794B-919C-D565D1B9C67D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431371" y="2276873"/>
            <a:ext cx="7681384" cy="3839633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Secrétariat général</a:t>
            </a:r>
            <a:br>
              <a:rPr lang="fr-FR" dirty="0"/>
            </a:br>
            <a:r>
              <a:rPr lang="fr-FR" dirty="0"/>
              <a:t>Direction des finances, des achats et des services</a:t>
            </a:r>
          </a:p>
        </p:txBody>
      </p:sp>
    </p:spTree>
    <p:extLst>
      <p:ext uri="{BB962C8B-B14F-4D97-AF65-F5344CB8AC3E}">
        <p14:creationId xmlns:p14="http://schemas.microsoft.com/office/powerpoint/2010/main" val="378731886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0" y="2852936"/>
            <a:ext cx="11232000" cy="305763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 baseline="0"/>
            </a:lvl1pPr>
            <a:lvl2pPr marL="122764" indent="0">
              <a:spcBef>
                <a:spcPts val="667"/>
              </a:spcBef>
              <a:spcAft>
                <a:spcPts val="0"/>
              </a:spcAft>
              <a:buNone/>
              <a:tabLst/>
              <a:defRPr sz="2467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D7698221-35EF-134F-B87A-568DECC70F29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35361" y="386128"/>
            <a:ext cx="4455825" cy="160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01083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84000"/>
            <a:ext cx="12192000" cy="5925277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85713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fld id="{5F7325A3-5315-1B4B-A0D9-112471EB5837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527987" indent="-527987">
              <a:buFont typeface="+mj-lt"/>
              <a:buAutoNum type="arabicPeriod"/>
              <a:defRPr sz="4333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Secrétariat général</a:t>
            </a:r>
            <a:br>
              <a:rPr lang="fr-FR" dirty="0"/>
            </a:br>
            <a:r>
              <a:rPr lang="fr-FR" dirty="0"/>
              <a:t>Direction des finances, des achats et des services</a:t>
            </a:r>
          </a:p>
        </p:txBody>
      </p:sp>
    </p:spTree>
    <p:extLst>
      <p:ext uri="{BB962C8B-B14F-4D97-AF65-F5344CB8AC3E}">
        <p14:creationId xmlns:p14="http://schemas.microsoft.com/office/powerpoint/2010/main" val="428653319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EA19884-7A29-DC4E-9311-A62E54788E52}" type="datetime1">
              <a:rPr lang="fr-FR" smtClean="0"/>
              <a:t>24/01/2024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07764BE-02C7-D347-925A-71726A94B0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47652" y="740702"/>
            <a:ext cx="8432141" cy="303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93982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733122C9-A0B9-462F-8757-0847AD287B63}" type="slidenum">
              <a:rPr lang="fr-FR" smtClean="0">
                <a:solidFill>
                  <a:srgbClr val="000000"/>
                </a:solidFill>
              </a:rPr>
              <a:pPr defTabSz="1219170"/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0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pPr defTabSz="1219170"/>
            <a:fld id="{6A4A60EE-9D13-3442-9796-E718C6343EC1}" type="datetime1">
              <a:rPr lang="fr-FR" cap="all" smtClean="0">
                <a:solidFill>
                  <a:srgbClr val="000000"/>
                </a:solidFill>
              </a:rPr>
              <a:pPr defTabSz="1219170"/>
              <a:t>24/01/2024</a:t>
            </a:fld>
            <a:endParaRPr lang="fr-FR" cap="all" dirty="0">
              <a:solidFill>
                <a:srgbClr val="000000"/>
              </a:solidFill>
            </a:endParaRPr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12700" indent="1142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800" y="2276872"/>
            <a:ext cx="11232445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pPr defTabSz="1219170"/>
            <a:r>
              <a:rPr lang="fr-FR">
                <a:solidFill>
                  <a:srgbClr val="000000"/>
                </a:solidFill>
              </a:rPr>
              <a:t>Secrétariat général</a:t>
            </a:r>
            <a:br>
              <a:rPr lang="fr-FR">
                <a:solidFill>
                  <a:srgbClr val="000000"/>
                </a:solidFill>
              </a:rPr>
            </a:br>
            <a:r>
              <a:rPr lang="fr-FR">
                <a:solidFill>
                  <a:srgbClr val="000000"/>
                </a:solidFill>
              </a:rPr>
              <a:t>Direction du numérique</a:t>
            </a:r>
            <a:endParaRPr lang="fr-F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03593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 defTabSz="1219170"/>
            <a:fld id="{733122C9-A0B9-462F-8757-0847AD287B63}" type="slidenum">
              <a:rPr lang="fr-FR" smtClean="0">
                <a:solidFill>
                  <a:srgbClr val="000000"/>
                </a:solidFill>
              </a:rPr>
              <a:pPr defTabSz="1219170"/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371" y="2084851"/>
            <a:ext cx="3360000" cy="3840427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16000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351999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pPr defTabSz="1219170"/>
            <a:fld id="{251C71F6-E0A6-1740-B64F-38F332886BAF}" type="datetime1">
              <a:rPr lang="fr-FR" cap="all" smtClean="0">
                <a:solidFill>
                  <a:srgbClr val="000000"/>
                </a:solidFill>
              </a:rPr>
              <a:pPr defTabSz="1219170"/>
              <a:t>24/01/2024</a:t>
            </a:fld>
            <a:endParaRPr lang="fr-FR" cap="all" dirty="0">
              <a:solidFill>
                <a:srgbClr val="000000"/>
              </a:solidFill>
            </a:endParaRPr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13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pPr defTabSz="1219170"/>
            <a:r>
              <a:rPr lang="fr-FR">
                <a:solidFill>
                  <a:srgbClr val="000000"/>
                </a:solidFill>
              </a:rPr>
              <a:t>Secrétariat général</a:t>
            </a:r>
            <a:br>
              <a:rPr lang="fr-FR">
                <a:solidFill>
                  <a:srgbClr val="000000"/>
                </a:solidFill>
              </a:rPr>
            </a:br>
            <a:r>
              <a:rPr lang="fr-FR">
                <a:solidFill>
                  <a:srgbClr val="000000"/>
                </a:solidFill>
              </a:rPr>
              <a:t>Direction du numérique</a:t>
            </a:r>
            <a:endParaRPr lang="fr-F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2211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 defTabSz="1219170"/>
            <a:fld id="{733122C9-A0B9-462F-8757-0847AD287B63}" type="slidenum">
              <a:rPr lang="fr-FR" smtClean="0">
                <a:solidFill>
                  <a:srgbClr val="000000"/>
                </a:solidFill>
              </a:rPr>
              <a:pPr defTabSz="1219170"/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pPr defTabSz="1219170"/>
            <a:fld id="{5E6183FC-BA60-7C49-ABF3-B50982741576}" type="datetime1">
              <a:rPr lang="fr-FR" cap="all" smtClean="0">
                <a:solidFill>
                  <a:srgbClr val="000000"/>
                </a:solidFill>
              </a:rPr>
              <a:pPr defTabSz="1219170"/>
              <a:t>24/01/2024</a:t>
            </a:fld>
            <a:endParaRPr lang="fr-FR" cap="all" dirty="0">
              <a:solidFill>
                <a:srgbClr val="000000"/>
              </a:solidFill>
            </a:endParaRPr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31371" y="2276872"/>
            <a:ext cx="3408628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67808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pPr defTabSz="1219170"/>
            <a:r>
              <a:rPr lang="fr-FR">
                <a:solidFill>
                  <a:srgbClr val="000000"/>
                </a:solidFill>
              </a:rPr>
              <a:t>Secrétariat général</a:t>
            </a:r>
            <a:br>
              <a:rPr lang="fr-FR">
                <a:solidFill>
                  <a:srgbClr val="000000"/>
                </a:solidFill>
              </a:rPr>
            </a:br>
            <a:r>
              <a:rPr lang="fr-FR">
                <a:solidFill>
                  <a:srgbClr val="000000"/>
                </a:solidFill>
              </a:rPr>
              <a:t>Direction du numérique</a:t>
            </a:r>
            <a:endParaRPr lang="fr-F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84840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 defTabSz="1219170"/>
            <a:fld id="{733122C9-A0B9-462F-8757-0847AD287B63}" type="slidenum">
              <a:rPr lang="fr-FR" smtClean="0">
                <a:solidFill>
                  <a:srgbClr val="000000"/>
                </a:solidFill>
              </a:rPr>
              <a:pPr defTabSz="1219170"/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371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pPr defTabSz="1219170"/>
            <a:fld id="{0597CDB5-73DC-8641-8CC1-FAD9379FD627}" type="datetime1">
              <a:rPr lang="fr-FR" cap="all" smtClean="0">
                <a:solidFill>
                  <a:srgbClr val="000000"/>
                </a:solidFill>
              </a:rPr>
              <a:pPr defTabSz="1219170"/>
              <a:t>24/01/2024</a:t>
            </a:fld>
            <a:endParaRPr lang="fr-FR" cap="all" dirty="0">
              <a:solidFill>
                <a:srgbClr val="000000"/>
              </a:solidFill>
            </a:endParaRP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787" y="2276872"/>
            <a:ext cx="7488832" cy="3840427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pPr defTabSz="1219170"/>
            <a:r>
              <a:rPr lang="fr-FR">
                <a:solidFill>
                  <a:srgbClr val="000000"/>
                </a:solidFill>
              </a:rPr>
              <a:t>Secrétariat général</a:t>
            </a:r>
            <a:br>
              <a:rPr lang="fr-FR">
                <a:solidFill>
                  <a:srgbClr val="000000"/>
                </a:solidFill>
              </a:rPr>
            </a:br>
            <a:r>
              <a:rPr lang="fr-FR">
                <a:solidFill>
                  <a:srgbClr val="000000"/>
                </a:solidFill>
              </a:rPr>
              <a:t>Direction du numérique</a:t>
            </a:r>
            <a:endParaRPr lang="fr-F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75538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 defTabSz="1219170"/>
            <a:fld id="{733122C9-A0B9-462F-8757-0847AD287B63}" type="slidenum">
              <a:rPr lang="fr-FR" smtClean="0">
                <a:solidFill>
                  <a:srgbClr val="000000"/>
                </a:solidFill>
              </a:rPr>
              <a:pPr defTabSz="1219170"/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pPr defTabSz="1219170"/>
            <a:fld id="{8E1290DD-BE4D-794B-919C-D565D1B9C67D}" type="datetime1">
              <a:rPr lang="fr-FR" cap="all" smtClean="0">
                <a:solidFill>
                  <a:srgbClr val="000000"/>
                </a:solidFill>
              </a:rPr>
              <a:pPr defTabSz="1219170"/>
              <a:t>24/01/2024</a:t>
            </a:fld>
            <a:endParaRPr lang="fr-FR" cap="all" dirty="0">
              <a:solidFill>
                <a:srgbClr val="000000"/>
              </a:solidFill>
            </a:endParaRP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431371" y="2276873"/>
            <a:ext cx="7681384" cy="3839633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pPr defTabSz="1219170"/>
            <a:r>
              <a:rPr lang="fr-FR">
                <a:solidFill>
                  <a:srgbClr val="000000"/>
                </a:solidFill>
              </a:rPr>
              <a:t>Secrétariat général</a:t>
            </a:r>
            <a:br>
              <a:rPr lang="fr-FR">
                <a:solidFill>
                  <a:srgbClr val="000000"/>
                </a:solidFill>
              </a:rPr>
            </a:br>
            <a:r>
              <a:rPr lang="fr-FR">
                <a:solidFill>
                  <a:srgbClr val="000000"/>
                </a:solidFill>
              </a:rPr>
              <a:t>Direction du numérique</a:t>
            </a:r>
            <a:endParaRPr lang="fr-F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86317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0" y="2852936"/>
            <a:ext cx="11232000" cy="305763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 baseline="0"/>
            </a:lvl1pPr>
            <a:lvl2pPr marL="122764" indent="0">
              <a:spcBef>
                <a:spcPts val="667"/>
              </a:spcBef>
              <a:spcAft>
                <a:spcPts val="0"/>
              </a:spcAft>
              <a:buNone/>
              <a:tabLst/>
              <a:defRPr sz="2467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pPr defTabSz="1219170"/>
            <a:fld id="{D7698221-35EF-134F-B87A-568DECC70F29}" type="datetime1">
              <a:rPr lang="fr-FR" cap="all" smtClean="0">
                <a:solidFill>
                  <a:srgbClr val="000000"/>
                </a:solidFill>
              </a:rPr>
              <a:pPr defTabSz="1219170"/>
              <a:t>24/01/2024</a:t>
            </a:fld>
            <a:endParaRPr lang="fr-FR" cap="all" dirty="0">
              <a:solidFill>
                <a:srgbClr val="000000"/>
              </a:solidFill>
            </a:endParaRPr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pPr defTabSz="1219170"/>
            <a:fld id="{733122C9-A0B9-462F-8757-0847AD287B63}" type="slidenum">
              <a:rPr lang="fr-FR" smtClean="0">
                <a:solidFill>
                  <a:srgbClr val="000000"/>
                </a:solidFill>
              </a:rPr>
              <a:pPr defTabSz="1219170"/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35360" y="386128"/>
            <a:ext cx="4299376" cy="160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50415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1124744"/>
            <a:ext cx="12192000" cy="5733256"/>
          </a:xfrm>
          <a:prstGeom prst="rect">
            <a:avLst/>
          </a:prstGeom>
          <a:solidFill>
            <a:srgbClr val="0000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85713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pPr defTabSz="1219170"/>
            <a:fld id="{5F7325A3-5315-1B4B-A0D9-112471EB5837}" type="datetime1">
              <a:rPr lang="fr-FR" cap="all" smtClean="0">
                <a:solidFill>
                  <a:srgbClr val="FFFFFF"/>
                </a:solidFill>
              </a:rPr>
              <a:pPr defTabSz="1219170"/>
              <a:t>24/01/2024</a:t>
            </a:fld>
            <a:endParaRPr lang="fr-FR" cap="all" dirty="0">
              <a:solidFill>
                <a:srgbClr val="FFFFFF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527987" indent="-527987">
              <a:buFont typeface="+mj-lt"/>
              <a:buAutoNum type="arabicPeriod"/>
              <a:defRPr sz="4333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pPr defTabSz="1219170"/>
            <a:fld id="{733122C9-A0B9-462F-8757-0847AD287B63}" type="slidenum">
              <a:rPr lang="fr-FR" smtClean="0">
                <a:solidFill>
                  <a:srgbClr val="FFFFFF"/>
                </a:solidFill>
              </a:rPr>
              <a:pPr defTabSz="1219170"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pPr defTabSz="1219170"/>
            <a:r>
              <a:rPr lang="fr-FR">
                <a:solidFill>
                  <a:srgbClr val="000000"/>
                </a:solidFill>
              </a:rPr>
              <a:t>Secrétariat général</a:t>
            </a:r>
            <a:br>
              <a:rPr lang="fr-FR">
                <a:solidFill>
                  <a:srgbClr val="000000"/>
                </a:solidFill>
              </a:rPr>
            </a:br>
            <a:r>
              <a:rPr lang="fr-FR">
                <a:solidFill>
                  <a:srgbClr val="000000"/>
                </a:solidFill>
              </a:rPr>
              <a:t>Direction du numérique</a:t>
            </a:r>
            <a:endParaRPr lang="fr-F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84759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defTabSz="1219170"/>
            <a:fld id="{4EA19884-7A29-DC4E-9311-A62E54788E52}" type="datetime1">
              <a:rPr lang="fr-FR" smtClean="0">
                <a:solidFill>
                  <a:srgbClr val="000000">
                    <a:alpha val="0"/>
                  </a:srgbClr>
                </a:solidFill>
              </a:rPr>
              <a:pPr defTabSz="1219170"/>
              <a:t>24/01/2024</a:t>
            </a:fld>
            <a:endParaRPr lang="fr-FR" dirty="0">
              <a:solidFill>
                <a:srgbClr val="000000">
                  <a:alpha val="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defTabSz="1219170"/>
            <a:fld id="{10C140CD-8AED-46FF-A9A2-77308F3F39AE}" type="slidenum">
              <a:rPr lang="fr-FR" smtClean="0">
                <a:solidFill>
                  <a:srgbClr val="000000">
                    <a:alpha val="0"/>
                  </a:srgbClr>
                </a:solidFill>
              </a:rPr>
              <a:pPr defTabSz="1219170"/>
              <a:t>‹N°›</a:t>
            </a:fld>
            <a:endParaRPr lang="fr-FR" dirty="0">
              <a:solidFill>
                <a:srgbClr val="000000">
                  <a:alpha val="0"/>
                </a:srgbClr>
              </a:solidFill>
            </a:endParaRPr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07764BE-02C7-D347-925A-71726A94B0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44231" y="740702"/>
            <a:ext cx="8136079" cy="303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57108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5_Titre et conten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220994" y="365125"/>
            <a:ext cx="8295503" cy="128111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3800" b="1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fr-FR" dirty="0"/>
              <a:t>Titre partie ou page (ne pas dépasser deux lignes sinon illisible)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34313" y="1825625"/>
            <a:ext cx="10832755" cy="451735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>
                <a:solidFill>
                  <a:schemeClr val="tx1"/>
                </a:solidFill>
                <a:latin typeface="+mn-lt"/>
              </a:defRPr>
            </a:lvl1pPr>
            <a:lvl2pPr marL="180970" indent="1588">
              <a:buFont typeface="Wingdings" panose="05000000000000000000" pitchFamily="2" charset="2"/>
              <a:buChar char="§"/>
              <a:defRPr lang="fr-FR" sz="2400" b="0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444489" indent="-173034">
              <a:defRPr sz="2400" b="0">
                <a:solidFill>
                  <a:schemeClr val="accent1"/>
                </a:solidFill>
                <a:latin typeface="+mn-lt"/>
              </a:defRPr>
            </a:lvl3pPr>
            <a:lvl4pPr marL="0" indent="0">
              <a:buFont typeface="Calibri" panose="020F0502020204030204" pitchFamily="34" charset="0"/>
              <a:buNone/>
              <a:defRPr sz="2400" b="0" i="0">
                <a:latin typeface="+mn-lt"/>
              </a:defRPr>
            </a:lvl4pPr>
            <a:lvl5pPr>
              <a:defRPr i="1"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2661" y="6549285"/>
            <a:ext cx="1124696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Fichier:Logo France Relance vert.svg — Wikipédia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507" y="472409"/>
            <a:ext cx="430379" cy="430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820" y="432810"/>
            <a:ext cx="1128789" cy="89759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922" y="493597"/>
            <a:ext cx="1615657" cy="38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26011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YP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C8517386-44C3-40D1-9A35-EB4AADCAC5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327" y="1143129"/>
            <a:ext cx="11493349" cy="5159091"/>
          </a:xfrm>
          <a:prstGeom prst="rect">
            <a:avLst/>
          </a:prstGeom>
        </p:spPr>
        <p:txBody>
          <a:bodyPr vert="horz" lIns="98746" tIns="49373" rIns="98746" bIns="49373" rtlCol="0">
            <a:noAutofit/>
          </a:bodyPr>
          <a:lstStyle>
            <a:lvl1pPr>
              <a:defRPr sz="1451"/>
            </a:lvl1pPr>
          </a:lstStyle>
          <a:p>
            <a:pPr lvl="0"/>
            <a:r>
              <a:rPr lang="fr-FR" noProof="0"/>
              <a:t>Modifiez les styles du texte du masque</a:t>
            </a:r>
          </a:p>
          <a:p>
            <a:pPr lvl="3"/>
            <a:r>
              <a:rPr lang="fr-FR" noProof="0"/>
              <a:t>Premier niveau</a:t>
            </a:r>
          </a:p>
          <a:p>
            <a:pPr lvl="4"/>
            <a:r>
              <a:rPr lang="fr-FR" noProof="0"/>
              <a:t>Deuxième niveau</a:t>
            </a:r>
          </a:p>
          <a:p>
            <a:pPr lvl="5"/>
            <a:r>
              <a:rPr lang="fr-FR" noProof="0"/>
              <a:t>Troisième niveau</a:t>
            </a:r>
          </a:p>
        </p:txBody>
      </p:sp>
      <p:sp>
        <p:nvSpPr>
          <p:cNvPr id="15" name="Espace réservé du numéro de diapositive 5">
            <a:extLst>
              <a:ext uri="{FF2B5EF4-FFF2-40B4-BE49-F238E27FC236}">
                <a16:creationId xmlns:a16="http://schemas.microsoft.com/office/drawing/2014/main" id="{70EB3C65-D123-41AF-9A25-B5EAB275A7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030" y="6469677"/>
            <a:ext cx="696647" cy="245439"/>
          </a:xfrm>
          <a:prstGeom prst="rect">
            <a:avLst/>
          </a:prstGeom>
        </p:spPr>
        <p:txBody>
          <a:bodyPr lIns="90000" tIns="0" anchor="ctr"/>
          <a:lstStyle>
            <a:lvl1pPr algn="ctr">
              <a:defRPr lang="fr-FR" sz="1271" b="0" smtClean="0">
                <a:solidFill>
                  <a:srgbClr val="0056A6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defRPr>
            </a:lvl1pPr>
          </a:lstStyle>
          <a:p>
            <a:pPr defTabSz="895604">
              <a:spcAft>
                <a:spcPts val="295"/>
              </a:spcAft>
              <a:buClr>
                <a:srgbClr val="0056A6"/>
              </a:buClr>
            </a:pPr>
            <a:fld id="{D80AEE3B-0E3B-467E-920F-2D42098554CA}" type="slidenum">
              <a:rPr lang="en-US" smtClean="0"/>
              <a:pPr defTabSz="895604">
                <a:spcAft>
                  <a:spcPts val="295"/>
                </a:spcAft>
                <a:buClr>
                  <a:srgbClr val="0056A6"/>
                </a:buClr>
              </a:pPr>
              <a:t>‹N°›</a:t>
            </a:fld>
            <a:endParaRPr lang="en-US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B9C2AFD-9A28-49EA-B6D6-E3552747203A}"/>
              </a:ext>
            </a:extLst>
          </p:cNvPr>
          <p:cNvCxnSpPr>
            <a:cxnSpLocks/>
          </p:cNvCxnSpPr>
          <p:nvPr userDrawn="1"/>
        </p:nvCxnSpPr>
        <p:spPr>
          <a:xfrm>
            <a:off x="0" y="6336723"/>
            <a:ext cx="12192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91E7131E-8E02-4B10-A85D-B5605C7391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4263" y="6410976"/>
            <a:ext cx="522339" cy="44702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C55757E-9F82-4C01-AA8C-61E2CA4714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56377" y="6483361"/>
            <a:ext cx="534835" cy="302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249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94">
          <p15:clr>
            <a:srgbClr val="FBAE40"/>
          </p15:clr>
        </p15:guide>
        <p15:guide id="2" orient="horz" pos="2608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261121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846E2050-75D4-4B29-9FC2-0F4D6EEBFE67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Rectangle 5">
            <a:extLst>
              <a:ext uri="{FF2B5EF4-FFF2-40B4-BE49-F238E27FC236}">
                <a16:creationId xmlns:a16="http://schemas.microsoft.com/office/drawing/2014/main" id="{4C137221-03EE-458F-8675-457345158FDD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4414839"/>
          </a:xfrm>
          <a:prstGeom prst="rect">
            <a:avLst/>
          </a:prstGeom>
          <a:solidFill>
            <a:srgbClr val="0A009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550800" y="5997223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fr-FR" dirty="0"/>
              <a:t>Edit date or </a:t>
            </a:r>
            <a:r>
              <a:rPr lang="fr-FR" dirty="0" err="1"/>
              <a:t>title</a:t>
            </a:r>
            <a:r>
              <a:rPr lang="fr-FR" dirty="0"/>
              <a:t>/</a:t>
            </a:r>
            <a:r>
              <a:rPr lang="fr-FR" dirty="0" err="1"/>
              <a:t>role</a:t>
            </a:r>
            <a:endParaRPr lang="fr-FR" dirty="0"/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1941" y="4498766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1941" y="2630978"/>
            <a:ext cx="9726795" cy="67710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4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A21C3FC3-E727-45E6-B6F0-89EF4F3A53E4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364727" y="326000"/>
            <a:ext cx="2015735" cy="1569504"/>
          </a:xfrm>
          <a:prstGeom prst="rect">
            <a:avLst/>
          </a:prstGeom>
        </p:spPr>
      </p:pic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BA51EBF2-75C0-4DA3-8978-FFE28E789D1B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3C91AC2D-B6E1-4430-9EB9-A76C1AA73CCB}" type="datetime1">
              <a:rPr lang="fr-FR" cap="all" smtClean="0"/>
              <a:t>24/01/2024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115946085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9458267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3FE3D975-F15A-490C-9C68-52B899A4D7A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2. Slide Title">
            <a:extLst>
              <a:ext uri="{FF2B5EF4-FFF2-40B4-BE49-F238E27FC236}">
                <a16:creationId xmlns:a16="http://schemas.microsoft.com/office/drawing/2014/main" id="{699FD2C4-82B5-475E-9235-DB128978B618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516380" y="198166"/>
            <a:ext cx="10120883" cy="384721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1516380" y="599001"/>
            <a:ext cx="10120883" cy="2769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>
              <a:defRPr lang="en-US" sz="1800" b="0" dirty="0"/>
            </a:lvl1pPr>
          </a:lstStyle>
          <a:p>
            <a:pPr lvl="0">
              <a:buNone/>
            </a:pPr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fr-FR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151638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E717AE98-9C20-485D-AAB2-4384AD4AE6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0C643F6-0E6A-4F40-BCCD-F79CBF4548CA}" type="datetime1">
              <a:rPr lang="fr-FR" cap="all" smtClean="0"/>
              <a:t>24/01/2024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400450019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617252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06563"/>
            <a:ext cx="3813048" cy="69494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E2D5DBB-C1B8-4A27-836D-C2E6D553234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10036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C9716002-B3F6-44A8-92E2-E6286449F3AD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F3DB5135-8A93-418D-8B66-D7A5E39B9F36}" type="datetime1">
              <a:rPr lang="fr-FR" cap="all" smtClean="0"/>
              <a:t>24/01/2024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130038243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069228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3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rIns="365760" anchor="ctr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C0D33C43-5B9F-44B4-82FA-BAAD11A7FB8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0302BB65-7E34-402E-BA82-996F92D8DD4B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C31E6BE-614B-4F5D-B7F6-E1DC6E328D15}" type="datetime1">
              <a:rPr lang="fr-FR" cap="all" smtClean="0"/>
              <a:t>24/01/2024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427966483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812608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" name="think-cell Slide" r:id="rId11" imgW="592" imgH="591" progId="TCLayout.ActiveDocument.1">
                  <p:embed/>
                </p:oleObj>
              </mc:Choice>
              <mc:Fallback>
                <p:oleObj name="think-cell Slide" r:id="rId11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5B00454B-243D-4043-9EB4-53CEE57908F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4184A791-6F08-4A6F-9D72-D8E56EAF463C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2670047"/>
          </a:xfrm>
          <a:prstGeom prst="rect">
            <a:avLst/>
          </a:prstGeom>
          <a:solidFill>
            <a:srgbClr val="0A009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240305"/>
            <a:ext cx="11082528" cy="677108"/>
          </a:xfrm>
        </p:spPr>
        <p:txBody>
          <a:bodyPr vert="horz" anchor="ctr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bg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B871FE09-BB6E-4334-B0EA-E52395AA61B3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1507367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26533CC6-43D1-4148-8060-78C91267D58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1"/>
                </a:solidFill>
              </a:defRPr>
            </a:lvl1pPr>
          </a:lstStyle>
          <a:p>
            <a:fld id="{D9A96176-27B8-4C7F-B66B-DA1E7283D192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cxnSp>
        <p:nvCxnSpPr>
          <p:cNvPr id="11" name="BottomLine">
            <a:extLst>
              <a:ext uri="{FF2B5EF4-FFF2-40B4-BE49-F238E27FC236}">
                <a16:creationId xmlns:a16="http://schemas.microsoft.com/office/drawing/2014/main" id="{B2C311C7-C3C4-4FD2-B608-5FAA88B42521}"/>
              </a:ext>
            </a:extLst>
          </p:cNvPr>
          <p:cNvCxnSpPr/>
          <p:nvPr userDrawn="1">
            <p:custDataLst>
              <p:tags r:id="rId9"/>
            </p:custDataLst>
          </p:nvPr>
        </p:nvCxnSpPr>
        <p:spPr bwMode="ltGray"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bg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236334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90237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1"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3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5000"/>
              </a:lnSpc>
              <a:defRPr sz="3400"/>
            </a:lvl1pPr>
          </a:lstStyle>
          <a:p>
            <a:r>
              <a:rPr lang="fr-FR" dirty="0"/>
              <a:t>“Click to </a:t>
            </a:r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quote</a:t>
            </a:r>
            <a:endParaRPr lang="fr-FR" dirty="0"/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505712" y="4284630"/>
            <a:ext cx="9180576" cy="27699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quote</a:t>
            </a:r>
            <a:r>
              <a:rPr lang="fr-FR" dirty="0"/>
              <a:t>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97195F4E-ECA7-41A9-AFF3-0C4DAD103DA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724AAFB4-DB46-4A71-906C-D9C34D938D2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B47BA75B-B3A0-451C-A24E-509CF7CB93E1}" type="datetime1">
              <a:rPr lang="fr-FR" cap="all" smtClean="0"/>
              <a:t>24/01/2024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147736889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248338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5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6647A441-8DE4-4236-BCC7-B694B2C59E00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25B2DE14-9B3F-4199-B082-9FEB12CE57E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13362" y="41597"/>
            <a:ext cx="1555012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F113EEB6-E29F-47E8-B54A-8496523BBCE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3EA4F80C-8BEB-4278-BA54-BEA445AD31AD}" type="datetime1">
              <a:rPr lang="fr-FR" cap="all" smtClean="0"/>
              <a:t>24/01/2024</a:t>
            </a:fld>
            <a:endParaRPr lang="fr-FR" cap="all" dirty="0"/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E52AC364-311C-4359-ABF3-7AA0243E87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C0124A4-D024-4024-9440-E1117FA58ADB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2515364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3">
            <a:extLst>
              <a:ext uri="{FF2B5EF4-FFF2-40B4-BE49-F238E27FC236}">
                <a16:creationId xmlns:a16="http://schemas.microsoft.com/office/drawing/2014/main" id="{05F085EA-7825-4EA9-9B33-FA19DBBC98F6}"/>
              </a:ext>
            </a:extLst>
          </p:cNvPr>
          <p:cNvCxnSpPr>
            <a:cxnSpLocks/>
          </p:cNvCxnSpPr>
          <p:nvPr userDrawn="1"/>
        </p:nvCxnSpPr>
        <p:spPr>
          <a:xfrm>
            <a:off x="3715757" y="1086644"/>
            <a:ext cx="7921507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405548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744129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9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fr-FR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4EF89F43-35C6-451B-BBE8-87D2B8B83F5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5" y="3659644"/>
            <a:ext cx="3465575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DA204BE1-D5C8-4D03-9090-21D41FEC78E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6828" y="41597"/>
            <a:ext cx="2513484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9CD56C46-4675-4259-887B-BD63BA7F927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9E5CCC4-4C9D-43F1-9578-1B4356F6C402}" type="datetime1">
              <a:rPr lang="fr-FR" cap="all" smtClean="0"/>
              <a:t>24/01/2024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51A5CA2F-3D76-4B0D-A191-5D57AA93FF0A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3466338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3379F249-468A-4F27-8D62-08340FEA823C}"/>
              </a:ext>
            </a:extLst>
          </p:cNvPr>
          <p:cNvCxnSpPr>
            <a:cxnSpLocks/>
          </p:cNvCxnSpPr>
          <p:nvPr userDrawn="1"/>
        </p:nvCxnSpPr>
        <p:spPr>
          <a:xfrm>
            <a:off x="4667856" y="1086644"/>
            <a:ext cx="6969408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Image 5">
            <a:extLst>
              <a:ext uri="{FF2B5EF4-FFF2-40B4-BE49-F238E27FC236}">
                <a16:creationId xmlns:a16="http://schemas.microsoft.com/office/drawing/2014/main" id="{269CD9B0-BF4F-4BD6-90BC-69E681722F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42723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184157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3" name="think-cell Slide" r:id="rId12" imgW="413" imgH="416" progId="TCLayout.ActiveDocument.1">
                  <p:embed/>
                </p:oleObj>
              </mc:Choice>
              <mc:Fallback>
                <p:oleObj name="think-cell Slide" r:id="rId12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75DF75F-4243-4275-8E9C-C49DB00EB02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fr-FR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1510036" y="198166"/>
            <a:ext cx="4109919" cy="769441"/>
          </a:xfrm>
        </p:spPr>
        <p:txBody>
          <a:bodyPr vert="horz" wrap="square">
            <a:spAutoFit/>
          </a:bodyPr>
          <a:lstStyle/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1510036" y="603350"/>
            <a:ext cx="410991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9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7B908E6E-6D8C-493D-9C1C-7BC13DD6A0D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5C78158-6429-45A6-BE73-90F52F3E3D53}" type="datetime1">
              <a:rPr lang="fr-FR" cap="all" smtClean="0"/>
              <a:t>24/01/2024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67CB9D62-F0CC-4D18-A354-6518B4D5F204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5065983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0DB8961-30F1-4580-9585-4140DE043FC9}"/>
              </a:ext>
            </a:extLst>
          </p:cNvPr>
          <p:cNvCxnSpPr>
            <a:cxnSpLocks/>
          </p:cNvCxnSpPr>
          <p:nvPr userDrawn="1"/>
        </p:nvCxnSpPr>
        <p:spPr>
          <a:xfrm>
            <a:off x="6572054" y="1086644"/>
            <a:ext cx="5065210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1" name="Image 5">
            <a:extLst>
              <a:ext uri="{FF2B5EF4-FFF2-40B4-BE49-F238E27FC236}">
                <a16:creationId xmlns:a16="http://schemas.microsoft.com/office/drawing/2014/main" id="{57E945B2-5CD1-4D0C-9583-2B6EA919A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sp>
        <p:nvSpPr>
          <p:cNvPr id="279" name="1. On-page tracker">
            <a:extLst>
              <a:ext uri="{FF2B5EF4-FFF2-40B4-BE49-F238E27FC236}">
                <a16:creationId xmlns:a16="http://schemas.microsoft.com/office/drawing/2014/main" id="{969467FC-6A4F-473A-8D1E-E32AF25B2A4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10"/>
            </p:custDataLst>
          </p:nvPr>
        </p:nvSpPr>
        <p:spPr>
          <a:xfrm>
            <a:off x="1506827" y="41597"/>
            <a:ext cx="413314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</p:spTree>
    <p:extLst>
      <p:ext uri="{BB962C8B-B14F-4D97-AF65-F5344CB8AC3E}">
        <p14:creationId xmlns:p14="http://schemas.microsoft.com/office/powerpoint/2010/main" val="342618575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386976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7" name="think-cell Slide" r:id="rId12" imgW="572" imgH="588" progId="TCLayout.ActiveDocument.1">
                  <p:embed/>
                </p:oleObj>
              </mc:Choice>
              <mc:Fallback>
                <p:oleObj name="think-cell Slide" r:id="rId12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BEB872B-E48C-4F3C-A3D1-BBC8AAEC03B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506836" y="198166"/>
            <a:ext cx="6017317" cy="384721"/>
          </a:xfrm>
        </p:spPr>
        <p:txBody>
          <a:bodyPr vert="horz" wrap="square">
            <a:spAutoFit/>
          </a:bodyPr>
          <a:lstStyle/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6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fr-FR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1506836" y="604453"/>
            <a:ext cx="6017317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F25A304F-F50E-4F96-991D-CFEB07060178}"/>
              </a:ext>
            </a:extLst>
          </p:cNvPr>
          <p:cNvSpPr txBox="1"/>
          <p:nvPr userDrawn="1">
            <p:custDataLst>
              <p:tags r:id="rId9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>
                <a:solidFill>
                  <a:schemeClr val="tx1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10"/>
            </p:custDataLst>
          </p:nvPr>
        </p:nvSpPr>
        <p:spPr>
          <a:xfrm>
            <a:off x="1506836" y="41597"/>
            <a:ext cx="3606409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6D4920F1-BF31-41CE-BE56-E587A0A4E18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715627E8-4CBF-42B3-930A-815EB672D7C3}" type="datetime1">
              <a:rPr lang="fr-FR" cap="all" smtClean="0"/>
              <a:t>24/01/2024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A42BBDC9-153F-409F-B470-F5728D2F5423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6968492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5F407A3-15EF-4600-8CF0-99A9343411AF}"/>
              </a:ext>
            </a:extLst>
          </p:cNvPr>
          <p:cNvCxnSpPr>
            <a:cxnSpLocks/>
          </p:cNvCxnSpPr>
          <p:nvPr userDrawn="1"/>
        </p:nvCxnSpPr>
        <p:spPr>
          <a:xfrm>
            <a:off x="8171527" y="1086644"/>
            <a:ext cx="3465737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Image 5">
            <a:extLst>
              <a:ext uri="{FF2B5EF4-FFF2-40B4-BE49-F238E27FC236}">
                <a16:creationId xmlns:a16="http://schemas.microsoft.com/office/drawing/2014/main" id="{942FA6C5-2AE0-412B-9F54-0F3D4831A7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43405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097464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1" name="think-cell Slide" r:id="rId12" imgW="413" imgH="416" progId="TCLayout.ActiveDocument.1">
                  <p:embed/>
                </p:oleObj>
              </mc:Choice>
              <mc:Fallback>
                <p:oleObj name="think-cell Slide" r:id="rId12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F5249DB-D424-4132-90D5-C43BF8B666E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fr-FR" noProof="0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1506836" y="198166"/>
            <a:ext cx="7151389" cy="384721"/>
          </a:xfrm>
        </p:spPr>
        <p:txBody>
          <a:bodyPr vert="horz" wrap="square">
            <a:spAutoFit/>
          </a:bodyPr>
          <a:lstStyle/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1506836" y="597295"/>
            <a:ext cx="715138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9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10"/>
            </p:custDataLst>
          </p:nvPr>
        </p:nvSpPr>
        <p:spPr>
          <a:xfrm>
            <a:off x="1519496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BDE6C0AD-0CC7-4AF8-908D-C431E96E8B8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EFF68C05-B2D9-4AD3-AA13-218CD5FC663D}" type="datetime1">
              <a:rPr lang="fr-FR" cap="all" smtClean="0"/>
              <a:t>24/01/2024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B0FF1584-BE3C-4912-B2F3-169496925416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7922280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EA0FFB41-41EE-4D0F-A1BE-22A535986E9E}"/>
              </a:ext>
            </a:extLst>
          </p:cNvPr>
          <p:cNvCxnSpPr>
            <a:cxnSpLocks/>
          </p:cNvCxnSpPr>
          <p:nvPr userDrawn="1"/>
        </p:nvCxnSpPr>
        <p:spPr>
          <a:xfrm>
            <a:off x="9196575" y="1086644"/>
            <a:ext cx="2440689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" name="Image 5">
            <a:extLst>
              <a:ext uri="{FF2B5EF4-FFF2-40B4-BE49-F238E27FC236}">
                <a16:creationId xmlns:a16="http://schemas.microsoft.com/office/drawing/2014/main" id="{87EEDA00-1746-4932-8BC1-46F6678363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84253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648060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5"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293090" y="198166"/>
            <a:ext cx="10344936" cy="384721"/>
          </a:xfrm>
        </p:spPr>
        <p:txBody>
          <a:bodyPr wrap="square">
            <a:spAutoFit/>
          </a:bodyPr>
          <a:lstStyle>
            <a:lvl1pPr>
              <a:defRPr/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81E2484B-3E40-408C-A350-5EB40C8A09F0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34E139E4-4505-4B60-9765-33A13DAEEDCC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2B4C26C-D6E0-42C2-93D7-0936110A76F8}" type="datetime1">
              <a:rPr lang="fr-FR" cap="all" smtClean="0"/>
              <a:t>24/01/2024</a:t>
            </a:fld>
            <a:endParaRPr lang="fr-FR" cap="all" dirty="0"/>
          </a:p>
        </p:txBody>
      </p:sp>
      <p:cxnSp>
        <p:nvCxnSpPr>
          <p:cNvPr id="12" name="BottomLine">
            <a:extLst>
              <a:ext uri="{FF2B5EF4-FFF2-40B4-BE49-F238E27FC236}">
                <a16:creationId xmlns:a16="http://schemas.microsoft.com/office/drawing/2014/main" id="{B82BE116-6441-42BD-8B19-AA668033CE6A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5">
            <a:extLst>
              <a:ext uri="{FF2B5EF4-FFF2-40B4-BE49-F238E27FC236}">
                <a16:creationId xmlns:a16="http://schemas.microsoft.com/office/drawing/2014/main" id="{1F5A5DB6-577E-405B-A76E-E7FAC8D0D0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03277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186570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9"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09F9A864-CDB7-4063-BBF8-591908AA18D0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AA6609C0-956C-440C-924D-509B5BDA223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0088102-4A5E-4AF8-AE27-6D6F7E3C83C9}" type="datetime1">
              <a:rPr lang="fr-FR" cap="all" smtClean="0"/>
              <a:t>24/01/2024</a:t>
            </a:fld>
            <a:endParaRPr lang="fr-FR" cap="all" dirty="0"/>
          </a:p>
        </p:txBody>
      </p:sp>
      <p:pic>
        <p:nvPicPr>
          <p:cNvPr id="10" name="Image 12">
            <a:extLst>
              <a:ext uri="{FF2B5EF4-FFF2-40B4-BE49-F238E27FC236}">
                <a16:creationId xmlns:a16="http://schemas.microsoft.com/office/drawing/2014/main" id="{2D2BCE37-C639-47E8-ADFE-A0A1454E53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gray">
          <a:xfrm>
            <a:off x="554736" y="179071"/>
            <a:ext cx="624250" cy="42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10274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647299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3"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pic>
        <p:nvPicPr>
          <p:cNvPr id="5" name="Image 8">
            <a:extLst>
              <a:ext uri="{FF2B5EF4-FFF2-40B4-BE49-F238E27FC236}">
                <a16:creationId xmlns:a16="http://schemas.microsoft.com/office/drawing/2014/main" id="{8849DF3C-3E9F-4046-B785-C223FD7E1B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ltGray">
          <a:xfrm>
            <a:off x="676275" y="195486"/>
            <a:ext cx="3982058" cy="340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70507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0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6A4A60EE-9D13-3442-9796-E718C6343EC1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469" y="1391006"/>
            <a:ext cx="11232819" cy="323935"/>
          </a:xfrm>
        </p:spPr>
        <p:txBody>
          <a:bodyPr/>
          <a:lstStyle>
            <a:lvl1pPr marL="12700" indent="1142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3"/>
            <a:ext cx="11233151" cy="466472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800" y="1729072"/>
            <a:ext cx="11232445" cy="4580249"/>
          </a:xfr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baseline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8107AE02-D1B7-317B-9A3C-4F53E647ED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DQPI / /OQDS</a:t>
            </a:r>
          </a:p>
        </p:txBody>
      </p:sp>
    </p:spTree>
    <p:extLst>
      <p:ext uri="{BB962C8B-B14F-4D97-AF65-F5344CB8AC3E}">
        <p14:creationId xmlns:p14="http://schemas.microsoft.com/office/powerpoint/2010/main" val="220439894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829DF172-12F0-D244-8F51-E16DC05073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36000" y="336000"/>
            <a:ext cx="1920000" cy="1920000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0" y="2852936"/>
            <a:ext cx="11232000" cy="305763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 baseline="0"/>
            </a:lvl1pPr>
            <a:lvl2pPr marL="122764" indent="0">
              <a:spcBef>
                <a:spcPts val="667"/>
              </a:spcBef>
              <a:spcAft>
                <a:spcPts val="0"/>
              </a:spcAft>
              <a:buNone/>
              <a:tabLst/>
              <a:defRPr sz="2467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D7698221-35EF-134F-B87A-568DECC70F29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Espace réservé du pied de page 4">
            <a:extLst>
              <a:ext uri="{FF2B5EF4-FFF2-40B4-BE49-F238E27FC236}">
                <a16:creationId xmlns:a16="http://schemas.microsoft.com/office/drawing/2014/main" id="{4D728EC0-9FC5-AB4E-B907-86A468EF1E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5423926" y="260648"/>
            <a:ext cx="6241025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DQPI / OQDS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B5534E2-19C3-C848-AD92-C2BA62CED4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743180" y="460700"/>
            <a:ext cx="2680741" cy="154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87431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220755"/>
            <a:ext cx="12192000" cy="5637245"/>
          </a:xfrm>
          <a:prstGeom prst="rect">
            <a:avLst/>
          </a:prstGeom>
          <a:solidFill>
            <a:schemeClr val="tx2"/>
          </a:solidFill>
        </p:spPr>
        <p:txBody>
          <a:bodyPr vert="horz" lIns="0" tIns="1440000" rIns="0" bIns="0" rtlCol="0" anchor="ctr" anchorCtr="0">
            <a:noAutofit/>
          </a:bodyPr>
          <a:lstStyle/>
          <a:p>
            <a:pPr marL="122764" lvl="0" indent="0" algn="ctr">
              <a:lnSpc>
                <a:spcPct val="100000"/>
              </a:lnSpc>
              <a:spcBef>
                <a:spcPts val="0"/>
              </a:spcBef>
              <a:spcAft>
                <a:spcPts val="667"/>
              </a:spcAft>
              <a:buFont typeface="Arial" pitchFamily="34" charset="0"/>
              <a:buNone/>
              <a:tabLst/>
            </a:pPr>
            <a:endParaRPr lang="fr-FR" sz="1867" b="0" cap="all" baseline="0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527987" indent="-527987">
              <a:buFont typeface="+mj-lt"/>
              <a:buAutoNum type="arabicPeriod"/>
              <a:defRPr sz="4333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85713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fld id="{5F7325A3-5315-1B4B-A0D9-112471EB5837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960629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DQPI / OQDS</a:t>
            </a:r>
          </a:p>
        </p:txBody>
      </p:sp>
    </p:spTree>
    <p:extLst>
      <p:ext uri="{BB962C8B-B14F-4D97-AF65-F5344CB8AC3E}">
        <p14:creationId xmlns:p14="http://schemas.microsoft.com/office/powerpoint/2010/main" val="11272233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EA19884-7A29-DC4E-9311-A62E54788E52}" type="datetime1">
              <a:rPr lang="fr-FR" smtClean="0"/>
              <a:t>24/01/2024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960000" y="5829266"/>
            <a:ext cx="10224565" cy="597263"/>
          </a:xfrm>
        </p:spPr>
        <p:txBody>
          <a:bodyPr anchor="ctr" anchorCtr="0"/>
          <a:lstStyle>
            <a:lvl1pPr algn="l">
              <a:defRPr sz="1533"/>
            </a:lvl1pPr>
          </a:lstStyle>
          <a:p>
            <a:r>
              <a:rPr lang="fr-FR" dirty="0"/>
              <a:t>Direction Qualité Performance et Innovation / Outils et Qualité des Données de Santé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53DF2B5-DDEC-9F4F-AC71-1D361A99EA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8304246" y="714283"/>
            <a:ext cx="2927751" cy="168717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A456506-B875-0447-AE4C-DB900904651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20000" y="480000"/>
            <a:ext cx="36000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76013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0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Mars 2023  –  DEMATERIALSIATION des RECLAMATIONS</a:t>
            </a:r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12700" indent="1142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Sous-titre</a:t>
            </a:r>
          </a:p>
          <a:p>
            <a:pPr lvl="0"/>
            <a:endParaRPr lang="fr-FR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800" y="2276872"/>
            <a:ext cx="11232445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259714205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371" y="2084851"/>
            <a:ext cx="3360000" cy="3840427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16000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351999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Mars 2023  –  DEMATERIALSIATION des RECLAMATIONS</a:t>
            </a:r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/>
              <a:t>Sommaire</a:t>
            </a:r>
          </a:p>
        </p:txBody>
      </p:sp>
      <p:sp>
        <p:nvSpPr>
          <p:cNvPr id="13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208841182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Mars 2023  –  DEMATERIALSIATION des RECLAMATIONS</a:t>
            </a:r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Sous-titre</a:t>
            </a:r>
          </a:p>
          <a:p>
            <a:pPr lvl="0"/>
            <a:endParaRPr lang="fr-FR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31371" y="2276872"/>
            <a:ext cx="3408628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67808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7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369799784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371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Mars 2023  –  DEMATERIALSIATION des RECLAMATIONS</a:t>
            </a: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Sous-titre</a:t>
            </a:r>
          </a:p>
          <a:p>
            <a:pPr lvl="0"/>
            <a:endParaRPr lang="fr-FR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787" y="2276872"/>
            <a:ext cx="7488832" cy="3840427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86173001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Mars 2023  –  DEMATERIALSIATION des RECLAMATIONS</a:t>
            </a: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Sous-titre</a:t>
            </a:r>
          </a:p>
          <a:p>
            <a:pPr lvl="0"/>
            <a:endParaRPr lang="fr-FR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431371" y="2276873"/>
            <a:ext cx="7681384" cy="3839633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127727724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0" y="2852936"/>
            <a:ext cx="11232000" cy="305763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 baseline="0"/>
            </a:lvl1pPr>
            <a:lvl2pPr marL="122764" indent="0">
              <a:spcBef>
                <a:spcPts val="667"/>
              </a:spcBef>
              <a:spcAft>
                <a:spcPts val="0"/>
              </a:spcAft>
              <a:buNone/>
              <a:tabLst/>
              <a:defRPr sz="2467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Mars 2023  –  DEMATERIALSIATION des RECLAMATIONS</a:t>
            </a:r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35360" y="386128"/>
            <a:ext cx="4299376" cy="160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89844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84000"/>
            <a:ext cx="12192000" cy="5925277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/>
              <a:t>Sélectionner l’icône pour insérer une image, </a:t>
            </a:r>
            <a:br>
              <a:rPr lang="fr-FR"/>
            </a:br>
            <a:r>
              <a:rPr lang="fr-FR"/>
              <a:t>puis disposer l’image en arrière plan </a:t>
            </a:r>
            <a:br>
              <a:rPr lang="fr-FR"/>
            </a:br>
            <a:r>
              <a:rPr lang="fr-FR"/>
              <a:t>(Sélectionner l’image avec le bouton droit de la souris / </a:t>
            </a:r>
            <a:br>
              <a:rPr lang="fr-FR"/>
            </a:br>
            <a:r>
              <a:rPr lang="fr-FR"/>
              <a:t>Mettre à l’arrière plan)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85713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cap="all"/>
              <a:t>Mars 2023  –  DEMATERIALSIATION des RECLAMATIONS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527987" indent="-527987">
              <a:buFont typeface="+mj-lt"/>
              <a:buAutoNum type="arabicPeriod"/>
              <a:defRPr sz="4333">
                <a:solidFill>
                  <a:schemeClr val="bg1"/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261825805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992373"/>
            <a:ext cx="12192000" cy="5865628"/>
          </a:xfrm>
          <a:prstGeom prst="rect">
            <a:avLst/>
          </a:prstGeom>
          <a:solidFill>
            <a:srgbClr val="0000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33"/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85713" y="6396842"/>
            <a:ext cx="4171904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cap="all"/>
              <a:t>Mars 2023  –  DEMATERIALSIATION des RECLAMATIONS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numérique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32951" y="1232221"/>
            <a:ext cx="11232000" cy="4912897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0" indent="0" algn="ctr">
              <a:buFont typeface="+mj-lt"/>
              <a:buNone/>
              <a:defRPr sz="4333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22380359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Mars 2023  –  DEMATERIALSIATION des RECLAMATIONS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07764BE-02C7-D347-925A-71726A94B0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44231" y="740702"/>
            <a:ext cx="8136079" cy="303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8490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2CC967-FEBA-4AF6-890E-E01BB574E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17CB6D5-15BE-4FF6-A7E7-D1F21B2506D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72558654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0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6A4A60EE-9D13-3442-9796-E718C6343EC1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12700" indent="1142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800" y="2276872"/>
            <a:ext cx="11232445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Secrétariat général</a:t>
            </a:r>
          </a:p>
          <a:p>
            <a:r>
              <a:rPr lang="fr-FR" dirty="0"/>
              <a:t>Direction de la recherche, des études et de la statistique</a:t>
            </a:r>
          </a:p>
        </p:txBody>
      </p:sp>
    </p:spTree>
    <p:extLst>
      <p:ext uri="{BB962C8B-B14F-4D97-AF65-F5344CB8AC3E}">
        <p14:creationId xmlns:p14="http://schemas.microsoft.com/office/powerpoint/2010/main" val="5310118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371" y="2084851"/>
            <a:ext cx="3360000" cy="3840427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16000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351999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251C71F6-E0A6-1740-B64F-38F332886BAF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13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Secrétariat général</a:t>
            </a:r>
          </a:p>
          <a:p>
            <a:r>
              <a:rPr lang="fr-FR" dirty="0"/>
              <a:t>Direction de la recherche, des études et de la statistique</a:t>
            </a:r>
          </a:p>
        </p:txBody>
      </p:sp>
    </p:spTree>
    <p:extLst>
      <p:ext uri="{BB962C8B-B14F-4D97-AF65-F5344CB8AC3E}">
        <p14:creationId xmlns:p14="http://schemas.microsoft.com/office/powerpoint/2010/main" val="146319972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5E6183FC-BA60-7C49-ABF3-B50982741576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31371" y="2276872"/>
            <a:ext cx="3408628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67808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Secrétariat général</a:t>
            </a:r>
          </a:p>
          <a:p>
            <a:r>
              <a:rPr lang="fr-FR" dirty="0"/>
              <a:t>Direction de la recherche, des études et de la statistique</a:t>
            </a:r>
          </a:p>
        </p:txBody>
      </p:sp>
    </p:spTree>
    <p:extLst>
      <p:ext uri="{BB962C8B-B14F-4D97-AF65-F5344CB8AC3E}">
        <p14:creationId xmlns:p14="http://schemas.microsoft.com/office/powerpoint/2010/main" val="404697666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371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0597CDB5-73DC-8641-8CC1-FAD9379FD627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787" y="2276872"/>
            <a:ext cx="7488832" cy="3840427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Secrétariat général</a:t>
            </a:r>
          </a:p>
          <a:p>
            <a:r>
              <a:rPr lang="fr-FR" dirty="0"/>
              <a:t>Direction de la recherche, des études et de la statistique</a:t>
            </a:r>
          </a:p>
        </p:txBody>
      </p:sp>
    </p:spTree>
    <p:extLst>
      <p:ext uri="{BB962C8B-B14F-4D97-AF65-F5344CB8AC3E}">
        <p14:creationId xmlns:p14="http://schemas.microsoft.com/office/powerpoint/2010/main" val="130271598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8E1290DD-BE4D-794B-919C-D565D1B9C67D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431371" y="2276873"/>
            <a:ext cx="7681384" cy="3839633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Secrétariat général</a:t>
            </a:r>
          </a:p>
          <a:p>
            <a:r>
              <a:rPr lang="fr-FR" dirty="0"/>
              <a:t>Direction de la recherche, des études et de la statistique</a:t>
            </a:r>
          </a:p>
        </p:txBody>
      </p:sp>
    </p:spTree>
    <p:extLst>
      <p:ext uri="{BB962C8B-B14F-4D97-AF65-F5344CB8AC3E}">
        <p14:creationId xmlns:p14="http://schemas.microsoft.com/office/powerpoint/2010/main" val="118656779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0" y="2852936"/>
            <a:ext cx="11232000" cy="305763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 baseline="0"/>
            </a:lvl1pPr>
            <a:lvl2pPr marL="122764" indent="0">
              <a:spcBef>
                <a:spcPts val="667"/>
              </a:spcBef>
              <a:spcAft>
                <a:spcPts val="0"/>
              </a:spcAft>
              <a:buNone/>
              <a:tabLst/>
              <a:defRPr sz="2467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D7698221-35EF-134F-B87A-568DECC70F29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42" y="356861"/>
            <a:ext cx="4406409" cy="18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94897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84000"/>
            <a:ext cx="12192000" cy="5925277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85713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fld id="{5F7325A3-5315-1B4B-A0D9-112471EB5837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527987" indent="-527987">
              <a:buFont typeface="+mj-lt"/>
              <a:buAutoNum type="arabicPeriod"/>
              <a:defRPr sz="4333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Secrétariat général</a:t>
            </a:r>
          </a:p>
          <a:p>
            <a:r>
              <a:rPr lang="fr-FR" dirty="0"/>
              <a:t>Direction de la recherche, des études et de la statistique</a:t>
            </a:r>
          </a:p>
        </p:txBody>
      </p:sp>
    </p:spTree>
    <p:extLst>
      <p:ext uri="{BB962C8B-B14F-4D97-AF65-F5344CB8AC3E}">
        <p14:creationId xmlns:p14="http://schemas.microsoft.com/office/powerpoint/2010/main" val="152867542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EA19884-7A29-DC4E-9311-A62E54788E52}" type="datetime1">
              <a:rPr lang="fr-FR" smtClean="0"/>
              <a:t>24/01/2024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14" y="740701"/>
            <a:ext cx="7421324" cy="3072000"/>
          </a:xfrm>
          <a:prstGeom prst="rect">
            <a:avLst/>
          </a:prstGeom>
        </p:spPr>
      </p:pic>
      <p:sp>
        <p:nvSpPr>
          <p:cNvPr id="8" name="ZoneTexte 7"/>
          <p:cNvSpPr txBox="1"/>
          <p:nvPr userDrawn="1"/>
        </p:nvSpPr>
        <p:spPr>
          <a:xfrm>
            <a:off x="4526076" y="1604798"/>
            <a:ext cx="7041509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+mj-lt"/>
                <a:cs typeface="Calibri" panose="020F0502020204030204" pitchFamily="34" charset="0"/>
              </a:rPr>
              <a:t>Secrétariat général</a:t>
            </a:r>
          </a:p>
          <a:p>
            <a:r>
              <a:rPr lang="fr-FR" sz="2400" b="1" dirty="0">
                <a:latin typeface="+mj-lt"/>
                <a:cs typeface="Calibri" panose="020F0502020204030204" pitchFamily="34" charset="0"/>
              </a:rPr>
              <a:t>Direction de la recherche,</a:t>
            </a:r>
            <a:r>
              <a:rPr lang="fr-FR" sz="2400" b="1" baseline="0" dirty="0">
                <a:latin typeface="+mj-lt"/>
                <a:cs typeface="Calibri" panose="020F0502020204030204" pitchFamily="34" charset="0"/>
              </a:rPr>
              <a:t> des études et de la statistique</a:t>
            </a:r>
            <a:endParaRPr lang="fr-FR" sz="2400" b="1" dirty="0"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17383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0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6A4A60EE-9D13-3442-9796-E718C6343EC1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12700" indent="1142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800" y="2276872"/>
            <a:ext cx="11232445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  <a:p>
            <a:pPr algn="ctr"/>
            <a:r>
              <a:rPr lang="fr-FR" dirty="0"/>
              <a:t>                                                                                                                                                                    &amp;</a:t>
            </a:r>
          </a:p>
        </p:txBody>
      </p:sp>
    </p:spTree>
    <p:extLst>
      <p:ext uri="{BB962C8B-B14F-4D97-AF65-F5344CB8AC3E}">
        <p14:creationId xmlns:p14="http://schemas.microsoft.com/office/powerpoint/2010/main" val="245625333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371" y="2084851"/>
            <a:ext cx="3360000" cy="3840427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16000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351999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251C71F6-E0A6-1740-B64F-38F332886BAF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372815531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5E6183FC-BA60-7C49-ABF3-B50982741576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31371" y="2276872"/>
            <a:ext cx="3408628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67808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698386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371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0597CDB5-73DC-8641-8CC1-FAD9379FD627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787" y="2276872"/>
            <a:ext cx="7488832" cy="3840427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330711190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8E1290DD-BE4D-794B-919C-D565D1B9C67D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431371" y="2276873"/>
            <a:ext cx="7681384" cy="3839633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379023320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0" y="2852936"/>
            <a:ext cx="11232000" cy="305763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 baseline="0"/>
            </a:lvl1pPr>
            <a:lvl2pPr marL="122764" indent="0">
              <a:spcBef>
                <a:spcPts val="667"/>
              </a:spcBef>
              <a:spcAft>
                <a:spcPts val="0"/>
              </a:spcAft>
              <a:buNone/>
              <a:tabLst/>
              <a:defRPr sz="2467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D7698221-35EF-134F-B87A-568DECC70F29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40001" y="266640"/>
            <a:ext cx="3032308" cy="1914221"/>
          </a:xfrm>
          <a:prstGeom prst="rect">
            <a:avLst/>
          </a:prstGeom>
        </p:spPr>
      </p:pic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  <a:p>
            <a:pPr algn="ctr"/>
            <a:r>
              <a:rPr lang="fr-FR" dirty="0"/>
              <a:t>                                                                                                                                                                    &amp;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F4F53D36-1D24-4BFD-A4D0-2FF2F76164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6427" y="585955"/>
            <a:ext cx="1535269" cy="346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355745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84000"/>
            <a:ext cx="12192000" cy="5925277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85713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fld id="{5F7325A3-5315-1B4B-A0D9-112471EB5837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527987" indent="-527987">
              <a:buFont typeface="+mj-lt"/>
              <a:buAutoNum type="arabicPeriod"/>
              <a:defRPr sz="4333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172286474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EA19884-7A29-DC4E-9311-A62E54788E52}" type="datetime1">
              <a:rPr lang="fr-FR" smtClean="0"/>
              <a:t>24/01/2024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960000" y="5829266"/>
            <a:ext cx="4320000" cy="597263"/>
          </a:xfrm>
          <a:prstGeom prst="rect">
            <a:avLst/>
          </a:prstGeom>
        </p:spPr>
        <p:txBody>
          <a:bodyPr anchor="ctr" anchorCtr="0"/>
          <a:lstStyle>
            <a:lvl1pPr algn="l">
              <a:defRPr sz="1533"/>
            </a:lvl1pPr>
          </a:lstStyle>
          <a:p>
            <a:r>
              <a:rPr lang="fr-FR" dirty="0"/>
              <a:t>Direction générale</a:t>
            </a:r>
          </a:p>
          <a:p>
            <a:r>
              <a:rPr lang="fr-FR" dirty="0"/>
              <a:t>de la santé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07764BE-02C7-D347-925A-71726A94B0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76534" y="611000"/>
            <a:ext cx="5528605" cy="349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55713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 de garde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2728"/>
            <a:ext cx="12192000" cy="1127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33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5615947" y="2244362"/>
            <a:ext cx="6036733" cy="1376660"/>
          </a:xfrm>
        </p:spPr>
        <p:txBody>
          <a:bodyPr anchor="ctr" anchorCtr="0">
            <a:noAutofit/>
          </a:bodyPr>
          <a:lstStyle>
            <a:lvl1pPr algn="l">
              <a:lnSpc>
                <a:spcPts val="3600"/>
              </a:lnSpc>
              <a:spcBef>
                <a:spcPts val="0"/>
              </a:spcBef>
              <a:defRPr sz="3733" baseline="0">
                <a:solidFill>
                  <a:srgbClr val="006AB2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5615947" y="3754140"/>
            <a:ext cx="6036733" cy="885891"/>
          </a:xfrm>
        </p:spPr>
        <p:txBody>
          <a:bodyPr>
            <a:noAutofit/>
          </a:bodyPr>
          <a:lstStyle>
            <a:lvl1pPr algn="l">
              <a:defRPr sz="2667">
                <a:solidFill>
                  <a:srgbClr val="575757"/>
                </a:solidFill>
              </a:defRPr>
            </a:lvl1pPr>
          </a:lstStyle>
          <a:p>
            <a:pPr lvl="0"/>
            <a:r>
              <a:rPr lang="fr-FR"/>
              <a:t>Cliquer pour ajouter un sous-titre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715" y="296541"/>
            <a:ext cx="1815188" cy="6264921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597352"/>
            <a:ext cx="1219200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7" name="Espace réservé du texte 21">
            <a:extLst>
              <a:ext uri="{FF2B5EF4-FFF2-40B4-BE49-F238E27FC236}">
                <a16:creationId xmlns:a16="http://schemas.microsoft.com/office/drawing/2014/main" id="{FC509A42-19AD-CE45-9631-39CA09E7EA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15947" y="5219763"/>
            <a:ext cx="6036733" cy="513493"/>
          </a:xfrm>
          <a:prstGeom prst="rect">
            <a:avLst/>
          </a:prstGeom>
        </p:spPr>
        <p:txBody>
          <a:bodyPr/>
          <a:lstStyle>
            <a:lvl1pPr>
              <a:defRPr sz="16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fr-FR"/>
              <a:t>Date | Emetteur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14" y="2614470"/>
            <a:ext cx="1846271" cy="1629063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-2728"/>
            <a:ext cx="12192000" cy="1127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33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715" y="296541"/>
            <a:ext cx="1815188" cy="6264921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0" y="6597352"/>
            <a:ext cx="1219200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4" name="Espace réservé du texte 21">
            <a:extLst>
              <a:ext uri="{FF2B5EF4-FFF2-40B4-BE49-F238E27FC236}">
                <a16:creationId xmlns:a16="http://schemas.microsoft.com/office/drawing/2014/main" id="{FC509A42-19AD-CE45-9631-39CA09E7EA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15947" y="5219763"/>
            <a:ext cx="6036733" cy="513493"/>
          </a:xfrm>
          <a:prstGeom prst="rect">
            <a:avLst/>
          </a:prstGeom>
        </p:spPr>
        <p:txBody>
          <a:bodyPr/>
          <a:lstStyle>
            <a:lvl1pPr>
              <a:defRPr sz="16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fr-FR"/>
              <a:t>Date | Emetteur</a:t>
            </a:r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14" y="2614470"/>
            <a:ext cx="1846271" cy="162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257428"/>
      </p:ext>
    </p:extLst>
  </p:cSld>
  <p:clrMapOvr>
    <a:masterClrMapping/>
  </p:clrMapOvr>
  <p:transition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2728"/>
            <a:ext cx="12192000" cy="1127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33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E7B68-C406-4B5C-B79D-A1CDE10CB85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3" name="Espace réservé du texte 62"/>
          <p:cNvSpPr>
            <a:spLocks noGrp="1"/>
          </p:cNvSpPr>
          <p:nvPr>
            <p:ph type="body" sz="quarter" idx="14" hasCustomPrompt="1"/>
          </p:nvPr>
        </p:nvSpPr>
        <p:spPr>
          <a:xfrm>
            <a:off x="5903384" y="2357096"/>
            <a:ext cx="3648405" cy="2880320"/>
          </a:xfrm>
        </p:spPr>
        <p:txBody>
          <a:bodyPr numCol="1">
            <a:normAutofit/>
          </a:bodyPr>
          <a:lstStyle>
            <a:lvl1pPr marL="0" indent="0" algn="l" defTabSz="1219170" rtl="0" eaLnBrk="1" latinLnBrk="0" hangingPunct="1">
              <a:lnSpc>
                <a:spcPct val="150000"/>
              </a:lnSpc>
              <a:spcBef>
                <a:spcPts val="267"/>
              </a:spcBef>
              <a:spcAft>
                <a:spcPts val="0"/>
              </a:spcAft>
              <a:buFontTx/>
              <a:buNone/>
              <a:defRPr lang="fr-FR" sz="1867" b="1" kern="1200" cap="none" baseline="0" smtClean="0">
                <a:solidFill>
                  <a:srgbClr val="575757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/>
              <a:t>Chapitre 1</a:t>
            </a:r>
          </a:p>
          <a:p>
            <a:pPr lvl="0"/>
            <a:r>
              <a:rPr lang="fr-FR"/>
              <a:t>Chapitre 2</a:t>
            </a:r>
          </a:p>
          <a:p>
            <a:pPr lvl="0"/>
            <a:r>
              <a:rPr lang="fr-FR"/>
              <a:t>Chapitre 3</a:t>
            </a:r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>
                <a:latin typeface="Arial"/>
                <a:ea typeface="+mn-ea"/>
              </a:rPr>
              <a:t>Présenation du ROR</a:t>
            </a:r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5903384" y="1220755"/>
            <a:ext cx="4129053" cy="137666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ts val="2700"/>
              </a:lnSpc>
              <a:spcBef>
                <a:spcPts val="0"/>
              </a:spcBef>
              <a:buNone/>
              <a:defRPr sz="2800" b="1" kern="1200" baseline="0">
                <a:solidFill>
                  <a:srgbClr val="006AB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fr-FR" sz="3733"/>
              <a:t>Sommaire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14" y="2614470"/>
            <a:ext cx="1846271" cy="162906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-2728"/>
            <a:ext cx="12192000" cy="1127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33"/>
          </a:p>
        </p:txBody>
      </p:sp>
      <p:sp>
        <p:nvSpPr>
          <p:cNvPr id="9" name="Titre 1"/>
          <p:cNvSpPr txBox="1">
            <a:spLocks/>
          </p:cNvSpPr>
          <p:nvPr userDrawn="1"/>
        </p:nvSpPr>
        <p:spPr>
          <a:xfrm>
            <a:off x="5903384" y="1220755"/>
            <a:ext cx="4129053" cy="137666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ts val="2700"/>
              </a:lnSpc>
              <a:spcBef>
                <a:spcPts val="0"/>
              </a:spcBef>
              <a:buNone/>
              <a:defRPr sz="2800" b="1" kern="1200" baseline="0">
                <a:solidFill>
                  <a:srgbClr val="006AB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fr-FR" sz="3733"/>
              <a:t>Sommaire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14" y="2614470"/>
            <a:ext cx="1846271" cy="162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439937"/>
      </p:ext>
    </p:extLst>
  </p:cSld>
  <p:clrMapOvr>
    <a:masterClrMapping/>
  </p:clrMapOvr>
  <p:transition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-2728"/>
            <a:ext cx="12192000" cy="10314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33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E7B68-C406-4B5C-B79D-A1CDE10CB85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001" y="192021"/>
            <a:ext cx="1746908" cy="6405331"/>
          </a:xfrm>
          <a:prstGeom prst="rect">
            <a:avLst/>
          </a:prstGeom>
        </p:spPr>
      </p:pic>
      <p:sp>
        <p:nvSpPr>
          <p:cNvPr id="17" name="Titre 1"/>
          <p:cNvSpPr>
            <a:spLocks noGrp="1"/>
          </p:cNvSpPr>
          <p:nvPr>
            <p:ph type="ctrTitle" hasCustomPrompt="1"/>
          </p:nvPr>
        </p:nvSpPr>
        <p:spPr>
          <a:xfrm>
            <a:off x="5903384" y="2244362"/>
            <a:ext cx="5749296" cy="1376660"/>
          </a:xfrm>
        </p:spPr>
        <p:txBody>
          <a:bodyPr anchor="ctr" anchorCtr="0">
            <a:noAutofit/>
          </a:bodyPr>
          <a:lstStyle>
            <a:lvl1pPr algn="l">
              <a:lnSpc>
                <a:spcPts val="3600"/>
              </a:lnSpc>
              <a:spcBef>
                <a:spcPts val="0"/>
              </a:spcBef>
              <a:defRPr sz="3733" baseline="0">
                <a:solidFill>
                  <a:srgbClr val="006AB2"/>
                </a:solidFill>
              </a:defRPr>
            </a:lvl1pPr>
          </a:lstStyle>
          <a:p>
            <a:r>
              <a:rPr lang="fr-FR"/>
              <a:t>Titre du chapitre</a:t>
            </a:r>
          </a:p>
        </p:txBody>
      </p:sp>
      <p:sp>
        <p:nvSpPr>
          <p:cNvPr id="18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5903384" y="3754140"/>
            <a:ext cx="5749296" cy="885891"/>
          </a:xfrm>
        </p:spPr>
        <p:txBody>
          <a:bodyPr>
            <a:noAutofit/>
          </a:bodyPr>
          <a:lstStyle>
            <a:lvl1pPr algn="l">
              <a:defRPr sz="2667">
                <a:solidFill>
                  <a:srgbClr val="575757"/>
                </a:solidFill>
              </a:defRPr>
            </a:lvl1pPr>
          </a:lstStyle>
          <a:p>
            <a:pPr lvl="0"/>
            <a:r>
              <a:rPr lang="fr-FR"/>
              <a:t>Sous-titre éventuel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14" y="2614470"/>
            <a:ext cx="1846271" cy="162906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-2728"/>
            <a:ext cx="12192000" cy="10314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33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001" y="192021"/>
            <a:ext cx="1746908" cy="6405331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14" y="2614470"/>
            <a:ext cx="1846271" cy="162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938466"/>
      </p:ext>
    </p:extLst>
  </p:cSld>
  <p:clrMapOvr>
    <a:masterClrMapping/>
  </p:clrMapOvr>
  <p:transition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836712"/>
            <a:ext cx="12192000" cy="192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33"/>
          </a:p>
        </p:txBody>
      </p:sp>
      <p:pic>
        <p:nvPicPr>
          <p:cNvPr id="5" name="Image 4" descr="Une image contenant personne, intérieur, tenant, alimentation&#10;&#10;Description générée automatiquement">
            <a:extLst>
              <a:ext uri="{FF2B5EF4-FFF2-40B4-BE49-F238E27FC236}">
                <a16:creationId xmlns:a16="http://schemas.microsoft.com/office/drawing/2014/main" id="{DCE54B6C-D7B7-064E-80CC-C434FFA6A49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2520" y="3007"/>
            <a:ext cx="10029481" cy="6854995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A4A0B2A-58BC-1D4D-8883-191DA713D2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24717" y="1221317"/>
            <a:ext cx="3647347" cy="2015067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4267" kern="800" cap="none" baseline="0">
                <a:solidFill>
                  <a:schemeClr val="bg1"/>
                </a:solidFill>
              </a:defRPr>
            </a:lvl1pPr>
            <a:lvl2pPr marL="578986" indent="0">
              <a:lnSpc>
                <a:spcPct val="80000"/>
              </a:lnSpc>
              <a:buNone/>
              <a:defRPr sz="4267">
                <a:solidFill>
                  <a:schemeClr val="bg1"/>
                </a:solidFill>
              </a:defRPr>
            </a:lvl2pPr>
          </a:lstStyle>
          <a:p>
            <a:pPr lvl="0"/>
            <a:r>
              <a:rPr lang="fr-FR"/>
              <a:t>Titre principal de la slide</a:t>
            </a:r>
          </a:p>
          <a:p>
            <a:pPr lvl="1"/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05C05DFA-F720-FF4C-A4AA-91C4E66A31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4717" y="3236384"/>
            <a:ext cx="3935379" cy="2497667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defRPr sz="1867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43339" y="6333323"/>
            <a:ext cx="383117" cy="365125"/>
          </a:xfrm>
        </p:spPr>
        <p:txBody>
          <a:bodyPr/>
          <a:lstStyle/>
          <a:p>
            <a:fld id="{646E7B68-C406-4B5C-B79D-A1CDE10CB85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Rectangle 8"/>
          <p:cNvSpPr/>
          <p:nvPr userDrawn="1"/>
        </p:nvSpPr>
        <p:spPr>
          <a:xfrm>
            <a:off x="0" y="836712"/>
            <a:ext cx="12192000" cy="192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33"/>
          </a:p>
        </p:txBody>
      </p:sp>
      <p:pic>
        <p:nvPicPr>
          <p:cNvPr id="10" name="Image 9" descr="Une image contenant personne, intérieur, tenant, alimentation&#10;&#10;Description générée automatiquement">
            <a:extLst>
              <a:ext uri="{FF2B5EF4-FFF2-40B4-BE49-F238E27FC236}">
                <a16:creationId xmlns:a16="http://schemas.microsoft.com/office/drawing/2014/main" id="{DCE54B6C-D7B7-064E-80CC-C434FFA6A4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2520" y="3007"/>
            <a:ext cx="10029481" cy="685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968335"/>
      </p:ext>
    </p:extLst>
  </p:cSld>
  <p:clrMapOvr>
    <a:masterClrMapping/>
  </p:clrMapOvr>
  <p:transition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personne, intérieur, homme, table&#10;&#10;Description générée automatiquement">
            <a:extLst>
              <a:ext uri="{FF2B5EF4-FFF2-40B4-BE49-F238E27FC236}">
                <a16:creationId xmlns:a16="http://schemas.microsoft.com/office/drawing/2014/main" id="{6FB58E74-65F0-5A41-B2A3-C683EB81BB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4277" y="-18596"/>
            <a:ext cx="12253577" cy="689519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F7A409D-321F-644F-957D-D88584B88E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252952"/>
            <a:ext cx="876497" cy="775781"/>
          </a:xfrm>
          <a:prstGeom prst="rect">
            <a:avLst/>
          </a:prstGeo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0E49024-B637-B846-AD7A-074C32D97E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32101" y="1316567"/>
            <a:ext cx="3647943" cy="2495551"/>
          </a:xfrm>
          <a:prstGeom prst="rect">
            <a:avLst/>
          </a:prstGeom>
        </p:spPr>
        <p:txBody>
          <a:bodyPr/>
          <a:lstStyle>
            <a:lvl1pPr>
              <a:defRPr sz="3733" kern="800" cap="all" baseline="0"/>
            </a:lvl1pPr>
            <a:lvl2pPr marL="578986" indent="0">
              <a:buNone/>
              <a:defRPr sz="4267"/>
            </a:lvl2pPr>
          </a:lstStyle>
          <a:p>
            <a:pPr lvl="0"/>
            <a:r>
              <a:rPr lang="fr-FR"/>
              <a:t>Titre de la slide</a:t>
            </a:r>
          </a:p>
          <a:p>
            <a:pPr lvl="1"/>
            <a:endParaRPr lang="fr-FR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9933515-A54B-C648-9452-ED438F800E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72065" y="1316567"/>
            <a:ext cx="4610100" cy="2495551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defRPr sz="1867" b="0"/>
            </a:lvl1pPr>
          </a:lstStyle>
          <a:p>
            <a:pPr lvl="0"/>
            <a:r>
              <a:rPr lang="fr-FR"/>
              <a:t>Texte</a:t>
            </a:r>
          </a:p>
        </p:txBody>
      </p:sp>
      <p:pic>
        <p:nvPicPr>
          <p:cNvPr id="6" name="Image 5" descr="Une image contenant personne, intérieur, homme, table&#10;&#10;Description générée automatiquement">
            <a:extLst>
              <a:ext uri="{FF2B5EF4-FFF2-40B4-BE49-F238E27FC236}">
                <a16:creationId xmlns:a16="http://schemas.microsoft.com/office/drawing/2014/main" id="{6FB58E74-65F0-5A41-B2A3-C683EB81BB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4277" y="-18596"/>
            <a:ext cx="12253577" cy="689519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F7A409D-321F-644F-957D-D88584B88E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252952"/>
            <a:ext cx="876497" cy="775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287713"/>
      </p:ext>
    </p:extLst>
  </p:cSld>
  <p:clrMapOvr>
    <a:masterClrMapping/>
  </p:clrMapOvr>
  <p:transition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Titre de la slide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575757"/>
                </a:solidFill>
              </a:defRPr>
            </a:lvl1pPr>
          </a:lstStyle>
          <a:p>
            <a:fld id="{646E7B68-C406-4B5C-B79D-A1CDE10CB85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sz="1067"/>
            </a:lvl1pPr>
          </a:lstStyle>
          <a:p>
            <a:r>
              <a:rPr lang="fr-FR">
                <a:latin typeface="Arial"/>
                <a:ea typeface="+mn-ea"/>
              </a:rPr>
              <a:t>Présenation du ROR</a:t>
            </a:r>
          </a:p>
        </p:txBody>
      </p:sp>
    </p:spTree>
    <p:extLst>
      <p:ext uri="{BB962C8B-B14F-4D97-AF65-F5344CB8AC3E}">
        <p14:creationId xmlns:p14="http://schemas.microsoft.com/office/powerpoint/2010/main" val="1870532678"/>
      </p:ext>
    </p:extLst>
  </p:cSld>
  <p:clrMapOvr>
    <a:masterClrMapping/>
  </p:clrMapOvr>
  <p:transition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Titre de la slide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575757"/>
                </a:solidFill>
              </a:defRPr>
            </a:lvl1pPr>
          </a:lstStyle>
          <a:p>
            <a:fld id="{646E7B68-C406-4B5C-B79D-A1CDE10CB85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 sz="1067"/>
            </a:lvl1pPr>
          </a:lstStyle>
          <a:p>
            <a:r>
              <a:rPr lang="fr-FR">
                <a:latin typeface="Arial"/>
                <a:ea typeface="+mn-ea"/>
              </a:rPr>
              <a:t>Présenation du ROR</a:t>
            </a:r>
          </a:p>
        </p:txBody>
      </p:sp>
      <p:sp>
        <p:nvSpPr>
          <p:cNvPr id="7" name="Espace réservé du texte 2"/>
          <p:cNvSpPr>
            <a:spLocks noGrp="1"/>
          </p:cNvSpPr>
          <p:nvPr>
            <p:ph idx="1"/>
          </p:nvPr>
        </p:nvSpPr>
        <p:spPr>
          <a:xfrm>
            <a:off x="1103445" y="1124744"/>
            <a:ext cx="10753195" cy="499255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fr-FR" sz="1867" b="0" i="0" u="none" strike="noStrike" kern="1200" cap="none" spc="0" normalizeH="0" baseline="0" noProof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2643549"/>
      </p:ext>
    </p:extLst>
  </p:cSld>
  <p:clrMapOvr>
    <a:masterClrMapping/>
  </p:clrMapOvr>
  <p:transition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103445" y="116632"/>
            <a:ext cx="10752123" cy="720008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Titre de la slide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E7B68-C406-4B5C-B79D-A1CDE10CB85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6"/>
          </p:nvPr>
        </p:nvSpPr>
        <p:spPr>
          <a:xfrm>
            <a:off x="1103446" y="1124744"/>
            <a:ext cx="5185833" cy="4992555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rgbClr val="575757"/>
                </a:solidFill>
              </a:defRPr>
            </a:lvl3pPr>
            <a:lvl4pPr>
              <a:defRPr>
                <a:solidFill>
                  <a:srgbClr val="575757"/>
                </a:solidFill>
              </a:defRPr>
            </a:lvl4pPr>
            <a:lvl5pPr>
              <a:defRPr>
                <a:solidFill>
                  <a:srgbClr val="57575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fr-FR" sz="1867" b="0" i="0" u="none" strike="noStrike" kern="1200" cap="none" spc="0" normalizeH="0" baseline="0" noProof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17"/>
          </p:nvPr>
        </p:nvSpPr>
        <p:spPr>
          <a:xfrm>
            <a:off x="6669736" y="1124744"/>
            <a:ext cx="5185833" cy="4992555"/>
          </a:xfrm>
        </p:spPr>
        <p:txBody>
          <a:bodyPr/>
          <a:lstStyle>
            <a:lvl1pPr marL="0" indent="0">
              <a:buNone/>
              <a:defRPr/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rgbClr val="575757"/>
                </a:solidFill>
              </a:defRPr>
            </a:lvl3pPr>
            <a:lvl4pPr>
              <a:defRPr>
                <a:solidFill>
                  <a:srgbClr val="575757"/>
                </a:solidFill>
              </a:defRPr>
            </a:lvl4pPr>
            <a:lvl5pPr>
              <a:defRPr>
                <a:solidFill>
                  <a:srgbClr val="57575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kumimoji="0" lang="fr-FR" sz="1867" b="0" i="0" u="none" strike="noStrike" kern="1200" cap="none" spc="0" normalizeH="0" baseline="0" noProof="0">
              <a:ln>
                <a:noFill/>
              </a:ln>
              <a:solidFill>
                <a:srgbClr val="57575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 sz="1067"/>
            </a:lvl1pPr>
          </a:lstStyle>
          <a:p>
            <a:r>
              <a:rPr lang="fr-FR">
                <a:latin typeface="Arial"/>
                <a:ea typeface="+mn-ea"/>
              </a:rPr>
              <a:t>Présenation du ROR</a:t>
            </a:r>
          </a:p>
        </p:txBody>
      </p:sp>
    </p:spTree>
    <p:extLst>
      <p:ext uri="{BB962C8B-B14F-4D97-AF65-F5344CB8AC3E}">
        <p14:creationId xmlns:p14="http://schemas.microsoft.com/office/powerpoint/2010/main" val="661299328"/>
      </p:ext>
    </p:extLst>
  </p:cSld>
  <p:clrMapOvr>
    <a:masterClrMapping/>
  </p:clrMapOvr>
  <p:transition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-2728"/>
            <a:ext cx="12192000" cy="10314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33"/>
          </a:p>
        </p:txBody>
      </p:sp>
      <p:sp>
        <p:nvSpPr>
          <p:cNvPr id="7" name="Rectangle 6"/>
          <p:cNvSpPr/>
          <p:nvPr/>
        </p:nvSpPr>
        <p:spPr>
          <a:xfrm>
            <a:off x="0" y="6597352"/>
            <a:ext cx="1219200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8" name="ZoneTexte 7"/>
          <p:cNvSpPr txBox="1"/>
          <p:nvPr/>
        </p:nvSpPr>
        <p:spPr>
          <a:xfrm>
            <a:off x="6424115" y="1682636"/>
            <a:ext cx="4320480" cy="3372488"/>
          </a:xfrm>
          <a:prstGeom prst="rect">
            <a:avLst/>
          </a:prstGeom>
          <a:noFill/>
        </p:spPr>
        <p:txBody>
          <a:bodyPr wrap="square" lIns="96000" tIns="144000" rIns="96000" bIns="144000" rtlCol="0" anchor="t" anchorCtr="0">
            <a:normAutofit/>
          </a:bodyPr>
          <a:lstStyle/>
          <a:p>
            <a:pPr algn="l"/>
            <a:r>
              <a:rPr lang="fr-FR" sz="2667" b="1">
                <a:solidFill>
                  <a:srgbClr val="575757"/>
                </a:solidFill>
              </a:rPr>
              <a:t>esante.gouv.fr</a:t>
            </a:r>
          </a:p>
          <a:p>
            <a:pPr algn="l"/>
            <a:r>
              <a:rPr lang="fr-FR" sz="2000">
                <a:solidFill>
                  <a:srgbClr val="575757"/>
                </a:solidFill>
              </a:rPr>
              <a:t>Le portail</a:t>
            </a:r>
            <a:r>
              <a:rPr lang="fr-FR" sz="2000" baseline="0">
                <a:solidFill>
                  <a:srgbClr val="575757"/>
                </a:solidFill>
              </a:rPr>
              <a:t> pour accéder à l’ensemble des services et produits de l’agence du numérique en santé et s’informer sur l’actualité de la e-santé. </a:t>
            </a:r>
          </a:p>
          <a:p>
            <a:pPr algn="ctr"/>
            <a:endParaRPr lang="fr-FR" sz="2000" err="1">
              <a:solidFill>
                <a:srgbClr val="575757"/>
              </a:solidFill>
            </a:endParaRPr>
          </a:p>
        </p:txBody>
      </p:sp>
      <p:pic>
        <p:nvPicPr>
          <p:cNvPr id="9" name="Picture 2" descr="Y:\Interne\Communication\Communication_2019\Crea_graphiques\Pictos\Picto_O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214" y="3757011"/>
            <a:ext cx="562781" cy="562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Y:\Interne\Communication\Communication_2019\Crea_graphiques\Pictos\Picto_OK\LINKEDIN@2x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604" y="4362411"/>
            <a:ext cx="336000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63" y="3821943"/>
            <a:ext cx="3502028" cy="960107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715" y="296541"/>
            <a:ext cx="1815188" cy="6264921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14" y="2614470"/>
            <a:ext cx="1846271" cy="1629063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0" y="-2728"/>
            <a:ext cx="12192000" cy="10314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33"/>
          </a:p>
        </p:txBody>
      </p:sp>
      <p:sp>
        <p:nvSpPr>
          <p:cNvPr id="13" name="Rectangle 12"/>
          <p:cNvSpPr/>
          <p:nvPr userDrawn="1"/>
        </p:nvSpPr>
        <p:spPr>
          <a:xfrm>
            <a:off x="0" y="6597352"/>
            <a:ext cx="1219200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4" name="ZoneTexte 13"/>
          <p:cNvSpPr txBox="1"/>
          <p:nvPr userDrawn="1"/>
        </p:nvSpPr>
        <p:spPr>
          <a:xfrm>
            <a:off x="6424115" y="1682636"/>
            <a:ext cx="4320480" cy="3372488"/>
          </a:xfrm>
          <a:prstGeom prst="rect">
            <a:avLst/>
          </a:prstGeom>
          <a:noFill/>
        </p:spPr>
        <p:txBody>
          <a:bodyPr wrap="square" lIns="96000" tIns="144000" rIns="96000" bIns="144000" rtlCol="0" anchor="t" anchorCtr="0">
            <a:normAutofit/>
          </a:bodyPr>
          <a:lstStyle/>
          <a:p>
            <a:pPr algn="l"/>
            <a:r>
              <a:rPr lang="fr-FR" sz="2667" b="1">
                <a:solidFill>
                  <a:srgbClr val="575757"/>
                </a:solidFill>
              </a:rPr>
              <a:t>esante.gouv.fr</a:t>
            </a:r>
          </a:p>
          <a:p>
            <a:pPr algn="l"/>
            <a:r>
              <a:rPr lang="fr-FR" sz="2000">
                <a:solidFill>
                  <a:srgbClr val="575757"/>
                </a:solidFill>
              </a:rPr>
              <a:t>Le portail</a:t>
            </a:r>
            <a:r>
              <a:rPr lang="fr-FR" sz="2000" baseline="0">
                <a:solidFill>
                  <a:srgbClr val="575757"/>
                </a:solidFill>
              </a:rPr>
              <a:t> pour accéder à l’ensemble des services et produits de l’agence du numérique en santé et s’informer sur l’actualité de la e-santé. </a:t>
            </a:r>
          </a:p>
          <a:p>
            <a:pPr algn="ctr"/>
            <a:endParaRPr lang="fr-FR" sz="2000" err="1">
              <a:solidFill>
                <a:srgbClr val="575757"/>
              </a:solidFill>
            </a:endParaRPr>
          </a:p>
        </p:txBody>
      </p:sp>
      <p:pic>
        <p:nvPicPr>
          <p:cNvPr id="17" name="Picture 2" descr="Y:\Interne\Communication\Communication_2019\Crea_graphiques\Pictos\Picto_OK\Twitter_Logo_Blue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214" y="3757011"/>
            <a:ext cx="562781" cy="562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Y:\Interne\Communication\Communication_2019\Crea_graphiques\Pictos\Picto_OK\LINKEDIN@2x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604" y="4362411"/>
            <a:ext cx="336000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63" y="3821943"/>
            <a:ext cx="3502028" cy="960107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715" y="296541"/>
            <a:ext cx="1815188" cy="6264921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14" y="2614470"/>
            <a:ext cx="1846271" cy="162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829554"/>
      </p:ext>
    </p:extLst>
  </p:cSld>
  <p:clrMapOvr>
    <a:masterClrMapping/>
  </p:clrMapOvr>
  <p:transition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0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Juin 2023 –  DEMATERIALSIATION des RECLAMATIONS</a:t>
            </a:r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12700" indent="1142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Sous-titre</a:t>
            </a:r>
          </a:p>
          <a:p>
            <a:pPr lvl="0"/>
            <a:endParaRPr lang="fr-FR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800" y="2276872"/>
            <a:ext cx="11232445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224094659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371" y="2084851"/>
            <a:ext cx="3360000" cy="3840427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16000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351999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Juin 2023 –  DEMATERIALSIATION des RECLAMATIONS</a:t>
            </a:r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/>
              <a:t>Sommaire</a:t>
            </a:r>
          </a:p>
        </p:txBody>
      </p:sp>
      <p:sp>
        <p:nvSpPr>
          <p:cNvPr id="13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2556829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Juin 2023 –  DEMATERIALSIATION des RECLAMATIONS</a:t>
            </a:r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Sous-titre</a:t>
            </a:r>
          </a:p>
          <a:p>
            <a:pPr lvl="0"/>
            <a:endParaRPr lang="fr-FR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31371" y="2276872"/>
            <a:ext cx="3408628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67808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7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403931046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371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Juin 2023 –  DEMATERIALSIATION des RECLAMATIONS</a:t>
            </a: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Sous-titre</a:t>
            </a:r>
          </a:p>
          <a:p>
            <a:pPr lvl="0"/>
            <a:endParaRPr lang="fr-FR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787" y="2276872"/>
            <a:ext cx="7488832" cy="3840427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195355749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Juin 2023 –  DEMATERIALSIATION des RECLAMATIONS</a:t>
            </a: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Sous-titre</a:t>
            </a:r>
          </a:p>
          <a:p>
            <a:pPr lvl="0"/>
            <a:endParaRPr lang="fr-FR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431371" y="2276873"/>
            <a:ext cx="7681384" cy="3839633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303755683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0" y="2852936"/>
            <a:ext cx="11232000" cy="305763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 baseline="0"/>
            </a:lvl1pPr>
            <a:lvl2pPr marL="122764" indent="0">
              <a:spcBef>
                <a:spcPts val="667"/>
              </a:spcBef>
              <a:spcAft>
                <a:spcPts val="0"/>
              </a:spcAft>
              <a:buNone/>
              <a:tabLst/>
              <a:defRPr sz="2467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Juin 2023 –  DEMATERIALSIATION des RECLAMATIONS</a:t>
            </a:r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35360" y="386128"/>
            <a:ext cx="4299376" cy="160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37533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84000"/>
            <a:ext cx="12192000" cy="5925277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/>
              <a:t>Sélectionner l’icône pour insérer une image, </a:t>
            </a:r>
            <a:br>
              <a:rPr lang="fr-FR"/>
            </a:br>
            <a:r>
              <a:rPr lang="fr-FR"/>
              <a:t>puis disposer l’image en arrière plan </a:t>
            </a:r>
            <a:br>
              <a:rPr lang="fr-FR"/>
            </a:br>
            <a:r>
              <a:rPr lang="fr-FR"/>
              <a:t>(Sélectionner l’image avec le bouton droit de la souris / </a:t>
            </a:r>
            <a:br>
              <a:rPr lang="fr-FR"/>
            </a:br>
            <a:r>
              <a:rPr lang="fr-FR"/>
              <a:t>Mettre à l’arrière plan)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85713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cap="all"/>
              <a:t>Juin 2023 –  DEMATERIALSIATION des RECLAMATIONS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527987" indent="-527987">
              <a:buFont typeface="+mj-lt"/>
              <a:buAutoNum type="arabicPeriod"/>
              <a:defRPr sz="4333">
                <a:solidFill>
                  <a:schemeClr val="bg1"/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67674838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/>
          </p:nvPr>
        </p:nvSpPr>
        <p:spPr bwMode="gray">
          <a:xfrm>
            <a:off x="0" y="984000"/>
            <a:ext cx="12192000" cy="5925277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85713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cap="all"/>
              <a:t>Juin 2023 –  DEMATERIALSIATION des RECLAMATIONS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0" indent="0" algn="ctr">
              <a:buFont typeface="+mj-lt"/>
              <a:buNone/>
              <a:defRPr sz="4333">
                <a:solidFill>
                  <a:schemeClr val="bg1"/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4290750143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Juin 2023 –  DEMATERIALSIATION des RECLAMATIONS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07764BE-02C7-D347-925A-71726A94B0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44231" y="740702"/>
            <a:ext cx="8136079" cy="303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51943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2CC967-FEBA-4AF6-890E-E01BB574E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17CB6D5-15BE-4FF6-A7E7-D1F21B2506D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369960313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0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Sept 2023 - Remontée des EHPAD en difficulté</a:t>
            </a:r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12700" indent="1142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Sous-titre</a:t>
            </a:r>
          </a:p>
          <a:p>
            <a:pPr lvl="0"/>
            <a:endParaRPr lang="fr-FR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800" y="2276872"/>
            <a:ext cx="11232445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970343734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371" y="2084851"/>
            <a:ext cx="3360000" cy="3840427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16000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351999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Sept 2023 - Remontée des EHPAD en difficulté</a:t>
            </a:r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/>
              <a:t>Sommaire</a:t>
            </a:r>
          </a:p>
        </p:txBody>
      </p:sp>
      <p:sp>
        <p:nvSpPr>
          <p:cNvPr id="13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251409706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Sept 2023 - Remontée des EHPAD en difficulté</a:t>
            </a:r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Sous-titre</a:t>
            </a:r>
          </a:p>
          <a:p>
            <a:pPr lvl="0"/>
            <a:endParaRPr lang="fr-FR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31371" y="2276872"/>
            <a:ext cx="3408628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67808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7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2089916064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371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Sept 2023 - Remontée des EHPAD en difficulté</a:t>
            </a: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Sous-titre</a:t>
            </a:r>
          </a:p>
          <a:p>
            <a:pPr lvl="0"/>
            <a:endParaRPr lang="fr-FR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787" y="2276872"/>
            <a:ext cx="7488832" cy="3840427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123693130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Sept 2023 - Remontée des EHPAD en difficulté</a:t>
            </a: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Sous-titre</a:t>
            </a:r>
          </a:p>
          <a:p>
            <a:pPr lvl="0"/>
            <a:endParaRPr lang="fr-FR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431371" y="2276873"/>
            <a:ext cx="7681384" cy="3839633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4741509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0" y="2852936"/>
            <a:ext cx="11232000" cy="305763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 baseline="0"/>
            </a:lvl1pPr>
            <a:lvl2pPr marL="122764" indent="0">
              <a:spcBef>
                <a:spcPts val="667"/>
              </a:spcBef>
              <a:spcAft>
                <a:spcPts val="0"/>
              </a:spcAft>
              <a:buNone/>
              <a:tabLst/>
              <a:defRPr sz="2467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Sept 2023 - Remontée des EHPAD en difficulté</a:t>
            </a:r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35360" y="386128"/>
            <a:ext cx="4299376" cy="160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206977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84000"/>
            <a:ext cx="12192000" cy="5925277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/>
              <a:t>Sélectionner l’icône pour insérer une image, </a:t>
            </a:r>
            <a:br>
              <a:rPr lang="fr-FR"/>
            </a:br>
            <a:r>
              <a:rPr lang="fr-FR"/>
              <a:t>puis disposer l’image en arrière plan </a:t>
            </a:r>
            <a:br>
              <a:rPr lang="fr-FR"/>
            </a:br>
            <a:r>
              <a:rPr lang="fr-FR"/>
              <a:t>(Sélectionner l’image avec le bouton droit de la souris / </a:t>
            </a:r>
            <a:br>
              <a:rPr lang="fr-FR"/>
            </a:br>
            <a:r>
              <a:rPr lang="fr-FR"/>
              <a:t>Mettre à l’arrière plan)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85713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cap="all"/>
              <a:t>Sept 2023 - Remontée des EHPAD en difficulté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527987" indent="-527987">
              <a:buFont typeface="+mj-lt"/>
              <a:buAutoNum type="arabicPeriod"/>
              <a:defRPr sz="4333">
                <a:solidFill>
                  <a:schemeClr val="bg1"/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208182676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/>
          </p:nvPr>
        </p:nvSpPr>
        <p:spPr bwMode="gray">
          <a:xfrm>
            <a:off x="0" y="984000"/>
            <a:ext cx="12192000" cy="5925277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85713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cap="all"/>
              <a:t>Sept 2023 - Remontée des EHPAD en difficulté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0" indent="0" algn="ctr">
              <a:buFont typeface="+mj-lt"/>
              <a:buNone/>
              <a:defRPr sz="4333">
                <a:solidFill>
                  <a:schemeClr val="bg1"/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81737205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Sept 2023 - Remontée des EHPAD en difficulté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07764BE-02C7-D347-925A-71726A94B0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44231" y="740702"/>
            <a:ext cx="8136079" cy="303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64819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2CC967-FEBA-4AF6-890E-E01BB574E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17CB6D5-15BE-4FF6-A7E7-D1F21B2506D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2529415052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0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6A4A60EE-9D13-3442-9796-E718C6343EC1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12700" indent="1142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800" y="2276872"/>
            <a:ext cx="11232445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l’offre de soins</a:t>
            </a:r>
          </a:p>
        </p:txBody>
      </p:sp>
    </p:spTree>
    <p:extLst>
      <p:ext uri="{BB962C8B-B14F-4D97-AF65-F5344CB8AC3E}">
        <p14:creationId xmlns:p14="http://schemas.microsoft.com/office/powerpoint/2010/main" val="161345546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371" y="2084851"/>
            <a:ext cx="3360000" cy="3840427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16000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351999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251C71F6-E0A6-1740-B64F-38F332886BAF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l’offre de soins</a:t>
            </a:r>
          </a:p>
        </p:txBody>
      </p:sp>
    </p:spTree>
    <p:extLst>
      <p:ext uri="{BB962C8B-B14F-4D97-AF65-F5344CB8AC3E}">
        <p14:creationId xmlns:p14="http://schemas.microsoft.com/office/powerpoint/2010/main" val="234613965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5E6183FC-BA60-7C49-ABF3-B50982741576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31371" y="2276872"/>
            <a:ext cx="3408628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67808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l’offre de soins</a:t>
            </a:r>
          </a:p>
        </p:txBody>
      </p:sp>
    </p:spTree>
    <p:extLst>
      <p:ext uri="{BB962C8B-B14F-4D97-AF65-F5344CB8AC3E}">
        <p14:creationId xmlns:p14="http://schemas.microsoft.com/office/powerpoint/2010/main" val="35832744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371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0597CDB5-73DC-8641-8CC1-FAD9379FD627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787" y="2276872"/>
            <a:ext cx="7488832" cy="3840427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l’offre de soins</a:t>
            </a:r>
          </a:p>
        </p:txBody>
      </p:sp>
    </p:spTree>
    <p:extLst>
      <p:ext uri="{BB962C8B-B14F-4D97-AF65-F5344CB8AC3E}">
        <p14:creationId xmlns:p14="http://schemas.microsoft.com/office/powerpoint/2010/main" val="345124010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8E1290DD-BE4D-794B-919C-D565D1B9C67D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431371" y="2276873"/>
            <a:ext cx="7681384" cy="3839633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l’offre de soins</a:t>
            </a:r>
          </a:p>
        </p:txBody>
      </p:sp>
    </p:spTree>
    <p:extLst>
      <p:ext uri="{BB962C8B-B14F-4D97-AF65-F5344CB8AC3E}">
        <p14:creationId xmlns:p14="http://schemas.microsoft.com/office/powerpoint/2010/main" val="3198034870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0" y="2852936"/>
            <a:ext cx="11232000" cy="305763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 baseline="0"/>
            </a:lvl1pPr>
            <a:lvl2pPr marL="122764" indent="0">
              <a:spcBef>
                <a:spcPts val="667"/>
              </a:spcBef>
              <a:spcAft>
                <a:spcPts val="0"/>
              </a:spcAft>
              <a:buNone/>
              <a:tabLst/>
              <a:defRPr sz="2467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D7698221-35EF-134F-B87A-568DECC70F29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40001" y="260649"/>
            <a:ext cx="3186385" cy="2011487"/>
          </a:xfrm>
          <a:prstGeom prst="rect">
            <a:avLst/>
          </a:prstGeom>
        </p:spPr>
      </p:pic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l’offre de soins</a:t>
            </a:r>
          </a:p>
        </p:txBody>
      </p:sp>
    </p:spTree>
    <p:extLst>
      <p:ext uri="{BB962C8B-B14F-4D97-AF65-F5344CB8AC3E}">
        <p14:creationId xmlns:p14="http://schemas.microsoft.com/office/powerpoint/2010/main" val="2987199923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84000"/>
            <a:ext cx="12192000" cy="5925277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85713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fld id="{5F7325A3-5315-1B4B-A0D9-112471EB5837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527987" indent="-527987">
              <a:buFont typeface="+mj-lt"/>
              <a:buAutoNum type="arabicPeriod"/>
              <a:defRPr sz="4333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l’offre de soins</a:t>
            </a:r>
          </a:p>
        </p:txBody>
      </p:sp>
    </p:spTree>
    <p:extLst>
      <p:ext uri="{BB962C8B-B14F-4D97-AF65-F5344CB8AC3E}">
        <p14:creationId xmlns:p14="http://schemas.microsoft.com/office/powerpoint/2010/main" val="354289097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EA19884-7A29-DC4E-9311-A62E54788E52}" type="datetime1">
              <a:rPr lang="fr-FR" smtClean="0"/>
              <a:t>24/01/2024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960000" y="5829266"/>
            <a:ext cx="4320000" cy="597263"/>
          </a:xfrm>
        </p:spPr>
        <p:txBody>
          <a:bodyPr anchor="ctr" anchorCtr="0"/>
          <a:lstStyle>
            <a:lvl1pPr algn="l">
              <a:defRPr sz="1533"/>
            </a:lvl1pPr>
          </a:lstStyle>
          <a:p>
            <a:r>
              <a:rPr lang="fr-FR" dirty="0"/>
              <a:t>Direction générale </a:t>
            </a:r>
          </a:p>
          <a:p>
            <a:r>
              <a:rPr lang="fr-FR" dirty="0"/>
              <a:t>de l’offre de soins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07764BE-02C7-D347-925A-71726A94B0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76534" y="611000"/>
            <a:ext cx="5528605" cy="349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69398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1873990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rgbClr val="04519D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32" name="Titre 1"/>
          <p:cNvSpPr>
            <a:spLocks noGrp="1"/>
          </p:cNvSpPr>
          <p:nvPr>
            <p:ph type="ctrTitle"/>
          </p:nvPr>
        </p:nvSpPr>
        <p:spPr>
          <a:xfrm>
            <a:off x="911424" y="1508788"/>
            <a:ext cx="10363200" cy="1470025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ts val="3467"/>
              </a:lnSpc>
              <a:defRPr sz="3733" b="1">
                <a:solidFill>
                  <a:srgbClr val="04519D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28448090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03221" y="1475085"/>
            <a:ext cx="5384800" cy="3394075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1FB8D5"/>
              </a:buClr>
              <a:buSzPct val="130000"/>
              <a:buFont typeface="Calibri" panose="020F0502020204030204" pitchFamily="34" charset="0"/>
              <a:buChar char="↘"/>
              <a:defRPr sz="3200">
                <a:solidFill>
                  <a:srgbClr val="04519D"/>
                </a:solidFill>
              </a:defRPr>
            </a:lvl1pPr>
            <a:lvl2pPr marL="990575" indent="-380990">
              <a:buSzPct val="130000"/>
              <a:defRPr lang="fr-FR" sz="2400" b="1" kern="1200" dirty="0" smtClean="0">
                <a:solidFill>
                  <a:srgbClr val="04519D"/>
                </a:solidFill>
                <a:latin typeface="+mn-lt"/>
                <a:ea typeface="+mn-ea"/>
                <a:cs typeface="+mn-cs"/>
              </a:defRPr>
            </a:lvl2pPr>
            <a:lvl3pPr>
              <a:defRPr sz="2400">
                <a:solidFill>
                  <a:srgbClr val="04519D"/>
                </a:solidFill>
              </a:defRPr>
            </a:lvl3pPr>
            <a:lvl4pPr>
              <a:defRPr sz="2133">
                <a:solidFill>
                  <a:srgbClr val="04519D"/>
                </a:solidFill>
              </a:defRPr>
            </a:lvl4pPr>
            <a:lvl5pPr marL="2743131" indent="-304792">
              <a:buFont typeface="Arial" panose="020B0604020202020204" pitchFamily="34" charset="0"/>
              <a:buChar char="•"/>
              <a:defRPr sz="2133">
                <a:solidFill>
                  <a:srgbClr val="04519D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marL="990575" lvl="1" indent="-380990" algn="l" defTabSz="1219170" rtl="0" eaLnBrk="1" latinLnBrk="0" hangingPunct="1">
              <a:spcBef>
                <a:spcPct val="20000"/>
              </a:spcBef>
              <a:buClr>
                <a:srgbClr val="0070C0"/>
              </a:buClr>
              <a:buSzPct val="130000"/>
              <a:buFont typeface="Calibri" panose="020F0502020204030204" pitchFamily="34" charset="0"/>
              <a:buChar char="→"/>
            </a:pPr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88021" y="1475085"/>
            <a:ext cx="5384800" cy="3394075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1FB8D5"/>
              </a:buClr>
              <a:buFont typeface="Calibri" panose="020F0502020204030204" pitchFamily="34" charset="0"/>
              <a:buChar char="↘"/>
              <a:defRPr lang="fr-FR" sz="3200" kern="1200" dirty="0" smtClean="0">
                <a:solidFill>
                  <a:srgbClr val="04519D"/>
                </a:solidFill>
                <a:latin typeface="+mn-lt"/>
                <a:ea typeface="+mn-ea"/>
                <a:cs typeface="+mn-cs"/>
              </a:defRPr>
            </a:lvl1pPr>
            <a:lvl2pPr marL="990575" indent="-380990">
              <a:defRPr lang="fr-FR" sz="2400" b="1" kern="1200" dirty="0" smtClean="0">
                <a:solidFill>
                  <a:srgbClr val="04519D"/>
                </a:solidFill>
                <a:latin typeface="+mn-lt"/>
                <a:ea typeface="+mn-ea"/>
                <a:cs typeface="+mn-cs"/>
              </a:defRPr>
            </a:lvl2pPr>
            <a:lvl3pPr marL="1523962" indent="-304792">
              <a:defRPr lang="fr-FR" sz="2400" kern="1200" dirty="0" smtClean="0">
                <a:solidFill>
                  <a:srgbClr val="04519D"/>
                </a:solidFill>
                <a:latin typeface="+mn-lt"/>
                <a:ea typeface="+mn-ea"/>
                <a:cs typeface="+mn-cs"/>
              </a:defRPr>
            </a:lvl3pPr>
            <a:lvl4pPr marL="2133547" indent="-304792">
              <a:defRPr lang="fr-FR" sz="2133" kern="1200" dirty="0" smtClean="0">
                <a:solidFill>
                  <a:srgbClr val="04519D"/>
                </a:solidFill>
                <a:latin typeface="+mn-lt"/>
                <a:ea typeface="+mn-ea"/>
                <a:cs typeface="+mn-cs"/>
              </a:defRPr>
            </a:lvl4pPr>
            <a:lvl5pPr marL="2743131" indent="-304792">
              <a:defRPr lang="fr-FR" sz="2133" kern="1200" dirty="0">
                <a:solidFill>
                  <a:srgbClr val="04519D"/>
                </a:solidFill>
                <a:latin typeface="+mn-lt"/>
                <a:ea typeface="+mn-ea"/>
                <a:cs typeface="+mn-cs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marL="457189" lvl="0" indent="-457189" algn="l" defTabSz="1219170" rtl="0" eaLnBrk="1" latinLnBrk="0" hangingPunct="1">
              <a:spcBef>
                <a:spcPct val="20000"/>
              </a:spcBef>
              <a:buClr>
                <a:srgbClr val="1FB8D5"/>
              </a:buClr>
              <a:buSzPct val="130000"/>
              <a:buFont typeface="Calibri" panose="020F0502020204030204" pitchFamily="34" charset="0"/>
              <a:buChar char="↘"/>
            </a:pPr>
            <a:r>
              <a:rPr lang="fr-FR" dirty="0"/>
              <a:t>Modifiez les styles du texte du masque</a:t>
            </a:r>
          </a:p>
          <a:p>
            <a:pPr marL="990575" lvl="1" indent="-380990" algn="l" defTabSz="1219170" rtl="0" eaLnBrk="1" latinLnBrk="0" hangingPunct="1">
              <a:spcBef>
                <a:spcPct val="20000"/>
              </a:spcBef>
              <a:buClr>
                <a:srgbClr val="0070C0"/>
              </a:buClr>
              <a:buSzPct val="130000"/>
              <a:buFont typeface="Calibri" panose="020F0502020204030204" pitchFamily="34" charset="0"/>
              <a:buChar char="→"/>
            </a:pPr>
            <a:r>
              <a:rPr lang="fr-FR" dirty="0"/>
              <a:t>Deuxième niveau</a:t>
            </a:r>
          </a:p>
          <a:p>
            <a:pPr marL="1523962" lvl="2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fr-FR" dirty="0"/>
              <a:t>Troisième niveau</a:t>
            </a:r>
          </a:p>
          <a:p>
            <a:pPr marL="2133547" lvl="3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fr-FR" dirty="0"/>
              <a:t>Quatrième niveau</a:t>
            </a:r>
          </a:p>
          <a:p>
            <a:pPr marL="2743131" lvl="4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fr-FR" dirty="0"/>
              <a:t>Cinquième niveau</a:t>
            </a:r>
          </a:p>
        </p:txBody>
      </p:sp>
      <p:sp>
        <p:nvSpPr>
          <p:cNvPr id="31" name="Titre 1"/>
          <p:cNvSpPr>
            <a:spLocks noGrp="1"/>
          </p:cNvSpPr>
          <p:nvPr>
            <p:ph type="ctrTitle"/>
          </p:nvPr>
        </p:nvSpPr>
        <p:spPr>
          <a:xfrm>
            <a:off x="911424" y="134773"/>
            <a:ext cx="10363200" cy="1470025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ts val="3467"/>
              </a:lnSpc>
              <a:defRPr sz="3733" b="1">
                <a:solidFill>
                  <a:srgbClr val="04519D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615890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calaire #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1000">
                <a:srgbClr val="4D71AB"/>
              </a:gs>
              <a:gs pos="0">
                <a:srgbClr val="7A2A81"/>
              </a:gs>
              <a:gs pos="100000">
                <a:srgbClr val="1FB8D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33">
              <a:solidFill>
                <a:prstClr val="white"/>
              </a:solidFill>
            </a:endParaRPr>
          </a:p>
        </p:txBody>
      </p:sp>
      <p:sp>
        <p:nvSpPr>
          <p:cNvPr id="4" name="Titre 1"/>
          <p:cNvSpPr>
            <a:spLocks noGrp="1"/>
          </p:cNvSpPr>
          <p:nvPr>
            <p:ph type="ctrTitle"/>
          </p:nvPr>
        </p:nvSpPr>
        <p:spPr>
          <a:xfrm>
            <a:off x="1298443" y="1604798"/>
            <a:ext cx="4029472" cy="1470025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ts val="3733"/>
              </a:lnSpc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2" name="Freeform 33"/>
          <p:cNvSpPr>
            <a:spLocks/>
          </p:cNvSpPr>
          <p:nvPr userDrawn="1"/>
        </p:nvSpPr>
        <p:spPr bwMode="auto">
          <a:xfrm>
            <a:off x="7236150" y="1844182"/>
            <a:ext cx="6569465" cy="6873748"/>
          </a:xfrm>
          <a:custGeom>
            <a:avLst/>
            <a:gdLst>
              <a:gd name="T0" fmla="*/ 1123 w 2742"/>
              <a:gd name="T1" fmla="*/ 1911 h 2869"/>
              <a:gd name="T2" fmla="*/ 2287 w 2742"/>
              <a:gd name="T3" fmla="*/ 2192 h 2869"/>
              <a:gd name="T4" fmla="*/ 1229 w 2742"/>
              <a:gd name="T5" fmla="*/ 2816 h 2869"/>
              <a:gd name="T6" fmla="*/ 1026 w 2742"/>
              <a:gd name="T7" fmla="*/ 2730 h 2869"/>
              <a:gd name="T8" fmla="*/ 1164 w 2742"/>
              <a:gd name="T9" fmla="*/ 2829 h 2869"/>
              <a:gd name="T10" fmla="*/ 110 w 2742"/>
              <a:gd name="T11" fmla="*/ 1598 h 2869"/>
              <a:gd name="T12" fmla="*/ 126 w 2742"/>
              <a:gd name="T13" fmla="*/ 1379 h 2869"/>
              <a:gd name="T14" fmla="*/ 224 w 2742"/>
              <a:gd name="T15" fmla="*/ 1339 h 2869"/>
              <a:gd name="T16" fmla="*/ 844 w 2742"/>
              <a:gd name="T17" fmla="*/ 1140 h 2869"/>
              <a:gd name="T18" fmla="*/ 1090 w 2742"/>
              <a:gd name="T19" fmla="*/ 914 h 2869"/>
              <a:gd name="T20" fmla="*/ 1551 w 2742"/>
              <a:gd name="T21" fmla="*/ 908 h 2869"/>
              <a:gd name="T22" fmla="*/ 1580 w 2742"/>
              <a:gd name="T23" fmla="*/ 720 h 2869"/>
              <a:gd name="T24" fmla="*/ 1165 w 2742"/>
              <a:gd name="T25" fmla="*/ 138 h 2869"/>
              <a:gd name="T26" fmla="*/ 1084 w 2742"/>
              <a:gd name="T27" fmla="*/ 74 h 2869"/>
              <a:gd name="T28" fmla="*/ 1026 w 2742"/>
              <a:gd name="T29" fmla="*/ 72 h 2869"/>
              <a:gd name="T30" fmla="*/ 983 w 2742"/>
              <a:gd name="T31" fmla="*/ 90 h 2869"/>
              <a:gd name="T32" fmla="*/ 1252 w 2742"/>
              <a:gd name="T33" fmla="*/ 54 h 2869"/>
              <a:gd name="T34" fmla="*/ 2616 w 2742"/>
              <a:gd name="T35" fmla="*/ 722 h 2869"/>
              <a:gd name="T36" fmla="*/ 1769 w 2742"/>
              <a:gd name="T37" fmla="*/ 994 h 2869"/>
              <a:gd name="T38" fmla="*/ 1806 w 2742"/>
              <a:gd name="T39" fmla="*/ 699 h 2869"/>
              <a:gd name="T40" fmla="*/ 1208 w 2742"/>
              <a:gd name="T41" fmla="*/ 198 h 2869"/>
              <a:gd name="T42" fmla="*/ 1146 w 2742"/>
              <a:gd name="T43" fmla="*/ 115 h 2869"/>
              <a:gd name="T44" fmla="*/ 1081 w 2742"/>
              <a:gd name="T45" fmla="*/ 73 h 2869"/>
              <a:gd name="T46" fmla="*/ 1081 w 2742"/>
              <a:gd name="T47" fmla="*/ 73 h 2869"/>
              <a:gd name="T48" fmla="*/ 1026 w 2742"/>
              <a:gd name="T49" fmla="*/ 72 h 2869"/>
              <a:gd name="T50" fmla="*/ 983 w 2742"/>
              <a:gd name="T51" fmla="*/ 90 h 2869"/>
              <a:gd name="T52" fmla="*/ 113 w 2742"/>
              <a:gd name="T53" fmla="*/ 1237 h 2869"/>
              <a:gd name="T54" fmla="*/ 70 w 2742"/>
              <a:gd name="T55" fmla="*/ 1495 h 2869"/>
              <a:gd name="T56" fmla="*/ 126 w 2742"/>
              <a:gd name="T57" fmla="*/ 1379 h 2869"/>
              <a:gd name="T58" fmla="*/ 224 w 2742"/>
              <a:gd name="T59" fmla="*/ 1339 h 2869"/>
              <a:gd name="T60" fmla="*/ 844 w 2742"/>
              <a:gd name="T61" fmla="*/ 1140 h 2869"/>
              <a:gd name="T62" fmla="*/ 1028 w 2742"/>
              <a:gd name="T63" fmla="*/ 1217 h 2869"/>
              <a:gd name="T64" fmla="*/ 850 w 2742"/>
              <a:gd name="T65" fmla="*/ 1709 h 2869"/>
              <a:gd name="T66" fmla="*/ 1025 w 2742"/>
              <a:gd name="T67" fmla="*/ 1976 h 2869"/>
              <a:gd name="T68" fmla="*/ 1020 w 2742"/>
              <a:gd name="T69" fmla="*/ 2629 h 2869"/>
              <a:gd name="T70" fmla="*/ 1019 w 2742"/>
              <a:gd name="T71" fmla="*/ 2671 h 2869"/>
              <a:gd name="T72" fmla="*/ 1025 w 2742"/>
              <a:gd name="T73" fmla="*/ 1976 h 2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742" h="2869">
                <a:moveTo>
                  <a:pt x="1025" y="1976"/>
                </a:moveTo>
                <a:cubicBezTo>
                  <a:pt x="1063" y="1967"/>
                  <a:pt x="1098" y="1945"/>
                  <a:pt x="1123" y="1911"/>
                </a:cubicBezTo>
                <a:cubicBezTo>
                  <a:pt x="1142" y="1886"/>
                  <a:pt x="1153" y="1857"/>
                  <a:pt x="1156" y="1827"/>
                </a:cubicBezTo>
                <a:cubicBezTo>
                  <a:pt x="1461" y="1926"/>
                  <a:pt x="2206" y="2166"/>
                  <a:pt x="2287" y="2192"/>
                </a:cubicBezTo>
                <a:cubicBezTo>
                  <a:pt x="2511" y="2265"/>
                  <a:pt x="2429" y="2436"/>
                  <a:pt x="2245" y="2495"/>
                </a:cubicBezTo>
                <a:cubicBezTo>
                  <a:pt x="2060" y="2553"/>
                  <a:pt x="1229" y="2816"/>
                  <a:pt x="1229" y="2816"/>
                </a:cubicBezTo>
                <a:cubicBezTo>
                  <a:pt x="1229" y="2816"/>
                  <a:pt x="1062" y="2869"/>
                  <a:pt x="1026" y="2732"/>
                </a:cubicBezTo>
                <a:cubicBezTo>
                  <a:pt x="1026" y="2731"/>
                  <a:pt x="1026" y="2731"/>
                  <a:pt x="1026" y="2730"/>
                </a:cubicBezTo>
                <a:cubicBezTo>
                  <a:pt x="1026" y="2731"/>
                  <a:pt x="1026" y="2731"/>
                  <a:pt x="1026" y="2732"/>
                </a:cubicBezTo>
                <a:cubicBezTo>
                  <a:pt x="1056" y="2847"/>
                  <a:pt x="1164" y="2829"/>
                  <a:pt x="1164" y="2829"/>
                </a:cubicBezTo>
                <a:cubicBezTo>
                  <a:pt x="1164" y="2829"/>
                  <a:pt x="1026" y="2862"/>
                  <a:pt x="894" y="2697"/>
                </a:cubicBezTo>
                <a:cubicBezTo>
                  <a:pt x="110" y="1598"/>
                  <a:pt x="110" y="1598"/>
                  <a:pt x="110" y="1598"/>
                </a:cubicBezTo>
                <a:cubicBezTo>
                  <a:pt x="110" y="1598"/>
                  <a:pt x="76" y="1550"/>
                  <a:pt x="70" y="1495"/>
                </a:cubicBezTo>
                <a:cubicBezTo>
                  <a:pt x="68" y="1459"/>
                  <a:pt x="77" y="1413"/>
                  <a:pt x="126" y="1379"/>
                </a:cubicBezTo>
                <a:cubicBezTo>
                  <a:pt x="149" y="1362"/>
                  <a:pt x="181" y="1348"/>
                  <a:pt x="224" y="1339"/>
                </a:cubicBezTo>
                <a:cubicBezTo>
                  <a:pt x="224" y="1339"/>
                  <a:pt x="224" y="1339"/>
                  <a:pt x="224" y="1339"/>
                </a:cubicBezTo>
                <a:cubicBezTo>
                  <a:pt x="844" y="1141"/>
                  <a:pt x="844" y="1141"/>
                  <a:pt x="844" y="1141"/>
                </a:cubicBezTo>
                <a:cubicBezTo>
                  <a:pt x="844" y="1140"/>
                  <a:pt x="844" y="1140"/>
                  <a:pt x="844" y="1140"/>
                </a:cubicBezTo>
                <a:cubicBezTo>
                  <a:pt x="809" y="1083"/>
                  <a:pt x="809" y="1007"/>
                  <a:pt x="852" y="949"/>
                </a:cubicBezTo>
                <a:cubicBezTo>
                  <a:pt x="908" y="874"/>
                  <a:pt x="1014" y="858"/>
                  <a:pt x="1090" y="914"/>
                </a:cubicBezTo>
                <a:cubicBezTo>
                  <a:pt x="1131" y="944"/>
                  <a:pt x="1155" y="990"/>
                  <a:pt x="1158" y="1037"/>
                </a:cubicBezTo>
                <a:cubicBezTo>
                  <a:pt x="1551" y="908"/>
                  <a:pt x="1551" y="908"/>
                  <a:pt x="1551" y="908"/>
                </a:cubicBezTo>
                <a:cubicBezTo>
                  <a:pt x="1526" y="853"/>
                  <a:pt x="1530" y="787"/>
                  <a:pt x="1568" y="735"/>
                </a:cubicBezTo>
                <a:cubicBezTo>
                  <a:pt x="1572" y="730"/>
                  <a:pt x="1576" y="725"/>
                  <a:pt x="1580" y="720"/>
                </a:cubicBezTo>
                <a:cubicBezTo>
                  <a:pt x="1169" y="144"/>
                  <a:pt x="1169" y="144"/>
                  <a:pt x="1169" y="144"/>
                </a:cubicBezTo>
                <a:cubicBezTo>
                  <a:pt x="1168" y="142"/>
                  <a:pt x="1166" y="140"/>
                  <a:pt x="1165" y="138"/>
                </a:cubicBezTo>
                <a:cubicBezTo>
                  <a:pt x="1158" y="129"/>
                  <a:pt x="1152" y="122"/>
                  <a:pt x="1146" y="115"/>
                </a:cubicBezTo>
                <a:cubicBezTo>
                  <a:pt x="1126" y="94"/>
                  <a:pt x="1107" y="81"/>
                  <a:pt x="1084" y="74"/>
                </a:cubicBezTo>
                <a:cubicBezTo>
                  <a:pt x="1083" y="74"/>
                  <a:pt x="1082" y="74"/>
                  <a:pt x="1081" y="73"/>
                </a:cubicBezTo>
                <a:cubicBezTo>
                  <a:pt x="1060" y="68"/>
                  <a:pt x="1041" y="69"/>
                  <a:pt x="1026" y="72"/>
                </a:cubicBezTo>
                <a:cubicBezTo>
                  <a:pt x="999" y="78"/>
                  <a:pt x="983" y="90"/>
                  <a:pt x="983" y="90"/>
                </a:cubicBezTo>
                <a:cubicBezTo>
                  <a:pt x="983" y="90"/>
                  <a:pt x="983" y="90"/>
                  <a:pt x="983" y="90"/>
                </a:cubicBezTo>
                <a:cubicBezTo>
                  <a:pt x="983" y="90"/>
                  <a:pt x="983" y="90"/>
                  <a:pt x="983" y="90"/>
                </a:cubicBezTo>
                <a:cubicBezTo>
                  <a:pt x="983" y="90"/>
                  <a:pt x="1084" y="0"/>
                  <a:pt x="1252" y="54"/>
                </a:cubicBezTo>
                <a:cubicBezTo>
                  <a:pt x="2531" y="482"/>
                  <a:pt x="2531" y="482"/>
                  <a:pt x="2531" y="482"/>
                </a:cubicBezTo>
                <a:cubicBezTo>
                  <a:pt x="2531" y="482"/>
                  <a:pt x="2742" y="552"/>
                  <a:pt x="2616" y="722"/>
                </a:cubicBezTo>
                <a:cubicBezTo>
                  <a:pt x="2091" y="1435"/>
                  <a:pt x="2091" y="1435"/>
                  <a:pt x="2091" y="1435"/>
                </a:cubicBezTo>
                <a:cubicBezTo>
                  <a:pt x="1769" y="994"/>
                  <a:pt x="1769" y="994"/>
                  <a:pt x="1769" y="994"/>
                </a:cubicBezTo>
                <a:cubicBezTo>
                  <a:pt x="1797" y="983"/>
                  <a:pt x="1823" y="964"/>
                  <a:pt x="1842" y="937"/>
                </a:cubicBezTo>
                <a:cubicBezTo>
                  <a:pt x="1898" y="862"/>
                  <a:pt x="1882" y="755"/>
                  <a:pt x="1806" y="699"/>
                </a:cubicBezTo>
                <a:cubicBezTo>
                  <a:pt x="1733" y="645"/>
                  <a:pt x="1638" y="651"/>
                  <a:pt x="1580" y="720"/>
                </a:cubicBezTo>
                <a:cubicBezTo>
                  <a:pt x="1208" y="198"/>
                  <a:pt x="1208" y="198"/>
                  <a:pt x="1208" y="198"/>
                </a:cubicBezTo>
                <a:cubicBezTo>
                  <a:pt x="1192" y="174"/>
                  <a:pt x="1178" y="154"/>
                  <a:pt x="1165" y="138"/>
                </a:cubicBezTo>
                <a:cubicBezTo>
                  <a:pt x="1158" y="129"/>
                  <a:pt x="1152" y="122"/>
                  <a:pt x="1146" y="115"/>
                </a:cubicBezTo>
                <a:cubicBezTo>
                  <a:pt x="1125" y="93"/>
                  <a:pt x="1104" y="81"/>
                  <a:pt x="1084" y="74"/>
                </a:cubicBezTo>
                <a:cubicBezTo>
                  <a:pt x="1083" y="74"/>
                  <a:pt x="1082" y="74"/>
                  <a:pt x="1081" y="73"/>
                </a:cubicBezTo>
                <a:cubicBezTo>
                  <a:pt x="1081" y="73"/>
                  <a:pt x="1081" y="73"/>
                  <a:pt x="1081" y="73"/>
                </a:cubicBezTo>
                <a:cubicBezTo>
                  <a:pt x="1081" y="73"/>
                  <a:pt x="1081" y="73"/>
                  <a:pt x="1081" y="73"/>
                </a:cubicBezTo>
                <a:cubicBezTo>
                  <a:pt x="1081" y="73"/>
                  <a:pt x="1081" y="73"/>
                  <a:pt x="1081" y="73"/>
                </a:cubicBezTo>
                <a:cubicBezTo>
                  <a:pt x="1061" y="68"/>
                  <a:pt x="1043" y="68"/>
                  <a:pt x="1026" y="72"/>
                </a:cubicBezTo>
                <a:cubicBezTo>
                  <a:pt x="1010" y="76"/>
                  <a:pt x="996" y="82"/>
                  <a:pt x="983" y="90"/>
                </a:cubicBezTo>
                <a:cubicBezTo>
                  <a:pt x="983" y="90"/>
                  <a:pt x="983" y="90"/>
                  <a:pt x="983" y="90"/>
                </a:cubicBezTo>
                <a:cubicBezTo>
                  <a:pt x="942" y="114"/>
                  <a:pt x="915" y="151"/>
                  <a:pt x="915" y="151"/>
                </a:cubicBezTo>
                <a:cubicBezTo>
                  <a:pt x="113" y="1237"/>
                  <a:pt x="113" y="1237"/>
                  <a:pt x="113" y="1237"/>
                </a:cubicBezTo>
                <a:cubicBezTo>
                  <a:pt x="0" y="1410"/>
                  <a:pt x="83" y="1552"/>
                  <a:pt x="83" y="1552"/>
                </a:cubicBezTo>
                <a:cubicBezTo>
                  <a:pt x="83" y="1552"/>
                  <a:pt x="72" y="1528"/>
                  <a:pt x="70" y="1495"/>
                </a:cubicBezTo>
                <a:cubicBezTo>
                  <a:pt x="67" y="1467"/>
                  <a:pt x="71" y="1438"/>
                  <a:pt x="91" y="1411"/>
                </a:cubicBezTo>
                <a:cubicBezTo>
                  <a:pt x="99" y="1400"/>
                  <a:pt x="111" y="1389"/>
                  <a:pt x="126" y="1379"/>
                </a:cubicBezTo>
                <a:cubicBezTo>
                  <a:pt x="141" y="1369"/>
                  <a:pt x="159" y="1360"/>
                  <a:pt x="182" y="1353"/>
                </a:cubicBezTo>
                <a:cubicBezTo>
                  <a:pt x="224" y="1339"/>
                  <a:pt x="224" y="1339"/>
                  <a:pt x="224" y="1339"/>
                </a:cubicBezTo>
                <a:cubicBezTo>
                  <a:pt x="844" y="1140"/>
                  <a:pt x="844" y="1140"/>
                  <a:pt x="844" y="1140"/>
                </a:cubicBezTo>
                <a:cubicBezTo>
                  <a:pt x="844" y="1140"/>
                  <a:pt x="844" y="1140"/>
                  <a:pt x="844" y="1140"/>
                </a:cubicBezTo>
                <a:cubicBezTo>
                  <a:pt x="855" y="1158"/>
                  <a:pt x="870" y="1174"/>
                  <a:pt x="888" y="1188"/>
                </a:cubicBezTo>
                <a:cubicBezTo>
                  <a:pt x="930" y="1219"/>
                  <a:pt x="981" y="1228"/>
                  <a:pt x="1028" y="1217"/>
                </a:cubicBezTo>
                <a:cubicBezTo>
                  <a:pt x="1028" y="1645"/>
                  <a:pt x="1028" y="1645"/>
                  <a:pt x="1028" y="1645"/>
                </a:cubicBezTo>
                <a:cubicBezTo>
                  <a:pt x="963" y="1628"/>
                  <a:pt x="892" y="1652"/>
                  <a:pt x="850" y="1709"/>
                </a:cubicBezTo>
                <a:cubicBezTo>
                  <a:pt x="794" y="1785"/>
                  <a:pt x="810" y="1891"/>
                  <a:pt x="885" y="1947"/>
                </a:cubicBezTo>
                <a:cubicBezTo>
                  <a:pt x="928" y="1979"/>
                  <a:pt x="977" y="1988"/>
                  <a:pt x="1025" y="1976"/>
                </a:cubicBezTo>
                <a:cubicBezTo>
                  <a:pt x="1020" y="2629"/>
                  <a:pt x="1020" y="2629"/>
                  <a:pt x="1020" y="2629"/>
                </a:cubicBezTo>
                <a:cubicBezTo>
                  <a:pt x="1020" y="2629"/>
                  <a:pt x="1020" y="2629"/>
                  <a:pt x="1020" y="2629"/>
                </a:cubicBezTo>
                <a:cubicBezTo>
                  <a:pt x="1016" y="2671"/>
                  <a:pt x="1019" y="2704"/>
                  <a:pt x="1026" y="2730"/>
                </a:cubicBezTo>
                <a:cubicBezTo>
                  <a:pt x="1022" y="2713"/>
                  <a:pt x="1019" y="2694"/>
                  <a:pt x="1019" y="2671"/>
                </a:cubicBezTo>
                <a:cubicBezTo>
                  <a:pt x="1020" y="2629"/>
                  <a:pt x="1020" y="2629"/>
                  <a:pt x="1020" y="2629"/>
                </a:cubicBezTo>
                <a:lnTo>
                  <a:pt x="1025" y="1976"/>
                </a:lnTo>
                <a:close/>
              </a:path>
            </a:pathLst>
          </a:custGeom>
          <a:noFill/>
          <a:ln w="127000" cap="rnd">
            <a:gradFill flip="none" rotWithShape="1">
              <a:gsLst>
                <a:gs pos="0">
                  <a:srgbClr val="7A2A81"/>
                </a:gs>
                <a:gs pos="85000">
                  <a:srgbClr val="04519D"/>
                </a:gs>
              </a:gsLst>
              <a:lin ang="1200000" scaled="0"/>
              <a:tileRect/>
            </a:gra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fr-FR" sz="2533">
              <a:solidFill>
                <a:prstClr val="black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1349" y="4869160"/>
            <a:ext cx="848883" cy="517819"/>
          </a:xfrm>
          <a:prstGeom prst="rect">
            <a:avLst/>
          </a:prstGeom>
        </p:spPr>
      </p:pic>
      <p:grpSp>
        <p:nvGrpSpPr>
          <p:cNvPr id="7" name="Groupe 6"/>
          <p:cNvGrpSpPr/>
          <p:nvPr userDrawn="1"/>
        </p:nvGrpSpPr>
        <p:grpSpPr>
          <a:xfrm>
            <a:off x="11120073" y="5658287"/>
            <a:ext cx="771959" cy="419253"/>
            <a:chOff x="859963" y="1839912"/>
            <a:chExt cx="5445587" cy="2957514"/>
          </a:xfrm>
        </p:grpSpPr>
        <p:grpSp>
          <p:nvGrpSpPr>
            <p:cNvPr id="8" name="Groupe 7"/>
            <p:cNvGrpSpPr/>
            <p:nvPr/>
          </p:nvGrpSpPr>
          <p:grpSpPr>
            <a:xfrm>
              <a:off x="859963" y="1839912"/>
              <a:ext cx="2519363" cy="2238375"/>
              <a:chOff x="3309937" y="1473200"/>
              <a:chExt cx="2519363" cy="2238375"/>
            </a:xfrm>
          </p:grpSpPr>
          <p:sp>
            <p:nvSpPr>
              <p:cNvPr id="28" name="Freeform 24"/>
              <p:cNvSpPr>
                <a:spLocks/>
              </p:cNvSpPr>
              <p:nvPr/>
            </p:nvSpPr>
            <p:spPr bwMode="auto">
              <a:xfrm>
                <a:off x="3309937" y="2489200"/>
                <a:ext cx="1203325" cy="1222375"/>
              </a:xfrm>
              <a:custGeom>
                <a:avLst/>
                <a:gdLst>
                  <a:gd name="T0" fmla="*/ 304 w 321"/>
                  <a:gd name="T1" fmla="*/ 265 h 326"/>
                  <a:gd name="T2" fmla="*/ 216 w 321"/>
                  <a:gd name="T3" fmla="*/ 4 h 326"/>
                  <a:gd name="T4" fmla="*/ 196 w 321"/>
                  <a:gd name="T5" fmla="*/ 10 h 326"/>
                  <a:gd name="T6" fmla="*/ 170 w 321"/>
                  <a:gd name="T7" fmla="*/ 0 h 326"/>
                  <a:gd name="T8" fmla="*/ 40 w 321"/>
                  <a:gd name="T9" fmla="*/ 95 h 326"/>
                  <a:gd name="T10" fmla="*/ 42 w 321"/>
                  <a:gd name="T11" fmla="*/ 154 h 326"/>
                  <a:gd name="T12" fmla="*/ 242 w 321"/>
                  <a:gd name="T13" fmla="*/ 299 h 326"/>
                  <a:gd name="T14" fmla="*/ 304 w 321"/>
                  <a:gd name="T15" fmla="*/ 265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1" h="326">
                    <a:moveTo>
                      <a:pt x="304" y="265"/>
                    </a:moveTo>
                    <a:cubicBezTo>
                      <a:pt x="297" y="247"/>
                      <a:pt x="239" y="75"/>
                      <a:pt x="216" y="4"/>
                    </a:cubicBezTo>
                    <a:cubicBezTo>
                      <a:pt x="210" y="8"/>
                      <a:pt x="203" y="10"/>
                      <a:pt x="196" y="10"/>
                    </a:cubicBezTo>
                    <a:cubicBezTo>
                      <a:pt x="186" y="10"/>
                      <a:pt x="177" y="6"/>
                      <a:pt x="170" y="0"/>
                    </a:cubicBezTo>
                    <a:cubicBezTo>
                      <a:pt x="40" y="95"/>
                      <a:pt x="40" y="95"/>
                      <a:pt x="40" y="95"/>
                    </a:cubicBezTo>
                    <a:cubicBezTo>
                      <a:pt x="0" y="124"/>
                      <a:pt x="42" y="154"/>
                      <a:pt x="42" y="154"/>
                    </a:cubicBezTo>
                    <a:cubicBezTo>
                      <a:pt x="42" y="154"/>
                      <a:pt x="205" y="273"/>
                      <a:pt x="242" y="299"/>
                    </a:cubicBezTo>
                    <a:cubicBezTo>
                      <a:pt x="278" y="326"/>
                      <a:pt x="321" y="317"/>
                      <a:pt x="304" y="26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533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Freeform 25"/>
              <p:cNvSpPr>
                <a:spLocks/>
              </p:cNvSpPr>
              <p:nvPr/>
            </p:nvSpPr>
            <p:spPr bwMode="auto">
              <a:xfrm>
                <a:off x="3317875" y="1547813"/>
                <a:ext cx="1162050" cy="1516063"/>
              </a:xfrm>
              <a:custGeom>
                <a:avLst/>
                <a:gdLst>
                  <a:gd name="T0" fmla="*/ 296 w 310"/>
                  <a:gd name="T1" fmla="*/ 117 h 404"/>
                  <a:gd name="T2" fmla="*/ 299 w 310"/>
                  <a:gd name="T3" fmla="*/ 103 h 404"/>
                  <a:gd name="T4" fmla="*/ 168 w 310"/>
                  <a:gd name="T5" fmla="*/ 9 h 404"/>
                  <a:gd name="T6" fmla="*/ 144 w 310"/>
                  <a:gd name="T7" fmla="*/ 0 h 404"/>
                  <a:gd name="T8" fmla="*/ 112 w 310"/>
                  <a:gd name="T9" fmla="*/ 29 h 404"/>
                  <a:gd name="T10" fmla="*/ 16 w 310"/>
                  <a:gd name="T11" fmla="*/ 326 h 404"/>
                  <a:gd name="T12" fmla="*/ 39 w 310"/>
                  <a:gd name="T13" fmla="*/ 404 h 404"/>
                  <a:gd name="T14" fmla="*/ 47 w 310"/>
                  <a:gd name="T15" fmla="*/ 342 h 404"/>
                  <a:gd name="T16" fmla="*/ 169 w 310"/>
                  <a:gd name="T17" fmla="*/ 252 h 404"/>
                  <a:gd name="T18" fmla="*/ 154 w 310"/>
                  <a:gd name="T19" fmla="*/ 221 h 404"/>
                  <a:gd name="T20" fmla="*/ 194 w 310"/>
                  <a:gd name="T21" fmla="*/ 182 h 404"/>
                  <a:gd name="T22" fmla="*/ 230 w 310"/>
                  <a:gd name="T23" fmla="*/ 207 h 404"/>
                  <a:gd name="T24" fmla="*/ 310 w 310"/>
                  <a:gd name="T25" fmla="*/ 148 h 404"/>
                  <a:gd name="T26" fmla="*/ 296 w 310"/>
                  <a:gd name="T27" fmla="*/ 117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10" h="404">
                    <a:moveTo>
                      <a:pt x="296" y="117"/>
                    </a:moveTo>
                    <a:cubicBezTo>
                      <a:pt x="296" y="112"/>
                      <a:pt x="297" y="107"/>
                      <a:pt x="299" y="103"/>
                    </a:cubicBezTo>
                    <a:cubicBezTo>
                      <a:pt x="168" y="9"/>
                      <a:pt x="168" y="9"/>
                      <a:pt x="168" y="9"/>
                    </a:cubicBezTo>
                    <a:cubicBezTo>
                      <a:pt x="159" y="2"/>
                      <a:pt x="151" y="0"/>
                      <a:pt x="144" y="0"/>
                    </a:cubicBezTo>
                    <a:cubicBezTo>
                      <a:pt x="122" y="0"/>
                      <a:pt x="112" y="29"/>
                      <a:pt x="112" y="29"/>
                    </a:cubicBezTo>
                    <a:cubicBezTo>
                      <a:pt x="16" y="326"/>
                      <a:pt x="16" y="326"/>
                      <a:pt x="16" y="326"/>
                    </a:cubicBezTo>
                    <a:cubicBezTo>
                      <a:pt x="0" y="375"/>
                      <a:pt x="39" y="404"/>
                      <a:pt x="39" y="404"/>
                    </a:cubicBezTo>
                    <a:cubicBezTo>
                      <a:pt x="39" y="404"/>
                      <a:pt x="4" y="369"/>
                      <a:pt x="47" y="342"/>
                    </a:cubicBezTo>
                    <a:cubicBezTo>
                      <a:pt x="169" y="252"/>
                      <a:pt x="169" y="252"/>
                      <a:pt x="169" y="252"/>
                    </a:cubicBezTo>
                    <a:cubicBezTo>
                      <a:pt x="160" y="245"/>
                      <a:pt x="154" y="234"/>
                      <a:pt x="154" y="221"/>
                    </a:cubicBezTo>
                    <a:cubicBezTo>
                      <a:pt x="154" y="200"/>
                      <a:pt x="172" y="182"/>
                      <a:pt x="194" y="182"/>
                    </a:cubicBezTo>
                    <a:cubicBezTo>
                      <a:pt x="210" y="182"/>
                      <a:pt x="224" y="192"/>
                      <a:pt x="230" y="207"/>
                    </a:cubicBezTo>
                    <a:cubicBezTo>
                      <a:pt x="310" y="148"/>
                      <a:pt x="310" y="148"/>
                      <a:pt x="310" y="148"/>
                    </a:cubicBezTo>
                    <a:cubicBezTo>
                      <a:pt x="301" y="140"/>
                      <a:pt x="296" y="130"/>
                      <a:pt x="296" y="11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533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Freeform 26"/>
              <p:cNvSpPr>
                <a:spLocks/>
              </p:cNvSpPr>
              <p:nvPr/>
            </p:nvSpPr>
            <p:spPr bwMode="auto">
              <a:xfrm>
                <a:off x="3740150" y="1473200"/>
                <a:ext cx="1616075" cy="836613"/>
              </a:xfrm>
              <a:custGeom>
                <a:avLst/>
                <a:gdLst>
                  <a:gd name="T0" fmla="*/ 380 w 431"/>
                  <a:gd name="T1" fmla="*/ 0 h 223"/>
                  <a:gd name="T2" fmla="*/ 67 w 431"/>
                  <a:gd name="T3" fmla="*/ 0 h 223"/>
                  <a:gd name="T4" fmla="*/ 0 w 431"/>
                  <a:gd name="T5" fmla="*/ 46 h 223"/>
                  <a:gd name="T6" fmla="*/ 62 w 431"/>
                  <a:gd name="T7" fmla="*/ 35 h 223"/>
                  <a:gd name="T8" fmla="*/ 186 w 431"/>
                  <a:gd name="T9" fmla="*/ 123 h 223"/>
                  <a:gd name="T10" fmla="*/ 222 w 431"/>
                  <a:gd name="T11" fmla="*/ 98 h 223"/>
                  <a:gd name="T12" fmla="*/ 262 w 431"/>
                  <a:gd name="T13" fmla="*/ 137 h 223"/>
                  <a:gd name="T14" fmla="*/ 248 w 431"/>
                  <a:gd name="T15" fmla="*/ 167 h 223"/>
                  <a:gd name="T16" fmla="*/ 326 w 431"/>
                  <a:gd name="T17" fmla="*/ 223 h 223"/>
                  <a:gd name="T18" fmla="*/ 361 w 431"/>
                  <a:gd name="T19" fmla="*/ 202 h 223"/>
                  <a:gd name="T20" fmla="*/ 365 w 431"/>
                  <a:gd name="T21" fmla="*/ 202 h 223"/>
                  <a:gd name="T22" fmla="*/ 416 w 431"/>
                  <a:gd name="T23" fmla="*/ 46 h 223"/>
                  <a:gd name="T24" fmla="*/ 380 w 431"/>
                  <a:gd name="T25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31" h="223">
                    <a:moveTo>
                      <a:pt x="380" y="0"/>
                    </a:moveTo>
                    <a:cubicBezTo>
                      <a:pt x="67" y="0"/>
                      <a:pt x="67" y="0"/>
                      <a:pt x="67" y="0"/>
                    </a:cubicBezTo>
                    <a:cubicBezTo>
                      <a:pt x="15" y="0"/>
                      <a:pt x="0" y="46"/>
                      <a:pt x="0" y="46"/>
                    </a:cubicBezTo>
                    <a:cubicBezTo>
                      <a:pt x="0" y="46"/>
                      <a:pt x="22" y="2"/>
                      <a:pt x="62" y="35"/>
                    </a:cubicBezTo>
                    <a:cubicBezTo>
                      <a:pt x="186" y="123"/>
                      <a:pt x="186" y="123"/>
                      <a:pt x="186" y="123"/>
                    </a:cubicBezTo>
                    <a:cubicBezTo>
                      <a:pt x="191" y="108"/>
                      <a:pt x="206" y="98"/>
                      <a:pt x="222" y="98"/>
                    </a:cubicBezTo>
                    <a:cubicBezTo>
                      <a:pt x="244" y="98"/>
                      <a:pt x="262" y="116"/>
                      <a:pt x="262" y="137"/>
                    </a:cubicBezTo>
                    <a:cubicBezTo>
                      <a:pt x="262" y="149"/>
                      <a:pt x="256" y="160"/>
                      <a:pt x="248" y="167"/>
                    </a:cubicBezTo>
                    <a:cubicBezTo>
                      <a:pt x="326" y="223"/>
                      <a:pt x="326" y="223"/>
                      <a:pt x="326" y="223"/>
                    </a:cubicBezTo>
                    <a:cubicBezTo>
                      <a:pt x="333" y="210"/>
                      <a:pt x="346" y="202"/>
                      <a:pt x="361" y="202"/>
                    </a:cubicBezTo>
                    <a:cubicBezTo>
                      <a:pt x="362" y="202"/>
                      <a:pt x="364" y="202"/>
                      <a:pt x="365" y="202"/>
                    </a:cubicBezTo>
                    <a:cubicBezTo>
                      <a:pt x="416" y="46"/>
                      <a:pt x="416" y="46"/>
                      <a:pt x="416" y="46"/>
                    </a:cubicBezTo>
                    <a:cubicBezTo>
                      <a:pt x="431" y="0"/>
                      <a:pt x="380" y="0"/>
                      <a:pt x="38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533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Freeform 27"/>
              <p:cNvSpPr>
                <a:spLocks/>
              </p:cNvSpPr>
              <p:nvPr/>
            </p:nvSpPr>
            <p:spPr bwMode="auto">
              <a:xfrm>
                <a:off x="4876800" y="1473200"/>
                <a:ext cx="952500" cy="1485900"/>
              </a:xfrm>
              <a:custGeom>
                <a:avLst/>
                <a:gdLst>
                  <a:gd name="T0" fmla="*/ 238 w 254"/>
                  <a:gd name="T1" fmla="*/ 347 h 396"/>
                  <a:gd name="T2" fmla="*/ 141 w 254"/>
                  <a:gd name="T3" fmla="*/ 49 h 396"/>
                  <a:gd name="T4" fmla="*/ 76 w 254"/>
                  <a:gd name="T5" fmla="*/ 0 h 396"/>
                  <a:gd name="T6" fmla="*/ 106 w 254"/>
                  <a:gd name="T7" fmla="*/ 55 h 396"/>
                  <a:gd name="T8" fmla="*/ 60 w 254"/>
                  <a:gd name="T9" fmla="*/ 202 h 396"/>
                  <a:gd name="T10" fmla="*/ 97 w 254"/>
                  <a:gd name="T11" fmla="*/ 241 h 396"/>
                  <a:gd name="T12" fmla="*/ 58 w 254"/>
                  <a:gd name="T13" fmla="*/ 281 h 396"/>
                  <a:gd name="T14" fmla="*/ 37 w 254"/>
                  <a:gd name="T15" fmla="*/ 275 h 396"/>
                  <a:gd name="T16" fmla="*/ 0 w 254"/>
                  <a:gd name="T17" fmla="*/ 396 h 396"/>
                  <a:gd name="T18" fmla="*/ 205 w 254"/>
                  <a:gd name="T19" fmla="*/ 396 h 396"/>
                  <a:gd name="T20" fmla="*/ 238 w 254"/>
                  <a:gd name="T21" fmla="*/ 347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4" h="396">
                    <a:moveTo>
                      <a:pt x="238" y="347"/>
                    </a:moveTo>
                    <a:cubicBezTo>
                      <a:pt x="141" y="49"/>
                      <a:pt x="141" y="49"/>
                      <a:pt x="141" y="49"/>
                    </a:cubicBezTo>
                    <a:cubicBezTo>
                      <a:pt x="125" y="0"/>
                      <a:pt x="76" y="0"/>
                      <a:pt x="76" y="0"/>
                    </a:cubicBezTo>
                    <a:cubicBezTo>
                      <a:pt x="76" y="0"/>
                      <a:pt x="125" y="8"/>
                      <a:pt x="106" y="55"/>
                    </a:cubicBezTo>
                    <a:cubicBezTo>
                      <a:pt x="60" y="202"/>
                      <a:pt x="60" y="202"/>
                      <a:pt x="60" y="202"/>
                    </a:cubicBezTo>
                    <a:cubicBezTo>
                      <a:pt x="81" y="203"/>
                      <a:pt x="97" y="220"/>
                      <a:pt x="97" y="241"/>
                    </a:cubicBezTo>
                    <a:cubicBezTo>
                      <a:pt x="97" y="263"/>
                      <a:pt x="80" y="281"/>
                      <a:pt x="58" y="281"/>
                    </a:cubicBezTo>
                    <a:cubicBezTo>
                      <a:pt x="50" y="281"/>
                      <a:pt x="43" y="279"/>
                      <a:pt x="37" y="275"/>
                    </a:cubicBezTo>
                    <a:cubicBezTo>
                      <a:pt x="0" y="396"/>
                      <a:pt x="0" y="396"/>
                      <a:pt x="0" y="396"/>
                    </a:cubicBezTo>
                    <a:cubicBezTo>
                      <a:pt x="205" y="396"/>
                      <a:pt x="205" y="396"/>
                      <a:pt x="205" y="396"/>
                    </a:cubicBezTo>
                    <a:cubicBezTo>
                      <a:pt x="254" y="396"/>
                      <a:pt x="238" y="347"/>
                      <a:pt x="238" y="34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533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" name="Groupe 8"/>
            <p:cNvGrpSpPr/>
            <p:nvPr/>
          </p:nvGrpSpPr>
          <p:grpSpPr>
            <a:xfrm>
              <a:off x="2351088" y="3517900"/>
              <a:ext cx="3954462" cy="1279526"/>
              <a:chOff x="2351088" y="3517900"/>
              <a:chExt cx="3954462" cy="1279526"/>
            </a:xfrm>
          </p:grpSpPr>
          <p:sp>
            <p:nvSpPr>
              <p:cNvPr id="10" name="Freeform 9"/>
              <p:cNvSpPr>
                <a:spLocks noEditPoints="1"/>
              </p:cNvSpPr>
              <p:nvPr/>
            </p:nvSpPr>
            <p:spPr bwMode="auto">
              <a:xfrm>
                <a:off x="2357438" y="3517900"/>
                <a:ext cx="492125" cy="530225"/>
              </a:xfrm>
              <a:custGeom>
                <a:avLst/>
                <a:gdLst>
                  <a:gd name="T0" fmla="*/ 131 w 131"/>
                  <a:gd name="T1" fmla="*/ 71 h 141"/>
                  <a:gd name="T2" fmla="*/ 65 w 131"/>
                  <a:gd name="T3" fmla="*/ 141 h 141"/>
                  <a:gd name="T4" fmla="*/ 0 w 131"/>
                  <a:gd name="T5" fmla="*/ 71 h 141"/>
                  <a:gd name="T6" fmla="*/ 65 w 131"/>
                  <a:gd name="T7" fmla="*/ 0 h 141"/>
                  <a:gd name="T8" fmla="*/ 131 w 131"/>
                  <a:gd name="T9" fmla="*/ 71 h 141"/>
                  <a:gd name="T10" fmla="*/ 31 w 131"/>
                  <a:gd name="T11" fmla="*/ 71 h 141"/>
                  <a:gd name="T12" fmla="*/ 65 w 131"/>
                  <a:gd name="T13" fmla="*/ 111 h 141"/>
                  <a:gd name="T14" fmla="*/ 99 w 131"/>
                  <a:gd name="T15" fmla="*/ 71 h 141"/>
                  <a:gd name="T16" fmla="*/ 65 w 131"/>
                  <a:gd name="T17" fmla="*/ 30 h 141"/>
                  <a:gd name="T18" fmla="*/ 31 w 131"/>
                  <a:gd name="T19" fmla="*/ 7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1" h="141">
                    <a:moveTo>
                      <a:pt x="131" y="71"/>
                    </a:moveTo>
                    <a:cubicBezTo>
                      <a:pt x="131" y="113"/>
                      <a:pt x="104" y="141"/>
                      <a:pt x="65" y="141"/>
                    </a:cubicBezTo>
                    <a:cubicBezTo>
                      <a:pt x="26" y="141"/>
                      <a:pt x="0" y="113"/>
                      <a:pt x="0" y="71"/>
                    </a:cubicBezTo>
                    <a:cubicBezTo>
                      <a:pt x="0" y="28"/>
                      <a:pt x="26" y="0"/>
                      <a:pt x="65" y="0"/>
                    </a:cubicBezTo>
                    <a:cubicBezTo>
                      <a:pt x="104" y="0"/>
                      <a:pt x="131" y="28"/>
                      <a:pt x="131" y="71"/>
                    </a:cubicBezTo>
                    <a:close/>
                    <a:moveTo>
                      <a:pt x="31" y="71"/>
                    </a:moveTo>
                    <a:cubicBezTo>
                      <a:pt x="31" y="96"/>
                      <a:pt x="45" y="111"/>
                      <a:pt x="65" y="111"/>
                    </a:cubicBezTo>
                    <a:cubicBezTo>
                      <a:pt x="86" y="111"/>
                      <a:pt x="99" y="96"/>
                      <a:pt x="99" y="71"/>
                    </a:cubicBezTo>
                    <a:cubicBezTo>
                      <a:pt x="99" y="46"/>
                      <a:pt x="86" y="30"/>
                      <a:pt x="65" y="30"/>
                    </a:cubicBezTo>
                    <a:cubicBezTo>
                      <a:pt x="45" y="30"/>
                      <a:pt x="31" y="46"/>
                      <a:pt x="31" y="7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533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Freeform 10"/>
              <p:cNvSpPr>
                <a:spLocks/>
              </p:cNvSpPr>
              <p:nvPr/>
            </p:nvSpPr>
            <p:spPr bwMode="auto">
              <a:xfrm>
                <a:off x="2932113" y="3517900"/>
                <a:ext cx="449262" cy="530225"/>
              </a:xfrm>
              <a:custGeom>
                <a:avLst/>
                <a:gdLst>
                  <a:gd name="T0" fmla="*/ 66 w 120"/>
                  <a:gd name="T1" fmla="*/ 30 h 141"/>
                  <a:gd name="T2" fmla="*/ 32 w 120"/>
                  <a:gd name="T3" fmla="*/ 72 h 141"/>
                  <a:gd name="T4" fmla="*/ 68 w 120"/>
                  <a:gd name="T5" fmla="*/ 111 h 141"/>
                  <a:gd name="T6" fmla="*/ 97 w 120"/>
                  <a:gd name="T7" fmla="*/ 97 h 141"/>
                  <a:gd name="T8" fmla="*/ 107 w 120"/>
                  <a:gd name="T9" fmla="*/ 93 h 141"/>
                  <a:gd name="T10" fmla="*/ 120 w 120"/>
                  <a:gd name="T11" fmla="*/ 107 h 141"/>
                  <a:gd name="T12" fmla="*/ 115 w 120"/>
                  <a:gd name="T13" fmla="*/ 120 h 141"/>
                  <a:gd name="T14" fmla="*/ 66 w 120"/>
                  <a:gd name="T15" fmla="*/ 141 h 141"/>
                  <a:gd name="T16" fmla="*/ 0 w 120"/>
                  <a:gd name="T17" fmla="*/ 71 h 141"/>
                  <a:gd name="T18" fmla="*/ 66 w 120"/>
                  <a:gd name="T19" fmla="*/ 0 h 141"/>
                  <a:gd name="T20" fmla="*/ 117 w 120"/>
                  <a:gd name="T21" fmla="*/ 24 h 141"/>
                  <a:gd name="T22" fmla="*/ 120 w 120"/>
                  <a:gd name="T23" fmla="*/ 35 h 141"/>
                  <a:gd name="T24" fmla="*/ 106 w 120"/>
                  <a:gd name="T25" fmla="*/ 50 h 141"/>
                  <a:gd name="T26" fmla="*/ 95 w 120"/>
                  <a:gd name="T27" fmla="*/ 46 h 141"/>
                  <a:gd name="T28" fmla="*/ 66 w 120"/>
                  <a:gd name="T29" fmla="*/ 3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0" h="141">
                    <a:moveTo>
                      <a:pt x="66" y="30"/>
                    </a:moveTo>
                    <a:cubicBezTo>
                      <a:pt x="45" y="30"/>
                      <a:pt x="32" y="46"/>
                      <a:pt x="32" y="72"/>
                    </a:cubicBezTo>
                    <a:cubicBezTo>
                      <a:pt x="32" y="96"/>
                      <a:pt x="45" y="111"/>
                      <a:pt x="68" y="111"/>
                    </a:cubicBezTo>
                    <a:cubicBezTo>
                      <a:pt x="81" y="111"/>
                      <a:pt x="88" y="106"/>
                      <a:pt x="97" y="97"/>
                    </a:cubicBezTo>
                    <a:cubicBezTo>
                      <a:pt x="100" y="94"/>
                      <a:pt x="103" y="93"/>
                      <a:pt x="107" y="93"/>
                    </a:cubicBezTo>
                    <a:cubicBezTo>
                      <a:pt x="115" y="93"/>
                      <a:pt x="120" y="101"/>
                      <a:pt x="120" y="107"/>
                    </a:cubicBezTo>
                    <a:cubicBezTo>
                      <a:pt x="120" y="111"/>
                      <a:pt x="119" y="115"/>
                      <a:pt x="115" y="120"/>
                    </a:cubicBezTo>
                    <a:cubicBezTo>
                      <a:pt x="107" y="129"/>
                      <a:pt x="91" y="141"/>
                      <a:pt x="66" y="141"/>
                    </a:cubicBezTo>
                    <a:cubicBezTo>
                      <a:pt x="26" y="141"/>
                      <a:pt x="0" y="114"/>
                      <a:pt x="0" y="71"/>
                    </a:cubicBezTo>
                    <a:cubicBezTo>
                      <a:pt x="0" y="29"/>
                      <a:pt x="26" y="0"/>
                      <a:pt x="66" y="0"/>
                    </a:cubicBezTo>
                    <a:cubicBezTo>
                      <a:pt x="97" y="0"/>
                      <a:pt x="113" y="18"/>
                      <a:pt x="117" y="24"/>
                    </a:cubicBezTo>
                    <a:cubicBezTo>
                      <a:pt x="119" y="28"/>
                      <a:pt x="120" y="32"/>
                      <a:pt x="120" y="35"/>
                    </a:cubicBezTo>
                    <a:cubicBezTo>
                      <a:pt x="120" y="45"/>
                      <a:pt x="112" y="50"/>
                      <a:pt x="106" y="50"/>
                    </a:cubicBezTo>
                    <a:cubicBezTo>
                      <a:pt x="102" y="50"/>
                      <a:pt x="98" y="49"/>
                      <a:pt x="95" y="46"/>
                    </a:cubicBezTo>
                    <a:cubicBezTo>
                      <a:pt x="85" y="36"/>
                      <a:pt x="80" y="30"/>
                      <a:pt x="66" y="3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533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Freeform 11"/>
              <p:cNvSpPr>
                <a:spLocks/>
              </p:cNvSpPr>
              <p:nvPr/>
            </p:nvSpPr>
            <p:spPr bwMode="auto">
              <a:xfrm>
                <a:off x="3460750" y="3517900"/>
                <a:ext cx="449262" cy="530225"/>
              </a:xfrm>
              <a:custGeom>
                <a:avLst/>
                <a:gdLst>
                  <a:gd name="T0" fmla="*/ 65 w 120"/>
                  <a:gd name="T1" fmla="*/ 30 h 141"/>
                  <a:gd name="T2" fmla="*/ 32 w 120"/>
                  <a:gd name="T3" fmla="*/ 72 h 141"/>
                  <a:gd name="T4" fmla="*/ 68 w 120"/>
                  <a:gd name="T5" fmla="*/ 111 h 141"/>
                  <a:gd name="T6" fmla="*/ 97 w 120"/>
                  <a:gd name="T7" fmla="*/ 97 h 141"/>
                  <a:gd name="T8" fmla="*/ 106 w 120"/>
                  <a:gd name="T9" fmla="*/ 93 h 141"/>
                  <a:gd name="T10" fmla="*/ 119 w 120"/>
                  <a:gd name="T11" fmla="*/ 107 h 141"/>
                  <a:gd name="T12" fmla="*/ 115 w 120"/>
                  <a:gd name="T13" fmla="*/ 120 h 141"/>
                  <a:gd name="T14" fmla="*/ 65 w 120"/>
                  <a:gd name="T15" fmla="*/ 141 h 141"/>
                  <a:gd name="T16" fmla="*/ 0 w 120"/>
                  <a:gd name="T17" fmla="*/ 71 h 141"/>
                  <a:gd name="T18" fmla="*/ 65 w 120"/>
                  <a:gd name="T19" fmla="*/ 0 h 141"/>
                  <a:gd name="T20" fmla="*/ 117 w 120"/>
                  <a:gd name="T21" fmla="*/ 24 h 141"/>
                  <a:gd name="T22" fmla="*/ 120 w 120"/>
                  <a:gd name="T23" fmla="*/ 35 h 141"/>
                  <a:gd name="T24" fmla="*/ 105 w 120"/>
                  <a:gd name="T25" fmla="*/ 50 h 141"/>
                  <a:gd name="T26" fmla="*/ 95 w 120"/>
                  <a:gd name="T27" fmla="*/ 46 h 141"/>
                  <a:gd name="T28" fmla="*/ 65 w 120"/>
                  <a:gd name="T29" fmla="*/ 3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0" h="141">
                    <a:moveTo>
                      <a:pt x="65" y="30"/>
                    </a:moveTo>
                    <a:cubicBezTo>
                      <a:pt x="45" y="30"/>
                      <a:pt x="32" y="46"/>
                      <a:pt x="32" y="72"/>
                    </a:cubicBezTo>
                    <a:cubicBezTo>
                      <a:pt x="32" y="96"/>
                      <a:pt x="45" y="111"/>
                      <a:pt x="68" y="111"/>
                    </a:cubicBezTo>
                    <a:cubicBezTo>
                      <a:pt x="81" y="111"/>
                      <a:pt x="87" y="106"/>
                      <a:pt x="97" y="97"/>
                    </a:cubicBezTo>
                    <a:cubicBezTo>
                      <a:pt x="99" y="94"/>
                      <a:pt x="103" y="93"/>
                      <a:pt x="106" y="93"/>
                    </a:cubicBezTo>
                    <a:cubicBezTo>
                      <a:pt x="114" y="93"/>
                      <a:pt x="119" y="101"/>
                      <a:pt x="119" y="107"/>
                    </a:cubicBezTo>
                    <a:cubicBezTo>
                      <a:pt x="119" y="111"/>
                      <a:pt x="118" y="115"/>
                      <a:pt x="115" y="120"/>
                    </a:cubicBezTo>
                    <a:cubicBezTo>
                      <a:pt x="107" y="129"/>
                      <a:pt x="91" y="141"/>
                      <a:pt x="65" y="141"/>
                    </a:cubicBezTo>
                    <a:cubicBezTo>
                      <a:pt x="26" y="141"/>
                      <a:pt x="0" y="114"/>
                      <a:pt x="0" y="71"/>
                    </a:cubicBezTo>
                    <a:cubicBezTo>
                      <a:pt x="0" y="29"/>
                      <a:pt x="26" y="0"/>
                      <a:pt x="65" y="0"/>
                    </a:cubicBezTo>
                    <a:cubicBezTo>
                      <a:pt x="97" y="0"/>
                      <a:pt x="113" y="18"/>
                      <a:pt x="117" y="24"/>
                    </a:cubicBezTo>
                    <a:cubicBezTo>
                      <a:pt x="119" y="28"/>
                      <a:pt x="120" y="32"/>
                      <a:pt x="120" y="35"/>
                    </a:cubicBezTo>
                    <a:cubicBezTo>
                      <a:pt x="120" y="45"/>
                      <a:pt x="111" y="50"/>
                      <a:pt x="105" y="50"/>
                    </a:cubicBezTo>
                    <a:cubicBezTo>
                      <a:pt x="102" y="50"/>
                      <a:pt x="98" y="49"/>
                      <a:pt x="95" y="46"/>
                    </a:cubicBezTo>
                    <a:cubicBezTo>
                      <a:pt x="85" y="36"/>
                      <a:pt x="80" y="30"/>
                      <a:pt x="65" y="3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533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Freeform 12"/>
              <p:cNvSpPr>
                <a:spLocks/>
              </p:cNvSpPr>
              <p:nvPr/>
            </p:nvSpPr>
            <p:spPr bwMode="auto">
              <a:xfrm>
                <a:off x="4008438" y="3525838"/>
                <a:ext cx="115887" cy="514350"/>
              </a:xfrm>
              <a:custGeom>
                <a:avLst/>
                <a:gdLst>
                  <a:gd name="T0" fmla="*/ 0 w 31"/>
                  <a:gd name="T1" fmla="*/ 16 h 137"/>
                  <a:gd name="T2" fmla="*/ 15 w 31"/>
                  <a:gd name="T3" fmla="*/ 0 h 137"/>
                  <a:gd name="T4" fmla="*/ 31 w 31"/>
                  <a:gd name="T5" fmla="*/ 16 h 137"/>
                  <a:gd name="T6" fmla="*/ 31 w 31"/>
                  <a:gd name="T7" fmla="*/ 122 h 137"/>
                  <a:gd name="T8" fmla="*/ 15 w 31"/>
                  <a:gd name="T9" fmla="*/ 137 h 137"/>
                  <a:gd name="T10" fmla="*/ 0 w 31"/>
                  <a:gd name="T11" fmla="*/ 122 h 137"/>
                  <a:gd name="T12" fmla="*/ 0 w 31"/>
                  <a:gd name="T13" fmla="*/ 1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137">
                    <a:moveTo>
                      <a:pt x="0" y="16"/>
                    </a:moveTo>
                    <a:cubicBezTo>
                      <a:pt x="0" y="6"/>
                      <a:pt x="6" y="0"/>
                      <a:pt x="15" y="0"/>
                    </a:cubicBezTo>
                    <a:cubicBezTo>
                      <a:pt x="24" y="0"/>
                      <a:pt x="31" y="6"/>
                      <a:pt x="31" y="16"/>
                    </a:cubicBezTo>
                    <a:cubicBezTo>
                      <a:pt x="31" y="122"/>
                      <a:pt x="31" y="122"/>
                      <a:pt x="31" y="122"/>
                    </a:cubicBezTo>
                    <a:cubicBezTo>
                      <a:pt x="31" y="131"/>
                      <a:pt x="24" y="137"/>
                      <a:pt x="15" y="137"/>
                    </a:cubicBezTo>
                    <a:cubicBezTo>
                      <a:pt x="6" y="137"/>
                      <a:pt x="0" y="131"/>
                      <a:pt x="0" y="122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533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Freeform 13"/>
              <p:cNvSpPr>
                <a:spLocks/>
              </p:cNvSpPr>
              <p:nvPr/>
            </p:nvSpPr>
            <p:spPr bwMode="auto">
              <a:xfrm>
                <a:off x="4206875" y="3525838"/>
                <a:ext cx="441325" cy="514350"/>
              </a:xfrm>
              <a:custGeom>
                <a:avLst/>
                <a:gdLst>
                  <a:gd name="T0" fmla="*/ 103 w 118"/>
                  <a:gd name="T1" fmla="*/ 0 h 137"/>
                  <a:gd name="T2" fmla="*/ 118 w 118"/>
                  <a:gd name="T3" fmla="*/ 14 h 137"/>
                  <a:gd name="T4" fmla="*/ 103 w 118"/>
                  <a:gd name="T5" fmla="*/ 27 h 137"/>
                  <a:gd name="T6" fmla="*/ 75 w 118"/>
                  <a:gd name="T7" fmla="*/ 27 h 137"/>
                  <a:gd name="T8" fmla="*/ 75 w 118"/>
                  <a:gd name="T9" fmla="*/ 122 h 137"/>
                  <a:gd name="T10" fmla="*/ 59 w 118"/>
                  <a:gd name="T11" fmla="*/ 137 h 137"/>
                  <a:gd name="T12" fmla="*/ 43 w 118"/>
                  <a:gd name="T13" fmla="*/ 122 h 137"/>
                  <a:gd name="T14" fmla="*/ 43 w 118"/>
                  <a:gd name="T15" fmla="*/ 27 h 137"/>
                  <a:gd name="T16" fmla="*/ 15 w 118"/>
                  <a:gd name="T17" fmla="*/ 27 h 137"/>
                  <a:gd name="T18" fmla="*/ 0 w 118"/>
                  <a:gd name="T19" fmla="*/ 14 h 137"/>
                  <a:gd name="T20" fmla="*/ 15 w 118"/>
                  <a:gd name="T21" fmla="*/ 0 h 137"/>
                  <a:gd name="T22" fmla="*/ 103 w 118"/>
                  <a:gd name="T23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8" h="137">
                    <a:moveTo>
                      <a:pt x="103" y="0"/>
                    </a:moveTo>
                    <a:cubicBezTo>
                      <a:pt x="112" y="0"/>
                      <a:pt x="118" y="5"/>
                      <a:pt x="118" y="14"/>
                    </a:cubicBezTo>
                    <a:cubicBezTo>
                      <a:pt x="118" y="22"/>
                      <a:pt x="112" y="27"/>
                      <a:pt x="103" y="27"/>
                    </a:cubicBezTo>
                    <a:cubicBezTo>
                      <a:pt x="75" y="27"/>
                      <a:pt x="75" y="27"/>
                      <a:pt x="75" y="27"/>
                    </a:cubicBezTo>
                    <a:cubicBezTo>
                      <a:pt x="75" y="122"/>
                      <a:pt x="75" y="122"/>
                      <a:pt x="75" y="122"/>
                    </a:cubicBezTo>
                    <a:cubicBezTo>
                      <a:pt x="75" y="131"/>
                      <a:pt x="68" y="137"/>
                      <a:pt x="59" y="137"/>
                    </a:cubicBezTo>
                    <a:cubicBezTo>
                      <a:pt x="50" y="137"/>
                      <a:pt x="43" y="131"/>
                      <a:pt x="43" y="122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6" y="27"/>
                      <a:pt x="0" y="22"/>
                      <a:pt x="0" y="14"/>
                    </a:cubicBezTo>
                    <a:cubicBezTo>
                      <a:pt x="0" y="5"/>
                      <a:pt x="6" y="0"/>
                      <a:pt x="15" y="0"/>
                    </a:cubicBezTo>
                    <a:lnTo>
                      <a:pt x="10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533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Freeform 14"/>
              <p:cNvSpPr>
                <a:spLocks noEditPoints="1"/>
              </p:cNvSpPr>
              <p:nvPr/>
            </p:nvSpPr>
            <p:spPr bwMode="auto">
              <a:xfrm>
                <a:off x="4625975" y="3525838"/>
                <a:ext cx="476250" cy="514350"/>
              </a:xfrm>
              <a:custGeom>
                <a:avLst/>
                <a:gdLst>
                  <a:gd name="T0" fmla="*/ 89 w 127"/>
                  <a:gd name="T1" fmla="*/ 110 h 137"/>
                  <a:gd name="T2" fmla="*/ 37 w 127"/>
                  <a:gd name="T3" fmla="*/ 110 h 137"/>
                  <a:gd name="T4" fmla="*/ 30 w 127"/>
                  <a:gd name="T5" fmla="*/ 128 h 137"/>
                  <a:gd name="T6" fmla="*/ 16 w 127"/>
                  <a:gd name="T7" fmla="*/ 137 h 137"/>
                  <a:gd name="T8" fmla="*/ 0 w 127"/>
                  <a:gd name="T9" fmla="*/ 124 h 137"/>
                  <a:gd name="T10" fmla="*/ 2 w 127"/>
                  <a:gd name="T11" fmla="*/ 116 h 137"/>
                  <a:gd name="T12" fmla="*/ 46 w 127"/>
                  <a:gd name="T13" fmla="*/ 13 h 137"/>
                  <a:gd name="T14" fmla="*/ 64 w 127"/>
                  <a:gd name="T15" fmla="*/ 0 h 137"/>
                  <a:gd name="T16" fmla="*/ 81 w 127"/>
                  <a:gd name="T17" fmla="*/ 13 h 137"/>
                  <a:gd name="T18" fmla="*/ 126 w 127"/>
                  <a:gd name="T19" fmla="*/ 116 h 137"/>
                  <a:gd name="T20" fmla="*/ 127 w 127"/>
                  <a:gd name="T21" fmla="*/ 122 h 137"/>
                  <a:gd name="T22" fmla="*/ 111 w 127"/>
                  <a:gd name="T23" fmla="*/ 137 h 137"/>
                  <a:gd name="T24" fmla="*/ 97 w 127"/>
                  <a:gd name="T25" fmla="*/ 128 h 137"/>
                  <a:gd name="T26" fmla="*/ 89 w 127"/>
                  <a:gd name="T27" fmla="*/ 110 h 137"/>
                  <a:gd name="T28" fmla="*/ 47 w 127"/>
                  <a:gd name="T29" fmla="*/ 84 h 137"/>
                  <a:gd name="T30" fmla="*/ 79 w 127"/>
                  <a:gd name="T31" fmla="*/ 84 h 137"/>
                  <a:gd name="T32" fmla="*/ 63 w 127"/>
                  <a:gd name="T33" fmla="*/ 43 h 137"/>
                  <a:gd name="T34" fmla="*/ 47 w 127"/>
                  <a:gd name="T35" fmla="*/ 84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7" h="137">
                    <a:moveTo>
                      <a:pt x="89" y="110"/>
                    </a:moveTo>
                    <a:cubicBezTo>
                      <a:pt x="37" y="110"/>
                      <a:pt x="37" y="110"/>
                      <a:pt x="37" y="110"/>
                    </a:cubicBezTo>
                    <a:cubicBezTo>
                      <a:pt x="30" y="128"/>
                      <a:pt x="30" y="128"/>
                      <a:pt x="30" y="128"/>
                    </a:cubicBezTo>
                    <a:cubicBezTo>
                      <a:pt x="27" y="135"/>
                      <a:pt x="23" y="137"/>
                      <a:pt x="16" y="137"/>
                    </a:cubicBezTo>
                    <a:cubicBezTo>
                      <a:pt x="7" y="137"/>
                      <a:pt x="0" y="132"/>
                      <a:pt x="0" y="124"/>
                    </a:cubicBezTo>
                    <a:cubicBezTo>
                      <a:pt x="0" y="120"/>
                      <a:pt x="1" y="118"/>
                      <a:pt x="2" y="116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50" y="5"/>
                      <a:pt x="55" y="0"/>
                      <a:pt x="64" y="0"/>
                    </a:cubicBezTo>
                    <a:cubicBezTo>
                      <a:pt x="72" y="0"/>
                      <a:pt x="78" y="5"/>
                      <a:pt x="81" y="13"/>
                    </a:cubicBezTo>
                    <a:cubicBezTo>
                      <a:pt x="126" y="116"/>
                      <a:pt x="126" y="116"/>
                      <a:pt x="126" y="116"/>
                    </a:cubicBezTo>
                    <a:cubicBezTo>
                      <a:pt x="126" y="117"/>
                      <a:pt x="127" y="120"/>
                      <a:pt x="127" y="122"/>
                    </a:cubicBezTo>
                    <a:cubicBezTo>
                      <a:pt x="127" y="131"/>
                      <a:pt x="120" y="137"/>
                      <a:pt x="111" y="137"/>
                    </a:cubicBezTo>
                    <a:cubicBezTo>
                      <a:pt x="103" y="137"/>
                      <a:pt x="99" y="134"/>
                      <a:pt x="97" y="128"/>
                    </a:cubicBezTo>
                    <a:lnTo>
                      <a:pt x="89" y="110"/>
                    </a:lnTo>
                    <a:close/>
                    <a:moveTo>
                      <a:pt x="47" y="84"/>
                    </a:moveTo>
                    <a:cubicBezTo>
                      <a:pt x="79" y="84"/>
                      <a:pt x="79" y="84"/>
                      <a:pt x="79" y="84"/>
                    </a:cubicBezTo>
                    <a:cubicBezTo>
                      <a:pt x="63" y="43"/>
                      <a:pt x="63" y="43"/>
                      <a:pt x="63" y="43"/>
                    </a:cubicBezTo>
                    <a:lnTo>
                      <a:pt x="47" y="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533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Freeform 15"/>
              <p:cNvSpPr>
                <a:spLocks/>
              </p:cNvSpPr>
              <p:nvPr/>
            </p:nvSpPr>
            <p:spPr bwMode="auto">
              <a:xfrm>
                <a:off x="5176838" y="3525838"/>
                <a:ext cx="417512" cy="514350"/>
              </a:xfrm>
              <a:custGeom>
                <a:avLst/>
                <a:gdLst>
                  <a:gd name="T0" fmla="*/ 80 w 111"/>
                  <a:gd name="T1" fmla="*/ 15 h 137"/>
                  <a:gd name="T2" fmla="*/ 95 w 111"/>
                  <a:gd name="T3" fmla="*/ 0 h 137"/>
                  <a:gd name="T4" fmla="*/ 111 w 111"/>
                  <a:gd name="T5" fmla="*/ 15 h 137"/>
                  <a:gd name="T6" fmla="*/ 111 w 111"/>
                  <a:gd name="T7" fmla="*/ 122 h 137"/>
                  <a:gd name="T8" fmla="*/ 96 w 111"/>
                  <a:gd name="T9" fmla="*/ 137 h 137"/>
                  <a:gd name="T10" fmla="*/ 82 w 111"/>
                  <a:gd name="T11" fmla="*/ 130 h 137"/>
                  <a:gd name="T12" fmla="*/ 31 w 111"/>
                  <a:gd name="T13" fmla="*/ 64 h 137"/>
                  <a:gd name="T14" fmla="*/ 31 w 111"/>
                  <a:gd name="T15" fmla="*/ 122 h 137"/>
                  <a:gd name="T16" fmla="*/ 15 w 111"/>
                  <a:gd name="T17" fmla="*/ 137 h 137"/>
                  <a:gd name="T18" fmla="*/ 0 w 111"/>
                  <a:gd name="T19" fmla="*/ 122 h 137"/>
                  <a:gd name="T20" fmla="*/ 0 w 111"/>
                  <a:gd name="T21" fmla="*/ 17 h 137"/>
                  <a:gd name="T22" fmla="*/ 15 w 111"/>
                  <a:gd name="T23" fmla="*/ 0 h 137"/>
                  <a:gd name="T24" fmla="*/ 28 w 111"/>
                  <a:gd name="T25" fmla="*/ 7 h 137"/>
                  <a:gd name="T26" fmla="*/ 80 w 111"/>
                  <a:gd name="T27" fmla="*/ 79 h 137"/>
                  <a:gd name="T28" fmla="*/ 80 w 111"/>
                  <a:gd name="T29" fmla="*/ 15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1" h="137">
                    <a:moveTo>
                      <a:pt x="80" y="15"/>
                    </a:moveTo>
                    <a:cubicBezTo>
                      <a:pt x="80" y="6"/>
                      <a:pt x="86" y="0"/>
                      <a:pt x="95" y="0"/>
                    </a:cubicBezTo>
                    <a:cubicBezTo>
                      <a:pt x="104" y="0"/>
                      <a:pt x="111" y="6"/>
                      <a:pt x="111" y="15"/>
                    </a:cubicBezTo>
                    <a:cubicBezTo>
                      <a:pt x="111" y="122"/>
                      <a:pt x="111" y="122"/>
                      <a:pt x="111" y="122"/>
                    </a:cubicBezTo>
                    <a:cubicBezTo>
                      <a:pt x="111" y="130"/>
                      <a:pt x="105" y="137"/>
                      <a:pt x="96" y="137"/>
                    </a:cubicBezTo>
                    <a:cubicBezTo>
                      <a:pt x="90" y="137"/>
                      <a:pt x="86" y="136"/>
                      <a:pt x="82" y="130"/>
                    </a:cubicBezTo>
                    <a:cubicBezTo>
                      <a:pt x="31" y="64"/>
                      <a:pt x="31" y="64"/>
                      <a:pt x="31" y="64"/>
                    </a:cubicBezTo>
                    <a:cubicBezTo>
                      <a:pt x="31" y="122"/>
                      <a:pt x="31" y="122"/>
                      <a:pt x="31" y="122"/>
                    </a:cubicBezTo>
                    <a:cubicBezTo>
                      <a:pt x="31" y="132"/>
                      <a:pt x="24" y="137"/>
                      <a:pt x="15" y="137"/>
                    </a:cubicBezTo>
                    <a:cubicBezTo>
                      <a:pt x="7" y="137"/>
                      <a:pt x="0" y="132"/>
                      <a:pt x="0" y="12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8"/>
                      <a:pt x="4" y="0"/>
                      <a:pt x="15" y="0"/>
                    </a:cubicBezTo>
                    <a:cubicBezTo>
                      <a:pt x="20" y="0"/>
                      <a:pt x="25" y="2"/>
                      <a:pt x="28" y="7"/>
                    </a:cubicBezTo>
                    <a:cubicBezTo>
                      <a:pt x="80" y="79"/>
                      <a:pt x="80" y="79"/>
                      <a:pt x="80" y="79"/>
                    </a:cubicBezTo>
                    <a:lnTo>
                      <a:pt x="80" y="1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533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Freeform 16"/>
              <p:cNvSpPr>
                <a:spLocks/>
              </p:cNvSpPr>
              <p:nvPr/>
            </p:nvSpPr>
            <p:spPr bwMode="auto">
              <a:xfrm>
                <a:off x="5710238" y="3525838"/>
                <a:ext cx="115887" cy="514350"/>
              </a:xfrm>
              <a:custGeom>
                <a:avLst/>
                <a:gdLst>
                  <a:gd name="T0" fmla="*/ 0 w 31"/>
                  <a:gd name="T1" fmla="*/ 16 h 137"/>
                  <a:gd name="T2" fmla="*/ 16 w 31"/>
                  <a:gd name="T3" fmla="*/ 0 h 137"/>
                  <a:gd name="T4" fmla="*/ 31 w 31"/>
                  <a:gd name="T5" fmla="*/ 16 h 137"/>
                  <a:gd name="T6" fmla="*/ 31 w 31"/>
                  <a:gd name="T7" fmla="*/ 122 h 137"/>
                  <a:gd name="T8" fmla="*/ 16 w 31"/>
                  <a:gd name="T9" fmla="*/ 137 h 137"/>
                  <a:gd name="T10" fmla="*/ 0 w 31"/>
                  <a:gd name="T11" fmla="*/ 122 h 137"/>
                  <a:gd name="T12" fmla="*/ 0 w 31"/>
                  <a:gd name="T13" fmla="*/ 1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137">
                    <a:moveTo>
                      <a:pt x="0" y="16"/>
                    </a:moveTo>
                    <a:cubicBezTo>
                      <a:pt x="0" y="6"/>
                      <a:pt x="7" y="0"/>
                      <a:pt x="16" y="0"/>
                    </a:cubicBezTo>
                    <a:cubicBezTo>
                      <a:pt x="25" y="0"/>
                      <a:pt x="31" y="6"/>
                      <a:pt x="31" y="16"/>
                    </a:cubicBezTo>
                    <a:cubicBezTo>
                      <a:pt x="31" y="122"/>
                      <a:pt x="31" y="122"/>
                      <a:pt x="31" y="122"/>
                    </a:cubicBezTo>
                    <a:cubicBezTo>
                      <a:pt x="31" y="131"/>
                      <a:pt x="25" y="137"/>
                      <a:pt x="16" y="137"/>
                    </a:cubicBezTo>
                    <a:cubicBezTo>
                      <a:pt x="7" y="137"/>
                      <a:pt x="0" y="131"/>
                      <a:pt x="0" y="122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533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Freeform 17"/>
              <p:cNvSpPr>
                <a:spLocks/>
              </p:cNvSpPr>
              <p:nvPr/>
            </p:nvSpPr>
            <p:spPr bwMode="auto">
              <a:xfrm>
                <a:off x="5946775" y="3525838"/>
                <a:ext cx="347662" cy="514350"/>
              </a:xfrm>
              <a:custGeom>
                <a:avLst/>
                <a:gdLst>
                  <a:gd name="T0" fmla="*/ 79 w 93"/>
                  <a:gd name="T1" fmla="*/ 110 h 137"/>
                  <a:gd name="T2" fmla="*/ 93 w 93"/>
                  <a:gd name="T3" fmla="*/ 124 h 137"/>
                  <a:gd name="T4" fmla="*/ 79 w 93"/>
                  <a:gd name="T5" fmla="*/ 137 h 137"/>
                  <a:gd name="T6" fmla="*/ 16 w 93"/>
                  <a:gd name="T7" fmla="*/ 137 h 137"/>
                  <a:gd name="T8" fmla="*/ 0 w 93"/>
                  <a:gd name="T9" fmla="*/ 122 h 137"/>
                  <a:gd name="T10" fmla="*/ 0 w 93"/>
                  <a:gd name="T11" fmla="*/ 16 h 137"/>
                  <a:gd name="T12" fmla="*/ 16 w 93"/>
                  <a:gd name="T13" fmla="*/ 0 h 137"/>
                  <a:gd name="T14" fmla="*/ 79 w 93"/>
                  <a:gd name="T15" fmla="*/ 0 h 137"/>
                  <a:gd name="T16" fmla="*/ 93 w 93"/>
                  <a:gd name="T17" fmla="*/ 14 h 137"/>
                  <a:gd name="T18" fmla="*/ 79 w 93"/>
                  <a:gd name="T19" fmla="*/ 27 h 137"/>
                  <a:gd name="T20" fmla="*/ 31 w 93"/>
                  <a:gd name="T21" fmla="*/ 27 h 137"/>
                  <a:gd name="T22" fmla="*/ 31 w 93"/>
                  <a:gd name="T23" fmla="*/ 54 h 137"/>
                  <a:gd name="T24" fmla="*/ 65 w 93"/>
                  <a:gd name="T25" fmla="*/ 54 h 137"/>
                  <a:gd name="T26" fmla="*/ 80 w 93"/>
                  <a:gd name="T27" fmla="*/ 68 h 137"/>
                  <a:gd name="T28" fmla="*/ 65 w 93"/>
                  <a:gd name="T29" fmla="*/ 82 h 137"/>
                  <a:gd name="T30" fmla="*/ 31 w 93"/>
                  <a:gd name="T31" fmla="*/ 82 h 137"/>
                  <a:gd name="T32" fmla="*/ 31 w 93"/>
                  <a:gd name="T33" fmla="*/ 110 h 137"/>
                  <a:gd name="T34" fmla="*/ 79 w 93"/>
                  <a:gd name="T35" fmla="*/ 11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3" h="137">
                    <a:moveTo>
                      <a:pt x="79" y="110"/>
                    </a:moveTo>
                    <a:cubicBezTo>
                      <a:pt x="88" y="110"/>
                      <a:pt x="93" y="115"/>
                      <a:pt x="93" y="124"/>
                    </a:cubicBezTo>
                    <a:cubicBezTo>
                      <a:pt x="93" y="132"/>
                      <a:pt x="88" y="137"/>
                      <a:pt x="79" y="137"/>
                    </a:cubicBezTo>
                    <a:cubicBezTo>
                      <a:pt x="16" y="137"/>
                      <a:pt x="16" y="137"/>
                      <a:pt x="16" y="137"/>
                    </a:cubicBezTo>
                    <a:cubicBezTo>
                      <a:pt x="6" y="137"/>
                      <a:pt x="0" y="131"/>
                      <a:pt x="0" y="122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6"/>
                      <a:pt x="6" y="0"/>
                      <a:pt x="16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88" y="0"/>
                      <a:pt x="93" y="5"/>
                      <a:pt x="93" y="14"/>
                    </a:cubicBezTo>
                    <a:cubicBezTo>
                      <a:pt x="93" y="22"/>
                      <a:pt x="88" y="27"/>
                      <a:pt x="79" y="27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74" y="54"/>
                      <a:pt x="80" y="59"/>
                      <a:pt x="80" y="68"/>
                    </a:cubicBezTo>
                    <a:cubicBezTo>
                      <a:pt x="80" y="76"/>
                      <a:pt x="74" y="82"/>
                      <a:pt x="65" y="82"/>
                    </a:cubicBezTo>
                    <a:cubicBezTo>
                      <a:pt x="31" y="82"/>
                      <a:pt x="31" y="82"/>
                      <a:pt x="31" y="82"/>
                    </a:cubicBezTo>
                    <a:cubicBezTo>
                      <a:pt x="31" y="110"/>
                      <a:pt x="31" y="110"/>
                      <a:pt x="31" y="110"/>
                    </a:cubicBezTo>
                    <a:lnTo>
                      <a:pt x="79" y="11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533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Freeform 18"/>
              <p:cNvSpPr>
                <a:spLocks/>
              </p:cNvSpPr>
              <p:nvPr/>
            </p:nvSpPr>
            <p:spPr bwMode="auto">
              <a:xfrm>
                <a:off x="2351088" y="4265613"/>
                <a:ext cx="400050" cy="528638"/>
              </a:xfrm>
              <a:custGeom>
                <a:avLst/>
                <a:gdLst>
                  <a:gd name="T0" fmla="*/ 75 w 107"/>
                  <a:gd name="T1" fmla="*/ 100 h 141"/>
                  <a:gd name="T2" fmla="*/ 42 w 107"/>
                  <a:gd name="T3" fmla="*/ 82 h 141"/>
                  <a:gd name="T4" fmla="*/ 3 w 107"/>
                  <a:gd name="T5" fmla="*/ 40 h 141"/>
                  <a:gd name="T6" fmla="*/ 54 w 107"/>
                  <a:gd name="T7" fmla="*/ 0 h 141"/>
                  <a:gd name="T8" fmla="*/ 92 w 107"/>
                  <a:gd name="T9" fmla="*/ 9 h 141"/>
                  <a:gd name="T10" fmla="*/ 102 w 107"/>
                  <a:gd name="T11" fmla="*/ 26 h 141"/>
                  <a:gd name="T12" fmla="*/ 87 w 107"/>
                  <a:gd name="T13" fmla="*/ 41 h 141"/>
                  <a:gd name="T14" fmla="*/ 74 w 107"/>
                  <a:gd name="T15" fmla="*/ 37 h 141"/>
                  <a:gd name="T16" fmla="*/ 52 w 107"/>
                  <a:gd name="T17" fmla="*/ 30 h 141"/>
                  <a:gd name="T18" fmla="*/ 34 w 107"/>
                  <a:gd name="T19" fmla="*/ 40 h 141"/>
                  <a:gd name="T20" fmla="*/ 65 w 107"/>
                  <a:gd name="T21" fmla="*/ 57 h 141"/>
                  <a:gd name="T22" fmla="*/ 107 w 107"/>
                  <a:gd name="T23" fmla="*/ 99 h 141"/>
                  <a:gd name="T24" fmla="*/ 52 w 107"/>
                  <a:gd name="T25" fmla="*/ 141 h 141"/>
                  <a:gd name="T26" fmla="*/ 8 w 107"/>
                  <a:gd name="T27" fmla="*/ 129 h 141"/>
                  <a:gd name="T28" fmla="*/ 0 w 107"/>
                  <a:gd name="T29" fmla="*/ 114 h 141"/>
                  <a:gd name="T30" fmla="*/ 14 w 107"/>
                  <a:gd name="T31" fmla="*/ 98 h 141"/>
                  <a:gd name="T32" fmla="*/ 26 w 107"/>
                  <a:gd name="T33" fmla="*/ 102 h 141"/>
                  <a:gd name="T34" fmla="*/ 55 w 107"/>
                  <a:gd name="T35" fmla="*/ 111 h 141"/>
                  <a:gd name="T36" fmla="*/ 75 w 107"/>
                  <a:gd name="T37" fmla="*/ 10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7" h="141">
                    <a:moveTo>
                      <a:pt x="75" y="100"/>
                    </a:moveTo>
                    <a:cubicBezTo>
                      <a:pt x="75" y="93"/>
                      <a:pt x="68" y="88"/>
                      <a:pt x="42" y="82"/>
                    </a:cubicBezTo>
                    <a:cubicBezTo>
                      <a:pt x="18" y="75"/>
                      <a:pt x="3" y="65"/>
                      <a:pt x="3" y="40"/>
                    </a:cubicBezTo>
                    <a:cubicBezTo>
                      <a:pt x="3" y="14"/>
                      <a:pt x="26" y="0"/>
                      <a:pt x="54" y="0"/>
                    </a:cubicBezTo>
                    <a:cubicBezTo>
                      <a:pt x="70" y="0"/>
                      <a:pt x="81" y="2"/>
                      <a:pt x="92" y="9"/>
                    </a:cubicBezTo>
                    <a:cubicBezTo>
                      <a:pt x="99" y="14"/>
                      <a:pt x="102" y="20"/>
                      <a:pt x="102" y="26"/>
                    </a:cubicBezTo>
                    <a:cubicBezTo>
                      <a:pt x="102" y="37"/>
                      <a:pt x="93" y="41"/>
                      <a:pt x="87" y="41"/>
                    </a:cubicBezTo>
                    <a:cubicBezTo>
                      <a:pt x="82" y="41"/>
                      <a:pt x="78" y="39"/>
                      <a:pt x="74" y="37"/>
                    </a:cubicBezTo>
                    <a:cubicBezTo>
                      <a:pt x="68" y="34"/>
                      <a:pt x="64" y="30"/>
                      <a:pt x="52" y="30"/>
                    </a:cubicBezTo>
                    <a:cubicBezTo>
                      <a:pt x="39" y="30"/>
                      <a:pt x="34" y="36"/>
                      <a:pt x="34" y="40"/>
                    </a:cubicBezTo>
                    <a:cubicBezTo>
                      <a:pt x="34" y="47"/>
                      <a:pt x="41" y="51"/>
                      <a:pt x="65" y="57"/>
                    </a:cubicBezTo>
                    <a:cubicBezTo>
                      <a:pt x="86" y="63"/>
                      <a:pt x="107" y="71"/>
                      <a:pt x="107" y="99"/>
                    </a:cubicBezTo>
                    <a:cubicBezTo>
                      <a:pt x="107" y="122"/>
                      <a:pt x="89" y="141"/>
                      <a:pt x="52" y="141"/>
                    </a:cubicBezTo>
                    <a:cubicBezTo>
                      <a:pt x="32" y="141"/>
                      <a:pt x="18" y="137"/>
                      <a:pt x="8" y="129"/>
                    </a:cubicBezTo>
                    <a:cubicBezTo>
                      <a:pt x="4" y="125"/>
                      <a:pt x="0" y="120"/>
                      <a:pt x="0" y="114"/>
                    </a:cubicBezTo>
                    <a:cubicBezTo>
                      <a:pt x="0" y="102"/>
                      <a:pt x="10" y="98"/>
                      <a:pt x="14" y="98"/>
                    </a:cubicBezTo>
                    <a:cubicBezTo>
                      <a:pt x="18" y="98"/>
                      <a:pt x="22" y="100"/>
                      <a:pt x="26" y="102"/>
                    </a:cubicBezTo>
                    <a:cubicBezTo>
                      <a:pt x="34" y="108"/>
                      <a:pt x="42" y="111"/>
                      <a:pt x="55" y="111"/>
                    </a:cubicBezTo>
                    <a:cubicBezTo>
                      <a:pt x="65" y="111"/>
                      <a:pt x="75" y="109"/>
                      <a:pt x="75" y="1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533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eform 19"/>
              <p:cNvSpPr>
                <a:spLocks noEditPoints="1"/>
              </p:cNvSpPr>
              <p:nvPr/>
            </p:nvSpPr>
            <p:spPr bwMode="auto">
              <a:xfrm>
                <a:off x="2803525" y="4271963"/>
                <a:ext cx="473075" cy="514350"/>
              </a:xfrm>
              <a:custGeom>
                <a:avLst/>
                <a:gdLst>
                  <a:gd name="T0" fmla="*/ 89 w 126"/>
                  <a:gd name="T1" fmla="*/ 110 h 137"/>
                  <a:gd name="T2" fmla="*/ 36 w 126"/>
                  <a:gd name="T3" fmla="*/ 110 h 137"/>
                  <a:gd name="T4" fmla="*/ 29 w 126"/>
                  <a:gd name="T5" fmla="*/ 128 h 137"/>
                  <a:gd name="T6" fmla="*/ 15 w 126"/>
                  <a:gd name="T7" fmla="*/ 137 h 137"/>
                  <a:gd name="T8" fmla="*/ 0 w 126"/>
                  <a:gd name="T9" fmla="*/ 124 h 137"/>
                  <a:gd name="T10" fmla="*/ 1 w 126"/>
                  <a:gd name="T11" fmla="*/ 116 h 137"/>
                  <a:gd name="T12" fmla="*/ 46 w 126"/>
                  <a:gd name="T13" fmla="*/ 13 h 137"/>
                  <a:gd name="T14" fmla="*/ 63 w 126"/>
                  <a:gd name="T15" fmla="*/ 0 h 137"/>
                  <a:gd name="T16" fmla="*/ 81 w 126"/>
                  <a:gd name="T17" fmla="*/ 13 h 137"/>
                  <a:gd name="T18" fmla="*/ 125 w 126"/>
                  <a:gd name="T19" fmla="*/ 116 h 137"/>
                  <a:gd name="T20" fmla="*/ 126 w 126"/>
                  <a:gd name="T21" fmla="*/ 122 h 137"/>
                  <a:gd name="T22" fmla="*/ 110 w 126"/>
                  <a:gd name="T23" fmla="*/ 137 h 137"/>
                  <a:gd name="T24" fmla="*/ 96 w 126"/>
                  <a:gd name="T25" fmla="*/ 128 h 137"/>
                  <a:gd name="T26" fmla="*/ 89 w 126"/>
                  <a:gd name="T27" fmla="*/ 110 h 137"/>
                  <a:gd name="T28" fmla="*/ 46 w 126"/>
                  <a:gd name="T29" fmla="*/ 84 h 137"/>
                  <a:gd name="T30" fmla="*/ 79 w 126"/>
                  <a:gd name="T31" fmla="*/ 84 h 137"/>
                  <a:gd name="T32" fmla="*/ 62 w 126"/>
                  <a:gd name="T33" fmla="*/ 43 h 137"/>
                  <a:gd name="T34" fmla="*/ 46 w 126"/>
                  <a:gd name="T35" fmla="*/ 84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6" h="137">
                    <a:moveTo>
                      <a:pt x="89" y="110"/>
                    </a:moveTo>
                    <a:cubicBezTo>
                      <a:pt x="36" y="110"/>
                      <a:pt x="36" y="110"/>
                      <a:pt x="36" y="110"/>
                    </a:cubicBezTo>
                    <a:cubicBezTo>
                      <a:pt x="29" y="128"/>
                      <a:pt x="29" y="128"/>
                      <a:pt x="29" y="128"/>
                    </a:cubicBezTo>
                    <a:cubicBezTo>
                      <a:pt x="27" y="135"/>
                      <a:pt x="22" y="137"/>
                      <a:pt x="15" y="137"/>
                    </a:cubicBezTo>
                    <a:cubicBezTo>
                      <a:pt x="6" y="137"/>
                      <a:pt x="0" y="132"/>
                      <a:pt x="0" y="124"/>
                    </a:cubicBezTo>
                    <a:cubicBezTo>
                      <a:pt x="0" y="120"/>
                      <a:pt x="0" y="118"/>
                      <a:pt x="1" y="116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9" y="5"/>
                      <a:pt x="54" y="0"/>
                      <a:pt x="63" y="0"/>
                    </a:cubicBezTo>
                    <a:cubicBezTo>
                      <a:pt x="72" y="0"/>
                      <a:pt x="77" y="5"/>
                      <a:pt x="81" y="13"/>
                    </a:cubicBezTo>
                    <a:cubicBezTo>
                      <a:pt x="125" y="116"/>
                      <a:pt x="125" y="116"/>
                      <a:pt x="125" y="116"/>
                    </a:cubicBezTo>
                    <a:cubicBezTo>
                      <a:pt x="126" y="117"/>
                      <a:pt x="126" y="120"/>
                      <a:pt x="126" y="122"/>
                    </a:cubicBezTo>
                    <a:cubicBezTo>
                      <a:pt x="126" y="131"/>
                      <a:pt x="119" y="137"/>
                      <a:pt x="110" y="137"/>
                    </a:cubicBezTo>
                    <a:cubicBezTo>
                      <a:pt x="103" y="137"/>
                      <a:pt x="98" y="134"/>
                      <a:pt x="96" y="128"/>
                    </a:cubicBezTo>
                    <a:lnTo>
                      <a:pt x="89" y="110"/>
                    </a:lnTo>
                    <a:close/>
                    <a:moveTo>
                      <a:pt x="46" y="84"/>
                    </a:moveTo>
                    <a:cubicBezTo>
                      <a:pt x="79" y="84"/>
                      <a:pt x="79" y="84"/>
                      <a:pt x="79" y="84"/>
                    </a:cubicBezTo>
                    <a:cubicBezTo>
                      <a:pt x="62" y="43"/>
                      <a:pt x="62" y="43"/>
                      <a:pt x="62" y="43"/>
                    </a:cubicBezTo>
                    <a:lnTo>
                      <a:pt x="46" y="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533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3351213" y="4271963"/>
                <a:ext cx="415925" cy="514350"/>
              </a:xfrm>
              <a:custGeom>
                <a:avLst/>
                <a:gdLst>
                  <a:gd name="T0" fmla="*/ 80 w 111"/>
                  <a:gd name="T1" fmla="*/ 15 h 137"/>
                  <a:gd name="T2" fmla="*/ 95 w 111"/>
                  <a:gd name="T3" fmla="*/ 0 h 137"/>
                  <a:gd name="T4" fmla="*/ 111 w 111"/>
                  <a:gd name="T5" fmla="*/ 15 h 137"/>
                  <a:gd name="T6" fmla="*/ 111 w 111"/>
                  <a:gd name="T7" fmla="*/ 122 h 137"/>
                  <a:gd name="T8" fmla="*/ 96 w 111"/>
                  <a:gd name="T9" fmla="*/ 137 h 137"/>
                  <a:gd name="T10" fmla="*/ 82 w 111"/>
                  <a:gd name="T11" fmla="*/ 130 h 137"/>
                  <a:gd name="T12" fmla="*/ 31 w 111"/>
                  <a:gd name="T13" fmla="*/ 64 h 137"/>
                  <a:gd name="T14" fmla="*/ 31 w 111"/>
                  <a:gd name="T15" fmla="*/ 122 h 137"/>
                  <a:gd name="T16" fmla="*/ 16 w 111"/>
                  <a:gd name="T17" fmla="*/ 137 h 137"/>
                  <a:gd name="T18" fmla="*/ 0 w 111"/>
                  <a:gd name="T19" fmla="*/ 122 h 137"/>
                  <a:gd name="T20" fmla="*/ 0 w 111"/>
                  <a:gd name="T21" fmla="*/ 17 h 137"/>
                  <a:gd name="T22" fmla="*/ 16 w 111"/>
                  <a:gd name="T23" fmla="*/ 0 h 137"/>
                  <a:gd name="T24" fmla="*/ 29 w 111"/>
                  <a:gd name="T25" fmla="*/ 7 h 137"/>
                  <a:gd name="T26" fmla="*/ 80 w 111"/>
                  <a:gd name="T27" fmla="*/ 79 h 137"/>
                  <a:gd name="T28" fmla="*/ 80 w 111"/>
                  <a:gd name="T29" fmla="*/ 15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1" h="137">
                    <a:moveTo>
                      <a:pt x="80" y="15"/>
                    </a:moveTo>
                    <a:cubicBezTo>
                      <a:pt x="80" y="6"/>
                      <a:pt x="87" y="0"/>
                      <a:pt x="95" y="0"/>
                    </a:cubicBezTo>
                    <a:cubicBezTo>
                      <a:pt x="104" y="0"/>
                      <a:pt x="111" y="6"/>
                      <a:pt x="111" y="15"/>
                    </a:cubicBezTo>
                    <a:cubicBezTo>
                      <a:pt x="111" y="122"/>
                      <a:pt x="111" y="122"/>
                      <a:pt x="111" y="122"/>
                    </a:cubicBezTo>
                    <a:cubicBezTo>
                      <a:pt x="111" y="130"/>
                      <a:pt x="105" y="137"/>
                      <a:pt x="96" y="137"/>
                    </a:cubicBezTo>
                    <a:cubicBezTo>
                      <a:pt x="90" y="137"/>
                      <a:pt x="86" y="136"/>
                      <a:pt x="82" y="130"/>
                    </a:cubicBezTo>
                    <a:cubicBezTo>
                      <a:pt x="31" y="64"/>
                      <a:pt x="31" y="64"/>
                      <a:pt x="31" y="64"/>
                    </a:cubicBezTo>
                    <a:cubicBezTo>
                      <a:pt x="31" y="122"/>
                      <a:pt x="31" y="122"/>
                      <a:pt x="31" y="122"/>
                    </a:cubicBezTo>
                    <a:cubicBezTo>
                      <a:pt x="31" y="132"/>
                      <a:pt x="25" y="137"/>
                      <a:pt x="16" y="137"/>
                    </a:cubicBezTo>
                    <a:cubicBezTo>
                      <a:pt x="7" y="137"/>
                      <a:pt x="0" y="132"/>
                      <a:pt x="0" y="12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8"/>
                      <a:pt x="4" y="0"/>
                      <a:pt x="16" y="0"/>
                    </a:cubicBezTo>
                    <a:cubicBezTo>
                      <a:pt x="21" y="0"/>
                      <a:pt x="25" y="2"/>
                      <a:pt x="29" y="7"/>
                    </a:cubicBezTo>
                    <a:cubicBezTo>
                      <a:pt x="80" y="79"/>
                      <a:pt x="80" y="79"/>
                      <a:pt x="80" y="79"/>
                    </a:cubicBezTo>
                    <a:lnTo>
                      <a:pt x="80" y="1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533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3835400" y="4271963"/>
                <a:ext cx="446087" cy="514350"/>
              </a:xfrm>
              <a:custGeom>
                <a:avLst/>
                <a:gdLst>
                  <a:gd name="T0" fmla="*/ 103 w 119"/>
                  <a:gd name="T1" fmla="*/ 0 h 137"/>
                  <a:gd name="T2" fmla="*/ 119 w 119"/>
                  <a:gd name="T3" fmla="*/ 14 h 137"/>
                  <a:gd name="T4" fmla="*/ 103 w 119"/>
                  <a:gd name="T5" fmla="*/ 28 h 137"/>
                  <a:gd name="T6" fmla="*/ 75 w 119"/>
                  <a:gd name="T7" fmla="*/ 28 h 137"/>
                  <a:gd name="T8" fmla="*/ 75 w 119"/>
                  <a:gd name="T9" fmla="*/ 122 h 137"/>
                  <a:gd name="T10" fmla="*/ 59 w 119"/>
                  <a:gd name="T11" fmla="*/ 137 h 137"/>
                  <a:gd name="T12" fmla="*/ 44 w 119"/>
                  <a:gd name="T13" fmla="*/ 122 h 137"/>
                  <a:gd name="T14" fmla="*/ 44 w 119"/>
                  <a:gd name="T15" fmla="*/ 28 h 137"/>
                  <a:gd name="T16" fmla="*/ 15 w 119"/>
                  <a:gd name="T17" fmla="*/ 28 h 137"/>
                  <a:gd name="T18" fmla="*/ 0 w 119"/>
                  <a:gd name="T19" fmla="*/ 14 h 137"/>
                  <a:gd name="T20" fmla="*/ 15 w 119"/>
                  <a:gd name="T21" fmla="*/ 0 h 137"/>
                  <a:gd name="T22" fmla="*/ 103 w 119"/>
                  <a:gd name="T23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9" h="137">
                    <a:moveTo>
                      <a:pt x="103" y="0"/>
                    </a:moveTo>
                    <a:cubicBezTo>
                      <a:pt x="112" y="0"/>
                      <a:pt x="119" y="5"/>
                      <a:pt x="119" y="14"/>
                    </a:cubicBezTo>
                    <a:cubicBezTo>
                      <a:pt x="119" y="22"/>
                      <a:pt x="112" y="28"/>
                      <a:pt x="103" y="28"/>
                    </a:cubicBezTo>
                    <a:cubicBezTo>
                      <a:pt x="75" y="28"/>
                      <a:pt x="75" y="28"/>
                      <a:pt x="75" y="28"/>
                    </a:cubicBezTo>
                    <a:cubicBezTo>
                      <a:pt x="75" y="122"/>
                      <a:pt x="75" y="122"/>
                      <a:pt x="75" y="122"/>
                    </a:cubicBezTo>
                    <a:cubicBezTo>
                      <a:pt x="75" y="131"/>
                      <a:pt x="68" y="137"/>
                      <a:pt x="59" y="137"/>
                    </a:cubicBezTo>
                    <a:cubicBezTo>
                      <a:pt x="50" y="137"/>
                      <a:pt x="44" y="131"/>
                      <a:pt x="44" y="122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6" y="28"/>
                      <a:pt x="0" y="22"/>
                      <a:pt x="0" y="14"/>
                    </a:cubicBezTo>
                    <a:cubicBezTo>
                      <a:pt x="0" y="5"/>
                      <a:pt x="6" y="0"/>
                      <a:pt x="15" y="0"/>
                    </a:cubicBezTo>
                    <a:lnTo>
                      <a:pt x="10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533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22"/>
              <p:cNvSpPr>
                <a:spLocks noEditPoints="1"/>
              </p:cNvSpPr>
              <p:nvPr/>
            </p:nvSpPr>
            <p:spPr bwMode="auto">
              <a:xfrm>
                <a:off x="4344988" y="4076700"/>
                <a:ext cx="349250" cy="709613"/>
              </a:xfrm>
              <a:custGeom>
                <a:avLst/>
                <a:gdLst>
                  <a:gd name="T0" fmla="*/ 79 w 93"/>
                  <a:gd name="T1" fmla="*/ 162 h 189"/>
                  <a:gd name="T2" fmla="*/ 93 w 93"/>
                  <a:gd name="T3" fmla="*/ 176 h 189"/>
                  <a:gd name="T4" fmla="*/ 79 w 93"/>
                  <a:gd name="T5" fmla="*/ 189 h 189"/>
                  <a:gd name="T6" fmla="*/ 16 w 93"/>
                  <a:gd name="T7" fmla="*/ 189 h 189"/>
                  <a:gd name="T8" fmla="*/ 0 w 93"/>
                  <a:gd name="T9" fmla="*/ 174 h 189"/>
                  <a:gd name="T10" fmla="*/ 0 w 93"/>
                  <a:gd name="T11" fmla="*/ 68 h 189"/>
                  <a:gd name="T12" fmla="*/ 16 w 93"/>
                  <a:gd name="T13" fmla="*/ 52 h 189"/>
                  <a:gd name="T14" fmla="*/ 79 w 93"/>
                  <a:gd name="T15" fmla="*/ 52 h 189"/>
                  <a:gd name="T16" fmla="*/ 93 w 93"/>
                  <a:gd name="T17" fmla="*/ 66 h 189"/>
                  <a:gd name="T18" fmla="*/ 79 w 93"/>
                  <a:gd name="T19" fmla="*/ 80 h 189"/>
                  <a:gd name="T20" fmla="*/ 32 w 93"/>
                  <a:gd name="T21" fmla="*/ 80 h 189"/>
                  <a:gd name="T22" fmla="*/ 32 w 93"/>
                  <a:gd name="T23" fmla="*/ 106 h 189"/>
                  <a:gd name="T24" fmla="*/ 65 w 93"/>
                  <a:gd name="T25" fmla="*/ 106 h 189"/>
                  <a:gd name="T26" fmla="*/ 80 w 93"/>
                  <a:gd name="T27" fmla="*/ 120 h 189"/>
                  <a:gd name="T28" fmla="*/ 65 w 93"/>
                  <a:gd name="T29" fmla="*/ 134 h 189"/>
                  <a:gd name="T30" fmla="*/ 32 w 93"/>
                  <a:gd name="T31" fmla="*/ 134 h 189"/>
                  <a:gd name="T32" fmla="*/ 32 w 93"/>
                  <a:gd name="T33" fmla="*/ 162 h 189"/>
                  <a:gd name="T34" fmla="*/ 79 w 93"/>
                  <a:gd name="T35" fmla="*/ 162 h 189"/>
                  <a:gd name="T36" fmla="*/ 54 w 93"/>
                  <a:gd name="T37" fmla="*/ 3 h 189"/>
                  <a:gd name="T38" fmla="*/ 62 w 93"/>
                  <a:gd name="T39" fmla="*/ 0 h 189"/>
                  <a:gd name="T40" fmla="*/ 75 w 93"/>
                  <a:gd name="T41" fmla="*/ 12 h 189"/>
                  <a:gd name="T42" fmla="*/ 70 w 93"/>
                  <a:gd name="T43" fmla="*/ 22 h 189"/>
                  <a:gd name="T44" fmla="*/ 44 w 93"/>
                  <a:gd name="T45" fmla="*/ 39 h 189"/>
                  <a:gd name="T46" fmla="*/ 38 w 93"/>
                  <a:gd name="T47" fmla="*/ 42 h 189"/>
                  <a:gd name="T48" fmla="*/ 28 w 93"/>
                  <a:gd name="T49" fmla="*/ 32 h 189"/>
                  <a:gd name="T50" fmla="*/ 32 w 93"/>
                  <a:gd name="T51" fmla="*/ 24 h 189"/>
                  <a:gd name="T52" fmla="*/ 54 w 93"/>
                  <a:gd name="T53" fmla="*/ 3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93" h="189">
                    <a:moveTo>
                      <a:pt x="79" y="162"/>
                    </a:moveTo>
                    <a:cubicBezTo>
                      <a:pt x="88" y="162"/>
                      <a:pt x="93" y="167"/>
                      <a:pt x="93" y="176"/>
                    </a:cubicBezTo>
                    <a:cubicBezTo>
                      <a:pt x="93" y="184"/>
                      <a:pt x="88" y="189"/>
                      <a:pt x="79" y="189"/>
                    </a:cubicBezTo>
                    <a:cubicBezTo>
                      <a:pt x="16" y="189"/>
                      <a:pt x="16" y="189"/>
                      <a:pt x="16" y="189"/>
                    </a:cubicBezTo>
                    <a:cubicBezTo>
                      <a:pt x="6" y="189"/>
                      <a:pt x="0" y="183"/>
                      <a:pt x="0" y="174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58"/>
                      <a:pt x="6" y="52"/>
                      <a:pt x="16" y="52"/>
                    </a:cubicBezTo>
                    <a:cubicBezTo>
                      <a:pt x="79" y="52"/>
                      <a:pt x="79" y="52"/>
                      <a:pt x="79" y="52"/>
                    </a:cubicBezTo>
                    <a:cubicBezTo>
                      <a:pt x="88" y="52"/>
                      <a:pt x="93" y="57"/>
                      <a:pt x="93" y="66"/>
                    </a:cubicBezTo>
                    <a:cubicBezTo>
                      <a:pt x="93" y="74"/>
                      <a:pt x="88" y="80"/>
                      <a:pt x="79" y="80"/>
                    </a:cubicBezTo>
                    <a:cubicBezTo>
                      <a:pt x="32" y="80"/>
                      <a:pt x="32" y="80"/>
                      <a:pt x="32" y="80"/>
                    </a:cubicBezTo>
                    <a:cubicBezTo>
                      <a:pt x="32" y="106"/>
                      <a:pt x="32" y="106"/>
                      <a:pt x="32" y="106"/>
                    </a:cubicBezTo>
                    <a:cubicBezTo>
                      <a:pt x="65" y="106"/>
                      <a:pt x="65" y="106"/>
                      <a:pt x="65" y="106"/>
                    </a:cubicBezTo>
                    <a:cubicBezTo>
                      <a:pt x="74" y="106"/>
                      <a:pt x="80" y="111"/>
                      <a:pt x="80" y="120"/>
                    </a:cubicBezTo>
                    <a:cubicBezTo>
                      <a:pt x="80" y="129"/>
                      <a:pt x="74" y="134"/>
                      <a:pt x="65" y="134"/>
                    </a:cubicBezTo>
                    <a:cubicBezTo>
                      <a:pt x="32" y="134"/>
                      <a:pt x="32" y="134"/>
                      <a:pt x="32" y="134"/>
                    </a:cubicBezTo>
                    <a:cubicBezTo>
                      <a:pt x="32" y="162"/>
                      <a:pt x="32" y="162"/>
                      <a:pt x="32" y="162"/>
                    </a:cubicBezTo>
                    <a:lnTo>
                      <a:pt x="79" y="162"/>
                    </a:lnTo>
                    <a:close/>
                    <a:moveTo>
                      <a:pt x="54" y="3"/>
                    </a:moveTo>
                    <a:cubicBezTo>
                      <a:pt x="56" y="1"/>
                      <a:pt x="59" y="0"/>
                      <a:pt x="62" y="0"/>
                    </a:cubicBezTo>
                    <a:cubicBezTo>
                      <a:pt x="69" y="0"/>
                      <a:pt x="75" y="6"/>
                      <a:pt x="75" y="12"/>
                    </a:cubicBezTo>
                    <a:cubicBezTo>
                      <a:pt x="75" y="16"/>
                      <a:pt x="74" y="20"/>
                      <a:pt x="70" y="22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1" y="41"/>
                      <a:pt x="39" y="42"/>
                      <a:pt x="38" y="42"/>
                    </a:cubicBezTo>
                    <a:cubicBezTo>
                      <a:pt x="32" y="42"/>
                      <a:pt x="28" y="36"/>
                      <a:pt x="28" y="32"/>
                    </a:cubicBezTo>
                    <a:cubicBezTo>
                      <a:pt x="28" y="29"/>
                      <a:pt x="30" y="27"/>
                      <a:pt x="32" y="24"/>
                    </a:cubicBezTo>
                    <a:lnTo>
                      <a:pt x="54" y="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533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4806950" y="4265613"/>
                <a:ext cx="300037" cy="520700"/>
              </a:xfrm>
              <a:custGeom>
                <a:avLst/>
                <a:gdLst>
                  <a:gd name="T0" fmla="*/ 42 w 80"/>
                  <a:gd name="T1" fmla="*/ 77 h 139"/>
                  <a:gd name="T2" fmla="*/ 66 w 80"/>
                  <a:gd name="T3" fmla="*/ 32 h 139"/>
                  <a:gd name="T4" fmla="*/ 41 w 80"/>
                  <a:gd name="T5" fmla="*/ 10 h 139"/>
                  <a:gd name="T6" fmla="*/ 14 w 80"/>
                  <a:gd name="T7" fmla="*/ 25 h 139"/>
                  <a:gd name="T8" fmla="*/ 9 w 80"/>
                  <a:gd name="T9" fmla="*/ 29 h 139"/>
                  <a:gd name="T10" fmla="*/ 4 w 80"/>
                  <a:gd name="T11" fmla="*/ 24 h 139"/>
                  <a:gd name="T12" fmla="*/ 41 w 80"/>
                  <a:gd name="T13" fmla="*/ 0 h 139"/>
                  <a:gd name="T14" fmla="*/ 77 w 80"/>
                  <a:gd name="T15" fmla="*/ 32 h 139"/>
                  <a:gd name="T16" fmla="*/ 52 w 80"/>
                  <a:gd name="T17" fmla="*/ 80 h 139"/>
                  <a:gd name="T18" fmla="*/ 14 w 80"/>
                  <a:gd name="T19" fmla="*/ 130 h 139"/>
                  <a:gd name="T20" fmla="*/ 74 w 80"/>
                  <a:gd name="T21" fmla="*/ 130 h 139"/>
                  <a:gd name="T22" fmla="*/ 80 w 80"/>
                  <a:gd name="T23" fmla="*/ 135 h 139"/>
                  <a:gd name="T24" fmla="*/ 74 w 80"/>
                  <a:gd name="T25" fmla="*/ 139 h 139"/>
                  <a:gd name="T26" fmla="*/ 5 w 80"/>
                  <a:gd name="T27" fmla="*/ 139 h 139"/>
                  <a:gd name="T28" fmla="*/ 0 w 80"/>
                  <a:gd name="T29" fmla="*/ 135 h 139"/>
                  <a:gd name="T30" fmla="*/ 3 w 80"/>
                  <a:gd name="T31" fmla="*/ 129 h 139"/>
                  <a:gd name="T32" fmla="*/ 42 w 80"/>
                  <a:gd name="T33" fmla="*/ 77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0" h="139">
                    <a:moveTo>
                      <a:pt x="42" y="77"/>
                    </a:moveTo>
                    <a:cubicBezTo>
                      <a:pt x="59" y="55"/>
                      <a:pt x="66" y="43"/>
                      <a:pt x="66" y="32"/>
                    </a:cubicBezTo>
                    <a:cubicBezTo>
                      <a:pt x="66" y="20"/>
                      <a:pt x="58" y="10"/>
                      <a:pt x="41" y="10"/>
                    </a:cubicBezTo>
                    <a:cubicBezTo>
                      <a:pt x="27" y="10"/>
                      <a:pt x="18" y="17"/>
                      <a:pt x="14" y="25"/>
                    </a:cubicBezTo>
                    <a:cubicBezTo>
                      <a:pt x="12" y="28"/>
                      <a:pt x="10" y="29"/>
                      <a:pt x="9" y="29"/>
                    </a:cubicBezTo>
                    <a:cubicBezTo>
                      <a:pt x="6" y="29"/>
                      <a:pt x="4" y="27"/>
                      <a:pt x="4" y="24"/>
                    </a:cubicBezTo>
                    <a:cubicBezTo>
                      <a:pt x="4" y="18"/>
                      <a:pt x="15" y="0"/>
                      <a:pt x="41" y="0"/>
                    </a:cubicBezTo>
                    <a:cubicBezTo>
                      <a:pt x="62" y="0"/>
                      <a:pt x="77" y="12"/>
                      <a:pt x="77" y="32"/>
                    </a:cubicBezTo>
                    <a:cubicBezTo>
                      <a:pt x="77" y="47"/>
                      <a:pt x="67" y="60"/>
                      <a:pt x="52" y="80"/>
                    </a:cubicBezTo>
                    <a:cubicBezTo>
                      <a:pt x="14" y="130"/>
                      <a:pt x="14" y="130"/>
                      <a:pt x="14" y="130"/>
                    </a:cubicBezTo>
                    <a:cubicBezTo>
                      <a:pt x="74" y="130"/>
                      <a:pt x="74" y="130"/>
                      <a:pt x="74" y="130"/>
                    </a:cubicBezTo>
                    <a:cubicBezTo>
                      <a:pt x="78" y="130"/>
                      <a:pt x="80" y="131"/>
                      <a:pt x="80" y="135"/>
                    </a:cubicBezTo>
                    <a:cubicBezTo>
                      <a:pt x="80" y="138"/>
                      <a:pt x="78" y="139"/>
                      <a:pt x="74" y="139"/>
                    </a:cubicBezTo>
                    <a:cubicBezTo>
                      <a:pt x="5" y="139"/>
                      <a:pt x="5" y="139"/>
                      <a:pt x="5" y="139"/>
                    </a:cubicBezTo>
                    <a:cubicBezTo>
                      <a:pt x="2" y="139"/>
                      <a:pt x="0" y="138"/>
                      <a:pt x="0" y="135"/>
                    </a:cubicBezTo>
                    <a:cubicBezTo>
                      <a:pt x="0" y="133"/>
                      <a:pt x="1" y="131"/>
                      <a:pt x="3" y="129"/>
                    </a:cubicBezTo>
                    <a:lnTo>
                      <a:pt x="42" y="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533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24"/>
              <p:cNvSpPr>
                <a:spLocks noEditPoints="1"/>
              </p:cNvSpPr>
              <p:nvPr/>
            </p:nvSpPr>
            <p:spPr bwMode="auto">
              <a:xfrm>
                <a:off x="5189538" y="4265613"/>
                <a:ext cx="352425" cy="531813"/>
              </a:xfrm>
              <a:custGeom>
                <a:avLst/>
                <a:gdLst>
                  <a:gd name="T0" fmla="*/ 94 w 94"/>
                  <a:gd name="T1" fmla="*/ 71 h 142"/>
                  <a:gd name="T2" fmla="*/ 47 w 94"/>
                  <a:gd name="T3" fmla="*/ 142 h 142"/>
                  <a:gd name="T4" fmla="*/ 0 w 94"/>
                  <a:gd name="T5" fmla="*/ 71 h 142"/>
                  <a:gd name="T6" fmla="*/ 47 w 94"/>
                  <a:gd name="T7" fmla="*/ 0 h 142"/>
                  <a:gd name="T8" fmla="*/ 94 w 94"/>
                  <a:gd name="T9" fmla="*/ 71 h 142"/>
                  <a:gd name="T10" fmla="*/ 11 w 94"/>
                  <a:gd name="T11" fmla="*/ 71 h 142"/>
                  <a:gd name="T12" fmla="*/ 47 w 94"/>
                  <a:gd name="T13" fmla="*/ 132 h 142"/>
                  <a:gd name="T14" fmla="*/ 84 w 94"/>
                  <a:gd name="T15" fmla="*/ 71 h 142"/>
                  <a:gd name="T16" fmla="*/ 47 w 94"/>
                  <a:gd name="T17" fmla="*/ 10 h 142"/>
                  <a:gd name="T18" fmla="*/ 11 w 94"/>
                  <a:gd name="T19" fmla="*/ 7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4" h="142">
                    <a:moveTo>
                      <a:pt x="94" y="71"/>
                    </a:moveTo>
                    <a:cubicBezTo>
                      <a:pt x="94" y="117"/>
                      <a:pt x="77" y="142"/>
                      <a:pt x="47" y="142"/>
                    </a:cubicBezTo>
                    <a:cubicBezTo>
                      <a:pt x="17" y="142"/>
                      <a:pt x="0" y="117"/>
                      <a:pt x="0" y="71"/>
                    </a:cubicBezTo>
                    <a:cubicBezTo>
                      <a:pt x="0" y="27"/>
                      <a:pt x="18" y="0"/>
                      <a:pt x="47" y="0"/>
                    </a:cubicBezTo>
                    <a:cubicBezTo>
                      <a:pt x="78" y="0"/>
                      <a:pt x="94" y="27"/>
                      <a:pt x="94" y="71"/>
                    </a:cubicBezTo>
                    <a:close/>
                    <a:moveTo>
                      <a:pt x="11" y="71"/>
                    </a:moveTo>
                    <a:cubicBezTo>
                      <a:pt x="11" y="109"/>
                      <a:pt x="24" y="132"/>
                      <a:pt x="47" y="132"/>
                    </a:cubicBezTo>
                    <a:cubicBezTo>
                      <a:pt x="71" y="132"/>
                      <a:pt x="84" y="109"/>
                      <a:pt x="84" y="71"/>
                    </a:cubicBezTo>
                    <a:cubicBezTo>
                      <a:pt x="84" y="35"/>
                      <a:pt x="71" y="10"/>
                      <a:pt x="47" y="10"/>
                    </a:cubicBezTo>
                    <a:cubicBezTo>
                      <a:pt x="24" y="10"/>
                      <a:pt x="11" y="35"/>
                      <a:pt x="11" y="7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533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25"/>
              <p:cNvSpPr>
                <a:spLocks/>
              </p:cNvSpPr>
              <p:nvPr/>
            </p:nvSpPr>
            <p:spPr bwMode="auto">
              <a:xfrm>
                <a:off x="5627688" y="4265613"/>
                <a:ext cx="300037" cy="520700"/>
              </a:xfrm>
              <a:custGeom>
                <a:avLst/>
                <a:gdLst>
                  <a:gd name="T0" fmla="*/ 43 w 80"/>
                  <a:gd name="T1" fmla="*/ 77 h 139"/>
                  <a:gd name="T2" fmla="*/ 67 w 80"/>
                  <a:gd name="T3" fmla="*/ 32 h 139"/>
                  <a:gd name="T4" fmla="*/ 41 w 80"/>
                  <a:gd name="T5" fmla="*/ 10 h 139"/>
                  <a:gd name="T6" fmla="*/ 14 w 80"/>
                  <a:gd name="T7" fmla="*/ 25 h 139"/>
                  <a:gd name="T8" fmla="*/ 9 w 80"/>
                  <a:gd name="T9" fmla="*/ 29 h 139"/>
                  <a:gd name="T10" fmla="*/ 4 w 80"/>
                  <a:gd name="T11" fmla="*/ 24 h 139"/>
                  <a:gd name="T12" fmla="*/ 41 w 80"/>
                  <a:gd name="T13" fmla="*/ 0 h 139"/>
                  <a:gd name="T14" fmla="*/ 77 w 80"/>
                  <a:gd name="T15" fmla="*/ 32 h 139"/>
                  <a:gd name="T16" fmla="*/ 52 w 80"/>
                  <a:gd name="T17" fmla="*/ 80 h 139"/>
                  <a:gd name="T18" fmla="*/ 15 w 80"/>
                  <a:gd name="T19" fmla="*/ 130 h 139"/>
                  <a:gd name="T20" fmla="*/ 74 w 80"/>
                  <a:gd name="T21" fmla="*/ 130 h 139"/>
                  <a:gd name="T22" fmla="*/ 80 w 80"/>
                  <a:gd name="T23" fmla="*/ 135 h 139"/>
                  <a:gd name="T24" fmla="*/ 74 w 80"/>
                  <a:gd name="T25" fmla="*/ 139 h 139"/>
                  <a:gd name="T26" fmla="*/ 6 w 80"/>
                  <a:gd name="T27" fmla="*/ 139 h 139"/>
                  <a:gd name="T28" fmla="*/ 0 w 80"/>
                  <a:gd name="T29" fmla="*/ 135 h 139"/>
                  <a:gd name="T30" fmla="*/ 3 w 80"/>
                  <a:gd name="T31" fmla="*/ 129 h 139"/>
                  <a:gd name="T32" fmla="*/ 43 w 80"/>
                  <a:gd name="T33" fmla="*/ 77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0" h="139">
                    <a:moveTo>
                      <a:pt x="43" y="77"/>
                    </a:moveTo>
                    <a:cubicBezTo>
                      <a:pt x="60" y="55"/>
                      <a:pt x="67" y="43"/>
                      <a:pt x="67" y="32"/>
                    </a:cubicBezTo>
                    <a:cubicBezTo>
                      <a:pt x="67" y="20"/>
                      <a:pt x="58" y="10"/>
                      <a:pt x="41" y="10"/>
                    </a:cubicBezTo>
                    <a:cubicBezTo>
                      <a:pt x="27" y="10"/>
                      <a:pt x="19" y="17"/>
                      <a:pt x="14" y="25"/>
                    </a:cubicBezTo>
                    <a:cubicBezTo>
                      <a:pt x="13" y="28"/>
                      <a:pt x="11" y="29"/>
                      <a:pt x="9" y="29"/>
                    </a:cubicBezTo>
                    <a:cubicBezTo>
                      <a:pt x="6" y="29"/>
                      <a:pt x="4" y="27"/>
                      <a:pt x="4" y="24"/>
                    </a:cubicBezTo>
                    <a:cubicBezTo>
                      <a:pt x="4" y="18"/>
                      <a:pt x="15" y="0"/>
                      <a:pt x="41" y="0"/>
                    </a:cubicBezTo>
                    <a:cubicBezTo>
                      <a:pt x="62" y="0"/>
                      <a:pt x="77" y="12"/>
                      <a:pt x="77" y="32"/>
                    </a:cubicBezTo>
                    <a:cubicBezTo>
                      <a:pt x="77" y="47"/>
                      <a:pt x="68" y="60"/>
                      <a:pt x="52" y="80"/>
                    </a:cubicBezTo>
                    <a:cubicBezTo>
                      <a:pt x="15" y="130"/>
                      <a:pt x="15" y="130"/>
                      <a:pt x="15" y="130"/>
                    </a:cubicBezTo>
                    <a:cubicBezTo>
                      <a:pt x="74" y="130"/>
                      <a:pt x="74" y="130"/>
                      <a:pt x="74" y="130"/>
                    </a:cubicBezTo>
                    <a:cubicBezTo>
                      <a:pt x="78" y="130"/>
                      <a:pt x="80" y="131"/>
                      <a:pt x="80" y="135"/>
                    </a:cubicBezTo>
                    <a:cubicBezTo>
                      <a:pt x="80" y="138"/>
                      <a:pt x="78" y="139"/>
                      <a:pt x="74" y="139"/>
                    </a:cubicBezTo>
                    <a:cubicBezTo>
                      <a:pt x="6" y="139"/>
                      <a:pt x="6" y="139"/>
                      <a:pt x="6" y="139"/>
                    </a:cubicBezTo>
                    <a:cubicBezTo>
                      <a:pt x="3" y="139"/>
                      <a:pt x="0" y="138"/>
                      <a:pt x="0" y="135"/>
                    </a:cubicBezTo>
                    <a:cubicBezTo>
                      <a:pt x="0" y="133"/>
                      <a:pt x="1" y="131"/>
                      <a:pt x="3" y="129"/>
                    </a:cubicBezTo>
                    <a:lnTo>
                      <a:pt x="43" y="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533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6005513" y="4265613"/>
                <a:ext cx="300037" cy="520700"/>
              </a:xfrm>
              <a:custGeom>
                <a:avLst/>
                <a:gdLst>
                  <a:gd name="T0" fmla="*/ 43 w 80"/>
                  <a:gd name="T1" fmla="*/ 77 h 139"/>
                  <a:gd name="T2" fmla="*/ 67 w 80"/>
                  <a:gd name="T3" fmla="*/ 32 h 139"/>
                  <a:gd name="T4" fmla="*/ 41 w 80"/>
                  <a:gd name="T5" fmla="*/ 10 h 139"/>
                  <a:gd name="T6" fmla="*/ 14 w 80"/>
                  <a:gd name="T7" fmla="*/ 25 h 139"/>
                  <a:gd name="T8" fmla="*/ 9 w 80"/>
                  <a:gd name="T9" fmla="*/ 29 h 139"/>
                  <a:gd name="T10" fmla="*/ 4 w 80"/>
                  <a:gd name="T11" fmla="*/ 24 h 139"/>
                  <a:gd name="T12" fmla="*/ 41 w 80"/>
                  <a:gd name="T13" fmla="*/ 0 h 139"/>
                  <a:gd name="T14" fmla="*/ 77 w 80"/>
                  <a:gd name="T15" fmla="*/ 32 h 139"/>
                  <a:gd name="T16" fmla="*/ 52 w 80"/>
                  <a:gd name="T17" fmla="*/ 80 h 139"/>
                  <a:gd name="T18" fmla="*/ 15 w 80"/>
                  <a:gd name="T19" fmla="*/ 130 h 139"/>
                  <a:gd name="T20" fmla="*/ 74 w 80"/>
                  <a:gd name="T21" fmla="*/ 130 h 139"/>
                  <a:gd name="T22" fmla="*/ 80 w 80"/>
                  <a:gd name="T23" fmla="*/ 135 h 139"/>
                  <a:gd name="T24" fmla="*/ 74 w 80"/>
                  <a:gd name="T25" fmla="*/ 139 h 139"/>
                  <a:gd name="T26" fmla="*/ 5 w 80"/>
                  <a:gd name="T27" fmla="*/ 139 h 139"/>
                  <a:gd name="T28" fmla="*/ 0 w 80"/>
                  <a:gd name="T29" fmla="*/ 135 h 139"/>
                  <a:gd name="T30" fmla="*/ 3 w 80"/>
                  <a:gd name="T31" fmla="*/ 129 h 139"/>
                  <a:gd name="T32" fmla="*/ 43 w 80"/>
                  <a:gd name="T33" fmla="*/ 77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0" h="139">
                    <a:moveTo>
                      <a:pt x="43" y="77"/>
                    </a:moveTo>
                    <a:cubicBezTo>
                      <a:pt x="60" y="55"/>
                      <a:pt x="67" y="43"/>
                      <a:pt x="67" y="32"/>
                    </a:cubicBezTo>
                    <a:cubicBezTo>
                      <a:pt x="67" y="20"/>
                      <a:pt x="58" y="10"/>
                      <a:pt x="41" y="10"/>
                    </a:cubicBezTo>
                    <a:cubicBezTo>
                      <a:pt x="27" y="10"/>
                      <a:pt x="19" y="17"/>
                      <a:pt x="14" y="25"/>
                    </a:cubicBezTo>
                    <a:cubicBezTo>
                      <a:pt x="13" y="28"/>
                      <a:pt x="11" y="29"/>
                      <a:pt x="9" y="29"/>
                    </a:cubicBezTo>
                    <a:cubicBezTo>
                      <a:pt x="6" y="29"/>
                      <a:pt x="4" y="27"/>
                      <a:pt x="4" y="24"/>
                    </a:cubicBezTo>
                    <a:cubicBezTo>
                      <a:pt x="4" y="18"/>
                      <a:pt x="15" y="0"/>
                      <a:pt x="41" y="0"/>
                    </a:cubicBezTo>
                    <a:cubicBezTo>
                      <a:pt x="62" y="0"/>
                      <a:pt x="77" y="12"/>
                      <a:pt x="77" y="32"/>
                    </a:cubicBezTo>
                    <a:cubicBezTo>
                      <a:pt x="77" y="47"/>
                      <a:pt x="68" y="60"/>
                      <a:pt x="52" y="80"/>
                    </a:cubicBezTo>
                    <a:cubicBezTo>
                      <a:pt x="15" y="130"/>
                      <a:pt x="15" y="130"/>
                      <a:pt x="15" y="130"/>
                    </a:cubicBezTo>
                    <a:cubicBezTo>
                      <a:pt x="74" y="130"/>
                      <a:pt x="74" y="130"/>
                      <a:pt x="74" y="130"/>
                    </a:cubicBezTo>
                    <a:cubicBezTo>
                      <a:pt x="78" y="130"/>
                      <a:pt x="80" y="131"/>
                      <a:pt x="80" y="135"/>
                    </a:cubicBezTo>
                    <a:cubicBezTo>
                      <a:pt x="80" y="138"/>
                      <a:pt x="78" y="139"/>
                      <a:pt x="74" y="139"/>
                    </a:cubicBezTo>
                    <a:cubicBezTo>
                      <a:pt x="5" y="139"/>
                      <a:pt x="5" y="139"/>
                      <a:pt x="5" y="139"/>
                    </a:cubicBezTo>
                    <a:cubicBezTo>
                      <a:pt x="3" y="139"/>
                      <a:pt x="0" y="138"/>
                      <a:pt x="0" y="135"/>
                    </a:cubicBezTo>
                    <a:cubicBezTo>
                      <a:pt x="0" y="133"/>
                      <a:pt x="1" y="131"/>
                      <a:pt x="3" y="129"/>
                    </a:cubicBezTo>
                    <a:lnTo>
                      <a:pt x="43" y="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533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5" name="Sous-titre 2"/>
          <p:cNvSpPr>
            <a:spLocks noGrp="1"/>
          </p:cNvSpPr>
          <p:nvPr>
            <p:ph type="subTitle" idx="1"/>
          </p:nvPr>
        </p:nvSpPr>
        <p:spPr>
          <a:xfrm>
            <a:off x="3791744" y="3422253"/>
            <a:ext cx="5952661" cy="25990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1219170" rtl="0" eaLnBrk="1" latinLnBrk="0" hangingPunct="1">
              <a:lnSpc>
                <a:spcPts val="2667"/>
              </a:lnSpc>
              <a:spcBef>
                <a:spcPct val="0"/>
              </a:spcBef>
              <a:buNone/>
              <a:defRPr lang="fr-FR" sz="2133" b="1" kern="12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  <a:p>
            <a:endParaRPr lang="fr-FR" dirty="0"/>
          </a:p>
        </p:txBody>
      </p:sp>
      <p:sp>
        <p:nvSpPr>
          <p:cNvPr id="35" name="Line 7"/>
          <p:cNvSpPr>
            <a:spLocks noChangeShapeType="1"/>
          </p:cNvSpPr>
          <p:nvPr userDrawn="1"/>
        </p:nvSpPr>
        <p:spPr bwMode="auto">
          <a:xfrm>
            <a:off x="1487489" y="3236979"/>
            <a:ext cx="503767" cy="0"/>
          </a:xfrm>
          <a:prstGeom prst="line">
            <a:avLst/>
          </a:prstGeom>
          <a:noFill/>
          <a:ln w="74613" cap="rnd">
            <a:gradFill flip="none" rotWithShape="1">
              <a:gsLst>
                <a:gs pos="100000">
                  <a:srgbClr val="0070C0"/>
                </a:gs>
                <a:gs pos="50000">
                  <a:srgbClr val="1FB8D5"/>
                </a:gs>
              </a:gsLst>
              <a:lin ang="0" scaled="1"/>
              <a:tileRect/>
            </a:gra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fr-FR" sz="2533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173753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667" b="1">
                <a:solidFill>
                  <a:srgbClr val="04519D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1FB8D5"/>
              </a:buClr>
              <a:buFont typeface="Wingdings" panose="05000000000000000000" pitchFamily="2" charset="2"/>
              <a:buChar char="§"/>
              <a:defRPr lang="fr-FR" sz="3200" kern="1200" dirty="0" smtClean="0">
                <a:solidFill>
                  <a:srgbClr val="04519D"/>
                </a:solidFill>
                <a:latin typeface="+mn-lt"/>
                <a:ea typeface="+mn-ea"/>
                <a:cs typeface="+mn-cs"/>
              </a:defRPr>
            </a:lvl1pPr>
            <a:lvl2pPr marL="990575" indent="-380990">
              <a:defRPr lang="fr-FR" sz="2400" b="1" kern="1200" dirty="0" smtClean="0">
                <a:solidFill>
                  <a:srgbClr val="04519D"/>
                </a:solidFill>
                <a:latin typeface="+mn-lt"/>
                <a:ea typeface="+mn-ea"/>
                <a:cs typeface="+mn-cs"/>
              </a:defRPr>
            </a:lvl2pPr>
            <a:lvl3pPr marL="1523962" indent="-304792">
              <a:defRPr lang="fr-FR" sz="2400" kern="1200" dirty="0" smtClean="0">
                <a:solidFill>
                  <a:srgbClr val="04519D"/>
                </a:solidFill>
                <a:latin typeface="+mn-lt"/>
                <a:ea typeface="+mn-ea"/>
                <a:cs typeface="+mn-cs"/>
              </a:defRPr>
            </a:lvl3pPr>
            <a:lvl4pPr marL="2133547" indent="-304792">
              <a:defRPr lang="fr-FR" sz="2133" kern="1200" dirty="0" smtClean="0">
                <a:solidFill>
                  <a:srgbClr val="04519D"/>
                </a:solidFill>
                <a:latin typeface="+mn-lt"/>
                <a:ea typeface="+mn-ea"/>
                <a:cs typeface="+mn-cs"/>
              </a:defRPr>
            </a:lvl4pPr>
            <a:lvl5pPr marL="2743131" indent="-304792">
              <a:defRPr lang="fr-FR" sz="2133" kern="1200" dirty="0">
                <a:solidFill>
                  <a:srgbClr val="04519D"/>
                </a:solidFill>
                <a:latin typeface="+mn-lt"/>
                <a:ea typeface="+mn-ea"/>
                <a:cs typeface="+mn-cs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marL="457189" lvl="0" indent="-457189" algn="l" defTabSz="1219170" rtl="0" eaLnBrk="1" latinLnBrk="0" hangingPunct="1">
              <a:spcBef>
                <a:spcPct val="20000"/>
              </a:spcBef>
              <a:buClr>
                <a:srgbClr val="1FB8D5"/>
              </a:buClr>
              <a:buSzPct val="130000"/>
              <a:buFont typeface="Calibri" panose="020F0502020204030204" pitchFamily="34" charset="0"/>
              <a:buChar char="↘"/>
            </a:pPr>
            <a:r>
              <a:rPr lang="fr-FR" dirty="0"/>
              <a:t>Modifiez les styles du texte du masque</a:t>
            </a:r>
          </a:p>
          <a:p>
            <a:pPr marL="990575" lvl="1" indent="-380990" algn="l" defTabSz="1219170" rtl="0" eaLnBrk="1" latinLnBrk="0" hangingPunct="1">
              <a:spcBef>
                <a:spcPct val="20000"/>
              </a:spcBef>
              <a:buClr>
                <a:srgbClr val="0070C0"/>
              </a:buClr>
              <a:buSzPct val="130000"/>
              <a:buFont typeface="Calibri" panose="020F0502020204030204" pitchFamily="34" charset="0"/>
              <a:buChar char="→"/>
            </a:pPr>
            <a:r>
              <a:rPr lang="fr-FR" dirty="0"/>
              <a:t>Deuxième niveau</a:t>
            </a:r>
          </a:p>
          <a:p>
            <a:pPr marL="1523962" lvl="2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fr-FR" dirty="0"/>
              <a:t>Troisième niveau</a:t>
            </a:r>
          </a:p>
          <a:p>
            <a:pPr marL="2133547" lvl="3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fr-FR" dirty="0"/>
              <a:t>Quatrième niveau</a:t>
            </a:r>
          </a:p>
          <a:p>
            <a:pPr marL="2743131" lvl="4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4519D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64984583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 marL="457189" indent="-457189">
              <a:defRPr lang="fr-FR" sz="3200" kern="1200" dirty="0" smtClean="0">
                <a:solidFill>
                  <a:srgbClr val="04519D"/>
                </a:solidFill>
                <a:latin typeface="+mn-lt"/>
                <a:ea typeface="+mn-ea"/>
                <a:cs typeface="+mn-cs"/>
              </a:defRPr>
            </a:lvl1pPr>
            <a:lvl2pPr marL="990575" indent="-380990">
              <a:defRPr lang="fr-FR" sz="2400" b="1" kern="1200" dirty="0" smtClean="0">
                <a:solidFill>
                  <a:srgbClr val="04519D"/>
                </a:solidFill>
                <a:latin typeface="+mn-lt"/>
                <a:ea typeface="+mn-ea"/>
                <a:cs typeface="+mn-cs"/>
              </a:defRPr>
            </a:lvl2pPr>
            <a:lvl3pPr marL="1523962" indent="-304792">
              <a:defRPr lang="fr-FR" sz="2400" kern="1200" dirty="0" smtClean="0">
                <a:solidFill>
                  <a:srgbClr val="04519D"/>
                </a:solidFill>
                <a:latin typeface="+mn-lt"/>
                <a:ea typeface="+mn-ea"/>
                <a:cs typeface="+mn-cs"/>
              </a:defRPr>
            </a:lvl3pPr>
            <a:lvl4pPr marL="2133547" indent="-304792">
              <a:defRPr lang="fr-FR" sz="2133" kern="1200" dirty="0" smtClean="0">
                <a:solidFill>
                  <a:srgbClr val="04519D"/>
                </a:solidFill>
                <a:latin typeface="+mn-lt"/>
                <a:ea typeface="+mn-ea"/>
                <a:cs typeface="+mn-cs"/>
              </a:defRPr>
            </a:lvl4pPr>
            <a:lvl5pPr marL="2743131" indent="-304792">
              <a:defRPr lang="fr-FR" sz="2133" kern="1200" dirty="0">
                <a:solidFill>
                  <a:srgbClr val="04519D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457189" lvl="0" indent="-457189" algn="l" defTabSz="1219170" rtl="0" eaLnBrk="1" latinLnBrk="0" hangingPunct="1">
              <a:spcBef>
                <a:spcPct val="20000"/>
              </a:spcBef>
              <a:buClr>
                <a:srgbClr val="1FB8D5"/>
              </a:buClr>
              <a:buSzPct val="130000"/>
              <a:buFont typeface="Calibri" panose="020F0502020204030204" pitchFamily="34" charset="0"/>
              <a:buChar char="↘"/>
            </a:pPr>
            <a:r>
              <a:rPr lang="fr-FR" dirty="0"/>
              <a:t>Modifiez les styles du texte du masque</a:t>
            </a:r>
          </a:p>
          <a:p>
            <a:pPr marL="990575" lvl="1" indent="-380990" algn="l" defTabSz="1219170" rtl="0" eaLnBrk="1" latinLnBrk="0" hangingPunct="1">
              <a:spcBef>
                <a:spcPct val="20000"/>
              </a:spcBef>
              <a:buClr>
                <a:srgbClr val="0070C0"/>
              </a:buClr>
              <a:buSzPct val="130000"/>
              <a:buFont typeface="Calibri" panose="020F0502020204030204" pitchFamily="34" charset="0"/>
              <a:buChar char="→"/>
            </a:pPr>
            <a:r>
              <a:rPr lang="fr-FR" dirty="0"/>
              <a:t>Deuxième niveau</a:t>
            </a:r>
          </a:p>
          <a:p>
            <a:pPr marL="1523962" lvl="2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fr-FR" dirty="0"/>
              <a:t>Troisième niveau</a:t>
            </a:r>
          </a:p>
          <a:p>
            <a:pPr marL="2133547" lvl="3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fr-FR" dirty="0"/>
              <a:t>Quatrième niveau</a:t>
            </a:r>
          </a:p>
          <a:p>
            <a:pPr marL="2743131" lvl="4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fr-FR" dirty="0"/>
              <a:t>Cinquième niveau</a:t>
            </a:r>
          </a:p>
        </p:txBody>
      </p:sp>
      <p:sp>
        <p:nvSpPr>
          <p:cNvPr id="33" name="Titre 1"/>
          <p:cNvSpPr>
            <a:spLocks noGrp="1"/>
          </p:cNvSpPr>
          <p:nvPr>
            <p:ph type="ctrTitle"/>
          </p:nvPr>
        </p:nvSpPr>
        <p:spPr>
          <a:xfrm>
            <a:off x="911424" y="134773"/>
            <a:ext cx="10363200" cy="1470025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ts val="3733"/>
              </a:lnSpc>
              <a:defRPr sz="4267" b="1">
                <a:solidFill>
                  <a:srgbClr val="04519D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610926125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0" algn="l" defTabSz="1219170" rtl="0" eaLnBrk="1" latinLnBrk="0" hangingPunct="1">
              <a:lnSpc>
                <a:spcPts val="3200"/>
              </a:lnSpc>
              <a:spcBef>
                <a:spcPct val="0"/>
              </a:spcBef>
              <a:buNone/>
              <a:defRPr lang="fr-FR" sz="4267" b="1" kern="1200" dirty="0">
                <a:solidFill>
                  <a:srgbClr val="04519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  <a:prstGeom prst="rect">
            <a:avLst/>
          </a:prstGeom>
        </p:spPr>
        <p:txBody>
          <a:bodyPr vert="eaVert"/>
          <a:lstStyle>
            <a:lvl1pPr marL="457189" indent="-457189">
              <a:defRPr lang="fr-FR" sz="3200" kern="1200" dirty="0" smtClean="0">
                <a:solidFill>
                  <a:srgbClr val="04519D"/>
                </a:solidFill>
                <a:latin typeface="+mn-lt"/>
                <a:ea typeface="+mn-ea"/>
                <a:cs typeface="+mn-cs"/>
              </a:defRPr>
            </a:lvl1pPr>
            <a:lvl2pPr marL="990575" indent="-380990">
              <a:defRPr lang="fr-FR" sz="2400" b="1" kern="1200" dirty="0" smtClean="0">
                <a:solidFill>
                  <a:srgbClr val="04519D"/>
                </a:solidFill>
                <a:latin typeface="+mn-lt"/>
                <a:ea typeface="+mn-ea"/>
                <a:cs typeface="+mn-cs"/>
              </a:defRPr>
            </a:lvl2pPr>
            <a:lvl3pPr marL="1523962" indent="-304792">
              <a:defRPr lang="fr-FR" sz="2400" kern="1200" dirty="0" smtClean="0">
                <a:solidFill>
                  <a:srgbClr val="04519D"/>
                </a:solidFill>
                <a:latin typeface="+mn-lt"/>
                <a:ea typeface="+mn-ea"/>
                <a:cs typeface="+mn-cs"/>
              </a:defRPr>
            </a:lvl3pPr>
            <a:lvl4pPr marL="2133547" indent="-304792">
              <a:defRPr lang="fr-FR" sz="2133" kern="1200" dirty="0" smtClean="0">
                <a:solidFill>
                  <a:srgbClr val="04519D"/>
                </a:solidFill>
                <a:latin typeface="+mn-lt"/>
                <a:ea typeface="+mn-ea"/>
                <a:cs typeface="+mn-cs"/>
              </a:defRPr>
            </a:lvl4pPr>
            <a:lvl5pPr marL="2743131" indent="-304792">
              <a:defRPr lang="fr-FR" sz="2133" kern="1200" dirty="0">
                <a:solidFill>
                  <a:srgbClr val="04519D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457189" lvl="0" indent="-457189" algn="l" defTabSz="1219170" rtl="0" eaLnBrk="1" latinLnBrk="0" hangingPunct="1">
              <a:spcBef>
                <a:spcPct val="20000"/>
              </a:spcBef>
              <a:buClr>
                <a:srgbClr val="1FB8D5"/>
              </a:buClr>
              <a:buSzPct val="130000"/>
              <a:buFont typeface="Calibri" panose="020F0502020204030204" pitchFamily="34" charset="0"/>
              <a:buChar char="↘"/>
            </a:pPr>
            <a:r>
              <a:rPr lang="fr-FR" dirty="0"/>
              <a:t>Modifiez les styles du texte du masque</a:t>
            </a:r>
          </a:p>
          <a:p>
            <a:pPr marL="990575" lvl="1" indent="-380990" algn="l" defTabSz="1219170" rtl="0" eaLnBrk="1" latinLnBrk="0" hangingPunct="1">
              <a:spcBef>
                <a:spcPct val="20000"/>
              </a:spcBef>
              <a:buClr>
                <a:srgbClr val="0070C0"/>
              </a:buClr>
              <a:buSzPct val="130000"/>
              <a:buFont typeface="Calibri" panose="020F0502020204030204" pitchFamily="34" charset="0"/>
              <a:buChar char="→"/>
            </a:pPr>
            <a:r>
              <a:rPr lang="fr-FR" dirty="0"/>
              <a:t>Deuxième niveau</a:t>
            </a:r>
          </a:p>
          <a:p>
            <a:pPr marL="1523962" lvl="2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fr-FR" dirty="0"/>
              <a:t>Troisième niveau</a:t>
            </a:r>
          </a:p>
          <a:p>
            <a:pPr marL="2133547" lvl="3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fr-FR" dirty="0"/>
              <a:t>Quatrième niveau</a:t>
            </a:r>
          </a:p>
          <a:p>
            <a:pPr marL="2743131" lvl="4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fr-FR" dirty="0"/>
              <a:t>Cinquième niveau</a:t>
            </a:r>
          </a:p>
        </p:txBody>
      </p:sp>
      <p:sp>
        <p:nvSpPr>
          <p:cNvPr id="8" name="Line 7"/>
          <p:cNvSpPr>
            <a:spLocks noChangeShapeType="1"/>
          </p:cNvSpPr>
          <p:nvPr userDrawn="1"/>
        </p:nvSpPr>
        <p:spPr bwMode="auto">
          <a:xfrm rot="5400000">
            <a:off x="9012470" y="512533"/>
            <a:ext cx="503767" cy="0"/>
          </a:xfrm>
          <a:prstGeom prst="line">
            <a:avLst/>
          </a:prstGeom>
          <a:noFill/>
          <a:ln w="74613" cap="rnd">
            <a:gradFill flip="none" rotWithShape="1">
              <a:gsLst>
                <a:gs pos="100000">
                  <a:srgbClr val="0070C0"/>
                </a:gs>
                <a:gs pos="50000">
                  <a:srgbClr val="1FB8D5"/>
                </a:gs>
              </a:gsLst>
              <a:lin ang="0" scaled="1"/>
              <a:tileRect/>
            </a:gra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fr-FR" sz="2533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460089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0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6A4A60EE-9D13-3442-9796-E718C6343EC1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12700" indent="1142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800" y="2276872"/>
            <a:ext cx="11232445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  <a:p>
            <a:pPr algn="ctr"/>
            <a:r>
              <a:rPr lang="fr-FR" dirty="0"/>
              <a:t>                                                                                                                                                                    &amp;</a:t>
            </a:r>
          </a:p>
        </p:txBody>
      </p:sp>
    </p:spTree>
    <p:extLst>
      <p:ext uri="{BB962C8B-B14F-4D97-AF65-F5344CB8AC3E}">
        <p14:creationId xmlns:p14="http://schemas.microsoft.com/office/powerpoint/2010/main" val="3366291505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371" y="2084851"/>
            <a:ext cx="3360000" cy="3840427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16000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351999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251C71F6-E0A6-1740-B64F-38F332886BAF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1639831994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5E6183FC-BA60-7C49-ABF3-B50982741576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31371" y="2276872"/>
            <a:ext cx="3408628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67808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2145464745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371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0597CDB5-73DC-8641-8CC1-FAD9379FD627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787" y="2276872"/>
            <a:ext cx="7488832" cy="3840427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3063076103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8E1290DD-BE4D-794B-919C-D565D1B9C67D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431371" y="2276873"/>
            <a:ext cx="7681384" cy="3839633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225032102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0" y="2852936"/>
            <a:ext cx="11232000" cy="305763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 baseline="0"/>
            </a:lvl1pPr>
            <a:lvl2pPr marL="122764" indent="0">
              <a:spcBef>
                <a:spcPts val="667"/>
              </a:spcBef>
              <a:spcAft>
                <a:spcPts val="0"/>
              </a:spcAft>
              <a:buNone/>
              <a:tabLst/>
              <a:defRPr sz="2467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D7698221-35EF-134F-B87A-568DECC70F29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40001" y="266640"/>
            <a:ext cx="3032308" cy="1914221"/>
          </a:xfrm>
          <a:prstGeom prst="rect">
            <a:avLst/>
          </a:prstGeom>
        </p:spPr>
      </p:pic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  <a:p>
            <a:pPr algn="ctr"/>
            <a:r>
              <a:rPr lang="fr-FR" dirty="0"/>
              <a:t>                                                               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24351994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84000"/>
            <a:ext cx="12192000" cy="5925277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85713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fld id="{5F7325A3-5315-1B4B-A0D9-112471EB5837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527987" indent="-527987">
              <a:buFont typeface="+mj-lt"/>
              <a:buAutoNum type="arabicPeriod"/>
              <a:defRPr sz="4333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252580065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EA19884-7A29-DC4E-9311-A62E54788E52}" type="datetime1">
              <a:rPr lang="fr-FR" smtClean="0"/>
              <a:t>24/01/2024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960000" y="5829266"/>
            <a:ext cx="4320000" cy="597263"/>
          </a:xfrm>
          <a:prstGeom prst="rect">
            <a:avLst/>
          </a:prstGeom>
        </p:spPr>
        <p:txBody>
          <a:bodyPr anchor="ctr" anchorCtr="0"/>
          <a:lstStyle>
            <a:lvl1pPr algn="l">
              <a:defRPr sz="1533"/>
            </a:lvl1pPr>
          </a:lstStyle>
          <a:p>
            <a:r>
              <a:rPr lang="fr-FR" dirty="0"/>
              <a:t>Direction générale</a:t>
            </a:r>
          </a:p>
          <a:p>
            <a:r>
              <a:rPr lang="fr-FR" dirty="0"/>
              <a:t>de la santé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07764BE-02C7-D347-925A-71726A94B0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76534" y="611000"/>
            <a:ext cx="5528605" cy="349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80026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12700" indent="1142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Sous-titre</a:t>
            </a:r>
          </a:p>
          <a:p>
            <a:pPr lvl="0"/>
            <a:endParaRPr lang="fr-FR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800" y="2276872"/>
            <a:ext cx="11232445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Secrétariat général</a:t>
            </a:r>
            <a:br>
              <a:rPr lang="fr-FR"/>
            </a:br>
            <a:r>
              <a:rPr lang="fr-FR"/>
              <a:t>Direction du numérique</a:t>
            </a:r>
          </a:p>
        </p:txBody>
      </p:sp>
      <p:sp>
        <p:nvSpPr>
          <p:cNvPr id="10" name="Espace réservé de la date 1">
            <a:extLst>
              <a:ext uri="{FF2B5EF4-FFF2-40B4-BE49-F238E27FC236}">
                <a16:creationId xmlns:a16="http://schemas.microsoft.com/office/drawing/2014/main" id="{0D2213CF-7015-48CE-9670-369329B8EC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3404105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22/09/2022 - Réunion d’information pilote HELIOS</a:t>
            </a:r>
          </a:p>
        </p:txBody>
      </p:sp>
    </p:spTree>
    <p:extLst>
      <p:ext uri="{BB962C8B-B14F-4D97-AF65-F5344CB8AC3E}">
        <p14:creationId xmlns:p14="http://schemas.microsoft.com/office/powerpoint/2010/main" val="56403914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371" y="2084851"/>
            <a:ext cx="3360000" cy="3840427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16000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351999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/>
              <a:t>Sommaire</a:t>
            </a:r>
          </a:p>
        </p:txBody>
      </p:sp>
      <p:sp>
        <p:nvSpPr>
          <p:cNvPr id="13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Secrétariat général</a:t>
            </a:r>
            <a:br>
              <a:rPr lang="fr-FR"/>
            </a:br>
            <a:r>
              <a:rPr lang="fr-FR"/>
              <a:t>Direction du numérique</a:t>
            </a:r>
          </a:p>
        </p:txBody>
      </p:sp>
      <p:sp>
        <p:nvSpPr>
          <p:cNvPr id="11" name="Espace réservé de la date 1">
            <a:extLst>
              <a:ext uri="{FF2B5EF4-FFF2-40B4-BE49-F238E27FC236}">
                <a16:creationId xmlns:a16="http://schemas.microsoft.com/office/drawing/2014/main" id="{8E575BD5-A6B0-4DF3-B9A3-DF154CF800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3404105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22/09/2022 - Réunion d’information pilote HELIOS</a:t>
            </a:r>
          </a:p>
        </p:txBody>
      </p:sp>
    </p:spTree>
    <p:extLst>
      <p:ext uri="{BB962C8B-B14F-4D97-AF65-F5344CB8AC3E}">
        <p14:creationId xmlns:p14="http://schemas.microsoft.com/office/powerpoint/2010/main" val="4081194603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Sous-titre</a:t>
            </a:r>
          </a:p>
          <a:p>
            <a:pPr lvl="0"/>
            <a:endParaRPr lang="fr-FR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31371" y="2276872"/>
            <a:ext cx="3408628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67808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7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Secrétariat général</a:t>
            </a:r>
            <a:br>
              <a:rPr lang="fr-FR"/>
            </a:br>
            <a:r>
              <a:rPr lang="fr-FR"/>
              <a:t>Direction du numérique</a:t>
            </a:r>
          </a:p>
        </p:txBody>
      </p:sp>
      <p:sp>
        <p:nvSpPr>
          <p:cNvPr id="10" name="Espace réservé de la date 1">
            <a:extLst>
              <a:ext uri="{FF2B5EF4-FFF2-40B4-BE49-F238E27FC236}">
                <a16:creationId xmlns:a16="http://schemas.microsoft.com/office/drawing/2014/main" id="{7CE0FD7C-AC20-4670-BDF1-6AE172F3FD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3404105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22/09/2022 - Réunion d’information pilote HELIOS</a:t>
            </a:r>
          </a:p>
        </p:txBody>
      </p:sp>
    </p:spTree>
    <p:extLst>
      <p:ext uri="{BB962C8B-B14F-4D97-AF65-F5344CB8AC3E}">
        <p14:creationId xmlns:p14="http://schemas.microsoft.com/office/powerpoint/2010/main" val="2288237759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371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Sous-titre</a:t>
            </a:r>
          </a:p>
          <a:p>
            <a:pPr lvl="0"/>
            <a:endParaRPr lang="fr-FR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787" y="2276872"/>
            <a:ext cx="7488832" cy="3840427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Secrétariat général</a:t>
            </a:r>
            <a:br>
              <a:rPr lang="fr-FR"/>
            </a:br>
            <a:r>
              <a:rPr lang="fr-FR"/>
              <a:t>Direction du numérique</a:t>
            </a:r>
          </a:p>
        </p:txBody>
      </p:sp>
      <p:sp>
        <p:nvSpPr>
          <p:cNvPr id="9" name="Espace réservé de la date 1">
            <a:extLst>
              <a:ext uri="{FF2B5EF4-FFF2-40B4-BE49-F238E27FC236}">
                <a16:creationId xmlns:a16="http://schemas.microsoft.com/office/drawing/2014/main" id="{CFDBD9CE-5DF4-4B66-994D-7A8057E82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3404105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22/09/2022 - Réunion d’information pilote HELIOS</a:t>
            </a:r>
          </a:p>
        </p:txBody>
      </p:sp>
    </p:spTree>
    <p:extLst>
      <p:ext uri="{BB962C8B-B14F-4D97-AF65-F5344CB8AC3E}">
        <p14:creationId xmlns:p14="http://schemas.microsoft.com/office/powerpoint/2010/main" val="1895847968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Sous-titre</a:t>
            </a:r>
          </a:p>
          <a:p>
            <a:pPr lvl="0"/>
            <a:endParaRPr lang="fr-FR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431371" y="2276873"/>
            <a:ext cx="7681384" cy="3839633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Secrétariat général</a:t>
            </a:r>
            <a:br>
              <a:rPr lang="fr-FR"/>
            </a:br>
            <a:r>
              <a:rPr lang="fr-FR"/>
              <a:t>Direction du numérique</a:t>
            </a:r>
          </a:p>
        </p:txBody>
      </p:sp>
      <p:sp>
        <p:nvSpPr>
          <p:cNvPr id="9" name="Espace réservé de la date 1">
            <a:extLst>
              <a:ext uri="{FF2B5EF4-FFF2-40B4-BE49-F238E27FC236}">
                <a16:creationId xmlns:a16="http://schemas.microsoft.com/office/drawing/2014/main" id="{E7713338-B81B-48A6-96EE-31B8D53805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3404105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22/09/2022 - Réunion d’information pilote HELIOS</a:t>
            </a:r>
          </a:p>
        </p:txBody>
      </p:sp>
    </p:spTree>
    <p:extLst>
      <p:ext uri="{BB962C8B-B14F-4D97-AF65-F5344CB8AC3E}">
        <p14:creationId xmlns:p14="http://schemas.microsoft.com/office/powerpoint/2010/main" val="221246274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0" y="2852936"/>
            <a:ext cx="11232000" cy="305763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 baseline="0"/>
            </a:lvl1pPr>
            <a:lvl2pPr marL="122764" indent="0">
              <a:spcBef>
                <a:spcPts val="667"/>
              </a:spcBef>
              <a:spcAft>
                <a:spcPts val="0"/>
              </a:spcAft>
              <a:buNone/>
              <a:tabLst/>
              <a:defRPr sz="2467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35360" y="386128"/>
            <a:ext cx="4299376" cy="1602712"/>
          </a:xfrm>
          <a:prstGeom prst="rect">
            <a:avLst/>
          </a:prstGeom>
        </p:spPr>
      </p:pic>
      <p:sp>
        <p:nvSpPr>
          <p:cNvPr id="7" name="Espace réservé de la date 1">
            <a:extLst>
              <a:ext uri="{FF2B5EF4-FFF2-40B4-BE49-F238E27FC236}">
                <a16:creationId xmlns:a16="http://schemas.microsoft.com/office/drawing/2014/main" id="{F1D7FF5C-F80A-45C5-8D11-4DFF708381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3404105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22/09/2022 - Réunion d’information pilote HELIOS</a:t>
            </a:r>
          </a:p>
        </p:txBody>
      </p:sp>
    </p:spTree>
    <p:extLst>
      <p:ext uri="{BB962C8B-B14F-4D97-AF65-F5344CB8AC3E}">
        <p14:creationId xmlns:p14="http://schemas.microsoft.com/office/powerpoint/2010/main" val="3395572435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84000"/>
            <a:ext cx="12192000" cy="5925277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/>
              <a:t>Sélectionner l’icône pour insérer une image, </a:t>
            </a:r>
            <a:br>
              <a:rPr lang="fr-FR"/>
            </a:br>
            <a:r>
              <a:rPr lang="fr-FR"/>
              <a:t>puis disposer l’image en arrière plan </a:t>
            </a:r>
            <a:br>
              <a:rPr lang="fr-FR"/>
            </a:br>
            <a:r>
              <a:rPr lang="fr-FR"/>
              <a:t>(Sélectionner l’image avec le bouton droit de la souris / </a:t>
            </a:r>
            <a:br>
              <a:rPr lang="fr-FR"/>
            </a:br>
            <a:r>
              <a:rPr lang="fr-FR"/>
              <a:t>Mettre à l’arrière plan)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527987" indent="-527987">
              <a:buFont typeface="+mj-lt"/>
              <a:buAutoNum type="arabicPeriod"/>
              <a:defRPr sz="4333">
                <a:solidFill>
                  <a:schemeClr val="bg1"/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Secrétariat général</a:t>
            </a:r>
            <a:br>
              <a:rPr lang="fr-FR"/>
            </a:br>
            <a:r>
              <a:rPr lang="fr-FR"/>
              <a:t>Direction du numérique</a:t>
            </a:r>
          </a:p>
        </p:txBody>
      </p:sp>
      <p:sp>
        <p:nvSpPr>
          <p:cNvPr id="9" name="Espace réservé de la date 1">
            <a:extLst>
              <a:ext uri="{FF2B5EF4-FFF2-40B4-BE49-F238E27FC236}">
                <a16:creationId xmlns:a16="http://schemas.microsoft.com/office/drawing/2014/main" id="{F3989FBD-E9EB-463C-B898-65C49F748C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3404105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/>
              <a:t>22/09/2022 - Réunion d’information pilote HELIOS</a:t>
            </a:r>
          </a:p>
        </p:txBody>
      </p:sp>
    </p:spTree>
    <p:extLst>
      <p:ext uri="{BB962C8B-B14F-4D97-AF65-F5344CB8AC3E}">
        <p14:creationId xmlns:p14="http://schemas.microsoft.com/office/powerpoint/2010/main" val="299968549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EA19884-7A29-DC4E-9311-A62E54788E52}" type="datetime1">
              <a:rPr lang="fr-FR" smtClean="0"/>
              <a:t>24/01/2024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07764BE-02C7-D347-925A-71726A94B0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44231" y="740702"/>
            <a:ext cx="8136079" cy="303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205642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0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6A4A60EE-9D13-3442-9796-E718C6343EC1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12700" indent="1142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800" y="2276872"/>
            <a:ext cx="11232445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2503232547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371" y="2084851"/>
            <a:ext cx="3360000" cy="3840427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16000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351999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251C71F6-E0A6-1740-B64F-38F332886BAF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305403224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5E6183FC-BA60-7C49-ABF3-B50982741576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31371" y="2276872"/>
            <a:ext cx="3408628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67808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4135786705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371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0597CDB5-73DC-8641-8CC1-FAD9379FD627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787" y="2276872"/>
            <a:ext cx="7488832" cy="3840427"/>
          </a:xfrm>
        </p:spPr>
        <p:txBody>
          <a:bodyPr/>
          <a:lstStyle/>
          <a:p>
            <a:r>
              <a:rPr lang="fr-FR" dirty="0"/>
              <a:t>Cliquez sur l'icône pour ajouter une image</a:t>
            </a:r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2958711160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8E1290DD-BE4D-794B-919C-D565D1B9C67D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431371" y="2276873"/>
            <a:ext cx="7681384" cy="3839633"/>
          </a:xfrm>
        </p:spPr>
        <p:txBody>
          <a:bodyPr/>
          <a:lstStyle/>
          <a:p>
            <a:r>
              <a:rPr lang="fr-FR" dirty="0"/>
              <a:t>Cliquez sur l'icône pour ajouter un graphique</a:t>
            </a:r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4148269718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0" y="2852936"/>
            <a:ext cx="11232000" cy="305763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 baseline="0"/>
            </a:lvl1pPr>
            <a:lvl2pPr marL="122764" indent="0">
              <a:spcBef>
                <a:spcPts val="667"/>
              </a:spcBef>
              <a:spcAft>
                <a:spcPts val="0"/>
              </a:spcAft>
              <a:buNone/>
              <a:tabLst/>
              <a:defRPr sz="2467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D7698221-35EF-134F-B87A-568DECC70F29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40001" y="266640"/>
            <a:ext cx="3032308" cy="1914221"/>
          </a:xfrm>
          <a:prstGeom prst="rect">
            <a:avLst/>
          </a:prstGeom>
        </p:spPr>
      </p:pic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  <a:p>
            <a:pPr algn="ctr"/>
            <a:r>
              <a:rPr lang="fr-FR" dirty="0"/>
              <a:t>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775089891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84000"/>
            <a:ext cx="12192000" cy="5925277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85713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fld id="{5F7325A3-5315-1B4B-A0D9-112471EB5837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527987" indent="-527987">
              <a:buFont typeface="+mj-lt"/>
              <a:buAutoNum type="arabicPeriod"/>
              <a:defRPr sz="4333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1981033443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EA19884-7A29-DC4E-9311-A62E54788E52}" type="datetime1">
              <a:rPr lang="fr-FR" smtClean="0"/>
              <a:t>24/01/2024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960000" y="5829266"/>
            <a:ext cx="4320000" cy="597263"/>
          </a:xfrm>
          <a:prstGeom prst="rect">
            <a:avLst/>
          </a:prstGeom>
        </p:spPr>
        <p:txBody>
          <a:bodyPr anchor="ctr" anchorCtr="0"/>
          <a:lstStyle>
            <a:lvl1pPr algn="l">
              <a:defRPr sz="1533"/>
            </a:lvl1pPr>
          </a:lstStyle>
          <a:p>
            <a:r>
              <a:rPr lang="fr-FR" dirty="0"/>
              <a:t>Direction générale</a:t>
            </a:r>
          </a:p>
          <a:p>
            <a:r>
              <a:rPr lang="fr-FR" dirty="0"/>
              <a:t>de la santé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07764BE-02C7-D347-925A-71726A94B0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76534" y="611000"/>
            <a:ext cx="5528605" cy="349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831676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#MaSanté2022">
  <p:cSld name="#MaSanté2022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6"/>
          <p:cNvSpPr txBox="1">
            <a:spLocks noGrp="1"/>
          </p:cNvSpPr>
          <p:nvPr>
            <p:ph type="title"/>
          </p:nvPr>
        </p:nvSpPr>
        <p:spPr>
          <a:xfrm>
            <a:off x="334433" y="1989668"/>
            <a:ext cx="3600400" cy="20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>
                <a:highlight>
                  <a:srgbClr val="2199CD"/>
                </a:highlight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6"/>
          <p:cNvSpPr txBox="1">
            <a:spLocks noGrp="1"/>
          </p:cNvSpPr>
          <p:nvPr>
            <p:ph type="sldNum" idx="12"/>
          </p:nvPr>
        </p:nvSpPr>
        <p:spPr>
          <a:xfrm>
            <a:off x="11569567" y="6497280"/>
            <a:ext cx="2880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9828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tags" Target="../tags/tag2.xml"/><Relationship Id="rId26" Type="http://schemas.openxmlformats.org/officeDocument/2006/relationships/tags" Target="../tags/tag10.xml"/><Relationship Id="rId39" Type="http://schemas.openxmlformats.org/officeDocument/2006/relationships/image" Target="../media/image5.emf"/><Relationship Id="rId3" Type="http://schemas.openxmlformats.org/officeDocument/2006/relationships/slideLayout" Target="../slideLayouts/slideLayout24.xml"/><Relationship Id="rId21" Type="http://schemas.openxmlformats.org/officeDocument/2006/relationships/tags" Target="../tags/tag5.xml"/><Relationship Id="rId34" Type="http://schemas.openxmlformats.org/officeDocument/2006/relationships/tags" Target="../tags/tag18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tags" Target="../tags/tag1.xml"/><Relationship Id="rId25" Type="http://schemas.openxmlformats.org/officeDocument/2006/relationships/tags" Target="../tags/tag9.xml"/><Relationship Id="rId33" Type="http://schemas.openxmlformats.org/officeDocument/2006/relationships/tags" Target="../tags/tag17.xml"/><Relationship Id="rId38" Type="http://schemas.openxmlformats.org/officeDocument/2006/relationships/oleObject" Target="../embeddings/oleObject1.bin"/><Relationship Id="rId2" Type="http://schemas.openxmlformats.org/officeDocument/2006/relationships/slideLayout" Target="../slideLayouts/slideLayout23.xml"/><Relationship Id="rId16" Type="http://schemas.openxmlformats.org/officeDocument/2006/relationships/vmlDrawing" Target="../drawings/vmlDrawing1.vml"/><Relationship Id="rId20" Type="http://schemas.openxmlformats.org/officeDocument/2006/relationships/tags" Target="../tags/tag4.xml"/><Relationship Id="rId29" Type="http://schemas.openxmlformats.org/officeDocument/2006/relationships/tags" Target="../tags/tag1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tags" Target="../tags/tag8.xml"/><Relationship Id="rId32" Type="http://schemas.openxmlformats.org/officeDocument/2006/relationships/tags" Target="../tags/tag16.xml"/><Relationship Id="rId37" Type="http://schemas.openxmlformats.org/officeDocument/2006/relationships/tags" Target="../tags/tag21.xml"/><Relationship Id="rId40" Type="http://schemas.openxmlformats.org/officeDocument/2006/relationships/image" Target="../media/image6.png"/><Relationship Id="rId5" Type="http://schemas.openxmlformats.org/officeDocument/2006/relationships/slideLayout" Target="../slideLayouts/slideLayout26.xml"/><Relationship Id="rId15" Type="http://schemas.openxmlformats.org/officeDocument/2006/relationships/theme" Target="../theme/theme5.xml"/><Relationship Id="rId23" Type="http://schemas.openxmlformats.org/officeDocument/2006/relationships/tags" Target="../tags/tag7.xml"/><Relationship Id="rId28" Type="http://schemas.openxmlformats.org/officeDocument/2006/relationships/tags" Target="../tags/tag12.xml"/><Relationship Id="rId36" Type="http://schemas.openxmlformats.org/officeDocument/2006/relationships/tags" Target="../tags/tag20.xml"/><Relationship Id="rId10" Type="http://schemas.openxmlformats.org/officeDocument/2006/relationships/slideLayout" Target="../slideLayouts/slideLayout31.xml"/><Relationship Id="rId19" Type="http://schemas.openxmlformats.org/officeDocument/2006/relationships/tags" Target="../tags/tag3.xml"/><Relationship Id="rId31" Type="http://schemas.openxmlformats.org/officeDocument/2006/relationships/tags" Target="../tags/tag15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tags" Target="../tags/tag6.xml"/><Relationship Id="rId27" Type="http://schemas.openxmlformats.org/officeDocument/2006/relationships/tags" Target="../tags/tag11.xml"/><Relationship Id="rId30" Type="http://schemas.openxmlformats.org/officeDocument/2006/relationships/tags" Target="../tags/tag14.xml"/><Relationship Id="rId35" Type="http://schemas.openxmlformats.org/officeDocument/2006/relationships/tags" Target="../tags/tag1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40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39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8.xml"/><Relationship Id="rId10" Type="http://schemas.openxmlformats.org/officeDocument/2006/relationships/image" Target="../media/image15.png"/><Relationship Id="rId4" Type="http://schemas.openxmlformats.org/officeDocument/2006/relationships/slideLayout" Target="../slideLayouts/slideLayout57.xml"/><Relationship Id="rId9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6.xml"/><Relationship Id="rId10" Type="http://schemas.openxmlformats.org/officeDocument/2006/relationships/image" Target="../media/image15.png"/><Relationship Id="rId4" Type="http://schemas.openxmlformats.org/officeDocument/2006/relationships/slideLayout" Target="../slideLayouts/slideLayout75.xml"/><Relationship Id="rId9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theme" Target="../theme/theme11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18" Type="http://schemas.openxmlformats.org/officeDocument/2006/relationships/tags" Target="../tags/tag119.xml"/><Relationship Id="rId26" Type="http://schemas.openxmlformats.org/officeDocument/2006/relationships/tags" Target="../tags/tag127.xml"/><Relationship Id="rId39" Type="http://schemas.openxmlformats.org/officeDocument/2006/relationships/image" Target="../media/image5.emf"/><Relationship Id="rId3" Type="http://schemas.openxmlformats.org/officeDocument/2006/relationships/slideLayout" Target="../slideLayouts/slideLayout92.xml"/><Relationship Id="rId21" Type="http://schemas.openxmlformats.org/officeDocument/2006/relationships/tags" Target="../tags/tag122.xml"/><Relationship Id="rId34" Type="http://schemas.openxmlformats.org/officeDocument/2006/relationships/tags" Target="../tags/tag135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tags" Target="../tags/tag118.xml"/><Relationship Id="rId25" Type="http://schemas.openxmlformats.org/officeDocument/2006/relationships/tags" Target="../tags/tag126.xml"/><Relationship Id="rId33" Type="http://schemas.openxmlformats.org/officeDocument/2006/relationships/tags" Target="../tags/tag134.xml"/><Relationship Id="rId38" Type="http://schemas.openxmlformats.org/officeDocument/2006/relationships/oleObject" Target="../embeddings/oleObject16.bin"/><Relationship Id="rId2" Type="http://schemas.openxmlformats.org/officeDocument/2006/relationships/slideLayout" Target="../slideLayouts/slideLayout91.xml"/><Relationship Id="rId16" Type="http://schemas.openxmlformats.org/officeDocument/2006/relationships/vmlDrawing" Target="../drawings/vmlDrawing16.vml"/><Relationship Id="rId20" Type="http://schemas.openxmlformats.org/officeDocument/2006/relationships/tags" Target="../tags/tag121.xml"/><Relationship Id="rId29" Type="http://schemas.openxmlformats.org/officeDocument/2006/relationships/tags" Target="../tags/tag130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24" Type="http://schemas.openxmlformats.org/officeDocument/2006/relationships/tags" Target="../tags/tag125.xml"/><Relationship Id="rId32" Type="http://schemas.openxmlformats.org/officeDocument/2006/relationships/tags" Target="../tags/tag133.xml"/><Relationship Id="rId37" Type="http://schemas.openxmlformats.org/officeDocument/2006/relationships/tags" Target="../tags/tag138.xml"/><Relationship Id="rId40" Type="http://schemas.openxmlformats.org/officeDocument/2006/relationships/image" Target="../media/image26.png"/><Relationship Id="rId5" Type="http://schemas.openxmlformats.org/officeDocument/2006/relationships/slideLayout" Target="../slideLayouts/slideLayout94.xml"/><Relationship Id="rId15" Type="http://schemas.openxmlformats.org/officeDocument/2006/relationships/theme" Target="../theme/theme12.xml"/><Relationship Id="rId23" Type="http://schemas.openxmlformats.org/officeDocument/2006/relationships/tags" Target="../tags/tag124.xml"/><Relationship Id="rId28" Type="http://schemas.openxmlformats.org/officeDocument/2006/relationships/tags" Target="../tags/tag129.xml"/><Relationship Id="rId36" Type="http://schemas.openxmlformats.org/officeDocument/2006/relationships/tags" Target="../tags/tag137.xml"/><Relationship Id="rId10" Type="http://schemas.openxmlformats.org/officeDocument/2006/relationships/slideLayout" Target="../slideLayouts/slideLayout99.xml"/><Relationship Id="rId19" Type="http://schemas.openxmlformats.org/officeDocument/2006/relationships/tags" Target="../tags/tag120.xml"/><Relationship Id="rId31" Type="http://schemas.openxmlformats.org/officeDocument/2006/relationships/tags" Target="../tags/tag132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Relationship Id="rId22" Type="http://schemas.openxmlformats.org/officeDocument/2006/relationships/tags" Target="../tags/tag123.xml"/><Relationship Id="rId27" Type="http://schemas.openxmlformats.org/officeDocument/2006/relationships/tags" Target="../tags/tag128.xml"/><Relationship Id="rId30" Type="http://schemas.openxmlformats.org/officeDocument/2006/relationships/tags" Target="../tags/tag131.xml"/><Relationship Id="rId35" Type="http://schemas.openxmlformats.org/officeDocument/2006/relationships/tags" Target="../tags/tag136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6.xml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28.png"/><Relationship Id="rId5" Type="http://schemas.openxmlformats.org/officeDocument/2006/relationships/theme" Target="../theme/theme13.xml"/><Relationship Id="rId4" Type="http://schemas.openxmlformats.org/officeDocument/2006/relationships/slideLayout" Target="../slideLayouts/slideLayout10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theme" Target="../theme/theme14.xml"/><Relationship Id="rId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22.xml"/><Relationship Id="rId10" Type="http://schemas.openxmlformats.org/officeDocument/2006/relationships/image" Target="../media/image31.png"/><Relationship Id="rId4" Type="http://schemas.openxmlformats.org/officeDocument/2006/relationships/slideLayout" Target="../slideLayouts/slideLayout121.xml"/><Relationship Id="rId9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130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129.xml"/><Relationship Id="rId9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image" Target="../media/image34.png"/><Relationship Id="rId5" Type="http://schemas.openxmlformats.org/officeDocument/2006/relationships/slideLayout" Target="../slideLayouts/slideLayout138.xml"/><Relationship Id="rId10" Type="http://schemas.openxmlformats.org/officeDocument/2006/relationships/theme" Target="../theme/theme17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3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9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144.xml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theme" Target="../theme/theme18.xml"/><Relationship Id="rId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52.xml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59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theme" Target="../theme/theme19.xml"/><Relationship Id="rId5" Type="http://schemas.openxmlformats.org/officeDocument/2006/relationships/slideLayout" Target="../slideLayouts/slideLayout157.xml"/><Relationship Id="rId10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0.xml"/><Relationship Id="rId13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65.xml"/><Relationship Id="rId7" Type="http://schemas.openxmlformats.org/officeDocument/2006/relationships/slideLayout" Target="../slideLayouts/slideLayout169.xml"/><Relationship Id="rId12" Type="http://schemas.openxmlformats.org/officeDocument/2006/relationships/slideLayout" Target="../slideLayouts/slideLayout174.xml"/><Relationship Id="rId17" Type="http://schemas.openxmlformats.org/officeDocument/2006/relationships/image" Target="../media/image12.png"/><Relationship Id="rId2" Type="http://schemas.openxmlformats.org/officeDocument/2006/relationships/slideLayout" Target="../slideLayouts/slideLayout164.xml"/><Relationship Id="rId16" Type="http://schemas.openxmlformats.org/officeDocument/2006/relationships/theme" Target="../theme/theme20.xml"/><Relationship Id="rId1" Type="http://schemas.openxmlformats.org/officeDocument/2006/relationships/slideLayout" Target="../slideLayouts/slideLayout163.xml"/><Relationship Id="rId6" Type="http://schemas.openxmlformats.org/officeDocument/2006/relationships/slideLayout" Target="../slideLayouts/slideLayout168.xml"/><Relationship Id="rId11" Type="http://schemas.openxmlformats.org/officeDocument/2006/relationships/slideLayout" Target="../slideLayouts/slideLayout173.xml"/><Relationship Id="rId5" Type="http://schemas.openxmlformats.org/officeDocument/2006/relationships/slideLayout" Target="../slideLayouts/slideLayout167.xml"/><Relationship Id="rId15" Type="http://schemas.openxmlformats.org/officeDocument/2006/relationships/slideLayout" Target="../slideLayouts/slideLayout177.xml"/><Relationship Id="rId10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66.xml"/><Relationship Id="rId9" Type="http://schemas.openxmlformats.org/officeDocument/2006/relationships/slideLayout" Target="../slideLayouts/slideLayout171.xml"/><Relationship Id="rId14" Type="http://schemas.openxmlformats.org/officeDocument/2006/relationships/slideLayout" Target="../slideLayouts/slideLayout176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5.xml"/><Relationship Id="rId3" Type="http://schemas.openxmlformats.org/officeDocument/2006/relationships/slideLayout" Target="../slideLayouts/slideLayout180.xml"/><Relationship Id="rId7" Type="http://schemas.openxmlformats.org/officeDocument/2006/relationships/slideLayout" Target="../slideLayouts/slideLayout184.xml"/><Relationship Id="rId2" Type="http://schemas.openxmlformats.org/officeDocument/2006/relationships/slideLayout" Target="../slideLayouts/slideLayout179.xml"/><Relationship Id="rId1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83.xml"/><Relationship Id="rId5" Type="http://schemas.openxmlformats.org/officeDocument/2006/relationships/slideLayout" Target="../slideLayouts/slideLayout182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181.xml"/><Relationship Id="rId9" Type="http://schemas.openxmlformats.org/officeDocument/2006/relationships/theme" Target="../theme/theme2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3.xml"/><Relationship Id="rId3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92.xml"/><Relationship Id="rId2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90.xml"/><Relationship Id="rId10" Type="http://schemas.openxmlformats.org/officeDocument/2006/relationships/image" Target="../media/image15.png"/><Relationship Id="rId4" Type="http://schemas.openxmlformats.org/officeDocument/2006/relationships/slideLayout" Target="../slideLayouts/slideLayout189.xml"/><Relationship Id="rId9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1.xml"/><Relationship Id="rId3" Type="http://schemas.openxmlformats.org/officeDocument/2006/relationships/slideLayout" Target="../slideLayouts/slideLayout196.xml"/><Relationship Id="rId7" Type="http://schemas.openxmlformats.org/officeDocument/2006/relationships/slideLayout" Target="../slideLayouts/slideLayout200.xml"/><Relationship Id="rId2" Type="http://schemas.openxmlformats.org/officeDocument/2006/relationships/slideLayout" Target="../slideLayouts/slideLayout195.xml"/><Relationship Id="rId1" Type="http://schemas.openxmlformats.org/officeDocument/2006/relationships/slideLayout" Target="../slideLayouts/slideLayout194.xml"/><Relationship Id="rId6" Type="http://schemas.openxmlformats.org/officeDocument/2006/relationships/slideLayout" Target="../slideLayouts/slideLayout199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198.xml"/><Relationship Id="rId10" Type="http://schemas.openxmlformats.org/officeDocument/2006/relationships/theme" Target="../theme/theme23.xml"/><Relationship Id="rId4" Type="http://schemas.openxmlformats.org/officeDocument/2006/relationships/slideLayout" Target="../slideLayouts/slideLayout197.xml"/><Relationship Id="rId9" Type="http://schemas.openxmlformats.org/officeDocument/2006/relationships/slideLayout" Target="../slideLayouts/slideLayout20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479999" y="1200000"/>
            <a:ext cx="11232000" cy="9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 dirty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79999" y="2448000"/>
            <a:ext cx="11232000" cy="343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8352000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pPr defTabSz="1219140"/>
            <a:fld id="{733122C9-A0B9-462F-8757-0847AD287B63}" type="slidenum">
              <a:rPr lang="fr-FR" smtClean="0">
                <a:solidFill>
                  <a:srgbClr val="000000"/>
                </a:solidFill>
              </a:rPr>
              <a:pPr defTabSz="1219140"/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  <p:cxnSp>
        <p:nvCxnSpPr>
          <p:cNvPr id="10" name="Connecteur droit 9"/>
          <p:cNvCxnSpPr/>
          <p:nvPr userDrawn="1"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047A8C80-B7F8-48ED-902C-3E56DD911EF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31372" y="276694"/>
            <a:ext cx="1440160" cy="734927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F4F53D36-1D24-4BFD-A4D0-2FF2F76164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235" y="297995"/>
            <a:ext cx="1871532" cy="42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F092212-B78D-0A97-C97F-BB6D26F48154}"/>
              </a:ext>
            </a:extLst>
          </p:cNvPr>
          <p:cNvSpPr txBox="1"/>
          <p:nvPr userDrawn="1">
            <p:extLst>
              <p:ext uri="{1162E1C5-73C7-4A58-AE30-91384D911F3F}">
                <p184:classification xmlns="" xmlns:p184="http://schemas.microsoft.com/office/powerpoint/2018/4/main" val="ftr"/>
              </p:ext>
            </p:extLst>
          </p:nvPr>
        </p:nvSpPr>
        <p:spPr>
          <a:xfrm>
            <a:off x="5826887" y="6705600"/>
            <a:ext cx="5667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C1 - Public</a:t>
            </a:r>
          </a:p>
        </p:txBody>
      </p:sp>
    </p:spTree>
    <p:extLst>
      <p:ext uri="{BB962C8B-B14F-4D97-AF65-F5344CB8AC3E}">
        <p14:creationId xmlns:p14="http://schemas.microsoft.com/office/powerpoint/2010/main" val="2554100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hf hdr="0"/>
  <p:txStyles>
    <p:titleStyle>
      <a:lvl1pPr algn="l" defTabSz="1219140" rtl="0" eaLnBrk="1" latinLnBrk="0" hangingPunct="1">
        <a:lnSpc>
          <a:spcPct val="90000"/>
        </a:lnSpc>
        <a:spcBef>
          <a:spcPct val="0"/>
        </a:spcBef>
        <a:buNone/>
        <a:defRPr sz="3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21914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defRPr sz="15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35984" indent="-95996" algn="l" defTabSz="121914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575972" indent="-95996" algn="l" defTabSz="121914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815960" indent="-95996" algn="l" defTabSz="121914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03944" indent="-95996" algn="l" defTabSz="121914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479999" y="1200000"/>
            <a:ext cx="11232000" cy="9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79999" y="2448000"/>
            <a:ext cx="11232000" cy="343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/>
              <a:t>Texte de niveau 1</a:t>
            </a:r>
          </a:p>
          <a:p>
            <a:pPr lvl="1"/>
            <a:r>
              <a:rPr lang="fr-FR" noProof="0"/>
              <a:t>Texte de niveau 2</a:t>
            </a:r>
          </a:p>
          <a:p>
            <a:pPr lvl="2"/>
            <a:r>
              <a:rPr lang="fr-FR" noProof="0"/>
              <a:t>Texte de niveau 3</a:t>
            </a:r>
          </a:p>
          <a:p>
            <a:pPr lvl="3"/>
            <a:r>
              <a:rPr lang="fr-FR" noProof="0"/>
              <a:t>Texte de niveau 4</a:t>
            </a:r>
          </a:p>
          <a:p>
            <a:pPr lvl="4"/>
            <a:r>
              <a:rPr lang="fr-FR" noProof="0"/>
              <a:t>Texte de niveau 5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8352000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pPr defTabSz="1219170"/>
            <a:fld id="{733122C9-A0B9-462F-8757-0847AD287B63}" type="slidenum">
              <a:rPr lang="fr-FR" smtClean="0">
                <a:solidFill>
                  <a:srgbClr val="000000"/>
                </a:solidFill>
              </a:rPr>
              <a:pPr defTabSz="1219170"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  <p:cxnSp>
        <p:nvCxnSpPr>
          <p:cNvPr id="10" name="Connecteur droit 9"/>
          <p:cNvCxnSpPr/>
          <p:nvPr userDrawn="1"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047A8C80-B7F8-48ED-902C-3E56DD911EF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31372" y="276693"/>
            <a:ext cx="1440160" cy="734927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F4F53D36-1D24-4BFD-A4D0-2FF2F76164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234" y="297994"/>
            <a:ext cx="1871532" cy="42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345707-1876-D7E0-DD37-73DB1BBE1BB4}"/>
              </a:ext>
            </a:extLst>
          </p:cNvPr>
          <p:cNvSpPr txBox="1"/>
          <p:nvPr userDrawn="1">
            <p:extLst>
              <p:ext uri="{1162E1C5-73C7-4A58-AE30-91384D911F3F}">
                <p184:classification xmlns="" xmlns:p184="http://schemas.microsoft.com/office/powerpoint/2018/4/main" val="ftr"/>
              </p:ext>
            </p:extLst>
          </p:nvPr>
        </p:nvSpPr>
        <p:spPr>
          <a:xfrm>
            <a:off x="5826887" y="6705600"/>
            <a:ext cx="5667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C1 - Public</a:t>
            </a:r>
          </a:p>
        </p:txBody>
      </p:sp>
    </p:spTree>
    <p:extLst>
      <p:ext uri="{BB962C8B-B14F-4D97-AF65-F5344CB8AC3E}">
        <p14:creationId xmlns:p14="http://schemas.microsoft.com/office/powerpoint/2010/main" val="471870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</p:sldLayoutIdLst>
  <p:hf hdr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35992" indent="-95998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575986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815980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103972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479999" y="1200000"/>
            <a:ext cx="11232000" cy="9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79999" y="2448000"/>
            <a:ext cx="11232000" cy="343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/>
              <a:t>Texte de niveau 1</a:t>
            </a:r>
          </a:p>
          <a:p>
            <a:pPr lvl="1"/>
            <a:r>
              <a:rPr lang="fr-FR" noProof="0"/>
              <a:t>Texte de niveau 2</a:t>
            </a:r>
          </a:p>
          <a:p>
            <a:pPr lvl="2"/>
            <a:r>
              <a:rPr lang="fr-FR" noProof="0"/>
              <a:t>Texte de niveau 3</a:t>
            </a:r>
          </a:p>
          <a:p>
            <a:pPr lvl="3"/>
            <a:r>
              <a:rPr lang="fr-FR" noProof="0"/>
              <a:t>Texte de niveau 4</a:t>
            </a:r>
          </a:p>
          <a:p>
            <a:pPr lvl="4"/>
            <a:r>
              <a:rPr lang="fr-FR" noProof="0"/>
              <a:t>Texte de niveau 5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8352000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047A8C80-B7F8-48ED-902C-3E56DD911EF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31372" y="276693"/>
            <a:ext cx="1440160" cy="734927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59578" y="6432428"/>
            <a:ext cx="620728" cy="37114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C4975F2-CE33-AC08-565D-69C505741E6D}"/>
              </a:ext>
            </a:extLst>
          </p:cNvPr>
          <p:cNvSpPr txBox="1"/>
          <p:nvPr userDrawn="1">
            <p:extLst>
              <p:ext uri="{1162E1C5-73C7-4A58-AE30-91384D911F3F}">
                <p184:classification xmlns="" xmlns:p184="http://schemas.microsoft.com/office/powerpoint/2018/4/main" val="ftr"/>
              </p:ext>
            </p:extLst>
          </p:nvPr>
        </p:nvSpPr>
        <p:spPr>
          <a:xfrm>
            <a:off x="5826887" y="6705600"/>
            <a:ext cx="5667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C1 - Public</a:t>
            </a:r>
          </a:p>
        </p:txBody>
      </p:sp>
    </p:spTree>
    <p:extLst>
      <p:ext uri="{BB962C8B-B14F-4D97-AF65-F5344CB8AC3E}">
        <p14:creationId xmlns:p14="http://schemas.microsoft.com/office/powerpoint/2010/main" val="3507380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</p:sldLayoutIdLst>
  <p:hf hdr="0" ft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35992" indent="-95998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itchFamily="34" charset="0"/>
        <a:buChar char="•"/>
        <a:defRPr sz="1267" kern="1200">
          <a:solidFill>
            <a:schemeClr val="tx1"/>
          </a:solidFill>
          <a:latin typeface="+mn-lt"/>
          <a:ea typeface="+mn-ea"/>
          <a:cs typeface="+mn-cs"/>
        </a:defRPr>
      </a:lvl2pPr>
      <a:lvl3pPr marL="575986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1133" kern="1200">
          <a:solidFill>
            <a:schemeClr val="tx1"/>
          </a:solidFill>
          <a:latin typeface="+mn-lt"/>
          <a:ea typeface="+mn-ea"/>
          <a:cs typeface="+mn-cs"/>
        </a:defRPr>
      </a:lvl3pPr>
      <a:lvl4pPr marL="815980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103972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933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479999" y="1200000"/>
            <a:ext cx="11232000" cy="9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79999" y="2448000"/>
            <a:ext cx="11232000" cy="343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/>
              <a:t>Texte de niveau 1</a:t>
            </a:r>
          </a:p>
          <a:p>
            <a:pPr lvl="1"/>
            <a:r>
              <a:rPr lang="fr-FR" noProof="0"/>
              <a:t>Texte de niveau 2</a:t>
            </a:r>
          </a:p>
          <a:p>
            <a:pPr lvl="2"/>
            <a:r>
              <a:rPr lang="fr-FR" noProof="0"/>
              <a:t>Texte de niveau 3</a:t>
            </a:r>
          </a:p>
          <a:p>
            <a:pPr lvl="3"/>
            <a:r>
              <a:rPr lang="fr-FR" noProof="0"/>
              <a:t>Texte de niveau 4</a:t>
            </a:r>
          </a:p>
          <a:p>
            <a:pPr lvl="4"/>
            <a:r>
              <a:rPr lang="fr-FR" noProof="0"/>
              <a:t>Texte de niveau 5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8352000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047A8C80-B7F8-48ED-902C-3E56DD911EF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31372" y="276693"/>
            <a:ext cx="1440160" cy="734927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F4F53D36-1D24-4BFD-A4D0-2FF2F76164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234" y="297994"/>
            <a:ext cx="1871532" cy="42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36C5B0D-6D37-9B3F-E47E-A17889F68DF7}"/>
              </a:ext>
            </a:extLst>
          </p:cNvPr>
          <p:cNvSpPr txBox="1"/>
          <p:nvPr userDrawn="1">
            <p:extLst>
              <p:ext uri="{1162E1C5-73C7-4A58-AE30-91384D911F3F}">
                <p184:classification xmlns="" xmlns:p184="http://schemas.microsoft.com/office/powerpoint/2018/4/main" val="ftr"/>
              </p:ext>
            </p:extLst>
          </p:nvPr>
        </p:nvSpPr>
        <p:spPr>
          <a:xfrm>
            <a:off x="5826887" y="6705600"/>
            <a:ext cx="5667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C1 - Public</a:t>
            </a:r>
          </a:p>
        </p:txBody>
      </p:sp>
    </p:spTree>
    <p:extLst>
      <p:ext uri="{BB962C8B-B14F-4D97-AF65-F5344CB8AC3E}">
        <p14:creationId xmlns:p14="http://schemas.microsoft.com/office/powerpoint/2010/main" val="2070765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</p:sldLayoutIdLst>
  <p:hf hdr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35992" indent="-95998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itchFamily="34" charset="0"/>
        <a:buChar char="•"/>
        <a:defRPr sz="1267" kern="1200">
          <a:solidFill>
            <a:schemeClr val="tx1"/>
          </a:solidFill>
          <a:latin typeface="+mn-lt"/>
          <a:ea typeface="+mn-ea"/>
          <a:cs typeface="+mn-cs"/>
        </a:defRPr>
      </a:lvl2pPr>
      <a:lvl3pPr marL="575986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1133" kern="1200">
          <a:solidFill>
            <a:schemeClr val="tx1"/>
          </a:solidFill>
          <a:latin typeface="+mn-lt"/>
          <a:ea typeface="+mn-ea"/>
          <a:cs typeface="+mn-cs"/>
        </a:defRPr>
      </a:lvl3pPr>
      <a:lvl4pPr marL="815980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103972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933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10375451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think-cell Slide" r:id="rId38" imgW="413" imgH="416" progId="TCLayout.ActiveDocument.1">
                  <p:embed/>
                </p:oleObj>
              </mc:Choice>
              <mc:Fallback>
                <p:oleObj name="think-cell Slide" r:id="rId38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A3BA5BB1-E612-45A5-B025-F9EEF9F252F0}"/>
              </a:ext>
            </a:extLst>
          </p:cNvPr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0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err="1"/>
              <a:t>Footnotes</a:t>
            </a:r>
            <a:endParaRPr lang="fr-FR" dirty="0"/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506828" y="198166"/>
            <a:ext cx="10130435" cy="3847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grpSp>
        <p:nvGrpSpPr>
          <p:cNvPr id="59" name="Grid" hidden="1">
            <a:extLst>
              <a:ext uri="{FF2B5EF4-FFF2-40B4-BE49-F238E27FC236}">
                <a16:creationId xmlns:a16="http://schemas.microsoft.com/office/drawing/2014/main" id="{D35250B8-D61E-4F1A-9ACD-6E1BB958B78E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60" name="slide margin">
              <a:extLst>
                <a:ext uri="{FF2B5EF4-FFF2-40B4-BE49-F238E27FC236}">
                  <a16:creationId xmlns:a16="http://schemas.microsoft.com/office/drawing/2014/main" id="{B96EBE04-E01D-4922-8601-F1AD43DC4DA0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FR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CA037B0-2A91-4357-A969-80F65F949266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1BD7C67-EF90-4AA0-BA50-51299E7EEE4C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719564A-5227-44A7-ABC0-4C6BBC1E2D6F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FD85D0C-74E8-4603-86B8-FCC481122CE8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F8BF8BD-68B4-4717-8162-382FFCC9BC9A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9DB0B65-FCD8-4DD7-833A-DEED6A420E2A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18151F3-D51F-4302-95BF-AE8E806F628D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35A6B330-5ACC-486B-8131-B7F5407825B2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A5DE7AD-CCFE-4A85-9421-C7CEA9F80DEC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E2A9A81-75D1-41A9-9821-54FC36E753C1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6FE52AA-2DD1-4D00-A984-41CDC38B2D7F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85C9FC50-7177-43E6-9E56-DC9A2E6B7E6E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C97F85A-62E2-4591-B8D0-4F068B177B5D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F4B967A-CF91-473D-8A35-2BE771F9F59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AC41621-77EA-4492-8E68-0BE34108294A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1A06AD2-A9EA-45D9-B15C-089884A54107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A7B39CC-379F-4224-9E59-81B1690088A0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8002ACB-1459-4214-B28A-B38E8A1FF8A6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1D59E94-AA3C-4DE0-8345-20C71667A205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805F09B-786C-43E4-8288-B1AAF94C8ADE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FB23B6E-567C-4896-8B32-DA4C452B4AE7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B792231-972E-4476-BAF2-761E10463BA8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908370B7-3D11-4F78-B977-D8F0DE2694ED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11EA99D-D15D-43C2-BF4E-36554B346AB6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A72B2F6-0AFF-4E6E-AFFF-60767DB3FA63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A68F8E74-3AE4-4AF9-9F36-63344C9076D2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1D5F169-E1D4-48A3-AE5B-F5F1BEF2E7CF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230F928-F9B2-4955-9800-74DE09DCE6F2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7C829A9-6808-4531-8C12-A84988E6DEE1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FA5964C-E9C5-4C2F-BD6E-47BAFB5B6D17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C168D8D-76CE-4BE5-BE95-79B96300EA3F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749465C-813A-45F9-8C3E-5D06C8584929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53894C26-2473-4C24-B082-48DD1E92241C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FDA0320-8435-46CA-B1B3-5203F54A419F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42721E4-5D12-459C-AC2E-7CE148AF9062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BF7D46B-3779-49D0-BCB4-F2DCE091958D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34464F0-BD7F-4488-85F0-EC20C24BECAA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82B54541-0CDD-4724-8101-AABFF1207033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45070398-8D55-4EE2-8CA4-47428E2AF03F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2166891-56D0-4EBC-B681-501401DEF9D4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13A87E3-D106-41FF-A8CD-C27DABF0103D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164477D-838D-4C70-ADD7-37AD79A844AA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72B193C0-8980-4BB2-8E91-7A1C9ABE0B6C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C1A94AAA-1D98-4233-842E-2A2F52812358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21F2B43-A2DC-42F4-8EA4-A8A4DA6D6FA7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A60F0923-6896-405D-AD16-F097448F3E3D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BC70D5B1-47D7-451F-B83A-973A26731A22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FD9A464-81FE-4829-A1C5-5CCEE42448B3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8F55CAB0-53A2-417F-9F66-C0437933E98B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1547EE77-7495-47CB-BEC9-D5C742DF2B2C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A942184-696A-4A78-BB9D-3D619B990987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1B5F4EE6-4D4C-4488-80DE-36C83D540765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CD3A42E3-1ED2-4BBE-8B0B-CEA491522F0A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94162AD8-9037-4220-B19F-7B3A0F44E941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C20FB70-03E4-4D7E-BA41-546EAAB33089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84D3C92-FDAE-47DB-9457-A9B216922E98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B5DF0860-265F-4ABC-9F65-0C1D385DAA19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D878D1D5-E6E5-4FA6-AF6E-95E8AF796777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E11FF29A-4B39-4335-9BD5-ED902309BF79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3A82A803-5E70-4523-9F20-67F308765C7E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B4208CB2-5882-4416-87C9-284BDAF3367A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BD4116CD-6422-4E26-9703-D3F7C10FCD56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31AB3A35-E2FF-4178-896B-F08E77092825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179C539-DD6F-48AA-8F80-27BC682014AF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2784004E-3271-4D1C-B1EA-CA1E334E0D03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3657725E-FBF6-491D-9BA1-E6A9727F4F2D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31244567-76A7-47AF-9353-403D05D533F0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EEC47A2A-ED3B-4AD0-ACD5-F8ED92644229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0F3E01E5-F569-4020-BCB0-083537701AB0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1121A42-5912-44C8-B9A3-FDEC8EA70284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59B1DE7-25C8-4743-8284-FA656D339F55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526249F1-59FB-44FC-8AF9-D7F90AFBEE2C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E6D42779-D977-4405-A149-D8DE5B52134A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27EE8A2F-6AD9-4AE7-B04B-7892891F84AC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B8F4A59A-16C3-4C3A-AB79-FE22721EA641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5CA3A6CC-1A49-42F6-A318-99D9224BDC91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2DC3484E-5EF8-49C4-B1F6-75C854D50C80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3461A54-E77E-414D-B7E0-7364070D9566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29C48517-171B-43FD-A41C-58C9B531BDB5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F429932A-1238-48FC-B171-20A3AA531D40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BED7651-AF04-41D4-9476-5A43476D85BB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main body box">
              <a:extLst>
                <a:ext uri="{FF2B5EF4-FFF2-40B4-BE49-F238E27FC236}">
                  <a16:creationId xmlns:a16="http://schemas.microsoft.com/office/drawing/2014/main" id="{100DE417-9DB9-4840-8370-B716FFA27760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B93A1E2B-8C80-482F-83BE-384344D09839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BEAB22C5-0A46-4041-9158-6DC76EA2F350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4" name="Sticker" hidden="1">
            <a:extLst>
              <a:ext uri="{FF2B5EF4-FFF2-40B4-BE49-F238E27FC236}">
                <a16:creationId xmlns:a16="http://schemas.microsoft.com/office/drawing/2014/main" id="{F9BB011A-568C-4B05-AE57-EB000B2FD8BB}"/>
              </a:ext>
            </a:extLst>
          </p:cNvPr>
          <p:cNvSpPr txBox="1"/>
          <p:nvPr userDrawn="1"/>
        </p:nvSpPr>
        <p:spPr>
          <a:xfrm>
            <a:off x="538600" y="1241437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dirty="0"/>
              <a:t>STICKER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693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fr-FR" dirty="0" err="1"/>
              <a:t>Above</a:t>
            </a:r>
            <a:r>
              <a:rPr lang="fr-FR" dirty="0"/>
              <a:t> Chart Exhibit </a:t>
            </a:r>
            <a:r>
              <a:rPr lang="fr-FR" dirty="0" err="1"/>
              <a:t>Title</a:t>
            </a:r>
            <a:endParaRPr lang="fr-FR" dirty="0"/>
          </a:p>
          <a:p>
            <a:pPr lvl="0"/>
            <a:r>
              <a:rPr lang="fr-FR" b="0" dirty="0"/>
              <a:t>Unit of </a:t>
            </a:r>
            <a:r>
              <a:rPr lang="fr-FR" b="0" dirty="0" err="1"/>
              <a:t>Measure</a:t>
            </a:r>
            <a:endParaRPr lang="fr-FR" b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484655" cy="16312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text</a:t>
            </a:r>
            <a:r>
              <a:rPr lang="fr-FR" dirty="0"/>
              <a:t> styles</a:t>
            </a:r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grpSp>
        <p:nvGrpSpPr>
          <p:cNvPr id="170" name="LegendLines" hidden="1">
            <a:extLst>
              <a:ext uri="{FF2B5EF4-FFF2-40B4-BE49-F238E27FC236}">
                <a16:creationId xmlns:a16="http://schemas.microsoft.com/office/drawing/2014/main" id="{AD7E59F0-D426-4E62-A472-F84774F8AC8B}"/>
              </a:ext>
            </a:extLst>
          </p:cNvPr>
          <p:cNvGrpSpPr/>
          <p:nvPr userDrawn="1"/>
        </p:nvGrpSpPr>
        <p:grpSpPr>
          <a:xfrm>
            <a:off x="10317304" y="3150223"/>
            <a:ext cx="1319960" cy="958286"/>
            <a:chOff x="10162879" y="3243772"/>
            <a:chExt cx="1319960" cy="958286"/>
          </a:xfrm>
        </p:grpSpPr>
        <p:sp>
          <p:nvSpPr>
            <p:cNvPr id="171" name="Legend1" hidden="1">
              <a:extLst>
                <a:ext uri="{FF2B5EF4-FFF2-40B4-BE49-F238E27FC236}">
                  <a16:creationId xmlns:a16="http://schemas.microsoft.com/office/drawing/2014/main" id="{BB8F37CE-3E53-45DF-B8AC-765F531E1A99}"/>
                </a:ext>
              </a:extLst>
            </p:cNvPr>
            <p:cNvSpPr txBox="1"/>
            <p:nvPr/>
          </p:nvSpPr>
          <p:spPr>
            <a:xfrm>
              <a:off x="10886522" y="324377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72" name="Legend2" hidden="1">
              <a:extLst>
                <a:ext uri="{FF2B5EF4-FFF2-40B4-BE49-F238E27FC236}">
                  <a16:creationId xmlns:a16="http://schemas.microsoft.com/office/drawing/2014/main" id="{560003F2-D11B-454F-B67F-B14E9440BB72}"/>
                </a:ext>
              </a:extLst>
            </p:cNvPr>
            <p:cNvSpPr txBox="1"/>
            <p:nvPr/>
          </p:nvSpPr>
          <p:spPr>
            <a:xfrm>
              <a:off x="10886522" y="3615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73" name="Legend3" hidden="1">
              <a:extLst>
                <a:ext uri="{FF2B5EF4-FFF2-40B4-BE49-F238E27FC236}">
                  <a16:creationId xmlns:a16="http://schemas.microsoft.com/office/drawing/2014/main" id="{7697110C-9407-49FC-B1D3-31E152073456}"/>
                </a:ext>
              </a:extLst>
            </p:cNvPr>
            <p:cNvSpPr txBox="1"/>
            <p:nvPr/>
          </p:nvSpPr>
          <p:spPr>
            <a:xfrm>
              <a:off x="10886522" y="398661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74" name="LineLegend3" hidden="1">
              <a:extLst>
                <a:ext uri="{FF2B5EF4-FFF2-40B4-BE49-F238E27FC236}">
                  <a16:creationId xmlns:a16="http://schemas.microsoft.com/office/drawing/2014/main" id="{B716F6D9-5B3D-44B6-B252-22C0368C8F15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fr-FR" sz="1400" baseline="0" dirty="0">
                <a:ea typeface="+mn-ea"/>
              </a:endParaRPr>
            </a:p>
          </p:txBody>
        </p:sp>
        <p:sp>
          <p:nvSpPr>
            <p:cNvPr id="175" name="LineLegend2" hidden="1">
              <a:extLst>
                <a:ext uri="{FF2B5EF4-FFF2-40B4-BE49-F238E27FC236}">
                  <a16:creationId xmlns:a16="http://schemas.microsoft.com/office/drawing/2014/main" id="{947D8390-A89F-40C2-A6E2-730EF2B1C01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fr-FR" sz="1400" baseline="0" dirty="0">
                <a:ea typeface="+mn-ea"/>
              </a:endParaRPr>
            </a:p>
          </p:txBody>
        </p:sp>
        <p:sp>
          <p:nvSpPr>
            <p:cNvPr id="176" name="LineLegend1" hidden="1">
              <a:extLst>
                <a:ext uri="{FF2B5EF4-FFF2-40B4-BE49-F238E27FC236}">
                  <a16:creationId xmlns:a16="http://schemas.microsoft.com/office/drawing/2014/main" id="{7C47454C-AADC-4817-A701-6C7A732D1844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fr-FR" sz="1400" baseline="0" dirty="0">
                <a:ea typeface="+mn-ea"/>
              </a:endParaRPr>
            </a:p>
          </p:txBody>
        </p:sp>
      </p:grpSp>
      <p:grpSp>
        <p:nvGrpSpPr>
          <p:cNvPr id="177" name="LegendMoons" hidden="1">
            <a:extLst>
              <a:ext uri="{FF2B5EF4-FFF2-40B4-BE49-F238E27FC236}">
                <a16:creationId xmlns:a16="http://schemas.microsoft.com/office/drawing/2014/main" id="{F5A8AEB0-3FA2-4EF0-96C7-4F57EA90404E}"/>
              </a:ext>
            </a:extLst>
          </p:cNvPr>
          <p:cNvGrpSpPr/>
          <p:nvPr userDrawn="1"/>
        </p:nvGrpSpPr>
        <p:grpSpPr>
          <a:xfrm>
            <a:off x="10688315" y="1145373"/>
            <a:ext cx="948949" cy="1731859"/>
            <a:chOff x="7723680" y="1702457"/>
            <a:chExt cx="948949" cy="1731859"/>
          </a:xfrm>
        </p:grpSpPr>
        <p:sp>
          <p:nvSpPr>
            <p:cNvPr id="178" name="Legend1" hidden="1">
              <a:extLst>
                <a:ext uri="{FF2B5EF4-FFF2-40B4-BE49-F238E27FC236}">
                  <a16:creationId xmlns:a16="http://schemas.microsoft.com/office/drawing/2014/main" id="{17ECB99A-1EF0-4005-AA32-27D519A82AF7}"/>
                </a:ext>
              </a:extLst>
            </p:cNvPr>
            <p:cNvSpPr txBox="1"/>
            <p:nvPr/>
          </p:nvSpPr>
          <p:spPr>
            <a:xfrm>
              <a:off x="8076312" y="1709816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86" name="Legend2" hidden="1">
              <a:extLst>
                <a:ext uri="{FF2B5EF4-FFF2-40B4-BE49-F238E27FC236}">
                  <a16:creationId xmlns:a16="http://schemas.microsoft.com/office/drawing/2014/main" id="{6AE05C57-20FD-4E11-BE0B-90B845F916E7}"/>
                </a:ext>
              </a:extLst>
            </p:cNvPr>
            <p:cNvSpPr txBox="1"/>
            <p:nvPr/>
          </p:nvSpPr>
          <p:spPr>
            <a:xfrm>
              <a:off x="8076312" y="2085275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98" name="Legend3" hidden="1">
              <a:extLst>
                <a:ext uri="{FF2B5EF4-FFF2-40B4-BE49-F238E27FC236}">
                  <a16:creationId xmlns:a16="http://schemas.microsoft.com/office/drawing/2014/main" id="{EF934FD4-82A2-48C6-BD02-D3A6B6B797F8}"/>
                </a:ext>
              </a:extLst>
            </p:cNvPr>
            <p:cNvSpPr txBox="1"/>
            <p:nvPr/>
          </p:nvSpPr>
          <p:spPr>
            <a:xfrm>
              <a:off x="8076312" y="246073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99" name="Legend4" hidden="1">
              <a:extLst>
                <a:ext uri="{FF2B5EF4-FFF2-40B4-BE49-F238E27FC236}">
                  <a16:creationId xmlns:a16="http://schemas.microsoft.com/office/drawing/2014/main" id="{FE0758CD-FA8C-4195-A1BD-610E62F6CDF6}"/>
                </a:ext>
              </a:extLst>
            </p:cNvPr>
            <p:cNvSpPr txBox="1"/>
            <p:nvPr/>
          </p:nvSpPr>
          <p:spPr>
            <a:xfrm>
              <a:off x="8076312" y="2836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200" name="Legend5" hidden="1">
              <a:extLst>
                <a:ext uri="{FF2B5EF4-FFF2-40B4-BE49-F238E27FC236}">
                  <a16:creationId xmlns:a16="http://schemas.microsoft.com/office/drawing/2014/main" id="{F2A4CC4D-394E-42DA-871A-2CBD0021F1D5}"/>
                </a:ext>
              </a:extLst>
            </p:cNvPr>
            <p:cNvSpPr txBox="1"/>
            <p:nvPr/>
          </p:nvSpPr>
          <p:spPr>
            <a:xfrm>
              <a:off x="8076312" y="321165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grpSp>
          <p:nvGrpSpPr>
            <p:cNvPr id="201" name="MoonLegend1" hidden="1">
              <a:extLst>
                <a:ext uri="{FF2B5EF4-FFF2-40B4-BE49-F238E27FC236}">
                  <a16:creationId xmlns:a16="http://schemas.microsoft.com/office/drawing/2014/main" id="{79E41D2E-8DA0-4B7B-86C6-9A35EFB38627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214" name="Oval 213" hidden="1">
                <a:extLst>
                  <a:ext uri="{FF2B5EF4-FFF2-40B4-BE49-F238E27FC236}">
                    <a16:creationId xmlns:a16="http://schemas.microsoft.com/office/drawing/2014/main" id="{4656DDFC-1AF1-4A24-BCE4-B3814732D419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5" name="Arc 214" hidden="1">
                <a:extLst>
                  <a:ext uri="{FF2B5EF4-FFF2-40B4-BE49-F238E27FC236}">
                    <a16:creationId xmlns:a16="http://schemas.microsoft.com/office/drawing/2014/main" id="{C104FE89-2C5E-4644-9A67-05B51D8DE993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fr-FR" sz="1400" dirty="0"/>
              </a:p>
            </p:txBody>
          </p:sp>
        </p:grpSp>
        <p:grpSp>
          <p:nvGrpSpPr>
            <p:cNvPr id="202" name="MoonLegend2" hidden="1">
              <a:extLst>
                <a:ext uri="{FF2B5EF4-FFF2-40B4-BE49-F238E27FC236}">
                  <a16:creationId xmlns:a16="http://schemas.microsoft.com/office/drawing/2014/main" id="{224ADC82-F922-43C5-A9F2-767488E02C1F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212" name="Oval 211" hidden="1">
                <a:extLst>
                  <a:ext uri="{FF2B5EF4-FFF2-40B4-BE49-F238E27FC236}">
                    <a16:creationId xmlns:a16="http://schemas.microsoft.com/office/drawing/2014/main" id="{779C3AFC-F8BF-48EB-8D46-891198387832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Arc 212" hidden="1">
                <a:extLst>
                  <a:ext uri="{FF2B5EF4-FFF2-40B4-BE49-F238E27FC236}">
                    <a16:creationId xmlns:a16="http://schemas.microsoft.com/office/drawing/2014/main" id="{18F71D0D-2B4F-4880-9D90-C99A126B2A33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fr-FR" sz="1400" dirty="0"/>
              </a:p>
            </p:txBody>
          </p:sp>
        </p:grpSp>
        <p:grpSp>
          <p:nvGrpSpPr>
            <p:cNvPr id="203" name="MoonLegend3" hidden="1">
              <a:extLst>
                <a:ext uri="{FF2B5EF4-FFF2-40B4-BE49-F238E27FC236}">
                  <a16:creationId xmlns:a16="http://schemas.microsoft.com/office/drawing/2014/main" id="{02343DA7-886D-45BA-AD97-6FACC45C00F8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210" name="Oval 209" hidden="1">
                <a:extLst>
                  <a:ext uri="{FF2B5EF4-FFF2-40B4-BE49-F238E27FC236}">
                    <a16:creationId xmlns:a16="http://schemas.microsoft.com/office/drawing/2014/main" id="{1C6FCAFF-48FE-412A-8CBD-E4914CBDC49C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Arc 210" hidden="1">
                <a:extLst>
                  <a:ext uri="{FF2B5EF4-FFF2-40B4-BE49-F238E27FC236}">
                    <a16:creationId xmlns:a16="http://schemas.microsoft.com/office/drawing/2014/main" id="{C693DD76-965B-4B62-9983-BF3874A17159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fr-FR" sz="1400" dirty="0"/>
              </a:p>
            </p:txBody>
          </p:sp>
        </p:grpSp>
        <p:grpSp>
          <p:nvGrpSpPr>
            <p:cNvPr id="204" name="MoonLegend4" hidden="1">
              <a:extLst>
                <a:ext uri="{FF2B5EF4-FFF2-40B4-BE49-F238E27FC236}">
                  <a16:creationId xmlns:a16="http://schemas.microsoft.com/office/drawing/2014/main" id="{805AF359-C9D3-4AF8-87EB-C31A85A9FB56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208" name="Oval 207" hidden="1">
                <a:extLst>
                  <a:ext uri="{FF2B5EF4-FFF2-40B4-BE49-F238E27FC236}">
                    <a16:creationId xmlns:a16="http://schemas.microsoft.com/office/drawing/2014/main" id="{9CD6793F-D294-4982-8106-7A9AEC6D63F2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9" name="Arc 208" hidden="1">
                <a:extLst>
                  <a:ext uri="{FF2B5EF4-FFF2-40B4-BE49-F238E27FC236}">
                    <a16:creationId xmlns:a16="http://schemas.microsoft.com/office/drawing/2014/main" id="{5AC6E7F6-5719-4288-BBC4-E9F7BA766314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fr-FR" sz="1400" dirty="0"/>
              </a:p>
            </p:txBody>
          </p:sp>
        </p:grpSp>
        <p:grpSp>
          <p:nvGrpSpPr>
            <p:cNvPr id="205" name="MoonLegend5" hidden="1">
              <a:extLst>
                <a:ext uri="{FF2B5EF4-FFF2-40B4-BE49-F238E27FC236}">
                  <a16:creationId xmlns:a16="http://schemas.microsoft.com/office/drawing/2014/main" id="{ABD56F0E-E00B-43B9-9B92-2D2129341439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206" name="Oval 205" hidden="1">
                <a:extLst>
                  <a:ext uri="{FF2B5EF4-FFF2-40B4-BE49-F238E27FC236}">
                    <a16:creationId xmlns:a16="http://schemas.microsoft.com/office/drawing/2014/main" id="{AC3ECE83-1F79-46C0-8189-36B97D037AB2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7" name="Arc 206" hidden="1">
                <a:extLst>
                  <a:ext uri="{FF2B5EF4-FFF2-40B4-BE49-F238E27FC236}">
                    <a16:creationId xmlns:a16="http://schemas.microsoft.com/office/drawing/2014/main" id="{2D2C1248-7883-4B71-9ED2-191E65BDBC7A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fr-FR" sz="1400" dirty="0"/>
              </a:p>
            </p:txBody>
          </p:sp>
        </p:grpSp>
      </p:grpSp>
      <p:grpSp>
        <p:nvGrpSpPr>
          <p:cNvPr id="216" name="LegendBoxes" hidden="1">
            <a:extLst>
              <a:ext uri="{FF2B5EF4-FFF2-40B4-BE49-F238E27FC236}">
                <a16:creationId xmlns:a16="http://schemas.microsoft.com/office/drawing/2014/main" id="{34BEF368-E19D-4584-A811-FFCFE38B8276}"/>
              </a:ext>
            </a:extLst>
          </p:cNvPr>
          <p:cNvGrpSpPr/>
          <p:nvPr userDrawn="1"/>
        </p:nvGrpSpPr>
        <p:grpSpPr>
          <a:xfrm>
            <a:off x="10714801" y="4381500"/>
            <a:ext cx="922463" cy="1717282"/>
            <a:chOff x="10652400" y="4322824"/>
            <a:chExt cx="922463" cy="1717282"/>
          </a:xfrm>
        </p:grpSpPr>
        <p:sp>
          <p:nvSpPr>
            <p:cNvPr id="217" name="RectangleLegend1" hidden="1">
              <a:extLst>
                <a:ext uri="{FF2B5EF4-FFF2-40B4-BE49-F238E27FC236}">
                  <a16:creationId xmlns:a16="http://schemas.microsoft.com/office/drawing/2014/main" id="{1DB4FEFB-B39D-4CE2-8272-A1BE32628E7F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218" name="RectangleLegend2" hidden="1">
              <a:extLst>
                <a:ext uri="{FF2B5EF4-FFF2-40B4-BE49-F238E27FC236}">
                  <a16:creationId xmlns:a16="http://schemas.microsoft.com/office/drawing/2014/main" id="{C6718CD5-889B-4E6C-AA3B-4D92BBA88C10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219" name="RectangleLegend3" hidden="1">
              <a:extLst>
                <a:ext uri="{FF2B5EF4-FFF2-40B4-BE49-F238E27FC236}">
                  <a16:creationId xmlns:a16="http://schemas.microsoft.com/office/drawing/2014/main" id="{8EBCC24D-38BF-47FA-AF8F-7B940E058B68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220" name="RectangleLegend4" hidden="1">
              <a:extLst>
                <a:ext uri="{FF2B5EF4-FFF2-40B4-BE49-F238E27FC236}">
                  <a16:creationId xmlns:a16="http://schemas.microsoft.com/office/drawing/2014/main" id="{046D301A-3750-4CEB-8CCC-8F048591C4B1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221" name="RectangleLegend5" hidden="1">
              <a:extLst>
                <a:ext uri="{FF2B5EF4-FFF2-40B4-BE49-F238E27FC236}">
                  <a16:creationId xmlns:a16="http://schemas.microsoft.com/office/drawing/2014/main" id="{2B2A20CB-697F-43CE-867E-906A2E7A4CA3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222" name="Legend1" hidden="1">
              <a:extLst>
                <a:ext uri="{FF2B5EF4-FFF2-40B4-BE49-F238E27FC236}">
                  <a16:creationId xmlns:a16="http://schemas.microsoft.com/office/drawing/2014/main" id="{E7109D70-D530-4BD7-A2D1-E1AA3804E6F3}"/>
                </a:ext>
              </a:extLst>
            </p:cNvPr>
            <p:cNvSpPr txBox="1"/>
            <p:nvPr/>
          </p:nvSpPr>
          <p:spPr>
            <a:xfrm>
              <a:off x="10978546" y="432282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223" name="Legend2" hidden="1">
              <a:extLst>
                <a:ext uri="{FF2B5EF4-FFF2-40B4-BE49-F238E27FC236}">
                  <a16:creationId xmlns:a16="http://schemas.microsoft.com/office/drawing/2014/main" id="{E8487358-FDA7-4434-BBE0-A7B306A25A94}"/>
                </a:ext>
              </a:extLst>
            </p:cNvPr>
            <p:cNvSpPr txBox="1"/>
            <p:nvPr/>
          </p:nvSpPr>
          <p:spPr>
            <a:xfrm>
              <a:off x="10978546" y="470232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224" name="Legend3" hidden="1">
              <a:extLst>
                <a:ext uri="{FF2B5EF4-FFF2-40B4-BE49-F238E27FC236}">
                  <a16:creationId xmlns:a16="http://schemas.microsoft.com/office/drawing/2014/main" id="{E6E9BC12-3F60-46CC-B0CB-8432163574A1}"/>
                </a:ext>
              </a:extLst>
            </p:cNvPr>
            <p:cNvSpPr txBox="1"/>
            <p:nvPr/>
          </p:nvSpPr>
          <p:spPr>
            <a:xfrm>
              <a:off x="10978546" y="508182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225" name="Legend4" hidden="1">
              <a:extLst>
                <a:ext uri="{FF2B5EF4-FFF2-40B4-BE49-F238E27FC236}">
                  <a16:creationId xmlns:a16="http://schemas.microsoft.com/office/drawing/2014/main" id="{29355602-9CB3-4427-89FD-06643576BE25}"/>
                </a:ext>
              </a:extLst>
            </p:cNvPr>
            <p:cNvSpPr txBox="1"/>
            <p:nvPr/>
          </p:nvSpPr>
          <p:spPr>
            <a:xfrm>
              <a:off x="10978546" y="54532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226" name="Legend5" hidden="1">
              <a:extLst>
                <a:ext uri="{FF2B5EF4-FFF2-40B4-BE49-F238E27FC236}">
                  <a16:creationId xmlns:a16="http://schemas.microsoft.com/office/drawing/2014/main" id="{3F3CD601-5A2F-41F4-9FB4-61CDBFFA3A85}"/>
                </a:ext>
              </a:extLst>
            </p:cNvPr>
            <p:cNvSpPr txBox="1"/>
            <p:nvPr/>
          </p:nvSpPr>
          <p:spPr>
            <a:xfrm>
              <a:off x="10978545" y="582466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</p:grpSp>
      <p:sp>
        <p:nvSpPr>
          <p:cNvPr id="151" name="Espace réservé de la date 3">
            <a:extLst>
              <a:ext uri="{FF2B5EF4-FFF2-40B4-BE49-F238E27FC236}">
                <a16:creationId xmlns:a16="http://schemas.microsoft.com/office/drawing/2014/main" id="{F379AE69-F9BA-4C73-A3BB-23ED3A205A6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A6960297-850F-44B2-9F21-8AA04D21A6CB}" type="datetime1">
              <a:rPr lang="fr-FR" cap="all" smtClean="0"/>
              <a:t>24/01/2024</a:t>
            </a:fld>
            <a:endParaRPr lang="fr-FR" cap="all" dirty="0"/>
          </a:p>
        </p:txBody>
      </p:sp>
      <p:pic>
        <p:nvPicPr>
          <p:cNvPr id="148" name="Image 5">
            <a:extLst>
              <a:ext uri="{FF2B5EF4-FFF2-40B4-BE49-F238E27FC236}">
                <a16:creationId xmlns:a16="http://schemas.microsoft.com/office/drawing/2014/main" id="{27B7EC4F-9DEC-4AA4-B154-681CB1EFEF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0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52" name="Connecteur droit 13">
            <a:extLst>
              <a:ext uri="{FF2B5EF4-FFF2-40B4-BE49-F238E27FC236}">
                <a16:creationId xmlns:a16="http://schemas.microsoft.com/office/drawing/2014/main" id="{082C0393-0949-4794-A7BA-B7574E9622FF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11083292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50A74EED-9485-504E-3433-FD8CEE404B04}"/>
              </a:ext>
            </a:extLst>
          </p:cNvPr>
          <p:cNvSpPr txBox="1"/>
          <p:nvPr userDrawn="1">
            <p:extLst>
              <p:ext uri="{1162E1C5-73C7-4A58-AE30-91384D911F3F}">
                <p184:classification xmlns="" xmlns:p184="http://schemas.microsoft.com/office/powerpoint/2018/4/main" val="ftr"/>
              </p:ext>
            </p:extLst>
          </p:nvPr>
        </p:nvSpPr>
        <p:spPr>
          <a:xfrm>
            <a:off x="5826887" y="6705600"/>
            <a:ext cx="5667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C1 - Public</a:t>
            </a:r>
          </a:p>
        </p:txBody>
      </p:sp>
    </p:spTree>
    <p:extLst>
      <p:ext uri="{BB962C8B-B14F-4D97-AF65-F5344CB8AC3E}">
        <p14:creationId xmlns:p14="http://schemas.microsoft.com/office/powerpoint/2010/main" val="2031315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kern="1200" spc="0" baseline="0" dirty="0">
          <a:ln w="6350" cap="flat">
            <a:noFill/>
            <a:miter lim="800000"/>
          </a:ln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28600" indent="-225425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42913" indent="-214313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598488" indent="-1524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817563" indent="-14763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5ACBF0"/>
          </p15:clr>
        </p15:guide>
        <p15:guide id="3" orient="horz" pos="3912">
          <p15:clr>
            <a:srgbClr val="5ACBF0"/>
          </p15:clr>
        </p15:guide>
        <p15:guide id="4" orient="horz" pos="1075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31801" y="2276873"/>
            <a:ext cx="11233151" cy="39364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910402"/>
            <a:ext cx="11233151" cy="719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B858D49A-5A7A-574D-A0ED-52B5C1EFA876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433B51AF-3A50-3342-8D79-F2F92F599175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83999" y="68627"/>
            <a:ext cx="1262533" cy="797007"/>
          </a:xfrm>
          <a:prstGeom prst="rect">
            <a:avLst/>
          </a:prstGeom>
        </p:spPr>
      </p:pic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  <a:p>
            <a:pPr algn="ctr"/>
            <a:r>
              <a:rPr lang="fr-FR" dirty="0"/>
              <a:t>                                                                                                                                                                    &amp;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F4F53D36-1D24-4BFD-A4D0-2FF2F76164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6427" y="585955"/>
            <a:ext cx="1535269" cy="346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4BCC73F-3A82-E7B3-99B3-5D65298F19AA}"/>
              </a:ext>
            </a:extLst>
          </p:cNvPr>
          <p:cNvSpPr txBox="1"/>
          <p:nvPr userDrawn="1">
            <p:extLst>
              <p:ext uri="{1162E1C5-73C7-4A58-AE30-91384D911F3F}">
                <p184:classification xmlns="" xmlns:p184="http://schemas.microsoft.com/office/powerpoint/2018/4/main" val="ftr"/>
              </p:ext>
            </p:extLst>
          </p:nvPr>
        </p:nvSpPr>
        <p:spPr>
          <a:xfrm>
            <a:off x="5826887" y="6705600"/>
            <a:ext cx="5667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C1 - Public</a:t>
            </a:r>
          </a:p>
        </p:txBody>
      </p:sp>
    </p:spTree>
    <p:extLst>
      <p:ext uri="{BB962C8B-B14F-4D97-AF65-F5344CB8AC3E}">
        <p14:creationId xmlns:p14="http://schemas.microsoft.com/office/powerpoint/2010/main" val="2952179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</p:sldLayoutIdLst>
  <p:hf hdr="0"/>
  <p:txStyles>
    <p:titleStyle>
      <a:lvl1pPr marL="19050" indent="0" algn="l" defTabSz="1219170" rtl="0" eaLnBrk="1" latinLnBrk="0" hangingPunct="1">
        <a:lnSpc>
          <a:spcPct val="90000"/>
        </a:lnSpc>
        <a:spcBef>
          <a:spcPct val="0"/>
        </a:spcBef>
        <a:buNone/>
        <a:tabLst/>
        <a:defRPr sz="3333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2764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tabLst/>
        <a:defRPr sz="1867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68588" indent="-228594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08582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1333" kern="1200">
          <a:solidFill>
            <a:schemeClr val="tx1"/>
          </a:solidFill>
          <a:latin typeface="+mn-lt"/>
          <a:ea typeface="+mn-ea"/>
          <a:cs typeface="+mn-cs"/>
        </a:defRPr>
      </a:lvl3pPr>
      <a:lvl4pPr marL="948576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+mn-lt"/>
          <a:ea typeface="+mn-ea"/>
          <a:cs typeface="+mn-cs"/>
        </a:defRPr>
      </a:lvl4pPr>
      <a:lvl5pPr marL="1236569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933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indent="0" algn="l" defTabSz="1219170" rtl="0" eaLnBrk="1" latinLnBrk="0" hangingPunct="1">
        <a:spcBef>
          <a:spcPct val="20000"/>
        </a:spcBef>
        <a:buFont typeface="Arial" pitchFamily="34" charset="0"/>
        <a:buNone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31801" y="2276873"/>
            <a:ext cx="11233151" cy="39364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/>
              <a:t>Texte de niveau 1</a:t>
            </a:r>
          </a:p>
          <a:p>
            <a:pPr lvl="1"/>
            <a:r>
              <a:rPr lang="fr-FR" noProof="0"/>
              <a:t>Texte de niveau 2</a:t>
            </a:r>
          </a:p>
          <a:p>
            <a:pPr lvl="2"/>
            <a:r>
              <a:rPr lang="fr-FR" noProof="0"/>
              <a:t>Texte de niveau 3</a:t>
            </a:r>
          </a:p>
          <a:p>
            <a:pPr lvl="3"/>
            <a:r>
              <a:rPr lang="fr-FR" noProof="0"/>
              <a:t>Texte de niveau 4</a:t>
            </a:r>
          </a:p>
          <a:p>
            <a:pPr lvl="4"/>
            <a:r>
              <a:rPr lang="fr-FR" noProof="0"/>
              <a:t>Texte de niveau 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  <a:latin typeface="Marianne" panose="02000000000000000000" pitchFamily="2" charset="0"/>
              </a:defRPr>
            </a:lvl1pPr>
          </a:lstStyle>
          <a:p>
            <a:r>
              <a:rPr lang="fr-FR"/>
              <a:t>Secrétariat général</a:t>
            </a:r>
            <a:br>
              <a:rPr lang="fr-FR"/>
            </a:br>
            <a:r>
              <a:rPr lang="fr-FR"/>
              <a:t>Direction du numérique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  <a:latin typeface="Marianne" panose="02000000000000000000" pitchFamily="2" charset="0"/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910402"/>
            <a:ext cx="11233151" cy="719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  <a:latin typeface="Marianne" panose="02000000000000000000" pitchFamily="2" charset="0"/>
              </a:defRPr>
            </a:lvl1pPr>
          </a:lstStyle>
          <a:p>
            <a:fld id="{B858D49A-5A7A-574D-A0ED-52B5C1EFA876}" type="datetime1">
              <a:rPr lang="fr-FR" cap="all" smtClean="0"/>
              <a:pPr/>
              <a:t>24/01/2024</a:t>
            </a:fld>
            <a:endParaRPr lang="fr-FR" cap="all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433B51AF-3A50-3342-8D79-F2F92F599175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53595" y="164638"/>
            <a:ext cx="743168" cy="70883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AB3247B-A419-8053-31FA-42C47DF6D00D}"/>
              </a:ext>
            </a:extLst>
          </p:cNvPr>
          <p:cNvSpPr txBox="1"/>
          <p:nvPr userDrawn="1">
            <p:extLst>
              <p:ext uri="{1162E1C5-73C7-4A58-AE30-91384D911F3F}">
                <p184:classification xmlns="" xmlns:p184="http://schemas.microsoft.com/office/powerpoint/2018/4/main" val="ftr"/>
              </p:ext>
            </p:extLst>
          </p:nvPr>
        </p:nvSpPr>
        <p:spPr>
          <a:xfrm>
            <a:off x="5826887" y="6705600"/>
            <a:ext cx="5667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C1 - Public</a:t>
            </a:r>
          </a:p>
        </p:txBody>
      </p:sp>
    </p:spTree>
    <p:extLst>
      <p:ext uri="{BB962C8B-B14F-4D97-AF65-F5344CB8AC3E}">
        <p14:creationId xmlns:p14="http://schemas.microsoft.com/office/powerpoint/2010/main" val="1039036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</p:sldLayoutIdLst>
  <p:hf hdr="0"/>
  <p:txStyles>
    <p:titleStyle>
      <a:lvl1pPr marL="19050" indent="0" algn="l" defTabSz="1219170" rtl="0" eaLnBrk="1" latinLnBrk="0" hangingPunct="1">
        <a:lnSpc>
          <a:spcPct val="90000"/>
        </a:lnSpc>
        <a:spcBef>
          <a:spcPct val="0"/>
        </a:spcBef>
        <a:buNone/>
        <a:tabLst/>
        <a:defRPr sz="3333" b="1" kern="1200">
          <a:solidFill>
            <a:schemeClr val="tx1"/>
          </a:solidFill>
          <a:latin typeface="Marianne" panose="02000000000000000000" pitchFamily="2" charset="0"/>
          <a:ea typeface="+mj-ea"/>
          <a:cs typeface="+mj-cs"/>
        </a:defRPr>
      </a:lvl1pPr>
    </p:titleStyle>
    <p:bodyStyle>
      <a:lvl1pPr marL="122764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tabLst/>
        <a:defRPr sz="1867" b="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1pPr>
      <a:lvl2pPr marL="468588" indent="-228594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2pPr>
      <a:lvl3pPr marL="708582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1333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3pPr>
      <a:lvl4pPr marL="948576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4pPr>
      <a:lvl5pPr marL="1236569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933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indent="0" algn="l" defTabSz="1219170" rtl="0" eaLnBrk="1" latinLnBrk="0" hangingPunct="1">
        <a:spcBef>
          <a:spcPct val="20000"/>
        </a:spcBef>
        <a:buFont typeface="Arial" pitchFamily="34" charset="0"/>
        <a:buNone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31801" y="2276873"/>
            <a:ext cx="11233151" cy="39364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Secrétariat général</a:t>
            </a:r>
            <a:br>
              <a:rPr lang="fr-FR" dirty="0"/>
            </a:br>
            <a:r>
              <a:rPr lang="fr-FR" dirty="0"/>
              <a:t>Direction du numérique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910402"/>
            <a:ext cx="11233151" cy="719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3404105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22/09/2022 - Réunion d’information pilote HELIOS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433B51AF-3A50-3342-8D79-F2F92F599175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53595" y="164638"/>
            <a:ext cx="743168" cy="70883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DEE21C4-89A5-45FE-E3BD-BC6316F6110B}"/>
              </a:ext>
            </a:extLst>
          </p:cNvPr>
          <p:cNvSpPr txBox="1"/>
          <p:nvPr userDrawn="1">
            <p:extLst>
              <p:ext uri="{1162E1C5-73C7-4A58-AE30-91384D911F3F}">
                <p184:classification xmlns="" xmlns:p184="http://schemas.microsoft.com/office/powerpoint/2018/4/main" val="ftr"/>
              </p:ext>
            </p:extLst>
          </p:nvPr>
        </p:nvSpPr>
        <p:spPr>
          <a:xfrm>
            <a:off x="5826887" y="6705600"/>
            <a:ext cx="5667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C1 - Public</a:t>
            </a:r>
          </a:p>
        </p:txBody>
      </p:sp>
    </p:spTree>
    <p:extLst>
      <p:ext uri="{BB962C8B-B14F-4D97-AF65-F5344CB8AC3E}">
        <p14:creationId xmlns:p14="http://schemas.microsoft.com/office/powerpoint/2010/main" val="428998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</p:sldLayoutIdLst>
  <p:hf hdr="0"/>
  <p:txStyles>
    <p:titleStyle>
      <a:lvl1pPr marL="19050" indent="0" algn="l" defTabSz="1219170" rtl="0" eaLnBrk="1" latinLnBrk="0" hangingPunct="1">
        <a:lnSpc>
          <a:spcPct val="90000"/>
        </a:lnSpc>
        <a:spcBef>
          <a:spcPct val="0"/>
        </a:spcBef>
        <a:buNone/>
        <a:tabLst/>
        <a:defRPr sz="3333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2764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tabLst/>
        <a:defRPr sz="1867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68588" indent="-228594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08582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1333" kern="1200">
          <a:solidFill>
            <a:schemeClr val="tx1"/>
          </a:solidFill>
          <a:latin typeface="+mn-lt"/>
          <a:ea typeface="+mn-ea"/>
          <a:cs typeface="+mn-cs"/>
        </a:defRPr>
      </a:lvl3pPr>
      <a:lvl4pPr marL="948576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+mn-lt"/>
          <a:ea typeface="+mn-ea"/>
          <a:cs typeface="+mn-cs"/>
        </a:defRPr>
      </a:lvl4pPr>
      <a:lvl5pPr marL="1236569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933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indent="0" algn="l" defTabSz="1219170" rtl="0" eaLnBrk="1" latinLnBrk="0" hangingPunct="1">
        <a:spcBef>
          <a:spcPct val="20000"/>
        </a:spcBef>
        <a:buFont typeface="Arial" pitchFamily="34" charset="0"/>
        <a:buNone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31801" y="2276873"/>
            <a:ext cx="11233151" cy="39364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/>
              <a:t>Texte de niveau 1</a:t>
            </a:r>
          </a:p>
          <a:p>
            <a:pPr lvl="1"/>
            <a:r>
              <a:rPr lang="fr-FR" noProof="0"/>
              <a:t>Texte de niveau 2</a:t>
            </a:r>
          </a:p>
          <a:p>
            <a:pPr lvl="2"/>
            <a:r>
              <a:rPr lang="fr-FR" noProof="0"/>
              <a:t>Texte de niveau 3</a:t>
            </a:r>
          </a:p>
          <a:p>
            <a:pPr lvl="3"/>
            <a:r>
              <a:rPr lang="fr-FR" noProof="0"/>
              <a:t>Texte de niveau 4</a:t>
            </a:r>
          </a:p>
          <a:p>
            <a:pPr lvl="4"/>
            <a:r>
              <a:rPr lang="fr-FR" noProof="0"/>
              <a:t>Texte de niveau 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Secrétariat général</a:t>
            </a:r>
            <a:br>
              <a:rPr lang="fr-FR"/>
            </a:br>
            <a:r>
              <a:rPr lang="fr-FR"/>
              <a:t>Direction du numérique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910402"/>
            <a:ext cx="11233151" cy="719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12/03/2021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433B51AF-3A50-3342-8D79-F2F92F599175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53595" y="164638"/>
            <a:ext cx="743168" cy="70883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04E5204-251C-2C69-2FB5-F825402E6CCE}"/>
              </a:ext>
            </a:extLst>
          </p:cNvPr>
          <p:cNvSpPr txBox="1"/>
          <p:nvPr userDrawn="1">
            <p:extLst>
              <p:ext uri="{1162E1C5-73C7-4A58-AE30-91384D911F3F}">
                <p184:classification xmlns="" xmlns:p184="http://schemas.microsoft.com/office/powerpoint/2018/4/main" val="ftr"/>
              </p:ext>
            </p:extLst>
          </p:nvPr>
        </p:nvSpPr>
        <p:spPr>
          <a:xfrm>
            <a:off x="5826887" y="6705600"/>
            <a:ext cx="5667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C1 - Public</a:t>
            </a:r>
          </a:p>
        </p:txBody>
      </p:sp>
    </p:spTree>
    <p:extLst>
      <p:ext uri="{BB962C8B-B14F-4D97-AF65-F5344CB8AC3E}">
        <p14:creationId xmlns:p14="http://schemas.microsoft.com/office/powerpoint/2010/main" val="2183924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4" r:id="rId6"/>
    <p:sldLayoutId id="2147483785" r:id="rId7"/>
    <p:sldLayoutId id="2147483786" r:id="rId8"/>
    <p:sldLayoutId id="2147483787" r:id="rId9"/>
    <p:sldLayoutId id="2147483788" r:id="rId10"/>
  </p:sldLayoutIdLst>
  <p:hf hdr="0"/>
  <p:txStyles>
    <p:titleStyle>
      <a:lvl1pPr marL="19050" indent="0" algn="l" defTabSz="1219170" rtl="0" eaLnBrk="1" latinLnBrk="0" hangingPunct="1">
        <a:lnSpc>
          <a:spcPct val="90000"/>
        </a:lnSpc>
        <a:spcBef>
          <a:spcPct val="0"/>
        </a:spcBef>
        <a:buNone/>
        <a:tabLst/>
        <a:defRPr sz="3333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2764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tabLst/>
        <a:defRPr sz="1867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68588" indent="-228594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08582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1333" kern="1200">
          <a:solidFill>
            <a:schemeClr val="tx1"/>
          </a:solidFill>
          <a:latin typeface="+mn-lt"/>
          <a:ea typeface="+mn-ea"/>
          <a:cs typeface="+mn-cs"/>
        </a:defRPr>
      </a:lvl3pPr>
      <a:lvl4pPr marL="948576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+mn-lt"/>
          <a:ea typeface="+mn-ea"/>
          <a:cs typeface="+mn-cs"/>
        </a:defRPr>
      </a:lvl4pPr>
      <a:lvl5pPr marL="1236569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933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indent="0" algn="l" defTabSz="1219170" rtl="0" eaLnBrk="1" latinLnBrk="0" hangingPunct="1">
        <a:spcBef>
          <a:spcPct val="20000"/>
        </a:spcBef>
        <a:buFont typeface="Arial" pitchFamily="34" charset="0"/>
        <a:buNone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31801" y="2276873"/>
            <a:ext cx="11233151" cy="39364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Secrétariat général</a:t>
            </a:r>
            <a:br>
              <a:rPr lang="fr-FR" dirty="0"/>
            </a:br>
            <a:r>
              <a:rPr lang="fr-FR" dirty="0"/>
              <a:t>Direction des finances, des achats et des services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910402"/>
            <a:ext cx="11233151" cy="719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B858D49A-5A7A-574D-A0ED-52B5C1EFA876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433B51AF-3A50-3342-8D79-F2F92F599175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53595" y="164638"/>
            <a:ext cx="743168" cy="70883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6838D4D-7DB7-3E22-EEE7-5B0651D3BAA8}"/>
              </a:ext>
            </a:extLst>
          </p:cNvPr>
          <p:cNvSpPr txBox="1"/>
          <p:nvPr userDrawn="1">
            <p:extLst>
              <p:ext uri="{1162E1C5-73C7-4A58-AE30-91384D911F3F}">
                <p184:classification xmlns="" xmlns:p184="http://schemas.microsoft.com/office/powerpoint/2018/4/main" val="ftr"/>
              </p:ext>
            </p:extLst>
          </p:nvPr>
        </p:nvSpPr>
        <p:spPr>
          <a:xfrm>
            <a:off x="5826887" y="6705600"/>
            <a:ext cx="5667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C1 - Public</a:t>
            </a:r>
          </a:p>
        </p:txBody>
      </p:sp>
    </p:spTree>
    <p:extLst>
      <p:ext uri="{BB962C8B-B14F-4D97-AF65-F5344CB8AC3E}">
        <p14:creationId xmlns:p14="http://schemas.microsoft.com/office/powerpoint/2010/main" val="1938970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</p:sldLayoutIdLst>
  <p:hf hdr="0"/>
  <p:txStyles>
    <p:titleStyle>
      <a:lvl1pPr marL="19050" indent="0" algn="l" defTabSz="1219170" rtl="0" eaLnBrk="1" latinLnBrk="0" hangingPunct="1">
        <a:lnSpc>
          <a:spcPct val="90000"/>
        </a:lnSpc>
        <a:spcBef>
          <a:spcPct val="0"/>
        </a:spcBef>
        <a:buNone/>
        <a:tabLst/>
        <a:defRPr sz="3333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2764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tabLst/>
        <a:defRPr sz="1867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68588" indent="-228594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08582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1333" kern="1200">
          <a:solidFill>
            <a:schemeClr val="tx1"/>
          </a:solidFill>
          <a:latin typeface="+mn-lt"/>
          <a:ea typeface="+mn-ea"/>
          <a:cs typeface="+mn-cs"/>
        </a:defRPr>
      </a:lvl3pPr>
      <a:lvl4pPr marL="948576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+mn-lt"/>
          <a:ea typeface="+mn-ea"/>
          <a:cs typeface="+mn-cs"/>
        </a:defRPr>
      </a:lvl4pPr>
      <a:lvl5pPr marL="1236569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933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indent="0" algn="l" defTabSz="1219170" rtl="0" eaLnBrk="1" latinLnBrk="0" hangingPunct="1">
        <a:spcBef>
          <a:spcPct val="20000"/>
        </a:spcBef>
        <a:buFont typeface="Arial" pitchFamily="34" charset="0"/>
        <a:buNone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31801" y="2276873"/>
            <a:ext cx="11233151" cy="39364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pPr defTabSz="1219170"/>
            <a:r>
              <a:rPr lang="fr-FR">
                <a:solidFill>
                  <a:srgbClr val="000000"/>
                </a:solidFill>
              </a:rPr>
              <a:t>Secrétariat général</a:t>
            </a:r>
            <a:br>
              <a:rPr lang="fr-FR">
                <a:solidFill>
                  <a:srgbClr val="000000"/>
                </a:solidFill>
              </a:rPr>
            </a:br>
            <a:r>
              <a:rPr lang="fr-FR">
                <a:solidFill>
                  <a:srgbClr val="000000"/>
                </a:solidFill>
              </a:rPr>
              <a:t>Direction du numérique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pPr defTabSz="1219170"/>
            <a:fld id="{733122C9-A0B9-462F-8757-0847AD287B63}" type="slidenum">
              <a:rPr lang="fr-FR" smtClean="0">
                <a:solidFill>
                  <a:srgbClr val="000000"/>
                </a:solidFill>
              </a:rPr>
              <a:pPr defTabSz="1219170"/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910402"/>
            <a:ext cx="11233151" cy="719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pPr defTabSz="1219170"/>
            <a:fld id="{B858D49A-5A7A-574D-A0ED-52B5C1EFA876}" type="datetime1">
              <a:rPr lang="fr-FR" cap="all" smtClean="0">
                <a:solidFill>
                  <a:srgbClr val="000000"/>
                </a:solidFill>
              </a:rPr>
              <a:pPr defTabSz="1219170"/>
              <a:t>24/01/2024</a:t>
            </a:fld>
            <a:endParaRPr lang="fr-FR" cap="all" dirty="0">
              <a:solidFill>
                <a:srgbClr val="000000"/>
              </a:solidFill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433B51AF-3A50-3342-8D79-F2F92F599175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53595" y="164638"/>
            <a:ext cx="743168" cy="70883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D489132-9AD9-3EE5-B907-F105AF3EFEF6}"/>
              </a:ext>
            </a:extLst>
          </p:cNvPr>
          <p:cNvSpPr txBox="1"/>
          <p:nvPr userDrawn="1">
            <p:extLst>
              <p:ext uri="{1162E1C5-73C7-4A58-AE30-91384D911F3F}">
                <p184:classification xmlns="" xmlns:p184="http://schemas.microsoft.com/office/powerpoint/2018/4/main" val="ftr"/>
              </p:ext>
            </p:extLst>
          </p:nvPr>
        </p:nvSpPr>
        <p:spPr>
          <a:xfrm>
            <a:off x="5826887" y="6705600"/>
            <a:ext cx="5667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C1 - Public</a:t>
            </a:r>
          </a:p>
        </p:txBody>
      </p:sp>
    </p:spTree>
    <p:extLst>
      <p:ext uri="{BB962C8B-B14F-4D97-AF65-F5344CB8AC3E}">
        <p14:creationId xmlns:p14="http://schemas.microsoft.com/office/powerpoint/2010/main" val="2753495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</p:sldLayoutIdLst>
  <p:hf hdr="0"/>
  <p:txStyles>
    <p:titleStyle>
      <a:lvl1pPr marL="19050" indent="0" algn="l" defTabSz="1219170" rtl="0" eaLnBrk="1" latinLnBrk="0" hangingPunct="1">
        <a:lnSpc>
          <a:spcPct val="90000"/>
        </a:lnSpc>
        <a:spcBef>
          <a:spcPct val="0"/>
        </a:spcBef>
        <a:buNone/>
        <a:tabLst/>
        <a:defRPr sz="3333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2764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tabLst/>
        <a:defRPr sz="1867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68588" indent="-228594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08582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1333" kern="1200">
          <a:solidFill>
            <a:schemeClr val="tx1"/>
          </a:solidFill>
          <a:latin typeface="+mn-lt"/>
          <a:ea typeface="+mn-ea"/>
          <a:cs typeface="+mn-cs"/>
        </a:defRPr>
      </a:lvl3pPr>
      <a:lvl4pPr marL="948576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+mn-lt"/>
          <a:ea typeface="+mn-ea"/>
          <a:cs typeface="+mn-cs"/>
        </a:defRPr>
      </a:lvl4pPr>
      <a:lvl5pPr marL="1236569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933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indent="0" algn="l" defTabSz="1219170" rtl="0" eaLnBrk="1" latinLnBrk="0" hangingPunct="1">
        <a:spcBef>
          <a:spcPct val="20000"/>
        </a:spcBef>
        <a:buFont typeface="Arial" pitchFamily="34" charset="0"/>
        <a:buNone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35269016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" name="think-cell Slide" r:id="rId38" imgW="413" imgH="416" progId="TCLayout.ActiveDocument.1">
                  <p:embed/>
                </p:oleObj>
              </mc:Choice>
              <mc:Fallback>
                <p:oleObj name="think-cell Slide" r:id="rId38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A3BA5BB1-E612-45A5-B025-F9EEF9F252F0}"/>
              </a:ext>
            </a:extLst>
          </p:cNvPr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0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err="1"/>
              <a:t>Footnotes</a:t>
            </a:r>
            <a:endParaRPr lang="fr-FR" dirty="0"/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506828" y="198166"/>
            <a:ext cx="10130435" cy="3847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grpSp>
        <p:nvGrpSpPr>
          <p:cNvPr id="59" name="Grid" hidden="1">
            <a:extLst>
              <a:ext uri="{FF2B5EF4-FFF2-40B4-BE49-F238E27FC236}">
                <a16:creationId xmlns:a16="http://schemas.microsoft.com/office/drawing/2014/main" id="{D35250B8-D61E-4F1A-9ACD-6E1BB958B78E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60" name="slide margin">
              <a:extLst>
                <a:ext uri="{FF2B5EF4-FFF2-40B4-BE49-F238E27FC236}">
                  <a16:creationId xmlns:a16="http://schemas.microsoft.com/office/drawing/2014/main" id="{B96EBE04-E01D-4922-8601-F1AD43DC4DA0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FR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CA037B0-2A91-4357-A969-80F65F949266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1BD7C67-EF90-4AA0-BA50-51299E7EEE4C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719564A-5227-44A7-ABC0-4C6BBC1E2D6F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FD85D0C-74E8-4603-86B8-FCC481122CE8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F8BF8BD-68B4-4717-8162-382FFCC9BC9A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9DB0B65-FCD8-4DD7-833A-DEED6A420E2A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18151F3-D51F-4302-95BF-AE8E806F628D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35A6B330-5ACC-486B-8131-B7F5407825B2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A5DE7AD-CCFE-4A85-9421-C7CEA9F80DEC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E2A9A81-75D1-41A9-9821-54FC36E753C1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6FE52AA-2DD1-4D00-A984-41CDC38B2D7F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85C9FC50-7177-43E6-9E56-DC9A2E6B7E6E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C97F85A-62E2-4591-B8D0-4F068B177B5D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F4B967A-CF91-473D-8A35-2BE771F9F59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AC41621-77EA-4492-8E68-0BE34108294A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1A06AD2-A9EA-45D9-B15C-089884A54107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A7B39CC-379F-4224-9E59-81B1690088A0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8002ACB-1459-4214-B28A-B38E8A1FF8A6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1D59E94-AA3C-4DE0-8345-20C71667A205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805F09B-786C-43E4-8288-B1AAF94C8ADE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FB23B6E-567C-4896-8B32-DA4C452B4AE7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B792231-972E-4476-BAF2-761E10463BA8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908370B7-3D11-4F78-B977-D8F0DE2694ED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11EA99D-D15D-43C2-BF4E-36554B346AB6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A72B2F6-0AFF-4E6E-AFFF-60767DB3FA63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A68F8E74-3AE4-4AF9-9F36-63344C9076D2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1D5F169-E1D4-48A3-AE5B-F5F1BEF2E7CF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230F928-F9B2-4955-9800-74DE09DCE6F2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7C829A9-6808-4531-8C12-A84988E6DEE1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FA5964C-E9C5-4C2F-BD6E-47BAFB5B6D17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C168D8D-76CE-4BE5-BE95-79B96300EA3F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749465C-813A-45F9-8C3E-5D06C8584929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53894C26-2473-4C24-B082-48DD1E92241C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FDA0320-8435-46CA-B1B3-5203F54A419F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42721E4-5D12-459C-AC2E-7CE148AF9062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BF7D46B-3779-49D0-BCB4-F2DCE091958D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34464F0-BD7F-4488-85F0-EC20C24BECAA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82B54541-0CDD-4724-8101-AABFF1207033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45070398-8D55-4EE2-8CA4-47428E2AF03F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2166891-56D0-4EBC-B681-501401DEF9D4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13A87E3-D106-41FF-A8CD-C27DABF0103D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164477D-838D-4C70-ADD7-37AD79A844AA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72B193C0-8980-4BB2-8E91-7A1C9ABE0B6C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C1A94AAA-1D98-4233-842E-2A2F52812358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21F2B43-A2DC-42F4-8EA4-A8A4DA6D6FA7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A60F0923-6896-405D-AD16-F097448F3E3D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BC70D5B1-47D7-451F-B83A-973A26731A22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FD9A464-81FE-4829-A1C5-5CCEE42448B3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8F55CAB0-53A2-417F-9F66-C0437933E98B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1547EE77-7495-47CB-BEC9-D5C742DF2B2C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A942184-696A-4A78-BB9D-3D619B990987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1B5F4EE6-4D4C-4488-80DE-36C83D540765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CD3A42E3-1ED2-4BBE-8B0B-CEA491522F0A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94162AD8-9037-4220-B19F-7B3A0F44E941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C20FB70-03E4-4D7E-BA41-546EAAB33089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84D3C92-FDAE-47DB-9457-A9B216922E98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B5DF0860-265F-4ABC-9F65-0C1D385DAA19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D878D1D5-E6E5-4FA6-AF6E-95E8AF796777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E11FF29A-4B39-4335-9BD5-ED902309BF79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3A82A803-5E70-4523-9F20-67F308765C7E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B4208CB2-5882-4416-87C9-284BDAF3367A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BD4116CD-6422-4E26-9703-D3F7C10FCD56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31AB3A35-E2FF-4178-896B-F08E77092825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179C539-DD6F-48AA-8F80-27BC682014AF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2784004E-3271-4D1C-B1EA-CA1E334E0D03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3657725E-FBF6-491D-9BA1-E6A9727F4F2D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31244567-76A7-47AF-9353-403D05D533F0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EEC47A2A-ED3B-4AD0-ACD5-F8ED92644229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0F3E01E5-F569-4020-BCB0-083537701AB0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1121A42-5912-44C8-B9A3-FDEC8EA70284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59B1DE7-25C8-4743-8284-FA656D339F55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526249F1-59FB-44FC-8AF9-D7F90AFBEE2C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E6D42779-D977-4405-A149-D8DE5B52134A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27EE8A2F-6AD9-4AE7-B04B-7892891F84AC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B8F4A59A-16C3-4C3A-AB79-FE22721EA641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5CA3A6CC-1A49-42F6-A318-99D9224BDC91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2DC3484E-5EF8-49C4-B1F6-75C854D50C80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3461A54-E77E-414D-B7E0-7364070D9566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29C48517-171B-43FD-A41C-58C9B531BDB5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F429932A-1238-48FC-B171-20A3AA531D40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BED7651-AF04-41D4-9476-5A43476D85BB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main body box">
              <a:extLst>
                <a:ext uri="{FF2B5EF4-FFF2-40B4-BE49-F238E27FC236}">
                  <a16:creationId xmlns:a16="http://schemas.microsoft.com/office/drawing/2014/main" id="{100DE417-9DB9-4840-8370-B716FFA27760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B93A1E2B-8C80-482F-83BE-384344D09839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BEAB22C5-0A46-4041-9158-6DC76EA2F350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4" name="Sticker" hidden="1">
            <a:extLst>
              <a:ext uri="{FF2B5EF4-FFF2-40B4-BE49-F238E27FC236}">
                <a16:creationId xmlns:a16="http://schemas.microsoft.com/office/drawing/2014/main" id="{F9BB011A-568C-4B05-AE57-EB000B2FD8BB}"/>
              </a:ext>
            </a:extLst>
          </p:cNvPr>
          <p:cNvSpPr txBox="1"/>
          <p:nvPr userDrawn="1"/>
        </p:nvSpPr>
        <p:spPr>
          <a:xfrm>
            <a:off x="538600" y="1241437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dirty="0"/>
              <a:t>STICKER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693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fr-FR" dirty="0" err="1"/>
              <a:t>Above</a:t>
            </a:r>
            <a:r>
              <a:rPr lang="fr-FR" dirty="0"/>
              <a:t> Chart Exhibit </a:t>
            </a:r>
            <a:r>
              <a:rPr lang="fr-FR" dirty="0" err="1"/>
              <a:t>Title</a:t>
            </a:r>
            <a:endParaRPr lang="fr-FR" dirty="0"/>
          </a:p>
          <a:p>
            <a:pPr lvl="0"/>
            <a:r>
              <a:rPr lang="fr-FR" b="0" dirty="0"/>
              <a:t>Unit of </a:t>
            </a:r>
            <a:r>
              <a:rPr lang="fr-FR" b="0" dirty="0" err="1"/>
              <a:t>Measure</a:t>
            </a:r>
            <a:endParaRPr lang="fr-FR" b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484655" cy="16312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text</a:t>
            </a:r>
            <a:r>
              <a:rPr lang="fr-FR" dirty="0"/>
              <a:t> styles</a:t>
            </a:r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grpSp>
        <p:nvGrpSpPr>
          <p:cNvPr id="170" name="LegendLines" hidden="1">
            <a:extLst>
              <a:ext uri="{FF2B5EF4-FFF2-40B4-BE49-F238E27FC236}">
                <a16:creationId xmlns:a16="http://schemas.microsoft.com/office/drawing/2014/main" id="{AD7E59F0-D426-4E62-A472-F84774F8AC8B}"/>
              </a:ext>
            </a:extLst>
          </p:cNvPr>
          <p:cNvGrpSpPr/>
          <p:nvPr userDrawn="1"/>
        </p:nvGrpSpPr>
        <p:grpSpPr>
          <a:xfrm>
            <a:off x="10317304" y="3150223"/>
            <a:ext cx="1319960" cy="958286"/>
            <a:chOff x="10162879" y="3243772"/>
            <a:chExt cx="1319960" cy="958286"/>
          </a:xfrm>
        </p:grpSpPr>
        <p:sp>
          <p:nvSpPr>
            <p:cNvPr id="171" name="Legend1" hidden="1">
              <a:extLst>
                <a:ext uri="{FF2B5EF4-FFF2-40B4-BE49-F238E27FC236}">
                  <a16:creationId xmlns:a16="http://schemas.microsoft.com/office/drawing/2014/main" id="{BB8F37CE-3E53-45DF-B8AC-765F531E1A99}"/>
                </a:ext>
              </a:extLst>
            </p:cNvPr>
            <p:cNvSpPr txBox="1"/>
            <p:nvPr/>
          </p:nvSpPr>
          <p:spPr>
            <a:xfrm>
              <a:off x="10886522" y="324377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72" name="Legend2" hidden="1">
              <a:extLst>
                <a:ext uri="{FF2B5EF4-FFF2-40B4-BE49-F238E27FC236}">
                  <a16:creationId xmlns:a16="http://schemas.microsoft.com/office/drawing/2014/main" id="{560003F2-D11B-454F-B67F-B14E9440BB72}"/>
                </a:ext>
              </a:extLst>
            </p:cNvPr>
            <p:cNvSpPr txBox="1"/>
            <p:nvPr/>
          </p:nvSpPr>
          <p:spPr>
            <a:xfrm>
              <a:off x="10886522" y="3615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73" name="Legend3" hidden="1">
              <a:extLst>
                <a:ext uri="{FF2B5EF4-FFF2-40B4-BE49-F238E27FC236}">
                  <a16:creationId xmlns:a16="http://schemas.microsoft.com/office/drawing/2014/main" id="{7697110C-9407-49FC-B1D3-31E152073456}"/>
                </a:ext>
              </a:extLst>
            </p:cNvPr>
            <p:cNvSpPr txBox="1"/>
            <p:nvPr/>
          </p:nvSpPr>
          <p:spPr>
            <a:xfrm>
              <a:off x="10886522" y="398661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74" name="LineLegend3" hidden="1">
              <a:extLst>
                <a:ext uri="{FF2B5EF4-FFF2-40B4-BE49-F238E27FC236}">
                  <a16:creationId xmlns:a16="http://schemas.microsoft.com/office/drawing/2014/main" id="{B716F6D9-5B3D-44B6-B252-22C0368C8F15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fr-FR" sz="1400" baseline="0" dirty="0">
                <a:ea typeface="+mn-ea"/>
              </a:endParaRPr>
            </a:p>
          </p:txBody>
        </p:sp>
        <p:sp>
          <p:nvSpPr>
            <p:cNvPr id="175" name="LineLegend2" hidden="1">
              <a:extLst>
                <a:ext uri="{FF2B5EF4-FFF2-40B4-BE49-F238E27FC236}">
                  <a16:creationId xmlns:a16="http://schemas.microsoft.com/office/drawing/2014/main" id="{947D8390-A89F-40C2-A6E2-730EF2B1C01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fr-FR" sz="1400" baseline="0" dirty="0">
                <a:ea typeface="+mn-ea"/>
              </a:endParaRPr>
            </a:p>
          </p:txBody>
        </p:sp>
        <p:sp>
          <p:nvSpPr>
            <p:cNvPr id="176" name="LineLegend1" hidden="1">
              <a:extLst>
                <a:ext uri="{FF2B5EF4-FFF2-40B4-BE49-F238E27FC236}">
                  <a16:creationId xmlns:a16="http://schemas.microsoft.com/office/drawing/2014/main" id="{7C47454C-AADC-4817-A701-6C7A732D1844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fr-FR" sz="1400" baseline="0" dirty="0">
                <a:ea typeface="+mn-ea"/>
              </a:endParaRPr>
            </a:p>
          </p:txBody>
        </p:sp>
      </p:grpSp>
      <p:grpSp>
        <p:nvGrpSpPr>
          <p:cNvPr id="177" name="LegendMoons" hidden="1">
            <a:extLst>
              <a:ext uri="{FF2B5EF4-FFF2-40B4-BE49-F238E27FC236}">
                <a16:creationId xmlns:a16="http://schemas.microsoft.com/office/drawing/2014/main" id="{F5A8AEB0-3FA2-4EF0-96C7-4F57EA90404E}"/>
              </a:ext>
            </a:extLst>
          </p:cNvPr>
          <p:cNvGrpSpPr/>
          <p:nvPr userDrawn="1"/>
        </p:nvGrpSpPr>
        <p:grpSpPr>
          <a:xfrm>
            <a:off x="10688315" y="1145373"/>
            <a:ext cx="948949" cy="1731859"/>
            <a:chOff x="7723680" y="1702457"/>
            <a:chExt cx="948949" cy="1731859"/>
          </a:xfrm>
        </p:grpSpPr>
        <p:sp>
          <p:nvSpPr>
            <p:cNvPr id="178" name="Legend1" hidden="1">
              <a:extLst>
                <a:ext uri="{FF2B5EF4-FFF2-40B4-BE49-F238E27FC236}">
                  <a16:creationId xmlns:a16="http://schemas.microsoft.com/office/drawing/2014/main" id="{17ECB99A-1EF0-4005-AA32-27D519A82AF7}"/>
                </a:ext>
              </a:extLst>
            </p:cNvPr>
            <p:cNvSpPr txBox="1"/>
            <p:nvPr/>
          </p:nvSpPr>
          <p:spPr>
            <a:xfrm>
              <a:off x="8076312" y="1709816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86" name="Legend2" hidden="1">
              <a:extLst>
                <a:ext uri="{FF2B5EF4-FFF2-40B4-BE49-F238E27FC236}">
                  <a16:creationId xmlns:a16="http://schemas.microsoft.com/office/drawing/2014/main" id="{6AE05C57-20FD-4E11-BE0B-90B845F916E7}"/>
                </a:ext>
              </a:extLst>
            </p:cNvPr>
            <p:cNvSpPr txBox="1"/>
            <p:nvPr/>
          </p:nvSpPr>
          <p:spPr>
            <a:xfrm>
              <a:off x="8076312" y="2085275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98" name="Legend3" hidden="1">
              <a:extLst>
                <a:ext uri="{FF2B5EF4-FFF2-40B4-BE49-F238E27FC236}">
                  <a16:creationId xmlns:a16="http://schemas.microsoft.com/office/drawing/2014/main" id="{EF934FD4-82A2-48C6-BD02-D3A6B6B797F8}"/>
                </a:ext>
              </a:extLst>
            </p:cNvPr>
            <p:cNvSpPr txBox="1"/>
            <p:nvPr/>
          </p:nvSpPr>
          <p:spPr>
            <a:xfrm>
              <a:off x="8076312" y="246073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99" name="Legend4" hidden="1">
              <a:extLst>
                <a:ext uri="{FF2B5EF4-FFF2-40B4-BE49-F238E27FC236}">
                  <a16:creationId xmlns:a16="http://schemas.microsoft.com/office/drawing/2014/main" id="{FE0758CD-FA8C-4195-A1BD-610E62F6CDF6}"/>
                </a:ext>
              </a:extLst>
            </p:cNvPr>
            <p:cNvSpPr txBox="1"/>
            <p:nvPr/>
          </p:nvSpPr>
          <p:spPr>
            <a:xfrm>
              <a:off x="8076312" y="2836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200" name="Legend5" hidden="1">
              <a:extLst>
                <a:ext uri="{FF2B5EF4-FFF2-40B4-BE49-F238E27FC236}">
                  <a16:creationId xmlns:a16="http://schemas.microsoft.com/office/drawing/2014/main" id="{F2A4CC4D-394E-42DA-871A-2CBD0021F1D5}"/>
                </a:ext>
              </a:extLst>
            </p:cNvPr>
            <p:cNvSpPr txBox="1"/>
            <p:nvPr/>
          </p:nvSpPr>
          <p:spPr>
            <a:xfrm>
              <a:off x="8076312" y="321165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grpSp>
          <p:nvGrpSpPr>
            <p:cNvPr id="201" name="MoonLegend1" hidden="1">
              <a:extLst>
                <a:ext uri="{FF2B5EF4-FFF2-40B4-BE49-F238E27FC236}">
                  <a16:creationId xmlns:a16="http://schemas.microsoft.com/office/drawing/2014/main" id="{79E41D2E-8DA0-4B7B-86C6-9A35EFB38627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214" name="Oval 213" hidden="1">
                <a:extLst>
                  <a:ext uri="{FF2B5EF4-FFF2-40B4-BE49-F238E27FC236}">
                    <a16:creationId xmlns:a16="http://schemas.microsoft.com/office/drawing/2014/main" id="{4656DDFC-1AF1-4A24-BCE4-B3814732D419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5" name="Arc 214" hidden="1">
                <a:extLst>
                  <a:ext uri="{FF2B5EF4-FFF2-40B4-BE49-F238E27FC236}">
                    <a16:creationId xmlns:a16="http://schemas.microsoft.com/office/drawing/2014/main" id="{C104FE89-2C5E-4644-9A67-05B51D8DE993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fr-FR" sz="1400" dirty="0"/>
              </a:p>
            </p:txBody>
          </p:sp>
        </p:grpSp>
        <p:grpSp>
          <p:nvGrpSpPr>
            <p:cNvPr id="202" name="MoonLegend2" hidden="1">
              <a:extLst>
                <a:ext uri="{FF2B5EF4-FFF2-40B4-BE49-F238E27FC236}">
                  <a16:creationId xmlns:a16="http://schemas.microsoft.com/office/drawing/2014/main" id="{224ADC82-F922-43C5-A9F2-767488E02C1F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212" name="Oval 211" hidden="1">
                <a:extLst>
                  <a:ext uri="{FF2B5EF4-FFF2-40B4-BE49-F238E27FC236}">
                    <a16:creationId xmlns:a16="http://schemas.microsoft.com/office/drawing/2014/main" id="{779C3AFC-F8BF-48EB-8D46-891198387832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Arc 212" hidden="1">
                <a:extLst>
                  <a:ext uri="{FF2B5EF4-FFF2-40B4-BE49-F238E27FC236}">
                    <a16:creationId xmlns:a16="http://schemas.microsoft.com/office/drawing/2014/main" id="{18F71D0D-2B4F-4880-9D90-C99A126B2A33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fr-FR" sz="1400" dirty="0"/>
              </a:p>
            </p:txBody>
          </p:sp>
        </p:grpSp>
        <p:grpSp>
          <p:nvGrpSpPr>
            <p:cNvPr id="203" name="MoonLegend3" hidden="1">
              <a:extLst>
                <a:ext uri="{FF2B5EF4-FFF2-40B4-BE49-F238E27FC236}">
                  <a16:creationId xmlns:a16="http://schemas.microsoft.com/office/drawing/2014/main" id="{02343DA7-886D-45BA-AD97-6FACC45C00F8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210" name="Oval 209" hidden="1">
                <a:extLst>
                  <a:ext uri="{FF2B5EF4-FFF2-40B4-BE49-F238E27FC236}">
                    <a16:creationId xmlns:a16="http://schemas.microsoft.com/office/drawing/2014/main" id="{1C6FCAFF-48FE-412A-8CBD-E4914CBDC49C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Arc 210" hidden="1">
                <a:extLst>
                  <a:ext uri="{FF2B5EF4-FFF2-40B4-BE49-F238E27FC236}">
                    <a16:creationId xmlns:a16="http://schemas.microsoft.com/office/drawing/2014/main" id="{C693DD76-965B-4B62-9983-BF3874A17159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fr-FR" sz="1400" dirty="0"/>
              </a:p>
            </p:txBody>
          </p:sp>
        </p:grpSp>
        <p:grpSp>
          <p:nvGrpSpPr>
            <p:cNvPr id="204" name="MoonLegend4" hidden="1">
              <a:extLst>
                <a:ext uri="{FF2B5EF4-FFF2-40B4-BE49-F238E27FC236}">
                  <a16:creationId xmlns:a16="http://schemas.microsoft.com/office/drawing/2014/main" id="{805AF359-C9D3-4AF8-87EB-C31A85A9FB56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208" name="Oval 207" hidden="1">
                <a:extLst>
                  <a:ext uri="{FF2B5EF4-FFF2-40B4-BE49-F238E27FC236}">
                    <a16:creationId xmlns:a16="http://schemas.microsoft.com/office/drawing/2014/main" id="{9CD6793F-D294-4982-8106-7A9AEC6D63F2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9" name="Arc 208" hidden="1">
                <a:extLst>
                  <a:ext uri="{FF2B5EF4-FFF2-40B4-BE49-F238E27FC236}">
                    <a16:creationId xmlns:a16="http://schemas.microsoft.com/office/drawing/2014/main" id="{5AC6E7F6-5719-4288-BBC4-E9F7BA766314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fr-FR" sz="1400" dirty="0"/>
              </a:p>
            </p:txBody>
          </p:sp>
        </p:grpSp>
        <p:grpSp>
          <p:nvGrpSpPr>
            <p:cNvPr id="205" name="MoonLegend5" hidden="1">
              <a:extLst>
                <a:ext uri="{FF2B5EF4-FFF2-40B4-BE49-F238E27FC236}">
                  <a16:creationId xmlns:a16="http://schemas.microsoft.com/office/drawing/2014/main" id="{ABD56F0E-E00B-43B9-9B92-2D2129341439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206" name="Oval 205" hidden="1">
                <a:extLst>
                  <a:ext uri="{FF2B5EF4-FFF2-40B4-BE49-F238E27FC236}">
                    <a16:creationId xmlns:a16="http://schemas.microsoft.com/office/drawing/2014/main" id="{AC3ECE83-1F79-46C0-8189-36B97D037AB2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7" name="Arc 206" hidden="1">
                <a:extLst>
                  <a:ext uri="{FF2B5EF4-FFF2-40B4-BE49-F238E27FC236}">
                    <a16:creationId xmlns:a16="http://schemas.microsoft.com/office/drawing/2014/main" id="{2D2C1248-7883-4B71-9ED2-191E65BDBC7A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fr-FR" sz="1400" dirty="0"/>
              </a:p>
            </p:txBody>
          </p:sp>
        </p:grpSp>
      </p:grpSp>
      <p:grpSp>
        <p:nvGrpSpPr>
          <p:cNvPr id="216" name="LegendBoxes" hidden="1">
            <a:extLst>
              <a:ext uri="{FF2B5EF4-FFF2-40B4-BE49-F238E27FC236}">
                <a16:creationId xmlns:a16="http://schemas.microsoft.com/office/drawing/2014/main" id="{34BEF368-E19D-4584-A811-FFCFE38B8276}"/>
              </a:ext>
            </a:extLst>
          </p:cNvPr>
          <p:cNvGrpSpPr/>
          <p:nvPr userDrawn="1"/>
        </p:nvGrpSpPr>
        <p:grpSpPr>
          <a:xfrm>
            <a:off x="10714801" y="4381500"/>
            <a:ext cx="922463" cy="1717282"/>
            <a:chOff x="10652400" y="4322824"/>
            <a:chExt cx="922463" cy="1717282"/>
          </a:xfrm>
        </p:grpSpPr>
        <p:sp>
          <p:nvSpPr>
            <p:cNvPr id="217" name="RectangleLegend1" hidden="1">
              <a:extLst>
                <a:ext uri="{FF2B5EF4-FFF2-40B4-BE49-F238E27FC236}">
                  <a16:creationId xmlns:a16="http://schemas.microsoft.com/office/drawing/2014/main" id="{1DB4FEFB-B39D-4CE2-8272-A1BE32628E7F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218" name="RectangleLegend2" hidden="1">
              <a:extLst>
                <a:ext uri="{FF2B5EF4-FFF2-40B4-BE49-F238E27FC236}">
                  <a16:creationId xmlns:a16="http://schemas.microsoft.com/office/drawing/2014/main" id="{C6718CD5-889B-4E6C-AA3B-4D92BBA88C10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219" name="RectangleLegend3" hidden="1">
              <a:extLst>
                <a:ext uri="{FF2B5EF4-FFF2-40B4-BE49-F238E27FC236}">
                  <a16:creationId xmlns:a16="http://schemas.microsoft.com/office/drawing/2014/main" id="{8EBCC24D-38BF-47FA-AF8F-7B940E058B68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220" name="RectangleLegend4" hidden="1">
              <a:extLst>
                <a:ext uri="{FF2B5EF4-FFF2-40B4-BE49-F238E27FC236}">
                  <a16:creationId xmlns:a16="http://schemas.microsoft.com/office/drawing/2014/main" id="{046D301A-3750-4CEB-8CCC-8F048591C4B1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221" name="RectangleLegend5" hidden="1">
              <a:extLst>
                <a:ext uri="{FF2B5EF4-FFF2-40B4-BE49-F238E27FC236}">
                  <a16:creationId xmlns:a16="http://schemas.microsoft.com/office/drawing/2014/main" id="{2B2A20CB-697F-43CE-867E-906A2E7A4CA3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222" name="Legend1" hidden="1">
              <a:extLst>
                <a:ext uri="{FF2B5EF4-FFF2-40B4-BE49-F238E27FC236}">
                  <a16:creationId xmlns:a16="http://schemas.microsoft.com/office/drawing/2014/main" id="{E7109D70-D530-4BD7-A2D1-E1AA3804E6F3}"/>
                </a:ext>
              </a:extLst>
            </p:cNvPr>
            <p:cNvSpPr txBox="1"/>
            <p:nvPr/>
          </p:nvSpPr>
          <p:spPr>
            <a:xfrm>
              <a:off x="10978546" y="432282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223" name="Legend2" hidden="1">
              <a:extLst>
                <a:ext uri="{FF2B5EF4-FFF2-40B4-BE49-F238E27FC236}">
                  <a16:creationId xmlns:a16="http://schemas.microsoft.com/office/drawing/2014/main" id="{E8487358-FDA7-4434-BBE0-A7B306A25A94}"/>
                </a:ext>
              </a:extLst>
            </p:cNvPr>
            <p:cNvSpPr txBox="1"/>
            <p:nvPr/>
          </p:nvSpPr>
          <p:spPr>
            <a:xfrm>
              <a:off x="10978546" y="470232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224" name="Legend3" hidden="1">
              <a:extLst>
                <a:ext uri="{FF2B5EF4-FFF2-40B4-BE49-F238E27FC236}">
                  <a16:creationId xmlns:a16="http://schemas.microsoft.com/office/drawing/2014/main" id="{E6E9BC12-3F60-46CC-B0CB-8432163574A1}"/>
                </a:ext>
              </a:extLst>
            </p:cNvPr>
            <p:cNvSpPr txBox="1"/>
            <p:nvPr/>
          </p:nvSpPr>
          <p:spPr>
            <a:xfrm>
              <a:off x="10978546" y="508182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225" name="Legend4" hidden="1">
              <a:extLst>
                <a:ext uri="{FF2B5EF4-FFF2-40B4-BE49-F238E27FC236}">
                  <a16:creationId xmlns:a16="http://schemas.microsoft.com/office/drawing/2014/main" id="{29355602-9CB3-4427-89FD-06643576BE25}"/>
                </a:ext>
              </a:extLst>
            </p:cNvPr>
            <p:cNvSpPr txBox="1"/>
            <p:nvPr/>
          </p:nvSpPr>
          <p:spPr>
            <a:xfrm>
              <a:off x="10978546" y="54532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226" name="Legend5" hidden="1">
              <a:extLst>
                <a:ext uri="{FF2B5EF4-FFF2-40B4-BE49-F238E27FC236}">
                  <a16:creationId xmlns:a16="http://schemas.microsoft.com/office/drawing/2014/main" id="{3F3CD601-5A2F-41F4-9FB4-61CDBFFA3A85}"/>
                </a:ext>
              </a:extLst>
            </p:cNvPr>
            <p:cNvSpPr txBox="1"/>
            <p:nvPr/>
          </p:nvSpPr>
          <p:spPr>
            <a:xfrm>
              <a:off x="10978545" y="582466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</p:grpSp>
      <p:sp>
        <p:nvSpPr>
          <p:cNvPr id="151" name="Espace réservé de la date 3">
            <a:extLst>
              <a:ext uri="{FF2B5EF4-FFF2-40B4-BE49-F238E27FC236}">
                <a16:creationId xmlns:a16="http://schemas.microsoft.com/office/drawing/2014/main" id="{F379AE69-F9BA-4C73-A3BB-23ED3A205A6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A6960297-850F-44B2-9F21-8AA04D21A6CB}" type="datetime1">
              <a:rPr lang="fr-FR" cap="all" smtClean="0"/>
              <a:t>24/01/2024</a:t>
            </a:fld>
            <a:endParaRPr lang="fr-FR" cap="all" dirty="0"/>
          </a:p>
        </p:txBody>
      </p:sp>
      <p:pic>
        <p:nvPicPr>
          <p:cNvPr id="148" name="Image 5">
            <a:extLst>
              <a:ext uri="{FF2B5EF4-FFF2-40B4-BE49-F238E27FC236}">
                <a16:creationId xmlns:a16="http://schemas.microsoft.com/office/drawing/2014/main" id="{27B7EC4F-9DEC-4AA4-B154-681CB1EFEF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52" name="Connecteur droit 13">
            <a:extLst>
              <a:ext uri="{FF2B5EF4-FFF2-40B4-BE49-F238E27FC236}">
                <a16:creationId xmlns:a16="http://schemas.microsoft.com/office/drawing/2014/main" id="{082C0393-0949-4794-A7BA-B7574E9622FF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11083292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683E4EFE-A962-D883-7373-42F1FD5DC23D}"/>
              </a:ext>
            </a:extLst>
          </p:cNvPr>
          <p:cNvSpPr txBox="1"/>
          <p:nvPr userDrawn="1">
            <p:extLst>
              <p:ext uri="{1162E1C5-73C7-4A58-AE30-91384D911F3F}">
                <p184:classification xmlns="" xmlns:p184="http://schemas.microsoft.com/office/powerpoint/2018/4/main" val="ftr"/>
              </p:ext>
            </p:extLst>
          </p:nvPr>
        </p:nvSpPr>
        <p:spPr>
          <a:xfrm>
            <a:off x="5826887" y="6705600"/>
            <a:ext cx="5667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C1 - Public</a:t>
            </a:r>
          </a:p>
        </p:txBody>
      </p:sp>
    </p:spTree>
    <p:extLst>
      <p:ext uri="{BB962C8B-B14F-4D97-AF65-F5344CB8AC3E}">
        <p14:creationId xmlns:p14="http://schemas.microsoft.com/office/powerpoint/2010/main" val="1363030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  <p:sldLayoutId id="2147483851" r:id="rId13"/>
    <p:sldLayoutId id="2147483852" r:id="rId14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kern="1200" spc="0" baseline="0" dirty="0">
          <a:ln w="6350" cap="flat">
            <a:noFill/>
            <a:miter lim="800000"/>
          </a:ln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28600" indent="-225425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42913" indent="-214313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598488" indent="-1524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817563" indent="-14763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5ACBF0"/>
          </p15:clr>
        </p15:guide>
        <p15:guide id="3" orient="horz" pos="3912">
          <p15:clr>
            <a:srgbClr val="5ACBF0"/>
          </p15:clr>
        </p15:guide>
        <p15:guide id="4" orient="horz" pos="1075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31801" y="2276873"/>
            <a:ext cx="11233151" cy="39364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DQPI / /OQDS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910402"/>
            <a:ext cx="11233151" cy="719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B858D49A-5A7A-574D-A0ED-52B5C1EFA876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>
            <a:extLst>
              <a:ext uri="{FF2B5EF4-FFF2-40B4-BE49-F238E27FC236}">
                <a16:creationId xmlns:a16="http://schemas.microsoft.com/office/drawing/2014/main" id="{5C7551C4-641A-D343-AA7E-79AE4711BFA8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563836" y="246857"/>
            <a:ext cx="809139" cy="46628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921EE98-A0EA-AE49-A902-478042AA6C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84000" y="144000"/>
            <a:ext cx="720000" cy="72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8647918-DF73-B02F-1F29-3D7EE0B37BAE}"/>
              </a:ext>
            </a:extLst>
          </p:cNvPr>
          <p:cNvSpPr txBox="1"/>
          <p:nvPr userDrawn="1">
            <p:extLst>
              <p:ext uri="{1162E1C5-73C7-4A58-AE30-91384D911F3F}">
                <p184:classification xmlns="" xmlns:p184="http://schemas.microsoft.com/office/powerpoint/2018/4/main" val="ftr"/>
              </p:ext>
            </p:extLst>
          </p:nvPr>
        </p:nvSpPr>
        <p:spPr>
          <a:xfrm>
            <a:off x="5826887" y="6705600"/>
            <a:ext cx="5667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C1 - Public</a:t>
            </a:r>
          </a:p>
        </p:txBody>
      </p:sp>
    </p:spTree>
    <p:extLst>
      <p:ext uri="{BB962C8B-B14F-4D97-AF65-F5344CB8AC3E}">
        <p14:creationId xmlns:p14="http://schemas.microsoft.com/office/powerpoint/2010/main" val="1839246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</p:sldLayoutIdLst>
  <p:hf hdr="0"/>
  <p:txStyles>
    <p:titleStyle>
      <a:lvl1pPr marL="19050" indent="0" algn="l" defTabSz="1219170" rtl="0" eaLnBrk="1" latinLnBrk="0" hangingPunct="1">
        <a:lnSpc>
          <a:spcPct val="90000"/>
        </a:lnSpc>
        <a:spcBef>
          <a:spcPct val="0"/>
        </a:spcBef>
        <a:buNone/>
        <a:tabLst/>
        <a:defRPr sz="3333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2764" indent="0" algn="l" defTabSz="1219170" rtl="0" eaLnBrk="1" latinLnBrk="0" hangingPunct="1">
        <a:lnSpc>
          <a:spcPct val="80000"/>
        </a:lnSpc>
        <a:spcBef>
          <a:spcPts val="0"/>
        </a:spcBef>
        <a:spcAft>
          <a:spcPts val="667"/>
        </a:spcAft>
        <a:buFont typeface="Arial" pitchFamily="34" charset="0"/>
        <a:buNone/>
        <a:tabLst/>
        <a:defRPr sz="1867" b="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  <a:lvl2pPr marL="468588" indent="-228594" algn="l" defTabSz="1219170" rtl="0" eaLnBrk="1" latinLnBrk="0" hangingPunct="1">
        <a:lnSpc>
          <a:spcPct val="80000"/>
        </a:lnSpc>
        <a:spcBef>
          <a:spcPts val="800"/>
        </a:spcBef>
        <a:spcAft>
          <a:spcPts val="800"/>
        </a:spcAft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2pPr>
      <a:lvl3pPr marL="708582" indent="-228594" algn="l" defTabSz="1219170" rtl="0" eaLnBrk="1" latinLnBrk="0" hangingPunct="1">
        <a:lnSpc>
          <a:spcPct val="8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1333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3pPr>
      <a:lvl4pPr marL="948576" indent="-228594" algn="l" defTabSz="1219170" rtl="0" eaLnBrk="1" latinLnBrk="0" hangingPunct="1">
        <a:lnSpc>
          <a:spcPct val="80000"/>
        </a:lnSpc>
        <a:spcBef>
          <a:spcPts val="133"/>
        </a:spcBef>
        <a:spcAft>
          <a:spcPts val="133"/>
        </a:spcAft>
        <a:buSzPct val="100000"/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4pPr>
      <a:lvl5pPr marL="1236569" indent="-228594" algn="l" defTabSz="1219170" rtl="0" eaLnBrk="1" latinLnBrk="0" hangingPunct="1">
        <a:lnSpc>
          <a:spcPct val="8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933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indent="0" algn="l" defTabSz="1219170" rtl="0" eaLnBrk="1" latinLnBrk="0" hangingPunct="1">
        <a:spcBef>
          <a:spcPct val="20000"/>
        </a:spcBef>
        <a:buFont typeface="Arial" pitchFamily="34" charset="0"/>
        <a:buNone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31801" y="2276873"/>
            <a:ext cx="11233151" cy="39364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/>
              <a:t>Texte de niveau 1</a:t>
            </a:r>
          </a:p>
          <a:p>
            <a:pPr lvl="1"/>
            <a:r>
              <a:rPr lang="fr-FR" noProof="0"/>
              <a:t>Texte de niveau 2</a:t>
            </a:r>
          </a:p>
          <a:p>
            <a:pPr lvl="2"/>
            <a:r>
              <a:rPr lang="fr-FR" noProof="0"/>
              <a:t>Texte de niveau 3</a:t>
            </a:r>
          </a:p>
          <a:p>
            <a:pPr lvl="3"/>
            <a:r>
              <a:rPr lang="fr-FR" noProof="0"/>
              <a:t>Texte de niveau 4</a:t>
            </a:r>
          </a:p>
          <a:p>
            <a:pPr lvl="4"/>
            <a:r>
              <a:rPr lang="fr-FR" noProof="0"/>
              <a:t>Texte de niveau 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numérique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910402"/>
            <a:ext cx="11233151" cy="719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Mars 2023  –  DEMATERIALSIATION des RECLAMATIONS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433B51AF-3A50-3342-8D79-F2F92F599175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53595" y="164638"/>
            <a:ext cx="743168" cy="70883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627FDD2-974A-D4FC-4522-4485CBCEFF4E}"/>
              </a:ext>
            </a:extLst>
          </p:cNvPr>
          <p:cNvSpPr txBox="1"/>
          <p:nvPr userDrawn="1">
            <p:extLst>
              <p:ext uri="{1162E1C5-73C7-4A58-AE30-91384D911F3F}">
                <p184:classification xmlns="" xmlns:p184="http://schemas.microsoft.com/office/powerpoint/2018/4/main" val="ftr"/>
              </p:ext>
            </p:extLst>
          </p:nvPr>
        </p:nvSpPr>
        <p:spPr>
          <a:xfrm>
            <a:off x="5826887" y="6705600"/>
            <a:ext cx="5667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C1 - Public</a:t>
            </a:r>
          </a:p>
        </p:txBody>
      </p:sp>
    </p:spTree>
    <p:extLst>
      <p:ext uri="{BB962C8B-B14F-4D97-AF65-F5344CB8AC3E}">
        <p14:creationId xmlns:p14="http://schemas.microsoft.com/office/powerpoint/2010/main" val="2796698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6" r:id="rId6"/>
    <p:sldLayoutId id="2147483877" r:id="rId7"/>
    <p:sldLayoutId id="2147483878" r:id="rId8"/>
    <p:sldLayoutId id="2147483879" r:id="rId9"/>
    <p:sldLayoutId id="2147483880" r:id="rId10"/>
  </p:sldLayoutIdLst>
  <p:hf hdr="0" ftr="0"/>
  <p:txStyles>
    <p:titleStyle>
      <a:lvl1pPr marL="19050" indent="0" algn="l" defTabSz="1219170" rtl="0" eaLnBrk="1" latinLnBrk="0" hangingPunct="1">
        <a:lnSpc>
          <a:spcPct val="90000"/>
        </a:lnSpc>
        <a:spcBef>
          <a:spcPct val="0"/>
        </a:spcBef>
        <a:buNone/>
        <a:tabLst/>
        <a:defRPr sz="3333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2764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tabLst/>
        <a:defRPr sz="1867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68588" indent="-228594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08582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1333" kern="1200">
          <a:solidFill>
            <a:schemeClr val="tx1"/>
          </a:solidFill>
          <a:latin typeface="+mn-lt"/>
          <a:ea typeface="+mn-ea"/>
          <a:cs typeface="+mn-cs"/>
        </a:defRPr>
      </a:lvl3pPr>
      <a:lvl4pPr marL="948576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+mn-lt"/>
          <a:ea typeface="+mn-ea"/>
          <a:cs typeface="+mn-cs"/>
        </a:defRPr>
      </a:lvl4pPr>
      <a:lvl5pPr marL="1236569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933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indent="0" algn="l" defTabSz="1219170" rtl="0" eaLnBrk="1" latinLnBrk="0" hangingPunct="1">
        <a:spcBef>
          <a:spcPct val="20000"/>
        </a:spcBef>
        <a:buFont typeface="Arial" pitchFamily="34" charset="0"/>
        <a:buNone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31801" y="2276873"/>
            <a:ext cx="11233151" cy="39364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910402"/>
            <a:ext cx="11233151" cy="719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B858D49A-5A7A-574D-A0ED-52B5C1EFA876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433B51AF-3A50-3342-8D79-F2F92F599175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57848" y="164638"/>
            <a:ext cx="762917" cy="709028"/>
          </a:xfrm>
          <a:prstGeom prst="rect">
            <a:avLst/>
          </a:prstGeom>
        </p:spPr>
      </p:pic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Secrétariat général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AF629DA-3504-1896-EE0E-637727F3A2D3}"/>
              </a:ext>
            </a:extLst>
          </p:cNvPr>
          <p:cNvSpPr txBox="1"/>
          <p:nvPr userDrawn="1">
            <p:extLst>
              <p:ext uri="{1162E1C5-73C7-4A58-AE30-91384D911F3F}">
                <p184:classification xmlns="" xmlns:p184="http://schemas.microsoft.com/office/powerpoint/2018/4/main" val="ftr"/>
              </p:ext>
            </p:extLst>
          </p:nvPr>
        </p:nvSpPr>
        <p:spPr>
          <a:xfrm>
            <a:off x="5826887" y="6705600"/>
            <a:ext cx="5667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C1 - Public</a:t>
            </a:r>
          </a:p>
        </p:txBody>
      </p:sp>
    </p:spTree>
    <p:extLst>
      <p:ext uri="{BB962C8B-B14F-4D97-AF65-F5344CB8AC3E}">
        <p14:creationId xmlns:p14="http://schemas.microsoft.com/office/powerpoint/2010/main" val="1215423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914" r:id="rId6"/>
    <p:sldLayoutId id="2147483915" r:id="rId7"/>
    <p:sldLayoutId id="2147483916" r:id="rId8"/>
  </p:sldLayoutIdLst>
  <p:hf hdr="0"/>
  <p:txStyles>
    <p:titleStyle>
      <a:lvl1pPr marL="19050" indent="0" algn="l" defTabSz="1219170" rtl="0" eaLnBrk="1" latinLnBrk="0" hangingPunct="1">
        <a:lnSpc>
          <a:spcPct val="90000"/>
        </a:lnSpc>
        <a:spcBef>
          <a:spcPct val="0"/>
        </a:spcBef>
        <a:buNone/>
        <a:tabLst/>
        <a:defRPr sz="3333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2764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tabLst/>
        <a:defRPr sz="1867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68588" indent="-228594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08582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1333" kern="1200">
          <a:solidFill>
            <a:schemeClr val="tx1"/>
          </a:solidFill>
          <a:latin typeface="+mn-lt"/>
          <a:ea typeface="+mn-ea"/>
          <a:cs typeface="+mn-cs"/>
        </a:defRPr>
      </a:lvl3pPr>
      <a:lvl4pPr marL="948576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+mn-lt"/>
          <a:ea typeface="+mn-ea"/>
          <a:cs typeface="+mn-cs"/>
        </a:defRPr>
      </a:lvl4pPr>
      <a:lvl5pPr marL="1236569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933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indent="0" algn="l" defTabSz="1219170" rtl="0" eaLnBrk="1" latinLnBrk="0" hangingPunct="1">
        <a:spcBef>
          <a:spcPct val="20000"/>
        </a:spcBef>
        <a:buFont typeface="Arial" pitchFamily="34" charset="0"/>
        <a:buNone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31801" y="2276873"/>
            <a:ext cx="11233151" cy="39364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910402"/>
            <a:ext cx="11233151" cy="719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B858D49A-5A7A-574D-A0ED-52B5C1EFA876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433B51AF-3A50-3342-8D79-F2F92F599175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83999" y="68627"/>
            <a:ext cx="1262533" cy="797007"/>
          </a:xfrm>
          <a:prstGeom prst="rect">
            <a:avLst/>
          </a:prstGeom>
        </p:spPr>
      </p:pic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  <a:p>
            <a:pPr algn="ctr"/>
            <a:r>
              <a:rPr lang="fr-FR" dirty="0"/>
              <a:t>                                                                                                                                                                    &amp;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F4F53D36-1D24-4BFD-A4D0-2FF2F76164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6427" y="585955"/>
            <a:ext cx="1535269" cy="346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C02E23D-F4D6-F50A-FB64-AB77DDD89CBB}"/>
              </a:ext>
            </a:extLst>
          </p:cNvPr>
          <p:cNvSpPr txBox="1"/>
          <p:nvPr userDrawn="1">
            <p:extLst>
              <p:ext uri="{1162E1C5-73C7-4A58-AE30-91384D911F3F}">
                <p184:classification xmlns="" xmlns:p184="http://schemas.microsoft.com/office/powerpoint/2018/4/main" val="ftr"/>
              </p:ext>
            </p:extLst>
          </p:nvPr>
        </p:nvSpPr>
        <p:spPr>
          <a:xfrm>
            <a:off x="5826887" y="6705600"/>
            <a:ext cx="5667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C1 - Public</a:t>
            </a:r>
          </a:p>
        </p:txBody>
      </p:sp>
    </p:spTree>
    <p:extLst>
      <p:ext uri="{BB962C8B-B14F-4D97-AF65-F5344CB8AC3E}">
        <p14:creationId xmlns:p14="http://schemas.microsoft.com/office/powerpoint/2010/main" val="3357750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</p:sldLayoutIdLst>
  <p:hf hdr="0"/>
  <p:txStyles>
    <p:titleStyle>
      <a:lvl1pPr marL="19050" indent="0" algn="l" defTabSz="1219170" rtl="0" eaLnBrk="1" latinLnBrk="0" hangingPunct="1">
        <a:lnSpc>
          <a:spcPct val="90000"/>
        </a:lnSpc>
        <a:spcBef>
          <a:spcPct val="0"/>
        </a:spcBef>
        <a:buNone/>
        <a:tabLst/>
        <a:defRPr sz="3333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2764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tabLst/>
        <a:defRPr sz="1867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68588" indent="-228594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08582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1333" kern="1200">
          <a:solidFill>
            <a:schemeClr val="tx1"/>
          </a:solidFill>
          <a:latin typeface="+mn-lt"/>
          <a:ea typeface="+mn-ea"/>
          <a:cs typeface="+mn-cs"/>
        </a:defRPr>
      </a:lvl3pPr>
      <a:lvl4pPr marL="948576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+mn-lt"/>
          <a:ea typeface="+mn-ea"/>
          <a:cs typeface="+mn-cs"/>
        </a:defRPr>
      </a:lvl4pPr>
      <a:lvl5pPr marL="1236569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933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indent="0" algn="l" defTabSz="1219170" rtl="0" eaLnBrk="1" latinLnBrk="0" hangingPunct="1">
        <a:spcBef>
          <a:spcPct val="20000"/>
        </a:spcBef>
        <a:buFont typeface="Arial" pitchFamily="34" charset="0"/>
        <a:buNone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103445" y="1124744"/>
            <a:ext cx="10753195" cy="499255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marL="959976" marR="0" lvl="1" indent="-380990" algn="l" defTabSz="121917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6AB2"/>
              </a:buClr>
              <a:buSzPct val="100000"/>
              <a:buFont typeface="Wingdings 3" panose="05040102010807070707" pitchFamily="18" charset="2"/>
              <a:buChar char="u"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006AB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</a:t>
            </a:r>
          </a:p>
          <a:p>
            <a:pPr marL="1439964" marR="0" lvl="2" indent="-335992" algn="l" defTabSz="1219170" rtl="0" eaLnBrk="1" fontAlgn="auto" latinLnBrk="0" hangingPunct="1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Tx/>
              <a:buSzTx/>
              <a:buFont typeface="Webdings" panose="05030102010509060703" pitchFamily="18" charset="2"/>
              <a:buChar char="&lt;"/>
              <a:tabLst/>
              <a:defRPr/>
            </a:pPr>
            <a:r>
              <a:rPr kumimoji="0" lang="fr-FR" sz="2133" b="0" i="0" u="none" strike="noStrike" kern="1200" cap="none" spc="0" normalizeH="0" baseline="0" noProof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</a:t>
            </a:r>
          </a:p>
          <a:p>
            <a:pPr marL="1919952" marR="0" lvl="3" indent="-287993" algn="l" defTabSz="1219170" rtl="0" eaLnBrk="1" fontAlgn="auto" latinLnBrk="0" hangingPunct="1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Tx/>
              <a:buSzPct val="13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133" b="0" i="0" u="none" strike="noStrike" kern="1200" cap="none" spc="0" normalizeH="0" baseline="0" noProof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</a:t>
            </a:r>
          </a:p>
          <a:p>
            <a:pPr marL="2399940" marR="0" lvl="4" indent="-287993" algn="l" defTabSz="1219170" rtl="0" eaLnBrk="1" fontAlgn="auto" latinLnBrk="0" hangingPunct="1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Tx/>
              <a:buSzPct val="110000"/>
              <a:buFont typeface="Arial" pitchFamily="34" charset="0"/>
              <a:buChar char="•"/>
              <a:tabLst/>
              <a:defRPr/>
            </a:pPr>
            <a:r>
              <a:rPr kumimoji="0" lang="fr-FR" sz="1867" b="0" i="0" u="none" strike="noStrike" kern="1200" cap="none" spc="0" normalizeH="0" baseline="0" noProof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43339" y="6333323"/>
            <a:ext cx="38311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lang="fr-FR" sz="1067" i="1" kern="1200" smtClean="0">
                <a:solidFill>
                  <a:srgbClr val="575757"/>
                </a:solidFill>
                <a:latin typeface="Arial"/>
                <a:ea typeface="+mn-ea"/>
                <a:cs typeface="+mn-cs"/>
              </a:defRPr>
            </a:lvl1pPr>
          </a:lstStyle>
          <a:p>
            <a:fld id="{646E7B68-C406-4B5C-B79D-A1CDE10CB85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545004" y="6333323"/>
            <a:ext cx="923531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67" i="1">
                <a:solidFill>
                  <a:srgbClr val="575757"/>
                </a:solidFill>
              </a:defRPr>
            </a:lvl1pPr>
          </a:lstStyle>
          <a:p>
            <a:r>
              <a:rPr lang="fr-FR">
                <a:latin typeface="Arial"/>
                <a:ea typeface="+mn-ea"/>
              </a:rPr>
              <a:t>Présenation du ROR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03445" y="116632"/>
            <a:ext cx="10752123" cy="720008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fr-FR"/>
              <a:t>Titre de la slide</a:t>
            </a:r>
          </a:p>
        </p:txBody>
      </p:sp>
      <p:cxnSp>
        <p:nvCxnSpPr>
          <p:cNvPr id="7" name="Connecteur droit 6"/>
          <p:cNvCxnSpPr/>
          <p:nvPr/>
        </p:nvCxnSpPr>
        <p:spPr>
          <a:xfrm>
            <a:off x="194853" y="932723"/>
            <a:ext cx="11804403" cy="0"/>
          </a:xfrm>
          <a:prstGeom prst="line">
            <a:avLst/>
          </a:prstGeom>
          <a:ln w="3175">
            <a:solidFill>
              <a:srgbClr val="5757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>
            <a:off x="194853" y="932723"/>
            <a:ext cx="11804403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/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54" y="116632"/>
            <a:ext cx="715733" cy="6336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A0542B9-A9ED-0924-1EBD-4592BA767702}"/>
              </a:ext>
            </a:extLst>
          </p:cNvPr>
          <p:cNvSpPr txBox="1"/>
          <p:nvPr userDrawn="1">
            <p:extLst>
              <p:ext uri="{1162E1C5-73C7-4A58-AE30-91384D911F3F}">
                <p184:classification xmlns="" xmlns:p184="http://schemas.microsoft.com/office/powerpoint/2018/4/main" val="ftr"/>
              </p:ext>
            </p:extLst>
          </p:nvPr>
        </p:nvSpPr>
        <p:spPr>
          <a:xfrm>
            <a:off x="5826887" y="6705600"/>
            <a:ext cx="5667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C1 - Public</a:t>
            </a:r>
          </a:p>
        </p:txBody>
      </p:sp>
    </p:spTree>
    <p:extLst>
      <p:ext uri="{BB962C8B-B14F-4D97-AF65-F5344CB8AC3E}">
        <p14:creationId xmlns:p14="http://schemas.microsoft.com/office/powerpoint/2010/main" val="957245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</p:sldLayoutIdLst>
  <p:transition>
    <p:fade/>
  </p:transition>
  <p:hf hdr="0" dt="0"/>
  <p:txStyles>
    <p:titleStyle>
      <a:lvl1pPr algn="l" defTabSz="1219170" rtl="0" eaLnBrk="1" latinLnBrk="0" hangingPunct="1">
        <a:lnSpc>
          <a:spcPts val="2933"/>
        </a:lnSpc>
        <a:spcBef>
          <a:spcPct val="0"/>
        </a:spcBef>
        <a:buNone/>
        <a:defRPr sz="2667" b="1" kern="1200">
          <a:solidFill>
            <a:srgbClr val="006AB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1219170" rtl="0" eaLnBrk="1" fontAlgn="auto" latinLnBrk="0" hangingPunct="1">
        <a:lnSpc>
          <a:spcPct val="100000"/>
        </a:lnSpc>
        <a:spcBef>
          <a:spcPts val="2400"/>
        </a:spcBef>
        <a:spcAft>
          <a:spcPts val="0"/>
        </a:spcAft>
        <a:buClrTx/>
        <a:buSzPct val="100000"/>
        <a:buFont typeface="Wingdings" panose="05000000000000000000" pitchFamily="2" charset="2"/>
        <a:buNone/>
        <a:tabLst/>
        <a:defRPr sz="3200" b="1" kern="1200" cap="none" baseline="0">
          <a:solidFill>
            <a:schemeClr val="tx2"/>
          </a:solidFill>
          <a:latin typeface="+mn-lt"/>
          <a:ea typeface="+mn-ea"/>
          <a:cs typeface="+mn-cs"/>
        </a:defRPr>
      </a:lvl1pPr>
      <a:lvl2pPr marL="959976" marR="0" indent="-380990" algn="l" defTabSz="121917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>
          <a:srgbClr val="006AB2"/>
        </a:buClr>
        <a:buSzPct val="100000"/>
        <a:buFont typeface="Wingdings 3" panose="05040102010807070707" pitchFamily="18" charset="2"/>
        <a:buChar char="u"/>
        <a:tabLst/>
        <a:defRPr sz="2400" b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439964" marR="0" indent="-335992" algn="l" defTabSz="1219170" rtl="0" eaLnBrk="1" fontAlgn="auto" latinLnBrk="0" hangingPunct="1">
        <a:lnSpc>
          <a:spcPct val="100000"/>
        </a:lnSpc>
        <a:spcBef>
          <a:spcPts val="533"/>
        </a:spcBef>
        <a:spcAft>
          <a:spcPts val="0"/>
        </a:spcAft>
        <a:buClrTx/>
        <a:buSzTx/>
        <a:buFont typeface="Webdings" panose="05030102010509060703" pitchFamily="18" charset="2"/>
        <a:buChar char="&lt;"/>
        <a:tabLst/>
        <a:defRPr lang="fr-FR" sz="2133" kern="1200" baseline="0">
          <a:solidFill>
            <a:srgbClr val="575757"/>
          </a:solidFill>
          <a:latin typeface="+mn-lt"/>
          <a:ea typeface="+mn-ea"/>
          <a:cs typeface="+mn-cs"/>
        </a:defRPr>
      </a:lvl3pPr>
      <a:lvl4pPr marL="1919952" marR="0" indent="-287993" algn="l" defTabSz="1219170" rtl="0" eaLnBrk="1" fontAlgn="auto" latinLnBrk="0" hangingPunct="1">
        <a:lnSpc>
          <a:spcPct val="100000"/>
        </a:lnSpc>
        <a:spcBef>
          <a:spcPts val="533"/>
        </a:spcBef>
        <a:spcAft>
          <a:spcPts val="0"/>
        </a:spcAft>
        <a:buClrTx/>
        <a:buSzPct val="130000"/>
        <a:buFont typeface="Arial" panose="020B0604020202020204" pitchFamily="34" charset="0"/>
        <a:buChar char="•"/>
        <a:tabLst/>
        <a:defRPr lang="fr-FR" sz="2133" kern="1200">
          <a:solidFill>
            <a:srgbClr val="575757"/>
          </a:solidFill>
          <a:latin typeface="+mn-lt"/>
          <a:ea typeface="+mn-ea"/>
          <a:cs typeface="+mn-cs"/>
        </a:defRPr>
      </a:lvl4pPr>
      <a:lvl5pPr marL="2399940" marR="0" indent="-287993" algn="l" defTabSz="1219170" rtl="0" eaLnBrk="1" fontAlgn="auto" latinLnBrk="0" hangingPunct="1">
        <a:lnSpc>
          <a:spcPct val="100000"/>
        </a:lnSpc>
        <a:spcBef>
          <a:spcPts val="267"/>
        </a:spcBef>
        <a:spcAft>
          <a:spcPts val="0"/>
        </a:spcAft>
        <a:buClrTx/>
        <a:buSzPct val="110000"/>
        <a:buFont typeface="Arial" pitchFamily="34" charset="0"/>
        <a:buChar char="•"/>
        <a:tabLst/>
        <a:defRPr lang="fr-FR" sz="1867" kern="1200">
          <a:solidFill>
            <a:srgbClr val="575757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31801" y="2276873"/>
            <a:ext cx="11233151" cy="39364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/>
              <a:t>Texte de niveau 1</a:t>
            </a:r>
          </a:p>
          <a:p>
            <a:pPr lvl="1"/>
            <a:r>
              <a:rPr lang="fr-FR" noProof="0"/>
              <a:t>Texte de niveau 2</a:t>
            </a:r>
          </a:p>
          <a:p>
            <a:pPr lvl="2"/>
            <a:r>
              <a:rPr lang="fr-FR" noProof="0"/>
              <a:t>Texte de niveau 3</a:t>
            </a:r>
          </a:p>
          <a:p>
            <a:pPr lvl="3"/>
            <a:r>
              <a:rPr lang="fr-FR" noProof="0"/>
              <a:t>Texte de niveau 4</a:t>
            </a:r>
          </a:p>
          <a:p>
            <a:pPr lvl="4"/>
            <a:r>
              <a:rPr lang="fr-FR" noProof="0"/>
              <a:t>Texte de niveau 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numérique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910402"/>
            <a:ext cx="11233151" cy="719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Juin 2023 –  DEMATERIALSIATION des RECLAMATIONS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433B51AF-3A50-3342-8D79-F2F92F599175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53595" y="164638"/>
            <a:ext cx="743168" cy="70883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3C0D087-8E92-9384-9467-906CBF3028E1}"/>
              </a:ext>
            </a:extLst>
          </p:cNvPr>
          <p:cNvSpPr txBox="1"/>
          <p:nvPr userDrawn="1">
            <p:extLst>
              <p:ext uri="{1162E1C5-73C7-4A58-AE30-91384D911F3F}">
                <p184:classification xmlns="" xmlns:p184="http://schemas.microsoft.com/office/powerpoint/2018/4/main" val="ftr"/>
              </p:ext>
            </p:extLst>
          </p:nvPr>
        </p:nvSpPr>
        <p:spPr>
          <a:xfrm>
            <a:off x="5826887" y="6705600"/>
            <a:ext cx="5667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C1 - Public</a:t>
            </a:r>
          </a:p>
        </p:txBody>
      </p:sp>
    </p:spTree>
    <p:extLst>
      <p:ext uri="{BB962C8B-B14F-4D97-AF65-F5344CB8AC3E}">
        <p14:creationId xmlns:p14="http://schemas.microsoft.com/office/powerpoint/2010/main" val="3877393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70" r:id="rId6"/>
    <p:sldLayoutId id="2147483971" r:id="rId7"/>
    <p:sldLayoutId id="2147483972" r:id="rId8"/>
    <p:sldLayoutId id="2147483973" r:id="rId9"/>
    <p:sldLayoutId id="2147483974" r:id="rId10"/>
  </p:sldLayoutIdLst>
  <p:hf hdr="0" ftr="0"/>
  <p:txStyles>
    <p:titleStyle>
      <a:lvl1pPr marL="19050" indent="0" algn="l" defTabSz="1219170" rtl="0" eaLnBrk="1" latinLnBrk="0" hangingPunct="1">
        <a:lnSpc>
          <a:spcPct val="90000"/>
        </a:lnSpc>
        <a:spcBef>
          <a:spcPct val="0"/>
        </a:spcBef>
        <a:buNone/>
        <a:tabLst/>
        <a:defRPr sz="3333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2764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tabLst/>
        <a:defRPr sz="1867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68588" indent="-228594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08582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1333" kern="1200">
          <a:solidFill>
            <a:schemeClr val="tx1"/>
          </a:solidFill>
          <a:latin typeface="+mn-lt"/>
          <a:ea typeface="+mn-ea"/>
          <a:cs typeface="+mn-cs"/>
        </a:defRPr>
      </a:lvl3pPr>
      <a:lvl4pPr marL="948576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+mn-lt"/>
          <a:ea typeface="+mn-ea"/>
          <a:cs typeface="+mn-cs"/>
        </a:defRPr>
      </a:lvl4pPr>
      <a:lvl5pPr marL="1236569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933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indent="0" algn="l" defTabSz="1219170" rtl="0" eaLnBrk="1" latinLnBrk="0" hangingPunct="1">
        <a:spcBef>
          <a:spcPct val="20000"/>
        </a:spcBef>
        <a:buFont typeface="Arial" pitchFamily="34" charset="0"/>
        <a:buNone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31801" y="2276873"/>
            <a:ext cx="11233151" cy="39364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/>
              <a:t>Texte de niveau 1</a:t>
            </a:r>
          </a:p>
          <a:p>
            <a:pPr lvl="1"/>
            <a:r>
              <a:rPr lang="fr-FR" noProof="0"/>
              <a:t>Texte de niveau 2</a:t>
            </a:r>
          </a:p>
          <a:p>
            <a:pPr lvl="2"/>
            <a:r>
              <a:rPr lang="fr-FR" noProof="0"/>
              <a:t>Texte de niveau 3</a:t>
            </a:r>
          </a:p>
          <a:p>
            <a:pPr lvl="3"/>
            <a:r>
              <a:rPr lang="fr-FR" noProof="0"/>
              <a:t>Texte de niveau 4</a:t>
            </a:r>
          </a:p>
          <a:p>
            <a:pPr lvl="4"/>
            <a:r>
              <a:rPr lang="fr-FR" noProof="0"/>
              <a:t>Texte de niveau 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numérique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910402"/>
            <a:ext cx="11233151" cy="719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Sept 2023 - Remontée des EHPAD en difficulté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433B51AF-3A50-3342-8D79-F2F92F599175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53595" y="164638"/>
            <a:ext cx="743168" cy="70883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7BB3006-92F9-F098-9303-418C2F26C8DE}"/>
              </a:ext>
            </a:extLst>
          </p:cNvPr>
          <p:cNvSpPr txBox="1"/>
          <p:nvPr userDrawn="1">
            <p:extLst>
              <p:ext uri="{1162E1C5-73C7-4A58-AE30-91384D911F3F}">
                <p184:classification xmlns="" xmlns:p184="http://schemas.microsoft.com/office/powerpoint/2018/4/main" val="ftr"/>
              </p:ext>
            </p:extLst>
          </p:nvPr>
        </p:nvSpPr>
        <p:spPr>
          <a:xfrm>
            <a:off x="5826887" y="6705600"/>
            <a:ext cx="5667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C1 - Public</a:t>
            </a:r>
          </a:p>
        </p:txBody>
      </p:sp>
    </p:spTree>
    <p:extLst>
      <p:ext uri="{BB962C8B-B14F-4D97-AF65-F5344CB8AC3E}">
        <p14:creationId xmlns:p14="http://schemas.microsoft.com/office/powerpoint/2010/main" val="2807227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2" r:id="rId6"/>
    <p:sldLayoutId id="2147483983" r:id="rId7"/>
    <p:sldLayoutId id="2147483984" r:id="rId8"/>
    <p:sldLayoutId id="2147483985" r:id="rId9"/>
    <p:sldLayoutId id="2147483986" r:id="rId10"/>
  </p:sldLayoutIdLst>
  <p:hf hdr="0" ftr="0"/>
  <p:txStyles>
    <p:titleStyle>
      <a:lvl1pPr marL="19050" indent="0" algn="l" defTabSz="1219170" rtl="0" eaLnBrk="1" latinLnBrk="0" hangingPunct="1">
        <a:lnSpc>
          <a:spcPct val="90000"/>
        </a:lnSpc>
        <a:spcBef>
          <a:spcPct val="0"/>
        </a:spcBef>
        <a:buNone/>
        <a:tabLst/>
        <a:defRPr sz="3333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2764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tabLst/>
        <a:defRPr sz="1867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68588" indent="-228594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08582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1333" kern="1200">
          <a:solidFill>
            <a:schemeClr val="tx1"/>
          </a:solidFill>
          <a:latin typeface="+mn-lt"/>
          <a:ea typeface="+mn-ea"/>
          <a:cs typeface="+mn-cs"/>
        </a:defRPr>
      </a:lvl3pPr>
      <a:lvl4pPr marL="948576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+mn-lt"/>
          <a:ea typeface="+mn-ea"/>
          <a:cs typeface="+mn-cs"/>
        </a:defRPr>
      </a:lvl4pPr>
      <a:lvl5pPr marL="1236569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933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indent="0" algn="l" defTabSz="1219170" rtl="0" eaLnBrk="1" latinLnBrk="0" hangingPunct="1">
        <a:spcBef>
          <a:spcPct val="20000"/>
        </a:spcBef>
        <a:buFont typeface="Arial" pitchFamily="34" charset="0"/>
        <a:buNone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31801" y="2276873"/>
            <a:ext cx="11233151" cy="39364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l’offre de soins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910402"/>
            <a:ext cx="11233151" cy="719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B858D49A-5A7A-574D-A0ED-52B5C1EFA876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433B51AF-3A50-3342-8D79-F2F92F599175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84000" y="68627"/>
            <a:ext cx="1262533" cy="79700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CAD7862-D6DB-0BE7-C092-0548B310B90F}"/>
              </a:ext>
            </a:extLst>
          </p:cNvPr>
          <p:cNvSpPr txBox="1"/>
          <p:nvPr userDrawn="1">
            <p:extLst>
              <p:ext uri="{1162E1C5-73C7-4A58-AE30-91384D911F3F}">
                <p184:classification xmlns="" xmlns:p184="http://schemas.microsoft.com/office/powerpoint/2018/4/main" val="ftr"/>
              </p:ext>
            </p:extLst>
          </p:nvPr>
        </p:nvSpPr>
        <p:spPr>
          <a:xfrm>
            <a:off x="5826887" y="6705600"/>
            <a:ext cx="5667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C1 - Public</a:t>
            </a:r>
          </a:p>
        </p:txBody>
      </p:sp>
    </p:spTree>
    <p:extLst>
      <p:ext uri="{BB962C8B-B14F-4D97-AF65-F5344CB8AC3E}">
        <p14:creationId xmlns:p14="http://schemas.microsoft.com/office/powerpoint/2010/main" val="1342886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  <p:sldLayoutId id="2147484001" r:id="rId14"/>
    <p:sldLayoutId id="2147484002" r:id="rId15"/>
  </p:sldLayoutIdLst>
  <p:hf hdr="0"/>
  <p:txStyles>
    <p:titleStyle>
      <a:lvl1pPr marL="19050" indent="0" algn="l" defTabSz="1219170" rtl="0" eaLnBrk="1" latinLnBrk="0" hangingPunct="1">
        <a:lnSpc>
          <a:spcPct val="90000"/>
        </a:lnSpc>
        <a:spcBef>
          <a:spcPct val="0"/>
        </a:spcBef>
        <a:buNone/>
        <a:tabLst/>
        <a:defRPr sz="3333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2764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tabLst/>
        <a:defRPr sz="1867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68588" indent="-228594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08582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1333" kern="1200">
          <a:solidFill>
            <a:schemeClr val="tx1"/>
          </a:solidFill>
          <a:latin typeface="+mn-lt"/>
          <a:ea typeface="+mn-ea"/>
          <a:cs typeface="+mn-cs"/>
        </a:defRPr>
      </a:lvl3pPr>
      <a:lvl4pPr marL="948576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+mn-lt"/>
          <a:ea typeface="+mn-ea"/>
          <a:cs typeface="+mn-cs"/>
        </a:defRPr>
      </a:lvl4pPr>
      <a:lvl5pPr marL="1236569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933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indent="0" algn="l" defTabSz="1219170" rtl="0" eaLnBrk="1" latinLnBrk="0" hangingPunct="1">
        <a:spcBef>
          <a:spcPct val="20000"/>
        </a:spcBef>
        <a:buFont typeface="Arial" pitchFamily="34" charset="0"/>
        <a:buNone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31801" y="2276873"/>
            <a:ext cx="11233151" cy="39364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910402"/>
            <a:ext cx="11233151" cy="719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B858D49A-5A7A-574D-A0ED-52B5C1EFA876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433B51AF-3A50-3342-8D79-F2F92F599175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83999" y="68627"/>
            <a:ext cx="1262533" cy="797007"/>
          </a:xfrm>
          <a:prstGeom prst="rect">
            <a:avLst/>
          </a:prstGeom>
        </p:spPr>
      </p:pic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  <a:p>
            <a:pPr algn="ctr"/>
            <a:r>
              <a:rPr lang="fr-FR" dirty="0"/>
              <a:t>        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E60C34B-B284-146A-A9DF-65C5846A8D54}"/>
              </a:ext>
            </a:extLst>
          </p:cNvPr>
          <p:cNvSpPr txBox="1"/>
          <p:nvPr userDrawn="1">
            <p:extLst>
              <p:ext uri="{1162E1C5-73C7-4A58-AE30-91384D911F3F}">
                <p184:classification xmlns="" xmlns:p184="http://schemas.microsoft.com/office/powerpoint/2018/4/main" val="ftr"/>
              </p:ext>
            </p:extLst>
          </p:nvPr>
        </p:nvSpPr>
        <p:spPr>
          <a:xfrm>
            <a:off x="5826887" y="6705600"/>
            <a:ext cx="5667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C1 - Public</a:t>
            </a:r>
          </a:p>
        </p:txBody>
      </p:sp>
    </p:spTree>
    <p:extLst>
      <p:ext uri="{BB962C8B-B14F-4D97-AF65-F5344CB8AC3E}">
        <p14:creationId xmlns:p14="http://schemas.microsoft.com/office/powerpoint/2010/main" val="2014350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  <p:sldLayoutId id="2147484020" r:id="rId2"/>
    <p:sldLayoutId id="2147484021" r:id="rId3"/>
    <p:sldLayoutId id="2147484022" r:id="rId4"/>
    <p:sldLayoutId id="2147484023" r:id="rId5"/>
    <p:sldLayoutId id="2147484024" r:id="rId6"/>
    <p:sldLayoutId id="2147484025" r:id="rId7"/>
    <p:sldLayoutId id="2147484026" r:id="rId8"/>
  </p:sldLayoutIdLst>
  <p:hf hdr="0"/>
  <p:txStyles>
    <p:titleStyle>
      <a:lvl1pPr marL="19050" indent="0" algn="l" defTabSz="1219170" rtl="0" eaLnBrk="1" latinLnBrk="0" hangingPunct="1">
        <a:lnSpc>
          <a:spcPct val="90000"/>
        </a:lnSpc>
        <a:spcBef>
          <a:spcPct val="0"/>
        </a:spcBef>
        <a:buNone/>
        <a:tabLst/>
        <a:defRPr sz="3333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2764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tabLst/>
        <a:defRPr sz="1867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68588" indent="-228594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08582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1333" kern="1200">
          <a:solidFill>
            <a:schemeClr val="tx1"/>
          </a:solidFill>
          <a:latin typeface="+mn-lt"/>
          <a:ea typeface="+mn-ea"/>
          <a:cs typeface="+mn-cs"/>
        </a:defRPr>
      </a:lvl3pPr>
      <a:lvl4pPr marL="948576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+mn-lt"/>
          <a:ea typeface="+mn-ea"/>
          <a:cs typeface="+mn-cs"/>
        </a:defRPr>
      </a:lvl4pPr>
      <a:lvl5pPr marL="1236569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933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indent="0" algn="l" defTabSz="1219170" rtl="0" eaLnBrk="1" latinLnBrk="0" hangingPunct="1">
        <a:spcBef>
          <a:spcPct val="20000"/>
        </a:spcBef>
        <a:buFont typeface="Arial" pitchFamily="34" charset="0"/>
        <a:buNone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31801" y="2276873"/>
            <a:ext cx="11233151" cy="39364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/>
              <a:t>Texte de niveau 1</a:t>
            </a:r>
          </a:p>
          <a:p>
            <a:pPr lvl="1"/>
            <a:r>
              <a:rPr lang="fr-FR" noProof="0"/>
              <a:t>Texte de niveau 2</a:t>
            </a:r>
          </a:p>
          <a:p>
            <a:pPr lvl="2"/>
            <a:r>
              <a:rPr lang="fr-FR" noProof="0"/>
              <a:t>Texte de niveau 3</a:t>
            </a:r>
          </a:p>
          <a:p>
            <a:pPr lvl="3"/>
            <a:r>
              <a:rPr lang="fr-FR" noProof="0"/>
              <a:t>Texte de niveau 4</a:t>
            </a:r>
          </a:p>
          <a:p>
            <a:pPr lvl="4"/>
            <a:r>
              <a:rPr lang="fr-FR" noProof="0"/>
              <a:t>Texte de niveau 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Secrétariat général</a:t>
            </a:r>
            <a:br>
              <a:rPr lang="fr-FR"/>
            </a:br>
            <a:r>
              <a:rPr lang="fr-FR"/>
              <a:t>Direction du numérique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910402"/>
            <a:ext cx="11233151" cy="719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3404105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22/09/2022 - Réunion d’information pilote HELIOS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433B51AF-3A50-3342-8D79-F2F92F599175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53595" y="164638"/>
            <a:ext cx="743168" cy="70883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49A2330-F5A1-397F-AA23-AB7F12DA01AB}"/>
              </a:ext>
            </a:extLst>
          </p:cNvPr>
          <p:cNvSpPr txBox="1"/>
          <p:nvPr userDrawn="1">
            <p:extLst>
              <p:ext uri="{1162E1C5-73C7-4A58-AE30-91384D911F3F}">
                <p184:classification xmlns="" xmlns:p184="http://schemas.microsoft.com/office/powerpoint/2018/4/main" val="ftr"/>
              </p:ext>
            </p:extLst>
          </p:nvPr>
        </p:nvSpPr>
        <p:spPr>
          <a:xfrm>
            <a:off x="5826887" y="6705600"/>
            <a:ext cx="5667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C1 - Public</a:t>
            </a:r>
          </a:p>
        </p:txBody>
      </p:sp>
    </p:spTree>
    <p:extLst>
      <p:ext uri="{BB962C8B-B14F-4D97-AF65-F5344CB8AC3E}">
        <p14:creationId xmlns:p14="http://schemas.microsoft.com/office/powerpoint/2010/main" val="3637943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</p:sldLayoutIdLst>
  <p:hf hdr="0"/>
  <p:txStyles>
    <p:titleStyle>
      <a:lvl1pPr marL="19050" indent="0" algn="l" defTabSz="1219170" rtl="0" eaLnBrk="1" latinLnBrk="0" hangingPunct="1">
        <a:lnSpc>
          <a:spcPct val="90000"/>
        </a:lnSpc>
        <a:spcBef>
          <a:spcPct val="0"/>
        </a:spcBef>
        <a:buNone/>
        <a:tabLst/>
        <a:defRPr sz="3333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2764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tabLst/>
        <a:defRPr sz="1867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68588" indent="-228594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08582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1333" kern="1200">
          <a:solidFill>
            <a:schemeClr val="tx1"/>
          </a:solidFill>
          <a:latin typeface="+mn-lt"/>
          <a:ea typeface="+mn-ea"/>
          <a:cs typeface="+mn-cs"/>
        </a:defRPr>
      </a:lvl3pPr>
      <a:lvl4pPr marL="948576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+mn-lt"/>
          <a:ea typeface="+mn-ea"/>
          <a:cs typeface="+mn-cs"/>
        </a:defRPr>
      </a:lvl4pPr>
      <a:lvl5pPr marL="1236569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933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indent="0" algn="l" defTabSz="1219170" rtl="0" eaLnBrk="1" latinLnBrk="0" hangingPunct="1">
        <a:spcBef>
          <a:spcPct val="20000"/>
        </a:spcBef>
        <a:buFont typeface="Arial" pitchFamily="34" charset="0"/>
        <a:buNone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31801" y="2276873"/>
            <a:ext cx="11233151" cy="39364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910402"/>
            <a:ext cx="11233151" cy="719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B858D49A-5A7A-574D-A0ED-52B5C1EFA876}" type="datetime1">
              <a:rPr lang="fr-FR" cap="all" smtClean="0"/>
              <a:pPr/>
              <a:t>24/01/2024</a:t>
            </a:fld>
            <a:endParaRPr lang="fr-FR" cap="all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433B51AF-3A50-3342-8D79-F2F92F59917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83999" y="68627"/>
            <a:ext cx="1262533" cy="797007"/>
          </a:xfrm>
          <a:prstGeom prst="rect">
            <a:avLst/>
          </a:prstGeom>
        </p:spPr>
      </p:pic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                                                               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084171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7" r:id="rId1"/>
    <p:sldLayoutId id="2147484038" r:id="rId2"/>
    <p:sldLayoutId id="2147484039" r:id="rId3"/>
    <p:sldLayoutId id="2147484040" r:id="rId4"/>
    <p:sldLayoutId id="2147484041" r:id="rId5"/>
    <p:sldLayoutId id="2147484042" r:id="rId6"/>
    <p:sldLayoutId id="2147484043" r:id="rId7"/>
    <p:sldLayoutId id="2147484044" r:id="rId8"/>
    <p:sldLayoutId id="2147484045" r:id="rId9"/>
  </p:sldLayoutIdLst>
  <p:hf hdr="0"/>
  <p:txStyles>
    <p:titleStyle>
      <a:lvl1pPr marL="19050" indent="0" algn="l" defTabSz="1219170" rtl="0" eaLnBrk="1" latinLnBrk="0" hangingPunct="1">
        <a:lnSpc>
          <a:spcPct val="90000"/>
        </a:lnSpc>
        <a:spcBef>
          <a:spcPct val="0"/>
        </a:spcBef>
        <a:buNone/>
        <a:tabLst/>
        <a:defRPr sz="3333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2764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tabLst/>
        <a:defRPr sz="1867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68588" indent="-228594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08582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1333" kern="1200">
          <a:solidFill>
            <a:schemeClr val="tx1"/>
          </a:solidFill>
          <a:latin typeface="+mn-lt"/>
          <a:ea typeface="+mn-ea"/>
          <a:cs typeface="+mn-cs"/>
        </a:defRPr>
      </a:lvl3pPr>
      <a:lvl4pPr marL="948576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+mn-lt"/>
          <a:ea typeface="+mn-ea"/>
          <a:cs typeface="+mn-cs"/>
        </a:defRPr>
      </a:lvl4pPr>
      <a:lvl5pPr marL="1236569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933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indent="0" algn="l" defTabSz="1219170" rtl="0" eaLnBrk="1" latinLnBrk="0" hangingPunct="1">
        <a:spcBef>
          <a:spcPct val="20000"/>
        </a:spcBef>
        <a:buFont typeface="Arial" pitchFamily="34" charset="0"/>
        <a:buNone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0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1219170"/>
            <a:fld id="{733122C9-A0B9-462F-8757-0847AD287B63}" type="slidenum">
              <a:rPr lang="fr-FR">
                <a:solidFill>
                  <a:srgbClr val="000000"/>
                </a:solidFill>
                <a:latin typeface="Arial"/>
              </a:rPr>
              <a:pPr defTabSz="1219170"/>
              <a:t>1</a:t>
            </a:fld>
            <a:endParaRPr lang="fr-FR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1219170"/>
            <a:r>
              <a:rPr lang="fr-FR" dirty="0">
                <a:solidFill>
                  <a:srgbClr val="000000"/>
                </a:solidFill>
                <a:latin typeface="Arial"/>
              </a:rPr>
              <a:t>Direction générale de la santé                                                                                                      </a:t>
            </a:r>
          </a:p>
        </p:txBody>
      </p:sp>
      <p:sp>
        <p:nvSpPr>
          <p:cNvPr id="7" name="Titre 1"/>
          <p:cNvSpPr txBox="1">
            <a:spLocks/>
          </p:cNvSpPr>
          <p:nvPr/>
        </p:nvSpPr>
        <p:spPr bwMode="auto">
          <a:xfrm>
            <a:off x="1967541" y="2564904"/>
            <a:ext cx="8064896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219170">
              <a:lnSpc>
                <a:spcPct val="90000"/>
              </a:lnSpc>
            </a:pPr>
            <a:r>
              <a:rPr lang="fr-FR" sz="4267" b="1" cap="all" dirty="0">
                <a:solidFill>
                  <a:srgbClr val="002060"/>
                </a:solidFill>
                <a:latin typeface="Arial Black" panose="020B0A04020102020204" pitchFamily="34" charset="0"/>
              </a:rPr>
              <a:t>LABOé-SI</a:t>
            </a:r>
          </a:p>
          <a:p>
            <a:pPr algn="ctr" defTabSz="1219170">
              <a:lnSpc>
                <a:spcPct val="90000"/>
              </a:lnSpc>
            </a:pPr>
            <a:endParaRPr lang="fr-FR" sz="24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 defTabSz="1219170">
              <a:lnSpc>
                <a:spcPct val="90000"/>
              </a:lnSpc>
            </a:pPr>
            <a:r>
              <a:rPr lang="fr-FR" sz="3200" b="1" cap="small" dirty="0">
                <a:solidFill>
                  <a:srgbClr val="002060"/>
                </a:solidFill>
                <a:latin typeface="Arial Black" panose="020B0A04020102020204" pitchFamily="34" charset="0"/>
              </a:rPr>
              <a:t>Pour Echange avec CTSP</a:t>
            </a:r>
          </a:p>
        </p:txBody>
      </p:sp>
    </p:spTree>
    <p:extLst>
      <p:ext uri="{BB962C8B-B14F-4D97-AF65-F5344CB8AC3E}">
        <p14:creationId xmlns:p14="http://schemas.microsoft.com/office/powerpoint/2010/main" val="1391646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defTabSz="1219170"/>
            <a:fld id="{00000000-1234-1234-1234-123412341234}" type="slidenum">
              <a:rPr lang="fr-FR">
                <a:solidFill>
                  <a:srgbClr val="21215A"/>
                </a:solidFill>
              </a:rPr>
              <a:pPr defTabSz="1219170"/>
              <a:t>2</a:t>
            </a:fld>
            <a:endParaRPr lang="fr-FR" dirty="0">
              <a:solidFill>
                <a:srgbClr val="21215A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505528" y="200351"/>
            <a:ext cx="919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fr-FR" sz="3200" dirty="0">
                <a:solidFill>
                  <a:srgbClr val="4171B1"/>
                </a:solidFill>
                <a:latin typeface="Arial"/>
              </a:rPr>
              <a:t> Rappel du Contexte et Objectifs du projet</a:t>
            </a:r>
          </a:p>
        </p:txBody>
      </p:sp>
      <p:sp>
        <p:nvSpPr>
          <p:cNvPr id="8" name="Espace réservé de la date 2"/>
          <p:cNvSpPr txBox="1">
            <a:spLocks/>
          </p:cNvSpPr>
          <p:nvPr/>
        </p:nvSpPr>
        <p:spPr>
          <a:xfrm>
            <a:off x="431801" y="6328215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fr-FR"/>
            </a:defPPr>
            <a:lvl1pPr>
              <a:defRPr sz="750" b="1" cap="all"/>
            </a:lvl1pPr>
          </a:lstStyle>
          <a:p>
            <a:pPr defTabSz="1219170"/>
            <a:r>
              <a:rPr lang="fr-FR" sz="1000" dirty="0">
                <a:solidFill>
                  <a:srgbClr val="000000"/>
                </a:solidFill>
                <a:latin typeface="Arial"/>
              </a:rPr>
              <a:t>08/09/2023</a:t>
            </a:r>
          </a:p>
        </p:txBody>
      </p:sp>
      <p:sp>
        <p:nvSpPr>
          <p:cNvPr id="4" name="Rectangle 3"/>
          <p:cNvSpPr/>
          <p:nvPr/>
        </p:nvSpPr>
        <p:spPr>
          <a:xfrm>
            <a:off x="815413" y="1700809"/>
            <a:ext cx="4896544" cy="1591241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tIns="48000" rtlCol="0" anchor="ctr"/>
          <a:lstStyle/>
          <a:p>
            <a:pPr marL="228594" indent="-228594" algn="just" defTabSz="121917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333" dirty="0">
                <a:solidFill>
                  <a:srgbClr val="000000"/>
                </a:solidFill>
                <a:latin typeface="Arial"/>
              </a:rPr>
              <a:t>retour d’expérience sur la crise pandémique et de préparation des Jeux Olympiques et Paralympiques 2024.</a:t>
            </a:r>
          </a:p>
          <a:p>
            <a:pPr marL="228594" indent="-228594" algn="just" defTabSz="121917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333" dirty="0">
                <a:solidFill>
                  <a:srgbClr val="000000"/>
                </a:solidFill>
                <a:latin typeface="Arial"/>
              </a:rPr>
              <a:t>maillon essentiel de promotion de la fonction numérique, de recherche et d’innovation, du Ministère de la Santé et de la Prévention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6960096" y="1700809"/>
            <a:ext cx="4896544" cy="1591241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tIns="48000" bIns="48000" rtlCol="0" anchor="ctr"/>
          <a:lstStyle/>
          <a:p>
            <a:pPr marL="304792" indent="-304792" algn="just" defTabSz="1219170">
              <a:spcAft>
                <a:spcPts val="800"/>
              </a:spcAft>
              <a:buFont typeface="+mj-lt"/>
              <a:buAutoNum type="arabicPeriod"/>
            </a:pPr>
            <a:r>
              <a:rPr lang="fr-FR" sz="1333" dirty="0">
                <a:solidFill>
                  <a:srgbClr val="000000"/>
                </a:solidFill>
                <a:latin typeface="Arial"/>
              </a:rPr>
              <a:t>Renforcer la surveillance épidémiologique (SpF) pour identifier précocement une circulation des virus ;</a:t>
            </a:r>
          </a:p>
          <a:p>
            <a:pPr marL="304792" indent="-304792" algn="just" defTabSz="1219170">
              <a:spcAft>
                <a:spcPts val="800"/>
              </a:spcAft>
              <a:buFont typeface="+mj-lt"/>
              <a:buAutoNum type="arabicPeriod"/>
            </a:pPr>
            <a:r>
              <a:rPr lang="fr-FR" sz="1333" dirty="0">
                <a:solidFill>
                  <a:srgbClr val="000000"/>
                </a:solidFill>
                <a:latin typeface="Arial"/>
              </a:rPr>
              <a:t>Faciliter le signalement des cas (ARS) sur les pathologies nécessitant une intervention locale et urgente, </a:t>
            </a:r>
          </a:p>
          <a:p>
            <a:pPr marL="304792" indent="-304792" algn="just" defTabSz="1219170">
              <a:spcAft>
                <a:spcPts val="800"/>
              </a:spcAft>
              <a:buFont typeface="+mj-lt"/>
              <a:buAutoNum type="arabicPeriod"/>
            </a:pPr>
            <a:r>
              <a:rPr lang="fr-FR" sz="1333" dirty="0">
                <a:solidFill>
                  <a:srgbClr val="000000"/>
                </a:solidFill>
                <a:latin typeface="Arial"/>
              </a:rPr>
              <a:t>Constituer un outil clé dispositif national de préparation aux crises sanitaires futures</a:t>
            </a:r>
          </a:p>
        </p:txBody>
      </p:sp>
      <p:sp>
        <p:nvSpPr>
          <p:cNvPr id="82" name="Rectangle avec coins rognés en diagonale 81"/>
          <p:cNvSpPr/>
          <p:nvPr/>
        </p:nvSpPr>
        <p:spPr>
          <a:xfrm>
            <a:off x="239350" y="1358797"/>
            <a:ext cx="1665060" cy="367608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fr-FR" sz="1600" b="1" dirty="0">
                <a:solidFill>
                  <a:srgbClr val="000000"/>
                </a:solidFill>
                <a:latin typeface="Arial"/>
              </a:rPr>
              <a:t>Contexte</a:t>
            </a:r>
          </a:p>
        </p:txBody>
      </p:sp>
      <p:sp>
        <p:nvSpPr>
          <p:cNvPr id="83" name="Rectangle avec coins rognés en diagonale 82"/>
          <p:cNvSpPr/>
          <p:nvPr/>
        </p:nvSpPr>
        <p:spPr>
          <a:xfrm>
            <a:off x="6468961" y="1339931"/>
            <a:ext cx="1665060" cy="367608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fr-FR" sz="1600" b="1" dirty="0">
                <a:solidFill>
                  <a:srgbClr val="000000"/>
                </a:solidFill>
                <a:latin typeface="Arial"/>
              </a:rPr>
              <a:t>Objectifs</a:t>
            </a:r>
          </a:p>
        </p:txBody>
      </p:sp>
      <p:sp>
        <p:nvSpPr>
          <p:cNvPr id="84" name="Rectangle avec coins rognés en diagonale 83"/>
          <p:cNvSpPr/>
          <p:nvPr/>
        </p:nvSpPr>
        <p:spPr>
          <a:xfrm>
            <a:off x="3216273" y="3525011"/>
            <a:ext cx="1665060" cy="367608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fr-FR" sz="1600" b="1" dirty="0">
                <a:solidFill>
                  <a:srgbClr val="000000"/>
                </a:solidFill>
                <a:latin typeface="Arial"/>
              </a:rPr>
              <a:t>SI (simplifié)</a:t>
            </a:r>
          </a:p>
        </p:txBody>
      </p:sp>
      <p:grpSp>
        <p:nvGrpSpPr>
          <p:cNvPr id="39" name="Groupe 38"/>
          <p:cNvGrpSpPr/>
          <p:nvPr/>
        </p:nvGrpSpPr>
        <p:grpSpPr>
          <a:xfrm>
            <a:off x="3275251" y="3867659"/>
            <a:ext cx="6432715" cy="2237791"/>
            <a:chOff x="755576" y="1275606"/>
            <a:chExt cx="7416824" cy="3369131"/>
          </a:xfrm>
        </p:grpSpPr>
        <p:sp>
          <p:nvSpPr>
            <p:cNvPr id="40" name="Rectangle à coins arrondis 39"/>
            <p:cNvSpPr/>
            <p:nvPr/>
          </p:nvSpPr>
          <p:spPr>
            <a:xfrm>
              <a:off x="3327096" y="1404051"/>
              <a:ext cx="2304081" cy="2588521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 w="25400" cap="flat" cmpd="sng" algn="ctr">
              <a:solidFill>
                <a:srgbClr val="005841">
                  <a:shade val="50000"/>
                </a:srgbClr>
              </a:solidFill>
              <a:prstDash val="solid"/>
            </a:ln>
            <a:effectLst/>
          </p:spPr>
          <p:txBody>
            <a:bodyPr lIns="0" rIns="0" rtlCol="0" anchor="t"/>
            <a:lstStyle/>
            <a:p>
              <a:pPr algn="ctr" defTabSz="1219170">
                <a:spcAft>
                  <a:spcPts val="800"/>
                </a:spcAft>
                <a:defRPr/>
              </a:pPr>
              <a:r>
                <a:rPr lang="fr-FR" sz="1467" b="1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</a:rPr>
                <a:t>LABOé-SI</a:t>
              </a:r>
              <a:endParaRPr lang="fr-FR" sz="1467" kern="0" dirty="0">
                <a:solidFill>
                  <a:srgbClr val="FFFFFF"/>
                </a:solidFill>
                <a:latin typeface="Arial"/>
              </a:endParaRPr>
            </a:p>
            <a:p>
              <a:pPr marL="124881" indent="-124881" defTabSz="1219170">
                <a:spcAft>
                  <a:spcPts val="8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1067" b="1" kern="0" dirty="0">
                  <a:solidFill>
                    <a:srgbClr val="FFFFFF"/>
                  </a:solidFill>
                  <a:latin typeface="Arial"/>
                </a:rPr>
                <a:t>Groupe 1 </a:t>
              </a:r>
              <a:r>
                <a:rPr lang="fr-FR" sz="1067" kern="0" dirty="0">
                  <a:solidFill>
                    <a:srgbClr val="FFFFFF"/>
                  </a:solidFill>
                  <a:latin typeface="Arial"/>
                </a:rPr>
                <a:t>: COVID, Grippe, VRS</a:t>
              </a:r>
            </a:p>
            <a:p>
              <a:pPr marL="124881" indent="-124881" defTabSz="1219170">
                <a:spcAft>
                  <a:spcPts val="8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1067" b="1" kern="0" dirty="0">
                  <a:solidFill>
                    <a:srgbClr val="FFFFFF"/>
                  </a:solidFill>
                  <a:latin typeface="Arial"/>
                </a:rPr>
                <a:t>Groupe 2</a:t>
              </a:r>
              <a:r>
                <a:rPr lang="fr-FR" sz="1067" kern="0" dirty="0">
                  <a:solidFill>
                    <a:srgbClr val="FFFFFF"/>
                  </a:solidFill>
                  <a:latin typeface="Arial"/>
                </a:rPr>
                <a:t>: Arboviroses (Dengue, Chikungunya, …)</a:t>
              </a:r>
            </a:p>
            <a:p>
              <a:pPr marL="124881" indent="-124881" defTabSz="1219170">
                <a:spcAft>
                  <a:spcPts val="8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1067" b="1" kern="0" dirty="0">
                  <a:solidFill>
                    <a:srgbClr val="FFFFFF"/>
                  </a:solidFill>
                  <a:latin typeface="Arial"/>
                </a:rPr>
                <a:t>Groupe X </a:t>
              </a:r>
              <a:r>
                <a:rPr lang="fr-FR" sz="1067" kern="0" dirty="0">
                  <a:solidFill>
                    <a:srgbClr val="FFFFFF"/>
                  </a:solidFill>
                  <a:latin typeface="Arial"/>
                </a:rPr>
                <a:t>: à déterminer</a:t>
              </a:r>
            </a:p>
          </p:txBody>
        </p:sp>
        <p:pic>
          <p:nvPicPr>
            <p:cNvPr id="41" name="Graphique 8" descr="Microscope avec un remplissage uni">
              <a:extLst>
                <a:ext uri="{FF2B5EF4-FFF2-40B4-BE49-F238E27FC236}">
                  <a16:creationId xmlns:a16="http://schemas.microsoft.com/office/drawing/2014/main" id="{5F0E5B95-616A-4387-86CE-FB9A720C8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5966" y="1479989"/>
              <a:ext cx="365684" cy="316475"/>
            </a:xfrm>
            <a:prstGeom prst="rect">
              <a:avLst/>
            </a:prstGeom>
          </p:spPr>
        </p:pic>
        <p:sp>
          <p:nvSpPr>
            <p:cNvPr id="42" name="Rectangle : coins arrondis 92">
              <a:extLst>
                <a:ext uri="{FF2B5EF4-FFF2-40B4-BE49-F238E27FC236}">
                  <a16:creationId xmlns:a16="http://schemas.microsoft.com/office/drawing/2014/main" id="{CDFCA5D6-73CB-44F0-8172-98037996915B}"/>
                </a:ext>
              </a:extLst>
            </p:cNvPr>
            <p:cNvSpPr>
              <a:spLocks/>
            </p:cNvSpPr>
            <p:nvPr/>
          </p:nvSpPr>
          <p:spPr>
            <a:xfrm>
              <a:off x="2115514" y="1956501"/>
              <a:ext cx="1210276" cy="374491"/>
            </a:xfrm>
            <a:prstGeom prst="roundRect">
              <a:avLst/>
            </a:prstGeom>
            <a:solidFill>
              <a:srgbClr val="FFFFFF"/>
            </a:solidFill>
            <a:ln w="6350" cap="flat" cmpd="sng" algn="ctr">
              <a:solidFill>
                <a:srgbClr val="5F5F5F"/>
              </a:solidFill>
              <a:prstDash val="sysDash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9170">
                <a:defRPr/>
              </a:pPr>
              <a:r>
                <a:rPr lang="fr-FR" sz="667" kern="0" dirty="0">
                  <a:solidFill>
                    <a:srgbClr val="7030A0"/>
                  </a:solidFill>
                  <a:latin typeface="Tahoma"/>
                </a:rPr>
                <a:t>Système de Gestion de Laboratoire (SGL)</a:t>
              </a:r>
            </a:p>
          </p:txBody>
        </p:sp>
        <p:cxnSp>
          <p:nvCxnSpPr>
            <p:cNvPr id="43" name="Connecteur droit avec flèche 174">
              <a:extLst>
                <a:ext uri="{FF2B5EF4-FFF2-40B4-BE49-F238E27FC236}">
                  <a16:creationId xmlns:a16="http://schemas.microsoft.com/office/drawing/2014/main" id="{B947F474-46CA-4D8D-A078-E50183CBA9F1}"/>
                </a:ext>
              </a:extLst>
            </p:cNvPr>
            <p:cNvCxnSpPr>
              <a:cxnSpLocks/>
              <a:stCxn id="41" idx="3"/>
              <a:endCxn id="50" idx="1"/>
            </p:cNvCxnSpPr>
            <p:nvPr/>
          </p:nvCxnSpPr>
          <p:spPr>
            <a:xfrm>
              <a:off x="1574913" y="1617995"/>
              <a:ext cx="445151" cy="135246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solidFill>
                <a:srgbClr val="5F5F5F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44" name="Connecteur droit avec flèche 175">
              <a:extLst>
                <a:ext uri="{FF2B5EF4-FFF2-40B4-BE49-F238E27FC236}">
                  <a16:creationId xmlns:a16="http://schemas.microsoft.com/office/drawing/2014/main" id="{B947F474-46CA-4D8D-A078-E50183CBA9F1}"/>
                </a:ext>
              </a:extLst>
            </p:cNvPr>
            <p:cNvCxnSpPr>
              <a:cxnSpLocks/>
              <a:stCxn id="45" idx="3"/>
              <a:endCxn id="50" idx="1"/>
            </p:cNvCxnSpPr>
            <p:nvPr/>
          </p:nvCxnSpPr>
          <p:spPr>
            <a:xfrm flipV="1">
              <a:off x="1574913" y="1756003"/>
              <a:ext cx="445151" cy="152807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solidFill>
                <a:srgbClr val="5F5F5F"/>
              </a:solidFill>
              <a:prstDash val="solid"/>
              <a:miter lim="800000"/>
              <a:tailEnd type="triangle"/>
            </a:ln>
            <a:effectLst/>
          </p:spPr>
        </p:cxnSp>
        <p:pic>
          <p:nvPicPr>
            <p:cNvPr id="45" name="Graphique 8" descr="Microscope avec un remplissage uni">
              <a:extLst>
                <a:ext uri="{FF2B5EF4-FFF2-40B4-BE49-F238E27FC236}">
                  <a16:creationId xmlns:a16="http://schemas.microsoft.com/office/drawing/2014/main" id="{5F0E5B95-616A-4387-86CE-FB9A720C8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5966" y="1773921"/>
              <a:ext cx="365684" cy="316475"/>
            </a:xfrm>
            <a:prstGeom prst="rect">
              <a:avLst/>
            </a:prstGeom>
          </p:spPr>
        </p:pic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748F874A-227F-49E8-9DED-8EF716FE5CA5}"/>
                </a:ext>
              </a:extLst>
            </p:cNvPr>
            <p:cNvSpPr txBox="1">
              <a:spLocks/>
            </p:cNvSpPr>
            <p:nvPr/>
          </p:nvSpPr>
          <p:spPr>
            <a:xfrm>
              <a:off x="755576" y="1275606"/>
              <a:ext cx="1827354" cy="293569"/>
            </a:xfrm>
            <a:prstGeom prst="rect">
              <a:avLst/>
            </a:prstGeom>
            <a:noFill/>
          </p:spPr>
          <p:txBody>
            <a:bodyPr wrap="square" lIns="144000" rIns="144000" rtlCol="0">
              <a:spAutoFit/>
            </a:bodyPr>
            <a:lstStyle/>
            <a:p>
              <a:pPr algn="ctr" defTabSz="1219170"/>
              <a:r>
                <a:rPr lang="fr-FR" sz="667" b="1" dirty="0">
                  <a:solidFill>
                    <a:srgbClr val="7030A0"/>
                  </a:solidFill>
                  <a:latin typeface="Tahoma"/>
                </a:rPr>
                <a:t>Site  de laboratoire</a:t>
              </a:r>
            </a:p>
          </p:txBody>
        </p:sp>
        <p:cxnSp>
          <p:nvCxnSpPr>
            <p:cNvPr id="47" name="Connecteur droit avec flèche 46">
              <a:extLst>
                <a:ext uri="{FF2B5EF4-FFF2-40B4-BE49-F238E27FC236}">
                  <a16:creationId xmlns:a16="http://schemas.microsoft.com/office/drawing/2014/main" id="{B947F474-46CA-4D8D-A078-E50183CBA9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18210" y="1772491"/>
              <a:ext cx="1007580" cy="4959"/>
            </a:xfrm>
            <a:prstGeom prst="straightConnector1">
              <a:avLst/>
            </a:prstGeom>
            <a:noFill/>
            <a:ln w="50800" cap="flat" cmpd="sng" algn="ctr">
              <a:solidFill>
                <a:srgbClr val="5F5F5F"/>
              </a:solidFill>
              <a:prstDash val="solid"/>
              <a:miter lim="800000"/>
              <a:tailEnd type="triangle"/>
            </a:ln>
            <a:effectLst/>
          </p:spPr>
        </p:cxnSp>
        <p:pic>
          <p:nvPicPr>
            <p:cNvPr id="48" name="Image 4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58715" y="1563638"/>
              <a:ext cx="1012792" cy="621695"/>
            </a:xfrm>
            <a:prstGeom prst="rect">
              <a:avLst/>
            </a:prstGeom>
          </p:spPr>
        </p:pic>
        <p:cxnSp>
          <p:nvCxnSpPr>
            <p:cNvPr id="49" name="Connecteur droit avec flèche 48">
              <a:extLst>
                <a:ext uri="{FF2B5EF4-FFF2-40B4-BE49-F238E27FC236}">
                  <a16:creationId xmlns:a16="http://schemas.microsoft.com/office/drawing/2014/main" id="{B947F474-46CA-4D8D-A078-E50183CBA9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03600" y="1839114"/>
              <a:ext cx="533123" cy="4492"/>
            </a:xfrm>
            <a:prstGeom prst="straightConnector1">
              <a:avLst/>
            </a:prstGeom>
            <a:noFill/>
            <a:ln w="50800" cap="flat" cmpd="sng" algn="ctr">
              <a:solidFill>
                <a:srgbClr val="5F5F5F"/>
              </a:solidFill>
              <a:prstDash val="solid"/>
              <a:miter lim="800000"/>
              <a:tailEnd type="triangle"/>
            </a:ln>
            <a:effectLst/>
          </p:spPr>
        </p:cxnSp>
        <p:pic>
          <p:nvPicPr>
            <p:cNvPr id="50" name="Image 4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55382" y="1553906"/>
              <a:ext cx="437780" cy="463421"/>
            </a:xfrm>
            <a:prstGeom prst="rect">
              <a:avLst/>
            </a:prstGeom>
          </p:spPr>
        </p:pic>
        <p:pic>
          <p:nvPicPr>
            <p:cNvPr id="51" name="Image 5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90098" y="3327233"/>
              <a:ext cx="329908" cy="332978"/>
            </a:xfrm>
            <a:prstGeom prst="rect">
              <a:avLst/>
            </a:prstGeom>
          </p:spPr>
        </p:pic>
        <p:pic>
          <p:nvPicPr>
            <p:cNvPr id="52" name="Image 5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87784" y="3740017"/>
              <a:ext cx="335171" cy="343901"/>
            </a:xfrm>
            <a:prstGeom prst="rect">
              <a:avLst/>
            </a:prstGeom>
          </p:spPr>
        </p:pic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748F874A-227F-49E8-9DED-8EF716FE5CA5}"/>
                </a:ext>
              </a:extLst>
            </p:cNvPr>
            <p:cNvSpPr txBox="1">
              <a:spLocks/>
            </p:cNvSpPr>
            <p:nvPr/>
          </p:nvSpPr>
          <p:spPr>
            <a:xfrm>
              <a:off x="828738" y="3116693"/>
              <a:ext cx="1898052" cy="293569"/>
            </a:xfrm>
            <a:prstGeom prst="rect">
              <a:avLst/>
            </a:prstGeom>
            <a:noFill/>
          </p:spPr>
          <p:txBody>
            <a:bodyPr wrap="square" lIns="144000" rIns="144000" rtlCol="0">
              <a:spAutoFit/>
            </a:bodyPr>
            <a:lstStyle/>
            <a:p>
              <a:pPr algn="ctr" defTabSz="1219170"/>
              <a:r>
                <a:rPr lang="fr-FR" sz="667" b="1" dirty="0">
                  <a:solidFill>
                    <a:srgbClr val="7030A0"/>
                  </a:solidFill>
                  <a:latin typeface="Tahoma"/>
                </a:rPr>
                <a:t>Professionnels de santé</a:t>
              </a:r>
            </a:p>
          </p:txBody>
        </p:sp>
        <p:sp>
          <p:nvSpPr>
            <p:cNvPr id="54" name="Rectangle : coins arrondis 92">
              <a:extLst>
                <a:ext uri="{FF2B5EF4-FFF2-40B4-BE49-F238E27FC236}">
                  <a16:creationId xmlns:a16="http://schemas.microsoft.com/office/drawing/2014/main" id="{CDFCA5D6-73CB-44F0-8172-98037996915B}"/>
                </a:ext>
              </a:extLst>
            </p:cNvPr>
            <p:cNvSpPr>
              <a:spLocks/>
            </p:cNvSpPr>
            <p:nvPr/>
          </p:nvSpPr>
          <p:spPr>
            <a:xfrm>
              <a:off x="2197395" y="3889533"/>
              <a:ext cx="786786" cy="181346"/>
            </a:xfrm>
            <a:prstGeom prst="roundRect">
              <a:avLst/>
            </a:prstGeom>
            <a:solidFill>
              <a:srgbClr val="FFFFFF"/>
            </a:solidFill>
            <a:ln w="6350" cap="flat" cmpd="sng" algn="ctr">
              <a:solidFill>
                <a:srgbClr val="5F5F5F"/>
              </a:solidFill>
              <a:prstDash val="sysDash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9170">
                <a:defRPr/>
              </a:pPr>
              <a:r>
                <a:rPr lang="fr-FR" sz="667" kern="0" dirty="0">
                  <a:solidFill>
                    <a:srgbClr val="7030A0"/>
                  </a:solidFill>
                  <a:latin typeface="Tahoma"/>
                </a:rPr>
                <a:t>Portail Web</a:t>
              </a:r>
            </a:p>
          </p:txBody>
        </p:sp>
        <p:cxnSp>
          <p:nvCxnSpPr>
            <p:cNvPr id="55" name="Connecteur droit avec flèche 54">
              <a:extLst>
                <a:ext uri="{FF2B5EF4-FFF2-40B4-BE49-F238E27FC236}">
                  <a16:creationId xmlns:a16="http://schemas.microsoft.com/office/drawing/2014/main" id="{B947F474-46CA-4D8D-A078-E50183CBA9F1}"/>
                </a:ext>
              </a:extLst>
            </p:cNvPr>
            <p:cNvCxnSpPr>
              <a:cxnSpLocks/>
              <a:stCxn id="56" idx="3"/>
            </p:cNvCxnSpPr>
            <p:nvPr/>
          </p:nvCxnSpPr>
          <p:spPr>
            <a:xfrm flipV="1">
              <a:off x="2389379" y="3660211"/>
              <a:ext cx="937717" cy="9880"/>
            </a:xfrm>
            <a:prstGeom prst="straightConnector1">
              <a:avLst/>
            </a:prstGeom>
            <a:noFill/>
            <a:ln w="50800" cap="flat" cmpd="sng" algn="ctr">
              <a:solidFill>
                <a:srgbClr val="C13313"/>
              </a:solidFill>
              <a:prstDash val="solid"/>
              <a:miter lim="800000"/>
              <a:tailEnd type="triangle"/>
            </a:ln>
            <a:effectLst/>
          </p:spPr>
        </p:cxnSp>
        <p:pic>
          <p:nvPicPr>
            <p:cNvPr id="56" name="Image 5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973482" y="3449953"/>
              <a:ext cx="415897" cy="440276"/>
            </a:xfrm>
            <a:prstGeom prst="rect">
              <a:avLst/>
            </a:prstGeom>
          </p:spPr>
        </p:pic>
        <p:cxnSp>
          <p:nvCxnSpPr>
            <p:cNvPr id="57" name="Connecteur droit avec flèche 175">
              <a:extLst>
                <a:ext uri="{FF2B5EF4-FFF2-40B4-BE49-F238E27FC236}">
                  <a16:creationId xmlns:a16="http://schemas.microsoft.com/office/drawing/2014/main" id="{B947F474-46CA-4D8D-A078-E50183CBA9F1}"/>
                </a:ext>
              </a:extLst>
            </p:cNvPr>
            <p:cNvCxnSpPr>
              <a:cxnSpLocks/>
              <a:stCxn id="52" idx="3"/>
              <a:endCxn id="56" idx="1"/>
            </p:cNvCxnSpPr>
            <p:nvPr/>
          </p:nvCxnSpPr>
          <p:spPr>
            <a:xfrm flipV="1">
              <a:off x="1580119" y="3641953"/>
              <a:ext cx="460241" cy="243075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solidFill>
                <a:srgbClr val="5F5F5F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86" name="Connecteur droit avec flèche 175">
              <a:extLst>
                <a:ext uri="{FF2B5EF4-FFF2-40B4-BE49-F238E27FC236}">
                  <a16:creationId xmlns:a16="http://schemas.microsoft.com/office/drawing/2014/main" id="{B947F474-46CA-4D8D-A078-E50183CBA9F1}"/>
                </a:ext>
              </a:extLst>
            </p:cNvPr>
            <p:cNvCxnSpPr>
              <a:cxnSpLocks/>
              <a:stCxn id="51" idx="3"/>
              <a:endCxn id="56" idx="1"/>
            </p:cNvCxnSpPr>
            <p:nvPr/>
          </p:nvCxnSpPr>
          <p:spPr>
            <a:xfrm>
              <a:off x="1577818" y="3472435"/>
              <a:ext cx="462930" cy="166128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solidFill>
                <a:srgbClr val="5F5F5F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87" name="Connecteur droit avec flèche 86">
              <a:extLst>
                <a:ext uri="{FF2B5EF4-FFF2-40B4-BE49-F238E27FC236}">
                  <a16:creationId xmlns:a16="http://schemas.microsoft.com/office/drawing/2014/main" id="{B947F474-46CA-4D8D-A078-E50183CBA9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03600" y="2550068"/>
              <a:ext cx="533123" cy="952"/>
            </a:xfrm>
            <a:prstGeom prst="straightConnector1">
              <a:avLst/>
            </a:prstGeom>
            <a:noFill/>
            <a:ln w="50800" cap="flat" cmpd="sng" algn="ctr">
              <a:solidFill>
                <a:srgbClr val="5F5F5F"/>
              </a:solidFill>
              <a:prstDash val="solid"/>
              <a:miter lim="800000"/>
              <a:tailEnd type="triangle"/>
            </a:ln>
            <a:effectLst/>
          </p:spPr>
        </p:cxnSp>
        <p:pic>
          <p:nvPicPr>
            <p:cNvPr id="91" name="Image 9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260707" y="2377949"/>
              <a:ext cx="693356" cy="421538"/>
            </a:xfrm>
            <a:prstGeom prst="rect">
              <a:avLst/>
            </a:prstGeom>
          </p:spPr>
        </p:pic>
        <p:pic>
          <p:nvPicPr>
            <p:cNvPr id="92" name="Image 9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473116" y="3134174"/>
              <a:ext cx="635350" cy="672577"/>
            </a:xfrm>
            <a:prstGeom prst="rect">
              <a:avLst/>
            </a:prstGeom>
          </p:spPr>
        </p:pic>
        <p:cxnSp>
          <p:nvCxnSpPr>
            <p:cNvPr id="93" name="Connecteur droit avec flèche 92">
              <a:extLst>
                <a:ext uri="{FF2B5EF4-FFF2-40B4-BE49-F238E27FC236}">
                  <a16:creationId xmlns:a16="http://schemas.microsoft.com/office/drawing/2014/main" id="{B947F474-46CA-4D8D-A078-E50183CBA9F1}"/>
                </a:ext>
              </a:extLst>
            </p:cNvPr>
            <p:cNvCxnSpPr>
              <a:cxnSpLocks/>
            </p:cNvCxnSpPr>
            <p:nvPr/>
          </p:nvCxnSpPr>
          <p:spPr>
            <a:xfrm>
              <a:off x="5631177" y="3267843"/>
              <a:ext cx="533123" cy="0"/>
            </a:xfrm>
            <a:prstGeom prst="straightConnector1">
              <a:avLst/>
            </a:prstGeom>
            <a:noFill/>
            <a:ln w="50800" cap="flat" cmpd="sng" algn="ctr">
              <a:solidFill>
                <a:srgbClr val="C13313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94" name="ZoneTexte 93">
              <a:extLst>
                <a:ext uri="{FF2B5EF4-FFF2-40B4-BE49-F238E27FC236}">
                  <a16:creationId xmlns:a16="http://schemas.microsoft.com/office/drawing/2014/main" id="{748F874A-227F-49E8-9DED-8EF716FE5CA5}"/>
                </a:ext>
              </a:extLst>
            </p:cNvPr>
            <p:cNvSpPr txBox="1">
              <a:spLocks/>
            </p:cNvSpPr>
            <p:nvPr/>
          </p:nvSpPr>
          <p:spPr>
            <a:xfrm>
              <a:off x="7322256" y="3841571"/>
              <a:ext cx="850144" cy="293569"/>
            </a:xfrm>
            <a:prstGeom prst="rect">
              <a:avLst/>
            </a:prstGeom>
            <a:noFill/>
          </p:spPr>
          <p:txBody>
            <a:bodyPr wrap="square" lIns="144000" rIns="144000" rtlCol="0">
              <a:spAutoFit/>
            </a:bodyPr>
            <a:lstStyle/>
            <a:p>
              <a:pPr algn="ctr" defTabSz="1219170"/>
              <a:r>
                <a:rPr lang="fr-FR" sz="667" b="1" dirty="0">
                  <a:solidFill>
                    <a:srgbClr val="7030A0"/>
                  </a:solidFill>
                  <a:latin typeface="Tahoma"/>
                </a:rPr>
                <a:t>Usagers</a:t>
              </a:r>
            </a:p>
          </p:txBody>
        </p:sp>
        <p:cxnSp>
          <p:nvCxnSpPr>
            <p:cNvPr id="95" name="Connecteur droit avec flèche 94">
              <a:extLst>
                <a:ext uri="{FF2B5EF4-FFF2-40B4-BE49-F238E27FC236}">
                  <a16:creationId xmlns:a16="http://schemas.microsoft.com/office/drawing/2014/main" id="{B947F474-46CA-4D8D-A078-E50183CBA9F1}"/>
                </a:ext>
              </a:extLst>
            </p:cNvPr>
            <p:cNvCxnSpPr>
              <a:cxnSpLocks/>
            </p:cNvCxnSpPr>
            <p:nvPr/>
          </p:nvCxnSpPr>
          <p:spPr>
            <a:xfrm>
              <a:off x="1090235" y="4446159"/>
              <a:ext cx="533123" cy="0"/>
            </a:xfrm>
            <a:prstGeom prst="straightConnector1">
              <a:avLst/>
            </a:prstGeom>
            <a:noFill/>
            <a:ln w="50800" cap="flat" cmpd="sng" algn="ctr">
              <a:solidFill>
                <a:srgbClr val="C13313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96" name="ZoneTexte 95"/>
            <p:cNvSpPr txBox="1"/>
            <p:nvPr/>
          </p:nvSpPr>
          <p:spPr>
            <a:xfrm>
              <a:off x="1665191" y="4351168"/>
              <a:ext cx="2511709" cy="29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/>
              <a:r>
                <a:rPr lang="fr-FR" sz="667" dirty="0">
                  <a:solidFill>
                    <a:srgbClr val="000000"/>
                  </a:solidFill>
                  <a:latin typeface="Arial"/>
                </a:rPr>
                <a:t>Uniquement en situation de crise</a:t>
              </a:r>
            </a:p>
          </p:txBody>
        </p:sp>
        <p:pic>
          <p:nvPicPr>
            <p:cNvPr id="97" name="Image 9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250261" y="3075806"/>
              <a:ext cx="802069" cy="397263"/>
            </a:xfrm>
            <a:prstGeom prst="rect">
              <a:avLst/>
            </a:prstGeom>
          </p:spPr>
        </p:pic>
        <p:sp>
          <p:nvSpPr>
            <p:cNvPr id="98" name="Rectangle : coins arrondis 92">
              <a:extLst>
                <a:ext uri="{FF2B5EF4-FFF2-40B4-BE49-F238E27FC236}">
                  <a16:creationId xmlns:a16="http://schemas.microsoft.com/office/drawing/2014/main" id="{CDFCA5D6-73CB-44F0-8172-98037996915B}"/>
                </a:ext>
              </a:extLst>
            </p:cNvPr>
            <p:cNvSpPr>
              <a:spLocks/>
            </p:cNvSpPr>
            <p:nvPr/>
          </p:nvSpPr>
          <p:spPr>
            <a:xfrm>
              <a:off x="6242350" y="3963830"/>
              <a:ext cx="786787" cy="181346"/>
            </a:xfrm>
            <a:prstGeom prst="roundRect">
              <a:avLst/>
            </a:prstGeom>
            <a:solidFill>
              <a:srgbClr val="FFFFFF"/>
            </a:solidFill>
            <a:ln w="6350" cap="flat" cmpd="sng" algn="ctr">
              <a:solidFill>
                <a:srgbClr val="5F5F5F"/>
              </a:solidFill>
              <a:prstDash val="sysDash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9170">
                <a:defRPr/>
              </a:pPr>
              <a:r>
                <a:rPr lang="fr-FR" sz="667" kern="0" dirty="0">
                  <a:solidFill>
                    <a:srgbClr val="7030A0"/>
                  </a:solidFill>
                  <a:latin typeface="Tahoma"/>
                </a:rPr>
                <a:t>Portail Web</a:t>
              </a:r>
            </a:p>
          </p:txBody>
        </p:sp>
        <p:pic>
          <p:nvPicPr>
            <p:cNvPr id="99" name="Image 9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290197" y="3473069"/>
              <a:ext cx="415897" cy="440276"/>
            </a:xfrm>
            <a:prstGeom prst="rect">
              <a:avLst/>
            </a:prstGeom>
          </p:spPr>
        </p:pic>
        <p:cxnSp>
          <p:nvCxnSpPr>
            <p:cNvPr id="100" name="Connecteur droit avec flèche 99">
              <a:extLst>
                <a:ext uri="{FF2B5EF4-FFF2-40B4-BE49-F238E27FC236}">
                  <a16:creationId xmlns:a16="http://schemas.microsoft.com/office/drawing/2014/main" id="{B947F474-46CA-4D8D-A078-E50183CBA9F1}"/>
                </a:ext>
              </a:extLst>
            </p:cNvPr>
            <p:cNvCxnSpPr>
              <a:cxnSpLocks/>
            </p:cNvCxnSpPr>
            <p:nvPr/>
          </p:nvCxnSpPr>
          <p:spPr>
            <a:xfrm>
              <a:off x="5631177" y="3654256"/>
              <a:ext cx="533123" cy="0"/>
            </a:xfrm>
            <a:prstGeom prst="straightConnector1">
              <a:avLst/>
            </a:prstGeom>
            <a:noFill/>
            <a:ln w="50800" cap="flat" cmpd="sng" algn="ctr">
              <a:solidFill>
                <a:srgbClr val="C13313"/>
              </a:solidFill>
              <a:prstDash val="solid"/>
              <a:miter lim="800000"/>
              <a:tailEnd type="triangle"/>
            </a:ln>
            <a:effectLst/>
          </p:spPr>
        </p:cxnSp>
        <p:grpSp>
          <p:nvGrpSpPr>
            <p:cNvPr id="101" name="Groupe 100"/>
            <p:cNvGrpSpPr/>
            <p:nvPr/>
          </p:nvGrpSpPr>
          <p:grpSpPr>
            <a:xfrm rot="20547604">
              <a:off x="6871230" y="3357540"/>
              <a:ext cx="664533" cy="448997"/>
              <a:chOff x="8006921" y="1545311"/>
              <a:chExt cx="741543" cy="612190"/>
            </a:xfrm>
          </p:grpSpPr>
          <p:sp>
            <p:nvSpPr>
              <p:cNvPr id="109" name="Flèche courbée vers la gauche 108"/>
              <p:cNvSpPr/>
              <p:nvPr/>
            </p:nvSpPr>
            <p:spPr>
              <a:xfrm>
                <a:off x="8388424" y="1545311"/>
                <a:ext cx="360040" cy="612190"/>
              </a:xfrm>
              <a:prstGeom prst="curvedLeft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/>
                <a:endParaRPr lang="fr-FR" sz="1867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10" name="Flèche courbée vers la gauche 109"/>
              <p:cNvSpPr/>
              <p:nvPr/>
            </p:nvSpPr>
            <p:spPr>
              <a:xfrm rot="10800000">
                <a:off x="8006921" y="1545311"/>
                <a:ext cx="360040" cy="612190"/>
              </a:xfrm>
              <a:prstGeom prst="curvedLeft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/>
                <a:endParaRPr lang="fr-FR" sz="1867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pic>
          <p:nvPicPr>
            <p:cNvPr id="102" name="Graphique 8" descr="Microscope avec un remplissage uni">
              <a:extLst>
                <a:ext uri="{FF2B5EF4-FFF2-40B4-BE49-F238E27FC236}">
                  <a16:creationId xmlns:a16="http://schemas.microsoft.com/office/drawing/2014/main" id="{5F0E5B95-616A-4387-86CE-FB9A720C8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7649" y="2262189"/>
              <a:ext cx="365684" cy="316475"/>
            </a:xfrm>
            <a:prstGeom prst="rect">
              <a:avLst/>
            </a:prstGeom>
          </p:spPr>
        </p:pic>
        <p:cxnSp>
          <p:nvCxnSpPr>
            <p:cNvPr id="103" name="Connecteur droit avec flèche 174">
              <a:extLst>
                <a:ext uri="{FF2B5EF4-FFF2-40B4-BE49-F238E27FC236}">
                  <a16:creationId xmlns:a16="http://schemas.microsoft.com/office/drawing/2014/main" id="{B947F474-46CA-4D8D-A078-E50183CBA9F1}"/>
                </a:ext>
              </a:extLst>
            </p:cNvPr>
            <p:cNvCxnSpPr>
              <a:cxnSpLocks/>
              <a:stCxn id="102" idx="3"/>
              <a:endCxn id="108" idx="1"/>
            </p:cNvCxnSpPr>
            <p:nvPr/>
          </p:nvCxnSpPr>
          <p:spPr>
            <a:xfrm>
              <a:off x="1633333" y="2420427"/>
              <a:ext cx="357337" cy="151317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solidFill>
                <a:srgbClr val="5F5F5F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04" name="Connecteur droit avec flèche 175">
              <a:extLst>
                <a:ext uri="{FF2B5EF4-FFF2-40B4-BE49-F238E27FC236}">
                  <a16:creationId xmlns:a16="http://schemas.microsoft.com/office/drawing/2014/main" id="{B947F474-46CA-4D8D-A078-E50183CBA9F1}"/>
                </a:ext>
              </a:extLst>
            </p:cNvPr>
            <p:cNvCxnSpPr>
              <a:cxnSpLocks/>
              <a:stCxn id="105" idx="3"/>
              <a:endCxn id="108" idx="1"/>
            </p:cNvCxnSpPr>
            <p:nvPr/>
          </p:nvCxnSpPr>
          <p:spPr>
            <a:xfrm flipV="1">
              <a:off x="1633333" y="2571744"/>
              <a:ext cx="357337" cy="142615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solidFill>
                <a:srgbClr val="5F5F5F"/>
              </a:solidFill>
              <a:prstDash val="solid"/>
              <a:miter lim="800000"/>
              <a:tailEnd type="triangle"/>
            </a:ln>
            <a:effectLst/>
          </p:spPr>
        </p:cxnSp>
        <p:pic>
          <p:nvPicPr>
            <p:cNvPr id="105" name="Graphique 8" descr="Microscope avec un remplissage uni">
              <a:extLst>
                <a:ext uri="{FF2B5EF4-FFF2-40B4-BE49-F238E27FC236}">
                  <a16:creationId xmlns:a16="http://schemas.microsoft.com/office/drawing/2014/main" id="{5F0E5B95-616A-4387-86CE-FB9A720C8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7649" y="2556121"/>
              <a:ext cx="365684" cy="316475"/>
            </a:xfrm>
            <a:prstGeom prst="rect">
              <a:avLst/>
            </a:prstGeom>
          </p:spPr>
        </p:pic>
        <p:cxnSp>
          <p:nvCxnSpPr>
            <p:cNvPr id="106" name="Connecteur droit avec flèche 105">
              <a:extLst>
                <a:ext uri="{FF2B5EF4-FFF2-40B4-BE49-F238E27FC236}">
                  <a16:creationId xmlns:a16="http://schemas.microsoft.com/office/drawing/2014/main" id="{B947F474-46CA-4D8D-A078-E50183CBA9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9893" y="2554691"/>
              <a:ext cx="1007580" cy="4959"/>
            </a:xfrm>
            <a:prstGeom prst="straightConnector1">
              <a:avLst/>
            </a:prstGeom>
            <a:noFill/>
            <a:ln w="50800" cap="flat" cmpd="sng" algn="ctr">
              <a:solidFill>
                <a:srgbClr val="5F5F5F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07" name="Rectangle : coins arrondis 92">
              <a:extLst>
                <a:ext uri="{FF2B5EF4-FFF2-40B4-BE49-F238E27FC236}">
                  <a16:creationId xmlns:a16="http://schemas.microsoft.com/office/drawing/2014/main" id="{CDFCA5D6-73CB-44F0-8172-98037996915B}"/>
                </a:ext>
              </a:extLst>
            </p:cNvPr>
            <p:cNvSpPr>
              <a:spLocks/>
            </p:cNvSpPr>
            <p:nvPr/>
          </p:nvSpPr>
          <p:spPr>
            <a:xfrm>
              <a:off x="2214583" y="2787774"/>
              <a:ext cx="786787" cy="181346"/>
            </a:xfrm>
            <a:prstGeom prst="roundRect">
              <a:avLst/>
            </a:prstGeom>
            <a:solidFill>
              <a:srgbClr val="FFFFFF"/>
            </a:solidFill>
            <a:ln w="6350" cap="flat" cmpd="sng" algn="ctr">
              <a:solidFill>
                <a:srgbClr val="5F5F5F"/>
              </a:solidFill>
              <a:prstDash val="sysDash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9170">
                <a:defRPr/>
              </a:pPr>
              <a:r>
                <a:rPr lang="fr-FR" sz="667" kern="0" dirty="0">
                  <a:solidFill>
                    <a:srgbClr val="7030A0"/>
                  </a:solidFill>
                  <a:latin typeface="Tahoma"/>
                </a:rPr>
                <a:t>Portail Web</a:t>
              </a:r>
            </a:p>
          </p:txBody>
        </p:sp>
        <p:pic>
          <p:nvPicPr>
            <p:cNvPr id="108" name="Image 10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990670" y="2351606"/>
              <a:ext cx="415897" cy="4402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69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00000000-1234-1234-1234-123412341234}" type="slidenum">
              <a:rPr lang="fr-FR">
                <a:solidFill>
                  <a:srgbClr val="000000"/>
                </a:solidFill>
                <a:latin typeface="Arial"/>
              </a:rPr>
              <a:pPr defTabSz="1219170"/>
              <a:t>3</a:t>
            </a:fld>
            <a:endParaRPr lang="fr-FR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4"/>
          </p:nvPr>
        </p:nvSpPr>
        <p:spPr>
          <a:xfrm>
            <a:off x="431800" y="1604798"/>
            <a:ext cx="11232445" cy="4512500"/>
          </a:xfrm>
        </p:spPr>
        <p:txBody>
          <a:bodyPr/>
          <a:lstStyle/>
          <a:p>
            <a:pPr marL="503754" indent="-380990" algn="just">
              <a:buFont typeface="Arial" panose="020B0604020202020204" pitchFamily="34" charset="0"/>
              <a:buChar char="•"/>
            </a:pPr>
            <a:r>
              <a:rPr lang="fr-FR" dirty="0"/>
              <a:t>Selon Décret no 2023-700 du 31 juillet 2023 relatif à la transmission obligatoire de données individuelles à l’autorité sanitaire et à la création du traitement de données à caractère personnel «LABOé-SI», les données issus des CR de biologie se repartissent de la façon suivantes: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1505528" y="200351"/>
            <a:ext cx="919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fr-FR" sz="3200" dirty="0">
                <a:solidFill>
                  <a:srgbClr val="4171B1"/>
                </a:solidFill>
                <a:latin typeface="Arial"/>
              </a:rPr>
              <a:t> Périmètre des données LABOé-SI</a:t>
            </a:r>
          </a:p>
        </p:txBody>
      </p:sp>
      <p:sp>
        <p:nvSpPr>
          <p:cNvPr id="5" name="Espace réservé du texte 3"/>
          <p:cNvSpPr txBox="1">
            <a:spLocks/>
          </p:cNvSpPr>
          <p:nvPr/>
        </p:nvSpPr>
        <p:spPr>
          <a:xfrm>
            <a:off x="719403" y="824985"/>
            <a:ext cx="11232819" cy="323935"/>
          </a:xfrm>
          <a:prstGeom prst="rect">
            <a:avLst/>
          </a:prstGeom>
        </p:spPr>
        <p:txBody>
          <a:bodyPr/>
          <a:lstStyle>
            <a:lvl1pPr marL="9207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itchFamily="34" charset="0"/>
              <a:buNone/>
              <a:tabLst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14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27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114297" defTabSz="1219170">
              <a:spcBef>
                <a:spcPts val="533"/>
              </a:spcBef>
              <a:spcAft>
                <a:spcPts val="1067"/>
              </a:spcAft>
            </a:pPr>
            <a:endParaRPr lang="fr-FR" sz="2000" b="1" dirty="0">
              <a:solidFill>
                <a:srgbClr val="000000">
                  <a:lumMod val="50000"/>
                  <a:lumOff val="50000"/>
                </a:srgbClr>
              </a:solidFill>
              <a:latin typeface="Arial"/>
            </a:endParaRPr>
          </a:p>
        </p:txBody>
      </p:sp>
      <p:sp>
        <p:nvSpPr>
          <p:cNvPr id="8" name="Espace réservé de la date 2"/>
          <p:cNvSpPr txBox="1">
            <a:spLocks/>
          </p:cNvSpPr>
          <p:nvPr/>
        </p:nvSpPr>
        <p:spPr>
          <a:xfrm>
            <a:off x="431801" y="6328215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fr-FR"/>
            </a:defPPr>
            <a:lvl1pPr>
              <a:defRPr sz="750" b="1" cap="all"/>
            </a:lvl1pPr>
          </a:lstStyle>
          <a:p>
            <a:pPr defTabSz="1219170"/>
            <a:r>
              <a:rPr lang="fr-FR" sz="1000" dirty="0">
                <a:solidFill>
                  <a:srgbClr val="000000"/>
                </a:solidFill>
                <a:latin typeface="Arial"/>
              </a:rPr>
              <a:t>08/09/2023</a:t>
            </a:r>
          </a:p>
        </p:txBody>
      </p:sp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798843" y="2871192"/>
          <a:ext cx="10481735" cy="2286000"/>
        </p:xfrm>
        <a:graphic>
          <a:graphicData uri="http://schemas.openxmlformats.org/drawingml/2006/table">
            <a:tbl>
              <a:tblPr/>
              <a:tblGrid>
                <a:gridCol w="241203">
                  <a:extLst>
                    <a:ext uri="{9D8B030D-6E8A-4147-A177-3AD203B41FA5}">
                      <a16:colId xmlns:a16="http://schemas.microsoft.com/office/drawing/2014/main" val="3986628613"/>
                    </a:ext>
                  </a:extLst>
                </a:gridCol>
                <a:gridCol w="2081959">
                  <a:extLst>
                    <a:ext uri="{9D8B030D-6E8A-4147-A177-3AD203B41FA5}">
                      <a16:colId xmlns:a16="http://schemas.microsoft.com/office/drawing/2014/main" val="2470549187"/>
                    </a:ext>
                  </a:extLst>
                </a:gridCol>
                <a:gridCol w="2674387">
                  <a:extLst>
                    <a:ext uri="{9D8B030D-6E8A-4147-A177-3AD203B41FA5}">
                      <a16:colId xmlns:a16="http://schemas.microsoft.com/office/drawing/2014/main" val="2547369796"/>
                    </a:ext>
                  </a:extLst>
                </a:gridCol>
                <a:gridCol w="2674387">
                  <a:extLst>
                    <a:ext uri="{9D8B030D-6E8A-4147-A177-3AD203B41FA5}">
                      <a16:colId xmlns:a16="http://schemas.microsoft.com/office/drawing/2014/main" val="2512647939"/>
                    </a:ext>
                  </a:extLst>
                </a:gridCol>
                <a:gridCol w="2674387">
                  <a:extLst>
                    <a:ext uri="{9D8B030D-6E8A-4147-A177-3AD203B41FA5}">
                      <a16:colId xmlns:a16="http://schemas.microsoft.com/office/drawing/2014/main" val="1199160"/>
                    </a:ext>
                  </a:extLst>
                </a:gridCol>
                <a:gridCol w="135412">
                  <a:extLst>
                    <a:ext uri="{9D8B030D-6E8A-4147-A177-3AD203B41FA5}">
                      <a16:colId xmlns:a16="http://schemas.microsoft.com/office/drawing/2014/main" val="2571635682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algn="l" fontAlgn="b"/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946974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 nominal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Situation de crise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5674755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l" fontAlgn="b"/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MDO à surveillance épidémiologique*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MDO requérant une intervention locale urgente**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3491948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Données pseudonymisés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SpF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SpF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SpF &amp; </a:t>
                      </a:r>
                      <a:r>
                        <a:rPr lang="fr-FR" sz="15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ARS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668375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Données nominatives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ARS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7892888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6536469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 e.g. les infections respiratoires aigues (Grippe, VRS, COVID-19)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8562294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** e.g. les arboviroses (Dengue, Zika, ...)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10584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1948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à coins arrondis 14"/>
          <p:cNvSpPr/>
          <p:nvPr/>
        </p:nvSpPr>
        <p:spPr>
          <a:xfrm>
            <a:off x="7280591" y="2655254"/>
            <a:ext cx="3519932" cy="3231953"/>
          </a:xfrm>
          <a:prstGeom prst="roundRect">
            <a:avLst>
              <a:gd name="adj" fmla="val 895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endParaRPr lang="fr-FR" sz="2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10145529" y="6489791"/>
            <a:ext cx="1800000" cy="480000"/>
          </a:xfrm>
        </p:spPr>
        <p:txBody>
          <a:bodyPr/>
          <a:lstStyle/>
          <a:p>
            <a:pPr defTabSz="1219170"/>
            <a:fld id="{733122C9-A0B9-462F-8757-0847AD287B63}" type="slidenum">
              <a:rPr lang="fr-FR">
                <a:solidFill>
                  <a:srgbClr val="000000"/>
                </a:solidFill>
                <a:latin typeface="Arial"/>
              </a:rPr>
              <a:pPr defTabSz="1219170"/>
              <a:t>4</a:t>
            </a:fld>
            <a:endParaRPr lang="fr-FR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1305411" y="1402749"/>
            <a:ext cx="3965623" cy="4522528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1219170"/>
            <a:r>
              <a:rPr lang="fr-FR" sz="2400" dirty="0">
                <a:solidFill>
                  <a:srgbClr val="FFFFFF"/>
                </a:solidFill>
                <a:latin typeface="Arial"/>
              </a:rPr>
              <a:t>LABOé-SI</a:t>
            </a:r>
          </a:p>
        </p:txBody>
      </p:sp>
      <p:sp>
        <p:nvSpPr>
          <p:cNvPr id="73" name="Rectangle à coins arrondis 72"/>
          <p:cNvSpPr/>
          <p:nvPr/>
        </p:nvSpPr>
        <p:spPr>
          <a:xfrm>
            <a:off x="1295468" y="1402749"/>
            <a:ext cx="801429" cy="452252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219170"/>
            <a:r>
              <a:rPr lang="fr-FR" sz="1200" dirty="0">
                <a:solidFill>
                  <a:srgbClr val="000000"/>
                </a:solidFill>
                <a:latin typeface="Arial"/>
              </a:rPr>
              <a:t>Interfaces </a:t>
            </a:r>
          </a:p>
          <a:p>
            <a:pPr algn="ctr" defTabSz="1219170"/>
            <a:r>
              <a:rPr lang="fr-FR" sz="1200" dirty="0">
                <a:solidFill>
                  <a:srgbClr val="000000"/>
                </a:solidFill>
                <a:latin typeface="Arial"/>
              </a:rPr>
              <a:t>entrantes </a:t>
            </a:r>
          </a:p>
          <a:p>
            <a:pPr algn="ctr" defTabSz="1219170"/>
            <a:endParaRPr lang="fr-FR" sz="933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Rectangle à coins arrondis 73"/>
          <p:cNvSpPr/>
          <p:nvPr/>
        </p:nvSpPr>
        <p:spPr>
          <a:xfrm>
            <a:off x="4463459" y="1402749"/>
            <a:ext cx="801429" cy="452252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219170"/>
            <a:r>
              <a:rPr lang="fr-FR" sz="1200" dirty="0">
                <a:solidFill>
                  <a:srgbClr val="000000"/>
                </a:solidFill>
                <a:latin typeface="Arial"/>
              </a:rPr>
              <a:t>Interfaces </a:t>
            </a:r>
          </a:p>
          <a:p>
            <a:pPr algn="ctr" defTabSz="1219170"/>
            <a:r>
              <a:rPr lang="fr-FR" sz="1200" dirty="0">
                <a:solidFill>
                  <a:srgbClr val="000000"/>
                </a:solidFill>
                <a:latin typeface="Arial"/>
              </a:rPr>
              <a:t>sortantes </a:t>
            </a:r>
          </a:p>
          <a:p>
            <a:pPr algn="ctr" defTabSz="1219170"/>
            <a:endParaRPr lang="fr-FR" sz="933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Rectangle à coins arrondis 75"/>
          <p:cNvSpPr/>
          <p:nvPr/>
        </p:nvSpPr>
        <p:spPr>
          <a:xfrm>
            <a:off x="2533637" y="2844806"/>
            <a:ext cx="1502459" cy="154430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 defTabSz="1219170"/>
            <a:r>
              <a:rPr lang="fr-FR" sz="1333" dirty="0">
                <a:solidFill>
                  <a:srgbClr val="000000"/>
                </a:solidFill>
                <a:latin typeface="Arial"/>
              </a:rPr>
              <a:t>Cœur système:</a:t>
            </a:r>
          </a:p>
          <a:p>
            <a:pPr algn="ctr" defTabSz="1219170"/>
            <a:endParaRPr lang="fr-FR" sz="1333" dirty="0">
              <a:solidFill>
                <a:srgbClr val="000000"/>
              </a:solidFill>
              <a:latin typeface="Arial"/>
            </a:endParaRPr>
          </a:p>
          <a:p>
            <a:pPr algn="ctr" defTabSz="1219170"/>
            <a:r>
              <a:rPr lang="fr-FR" sz="1067" dirty="0">
                <a:solidFill>
                  <a:srgbClr val="000000"/>
                </a:solidFill>
                <a:latin typeface="Arial"/>
              </a:rPr>
              <a:t>Solutions progicielles</a:t>
            </a:r>
          </a:p>
          <a:p>
            <a:pPr algn="ctr" defTabSz="1219170"/>
            <a:endParaRPr lang="fr-FR" sz="1067" dirty="0">
              <a:solidFill>
                <a:srgbClr val="000000"/>
              </a:solidFill>
              <a:latin typeface="Arial"/>
            </a:endParaRPr>
          </a:p>
          <a:p>
            <a:pPr algn="ctr" defTabSz="1219170"/>
            <a:r>
              <a:rPr lang="fr-FR" sz="1067" dirty="0">
                <a:solidFill>
                  <a:srgbClr val="000000"/>
                </a:solidFill>
                <a:latin typeface="Arial"/>
              </a:rPr>
              <a:t>Accès référentiels</a:t>
            </a:r>
          </a:p>
          <a:p>
            <a:pPr algn="ctr" defTabSz="1219170"/>
            <a:endParaRPr lang="fr-FR" sz="1067" dirty="0">
              <a:solidFill>
                <a:srgbClr val="000000"/>
              </a:solidFill>
              <a:latin typeface="Arial"/>
            </a:endParaRPr>
          </a:p>
          <a:p>
            <a:pPr algn="ctr" defTabSz="1219170"/>
            <a:r>
              <a:rPr lang="fr-FR" sz="1067" dirty="0">
                <a:solidFill>
                  <a:srgbClr val="000000"/>
                </a:solidFill>
                <a:latin typeface="Arial"/>
              </a:rPr>
              <a:t>Base de données</a:t>
            </a:r>
          </a:p>
        </p:txBody>
      </p:sp>
      <p:pic>
        <p:nvPicPr>
          <p:cNvPr id="48" name="Image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7516" y="1316766"/>
            <a:ext cx="1304869" cy="756669"/>
          </a:xfrm>
          <a:prstGeom prst="rect">
            <a:avLst/>
          </a:prstGeom>
        </p:spPr>
      </p:pic>
      <p:cxnSp>
        <p:nvCxnSpPr>
          <p:cNvPr id="77" name="Connecteur droit avec flèche 76">
            <a:extLst>
              <a:ext uri="{FF2B5EF4-FFF2-40B4-BE49-F238E27FC236}">
                <a16:creationId xmlns:a16="http://schemas.microsoft.com/office/drawing/2014/main" id="{B947F474-46CA-4D8D-A078-E50183CBA9F1}"/>
              </a:ext>
            </a:extLst>
          </p:cNvPr>
          <p:cNvCxnSpPr>
            <a:cxnSpLocks/>
          </p:cNvCxnSpPr>
          <p:nvPr/>
        </p:nvCxnSpPr>
        <p:spPr>
          <a:xfrm>
            <a:off x="5264889" y="1725493"/>
            <a:ext cx="2847337" cy="6956"/>
          </a:xfrm>
          <a:prstGeom prst="straightConnector1">
            <a:avLst/>
          </a:prstGeom>
          <a:noFill/>
          <a:ln w="50800" cap="flat" cmpd="sng" algn="ctr">
            <a:solidFill>
              <a:srgbClr val="5F5F5F"/>
            </a:solidFill>
            <a:prstDash val="solid"/>
            <a:miter lim="800000"/>
            <a:tailEnd type="triangle"/>
          </a:ln>
          <a:effectLst/>
        </p:spPr>
      </p:cxnSp>
      <p:sp>
        <p:nvSpPr>
          <p:cNvPr id="50" name="Flèche droite 49"/>
          <p:cNvSpPr/>
          <p:nvPr/>
        </p:nvSpPr>
        <p:spPr>
          <a:xfrm>
            <a:off x="2123119" y="3527151"/>
            <a:ext cx="445592" cy="220988"/>
          </a:xfrm>
          <a:prstGeom prst="rightArrow">
            <a:avLst/>
          </a:prstGeom>
          <a:solidFill>
            <a:srgbClr val="5F5F5F"/>
          </a:solidFill>
          <a:ln>
            <a:solidFill>
              <a:srgbClr val="5F5F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24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6" name="Flèche droite 135"/>
          <p:cNvSpPr/>
          <p:nvPr/>
        </p:nvSpPr>
        <p:spPr>
          <a:xfrm>
            <a:off x="4070867" y="3566173"/>
            <a:ext cx="357821" cy="175561"/>
          </a:xfrm>
          <a:prstGeom prst="rightArrow">
            <a:avLst/>
          </a:prstGeom>
          <a:solidFill>
            <a:srgbClr val="5F5F5F"/>
          </a:solidFill>
          <a:ln>
            <a:solidFill>
              <a:srgbClr val="5F5F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24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9" name="Titre 27"/>
          <p:cNvSpPr>
            <a:spLocks noGrp="1"/>
          </p:cNvSpPr>
          <p:nvPr>
            <p:ph type="title"/>
          </p:nvPr>
        </p:nvSpPr>
        <p:spPr>
          <a:xfrm>
            <a:off x="1679509" y="276039"/>
            <a:ext cx="8590080" cy="535531"/>
          </a:xfrm>
          <a:noFill/>
        </p:spPr>
        <p:txBody>
          <a:bodyPr wrap="square" rtlCol="0">
            <a:spAutoFit/>
          </a:bodyPr>
          <a:lstStyle/>
          <a:p>
            <a:pPr marL="0"/>
            <a:r>
              <a:rPr lang="fr-FR" sz="3200" dirty="0">
                <a:solidFill>
                  <a:srgbClr val="4171B1"/>
                </a:solidFill>
                <a:latin typeface="+mn-lt"/>
                <a:ea typeface="+mn-ea"/>
                <a:cs typeface="+mn-cs"/>
              </a:rPr>
              <a:t>Interfaces avales de LABOé-SI</a:t>
            </a:r>
          </a:p>
        </p:txBody>
      </p:sp>
      <p:sp>
        <p:nvSpPr>
          <p:cNvPr id="64" name="Organigramme : Document 63"/>
          <p:cNvSpPr/>
          <p:nvPr/>
        </p:nvSpPr>
        <p:spPr>
          <a:xfrm>
            <a:off x="6050590" y="1440483"/>
            <a:ext cx="621476" cy="452347"/>
          </a:xfrm>
          <a:prstGeom prst="flowChartDocumen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 defTabSz="1219170"/>
            <a:r>
              <a:rPr lang="fr-FR" sz="933" dirty="0">
                <a:solidFill>
                  <a:srgbClr val="000000"/>
                </a:solidFill>
                <a:latin typeface="Arial"/>
              </a:rPr>
              <a:t>HL7</a:t>
            </a:r>
          </a:p>
        </p:txBody>
      </p:sp>
      <p:sp>
        <p:nvSpPr>
          <p:cNvPr id="52" name="Espace réservé du pied de page 7"/>
          <p:cNvSpPr>
            <a:spLocks noGrp="1"/>
          </p:cNvSpPr>
          <p:nvPr>
            <p:ph type="ftr" sz="quarter" idx="3"/>
          </p:nvPr>
        </p:nvSpPr>
        <p:spPr>
          <a:xfrm>
            <a:off x="8112225" y="260648"/>
            <a:ext cx="3552727" cy="480000"/>
          </a:xfrm>
        </p:spPr>
        <p:txBody>
          <a:bodyPr/>
          <a:lstStyle/>
          <a:p>
            <a:pPr defTabSz="1219170"/>
            <a:r>
              <a:rPr lang="fr-FR" dirty="0">
                <a:solidFill>
                  <a:srgbClr val="000000"/>
                </a:solidFill>
                <a:latin typeface="Arial"/>
              </a:rPr>
              <a:t>Direction générale de la santé</a:t>
            </a:r>
          </a:p>
        </p:txBody>
      </p:sp>
      <p:pic>
        <p:nvPicPr>
          <p:cNvPr id="56" name="Image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2511" y="2948947"/>
            <a:ext cx="2839981" cy="1726616"/>
          </a:xfrm>
          <a:prstGeom prst="rect">
            <a:avLst/>
          </a:prstGeom>
        </p:spPr>
      </p:pic>
      <p:cxnSp>
        <p:nvCxnSpPr>
          <p:cNvPr id="59" name="Connecteur droit avec flèche 58">
            <a:extLst>
              <a:ext uri="{FF2B5EF4-FFF2-40B4-BE49-F238E27FC236}">
                <a16:creationId xmlns:a16="http://schemas.microsoft.com/office/drawing/2014/main" id="{B947F474-46CA-4D8D-A078-E50183CBA9F1}"/>
              </a:ext>
            </a:extLst>
          </p:cNvPr>
          <p:cNvCxnSpPr>
            <a:cxnSpLocks/>
          </p:cNvCxnSpPr>
          <p:nvPr/>
        </p:nvCxnSpPr>
        <p:spPr>
          <a:xfrm>
            <a:off x="5285061" y="3879033"/>
            <a:ext cx="1989385" cy="10171"/>
          </a:xfrm>
          <a:prstGeom prst="straightConnector1">
            <a:avLst/>
          </a:prstGeom>
          <a:noFill/>
          <a:ln w="50800" cap="flat" cmpd="sng" algn="ctr">
            <a:solidFill>
              <a:srgbClr val="5F5F5F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2348" y="3621022"/>
            <a:ext cx="559717" cy="531013"/>
          </a:xfrm>
          <a:prstGeom prst="rect">
            <a:avLst/>
          </a:prstGeom>
        </p:spPr>
      </p:pic>
      <p:cxnSp>
        <p:nvCxnSpPr>
          <p:cNvPr id="66" name="Connecteur droit avec flèche 65">
            <a:extLst>
              <a:ext uri="{FF2B5EF4-FFF2-40B4-BE49-F238E27FC236}">
                <a16:creationId xmlns:a16="http://schemas.microsoft.com/office/drawing/2014/main" id="{B947F474-46CA-4D8D-A078-E50183CBA9F1}"/>
              </a:ext>
            </a:extLst>
          </p:cNvPr>
          <p:cNvCxnSpPr>
            <a:cxnSpLocks/>
          </p:cNvCxnSpPr>
          <p:nvPr/>
        </p:nvCxnSpPr>
        <p:spPr>
          <a:xfrm>
            <a:off x="5257561" y="4720961"/>
            <a:ext cx="727879" cy="0"/>
          </a:xfrm>
          <a:prstGeom prst="straightConnector1">
            <a:avLst/>
          </a:prstGeom>
          <a:noFill/>
          <a:ln w="50800" cap="flat" cmpd="sng" algn="ctr">
            <a:solidFill>
              <a:srgbClr val="5F5F5F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9" name="Imag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5907" y="4406063"/>
            <a:ext cx="657779" cy="657779"/>
          </a:xfrm>
          <a:prstGeom prst="rect">
            <a:avLst/>
          </a:prstGeom>
        </p:spPr>
      </p:pic>
      <p:sp>
        <p:nvSpPr>
          <p:cNvPr id="86" name="Flèche courbée vers la gauche 85"/>
          <p:cNvSpPr/>
          <p:nvPr/>
        </p:nvSpPr>
        <p:spPr>
          <a:xfrm rot="20547604">
            <a:off x="7121042" y="4300578"/>
            <a:ext cx="430199" cy="598663"/>
          </a:xfrm>
          <a:prstGeom prst="curved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2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Flèche courbée vers la gauche 86"/>
          <p:cNvSpPr/>
          <p:nvPr/>
        </p:nvSpPr>
        <p:spPr>
          <a:xfrm rot="9747604">
            <a:off x="6686391" y="4419137"/>
            <a:ext cx="430199" cy="598663"/>
          </a:xfrm>
          <a:prstGeom prst="curved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2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Rectangle : coins arrondis 92">
            <a:extLst>
              <a:ext uri="{FF2B5EF4-FFF2-40B4-BE49-F238E27FC236}">
                <a16:creationId xmlns:a16="http://schemas.microsoft.com/office/drawing/2014/main" id="{CDFCA5D6-73CB-44F0-8172-98037996915B}"/>
              </a:ext>
            </a:extLst>
          </p:cNvPr>
          <p:cNvSpPr>
            <a:spLocks/>
          </p:cNvSpPr>
          <p:nvPr/>
        </p:nvSpPr>
        <p:spPr>
          <a:xfrm>
            <a:off x="5940742" y="5048884"/>
            <a:ext cx="900389" cy="382485"/>
          </a:xfrm>
          <a:prstGeom prst="roundRect">
            <a:avLst/>
          </a:prstGeom>
          <a:solidFill>
            <a:srgbClr val="FFFFFF"/>
          </a:solidFill>
          <a:ln w="6350" cap="flat" cmpd="sng" algn="ctr">
            <a:noFill/>
            <a:prstDash val="sysDash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>
              <a:defRPr/>
            </a:pPr>
            <a:r>
              <a:rPr lang="fr-FR" sz="933" b="1" kern="0" dirty="0">
                <a:solidFill>
                  <a:srgbClr val="000000"/>
                </a:solidFill>
                <a:latin typeface="Tahoma"/>
              </a:rPr>
              <a:t>Plateforme ATIH</a:t>
            </a:r>
          </a:p>
        </p:txBody>
      </p:sp>
      <p:grpSp>
        <p:nvGrpSpPr>
          <p:cNvPr id="17" name="Groupe 16"/>
          <p:cNvGrpSpPr/>
          <p:nvPr/>
        </p:nvGrpSpPr>
        <p:grpSpPr>
          <a:xfrm>
            <a:off x="4940701" y="5296920"/>
            <a:ext cx="2828352" cy="1012400"/>
            <a:chOff x="7175574" y="3618043"/>
            <a:chExt cx="648637" cy="552031"/>
          </a:xfrm>
        </p:grpSpPr>
        <p:sp>
          <p:nvSpPr>
            <p:cNvPr id="89" name="Flèche courbée vers la gauche 88"/>
            <p:cNvSpPr/>
            <p:nvPr/>
          </p:nvSpPr>
          <p:spPr>
            <a:xfrm rot="20547604">
              <a:off x="7501562" y="3618043"/>
              <a:ext cx="322649" cy="448997"/>
            </a:xfrm>
            <a:prstGeom prst="curvedLef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fr-FR" sz="24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0" name="Flèche courbée vers la gauche 89"/>
            <p:cNvSpPr/>
            <p:nvPr/>
          </p:nvSpPr>
          <p:spPr>
            <a:xfrm rot="9747604">
              <a:off x="7175574" y="3721077"/>
              <a:ext cx="322649" cy="448997"/>
            </a:xfrm>
            <a:prstGeom prst="curvedLef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fr-FR" sz="2400" dirty="0">
                <a:solidFill>
                  <a:srgbClr val="000000"/>
                </a:solidFill>
                <a:latin typeface="Arial"/>
              </a:endParaRPr>
            </a:p>
          </p:txBody>
        </p:sp>
      </p:grpSp>
      <p:cxnSp>
        <p:nvCxnSpPr>
          <p:cNvPr id="91" name="Connecteur droit avec flèche 90">
            <a:extLst>
              <a:ext uri="{FF2B5EF4-FFF2-40B4-BE49-F238E27FC236}">
                <a16:creationId xmlns:a16="http://schemas.microsoft.com/office/drawing/2014/main" id="{B947F474-46CA-4D8D-A078-E50183CBA9F1}"/>
              </a:ext>
            </a:extLst>
          </p:cNvPr>
          <p:cNvCxnSpPr>
            <a:cxnSpLocks/>
          </p:cNvCxnSpPr>
          <p:nvPr/>
        </p:nvCxnSpPr>
        <p:spPr>
          <a:xfrm>
            <a:off x="5257560" y="3118277"/>
            <a:ext cx="2016885" cy="0"/>
          </a:xfrm>
          <a:prstGeom prst="straightConnector1">
            <a:avLst/>
          </a:prstGeom>
          <a:noFill/>
          <a:ln w="50800" cap="flat" cmpd="sng" algn="ctr">
            <a:solidFill>
              <a:srgbClr val="5F5F5F"/>
            </a:solidFill>
            <a:prstDash val="solid"/>
            <a:miter lim="800000"/>
            <a:tailEnd type="triangle"/>
          </a:ln>
          <a:effectLst/>
        </p:spPr>
      </p:cxnSp>
      <p:sp>
        <p:nvSpPr>
          <p:cNvPr id="68" name="Organigramme : Document 67"/>
          <p:cNvSpPr/>
          <p:nvPr/>
        </p:nvSpPr>
        <p:spPr>
          <a:xfrm>
            <a:off x="6091919" y="2852936"/>
            <a:ext cx="621476" cy="452347"/>
          </a:xfrm>
          <a:prstGeom prst="flowChartDocumen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 defTabSz="1219170"/>
            <a:r>
              <a:rPr lang="fr-FR" sz="933" dirty="0">
                <a:solidFill>
                  <a:srgbClr val="000000"/>
                </a:solidFill>
                <a:latin typeface="Arial"/>
              </a:rPr>
              <a:t>HL7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7536162" y="4773149"/>
            <a:ext cx="3025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fr-FR" sz="1600" b="1" dirty="0">
                <a:solidFill>
                  <a:srgbClr val="000000"/>
                </a:solidFill>
                <a:latin typeface="Arial"/>
              </a:rPr>
              <a:t>Interfaces ARS provisoires basées sur l’existant SI-DEP </a:t>
            </a:r>
          </a:p>
          <a:p>
            <a:pPr algn="ctr" defTabSz="1219170"/>
            <a:r>
              <a:rPr lang="fr-FR" sz="1600" b="1" dirty="0">
                <a:solidFill>
                  <a:srgbClr val="000000"/>
                </a:solidFill>
                <a:latin typeface="Arial"/>
              </a:rPr>
              <a:t>(à confirmer)</a:t>
            </a:r>
          </a:p>
        </p:txBody>
      </p:sp>
    </p:spTree>
    <p:extLst>
      <p:ext uri="{BB962C8B-B14F-4D97-AF65-F5344CB8AC3E}">
        <p14:creationId xmlns:p14="http://schemas.microsoft.com/office/powerpoint/2010/main" val="90853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00000000-1234-1234-1234-123412341234}" type="slidenum">
              <a:rPr lang="fr-FR">
                <a:solidFill>
                  <a:srgbClr val="000000"/>
                </a:solidFill>
                <a:latin typeface="Arial"/>
              </a:rPr>
              <a:pPr defTabSz="1219170"/>
              <a:t>5</a:t>
            </a:fld>
            <a:endParaRPr lang="fr-FR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4"/>
          </p:nvPr>
        </p:nvSpPr>
        <p:spPr>
          <a:xfrm>
            <a:off x="431800" y="1604799"/>
            <a:ext cx="11520421" cy="4440187"/>
          </a:xfrm>
        </p:spPr>
        <p:txBody>
          <a:bodyPr/>
          <a:lstStyle/>
          <a:p>
            <a:pPr marL="503754" indent="-380990">
              <a:buFont typeface="Arial" panose="020B0604020202020204" pitchFamily="34" charset="0"/>
              <a:buChar char="•"/>
            </a:pPr>
            <a:r>
              <a:rPr lang="fr-FR" dirty="0"/>
              <a:t>Interfaces avales : </a:t>
            </a:r>
          </a:p>
          <a:p>
            <a:pPr marL="849579" lvl="1" indent="-380990"/>
            <a:r>
              <a:rPr lang="fr-FR" dirty="0"/>
              <a:t>Analyse de l’existant SI-DEP sur les canaux d’acheminement des données (Entrepôt COVID, Plateforme ATIH, …)</a:t>
            </a:r>
          </a:p>
          <a:p>
            <a:pPr marL="849579" lvl="1" indent="-380990"/>
            <a:r>
              <a:rPr lang="fr-FR" dirty="0"/>
              <a:t>Sélection des canaux d’acheminement cibles dans une logique de mutualisation et de simplification mais aussi de respect de des contraintes budgétaires et planning</a:t>
            </a:r>
          </a:p>
          <a:p>
            <a:pPr marL="503754" indent="-380990">
              <a:buFont typeface="Arial" panose="020B0604020202020204" pitchFamily="34" charset="0"/>
              <a:buChar char="•"/>
            </a:pPr>
            <a:r>
              <a:rPr lang="fr-FR" dirty="0"/>
              <a:t>Fonctions de crise:</a:t>
            </a:r>
          </a:p>
          <a:p>
            <a:pPr marL="849579" lvl="1" indent="-380990"/>
            <a:r>
              <a:rPr lang="fr-FR" dirty="0"/>
              <a:t>Finalisation du cadrage des fonctionnalités à reprendre du Si-DEP</a:t>
            </a:r>
          </a:p>
          <a:p>
            <a:pPr marL="849579" lvl="1" indent="-380990"/>
            <a:r>
              <a:rPr lang="fr-FR" dirty="0"/>
              <a:t>Travaux de spécifications et développements des flux d’interfaces (dès le début de l’année 2024)</a:t>
            </a:r>
          </a:p>
          <a:p>
            <a:pPr marL="503754" indent="-380990">
              <a:buFont typeface="Arial" panose="020B0604020202020204" pitchFamily="34" charset="0"/>
              <a:buChar char="•"/>
            </a:pPr>
            <a:r>
              <a:rPr lang="fr-FR" dirty="0"/>
              <a:t>Arboviroses: </a:t>
            </a:r>
          </a:p>
          <a:p>
            <a:pPr marL="849579" lvl="1" indent="-380990"/>
            <a:r>
              <a:rPr lang="fr-FR" dirty="0"/>
              <a:t>réflexion sur une approche mixte : sélection d’une arbovirose à positionner dans LABOé-SI en lien avec les travaux du GT « demat » des MDO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505528" y="200351"/>
            <a:ext cx="919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fr-FR" sz="3200" dirty="0">
                <a:solidFill>
                  <a:srgbClr val="4171B1"/>
                </a:solidFill>
                <a:latin typeface="Arial"/>
              </a:rPr>
              <a:t> Prochains Travaux avec les ARS</a:t>
            </a:r>
          </a:p>
        </p:txBody>
      </p:sp>
      <p:sp>
        <p:nvSpPr>
          <p:cNvPr id="5" name="Espace réservé du texte 3"/>
          <p:cNvSpPr txBox="1">
            <a:spLocks/>
          </p:cNvSpPr>
          <p:nvPr/>
        </p:nvSpPr>
        <p:spPr>
          <a:xfrm>
            <a:off x="719403" y="824985"/>
            <a:ext cx="11232819" cy="323935"/>
          </a:xfrm>
          <a:prstGeom prst="rect">
            <a:avLst/>
          </a:prstGeom>
        </p:spPr>
        <p:txBody>
          <a:bodyPr/>
          <a:lstStyle>
            <a:lvl1pPr marL="9207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itchFamily="34" charset="0"/>
              <a:buNone/>
              <a:tabLst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14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27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114297" defTabSz="1219170">
              <a:spcBef>
                <a:spcPts val="533"/>
              </a:spcBef>
              <a:spcAft>
                <a:spcPts val="1067"/>
              </a:spcAft>
            </a:pPr>
            <a:endParaRPr lang="fr-FR" sz="2000" b="1" dirty="0">
              <a:solidFill>
                <a:srgbClr val="000000">
                  <a:lumMod val="50000"/>
                  <a:lumOff val="50000"/>
                </a:srgbClr>
              </a:solidFill>
              <a:latin typeface="Arial"/>
            </a:endParaRPr>
          </a:p>
        </p:txBody>
      </p:sp>
      <p:sp>
        <p:nvSpPr>
          <p:cNvPr id="8" name="Espace réservé de la date 2"/>
          <p:cNvSpPr txBox="1">
            <a:spLocks/>
          </p:cNvSpPr>
          <p:nvPr/>
        </p:nvSpPr>
        <p:spPr>
          <a:xfrm>
            <a:off x="431801" y="6328215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fr-FR"/>
            </a:defPPr>
            <a:lvl1pPr>
              <a:defRPr sz="750" b="1" cap="all"/>
            </a:lvl1pPr>
          </a:lstStyle>
          <a:p>
            <a:pPr defTabSz="1219170"/>
            <a:r>
              <a:rPr lang="fr-FR" sz="1000" dirty="0">
                <a:solidFill>
                  <a:srgbClr val="000000"/>
                </a:solidFill>
                <a:latin typeface="Arial"/>
              </a:rPr>
              <a:t>08/09/2023</a:t>
            </a:r>
          </a:p>
        </p:txBody>
      </p:sp>
    </p:spTree>
    <p:extLst>
      <p:ext uri="{BB962C8B-B14F-4D97-AF65-F5344CB8AC3E}">
        <p14:creationId xmlns:p14="http://schemas.microsoft.com/office/powerpoint/2010/main" val="2635809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à coins arrondis 40"/>
          <p:cNvSpPr/>
          <p:nvPr/>
        </p:nvSpPr>
        <p:spPr>
          <a:xfrm>
            <a:off x="719403" y="2225512"/>
            <a:ext cx="11137237" cy="3219713"/>
          </a:xfrm>
          <a:prstGeom prst="roundRect">
            <a:avLst>
              <a:gd name="adj" fmla="val 9352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24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00000000-1234-1234-1234-123412341234}" type="slidenum">
              <a:rPr lang="fr-FR">
                <a:solidFill>
                  <a:srgbClr val="000000"/>
                </a:solidFill>
                <a:latin typeface="Arial"/>
              </a:rPr>
              <a:pPr defTabSz="1219170"/>
              <a:t>6</a:t>
            </a:fld>
            <a:endParaRPr lang="fr-FR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505528" y="200351"/>
            <a:ext cx="919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fr-FR" sz="3200" dirty="0">
                <a:solidFill>
                  <a:srgbClr val="4171B1"/>
                </a:solidFill>
                <a:latin typeface="Arial"/>
              </a:rPr>
              <a:t> Feuille de route 1</a:t>
            </a:r>
            <a:r>
              <a:rPr lang="fr-FR" sz="3200" baseline="30000" dirty="0">
                <a:solidFill>
                  <a:srgbClr val="4171B1"/>
                </a:solidFill>
                <a:latin typeface="Arial"/>
              </a:rPr>
              <a:t>er</a:t>
            </a:r>
            <a:r>
              <a:rPr lang="fr-FR" sz="3200" dirty="0">
                <a:solidFill>
                  <a:srgbClr val="4171B1"/>
                </a:solidFill>
                <a:latin typeface="Arial"/>
              </a:rPr>
              <a:t> semestre 2024</a:t>
            </a:r>
          </a:p>
        </p:txBody>
      </p:sp>
      <p:sp>
        <p:nvSpPr>
          <p:cNvPr id="8" name="Espace réservé de la date 2"/>
          <p:cNvSpPr txBox="1">
            <a:spLocks/>
          </p:cNvSpPr>
          <p:nvPr/>
        </p:nvSpPr>
        <p:spPr>
          <a:xfrm>
            <a:off x="431801" y="6328215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fr-FR"/>
            </a:defPPr>
            <a:lvl1pPr>
              <a:defRPr sz="750" b="1" cap="all"/>
            </a:lvl1pPr>
          </a:lstStyle>
          <a:p>
            <a:pPr defTabSz="1219170"/>
            <a:r>
              <a:rPr lang="fr-FR" sz="1000" dirty="0">
                <a:solidFill>
                  <a:srgbClr val="000000"/>
                </a:solidFill>
                <a:latin typeface="Arial"/>
              </a:rPr>
              <a:t>08/09/2023</a:t>
            </a:r>
          </a:p>
        </p:txBody>
      </p:sp>
      <p:sp>
        <p:nvSpPr>
          <p:cNvPr id="7" name="Espace réservé du texte 12"/>
          <p:cNvSpPr>
            <a:spLocks noGrp="1"/>
          </p:cNvSpPr>
          <p:nvPr>
            <p:ph type="body" sz="quarter" idx="14"/>
          </p:nvPr>
        </p:nvSpPr>
        <p:spPr>
          <a:xfrm>
            <a:off x="575172" y="2326320"/>
            <a:ext cx="5760640" cy="2592288"/>
          </a:xfrm>
        </p:spPr>
        <p:txBody>
          <a:bodyPr/>
          <a:lstStyle/>
          <a:p>
            <a:pPr marL="849579" lvl="1" indent="-380990"/>
            <a:r>
              <a:rPr lang="fr-FR" dirty="0"/>
              <a:t>Fin Janvier</a:t>
            </a:r>
          </a:p>
          <a:p>
            <a:pPr lvl="1" indent="0">
              <a:buNone/>
            </a:pPr>
            <a:endParaRPr lang="fr-FR" sz="133" dirty="0"/>
          </a:p>
          <a:p>
            <a:pPr marL="849579" lvl="1" indent="-380990"/>
            <a:r>
              <a:rPr lang="fr-FR" dirty="0"/>
              <a:t>Début Avril  </a:t>
            </a:r>
          </a:p>
          <a:p>
            <a:pPr marL="849579" lvl="1" indent="-380990"/>
            <a:endParaRPr lang="fr-FR" sz="133" dirty="0"/>
          </a:p>
          <a:p>
            <a:pPr marL="849579" lvl="1" indent="-380990"/>
            <a:r>
              <a:rPr lang="fr-FR" dirty="0"/>
              <a:t>Fin Avril</a:t>
            </a:r>
          </a:p>
          <a:p>
            <a:pPr lvl="1" indent="0">
              <a:buNone/>
            </a:pPr>
            <a:endParaRPr lang="fr-FR" sz="133" dirty="0"/>
          </a:p>
          <a:p>
            <a:pPr marL="849579" lvl="1" indent="-380990"/>
            <a:r>
              <a:rPr lang="fr-FR" dirty="0"/>
              <a:t>15 mai </a:t>
            </a:r>
          </a:p>
          <a:p>
            <a:pPr marL="849579" lvl="1" indent="-380990"/>
            <a:endParaRPr lang="fr-FR" sz="133" dirty="0"/>
          </a:p>
          <a:p>
            <a:pPr marL="849579" lvl="1" indent="-380990"/>
            <a:r>
              <a:rPr lang="fr-FR" dirty="0"/>
              <a:t>30 juin</a:t>
            </a:r>
          </a:p>
        </p:txBody>
      </p:sp>
      <p:cxnSp>
        <p:nvCxnSpPr>
          <p:cNvPr id="11" name="Connecteur droit 10"/>
          <p:cNvCxnSpPr/>
          <p:nvPr/>
        </p:nvCxnSpPr>
        <p:spPr>
          <a:xfrm>
            <a:off x="2489221" y="2468892"/>
            <a:ext cx="9312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2489221" y="5157191"/>
            <a:ext cx="9312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>
            <a:off x="2489221" y="3109551"/>
            <a:ext cx="9312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2489221" y="3789829"/>
            <a:ext cx="9312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>
            <a:off x="2489221" y="4521671"/>
            <a:ext cx="9312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4175787" y="2285592"/>
            <a:ext cx="2496277" cy="2565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1219170"/>
            <a:r>
              <a:rPr lang="fr-FR" sz="1067" b="1" dirty="0">
                <a:solidFill>
                  <a:srgbClr val="000000"/>
                </a:solidFill>
                <a:latin typeface="Arial"/>
              </a:rPr>
              <a:t>migration du lot 1 des LBMs 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2831638" y="3566851"/>
            <a:ext cx="1584391" cy="4207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1219170"/>
            <a:r>
              <a:rPr lang="fr-FR" sz="1067" b="1" dirty="0">
                <a:solidFill>
                  <a:srgbClr val="000000"/>
                </a:solidFill>
                <a:latin typeface="Arial"/>
              </a:rPr>
              <a:t>Raccordement de SpF à LABOé-SI</a:t>
            </a:r>
          </a:p>
        </p:txBody>
      </p:sp>
      <p:sp>
        <p:nvSpPr>
          <p:cNvPr id="22" name="Rectangle à coins arrondis 21"/>
          <p:cNvSpPr/>
          <p:nvPr/>
        </p:nvSpPr>
        <p:spPr>
          <a:xfrm>
            <a:off x="9072331" y="3812072"/>
            <a:ext cx="1200251" cy="13451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endParaRPr lang="fr-FR" sz="1200" dirty="0">
              <a:solidFill>
                <a:srgbClr val="000000"/>
              </a:solidFill>
              <a:latin typeface="Arial"/>
            </a:endParaRPr>
          </a:p>
          <a:p>
            <a:pPr algn="ctr" defTabSz="1219170"/>
            <a:r>
              <a:rPr lang="fr-FR" sz="1200" dirty="0">
                <a:solidFill>
                  <a:srgbClr val="000000"/>
                </a:solidFill>
                <a:latin typeface="Arial"/>
              </a:rPr>
              <a:t>Activation</a:t>
            </a:r>
          </a:p>
          <a:p>
            <a:pPr algn="ctr" defTabSz="1219170"/>
            <a:r>
              <a:rPr lang="fr-FR" sz="1200" dirty="0">
                <a:solidFill>
                  <a:srgbClr val="000000"/>
                </a:solidFill>
                <a:latin typeface="Arial"/>
              </a:rPr>
              <a:t>Rebond</a:t>
            </a:r>
          </a:p>
          <a:p>
            <a:pPr algn="ctr" defTabSz="1219170"/>
            <a:r>
              <a:rPr lang="fr-FR" sz="1200" dirty="0">
                <a:solidFill>
                  <a:srgbClr val="000000"/>
                </a:solidFill>
                <a:latin typeface="Arial"/>
              </a:rPr>
              <a:t>SI-DEP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2941503" y="4324810"/>
            <a:ext cx="1824203" cy="4207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1219170"/>
            <a:r>
              <a:rPr lang="fr-FR" sz="1067" b="1" dirty="0">
                <a:solidFill>
                  <a:srgbClr val="000000"/>
                </a:solidFill>
                <a:latin typeface="Arial"/>
              </a:rPr>
              <a:t>Livraison des fonctions de crise dans Laboé-SI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5208126" y="4324810"/>
            <a:ext cx="1271917" cy="4207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1219170"/>
            <a:r>
              <a:rPr lang="fr-FR" sz="1067" b="1" dirty="0">
                <a:solidFill>
                  <a:srgbClr val="000000"/>
                </a:solidFill>
                <a:latin typeface="Arial"/>
              </a:rPr>
              <a:t>Fin du marché SI-DEP</a:t>
            </a:r>
          </a:p>
        </p:txBody>
      </p:sp>
      <p:sp>
        <p:nvSpPr>
          <p:cNvPr id="25" name="Rectangle à coins arrondis 24"/>
          <p:cNvSpPr/>
          <p:nvPr/>
        </p:nvSpPr>
        <p:spPr>
          <a:xfrm>
            <a:off x="10368357" y="3812072"/>
            <a:ext cx="1200251" cy="134512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6000" rIns="48000" rtlCol="0" anchor="ctr"/>
          <a:lstStyle/>
          <a:p>
            <a:pPr algn="ctr" defTabSz="1219170"/>
            <a:endParaRPr lang="fr-FR" sz="1200" dirty="0">
              <a:solidFill>
                <a:srgbClr val="000000"/>
              </a:solidFill>
              <a:latin typeface="Arial"/>
            </a:endParaRPr>
          </a:p>
          <a:p>
            <a:pPr algn="ctr" defTabSz="1219170"/>
            <a:r>
              <a:rPr lang="fr-FR" sz="1200" dirty="0">
                <a:solidFill>
                  <a:srgbClr val="000000"/>
                </a:solidFill>
                <a:latin typeface="Arial"/>
              </a:rPr>
              <a:t>Test</a:t>
            </a:r>
            <a:endParaRPr lang="fr-FR" sz="1200" b="1" dirty="0">
              <a:solidFill>
                <a:srgbClr val="000000"/>
              </a:solidFill>
              <a:latin typeface="Arial"/>
            </a:endParaRPr>
          </a:p>
          <a:p>
            <a:pPr algn="ctr" defTabSz="1219170"/>
            <a:r>
              <a:rPr lang="fr-FR" sz="1200" dirty="0">
                <a:solidFill>
                  <a:srgbClr val="000000"/>
                </a:solidFill>
                <a:latin typeface="Arial"/>
              </a:rPr>
              <a:t>Arbovirose</a:t>
            </a:r>
          </a:p>
          <a:p>
            <a:pPr algn="ctr" defTabSz="1219170"/>
            <a:endParaRPr lang="fr-FR" sz="1200" dirty="0">
              <a:solidFill>
                <a:srgbClr val="000000"/>
              </a:solidFill>
              <a:latin typeface="Arial"/>
            </a:endParaRPr>
          </a:p>
          <a:p>
            <a:pPr algn="ctr" defTabSz="1219170"/>
            <a:r>
              <a:rPr lang="fr-FR" sz="1067" b="1" i="1" dirty="0">
                <a:solidFill>
                  <a:srgbClr val="000000"/>
                </a:solidFill>
                <a:latin typeface="Arial"/>
              </a:rPr>
              <a:t>(à confirmer si intégrable dans la feuille de route)</a:t>
            </a:r>
          </a:p>
          <a:p>
            <a:pPr algn="ctr" defTabSz="1219170"/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Rectangle à coins arrondis 29"/>
          <p:cNvSpPr/>
          <p:nvPr/>
        </p:nvSpPr>
        <p:spPr>
          <a:xfrm>
            <a:off x="6527931" y="3127113"/>
            <a:ext cx="1200251" cy="1394559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r>
              <a:rPr lang="fr-FR" sz="1200" dirty="0">
                <a:solidFill>
                  <a:srgbClr val="000000"/>
                </a:solidFill>
                <a:latin typeface="Arial"/>
              </a:rPr>
              <a:t>Tests fonction de crise</a:t>
            </a:r>
          </a:p>
        </p:txBody>
      </p:sp>
      <p:sp>
        <p:nvSpPr>
          <p:cNvPr id="31" name="Rectangle à coins arrondis 30"/>
          <p:cNvSpPr/>
          <p:nvPr/>
        </p:nvSpPr>
        <p:spPr>
          <a:xfrm>
            <a:off x="7776069" y="3812071"/>
            <a:ext cx="1200251" cy="13451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6000" rIns="96000" rtlCol="0" anchor="ctr"/>
          <a:lstStyle/>
          <a:p>
            <a:pPr algn="ctr" defTabSz="1219170"/>
            <a:r>
              <a:rPr lang="fr-FR" sz="1200" dirty="0">
                <a:solidFill>
                  <a:srgbClr val="000000"/>
                </a:solidFill>
                <a:latin typeface="Arial"/>
              </a:rPr>
              <a:t>Déploiement en masse des LBMs</a:t>
            </a:r>
          </a:p>
        </p:txBody>
      </p:sp>
      <p:sp>
        <p:nvSpPr>
          <p:cNvPr id="32" name="Étoile à 5 branches 31"/>
          <p:cNvSpPr/>
          <p:nvPr/>
        </p:nvSpPr>
        <p:spPr>
          <a:xfrm>
            <a:off x="4079775" y="2277644"/>
            <a:ext cx="384044" cy="287259"/>
          </a:xfrm>
          <a:prstGeom prst="star5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6000" tIns="60960" rIns="960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Étoile à 5 branches 32"/>
          <p:cNvSpPr/>
          <p:nvPr/>
        </p:nvSpPr>
        <p:spPr>
          <a:xfrm>
            <a:off x="2561798" y="3601441"/>
            <a:ext cx="384044" cy="287259"/>
          </a:xfrm>
          <a:prstGeom prst="star5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6000" tIns="60960" rIns="960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Étoile à 5 branches 33"/>
          <p:cNvSpPr/>
          <p:nvPr/>
        </p:nvSpPr>
        <p:spPr>
          <a:xfrm>
            <a:off x="2636869" y="4326479"/>
            <a:ext cx="384044" cy="287259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Étoile à 5 branches 34"/>
          <p:cNvSpPr/>
          <p:nvPr/>
        </p:nvSpPr>
        <p:spPr>
          <a:xfrm>
            <a:off x="4863933" y="4307724"/>
            <a:ext cx="384044" cy="287259"/>
          </a:xfrm>
          <a:prstGeom prst="star5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6000" tIns="60960" rIns="960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Rectangle à coins arrondis 38"/>
          <p:cNvSpPr/>
          <p:nvPr/>
        </p:nvSpPr>
        <p:spPr>
          <a:xfrm>
            <a:off x="719404" y="1406227"/>
            <a:ext cx="11137237" cy="37821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r>
              <a:rPr lang="fr-FR" sz="1400" b="1" dirty="0">
                <a:solidFill>
                  <a:srgbClr val="000000"/>
                </a:solidFill>
                <a:latin typeface="Arial"/>
              </a:rPr>
              <a:t>Travaux déjà réalisés: Mise en service V1, lot pilotes des LBMs, …</a:t>
            </a:r>
          </a:p>
        </p:txBody>
      </p:sp>
      <p:sp>
        <p:nvSpPr>
          <p:cNvPr id="40" name="Rectangle à coins arrondis 39"/>
          <p:cNvSpPr/>
          <p:nvPr/>
        </p:nvSpPr>
        <p:spPr>
          <a:xfrm>
            <a:off x="719404" y="5829267"/>
            <a:ext cx="11137237" cy="40510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r>
              <a:rPr lang="fr-FR" sz="1400" b="1" dirty="0">
                <a:solidFill>
                  <a:srgbClr val="000000"/>
                </a:solidFill>
                <a:latin typeface="Arial"/>
              </a:rPr>
              <a:t>LABOé-SI opérationnel pour les JOP 2024!!</a:t>
            </a:r>
          </a:p>
        </p:txBody>
      </p:sp>
      <p:sp>
        <p:nvSpPr>
          <p:cNvPr id="42" name="Flèche vers le bas 41"/>
          <p:cNvSpPr/>
          <p:nvPr/>
        </p:nvSpPr>
        <p:spPr>
          <a:xfrm>
            <a:off x="1725058" y="1856445"/>
            <a:ext cx="174183" cy="2587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24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3" name="Flèche vers le bas 42"/>
          <p:cNvSpPr/>
          <p:nvPr/>
        </p:nvSpPr>
        <p:spPr>
          <a:xfrm>
            <a:off x="4041930" y="1856445"/>
            <a:ext cx="174183" cy="2587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24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4" name="Flèche vers le bas 43"/>
          <p:cNvSpPr/>
          <p:nvPr/>
        </p:nvSpPr>
        <p:spPr>
          <a:xfrm>
            <a:off x="6358802" y="1856445"/>
            <a:ext cx="174183" cy="2587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24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5" name="Flèche vers le bas 44"/>
          <p:cNvSpPr/>
          <p:nvPr/>
        </p:nvSpPr>
        <p:spPr>
          <a:xfrm>
            <a:off x="8675674" y="1856445"/>
            <a:ext cx="174183" cy="2587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24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6" name="Flèche vers le bas 45"/>
          <p:cNvSpPr/>
          <p:nvPr/>
        </p:nvSpPr>
        <p:spPr>
          <a:xfrm>
            <a:off x="10992545" y="1856445"/>
            <a:ext cx="174183" cy="2587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24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7" name="Flèche vers le bas 46"/>
          <p:cNvSpPr/>
          <p:nvPr/>
        </p:nvSpPr>
        <p:spPr>
          <a:xfrm>
            <a:off x="1742897" y="5485817"/>
            <a:ext cx="174183" cy="2587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24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8" name="Flèche vers le bas 47"/>
          <p:cNvSpPr/>
          <p:nvPr/>
        </p:nvSpPr>
        <p:spPr>
          <a:xfrm>
            <a:off x="4059769" y="5485817"/>
            <a:ext cx="174183" cy="2587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24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9" name="Flèche vers le bas 48"/>
          <p:cNvSpPr/>
          <p:nvPr/>
        </p:nvSpPr>
        <p:spPr>
          <a:xfrm>
            <a:off x="6376641" y="5485817"/>
            <a:ext cx="174183" cy="2587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24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0" name="Flèche vers le bas 49"/>
          <p:cNvSpPr/>
          <p:nvPr/>
        </p:nvSpPr>
        <p:spPr>
          <a:xfrm>
            <a:off x="8693513" y="5485817"/>
            <a:ext cx="174183" cy="2587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24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1" name="Flèche vers le bas 50"/>
          <p:cNvSpPr/>
          <p:nvPr/>
        </p:nvSpPr>
        <p:spPr>
          <a:xfrm>
            <a:off x="11010383" y="5485817"/>
            <a:ext cx="174183" cy="2587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24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2" name="ZoneTexte 51"/>
          <p:cNvSpPr txBox="1"/>
          <p:nvPr/>
        </p:nvSpPr>
        <p:spPr>
          <a:xfrm>
            <a:off x="2930397" y="4971374"/>
            <a:ext cx="3350233" cy="4207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1219170"/>
            <a:r>
              <a:rPr lang="fr-FR" sz="1067" b="1" dirty="0">
                <a:solidFill>
                  <a:srgbClr val="FFFFFF">
                    <a:lumMod val="50000"/>
                  </a:srgbClr>
                </a:solidFill>
                <a:latin typeface="Arial"/>
              </a:rPr>
              <a:t>Livraison arbovirose dans </a:t>
            </a:r>
            <a:r>
              <a:rPr lang="fr-FR" sz="1067" b="1" dirty="0" err="1">
                <a:solidFill>
                  <a:srgbClr val="FFFFFF">
                    <a:lumMod val="50000"/>
                  </a:srgbClr>
                </a:solidFill>
                <a:latin typeface="Arial"/>
              </a:rPr>
              <a:t>LABOé</a:t>
            </a:r>
            <a:r>
              <a:rPr lang="fr-FR" sz="1067" b="1" dirty="0">
                <a:solidFill>
                  <a:srgbClr val="FFFFFF">
                    <a:lumMod val="50000"/>
                  </a:srgbClr>
                </a:solidFill>
                <a:latin typeface="Arial"/>
              </a:rPr>
              <a:t>-SI </a:t>
            </a:r>
          </a:p>
          <a:p>
            <a:pPr algn="ctr" defTabSz="1219170"/>
            <a:r>
              <a:rPr lang="fr-FR" sz="933" b="1" i="1" dirty="0">
                <a:solidFill>
                  <a:srgbClr val="FFFFFF">
                    <a:lumMod val="50000"/>
                  </a:srgbClr>
                </a:solidFill>
                <a:latin typeface="Arial"/>
              </a:rPr>
              <a:t>(à confirmer si intégrable dans la feuille de route</a:t>
            </a:r>
            <a:r>
              <a:rPr lang="fr-FR" sz="1067" b="1" i="1" dirty="0">
                <a:solidFill>
                  <a:srgbClr val="FFFFFF">
                    <a:lumMod val="50000"/>
                  </a:srgbClr>
                </a:solidFill>
                <a:latin typeface="Arial"/>
              </a:rPr>
              <a:t>)</a:t>
            </a:r>
          </a:p>
        </p:txBody>
      </p:sp>
      <p:sp>
        <p:nvSpPr>
          <p:cNvPr id="53" name="Étoile à 5 branches 52"/>
          <p:cNvSpPr/>
          <p:nvPr/>
        </p:nvSpPr>
        <p:spPr>
          <a:xfrm>
            <a:off x="2639617" y="4972995"/>
            <a:ext cx="384044" cy="287259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4051396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xfNYuqyWPvskYrK.RL6i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RXR6oIDlyXZM4VSnW7Yc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SFXusZq3LxXS826HUL.Tg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w6I5QgX_c8O__8B41oWXQ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9Ej_PqWAkD2L_jN6g1nLg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rXNESGJ8cPKg06VE0LanA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jmQY6rQf16DWxlDUqaMjQ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xfNYuqyWPvskYrK.RL6iA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RXR6oIDlyXZM4VSnW7YcA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SFXusZq3LxXS826HUL.Tg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w6I5QgX_c8O__8B41oWXQ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9Ej_PqWAkD2L_jN6g1nLg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rXNESGJ8cPKg06VE0LanA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jmQY6rQf16DWxlDUqaMjQ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heme/theme1.xml><?xml version="1.0" encoding="utf-8"?>
<a:theme xmlns:a="http://schemas.openxmlformats.org/drawingml/2006/main" name="GOUVERNEMENT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gouvernement_arial.potx [Lecture seule]" id="{C8F600A8-21FE-4914-A2BD-308AB5D0BA62}" vid="{92ECB65B-331B-4DA6-91D3-6EC00DF0CAF8}"/>
    </a:ext>
  </a:extLst>
</a:theme>
</file>

<file path=ppt/theme/theme2.xml><?xml version="1.0" encoding="utf-8"?>
<a:theme xmlns:a="http://schemas.openxmlformats.org/drawingml/2006/main" name="1_GOUVERNEMENT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gouvernement_arial.potx [Lecture seule]" id="{C8F600A8-21FE-4914-A2BD-308AB5D0BA62}" vid="{92ECB65B-331B-4DA6-91D3-6EC00DF0CAF8}"/>
    </a:ext>
  </a:extLst>
</a:theme>
</file>

<file path=ppt/theme/theme3.xml><?xml version="1.0" encoding="utf-8"?>
<a:theme xmlns:a="http://schemas.openxmlformats.org/drawingml/2006/main" name="2_GOUVERNEMENT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gouvernement_arial.potx [Lecture seule]" id="{C8F600A8-21FE-4914-A2BD-308AB5D0BA62}" vid="{92ECB65B-331B-4DA6-91D3-6EC00DF0CAF8}"/>
    </a:ext>
  </a:extLst>
</a:theme>
</file>

<file path=ppt/theme/theme4.xml><?xml version="1.0" encoding="utf-8"?>
<a:theme xmlns:a="http://schemas.openxmlformats.org/drawingml/2006/main" name="3_GOUVERNEMENT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gouvernement_arial.potx [Lecture seule]" id="{C8F600A8-21FE-4914-A2BD-308AB5D0BA62}" vid="{92ECB65B-331B-4DA6-91D3-6EC00DF0CAF8}"/>
    </a:ext>
  </a:extLst>
</a:theme>
</file>

<file path=ppt/theme/theme5.xml><?xml version="1.0" encoding="utf-8"?>
<a:theme xmlns:a="http://schemas.openxmlformats.org/drawingml/2006/main" name="White">
  <a:themeElements>
    <a:clrScheme name="Custom 4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00091"/>
      </a:accent1>
      <a:accent2>
        <a:srgbClr val="476CB7"/>
      </a:accent2>
      <a:accent3>
        <a:srgbClr val="839CCF"/>
      </a:accent3>
      <a:accent4>
        <a:srgbClr val="BDCAE5"/>
      </a:accent4>
      <a:accent5>
        <a:srgbClr val="E1000F"/>
      </a:accent5>
      <a:accent6>
        <a:srgbClr val="550000"/>
      </a:accent6>
      <a:hlink>
        <a:srgbClr val="0000FF"/>
      </a:hlink>
      <a:folHlink>
        <a:srgbClr val="800080"/>
      </a:folHlink>
    </a:clrScheme>
    <a:fontScheme name="Custo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000091"/>
        </a:accent1>
        <a:accent2>
          <a:srgbClr val="E1000F"/>
        </a:accent2>
        <a:accent3>
          <a:srgbClr val="005841"/>
        </a:accent3>
        <a:accent4>
          <a:srgbClr val="FFD500"/>
        </a:accent4>
        <a:accent5>
          <a:srgbClr val="49311F"/>
        </a:accent5>
        <a:accent6>
          <a:srgbClr val="8C2237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  <a:custClr name="Custom Color6">
      <a:srgbClr val="21215A"/>
    </a:custClr>
    <a:custClr name="Custom Color7">
      <a:srgbClr val="EA5433"/>
    </a:custClr>
  </a:custClrLst>
  <a:extLst>
    <a:ext uri="{05A4C25C-085E-4340-85A3-A5531E510DB2}">
      <thm15:themeFamily xmlns:thm15="http://schemas.microsoft.com/office/thememl/2012/main" name="Template.potx" id="{200FF1CA-004A-4418-8E44-AA9F2A4534CD}" vid="{7FD4222D-D2CE-48E3-92F9-21FAA5437364}"/>
    </a:ext>
  </a:extLst>
</a:theme>
</file>

<file path=ppt/theme/theme6.xml><?xml version="1.0" encoding="utf-8"?>
<a:theme xmlns:a="http://schemas.openxmlformats.org/drawingml/2006/main" name="TEMPLATE_INTITULE_OFFIC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26" id="{25DB2D80-B418-C445-B794-8EFE4AC572D3}" vid="{D7C109EF-1FF6-B140-BAA4-C929A0D91960}"/>
    </a:ext>
  </a:extLst>
</a:theme>
</file>

<file path=ppt/theme/theme7.xml><?xml version="1.0" encoding="utf-8"?>
<a:theme xmlns:a="http://schemas.openxmlformats.org/drawingml/2006/main" name="Template_presentation ppt_DNUM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26" id="{25DB2D80-B418-C445-B794-8EFE4AC572D3}" vid="{D7C109EF-1FF6-B140-BAA4-C929A0D91960}"/>
    </a:ext>
  </a:extLst>
</a:theme>
</file>

<file path=ppt/theme/theme8.xml><?xml version="1.0" encoding="utf-8"?>
<a:theme xmlns:a="http://schemas.openxmlformats.org/drawingml/2006/main" name="1_Template_presentation ppt_DNUM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26" id="{25DB2D80-B418-C445-B794-8EFE4AC572D3}" vid="{D7C109EF-1FF6-B140-BAA4-C929A0D91960}"/>
    </a:ext>
  </a:extLst>
</a:theme>
</file>

<file path=ppt/theme/theme9.xml><?xml version="1.0" encoding="utf-8"?>
<a:theme xmlns:a="http://schemas.openxmlformats.org/drawingml/2006/main" name="2_Template_presentation ppt_DNUM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26" id="{25DB2D80-B418-C445-B794-8EFE4AC572D3}" vid="{D7C109EF-1FF6-B140-BAA4-C929A0D91960}"/>
    </a:ext>
  </a:extLst>
</a:theme>
</file>

<file path=ppt/theme/theme10.xml><?xml version="1.0" encoding="utf-8"?>
<a:theme xmlns:a="http://schemas.openxmlformats.org/drawingml/2006/main" name="Template_presentation ppt_DFAS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26" id="{25DB2D80-B418-C445-B794-8EFE4AC572D3}" vid="{D7C109EF-1FF6-B140-BAA4-C929A0D91960}"/>
    </a:ext>
  </a:extLst>
</a:theme>
</file>

<file path=ppt/theme/theme11.xml><?xml version="1.0" encoding="utf-8"?>
<a:theme xmlns:a="http://schemas.openxmlformats.org/drawingml/2006/main" name="3_Template_presentation ppt_DNUM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PA - Présentation des robots.potx" id="{88E51DB4-D070-4742-872F-96CC5BC17399}" vid="{E15F9147-388F-46E0-8544-65F8CB6BA534}"/>
    </a:ext>
  </a:extLst>
</a:theme>
</file>

<file path=ppt/theme/theme12.xml><?xml version="1.0" encoding="utf-8"?>
<a:theme xmlns:a="http://schemas.openxmlformats.org/drawingml/2006/main" name="1_White">
  <a:themeElements>
    <a:clrScheme name="Custom 4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00091"/>
      </a:accent1>
      <a:accent2>
        <a:srgbClr val="476CB7"/>
      </a:accent2>
      <a:accent3>
        <a:srgbClr val="839CCF"/>
      </a:accent3>
      <a:accent4>
        <a:srgbClr val="BDCAE5"/>
      </a:accent4>
      <a:accent5>
        <a:srgbClr val="E1000F"/>
      </a:accent5>
      <a:accent6>
        <a:srgbClr val="550000"/>
      </a:accent6>
      <a:hlink>
        <a:srgbClr val="0000FF"/>
      </a:hlink>
      <a:folHlink>
        <a:srgbClr val="800080"/>
      </a:folHlink>
    </a:clrScheme>
    <a:fontScheme name="Custo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000091"/>
        </a:accent1>
        <a:accent2>
          <a:srgbClr val="E1000F"/>
        </a:accent2>
        <a:accent3>
          <a:srgbClr val="005841"/>
        </a:accent3>
        <a:accent4>
          <a:srgbClr val="FFD500"/>
        </a:accent4>
        <a:accent5>
          <a:srgbClr val="49311F"/>
        </a:accent5>
        <a:accent6>
          <a:srgbClr val="8C2237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  <a:custClr name="Custom Color6">
      <a:srgbClr val="21215A"/>
    </a:custClr>
    <a:custClr name="Custom Color7">
      <a:srgbClr val="EA5433"/>
    </a:custClr>
  </a:custClrLst>
  <a:extLst>
    <a:ext uri="{05A4C25C-085E-4340-85A3-A5531E510DB2}">
      <thm15:themeFamily xmlns:thm15="http://schemas.microsoft.com/office/thememl/2012/main" name="Template.potx" id="{200FF1CA-004A-4418-8E44-AA9F2A4534CD}" vid="{7FD4222D-D2CE-48E3-92F9-21FAA5437364}"/>
    </a:ext>
  </a:extLst>
</a:theme>
</file>

<file path=ppt/theme/theme13.xml><?xml version="1.0" encoding="utf-8"?>
<a:theme xmlns:a="http://schemas.openxmlformats.org/drawingml/2006/main" name="TEMPLATE_ARS_GD EST 16-9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25" id="{CCAA3B1F-37AD-D142-9B00-F2952BC71F32}" vid="{8780E14E-37A2-0148-9F40-6587BA01BE65}"/>
    </a:ext>
  </a:extLst>
</a:theme>
</file>

<file path=ppt/theme/theme14.xml><?xml version="1.0" encoding="utf-8"?>
<a:theme xmlns:a="http://schemas.openxmlformats.org/drawingml/2006/main" name="4_Template_presentation ppt_DNUM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26" id="{25DB2D80-B418-C445-B794-8EFE4AC572D3}" vid="{D7C109EF-1FF6-B140-BAA4-C929A0D91960}"/>
    </a:ext>
  </a:extLst>
</a:theme>
</file>

<file path=ppt/theme/theme15.xml><?xml version="1.0" encoding="utf-8"?>
<a:theme xmlns:a="http://schemas.openxmlformats.org/drawingml/2006/main" name="Template_presentation ppt_SG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26" id="{25DB2D80-B418-C445-B794-8EFE4AC572D3}" vid="{D7C109EF-1FF6-B140-BAA4-C929A0D91960}"/>
    </a:ext>
  </a:extLst>
</a:theme>
</file>

<file path=ppt/theme/theme16.xml><?xml version="1.0" encoding="utf-8"?>
<a:theme xmlns:a="http://schemas.openxmlformats.org/drawingml/2006/main" name="1_TEMPLATE_INTITULE_OFFIC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26" id="{25DB2D80-B418-C445-B794-8EFE4AC572D3}" vid="{D7C109EF-1FF6-B140-BAA4-C929A0D91960}"/>
    </a:ext>
  </a:extLst>
</a:theme>
</file>

<file path=ppt/theme/theme17.xml><?xml version="1.0" encoding="utf-8"?>
<a:theme xmlns:a="http://schemas.openxmlformats.org/drawingml/2006/main" name="ANS_THEME STANDARD_V1.0">
  <a:themeElements>
    <a:clrScheme name="ASIP_COULEURS STANDARD_V1.0">
      <a:dk1>
        <a:sysClr val="windowText" lastClr="000000"/>
      </a:dk1>
      <a:lt1>
        <a:sysClr val="window" lastClr="FFFFFF"/>
      </a:lt1>
      <a:dk2>
        <a:srgbClr val="006AB2"/>
      </a:dk2>
      <a:lt2>
        <a:srgbClr val="C7C0BA"/>
      </a:lt2>
      <a:accent1>
        <a:srgbClr val="00A1E0"/>
      </a:accent1>
      <a:accent2>
        <a:srgbClr val="95C23D"/>
      </a:accent2>
      <a:accent3>
        <a:srgbClr val="F7D700"/>
      </a:accent3>
      <a:accent4>
        <a:srgbClr val="FF9900"/>
      </a:accent4>
      <a:accent5>
        <a:srgbClr val="E94190"/>
      </a:accent5>
      <a:accent6>
        <a:srgbClr val="B51621"/>
      </a:accent6>
      <a:hlink>
        <a:srgbClr val="00A1E0"/>
      </a:hlink>
      <a:folHlink>
        <a:srgbClr val="E2001A"/>
      </a:folHlink>
    </a:clrScheme>
    <a:fontScheme name="ASIP_POL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</a:spPr>
      <a:bodyPr rtlCol="0" anchor="ctr"/>
      <a:lstStyle>
        <a:defPPr algn="ctr">
          <a:defRPr sz="18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lIns="91440" tIns="45720" rIns="91440" bIns="45720" anchor="b">
        <a:normAutofit fontScale="25000" lnSpcReduction="20000"/>
      </a:bodyPr>
      <a:lstStyle>
        <a:defPPr algn="l" fontAlgn="auto">
          <a:spcAft>
            <a:spcPts val="0"/>
          </a:spcAft>
          <a:defRPr sz="620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NS_MOD_STANDARD_POWERPOINT_V1.0.potx" id="{31BB410E-A6B9-4144-98E6-2C588236675D}" vid="{0B4E534E-D968-4B89-84ED-082C4E551A47}"/>
    </a:ext>
  </a:extLst>
</a:theme>
</file>

<file path=ppt/theme/theme18.xml><?xml version="1.0" encoding="utf-8"?>
<a:theme xmlns:a="http://schemas.openxmlformats.org/drawingml/2006/main" name="5_Template_presentation ppt_DNUM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26" id="{25DB2D80-B418-C445-B794-8EFE4AC572D3}" vid="{D7C109EF-1FF6-B140-BAA4-C929A0D91960}"/>
    </a:ext>
  </a:extLst>
</a:theme>
</file>

<file path=ppt/theme/theme19.xml><?xml version="1.0" encoding="utf-8"?>
<a:theme xmlns:a="http://schemas.openxmlformats.org/drawingml/2006/main" name="6_Template_presentation ppt_DNUM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26" id="{25DB2D80-B418-C445-B794-8EFE4AC572D3}" vid="{D7C109EF-1FF6-B140-BAA4-C929A0D91960}"/>
    </a:ext>
  </a:extLst>
</a:theme>
</file>

<file path=ppt/theme/theme20.xml><?xml version="1.0" encoding="utf-8"?>
<a:theme xmlns:a="http://schemas.openxmlformats.org/drawingml/2006/main" name="2_TEMPLATE_INTITULE_OFFIC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presentation ppt_DGOS.pptx" id="{B0064140-0F82-488E-B524-C6C2029099B4}" vid="{AA084E05-CF0D-4549-B783-425241C1B68D}"/>
    </a:ext>
  </a:extLst>
</a:theme>
</file>

<file path=ppt/theme/theme21.xml><?xml version="1.0" encoding="utf-8"?>
<a:theme xmlns:a="http://schemas.openxmlformats.org/drawingml/2006/main" name="3_TEMPLATE_INTITULE_OFFIC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26" id="{25DB2D80-B418-C445-B794-8EFE4AC572D3}" vid="{D7C109EF-1FF6-B140-BAA4-C929A0D91960}"/>
    </a:ext>
  </a:extLst>
</a:theme>
</file>

<file path=ppt/theme/theme22.xml><?xml version="1.0" encoding="utf-8"?>
<a:theme xmlns:a="http://schemas.openxmlformats.org/drawingml/2006/main" name="7_Template_presentation ppt_DNUM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26" id="{25DB2D80-B418-C445-B794-8EFE4AC572D3}" vid="{D7C109EF-1FF6-B140-BAA4-C929A0D91960}"/>
    </a:ext>
  </a:extLst>
</a:theme>
</file>

<file path=ppt/theme/theme23.xml><?xml version="1.0" encoding="utf-8"?>
<a:theme xmlns:a="http://schemas.openxmlformats.org/drawingml/2006/main" name="4_TEMPLATE_INTITULE_OFFIC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26" id="{25DB2D80-B418-C445-B794-8EFE4AC572D3}" vid="{D7C109EF-1FF6-B140-BAA4-C929A0D91960}"/>
    </a:ext>
  </a:extLst>
</a:theme>
</file>

<file path=ppt/theme/theme2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4032</TotalTime>
  <Words>524</Words>
  <Application>Microsoft Office PowerPoint</Application>
  <PresentationFormat>Grand écran</PresentationFormat>
  <Paragraphs>116</Paragraphs>
  <Slides>6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23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41" baseType="lpstr">
      <vt:lpstr>Aharoni</vt:lpstr>
      <vt:lpstr>Arial</vt:lpstr>
      <vt:lpstr>Arial Black</vt:lpstr>
      <vt:lpstr>Calibri</vt:lpstr>
      <vt:lpstr>Courier New</vt:lpstr>
      <vt:lpstr>Marianne</vt:lpstr>
      <vt:lpstr>Segoe UI</vt:lpstr>
      <vt:lpstr>Tahoma</vt:lpstr>
      <vt:lpstr>Webdings</vt:lpstr>
      <vt:lpstr>Wingdings</vt:lpstr>
      <vt:lpstr>Wingdings 3</vt:lpstr>
      <vt:lpstr>GOUVERNEMENT</vt:lpstr>
      <vt:lpstr>1_GOUVERNEMENT</vt:lpstr>
      <vt:lpstr>2_GOUVERNEMENT</vt:lpstr>
      <vt:lpstr>3_GOUVERNEMENT</vt:lpstr>
      <vt:lpstr>White</vt:lpstr>
      <vt:lpstr>TEMPLATE_INTITULE_OFFICIEL</vt:lpstr>
      <vt:lpstr>Template_presentation ppt_DNUM</vt:lpstr>
      <vt:lpstr>1_Template_presentation ppt_DNUM</vt:lpstr>
      <vt:lpstr>2_Template_presentation ppt_DNUM</vt:lpstr>
      <vt:lpstr>Template_presentation ppt_DFAS</vt:lpstr>
      <vt:lpstr>3_Template_presentation ppt_DNUM</vt:lpstr>
      <vt:lpstr>1_White</vt:lpstr>
      <vt:lpstr>TEMPLATE_ARS_GD EST 16-9</vt:lpstr>
      <vt:lpstr>4_Template_presentation ppt_DNUM</vt:lpstr>
      <vt:lpstr>Template_presentation ppt_SG</vt:lpstr>
      <vt:lpstr>1_TEMPLATE_INTITULE_OFFICIEL</vt:lpstr>
      <vt:lpstr>ANS_THEME STANDARD_V1.0</vt:lpstr>
      <vt:lpstr>5_Template_presentation ppt_DNUM</vt:lpstr>
      <vt:lpstr>6_Template_presentation ppt_DNUM</vt:lpstr>
      <vt:lpstr>2_TEMPLATE_INTITULE_OFFICIEL</vt:lpstr>
      <vt:lpstr>3_TEMPLATE_INTITULE_OFFICIEL</vt:lpstr>
      <vt:lpstr>7_Template_presentation ppt_DNUM</vt:lpstr>
      <vt:lpstr>4_TEMPLATE_INTITULE_OFFICIEL</vt:lpstr>
      <vt:lpstr>think-cell Slide</vt:lpstr>
      <vt:lpstr>Présentation PowerPoint</vt:lpstr>
      <vt:lpstr>Présentation PowerPoint</vt:lpstr>
      <vt:lpstr>Présentation PowerPoint</vt:lpstr>
      <vt:lpstr>Interfaces avales de LABOé-SI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jerome Renaud</dc:creator>
  <cp:lastModifiedBy>PICHON, Pascal (ARS-BFC/BFC/DSP)</cp:lastModifiedBy>
  <cp:revision>1052</cp:revision>
  <cp:lastPrinted>2023-11-17T08:41:25Z</cp:lastPrinted>
  <dcterms:created xsi:type="dcterms:W3CDTF">2020-05-04T13:43:29Z</dcterms:created>
  <dcterms:modified xsi:type="dcterms:W3CDTF">2024-01-24T08:01:29Z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1db7355-aeca-4109-a800-15480e35f6d9_Enabled">
    <vt:lpwstr>true</vt:lpwstr>
  </property>
  <property fmtid="{D5CDD505-2E9C-101B-9397-08002B2CF9AE}" pid="3" name="MSIP_Label_91db7355-aeca-4109-a800-15480e35f6d9_SetDate">
    <vt:lpwstr>2023-12-13T14:16:31Z</vt:lpwstr>
  </property>
  <property fmtid="{D5CDD505-2E9C-101B-9397-08002B2CF9AE}" pid="4" name="MSIP_Label_91db7355-aeca-4109-a800-15480e35f6d9_Method">
    <vt:lpwstr>Privileged</vt:lpwstr>
  </property>
  <property fmtid="{D5CDD505-2E9C-101B-9397-08002B2CF9AE}" pid="5" name="MSIP_Label_91db7355-aeca-4109-a800-15480e35f6d9_Name">
    <vt:lpwstr>[Prod v4] C1 - Public</vt:lpwstr>
  </property>
  <property fmtid="{D5CDD505-2E9C-101B-9397-08002B2CF9AE}" pid="6" name="MSIP_Label_91db7355-aeca-4109-a800-15480e35f6d9_SiteId">
    <vt:lpwstr>035e5292-5a25-4509-bb08-a555f7d31a8b</vt:lpwstr>
  </property>
  <property fmtid="{D5CDD505-2E9C-101B-9397-08002B2CF9AE}" pid="7" name="MSIP_Label_91db7355-aeca-4109-a800-15480e35f6d9_ActionId">
    <vt:lpwstr>6aa9bca0-efbf-42ce-8a7e-7cbd1e0a00fc</vt:lpwstr>
  </property>
  <property fmtid="{D5CDD505-2E9C-101B-9397-08002B2CF9AE}" pid="8" name="MSIP_Label_91db7355-aeca-4109-a800-15480e35f6d9_ContentBits">
    <vt:lpwstr>2</vt:lpwstr>
  </property>
  <property fmtid="{D5CDD505-2E9C-101B-9397-08002B2CF9AE}" pid="9" name="ClassificationContentMarkingFooterLocations">
    <vt:lpwstr>Thème Office:5\GOUVERNEMENT:5\1_GOUVERNEMENT:5\2_GOUVERNEMENT:5\3_GOUVERNEMENT:5\White:8\TEMPLATE_INTITULE_OFFICIEL:5\Template_presentation ppt_DNUM:7\1_Template_presentation ppt_DNUM:7\2_Template_presentation ppt_DNUM:7\Template_presentation ppt_DFAS:7\3</vt:lpwstr>
  </property>
  <property fmtid="{D5CDD505-2E9C-101B-9397-08002B2CF9AE}" pid="10" name="ClassificationContentMarkingFooterText">
    <vt:lpwstr>C1 - Public</vt:lpwstr>
  </property>
</Properties>
</file>