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9.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10.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1.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2.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13.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4.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5.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6.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7.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8.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9.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20.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0" r:id="rId4"/>
    <p:sldMasterId id="2147483655" r:id="rId5"/>
    <p:sldMasterId id="2147483668" r:id="rId6"/>
    <p:sldMasterId id="2147483681" r:id="rId7"/>
    <p:sldMasterId id="2147483707" r:id="rId8"/>
    <p:sldMasterId id="2147483779" r:id="rId9"/>
    <p:sldMasterId id="2147483853" r:id="rId10"/>
    <p:sldMasterId id="2147483872" r:id="rId11"/>
    <p:sldMasterId id="2147483901" r:id="rId12"/>
    <p:sldMasterId id="2147483976" r:id="rId13"/>
    <p:sldMasterId id="2147484072" r:id="rId14"/>
    <p:sldMasterId id="2147484085" r:id="rId15"/>
    <p:sldMasterId id="2147484134" r:id="rId16"/>
    <p:sldMasterId id="2147484149" r:id="rId17"/>
    <p:sldMasterId id="2147484217" r:id="rId18"/>
    <p:sldMasterId id="2147484224" r:id="rId19"/>
    <p:sldMasterId id="2147484258" r:id="rId20"/>
    <p:sldMasterId id="2147484305" r:id="rId21"/>
    <p:sldMasterId id="2147484311" r:id="rId22"/>
    <p:sldMasterId id="2147484331" r:id="rId23"/>
    <p:sldMasterId id="2147483878" r:id="rId24"/>
  </p:sldMasterIdLst>
  <p:notesMasterIdLst>
    <p:notesMasterId r:id="rId66"/>
  </p:notesMasterIdLst>
  <p:handoutMasterIdLst>
    <p:handoutMasterId r:id="rId67"/>
  </p:handoutMasterIdLst>
  <p:sldIdLst>
    <p:sldId id="370" r:id="rId25"/>
    <p:sldId id="2147470860" r:id="rId26"/>
    <p:sldId id="2147470853" r:id="rId27"/>
    <p:sldId id="2147470841" r:id="rId28"/>
    <p:sldId id="2147470866" r:id="rId29"/>
    <p:sldId id="2147470867" r:id="rId30"/>
    <p:sldId id="1136" r:id="rId31"/>
    <p:sldId id="2147470855" r:id="rId32"/>
    <p:sldId id="1224" r:id="rId33"/>
    <p:sldId id="1209" r:id="rId34"/>
    <p:sldId id="2147470842" r:id="rId35"/>
    <p:sldId id="2147470856" r:id="rId36"/>
    <p:sldId id="2147470857" r:id="rId37"/>
    <p:sldId id="1052" r:id="rId38"/>
    <p:sldId id="1053" r:id="rId39"/>
    <p:sldId id="1186" r:id="rId40"/>
    <p:sldId id="2147470843" r:id="rId41"/>
    <p:sldId id="1146" r:id="rId42"/>
    <p:sldId id="2147470844" r:id="rId43"/>
    <p:sldId id="1057" r:id="rId44"/>
    <p:sldId id="1147" r:id="rId45"/>
    <p:sldId id="2147470858" r:id="rId46"/>
    <p:sldId id="2147470845" r:id="rId47"/>
    <p:sldId id="2147470859" r:id="rId48"/>
    <p:sldId id="2147470846" r:id="rId49"/>
    <p:sldId id="1064" r:id="rId50"/>
    <p:sldId id="1065" r:id="rId51"/>
    <p:sldId id="2147470847" r:id="rId52"/>
    <p:sldId id="1206" r:id="rId53"/>
    <p:sldId id="2147470848" r:id="rId54"/>
    <p:sldId id="1216" r:id="rId55"/>
    <p:sldId id="2147470849" r:id="rId56"/>
    <p:sldId id="1150" r:id="rId57"/>
    <p:sldId id="2147470850" r:id="rId58"/>
    <p:sldId id="1145" r:id="rId59"/>
    <p:sldId id="1092" r:id="rId60"/>
    <p:sldId id="2147470861" r:id="rId61"/>
    <p:sldId id="2147470862" r:id="rId62"/>
    <p:sldId id="2147470863" r:id="rId63"/>
    <p:sldId id="2147470864" r:id="rId64"/>
    <p:sldId id="2147470865" r:id="rId65"/>
  </p:sldIdLst>
  <p:sldSz cx="9144000" cy="6858000" type="screen4x3"/>
  <p:notesSz cx="6669088" cy="9753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72" userDrawn="1">
          <p15:clr>
            <a:srgbClr val="A4A3A4"/>
          </p15:clr>
        </p15:guide>
        <p15:guide id="2" pos="210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6D9A15-4F28-2F2D-00C1-EEC6D890026A}" name="Vanja Nikolac Markic" initials="VN" userId="S::Vanja.Nikolac@ecdc.europa.eu::c9f54b6e-f30d-4b2f-86de-c58ad73ddd2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FEHILY Deidre (SANTE)" initials="FD(" lastIdx="1" clrIdx="0"/>
  <p:cmAuthor id="1" name="AMBROSIO Massimo (SANTE)" initials="AM(" lastIdx="1" clrIdx="2">
    <p:extLst>
      <p:ext uri="{19B8F6BF-5375-455C-9EA6-DF929625EA0E}">
        <p15:presenceInfo xmlns:p15="http://schemas.microsoft.com/office/powerpoint/2012/main" userId="S-1-5-21-1606980848-2025429265-839522115-147791" providerId="AD"/>
      </p:ext>
    </p:extLst>
  </p:cmAuthor>
  <p:cmAuthor id="2" name="VAN DER SPIEGEL Stefaan (SANTE)" initials="VDSS(" lastIdx="10" clrIdx="3">
    <p:extLst>
      <p:ext uri="{19B8F6BF-5375-455C-9EA6-DF929625EA0E}">
        <p15:presenceInfo xmlns:p15="http://schemas.microsoft.com/office/powerpoint/2012/main" userId="S-1-5-21-1606980848-2025429265-839522115-177626" providerId="AD"/>
      </p:ext>
    </p:extLst>
  </p:cmAuthor>
  <p:cmAuthor id="3" name="Nadine SPIELVOGEL" initials="NS" lastIdx="29" clrIdx="4">
    <p:extLst>
      <p:ext uri="{19B8F6BF-5375-455C-9EA6-DF929625EA0E}">
        <p15:presenceInfo xmlns:p15="http://schemas.microsoft.com/office/powerpoint/2012/main" userId="Nadine SPIELVOGEL" providerId="None"/>
      </p:ext>
    </p:extLst>
  </p:cmAuthor>
  <p:cmAuthor id="4" name="Manon THAMIN" initials="MT" lastIdx="2" clrIdx="5">
    <p:extLst>
      <p:ext uri="{19B8F6BF-5375-455C-9EA6-DF929625EA0E}">
        <p15:presenceInfo xmlns:p15="http://schemas.microsoft.com/office/powerpoint/2012/main" userId="S-1-5-21-407596016-3508595080-2373327207-35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4EA2"/>
    <a:srgbClr val="BBDBFE"/>
    <a:srgbClr val="CCECFF"/>
    <a:srgbClr val="009900"/>
    <a:srgbClr val="99FFCC"/>
    <a:srgbClr val="FFCC99"/>
    <a:srgbClr val="CCFFCC"/>
    <a:srgbClr val="FFFF99"/>
    <a:srgbClr val="33CC33"/>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76" autoAdjust="0"/>
    <p:restoredTop sz="94249" autoAdjust="0"/>
  </p:normalViewPr>
  <p:slideViewPr>
    <p:cSldViewPr snapToGrid="0" snapToObjects="1">
      <p:cViewPr varScale="1">
        <p:scale>
          <a:sx n="64" d="100"/>
          <a:sy n="64" d="100"/>
        </p:scale>
        <p:origin x="1746" y="78"/>
      </p:cViewPr>
      <p:guideLst>
        <p:guide orient="horz" pos="2160"/>
        <p:guide pos="2880"/>
      </p:guideLst>
    </p:cSldViewPr>
  </p:slideViewPr>
  <p:outlineViewPr>
    <p:cViewPr>
      <p:scale>
        <a:sx n="33" d="100"/>
        <a:sy n="33" d="100"/>
      </p:scale>
      <p:origin x="0" y="-219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80" d="100"/>
          <a:sy n="80" d="100"/>
        </p:scale>
        <p:origin x="3966" y="84"/>
      </p:cViewPr>
      <p:guideLst>
        <p:guide orient="horz" pos="3072"/>
        <p:guide pos="210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xml"/><Relationship Id="rId21" Type="http://schemas.openxmlformats.org/officeDocument/2006/relationships/slideMaster" Target="slideMasters/slideMaster18.xml"/><Relationship Id="rId42" Type="http://schemas.openxmlformats.org/officeDocument/2006/relationships/slide" Target="slides/slide18.xml"/><Relationship Id="rId47" Type="http://schemas.openxmlformats.org/officeDocument/2006/relationships/slide" Target="slides/slide23.xml"/><Relationship Id="rId63" Type="http://schemas.openxmlformats.org/officeDocument/2006/relationships/slide" Target="slides/slide39.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5.xml"/><Relationship Id="rId11" Type="http://schemas.openxmlformats.org/officeDocument/2006/relationships/slideMaster" Target="slideMasters/slideMaster8.xml"/><Relationship Id="rId24" Type="http://schemas.openxmlformats.org/officeDocument/2006/relationships/slideMaster" Target="slideMasters/slideMaster21.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slide" Target="slides/slide29.xml"/><Relationship Id="rId58" Type="http://schemas.openxmlformats.org/officeDocument/2006/relationships/slide" Target="slides/slide34.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37.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slide" Target="slides/slide40.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2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 Id="rId67" Type="http://schemas.openxmlformats.org/officeDocument/2006/relationships/handoutMaster" Target="handoutMasters/handoutMaster1.xml"/><Relationship Id="rId20" Type="http://schemas.openxmlformats.org/officeDocument/2006/relationships/slideMaster" Target="slideMasters/slideMaster17.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slide" Target="slides/slide3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10" Type="http://schemas.openxmlformats.org/officeDocument/2006/relationships/slideMaster" Target="slideMasters/slideMaster7.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slide" Target="slides/slide4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5.xml"/><Relationship Id="rId34" Type="http://schemas.openxmlformats.org/officeDocument/2006/relationships/slide" Target="slides/slide10.xml"/><Relationship Id="rId50" Type="http://schemas.openxmlformats.org/officeDocument/2006/relationships/slide" Target="slides/slide26.xml"/><Relationship Id="rId55" Type="http://schemas.openxmlformats.org/officeDocument/2006/relationships/slide" Target="slides/slide31.xml"/><Relationship Id="rId7" Type="http://schemas.openxmlformats.org/officeDocument/2006/relationships/slideMaster" Target="slideMasters/slideMaster4.xml"/><Relationship Id="rId7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F67D1D-4B6F-4C87-BEDD-2048ADE42D6F}"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fr-FR"/>
        </a:p>
      </dgm:t>
    </dgm:pt>
    <dgm:pt modelId="{9F710E4A-86B2-456F-80D4-E87BD4258A7B}">
      <dgm:prSet phldrT="[Texte]" custT="1"/>
      <dgm:spPr/>
      <dgm:t>
        <a:bodyPr/>
        <a:lstStyle/>
        <a:p>
          <a:r>
            <a:rPr lang="fr-FR" sz="1800" b="1" dirty="0"/>
            <a:t>7 août 2024</a:t>
          </a:r>
        </a:p>
      </dgm:t>
    </dgm:pt>
    <dgm:pt modelId="{411D877C-FEF9-430D-A2C5-3D8BE706D1C9}" type="parTrans" cxnId="{BA78732A-869B-422D-AD35-DB1E5B8F5653}">
      <dgm:prSet/>
      <dgm:spPr/>
      <dgm:t>
        <a:bodyPr/>
        <a:lstStyle/>
        <a:p>
          <a:endParaRPr lang="fr-FR"/>
        </a:p>
      </dgm:t>
    </dgm:pt>
    <dgm:pt modelId="{EC4358CB-9673-4F48-ACB1-5906AA283993}" type="sibTrans" cxnId="{BA78732A-869B-422D-AD35-DB1E5B8F5653}">
      <dgm:prSet/>
      <dgm:spPr/>
      <dgm:t>
        <a:bodyPr/>
        <a:lstStyle/>
        <a:p>
          <a:endParaRPr lang="fr-FR"/>
        </a:p>
      </dgm:t>
    </dgm:pt>
    <dgm:pt modelId="{F3A473FA-6084-4963-A3BD-1A7C667EFD9D}">
      <dgm:prSet phldrT="[Texte]" custT="1"/>
      <dgm:spPr/>
      <dgm:t>
        <a:bodyPr/>
        <a:lstStyle/>
        <a:p>
          <a:r>
            <a:rPr lang="fr-FR" sz="1100" dirty="0">
              <a:solidFill>
                <a:schemeClr val="accent2">
                  <a:lumMod val="75000"/>
                </a:schemeClr>
              </a:solidFill>
            </a:rPr>
            <a:t>Adoption de l’acte d’exécution sur la Plateforme SoHO</a:t>
          </a:r>
        </a:p>
      </dgm:t>
    </dgm:pt>
    <dgm:pt modelId="{91676DFE-E4FD-4792-B690-66385E7A3B60}" type="parTrans" cxnId="{CBEE9BFF-25C5-49B5-B0C2-2E4882B8AFD0}">
      <dgm:prSet/>
      <dgm:spPr/>
      <dgm:t>
        <a:bodyPr/>
        <a:lstStyle/>
        <a:p>
          <a:endParaRPr lang="fr-FR"/>
        </a:p>
      </dgm:t>
    </dgm:pt>
    <dgm:pt modelId="{505818E4-BEA6-4487-9D79-E7BF20C53E39}" type="sibTrans" cxnId="{CBEE9BFF-25C5-49B5-B0C2-2E4882B8AFD0}">
      <dgm:prSet/>
      <dgm:spPr/>
      <dgm:t>
        <a:bodyPr/>
        <a:lstStyle/>
        <a:p>
          <a:endParaRPr lang="fr-FR"/>
        </a:p>
      </dgm:t>
    </dgm:pt>
    <dgm:pt modelId="{37C22FA8-2BE8-47A2-B107-0C031225BD55}">
      <dgm:prSet phldrT="[Texte]"/>
      <dgm:spPr/>
      <dgm:t>
        <a:bodyPr/>
        <a:lstStyle/>
        <a:p>
          <a:endParaRPr lang="fr-FR" dirty="0"/>
        </a:p>
      </dgm:t>
    </dgm:pt>
    <dgm:pt modelId="{25EF9127-99FE-43FE-AC1E-7E5517A4303D}" type="parTrans" cxnId="{4F6D04F6-D033-4080-BA18-7A35FDFA524B}">
      <dgm:prSet/>
      <dgm:spPr/>
      <dgm:t>
        <a:bodyPr/>
        <a:lstStyle/>
        <a:p>
          <a:endParaRPr lang="fr-FR"/>
        </a:p>
      </dgm:t>
    </dgm:pt>
    <dgm:pt modelId="{68D485A7-0EAA-4925-984B-63F6CBE3AAB1}" type="sibTrans" cxnId="{4F6D04F6-D033-4080-BA18-7A35FDFA524B}">
      <dgm:prSet/>
      <dgm:spPr/>
      <dgm:t>
        <a:bodyPr/>
        <a:lstStyle/>
        <a:p>
          <a:endParaRPr lang="fr-FR"/>
        </a:p>
      </dgm:t>
    </dgm:pt>
    <dgm:pt modelId="{7B66E4AC-E2E7-4000-B204-9FFC4AC47821}">
      <dgm:prSet/>
      <dgm:spPr/>
      <dgm:t>
        <a:bodyPr/>
        <a:lstStyle/>
        <a:p>
          <a:endParaRPr lang="fr-FR"/>
        </a:p>
      </dgm:t>
    </dgm:pt>
    <dgm:pt modelId="{476D7F3F-FAC0-4F68-BCC6-227771750D56}" type="parTrans" cxnId="{BCE44CA1-C61B-42AC-9825-329420FF1A0A}">
      <dgm:prSet/>
      <dgm:spPr/>
      <dgm:t>
        <a:bodyPr/>
        <a:lstStyle/>
        <a:p>
          <a:endParaRPr lang="fr-FR"/>
        </a:p>
      </dgm:t>
    </dgm:pt>
    <dgm:pt modelId="{046C8BC0-8ABF-4B80-95CE-A1EDF92520E5}" type="sibTrans" cxnId="{BCE44CA1-C61B-42AC-9825-329420FF1A0A}">
      <dgm:prSet/>
      <dgm:spPr/>
      <dgm:t>
        <a:bodyPr/>
        <a:lstStyle/>
        <a:p>
          <a:endParaRPr lang="fr-FR"/>
        </a:p>
      </dgm:t>
    </dgm:pt>
    <dgm:pt modelId="{B0858C63-9DE6-4EAA-9798-40F5729089A1}">
      <dgm:prSet/>
      <dgm:spPr/>
      <dgm:t>
        <a:bodyPr/>
        <a:lstStyle/>
        <a:p>
          <a:endParaRPr lang="fr-FR"/>
        </a:p>
      </dgm:t>
    </dgm:pt>
    <dgm:pt modelId="{42D46BCD-BC05-49C9-B5BA-F4055FE9E30F}" type="parTrans" cxnId="{1DEE5A22-45D8-45DD-BB37-8A46E8372073}">
      <dgm:prSet/>
      <dgm:spPr/>
      <dgm:t>
        <a:bodyPr/>
        <a:lstStyle/>
        <a:p>
          <a:endParaRPr lang="fr-FR"/>
        </a:p>
      </dgm:t>
    </dgm:pt>
    <dgm:pt modelId="{0FCCD2F3-8C9D-40A0-B5E2-785D7551CB6F}" type="sibTrans" cxnId="{1DEE5A22-45D8-45DD-BB37-8A46E8372073}">
      <dgm:prSet/>
      <dgm:spPr/>
      <dgm:t>
        <a:bodyPr/>
        <a:lstStyle/>
        <a:p>
          <a:endParaRPr lang="fr-FR"/>
        </a:p>
      </dgm:t>
    </dgm:pt>
    <dgm:pt modelId="{9823E3A5-0593-46FB-89A0-618AC4A4D51D}">
      <dgm:prSet/>
      <dgm:spPr/>
      <dgm:t>
        <a:bodyPr/>
        <a:lstStyle/>
        <a:p>
          <a:endParaRPr lang="fr-FR"/>
        </a:p>
      </dgm:t>
    </dgm:pt>
    <dgm:pt modelId="{D558CE44-3684-4F36-BA8E-75CFD91BFB6A}" type="parTrans" cxnId="{50BFD4F7-9FD0-468A-8226-085F1FC8885D}">
      <dgm:prSet/>
      <dgm:spPr/>
      <dgm:t>
        <a:bodyPr/>
        <a:lstStyle/>
        <a:p>
          <a:endParaRPr lang="fr-FR"/>
        </a:p>
      </dgm:t>
    </dgm:pt>
    <dgm:pt modelId="{027E99B4-92C3-4B06-B11C-F5F857D87EF7}" type="sibTrans" cxnId="{50BFD4F7-9FD0-468A-8226-085F1FC8885D}">
      <dgm:prSet/>
      <dgm:spPr/>
      <dgm:t>
        <a:bodyPr/>
        <a:lstStyle/>
        <a:p>
          <a:endParaRPr lang="fr-FR"/>
        </a:p>
      </dgm:t>
    </dgm:pt>
    <dgm:pt modelId="{99BC7817-CAD3-4652-A9FE-25D1F6F9E1F0}">
      <dgm:prSet/>
      <dgm:spPr/>
      <dgm:t>
        <a:bodyPr/>
        <a:lstStyle/>
        <a:p>
          <a:endParaRPr lang="fr-FR"/>
        </a:p>
      </dgm:t>
    </dgm:pt>
    <dgm:pt modelId="{22E8CDFC-D5C0-4B21-BAE2-B31CB4CDE539}" type="parTrans" cxnId="{CD2AA399-4F92-43EC-B25C-93FAD05B19ED}">
      <dgm:prSet/>
      <dgm:spPr/>
      <dgm:t>
        <a:bodyPr/>
        <a:lstStyle/>
        <a:p>
          <a:endParaRPr lang="fr-FR"/>
        </a:p>
      </dgm:t>
    </dgm:pt>
    <dgm:pt modelId="{F9ED1CC6-A5F6-45D5-9F42-A7FF82F3F512}" type="sibTrans" cxnId="{CD2AA399-4F92-43EC-B25C-93FAD05B19ED}">
      <dgm:prSet/>
      <dgm:spPr/>
      <dgm:t>
        <a:bodyPr/>
        <a:lstStyle/>
        <a:p>
          <a:endParaRPr lang="fr-FR"/>
        </a:p>
      </dgm:t>
    </dgm:pt>
    <dgm:pt modelId="{FF284E58-CA39-4A74-8D13-3D00143CD4BE}" type="pres">
      <dgm:prSet presAssocID="{83F67D1D-4B6F-4C87-BEDD-2048ADE42D6F}" presName="Name0" presStyleCnt="0">
        <dgm:presLayoutVars>
          <dgm:dir/>
          <dgm:resizeHandles val="exact"/>
        </dgm:presLayoutVars>
      </dgm:prSet>
      <dgm:spPr/>
    </dgm:pt>
    <dgm:pt modelId="{8B6F8394-8027-4571-86C1-86A23F242D73}" type="pres">
      <dgm:prSet presAssocID="{83F67D1D-4B6F-4C87-BEDD-2048ADE42D6F}" presName="arrow" presStyleLbl="bgShp" presStyleIdx="0" presStyleCnt="1"/>
      <dgm:spPr>
        <a:solidFill>
          <a:schemeClr val="accent1">
            <a:lumMod val="20000"/>
            <a:lumOff val="80000"/>
          </a:schemeClr>
        </a:solidFill>
        <a:ln>
          <a:solidFill>
            <a:schemeClr val="tx2"/>
          </a:solidFill>
        </a:ln>
      </dgm:spPr>
    </dgm:pt>
    <dgm:pt modelId="{849FA073-12E0-4208-A4C1-BCDC8D845E54}" type="pres">
      <dgm:prSet presAssocID="{83F67D1D-4B6F-4C87-BEDD-2048ADE42D6F}" presName="points" presStyleCnt="0"/>
      <dgm:spPr/>
    </dgm:pt>
    <dgm:pt modelId="{535B91F0-24B0-4D2E-A3F0-F915D21977A2}" type="pres">
      <dgm:prSet presAssocID="{9F710E4A-86B2-456F-80D4-E87BD4258A7B}" presName="compositeA" presStyleCnt="0"/>
      <dgm:spPr/>
    </dgm:pt>
    <dgm:pt modelId="{68E24CC5-9DED-49EE-97C2-5AF26B94A63C}" type="pres">
      <dgm:prSet presAssocID="{9F710E4A-86B2-456F-80D4-E87BD4258A7B}" presName="textA" presStyleLbl="revTx" presStyleIdx="0" presStyleCnt="7">
        <dgm:presLayoutVars>
          <dgm:bulletEnabled val="1"/>
        </dgm:presLayoutVars>
      </dgm:prSet>
      <dgm:spPr/>
    </dgm:pt>
    <dgm:pt modelId="{A6C1BA9B-32B6-46CB-B8FF-734D05FEB100}" type="pres">
      <dgm:prSet presAssocID="{9F710E4A-86B2-456F-80D4-E87BD4258A7B}" presName="circleA" presStyleLbl="node1" presStyleIdx="0" presStyleCnt="7"/>
      <dgm:spPr/>
    </dgm:pt>
    <dgm:pt modelId="{38A4BEA2-80C3-4DB9-8DE7-F98E023B2A92}" type="pres">
      <dgm:prSet presAssocID="{9F710E4A-86B2-456F-80D4-E87BD4258A7B}" presName="spaceA" presStyleCnt="0"/>
      <dgm:spPr/>
    </dgm:pt>
    <dgm:pt modelId="{4014F329-55C7-42F2-A7C6-AC35E221A219}" type="pres">
      <dgm:prSet presAssocID="{EC4358CB-9673-4F48-ACB1-5906AA283993}" presName="space" presStyleCnt="0"/>
      <dgm:spPr/>
    </dgm:pt>
    <dgm:pt modelId="{50A72BAC-01BA-448F-9147-149A0826A7D4}" type="pres">
      <dgm:prSet presAssocID="{F3A473FA-6084-4963-A3BD-1A7C667EFD9D}" presName="compositeB" presStyleCnt="0"/>
      <dgm:spPr/>
    </dgm:pt>
    <dgm:pt modelId="{A4EAD982-31ED-4DC0-9FFD-C91AE8EA645E}" type="pres">
      <dgm:prSet presAssocID="{F3A473FA-6084-4963-A3BD-1A7C667EFD9D}" presName="textB" presStyleLbl="revTx" presStyleIdx="1" presStyleCnt="7" custScaleY="91789" custLinFactNeighborX="-216" custLinFactNeighborY="9697">
        <dgm:presLayoutVars>
          <dgm:bulletEnabled val="1"/>
        </dgm:presLayoutVars>
      </dgm:prSet>
      <dgm:spPr/>
    </dgm:pt>
    <dgm:pt modelId="{76736CE5-DB24-4531-93BC-B7391E3B76D2}" type="pres">
      <dgm:prSet presAssocID="{F3A473FA-6084-4963-A3BD-1A7C667EFD9D}" presName="circleB" presStyleLbl="node1" presStyleIdx="1" presStyleCnt="7"/>
      <dgm:spPr/>
    </dgm:pt>
    <dgm:pt modelId="{C72FEE86-3067-4348-8F6F-A02BDD79D37C}" type="pres">
      <dgm:prSet presAssocID="{F3A473FA-6084-4963-A3BD-1A7C667EFD9D}" presName="spaceB" presStyleCnt="0"/>
      <dgm:spPr/>
    </dgm:pt>
    <dgm:pt modelId="{DDF87108-7411-4300-9EF2-A019ABFE1913}" type="pres">
      <dgm:prSet presAssocID="{505818E4-BEA6-4487-9D79-E7BF20C53E39}" presName="space" presStyleCnt="0"/>
      <dgm:spPr/>
    </dgm:pt>
    <dgm:pt modelId="{E7BEF5CD-CEC6-413C-8575-137B870C1607}" type="pres">
      <dgm:prSet presAssocID="{37C22FA8-2BE8-47A2-B107-0C031225BD55}" presName="compositeA" presStyleCnt="0"/>
      <dgm:spPr/>
    </dgm:pt>
    <dgm:pt modelId="{FB7AE634-7BBA-4AC8-9A6B-7198E99FCEB9}" type="pres">
      <dgm:prSet presAssocID="{37C22FA8-2BE8-47A2-B107-0C031225BD55}" presName="textA" presStyleLbl="revTx" presStyleIdx="2" presStyleCnt="7" custScaleX="129283">
        <dgm:presLayoutVars>
          <dgm:bulletEnabled val="1"/>
        </dgm:presLayoutVars>
      </dgm:prSet>
      <dgm:spPr/>
    </dgm:pt>
    <dgm:pt modelId="{F3300796-2B5F-4CD1-8AF8-0C3B2F20A798}" type="pres">
      <dgm:prSet presAssocID="{37C22FA8-2BE8-47A2-B107-0C031225BD55}" presName="circleA" presStyleLbl="node1" presStyleIdx="2" presStyleCnt="7"/>
      <dgm:spPr/>
    </dgm:pt>
    <dgm:pt modelId="{54357375-364F-4141-9639-9C1597EEEA91}" type="pres">
      <dgm:prSet presAssocID="{37C22FA8-2BE8-47A2-B107-0C031225BD55}" presName="spaceA" presStyleCnt="0"/>
      <dgm:spPr/>
    </dgm:pt>
    <dgm:pt modelId="{D0D10363-2EA0-4256-B208-FBAB14310BD8}" type="pres">
      <dgm:prSet presAssocID="{68D485A7-0EAA-4925-984B-63F6CBE3AAB1}" presName="space" presStyleCnt="0"/>
      <dgm:spPr/>
    </dgm:pt>
    <dgm:pt modelId="{4B840EA2-97B7-4EF2-A586-621967472481}" type="pres">
      <dgm:prSet presAssocID="{7B66E4AC-E2E7-4000-B204-9FFC4AC47821}" presName="compositeB" presStyleCnt="0"/>
      <dgm:spPr/>
    </dgm:pt>
    <dgm:pt modelId="{CBB3729C-2FAA-4D5A-ADEE-5CFFBC7F9D27}" type="pres">
      <dgm:prSet presAssocID="{7B66E4AC-E2E7-4000-B204-9FFC4AC47821}" presName="textB" presStyleLbl="revTx" presStyleIdx="3" presStyleCnt="7">
        <dgm:presLayoutVars>
          <dgm:bulletEnabled val="1"/>
        </dgm:presLayoutVars>
      </dgm:prSet>
      <dgm:spPr/>
    </dgm:pt>
    <dgm:pt modelId="{C7BAC968-5FFD-4289-B00A-7E012BD62C72}" type="pres">
      <dgm:prSet presAssocID="{7B66E4AC-E2E7-4000-B204-9FFC4AC47821}" presName="circleB" presStyleLbl="node1" presStyleIdx="3" presStyleCnt="7"/>
      <dgm:spPr/>
    </dgm:pt>
    <dgm:pt modelId="{DB67B3E2-9B8E-45DF-8021-FD7B275C5A9B}" type="pres">
      <dgm:prSet presAssocID="{7B66E4AC-E2E7-4000-B204-9FFC4AC47821}" presName="spaceB" presStyleCnt="0"/>
      <dgm:spPr/>
    </dgm:pt>
    <dgm:pt modelId="{831C251C-9020-4DB3-8E9C-C8FE63E93D47}" type="pres">
      <dgm:prSet presAssocID="{046C8BC0-8ABF-4B80-95CE-A1EDF92520E5}" presName="space" presStyleCnt="0"/>
      <dgm:spPr/>
    </dgm:pt>
    <dgm:pt modelId="{7F5F5301-10F9-48F2-A5C0-54E01488C87F}" type="pres">
      <dgm:prSet presAssocID="{B0858C63-9DE6-4EAA-9798-40F5729089A1}" presName="compositeA" presStyleCnt="0"/>
      <dgm:spPr/>
    </dgm:pt>
    <dgm:pt modelId="{E06E8084-44AF-4501-AC2D-2788C291464F}" type="pres">
      <dgm:prSet presAssocID="{B0858C63-9DE6-4EAA-9798-40F5729089A1}" presName="textA" presStyleLbl="revTx" presStyleIdx="4" presStyleCnt="7">
        <dgm:presLayoutVars>
          <dgm:bulletEnabled val="1"/>
        </dgm:presLayoutVars>
      </dgm:prSet>
      <dgm:spPr/>
    </dgm:pt>
    <dgm:pt modelId="{6EFEB3DC-37C3-47B3-988E-9222799BB543}" type="pres">
      <dgm:prSet presAssocID="{B0858C63-9DE6-4EAA-9798-40F5729089A1}" presName="circleA" presStyleLbl="node1" presStyleIdx="4" presStyleCnt="7"/>
      <dgm:spPr/>
    </dgm:pt>
    <dgm:pt modelId="{2BBEAC98-3801-4B0C-B250-8A66D4FB2999}" type="pres">
      <dgm:prSet presAssocID="{B0858C63-9DE6-4EAA-9798-40F5729089A1}" presName="spaceA" presStyleCnt="0"/>
      <dgm:spPr/>
    </dgm:pt>
    <dgm:pt modelId="{9E6C5393-D0D9-437F-A7AF-912D9BA65C4D}" type="pres">
      <dgm:prSet presAssocID="{0FCCD2F3-8C9D-40A0-B5E2-785D7551CB6F}" presName="space" presStyleCnt="0"/>
      <dgm:spPr/>
    </dgm:pt>
    <dgm:pt modelId="{430BF8E1-DA07-4040-AF5F-D7D11E20C13D}" type="pres">
      <dgm:prSet presAssocID="{9823E3A5-0593-46FB-89A0-618AC4A4D51D}" presName="compositeB" presStyleCnt="0"/>
      <dgm:spPr/>
    </dgm:pt>
    <dgm:pt modelId="{BE4C4598-A3FD-481F-BA69-B448F57EC42B}" type="pres">
      <dgm:prSet presAssocID="{9823E3A5-0593-46FB-89A0-618AC4A4D51D}" presName="textB" presStyleLbl="revTx" presStyleIdx="5" presStyleCnt="7">
        <dgm:presLayoutVars>
          <dgm:bulletEnabled val="1"/>
        </dgm:presLayoutVars>
      </dgm:prSet>
      <dgm:spPr/>
    </dgm:pt>
    <dgm:pt modelId="{4D76085E-0986-4E59-A1DD-2F6B80FDDFC6}" type="pres">
      <dgm:prSet presAssocID="{9823E3A5-0593-46FB-89A0-618AC4A4D51D}" presName="circleB" presStyleLbl="node1" presStyleIdx="5" presStyleCnt="7"/>
      <dgm:spPr/>
    </dgm:pt>
    <dgm:pt modelId="{6DF5DB10-D9CC-41E5-80F2-67F09BC11EA4}" type="pres">
      <dgm:prSet presAssocID="{9823E3A5-0593-46FB-89A0-618AC4A4D51D}" presName="spaceB" presStyleCnt="0"/>
      <dgm:spPr/>
    </dgm:pt>
    <dgm:pt modelId="{CBA7BDBA-F1A2-4776-9864-846B33827357}" type="pres">
      <dgm:prSet presAssocID="{027E99B4-92C3-4B06-B11C-F5F857D87EF7}" presName="space" presStyleCnt="0"/>
      <dgm:spPr/>
    </dgm:pt>
    <dgm:pt modelId="{EF59A260-6CFF-4330-BB0C-6EE9C37B2B14}" type="pres">
      <dgm:prSet presAssocID="{99BC7817-CAD3-4652-A9FE-25D1F6F9E1F0}" presName="compositeA" presStyleCnt="0"/>
      <dgm:spPr/>
    </dgm:pt>
    <dgm:pt modelId="{58549CB7-EC58-4DC6-B3E6-F1FE2C11A6A3}" type="pres">
      <dgm:prSet presAssocID="{99BC7817-CAD3-4652-A9FE-25D1F6F9E1F0}" presName="textA" presStyleLbl="revTx" presStyleIdx="6" presStyleCnt="7">
        <dgm:presLayoutVars>
          <dgm:bulletEnabled val="1"/>
        </dgm:presLayoutVars>
      </dgm:prSet>
      <dgm:spPr/>
    </dgm:pt>
    <dgm:pt modelId="{DEA7E9C5-DB63-4327-A055-969E3E7BFE59}" type="pres">
      <dgm:prSet presAssocID="{99BC7817-CAD3-4652-A9FE-25D1F6F9E1F0}" presName="circleA" presStyleLbl="node1" presStyleIdx="6" presStyleCnt="7"/>
      <dgm:spPr/>
    </dgm:pt>
    <dgm:pt modelId="{9FC211B3-064E-4C45-A846-ED9942092DF1}" type="pres">
      <dgm:prSet presAssocID="{99BC7817-CAD3-4652-A9FE-25D1F6F9E1F0}" presName="spaceA" presStyleCnt="0"/>
      <dgm:spPr/>
    </dgm:pt>
  </dgm:ptLst>
  <dgm:cxnLst>
    <dgm:cxn modelId="{38790613-0231-46C2-A728-D95C2D37417E}" type="presOf" srcId="{7B66E4AC-E2E7-4000-B204-9FFC4AC47821}" destId="{CBB3729C-2FAA-4D5A-ADEE-5CFFBC7F9D27}" srcOrd="0" destOrd="0" presId="urn:microsoft.com/office/officeart/2005/8/layout/hProcess11"/>
    <dgm:cxn modelId="{1DEE5A22-45D8-45DD-BB37-8A46E8372073}" srcId="{83F67D1D-4B6F-4C87-BEDD-2048ADE42D6F}" destId="{B0858C63-9DE6-4EAA-9798-40F5729089A1}" srcOrd="4" destOrd="0" parTransId="{42D46BCD-BC05-49C9-B5BA-F4055FE9E30F}" sibTransId="{0FCCD2F3-8C9D-40A0-B5E2-785D7551CB6F}"/>
    <dgm:cxn modelId="{1C34A424-A0B8-499B-9F5A-DED810DEF7AE}" type="presOf" srcId="{99BC7817-CAD3-4652-A9FE-25D1F6F9E1F0}" destId="{58549CB7-EC58-4DC6-B3E6-F1FE2C11A6A3}" srcOrd="0" destOrd="0" presId="urn:microsoft.com/office/officeart/2005/8/layout/hProcess11"/>
    <dgm:cxn modelId="{BA78732A-869B-422D-AD35-DB1E5B8F5653}" srcId="{83F67D1D-4B6F-4C87-BEDD-2048ADE42D6F}" destId="{9F710E4A-86B2-456F-80D4-E87BD4258A7B}" srcOrd="0" destOrd="0" parTransId="{411D877C-FEF9-430D-A2C5-3D8BE706D1C9}" sibTransId="{EC4358CB-9673-4F48-ACB1-5906AA283993}"/>
    <dgm:cxn modelId="{60C2FA30-6AA5-41FC-974E-78696514F16B}" type="presOf" srcId="{F3A473FA-6084-4963-A3BD-1A7C667EFD9D}" destId="{A4EAD982-31ED-4DC0-9FFD-C91AE8EA645E}" srcOrd="0" destOrd="0" presId="urn:microsoft.com/office/officeart/2005/8/layout/hProcess11"/>
    <dgm:cxn modelId="{E464E95C-C6F0-4FAD-94ED-2F9124A6B009}" type="presOf" srcId="{9F710E4A-86B2-456F-80D4-E87BD4258A7B}" destId="{68E24CC5-9DED-49EE-97C2-5AF26B94A63C}" srcOrd="0" destOrd="0" presId="urn:microsoft.com/office/officeart/2005/8/layout/hProcess11"/>
    <dgm:cxn modelId="{73E3DB41-868E-428C-A735-7617FDC15E18}" type="presOf" srcId="{9823E3A5-0593-46FB-89A0-618AC4A4D51D}" destId="{BE4C4598-A3FD-481F-BA69-B448F57EC42B}" srcOrd="0" destOrd="0" presId="urn:microsoft.com/office/officeart/2005/8/layout/hProcess11"/>
    <dgm:cxn modelId="{2C5D5665-9E6B-45BE-8FB6-A03C28728B47}" type="presOf" srcId="{B0858C63-9DE6-4EAA-9798-40F5729089A1}" destId="{E06E8084-44AF-4501-AC2D-2788C291464F}" srcOrd="0" destOrd="0" presId="urn:microsoft.com/office/officeart/2005/8/layout/hProcess11"/>
    <dgm:cxn modelId="{CD2AA399-4F92-43EC-B25C-93FAD05B19ED}" srcId="{83F67D1D-4B6F-4C87-BEDD-2048ADE42D6F}" destId="{99BC7817-CAD3-4652-A9FE-25D1F6F9E1F0}" srcOrd="6" destOrd="0" parTransId="{22E8CDFC-D5C0-4B21-BAE2-B31CB4CDE539}" sibTransId="{F9ED1CC6-A5F6-45D5-9F42-A7FF82F3F512}"/>
    <dgm:cxn modelId="{BCE44CA1-C61B-42AC-9825-329420FF1A0A}" srcId="{83F67D1D-4B6F-4C87-BEDD-2048ADE42D6F}" destId="{7B66E4AC-E2E7-4000-B204-9FFC4AC47821}" srcOrd="3" destOrd="0" parTransId="{476D7F3F-FAC0-4F68-BCC6-227771750D56}" sibTransId="{046C8BC0-8ABF-4B80-95CE-A1EDF92520E5}"/>
    <dgm:cxn modelId="{2F8294BF-2BF4-4EF3-9278-0C8692024D4C}" type="presOf" srcId="{83F67D1D-4B6F-4C87-BEDD-2048ADE42D6F}" destId="{FF284E58-CA39-4A74-8D13-3D00143CD4BE}" srcOrd="0" destOrd="0" presId="urn:microsoft.com/office/officeart/2005/8/layout/hProcess11"/>
    <dgm:cxn modelId="{387CDBC5-C840-41B5-8340-76715B973E27}" type="presOf" srcId="{37C22FA8-2BE8-47A2-B107-0C031225BD55}" destId="{FB7AE634-7BBA-4AC8-9A6B-7198E99FCEB9}" srcOrd="0" destOrd="0" presId="urn:microsoft.com/office/officeart/2005/8/layout/hProcess11"/>
    <dgm:cxn modelId="{4F6D04F6-D033-4080-BA18-7A35FDFA524B}" srcId="{83F67D1D-4B6F-4C87-BEDD-2048ADE42D6F}" destId="{37C22FA8-2BE8-47A2-B107-0C031225BD55}" srcOrd="2" destOrd="0" parTransId="{25EF9127-99FE-43FE-AC1E-7E5517A4303D}" sibTransId="{68D485A7-0EAA-4925-984B-63F6CBE3AAB1}"/>
    <dgm:cxn modelId="{50BFD4F7-9FD0-468A-8226-085F1FC8885D}" srcId="{83F67D1D-4B6F-4C87-BEDD-2048ADE42D6F}" destId="{9823E3A5-0593-46FB-89A0-618AC4A4D51D}" srcOrd="5" destOrd="0" parTransId="{D558CE44-3684-4F36-BA8E-75CFD91BFB6A}" sibTransId="{027E99B4-92C3-4B06-B11C-F5F857D87EF7}"/>
    <dgm:cxn modelId="{CBEE9BFF-25C5-49B5-B0C2-2E4882B8AFD0}" srcId="{83F67D1D-4B6F-4C87-BEDD-2048ADE42D6F}" destId="{F3A473FA-6084-4963-A3BD-1A7C667EFD9D}" srcOrd="1" destOrd="0" parTransId="{91676DFE-E4FD-4792-B690-66385E7A3B60}" sibTransId="{505818E4-BEA6-4487-9D79-E7BF20C53E39}"/>
    <dgm:cxn modelId="{103DD0F8-F7A3-4917-A0E1-10438B11E1DC}" type="presParOf" srcId="{FF284E58-CA39-4A74-8D13-3D00143CD4BE}" destId="{8B6F8394-8027-4571-86C1-86A23F242D73}" srcOrd="0" destOrd="0" presId="urn:microsoft.com/office/officeart/2005/8/layout/hProcess11"/>
    <dgm:cxn modelId="{7D23549D-2BB9-40AA-A1AD-C665E5EDE634}" type="presParOf" srcId="{FF284E58-CA39-4A74-8D13-3D00143CD4BE}" destId="{849FA073-12E0-4208-A4C1-BCDC8D845E54}" srcOrd="1" destOrd="0" presId="urn:microsoft.com/office/officeart/2005/8/layout/hProcess11"/>
    <dgm:cxn modelId="{4DB38F9A-37FC-4D18-BA11-05215D13DE40}" type="presParOf" srcId="{849FA073-12E0-4208-A4C1-BCDC8D845E54}" destId="{535B91F0-24B0-4D2E-A3F0-F915D21977A2}" srcOrd="0" destOrd="0" presId="urn:microsoft.com/office/officeart/2005/8/layout/hProcess11"/>
    <dgm:cxn modelId="{2F18EE30-E6EC-4A39-A7EF-386960E5F80A}" type="presParOf" srcId="{535B91F0-24B0-4D2E-A3F0-F915D21977A2}" destId="{68E24CC5-9DED-49EE-97C2-5AF26B94A63C}" srcOrd="0" destOrd="0" presId="urn:microsoft.com/office/officeart/2005/8/layout/hProcess11"/>
    <dgm:cxn modelId="{BCBFD9E0-65D2-4671-B256-7CEAB364406F}" type="presParOf" srcId="{535B91F0-24B0-4D2E-A3F0-F915D21977A2}" destId="{A6C1BA9B-32B6-46CB-B8FF-734D05FEB100}" srcOrd="1" destOrd="0" presId="urn:microsoft.com/office/officeart/2005/8/layout/hProcess11"/>
    <dgm:cxn modelId="{67142704-B535-4AE6-8EF1-4D0BDAB5CD08}" type="presParOf" srcId="{535B91F0-24B0-4D2E-A3F0-F915D21977A2}" destId="{38A4BEA2-80C3-4DB9-8DE7-F98E023B2A92}" srcOrd="2" destOrd="0" presId="urn:microsoft.com/office/officeart/2005/8/layout/hProcess11"/>
    <dgm:cxn modelId="{E3722EDC-C28F-47D3-AB19-EC0F4D62EB31}" type="presParOf" srcId="{849FA073-12E0-4208-A4C1-BCDC8D845E54}" destId="{4014F329-55C7-42F2-A7C6-AC35E221A219}" srcOrd="1" destOrd="0" presId="urn:microsoft.com/office/officeart/2005/8/layout/hProcess11"/>
    <dgm:cxn modelId="{D2F88A63-A121-4780-A918-4673D28F9675}" type="presParOf" srcId="{849FA073-12E0-4208-A4C1-BCDC8D845E54}" destId="{50A72BAC-01BA-448F-9147-149A0826A7D4}" srcOrd="2" destOrd="0" presId="urn:microsoft.com/office/officeart/2005/8/layout/hProcess11"/>
    <dgm:cxn modelId="{652048FF-5407-4CAB-911C-2CD8D7BF5FEF}" type="presParOf" srcId="{50A72BAC-01BA-448F-9147-149A0826A7D4}" destId="{A4EAD982-31ED-4DC0-9FFD-C91AE8EA645E}" srcOrd="0" destOrd="0" presId="urn:microsoft.com/office/officeart/2005/8/layout/hProcess11"/>
    <dgm:cxn modelId="{0618A864-807D-4A1F-9D0B-7BBA7CC68618}" type="presParOf" srcId="{50A72BAC-01BA-448F-9147-149A0826A7D4}" destId="{76736CE5-DB24-4531-93BC-B7391E3B76D2}" srcOrd="1" destOrd="0" presId="urn:microsoft.com/office/officeart/2005/8/layout/hProcess11"/>
    <dgm:cxn modelId="{1417FAA1-56CF-427A-8C04-1E5E07AF500F}" type="presParOf" srcId="{50A72BAC-01BA-448F-9147-149A0826A7D4}" destId="{C72FEE86-3067-4348-8F6F-A02BDD79D37C}" srcOrd="2" destOrd="0" presId="urn:microsoft.com/office/officeart/2005/8/layout/hProcess11"/>
    <dgm:cxn modelId="{3A6E9198-6008-4FD0-839F-649CB4E7E1EA}" type="presParOf" srcId="{849FA073-12E0-4208-A4C1-BCDC8D845E54}" destId="{DDF87108-7411-4300-9EF2-A019ABFE1913}" srcOrd="3" destOrd="0" presId="urn:microsoft.com/office/officeart/2005/8/layout/hProcess11"/>
    <dgm:cxn modelId="{D3CC2A3D-177C-44A1-880B-4FE91F5CB8AA}" type="presParOf" srcId="{849FA073-12E0-4208-A4C1-BCDC8D845E54}" destId="{E7BEF5CD-CEC6-413C-8575-137B870C1607}" srcOrd="4" destOrd="0" presId="urn:microsoft.com/office/officeart/2005/8/layout/hProcess11"/>
    <dgm:cxn modelId="{A051CDD3-9427-4AEF-86FA-1858A5180C7E}" type="presParOf" srcId="{E7BEF5CD-CEC6-413C-8575-137B870C1607}" destId="{FB7AE634-7BBA-4AC8-9A6B-7198E99FCEB9}" srcOrd="0" destOrd="0" presId="urn:microsoft.com/office/officeart/2005/8/layout/hProcess11"/>
    <dgm:cxn modelId="{53D9E177-20CB-47CD-BB6B-F026F8725F11}" type="presParOf" srcId="{E7BEF5CD-CEC6-413C-8575-137B870C1607}" destId="{F3300796-2B5F-4CD1-8AF8-0C3B2F20A798}" srcOrd="1" destOrd="0" presId="urn:microsoft.com/office/officeart/2005/8/layout/hProcess11"/>
    <dgm:cxn modelId="{775FF6F4-EAB2-41AA-96AF-9B5FB9BA4828}" type="presParOf" srcId="{E7BEF5CD-CEC6-413C-8575-137B870C1607}" destId="{54357375-364F-4141-9639-9C1597EEEA91}" srcOrd="2" destOrd="0" presId="urn:microsoft.com/office/officeart/2005/8/layout/hProcess11"/>
    <dgm:cxn modelId="{4A235BFA-FAE5-4C2F-B46A-FEF247F1CA6C}" type="presParOf" srcId="{849FA073-12E0-4208-A4C1-BCDC8D845E54}" destId="{D0D10363-2EA0-4256-B208-FBAB14310BD8}" srcOrd="5" destOrd="0" presId="urn:microsoft.com/office/officeart/2005/8/layout/hProcess11"/>
    <dgm:cxn modelId="{4113B296-16B5-4E45-94B0-30C823271535}" type="presParOf" srcId="{849FA073-12E0-4208-A4C1-BCDC8D845E54}" destId="{4B840EA2-97B7-4EF2-A586-621967472481}" srcOrd="6" destOrd="0" presId="urn:microsoft.com/office/officeart/2005/8/layout/hProcess11"/>
    <dgm:cxn modelId="{1DAB7870-A971-461B-B646-49498B315F90}" type="presParOf" srcId="{4B840EA2-97B7-4EF2-A586-621967472481}" destId="{CBB3729C-2FAA-4D5A-ADEE-5CFFBC7F9D27}" srcOrd="0" destOrd="0" presId="urn:microsoft.com/office/officeart/2005/8/layout/hProcess11"/>
    <dgm:cxn modelId="{ACCAB613-1537-4CB5-BF79-C802FDA2215B}" type="presParOf" srcId="{4B840EA2-97B7-4EF2-A586-621967472481}" destId="{C7BAC968-5FFD-4289-B00A-7E012BD62C72}" srcOrd="1" destOrd="0" presId="urn:microsoft.com/office/officeart/2005/8/layout/hProcess11"/>
    <dgm:cxn modelId="{3F9CC0A3-22E3-4C01-87B2-D6EF1B53CBAF}" type="presParOf" srcId="{4B840EA2-97B7-4EF2-A586-621967472481}" destId="{DB67B3E2-9B8E-45DF-8021-FD7B275C5A9B}" srcOrd="2" destOrd="0" presId="urn:microsoft.com/office/officeart/2005/8/layout/hProcess11"/>
    <dgm:cxn modelId="{8F633DAC-C112-4038-BBEB-8960E432ED98}" type="presParOf" srcId="{849FA073-12E0-4208-A4C1-BCDC8D845E54}" destId="{831C251C-9020-4DB3-8E9C-C8FE63E93D47}" srcOrd="7" destOrd="0" presId="urn:microsoft.com/office/officeart/2005/8/layout/hProcess11"/>
    <dgm:cxn modelId="{31852A2E-9A74-46E9-B9BC-3FF1799847AE}" type="presParOf" srcId="{849FA073-12E0-4208-A4C1-BCDC8D845E54}" destId="{7F5F5301-10F9-48F2-A5C0-54E01488C87F}" srcOrd="8" destOrd="0" presId="urn:microsoft.com/office/officeart/2005/8/layout/hProcess11"/>
    <dgm:cxn modelId="{EF26831C-CD65-4A44-993B-8FFB531A241F}" type="presParOf" srcId="{7F5F5301-10F9-48F2-A5C0-54E01488C87F}" destId="{E06E8084-44AF-4501-AC2D-2788C291464F}" srcOrd="0" destOrd="0" presId="urn:microsoft.com/office/officeart/2005/8/layout/hProcess11"/>
    <dgm:cxn modelId="{9822AB06-168D-451A-B5EE-A6583D2D17D2}" type="presParOf" srcId="{7F5F5301-10F9-48F2-A5C0-54E01488C87F}" destId="{6EFEB3DC-37C3-47B3-988E-9222799BB543}" srcOrd="1" destOrd="0" presId="urn:microsoft.com/office/officeart/2005/8/layout/hProcess11"/>
    <dgm:cxn modelId="{122AF31E-1A2C-4F09-8E0E-68B3264B9F34}" type="presParOf" srcId="{7F5F5301-10F9-48F2-A5C0-54E01488C87F}" destId="{2BBEAC98-3801-4B0C-B250-8A66D4FB2999}" srcOrd="2" destOrd="0" presId="urn:microsoft.com/office/officeart/2005/8/layout/hProcess11"/>
    <dgm:cxn modelId="{80936FC2-FAEC-4349-B53D-D49456CE4916}" type="presParOf" srcId="{849FA073-12E0-4208-A4C1-BCDC8D845E54}" destId="{9E6C5393-D0D9-437F-A7AF-912D9BA65C4D}" srcOrd="9" destOrd="0" presId="urn:microsoft.com/office/officeart/2005/8/layout/hProcess11"/>
    <dgm:cxn modelId="{DA5449E3-89BE-45B2-AC5A-82CAA473CF37}" type="presParOf" srcId="{849FA073-12E0-4208-A4C1-BCDC8D845E54}" destId="{430BF8E1-DA07-4040-AF5F-D7D11E20C13D}" srcOrd="10" destOrd="0" presId="urn:microsoft.com/office/officeart/2005/8/layout/hProcess11"/>
    <dgm:cxn modelId="{DFAA078F-90AD-4FA0-B1D0-1205A70644B0}" type="presParOf" srcId="{430BF8E1-DA07-4040-AF5F-D7D11E20C13D}" destId="{BE4C4598-A3FD-481F-BA69-B448F57EC42B}" srcOrd="0" destOrd="0" presId="urn:microsoft.com/office/officeart/2005/8/layout/hProcess11"/>
    <dgm:cxn modelId="{B6747169-25E7-4F1A-BB4E-69214E84110D}" type="presParOf" srcId="{430BF8E1-DA07-4040-AF5F-D7D11E20C13D}" destId="{4D76085E-0986-4E59-A1DD-2F6B80FDDFC6}" srcOrd="1" destOrd="0" presId="urn:microsoft.com/office/officeart/2005/8/layout/hProcess11"/>
    <dgm:cxn modelId="{73E985D4-FF9E-4FFB-9510-8346EFF85C1B}" type="presParOf" srcId="{430BF8E1-DA07-4040-AF5F-D7D11E20C13D}" destId="{6DF5DB10-D9CC-41E5-80F2-67F09BC11EA4}" srcOrd="2" destOrd="0" presId="urn:microsoft.com/office/officeart/2005/8/layout/hProcess11"/>
    <dgm:cxn modelId="{53781A56-4AD6-4D30-9183-C56A8614933F}" type="presParOf" srcId="{849FA073-12E0-4208-A4C1-BCDC8D845E54}" destId="{CBA7BDBA-F1A2-4776-9864-846B33827357}" srcOrd="11" destOrd="0" presId="urn:microsoft.com/office/officeart/2005/8/layout/hProcess11"/>
    <dgm:cxn modelId="{0C2B6671-738B-4BF2-8166-B39162515C36}" type="presParOf" srcId="{849FA073-12E0-4208-A4C1-BCDC8D845E54}" destId="{EF59A260-6CFF-4330-BB0C-6EE9C37B2B14}" srcOrd="12" destOrd="0" presId="urn:microsoft.com/office/officeart/2005/8/layout/hProcess11"/>
    <dgm:cxn modelId="{C2AF15CD-C7AD-4039-B8FB-0B9C4270B2D9}" type="presParOf" srcId="{EF59A260-6CFF-4330-BB0C-6EE9C37B2B14}" destId="{58549CB7-EC58-4DC6-B3E6-F1FE2C11A6A3}" srcOrd="0" destOrd="0" presId="urn:microsoft.com/office/officeart/2005/8/layout/hProcess11"/>
    <dgm:cxn modelId="{3E63A9C9-C519-49FF-8DD3-DCA660F1A49B}" type="presParOf" srcId="{EF59A260-6CFF-4330-BB0C-6EE9C37B2B14}" destId="{DEA7E9C5-DB63-4327-A055-969E3E7BFE59}" srcOrd="1" destOrd="0" presId="urn:microsoft.com/office/officeart/2005/8/layout/hProcess11"/>
    <dgm:cxn modelId="{4682ED4D-EB4C-4112-BBEE-88501D4BA73D}" type="presParOf" srcId="{EF59A260-6CFF-4330-BB0C-6EE9C37B2B14}" destId="{9FC211B3-064E-4C45-A846-ED9942092DF1}"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AE4B67-D8A6-43FD-94F3-A1797B0AE4A3}" type="doc">
      <dgm:prSet loTypeId="urn:microsoft.com/office/officeart/2005/8/layout/hProcess11" loCatId="process" qsTypeId="urn:microsoft.com/office/officeart/2005/8/quickstyle/simple1" qsCatId="simple" csTypeId="urn:microsoft.com/office/officeart/2005/8/colors/accent1_2" csCatId="accent1" phldr="1"/>
      <dgm:spPr/>
    </dgm:pt>
    <dgm:pt modelId="{2E66FBEF-04F3-417A-B4B3-DD1483106D32}">
      <dgm:prSet phldrT="[Texte]" custT="1"/>
      <dgm:spPr/>
      <dgm:t>
        <a:bodyPr/>
        <a:lstStyle/>
        <a:p>
          <a:r>
            <a:rPr lang="fr-FR" sz="1200" dirty="0"/>
            <a:t>17</a:t>
          </a:r>
          <a:r>
            <a:rPr lang="fr-FR" sz="1600" dirty="0"/>
            <a:t> </a:t>
          </a:r>
          <a:r>
            <a:rPr lang="fr-FR" sz="1200" dirty="0"/>
            <a:t>Décembre 2024</a:t>
          </a:r>
        </a:p>
      </dgm:t>
    </dgm:pt>
    <dgm:pt modelId="{CB9BD6B3-7D41-42B4-8965-E7CD724123B8}" type="parTrans" cxnId="{15D9D85F-FADC-40E4-B709-4B26766E6685}">
      <dgm:prSet/>
      <dgm:spPr/>
      <dgm:t>
        <a:bodyPr/>
        <a:lstStyle/>
        <a:p>
          <a:endParaRPr lang="fr-FR"/>
        </a:p>
      </dgm:t>
    </dgm:pt>
    <dgm:pt modelId="{D616214C-9183-4F8C-A011-E39A9B035608}" type="sibTrans" cxnId="{15D9D85F-FADC-40E4-B709-4B26766E6685}">
      <dgm:prSet/>
      <dgm:spPr/>
      <dgm:t>
        <a:bodyPr/>
        <a:lstStyle/>
        <a:p>
          <a:endParaRPr lang="fr-FR"/>
        </a:p>
      </dgm:t>
    </dgm:pt>
    <dgm:pt modelId="{7C93C19F-9F6F-44FD-B96E-6F4C34BA8428}">
      <dgm:prSet phldrT="[Texte]" custT="1"/>
      <dgm:spPr/>
      <dgm:t>
        <a:bodyPr/>
        <a:lstStyle/>
        <a:p>
          <a:endParaRPr lang="fr-FR" sz="1000" dirty="0"/>
        </a:p>
      </dgm:t>
    </dgm:pt>
    <dgm:pt modelId="{EF2AD481-3802-4D9F-AC41-E4A9FF472F68}" type="parTrans" cxnId="{A2F550C1-19DD-42C5-9577-5F15A1EEB530}">
      <dgm:prSet/>
      <dgm:spPr/>
      <dgm:t>
        <a:bodyPr/>
        <a:lstStyle/>
        <a:p>
          <a:endParaRPr lang="fr-FR"/>
        </a:p>
      </dgm:t>
    </dgm:pt>
    <dgm:pt modelId="{48B6C9CB-B18D-43A2-BCAC-B5E8D8B5973D}" type="sibTrans" cxnId="{A2F550C1-19DD-42C5-9577-5F15A1EEB530}">
      <dgm:prSet/>
      <dgm:spPr/>
      <dgm:t>
        <a:bodyPr/>
        <a:lstStyle/>
        <a:p>
          <a:endParaRPr lang="fr-FR"/>
        </a:p>
      </dgm:t>
    </dgm:pt>
    <dgm:pt modelId="{1E76C85D-FD36-47E1-ADDA-B6E38C5FC17B}">
      <dgm:prSet phldrT="[Texte]" phldr="1"/>
      <dgm:spPr/>
      <dgm:t>
        <a:bodyPr/>
        <a:lstStyle/>
        <a:p>
          <a:endParaRPr lang="fr-FR" dirty="0"/>
        </a:p>
      </dgm:t>
    </dgm:pt>
    <dgm:pt modelId="{FD9DA946-F45D-4BF5-A182-0C25ECB3EBD2}" type="parTrans" cxnId="{C2A1EED0-1D17-497B-B8C1-B3EEFCA83C83}">
      <dgm:prSet/>
      <dgm:spPr/>
      <dgm:t>
        <a:bodyPr/>
        <a:lstStyle/>
        <a:p>
          <a:endParaRPr lang="fr-FR"/>
        </a:p>
      </dgm:t>
    </dgm:pt>
    <dgm:pt modelId="{E02C135B-756D-43D6-9974-2C883978E737}" type="sibTrans" cxnId="{C2A1EED0-1D17-497B-B8C1-B3EEFCA83C83}">
      <dgm:prSet/>
      <dgm:spPr/>
      <dgm:t>
        <a:bodyPr/>
        <a:lstStyle/>
        <a:p>
          <a:endParaRPr lang="fr-FR"/>
        </a:p>
      </dgm:t>
    </dgm:pt>
    <dgm:pt modelId="{239A028E-42DC-4D61-86A2-80E70DD3B4D4}">
      <dgm:prSet/>
      <dgm:spPr/>
      <dgm:t>
        <a:bodyPr/>
        <a:lstStyle/>
        <a:p>
          <a:endParaRPr lang="fr-FR"/>
        </a:p>
      </dgm:t>
    </dgm:pt>
    <dgm:pt modelId="{1B736FB7-BFD2-49B9-A1B3-A4C2B3D72BAB}" type="parTrans" cxnId="{0B8C1030-BFD8-4501-A6D6-396EDE196F10}">
      <dgm:prSet/>
      <dgm:spPr/>
      <dgm:t>
        <a:bodyPr/>
        <a:lstStyle/>
        <a:p>
          <a:endParaRPr lang="fr-FR"/>
        </a:p>
      </dgm:t>
    </dgm:pt>
    <dgm:pt modelId="{F0B48DB3-0FEB-47DA-9FF9-9ED1E60E49E5}" type="sibTrans" cxnId="{0B8C1030-BFD8-4501-A6D6-396EDE196F10}">
      <dgm:prSet/>
      <dgm:spPr/>
      <dgm:t>
        <a:bodyPr/>
        <a:lstStyle/>
        <a:p>
          <a:endParaRPr lang="fr-FR"/>
        </a:p>
      </dgm:t>
    </dgm:pt>
    <dgm:pt modelId="{82254B7B-3E60-4011-A45B-B65FB9EA4F90}">
      <dgm:prSet/>
      <dgm:spPr/>
      <dgm:t>
        <a:bodyPr/>
        <a:lstStyle/>
        <a:p>
          <a:endParaRPr lang="fr-FR"/>
        </a:p>
      </dgm:t>
    </dgm:pt>
    <dgm:pt modelId="{9384E22C-4237-4E92-8EF3-F0A39EFAF5FF}" type="parTrans" cxnId="{33AFE54E-8E1C-46DD-9FFD-B90B0D1EAF26}">
      <dgm:prSet/>
      <dgm:spPr/>
      <dgm:t>
        <a:bodyPr/>
        <a:lstStyle/>
        <a:p>
          <a:endParaRPr lang="fr-FR"/>
        </a:p>
      </dgm:t>
    </dgm:pt>
    <dgm:pt modelId="{0EDD3ED4-29C2-493D-8B59-7B1C558AF190}" type="sibTrans" cxnId="{33AFE54E-8E1C-46DD-9FFD-B90B0D1EAF26}">
      <dgm:prSet/>
      <dgm:spPr/>
      <dgm:t>
        <a:bodyPr/>
        <a:lstStyle/>
        <a:p>
          <a:endParaRPr lang="fr-FR"/>
        </a:p>
      </dgm:t>
    </dgm:pt>
    <dgm:pt modelId="{A466466B-BC61-4419-9D12-4352F63FE479}" type="pres">
      <dgm:prSet presAssocID="{D5AE4B67-D8A6-43FD-94F3-A1797B0AE4A3}" presName="Name0" presStyleCnt="0">
        <dgm:presLayoutVars>
          <dgm:dir/>
          <dgm:resizeHandles val="exact"/>
        </dgm:presLayoutVars>
      </dgm:prSet>
      <dgm:spPr/>
    </dgm:pt>
    <dgm:pt modelId="{F6891B77-06A3-4C11-A05C-1B648E044ADB}" type="pres">
      <dgm:prSet presAssocID="{D5AE4B67-D8A6-43FD-94F3-A1797B0AE4A3}" presName="arrow" presStyleLbl="bgShp" presStyleIdx="0" presStyleCnt="1" custLinFactNeighborX="625" custLinFactNeighborY="0"/>
      <dgm:spPr>
        <a:solidFill>
          <a:schemeClr val="accent1">
            <a:lumMod val="20000"/>
            <a:lumOff val="80000"/>
          </a:schemeClr>
        </a:solidFill>
        <a:ln>
          <a:solidFill>
            <a:schemeClr val="tx2"/>
          </a:solidFill>
        </a:ln>
      </dgm:spPr>
    </dgm:pt>
    <dgm:pt modelId="{6A1A1026-4327-47D3-B4B8-AB635C82A208}" type="pres">
      <dgm:prSet presAssocID="{D5AE4B67-D8A6-43FD-94F3-A1797B0AE4A3}" presName="points" presStyleCnt="0"/>
      <dgm:spPr/>
    </dgm:pt>
    <dgm:pt modelId="{B44E3926-7361-405F-8049-8051884D45C1}" type="pres">
      <dgm:prSet presAssocID="{2E66FBEF-04F3-417A-B4B3-DD1483106D32}" presName="compositeA" presStyleCnt="0"/>
      <dgm:spPr/>
    </dgm:pt>
    <dgm:pt modelId="{5A505D1F-84B8-4F84-858B-47A53716591A}" type="pres">
      <dgm:prSet presAssocID="{2E66FBEF-04F3-417A-B4B3-DD1483106D32}" presName="textA" presStyleLbl="revTx" presStyleIdx="0" presStyleCnt="5" custScaleX="77192" custScaleY="43939" custLinFactNeighborX="-2339" custLinFactNeighborY="33612">
        <dgm:presLayoutVars>
          <dgm:bulletEnabled val="1"/>
        </dgm:presLayoutVars>
      </dgm:prSet>
      <dgm:spPr/>
    </dgm:pt>
    <dgm:pt modelId="{C0638746-9D21-4EB0-8F32-CE3709B48207}" type="pres">
      <dgm:prSet presAssocID="{2E66FBEF-04F3-417A-B4B3-DD1483106D32}" presName="circleA" presStyleLbl="node1" presStyleIdx="0" presStyleCnt="5" custLinFactNeighborX="18982" custLinFactNeighborY="56061"/>
      <dgm:spPr/>
    </dgm:pt>
    <dgm:pt modelId="{A6BAD58E-647A-4ED5-9582-3E9B701C6CB8}" type="pres">
      <dgm:prSet presAssocID="{2E66FBEF-04F3-417A-B4B3-DD1483106D32}" presName="spaceA" presStyleCnt="0"/>
      <dgm:spPr/>
    </dgm:pt>
    <dgm:pt modelId="{6A423273-1EC8-49F1-BA75-1D1593C668C6}" type="pres">
      <dgm:prSet presAssocID="{D616214C-9183-4F8C-A011-E39A9B035608}" presName="space" presStyleCnt="0"/>
      <dgm:spPr/>
    </dgm:pt>
    <dgm:pt modelId="{A37957BB-0FDD-49A8-80B4-13C7156C3E09}" type="pres">
      <dgm:prSet presAssocID="{7C93C19F-9F6F-44FD-B96E-6F4C34BA8428}" presName="compositeB" presStyleCnt="0"/>
      <dgm:spPr/>
    </dgm:pt>
    <dgm:pt modelId="{8C910198-9718-4698-B9AE-756658464FDF}" type="pres">
      <dgm:prSet presAssocID="{7C93C19F-9F6F-44FD-B96E-6F4C34BA8428}" presName="textB" presStyleLbl="revTx" presStyleIdx="1" presStyleCnt="5">
        <dgm:presLayoutVars>
          <dgm:bulletEnabled val="1"/>
        </dgm:presLayoutVars>
      </dgm:prSet>
      <dgm:spPr/>
    </dgm:pt>
    <dgm:pt modelId="{81900053-D37C-450B-B11A-E2042DF5D55C}" type="pres">
      <dgm:prSet presAssocID="{7C93C19F-9F6F-44FD-B96E-6F4C34BA8428}" presName="circleB" presStyleLbl="node1" presStyleIdx="1" presStyleCnt="5"/>
      <dgm:spPr/>
    </dgm:pt>
    <dgm:pt modelId="{47631D38-0969-4665-9053-C86EEDE2F2C3}" type="pres">
      <dgm:prSet presAssocID="{7C93C19F-9F6F-44FD-B96E-6F4C34BA8428}" presName="spaceB" presStyleCnt="0"/>
      <dgm:spPr/>
    </dgm:pt>
    <dgm:pt modelId="{35A45F74-C0A6-42BD-A9CE-2E6DE627C6EE}" type="pres">
      <dgm:prSet presAssocID="{48B6C9CB-B18D-43A2-BCAC-B5E8D8B5973D}" presName="space" presStyleCnt="0"/>
      <dgm:spPr/>
    </dgm:pt>
    <dgm:pt modelId="{067E48FB-F262-4209-81E1-C4128382D596}" type="pres">
      <dgm:prSet presAssocID="{1E76C85D-FD36-47E1-ADDA-B6E38C5FC17B}" presName="compositeA" presStyleCnt="0"/>
      <dgm:spPr/>
    </dgm:pt>
    <dgm:pt modelId="{3E968949-76B8-4E61-91EA-13E106800A77}" type="pres">
      <dgm:prSet presAssocID="{1E76C85D-FD36-47E1-ADDA-B6E38C5FC17B}" presName="textA" presStyleLbl="revTx" presStyleIdx="2" presStyleCnt="5" custFlipVert="1" custScaleX="6196" custScaleY="4012" custLinFactX="100000" custLinFactNeighborX="183979" custLinFactNeighborY="9024">
        <dgm:presLayoutVars>
          <dgm:bulletEnabled val="1"/>
        </dgm:presLayoutVars>
      </dgm:prSet>
      <dgm:spPr/>
    </dgm:pt>
    <dgm:pt modelId="{31208682-88CD-48E3-B29D-1C317FD981AB}" type="pres">
      <dgm:prSet presAssocID="{1E76C85D-FD36-47E1-ADDA-B6E38C5FC17B}" presName="circleA" presStyleLbl="node1" presStyleIdx="2" presStyleCnt="5" custLinFactNeighborX="10125" custLinFactNeighborY="95988"/>
      <dgm:spPr/>
    </dgm:pt>
    <dgm:pt modelId="{0ACBDE4E-F927-4B8E-A68A-04441249F377}" type="pres">
      <dgm:prSet presAssocID="{1E76C85D-FD36-47E1-ADDA-B6E38C5FC17B}" presName="spaceA" presStyleCnt="0"/>
      <dgm:spPr/>
    </dgm:pt>
    <dgm:pt modelId="{8FF0BF45-235F-4ECE-BF66-F92002715726}" type="pres">
      <dgm:prSet presAssocID="{E02C135B-756D-43D6-9974-2C883978E737}" presName="space" presStyleCnt="0"/>
      <dgm:spPr/>
    </dgm:pt>
    <dgm:pt modelId="{E0B37602-62B9-44C8-82E8-561C6AD2B609}" type="pres">
      <dgm:prSet presAssocID="{82254B7B-3E60-4011-A45B-B65FB9EA4F90}" presName="compositeB" presStyleCnt="0"/>
      <dgm:spPr/>
    </dgm:pt>
    <dgm:pt modelId="{F83C74C7-AC8F-4961-872F-48B0CEA7F0F0}" type="pres">
      <dgm:prSet presAssocID="{82254B7B-3E60-4011-A45B-B65FB9EA4F90}" presName="textB" presStyleLbl="revTx" presStyleIdx="3" presStyleCnt="5">
        <dgm:presLayoutVars>
          <dgm:bulletEnabled val="1"/>
        </dgm:presLayoutVars>
      </dgm:prSet>
      <dgm:spPr/>
    </dgm:pt>
    <dgm:pt modelId="{C250CAA5-2FED-438C-9A2C-3E63D01449A0}" type="pres">
      <dgm:prSet presAssocID="{82254B7B-3E60-4011-A45B-B65FB9EA4F90}" presName="circleB" presStyleLbl="node1" presStyleIdx="3" presStyleCnt="5"/>
      <dgm:spPr/>
    </dgm:pt>
    <dgm:pt modelId="{0CEB33CD-4785-4FCC-8CAB-7ACAD91A2BDC}" type="pres">
      <dgm:prSet presAssocID="{82254B7B-3E60-4011-A45B-B65FB9EA4F90}" presName="spaceB" presStyleCnt="0"/>
      <dgm:spPr/>
    </dgm:pt>
    <dgm:pt modelId="{9598579A-6BD2-4C0F-B276-D2FD13D2AFEE}" type="pres">
      <dgm:prSet presAssocID="{0EDD3ED4-29C2-493D-8B59-7B1C558AF190}" presName="space" presStyleCnt="0"/>
      <dgm:spPr/>
    </dgm:pt>
    <dgm:pt modelId="{F7237AC0-F789-4AA4-A459-BF5DEC42AE95}" type="pres">
      <dgm:prSet presAssocID="{239A028E-42DC-4D61-86A2-80E70DD3B4D4}" presName="compositeA" presStyleCnt="0"/>
      <dgm:spPr/>
    </dgm:pt>
    <dgm:pt modelId="{B6B9E61A-5E7F-42D9-A72F-EE932287C510}" type="pres">
      <dgm:prSet presAssocID="{239A028E-42DC-4D61-86A2-80E70DD3B4D4}" presName="textA" presStyleLbl="revTx" presStyleIdx="4" presStyleCnt="5">
        <dgm:presLayoutVars>
          <dgm:bulletEnabled val="1"/>
        </dgm:presLayoutVars>
      </dgm:prSet>
      <dgm:spPr/>
    </dgm:pt>
    <dgm:pt modelId="{FFAC215B-39FA-4BAE-9204-91BCEED879B5}" type="pres">
      <dgm:prSet presAssocID="{239A028E-42DC-4D61-86A2-80E70DD3B4D4}" presName="circleA" presStyleLbl="node1" presStyleIdx="4" presStyleCnt="5"/>
      <dgm:spPr/>
    </dgm:pt>
    <dgm:pt modelId="{181834C0-5982-4AFE-8BB7-B09016BCAA75}" type="pres">
      <dgm:prSet presAssocID="{239A028E-42DC-4D61-86A2-80E70DD3B4D4}" presName="spaceA" presStyleCnt="0"/>
      <dgm:spPr/>
    </dgm:pt>
  </dgm:ptLst>
  <dgm:cxnLst>
    <dgm:cxn modelId="{19A84700-AF16-4732-9997-ECC2256675C0}" type="presOf" srcId="{1E76C85D-FD36-47E1-ADDA-B6E38C5FC17B}" destId="{3E968949-76B8-4E61-91EA-13E106800A77}" srcOrd="0" destOrd="0" presId="urn:microsoft.com/office/officeart/2005/8/layout/hProcess11"/>
    <dgm:cxn modelId="{33848615-E15A-41F3-835B-BCA3CF6B9282}" type="presOf" srcId="{239A028E-42DC-4D61-86A2-80E70DD3B4D4}" destId="{B6B9E61A-5E7F-42D9-A72F-EE932287C510}" srcOrd="0" destOrd="0" presId="urn:microsoft.com/office/officeart/2005/8/layout/hProcess11"/>
    <dgm:cxn modelId="{0B8C1030-BFD8-4501-A6D6-396EDE196F10}" srcId="{D5AE4B67-D8A6-43FD-94F3-A1797B0AE4A3}" destId="{239A028E-42DC-4D61-86A2-80E70DD3B4D4}" srcOrd="4" destOrd="0" parTransId="{1B736FB7-BFD2-49B9-A1B3-A4C2B3D72BAB}" sibTransId="{F0B48DB3-0FEB-47DA-9FF9-9ED1E60E49E5}"/>
    <dgm:cxn modelId="{15D9D85F-FADC-40E4-B709-4B26766E6685}" srcId="{D5AE4B67-D8A6-43FD-94F3-A1797B0AE4A3}" destId="{2E66FBEF-04F3-417A-B4B3-DD1483106D32}" srcOrd="0" destOrd="0" parTransId="{CB9BD6B3-7D41-42B4-8965-E7CD724123B8}" sibTransId="{D616214C-9183-4F8C-A011-E39A9B035608}"/>
    <dgm:cxn modelId="{27433144-D032-426D-B657-7B61F8259490}" type="presOf" srcId="{2E66FBEF-04F3-417A-B4B3-DD1483106D32}" destId="{5A505D1F-84B8-4F84-858B-47A53716591A}" srcOrd="0" destOrd="0" presId="urn:microsoft.com/office/officeart/2005/8/layout/hProcess11"/>
    <dgm:cxn modelId="{081E8549-E7B8-494D-ADD2-9439E100EAC9}" type="presOf" srcId="{7C93C19F-9F6F-44FD-B96E-6F4C34BA8428}" destId="{8C910198-9718-4698-B9AE-756658464FDF}" srcOrd="0" destOrd="0" presId="urn:microsoft.com/office/officeart/2005/8/layout/hProcess11"/>
    <dgm:cxn modelId="{33AFE54E-8E1C-46DD-9FFD-B90B0D1EAF26}" srcId="{D5AE4B67-D8A6-43FD-94F3-A1797B0AE4A3}" destId="{82254B7B-3E60-4011-A45B-B65FB9EA4F90}" srcOrd="3" destOrd="0" parTransId="{9384E22C-4237-4E92-8EF3-F0A39EFAF5FF}" sibTransId="{0EDD3ED4-29C2-493D-8B59-7B1C558AF190}"/>
    <dgm:cxn modelId="{E733E6B9-244B-4937-9992-773A97CE74D6}" type="presOf" srcId="{82254B7B-3E60-4011-A45B-B65FB9EA4F90}" destId="{F83C74C7-AC8F-4961-872F-48B0CEA7F0F0}" srcOrd="0" destOrd="0" presId="urn:microsoft.com/office/officeart/2005/8/layout/hProcess11"/>
    <dgm:cxn modelId="{A2F550C1-19DD-42C5-9577-5F15A1EEB530}" srcId="{D5AE4B67-D8A6-43FD-94F3-A1797B0AE4A3}" destId="{7C93C19F-9F6F-44FD-B96E-6F4C34BA8428}" srcOrd="1" destOrd="0" parTransId="{EF2AD481-3802-4D9F-AC41-E4A9FF472F68}" sibTransId="{48B6C9CB-B18D-43A2-BCAC-B5E8D8B5973D}"/>
    <dgm:cxn modelId="{C2A1EED0-1D17-497B-B8C1-B3EEFCA83C83}" srcId="{D5AE4B67-D8A6-43FD-94F3-A1797B0AE4A3}" destId="{1E76C85D-FD36-47E1-ADDA-B6E38C5FC17B}" srcOrd="2" destOrd="0" parTransId="{FD9DA946-F45D-4BF5-A182-0C25ECB3EBD2}" sibTransId="{E02C135B-756D-43D6-9974-2C883978E737}"/>
    <dgm:cxn modelId="{3C58EFE9-13F9-44D7-8F67-42174D49934F}" type="presOf" srcId="{D5AE4B67-D8A6-43FD-94F3-A1797B0AE4A3}" destId="{A466466B-BC61-4419-9D12-4352F63FE479}" srcOrd="0" destOrd="0" presId="urn:microsoft.com/office/officeart/2005/8/layout/hProcess11"/>
    <dgm:cxn modelId="{00C447E4-40D6-4863-A6A9-F4F12A32A88C}" type="presParOf" srcId="{A466466B-BC61-4419-9D12-4352F63FE479}" destId="{F6891B77-06A3-4C11-A05C-1B648E044ADB}" srcOrd="0" destOrd="0" presId="urn:microsoft.com/office/officeart/2005/8/layout/hProcess11"/>
    <dgm:cxn modelId="{05DB6350-7DF8-4EE1-9028-EFAE8BD17BF5}" type="presParOf" srcId="{A466466B-BC61-4419-9D12-4352F63FE479}" destId="{6A1A1026-4327-47D3-B4B8-AB635C82A208}" srcOrd="1" destOrd="0" presId="urn:microsoft.com/office/officeart/2005/8/layout/hProcess11"/>
    <dgm:cxn modelId="{8FEF815F-C1B8-411A-A12B-83250490ED9C}" type="presParOf" srcId="{6A1A1026-4327-47D3-B4B8-AB635C82A208}" destId="{B44E3926-7361-405F-8049-8051884D45C1}" srcOrd="0" destOrd="0" presId="urn:microsoft.com/office/officeart/2005/8/layout/hProcess11"/>
    <dgm:cxn modelId="{ADD5B6B7-1409-4CA9-A8CA-2F6930A94CA0}" type="presParOf" srcId="{B44E3926-7361-405F-8049-8051884D45C1}" destId="{5A505D1F-84B8-4F84-858B-47A53716591A}" srcOrd="0" destOrd="0" presId="urn:microsoft.com/office/officeart/2005/8/layout/hProcess11"/>
    <dgm:cxn modelId="{B7B08145-7DD0-46A0-8F09-CE1680E94A45}" type="presParOf" srcId="{B44E3926-7361-405F-8049-8051884D45C1}" destId="{C0638746-9D21-4EB0-8F32-CE3709B48207}" srcOrd="1" destOrd="0" presId="urn:microsoft.com/office/officeart/2005/8/layout/hProcess11"/>
    <dgm:cxn modelId="{A7E32A52-0B21-48B3-A30A-AC7E3D392605}" type="presParOf" srcId="{B44E3926-7361-405F-8049-8051884D45C1}" destId="{A6BAD58E-647A-4ED5-9582-3E9B701C6CB8}" srcOrd="2" destOrd="0" presId="urn:microsoft.com/office/officeart/2005/8/layout/hProcess11"/>
    <dgm:cxn modelId="{0EAE62FC-EA6B-4F7B-BA6B-B1DD18F0FB6B}" type="presParOf" srcId="{6A1A1026-4327-47D3-B4B8-AB635C82A208}" destId="{6A423273-1EC8-49F1-BA75-1D1593C668C6}" srcOrd="1" destOrd="0" presId="urn:microsoft.com/office/officeart/2005/8/layout/hProcess11"/>
    <dgm:cxn modelId="{1C14B923-23E8-4E60-A686-4BA889445A1A}" type="presParOf" srcId="{6A1A1026-4327-47D3-B4B8-AB635C82A208}" destId="{A37957BB-0FDD-49A8-80B4-13C7156C3E09}" srcOrd="2" destOrd="0" presId="urn:microsoft.com/office/officeart/2005/8/layout/hProcess11"/>
    <dgm:cxn modelId="{9B5EC8CE-E562-4533-B37B-F2395BD17967}" type="presParOf" srcId="{A37957BB-0FDD-49A8-80B4-13C7156C3E09}" destId="{8C910198-9718-4698-B9AE-756658464FDF}" srcOrd="0" destOrd="0" presId="urn:microsoft.com/office/officeart/2005/8/layout/hProcess11"/>
    <dgm:cxn modelId="{C60D369E-4919-4E06-A1DA-378238A8BEFE}" type="presParOf" srcId="{A37957BB-0FDD-49A8-80B4-13C7156C3E09}" destId="{81900053-D37C-450B-B11A-E2042DF5D55C}" srcOrd="1" destOrd="0" presId="urn:microsoft.com/office/officeart/2005/8/layout/hProcess11"/>
    <dgm:cxn modelId="{3392689D-DA2F-462E-AD58-DF0DE8E342A7}" type="presParOf" srcId="{A37957BB-0FDD-49A8-80B4-13C7156C3E09}" destId="{47631D38-0969-4665-9053-C86EEDE2F2C3}" srcOrd="2" destOrd="0" presId="urn:microsoft.com/office/officeart/2005/8/layout/hProcess11"/>
    <dgm:cxn modelId="{58563C88-62A8-4EC5-88EF-2C488B52F751}" type="presParOf" srcId="{6A1A1026-4327-47D3-B4B8-AB635C82A208}" destId="{35A45F74-C0A6-42BD-A9CE-2E6DE627C6EE}" srcOrd="3" destOrd="0" presId="urn:microsoft.com/office/officeart/2005/8/layout/hProcess11"/>
    <dgm:cxn modelId="{F90477FD-7EC0-4891-9BD1-36759B545EA8}" type="presParOf" srcId="{6A1A1026-4327-47D3-B4B8-AB635C82A208}" destId="{067E48FB-F262-4209-81E1-C4128382D596}" srcOrd="4" destOrd="0" presId="urn:microsoft.com/office/officeart/2005/8/layout/hProcess11"/>
    <dgm:cxn modelId="{E6741BAC-7347-4F3D-9635-E4CBE0B9547A}" type="presParOf" srcId="{067E48FB-F262-4209-81E1-C4128382D596}" destId="{3E968949-76B8-4E61-91EA-13E106800A77}" srcOrd="0" destOrd="0" presId="urn:microsoft.com/office/officeart/2005/8/layout/hProcess11"/>
    <dgm:cxn modelId="{4E966E73-AA6B-4794-A947-4726FD29409D}" type="presParOf" srcId="{067E48FB-F262-4209-81E1-C4128382D596}" destId="{31208682-88CD-48E3-B29D-1C317FD981AB}" srcOrd="1" destOrd="0" presId="urn:microsoft.com/office/officeart/2005/8/layout/hProcess11"/>
    <dgm:cxn modelId="{8ECB3211-7CA6-4A8D-BC53-077791F34CC9}" type="presParOf" srcId="{067E48FB-F262-4209-81E1-C4128382D596}" destId="{0ACBDE4E-F927-4B8E-A68A-04441249F377}" srcOrd="2" destOrd="0" presId="urn:microsoft.com/office/officeart/2005/8/layout/hProcess11"/>
    <dgm:cxn modelId="{477C30E2-9124-4247-B335-F28094F7E62B}" type="presParOf" srcId="{6A1A1026-4327-47D3-B4B8-AB635C82A208}" destId="{8FF0BF45-235F-4ECE-BF66-F92002715726}" srcOrd="5" destOrd="0" presId="urn:microsoft.com/office/officeart/2005/8/layout/hProcess11"/>
    <dgm:cxn modelId="{FF955BF3-0C9F-4968-A8E1-7801912C5148}" type="presParOf" srcId="{6A1A1026-4327-47D3-B4B8-AB635C82A208}" destId="{E0B37602-62B9-44C8-82E8-561C6AD2B609}" srcOrd="6" destOrd="0" presId="urn:microsoft.com/office/officeart/2005/8/layout/hProcess11"/>
    <dgm:cxn modelId="{EF9F45BC-3D08-47FF-BA5D-5412094F74FD}" type="presParOf" srcId="{E0B37602-62B9-44C8-82E8-561C6AD2B609}" destId="{F83C74C7-AC8F-4961-872F-48B0CEA7F0F0}" srcOrd="0" destOrd="0" presId="urn:microsoft.com/office/officeart/2005/8/layout/hProcess11"/>
    <dgm:cxn modelId="{9FACB292-E136-47E6-8BC6-A81CE89B2B04}" type="presParOf" srcId="{E0B37602-62B9-44C8-82E8-561C6AD2B609}" destId="{C250CAA5-2FED-438C-9A2C-3E63D01449A0}" srcOrd="1" destOrd="0" presId="urn:microsoft.com/office/officeart/2005/8/layout/hProcess11"/>
    <dgm:cxn modelId="{D67F8C9E-4877-4495-9BA7-424EF58641E5}" type="presParOf" srcId="{E0B37602-62B9-44C8-82E8-561C6AD2B609}" destId="{0CEB33CD-4785-4FCC-8CAB-7ACAD91A2BDC}" srcOrd="2" destOrd="0" presId="urn:microsoft.com/office/officeart/2005/8/layout/hProcess11"/>
    <dgm:cxn modelId="{1E81D9FA-DFB2-43C2-9805-F892AD0B278F}" type="presParOf" srcId="{6A1A1026-4327-47D3-B4B8-AB635C82A208}" destId="{9598579A-6BD2-4C0F-B276-D2FD13D2AFEE}" srcOrd="7" destOrd="0" presId="urn:microsoft.com/office/officeart/2005/8/layout/hProcess11"/>
    <dgm:cxn modelId="{081DC294-6A9D-4658-B564-74D313183B63}" type="presParOf" srcId="{6A1A1026-4327-47D3-B4B8-AB635C82A208}" destId="{F7237AC0-F789-4AA4-A459-BF5DEC42AE95}" srcOrd="8" destOrd="0" presId="urn:microsoft.com/office/officeart/2005/8/layout/hProcess11"/>
    <dgm:cxn modelId="{FC8714BA-1A46-47D0-9C2B-374676AE3192}" type="presParOf" srcId="{F7237AC0-F789-4AA4-A459-BF5DEC42AE95}" destId="{B6B9E61A-5E7F-42D9-A72F-EE932287C510}" srcOrd="0" destOrd="0" presId="urn:microsoft.com/office/officeart/2005/8/layout/hProcess11"/>
    <dgm:cxn modelId="{351164A2-DF92-44D7-8B77-A676CE713CD2}" type="presParOf" srcId="{F7237AC0-F789-4AA4-A459-BF5DEC42AE95}" destId="{FFAC215B-39FA-4BAE-9204-91BCEED879B5}" srcOrd="1" destOrd="0" presId="urn:microsoft.com/office/officeart/2005/8/layout/hProcess11"/>
    <dgm:cxn modelId="{3E36ABF3-94A7-4A06-AA64-036B1AD9FC39}" type="presParOf" srcId="{F7237AC0-F789-4AA4-A459-BF5DEC42AE95}" destId="{181834C0-5982-4AFE-8BB7-B09016BCAA75}"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987013-430D-4A98-923C-344D1BBA61F8}" type="doc">
      <dgm:prSet loTypeId="urn:microsoft.com/office/officeart/2005/8/layout/default" loCatId="list" qsTypeId="urn:microsoft.com/office/officeart/2005/8/quickstyle/3d2" qsCatId="3D" csTypeId="urn:microsoft.com/office/officeart/2005/8/colors/colorful4" csCatId="colorful" phldr="1"/>
      <dgm:spPr/>
      <dgm:t>
        <a:bodyPr/>
        <a:lstStyle/>
        <a:p>
          <a:endParaRPr lang="fr-FR"/>
        </a:p>
      </dgm:t>
    </dgm:pt>
    <dgm:pt modelId="{5BB5BEF6-994B-45A1-8E9E-2AE7002C0E8D}">
      <dgm:prSet phldrT="[Texte]" custT="1"/>
      <dgm:spPr/>
      <dgm:t>
        <a:bodyPr/>
        <a:lstStyle/>
        <a:p>
          <a:r>
            <a:rPr lang="fr-FR" sz="1000" dirty="0"/>
            <a:t>Relations entre l’autorité nationale et les autorités compétentes et le ministère</a:t>
          </a:r>
        </a:p>
      </dgm:t>
    </dgm:pt>
    <dgm:pt modelId="{EE1E5C28-E575-4B41-9FE0-850F5B726656}" type="parTrans" cxnId="{01EE5BA6-A3E0-45BB-BA03-4CFCC2AB59EC}">
      <dgm:prSet/>
      <dgm:spPr/>
      <dgm:t>
        <a:bodyPr/>
        <a:lstStyle/>
        <a:p>
          <a:endParaRPr lang="fr-FR" sz="1000"/>
        </a:p>
      </dgm:t>
    </dgm:pt>
    <dgm:pt modelId="{C9228938-E20B-4D1D-8C34-39CD11CBADCA}" type="sibTrans" cxnId="{01EE5BA6-A3E0-45BB-BA03-4CFCC2AB59EC}">
      <dgm:prSet/>
      <dgm:spPr/>
      <dgm:t>
        <a:bodyPr/>
        <a:lstStyle/>
        <a:p>
          <a:endParaRPr lang="fr-FR" sz="1000"/>
        </a:p>
      </dgm:t>
    </dgm:pt>
    <dgm:pt modelId="{90EE29AC-AD8C-426E-9DFB-3C5E2D8E1307}">
      <dgm:prSet phldrT="[Texte]" custT="1"/>
      <dgm:spPr/>
      <dgm:t>
        <a:bodyPr/>
        <a:lstStyle/>
        <a:p>
          <a:r>
            <a:rPr lang="fr-FR" sz="1000" dirty="0"/>
            <a:t>Enregistrement et autorisation des entités/établissements SoHO</a:t>
          </a:r>
        </a:p>
      </dgm:t>
    </dgm:pt>
    <dgm:pt modelId="{F21EA3B9-4982-456C-86F9-546F30B54042}" type="parTrans" cxnId="{6446687B-DF75-42E2-BE51-1CE35E90D165}">
      <dgm:prSet/>
      <dgm:spPr/>
      <dgm:t>
        <a:bodyPr/>
        <a:lstStyle/>
        <a:p>
          <a:endParaRPr lang="fr-FR" sz="1000"/>
        </a:p>
      </dgm:t>
    </dgm:pt>
    <dgm:pt modelId="{E1AD533B-96E0-458A-8B7C-7ABC429416D4}" type="sibTrans" cxnId="{6446687B-DF75-42E2-BE51-1CE35E90D165}">
      <dgm:prSet/>
      <dgm:spPr/>
      <dgm:t>
        <a:bodyPr/>
        <a:lstStyle/>
        <a:p>
          <a:endParaRPr lang="fr-FR" sz="1000"/>
        </a:p>
      </dgm:t>
    </dgm:pt>
    <dgm:pt modelId="{43A25B02-46CE-4D70-83D0-26FD0E8CC7AE}">
      <dgm:prSet phldrT="[Texte]" custT="1"/>
      <dgm:spPr/>
      <dgm:t>
        <a:bodyPr/>
        <a:lstStyle/>
        <a:p>
          <a:r>
            <a:rPr lang="fr-FR" sz="1000" dirty="0"/>
            <a:t>Autorisation des préparations SoHO</a:t>
          </a:r>
        </a:p>
      </dgm:t>
    </dgm:pt>
    <dgm:pt modelId="{C633834F-8B89-48CB-B0C6-D3F833ED9586}" type="parTrans" cxnId="{3F06C03F-9DE1-458E-83EE-8655B4333063}">
      <dgm:prSet/>
      <dgm:spPr/>
      <dgm:t>
        <a:bodyPr/>
        <a:lstStyle/>
        <a:p>
          <a:endParaRPr lang="fr-FR" sz="1000"/>
        </a:p>
      </dgm:t>
    </dgm:pt>
    <dgm:pt modelId="{CAF4701E-1B5B-4DA4-AD5B-C3D25917E029}" type="sibTrans" cxnId="{3F06C03F-9DE1-458E-83EE-8655B4333063}">
      <dgm:prSet/>
      <dgm:spPr/>
      <dgm:t>
        <a:bodyPr/>
        <a:lstStyle/>
        <a:p>
          <a:endParaRPr lang="fr-FR" sz="1000"/>
        </a:p>
      </dgm:t>
    </dgm:pt>
    <dgm:pt modelId="{6029A39D-567F-490E-BF15-6A8086D5546E}">
      <dgm:prSet phldrT="[Texte]" custT="1"/>
      <dgm:spPr/>
      <dgm:t>
        <a:bodyPr/>
        <a:lstStyle/>
        <a:p>
          <a:r>
            <a:rPr lang="fr-FR" sz="1000" dirty="0"/>
            <a:t>Normes sur la protection des donneurs et receveurs</a:t>
          </a:r>
        </a:p>
      </dgm:t>
    </dgm:pt>
    <dgm:pt modelId="{08DEE1B3-5D46-42D3-8088-42425DD6BA13}" type="parTrans" cxnId="{D0AD2728-D1BC-4051-84D1-2A74146B7B01}">
      <dgm:prSet/>
      <dgm:spPr/>
      <dgm:t>
        <a:bodyPr/>
        <a:lstStyle/>
        <a:p>
          <a:endParaRPr lang="fr-FR" sz="1000"/>
        </a:p>
      </dgm:t>
    </dgm:pt>
    <dgm:pt modelId="{D4397E45-7CD0-433F-9D31-33DA731F468E}" type="sibTrans" cxnId="{D0AD2728-D1BC-4051-84D1-2A74146B7B01}">
      <dgm:prSet/>
      <dgm:spPr/>
      <dgm:t>
        <a:bodyPr/>
        <a:lstStyle/>
        <a:p>
          <a:endParaRPr lang="fr-FR" sz="1000"/>
        </a:p>
      </dgm:t>
    </dgm:pt>
    <dgm:pt modelId="{D65FEC08-D50A-419E-A4FA-CFF6F18C83E8}">
      <dgm:prSet phldrT="[Texte]" custT="1"/>
      <dgm:spPr/>
      <dgm:t>
        <a:bodyPr/>
        <a:lstStyle/>
        <a:p>
          <a:r>
            <a:rPr lang="fr-FR" sz="1000" dirty="0"/>
            <a:t>Vigilance</a:t>
          </a:r>
        </a:p>
      </dgm:t>
    </dgm:pt>
    <dgm:pt modelId="{8F1C9931-1F7B-4FBE-A127-26384588659A}" type="parTrans" cxnId="{7530E7E7-E812-4971-B705-FDEC9914FFA0}">
      <dgm:prSet/>
      <dgm:spPr/>
      <dgm:t>
        <a:bodyPr/>
        <a:lstStyle/>
        <a:p>
          <a:endParaRPr lang="fr-FR" sz="1000"/>
        </a:p>
      </dgm:t>
    </dgm:pt>
    <dgm:pt modelId="{3E053B34-9773-4D40-B338-46BCC7C0CDDC}" type="sibTrans" cxnId="{7530E7E7-E812-4971-B705-FDEC9914FFA0}">
      <dgm:prSet/>
      <dgm:spPr/>
      <dgm:t>
        <a:bodyPr/>
        <a:lstStyle/>
        <a:p>
          <a:endParaRPr lang="fr-FR" sz="1000"/>
        </a:p>
      </dgm:t>
    </dgm:pt>
    <dgm:pt modelId="{2814910A-64D7-42EF-9E03-1831E60E997A}">
      <dgm:prSet custT="1"/>
      <dgm:spPr/>
      <dgm:t>
        <a:bodyPr/>
        <a:lstStyle/>
        <a:p>
          <a:r>
            <a:rPr lang="fr-FR" sz="1000" dirty="0"/>
            <a:t>Inspection</a:t>
          </a:r>
        </a:p>
      </dgm:t>
    </dgm:pt>
    <dgm:pt modelId="{E61AA8BA-A4BA-481B-BB7B-9F7E5613CD8B}" type="parTrans" cxnId="{D45B027C-A6C5-4888-8D4C-0BC971FFCE11}">
      <dgm:prSet/>
      <dgm:spPr/>
      <dgm:t>
        <a:bodyPr/>
        <a:lstStyle/>
        <a:p>
          <a:endParaRPr lang="fr-FR" sz="1000"/>
        </a:p>
      </dgm:t>
    </dgm:pt>
    <dgm:pt modelId="{C61F3FD9-7EE8-4936-9ABC-F23D8D13BAD9}" type="sibTrans" cxnId="{D45B027C-A6C5-4888-8D4C-0BC971FFCE11}">
      <dgm:prSet/>
      <dgm:spPr/>
      <dgm:t>
        <a:bodyPr/>
        <a:lstStyle/>
        <a:p>
          <a:endParaRPr lang="fr-FR" sz="1000"/>
        </a:p>
      </dgm:t>
    </dgm:pt>
    <dgm:pt modelId="{2D7B694D-0D6C-4EAE-AE80-1C2AD220DD8A}">
      <dgm:prSet custT="1"/>
      <dgm:spPr/>
      <dgm:t>
        <a:bodyPr/>
        <a:lstStyle/>
        <a:p>
          <a:r>
            <a:rPr lang="fr-FR" sz="1000" dirty="0"/>
            <a:t>Plans d’urgence nationaux</a:t>
          </a:r>
        </a:p>
      </dgm:t>
    </dgm:pt>
    <dgm:pt modelId="{DD8AE8B4-649E-4661-A0B5-24807EC43E0C}" type="parTrans" cxnId="{EDE2382B-6E1E-4498-92D1-44577202D5B8}">
      <dgm:prSet/>
      <dgm:spPr/>
      <dgm:t>
        <a:bodyPr/>
        <a:lstStyle/>
        <a:p>
          <a:endParaRPr lang="fr-FR" sz="1000"/>
        </a:p>
      </dgm:t>
    </dgm:pt>
    <dgm:pt modelId="{C8B550BA-5994-4CE0-BE32-F38719D645B1}" type="sibTrans" cxnId="{EDE2382B-6E1E-4498-92D1-44577202D5B8}">
      <dgm:prSet/>
      <dgm:spPr/>
      <dgm:t>
        <a:bodyPr/>
        <a:lstStyle/>
        <a:p>
          <a:endParaRPr lang="fr-FR" sz="1000"/>
        </a:p>
      </dgm:t>
    </dgm:pt>
    <dgm:pt modelId="{411CAA01-99E4-4069-8E50-0DE561ECF3DF}">
      <dgm:prSet custT="1"/>
      <dgm:spPr/>
      <dgm:t>
        <a:bodyPr/>
        <a:lstStyle/>
        <a:p>
          <a:r>
            <a:rPr lang="fr-FR" sz="1000" dirty="0"/>
            <a:t>Don volontaire et non rémunéré</a:t>
          </a:r>
        </a:p>
      </dgm:t>
    </dgm:pt>
    <dgm:pt modelId="{06181B80-95D5-46FB-B928-3612BF0FFB8D}" type="parTrans" cxnId="{3A942077-BE48-4E89-947F-D2F2FC462C78}">
      <dgm:prSet/>
      <dgm:spPr/>
      <dgm:t>
        <a:bodyPr/>
        <a:lstStyle/>
        <a:p>
          <a:endParaRPr lang="fr-FR" sz="1000"/>
        </a:p>
      </dgm:t>
    </dgm:pt>
    <dgm:pt modelId="{F959BC46-3714-46ED-B64C-246F63C4B71A}" type="sibTrans" cxnId="{3A942077-BE48-4E89-947F-D2F2FC462C78}">
      <dgm:prSet/>
      <dgm:spPr/>
      <dgm:t>
        <a:bodyPr/>
        <a:lstStyle/>
        <a:p>
          <a:endParaRPr lang="fr-FR" sz="1000"/>
        </a:p>
      </dgm:t>
    </dgm:pt>
    <dgm:pt modelId="{DFDD34FE-8F11-4932-BD7B-61163DF0ED7E}" type="pres">
      <dgm:prSet presAssocID="{CA987013-430D-4A98-923C-344D1BBA61F8}" presName="diagram" presStyleCnt="0">
        <dgm:presLayoutVars>
          <dgm:dir/>
          <dgm:resizeHandles val="exact"/>
        </dgm:presLayoutVars>
      </dgm:prSet>
      <dgm:spPr/>
    </dgm:pt>
    <dgm:pt modelId="{654335FA-F69B-454B-B4B4-13EC82611032}" type="pres">
      <dgm:prSet presAssocID="{5BB5BEF6-994B-45A1-8E9E-2AE7002C0E8D}" presName="node" presStyleLbl="node1" presStyleIdx="0" presStyleCnt="8" custLinFactX="200000" custLinFactY="13665" custLinFactNeighborX="240405" custLinFactNeighborY="100000">
        <dgm:presLayoutVars>
          <dgm:bulletEnabled val="1"/>
        </dgm:presLayoutVars>
      </dgm:prSet>
      <dgm:spPr/>
    </dgm:pt>
    <dgm:pt modelId="{206276F8-BA5E-444D-A6A1-1A6D0B140C87}" type="pres">
      <dgm:prSet presAssocID="{C9228938-E20B-4D1D-8C34-39CD11CBADCA}" presName="sibTrans" presStyleCnt="0"/>
      <dgm:spPr/>
    </dgm:pt>
    <dgm:pt modelId="{E84CB601-5354-48ED-86EA-CCADB5B198F4}" type="pres">
      <dgm:prSet presAssocID="{90EE29AC-AD8C-426E-9DFB-3C5E2D8E1307}" presName="node" presStyleLbl="node1" presStyleIdx="1" presStyleCnt="8">
        <dgm:presLayoutVars>
          <dgm:bulletEnabled val="1"/>
        </dgm:presLayoutVars>
      </dgm:prSet>
      <dgm:spPr/>
    </dgm:pt>
    <dgm:pt modelId="{08B67E59-0863-4333-B83A-2402A5B05D46}" type="pres">
      <dgm:prSet presAssocID="{E1AD533B-96E0-458A-8B7C-7ABC429416D4}" presName="sibTrans" presStyleCnt="0"/>
      <dgm:spPr/>
    </dgm:pt>
    <dgm:pt modelId="{49A63528-9485-42F2-A7B2-51FFEAC1C7E2}" type="pres">
      <dgm:prSet presAssocID="{43A25B02-46CE-4D70-83D0-26FD0E8CC7AE}" presName="node" presStyleLbl="node1" presStyleIdx="2" presStyleCnt="8">
        <dgm:presLayoutVars>
          <dgm:bulletEnabled val="1"/>
        </dgm:presLayoutVars>
      </dgm:prSet>
      <dgm:spPr/>
    </dgm:pt>
    <dgm:pt modelId="{7DB9CE29-C08F-41C9-BD7A-70E838B34606}" type="pres">
      <dgm:prSet presAssocID="{CAF4701E-1B5B-4DA4-AD5B-C3D25917E029}" presName="sibTrans" presStyleCnt="0"/>
      <dgm:spPr/>
    </dgm:pt>
    <dgm:pt modelId="{088C8AC2-AF49-412F-A53C-A726ADCEC0FA}" type="pres">
      <dgm:prSet presAssocID="{6029A39D-567F-490E-BF15-6A8086D5546E}" presName="node" presStyleLbl="node1" presStyleIdx="3" presStyleCnt="8">
        <dgm:presLayoutVars>
          <dgm:bulletEnabled val="1"/>
        </dgm:presLayoutVars>
      </dgm:prSet>
      <dgm:spPr/>
    </dgm:pt>
    <dgm:pt modelId="{B73FA357-A23D-4407-BCAA-90E12CF3CCD1}" type="pres">
      <dgm:prSet presAssocID="{D4397E45-7CD0-433F-9D31-33DA731F468E}" presName="sibTrans" presStyleCnt="0"/>
      <dgm:spPr/>
    </dgm:pt>
    <dgm:pt modelId="{6DB7D2C3-83B1-418A-8E67-BF1E62399F42}" type="pres">
      <dgm:prSet presAssocID="{D65FEC08-D50A-419E-A4FA-CFF6F18C83E8}" presName="node" presStyleLbl="node1" presStyleIdx="4" presStyleCnt="8">
        <dgm:presLayoutVars>
          <dgm:bulletEnabled val="1"/>
        </dgm:presLayoutVars>
      </dgm:prSet>
      <dgm:spPr/>
    </dgm:pt>
    <dgm:pt modelId="{85EDD33E-2B9B-4618-A713-97E3C6C5752D}" type="pres">
      <dgm:prSet presAssocID="{3E053B34-9773-4D40-B338-46BCC7C0CDDC}" presName="sibTrans" presStyleCnt="0"/>
      <dgm:spPr/>
    </dgm:pt>
    <dgm:pt modelId="{E05E3E87-6D8C-43C9-B749-DE1EC5A5CBD0}" type="pres">
      <dgm:prSet presAssocID="{2814910A-64D7-42EF-9E03-1831E60E997A}" presName="node" presStyleLbl="node1" presStyleIdx="5" presStyleCnt="8">
        <dgm:presLayoutVars>
          <dgm:bulletEnabled val="1"/>
        </dgm:presLayoutVars>
      </dgm:prSet>
      <dgm:spPr/>
    </dgm:pt>
    <dgm:pt modelId="{2FB9B7CC-45EB-4D8E-A437-69B722E184A1}" type="pres">
      <dgm:prSet presAssocID="{C61F3FD9-7EE8-4936-9ABC-F23D8D13BAD9}" presName="sibTrans" presStyleCnt="0"/>
      <dgm:spPr/>
    </dgm:pt>
    <dgm:pt modelId="{B47997CE-D36D-4DEF-8E23-B8C19B422DEF}" type="pres">
      <dgm:prSet presAssocID="{2D7B694D-0D6C-4EAE-AE80-1C2AD220DD8A}" presName="node" presStyleLbl="node1" presStyleIdx="6" presStyleCnt="8">
        <dgm:presLayoutVars>
          <dgm:bulletEnabled val="1"/>
        </dgm:presLayoutVars>
      </dgm:prSet>
      <dgm:spPr/>
    </dgm:pt>
    <dgm:pt modelId="{768632CB-8D91-4D54-BDE3-1C8DE0FD374E}" type="pres">
      <dgm:prSet presAssocID="{C8B550BA-5994-4CE0-BE32-F38719D645B1}" presName="sibTrans" presStyleCnt="0"/>
      <dgm:spPr/>
    </dgm:pt>
    <dgm:pt modelId="{580A956C-AFFB-495D-802D-06043392C5D4}" type="pres">
      <dgm:prSet presAssocID="{411CAA01-99E4-4069-8E50-0DE561ECF3DF}" presName="node" presStyleLbl="node1" presStyleIdx="7" presStyleCnt="8">
        <dgm:presLayoutVars>
          <dgm:bulletEnabled val="1"/>
        </dgm:presLayoutVars>
      </dgm:prSet>
      <dgm:spPr/>
    </dgm:pt>
  </dgm:ptLst>
  <dgm:cxnLst>
    <dgm:cxn modelId="{36DC9C23-9C83-45F7-BCDE-DDDE7083C968}" type="presOf" srcId="{411CAA01-99E4-4069-8E50-0DE561ECF3DF}" destId="{580A956C-AFFB-495D-802D-06043392C5D4}" srcOrd="0" destOrd="0" presId="urn:microsoft.com/office/officeart/2005/8/layout/default"/>
    <dgm:cxn modelId="{D0AD2728-D1BC-4051-84D1-2A74146B7B01}" srcId="{CA987013-430D-4A98-923C-344D1BBA61F8}" destId="{6029A39D-567F-490E-BF15-6A8086D5546E}" srcOrd="3" destOrd="0" parTransId="{08DEE1B3-5D46-42D3-8088-42425DD6BA13}" sibTransId="{D4397E45-7CD0-433F-9D31-33DA731F468E}"/>
    <dgm:cxn modelId="{EDE2382B-6E1E-4498-92D1-44577202D5B8}" srcId="{CA987013-430D-4A98-923C-344D1BBA61F8}" destId="{2D7B694D-0D6C-4EAE-AE80-1C2AD220DD8A}" srcOrd="6" destOrd="0" parTransId="{DD8AE8B4-649E-4661-A0B5-24807EC43E0C}" sibTransId="{C8B550BA-5994-4CE0-BE32-F38719D645B1}"/>
    <dgm:cxn modelId="{3F06C03F-9DE1-458E-83EE-8655B4333063}" srcId="{CA987013-430D-4A98-923C-344D1BBA61F8}" destId="{43A25B02-46CE-4D70-83D0-26FD0E8CC7AE}" srcOrd="2" destOrd="0" parTransId="{C633834F-8B89-48CB-B0C6-D3F833ED9586}" sibTransId="{CAF4701E-1B5B-4DA4-AD5B-C3D25917E029}"/>
    <dgm:cxn modelId="{68FEEA4C-CC37-4772-9C22-ED0CCEE8562F}" type="presOf" srcId="{5BB5BEF6-994B-45A1-8E9E-2AE7002C0E8D}" destId="{654335FA-F69B-454B-B4B4-13EC82611032}" srcOrd="0" destOrd="0" presId="urn:microsoft.com/office/officeart/2005/8/layout/default"/>
    <dgm:cxn modelId="{3A942077-BE48-4E89-947F-D2F2FC462C78}" srcId="{CA987013-430D-4A98-923C-344D1BBA61F8}" destId="{411CAA01-99E4-4069-8E50-0DE561ECF3DF}" srcOrd="7" destOrd="0" parTransId="{06181B80-95D5-46FB-B928-3612BF0FFB8D}" sibTransId="{F959BC46-3714-46ED-B64C-246F63C4B71A}"/>
    <dgm:cxn modelId="{28D88A78-8848-4A17-8ED9-245711B1C851}" type="presOf" srcId="{2814910A-64D7-42EF-9E03-1831E60E997A}" destId="{E05E3E87-6D8C-43C9-B749-DE1EC5A5CBD0}" srcOrd="0" destOrd="0" presId="urn:microsoft.com/office/officeart/2005/8/layout/default"/>
    <dgm:cxn modelId="{6446687B-DF75-42E2-BE51-1CE35E90D165}" srcId="{CA987013-430D-4A98-923C-344D1BBA61F8}" destId="{90EE29AC-AD8C-426E-9DFB-3C5E2D8E1307}" srcOrd="1" destOrd="0" parTransId="{F21EA3B9-4982-456C-86F9-546F30B54042}" sibTransId="{E1AD533B-96E0-458A-8B7C-7ABC429416D4}"/>
    <dgm:cxn modelId="{D45B027C-A6C5-4888-8D4C-0BC971FFCE11}" srcId="{CA987013-430D-4A98-923C-344D1BBA61F8}" destId="{2814910A-64D7-42EF-9E03-1831E60E997A}" srcOrd="5" destOrd="0" parTransId="{E61AA8BA-A4BA-481B-BB7B-9F7E5613CD8B}" sibTransId="{C61F3FD9-7EE8-4936-9ABC-F23D8D13BAD9}"/>
    <dgm:cxn modelId="{9CECFC94-8AFD-4D2F-B715-A6F90FB4D355}" type="presOf" srcId="{90EE29AC-AD8C-426E-9DFB-3C5E2D8E1307}" destId="{E84CB601-5354-48ED-86EA-CCADB5B198F4}" srcOrd="0" destOrd="0" presId="urn:microsoft.com/office/officeart/2005/8/layout/default"/>
    <dgm:cxn modelId="{14BE0C99-2D36-46B2-BC73-80FCB87155B6}" type="presOf" srcId="{D65FEC08-D50A-419E-A4FA-CFF6F18C83E8}" destId="{6DB7D2C3-83B1-418A-8E67-BF1E62399F42}" srcOrd="0" destOrd="0" presId="urn:microsoft.com/office/officeart/2005/8/layout/default"/>
    <dgm:cxn modelId="{2B4AEAA0-3B91-44FA-BC3D-48260381AEA7}" type="presOf" srcId="{6029A39D-567F-490E-BF15-6A8086D5546E}" destId="{088C8AC2-AF49-412F-A53C-A726ADCEC0FA}" srcOrd="0" destOrd="0" presId="urn:microsoft.com/office/officeart/2005/8/layout/default"/>
    <dgm:cxn modelId="{01EE5BA6-A3E0-45BB-BA03-4CFCC2AB59EC}" srcId="{CA987013-430D-4A98-923C-344D1BBA61F8}" destId="{5BB5BEF6-994B-45A1-8E9E-2AE7002C0E8D}" srcOrd="0" destOrd="0" parTransId="{EE1E5C28-E575-4B41-9FE0-850F5B726656}" sibTransId="{C9228938-E20B-4D1D-8C34-39CD11CBADCA}"/>
    <dgm:cxn modelId="{D3E41FD4-F699-44D7-9D76-8E64D1B77EDA}" type="presOf" srcId="{2D7B694D-0D6C-4EAE-AE80-1C2AD220DD8A}" destId="{B47997CE-D36D-4DEF-8E23-B8C19B422DEF}" srcOrd="0" destOrd="0" presId="urn:microsoft.com/office/officeart/2005/8/layout/default"/>
    <dgm:cxn modelId="{0C0DCCD4-FB87-4F7B-9699-C3F7323FB3AF}" type="presOf" srcId="{43A25B02-46CE-4D70-83D0-26FD0E8CC7AE}" destId="{49A63528-9485-42F2-A7B2-51FFEAC1C7E2}" srcOrd="0" destOrd="0" presId="urn:microsoft.com/office/officeart/2005/8/layout/default"/>
    <dgm:cxn modelId="{7530E7E7-E812-4971-B705-FDEC9914FFA0}" srcId="{CA987013-430D-4A98-923C-344D1BBA61F8}" destId="{D65FEC08-D50A-419E-A4FA-CFF6F18C83E8}" srcOrd="4" destOrd="0" parTransId="{8F1C9931-1F7B-4FBE-A127-26384588659A}" sibTransId="{3E053B34-9773-4D40-B338-46BCC7C0CDDC}"/>
    <dgm:cxn modelId="{7F1FEBF3-64B6-4592-8586-CBF79F33A1E3}" type="presOf" srcId="{CA987013-430D-4A98-923C-344D1BBA61F8}" destId="{DFDD34FE-8F11-4932-BD7B-61163DF0ED7E}" srcOrd="0" destOrd="0" presId="urn:microsoft.com/office/officeart/2005/8/layout/default"/>
    <dgm:cxn modelId="{F50CA1C6-7CAD-4526-BA97-5E1754995AB3}" type="presParOf" srcId="{DFDD34FE-8F11-4932-BD7B-61163DF0ED7E}" destId="{654335FA-F69B-454B-B4B4-13EC82611032}" srcOrd="0" destOrd="0" presId="urn:microsoft.com/office/officeart/2005/8/layout/default"/>
    <dgm:cxn modelId="{3E7637A4-7C1D-43C8-A1C1-8C004E25DBD9}" type="presParOf" srcId="{DFDD34FE-8F11-4932-BD7B-61163DF0ED7E}" destId="{206276F8-BA5E-444D-A6A1-1A6D0B140C87}" srcOrd="1" destOrd="0" presId="urn:microsoft.com/office/officeart/2005/8/layout/default"/>
    <dgm:cxn modelId="{884CDEE7-81DF-4883-8656-6D3A54051D7B}" type="presParOf" srcId="{DFDD34FE-8F11-4932-BD7B-61163DF0ED7E}" destId="{E84CB601-5354-48ED-86EA-CCADB5B198F4}" srcOrd="2" destOrd="0" presId="urn:microsoft.com/office/officeart/2005/8/layout/default"/>
    <dgm:cxn modelId="{8440B80E-7102-4293-8644-FE377E547F1B}" type="presParOf" srcId="{DFDD34FE-8F11-4932-BD7B-61163DF0ED7E}" destId="{08B67E59-0863-4333-B83A-2402A5B05D46}" srcOrd="3" destOrd="0" presId="urn:microsoft.com/office/officeart/2005/8/layout/default"/>
    <dgm:cxn modelId="{9A066DD9-416F-48C4-9552-B1C93CD89870}" type="presParOf" srcId="{DFDD34FE-8F11-4932-BD7B-61163DF0ED7E}" destId="{49A63528-9485-42F2-A7B2-51FFEAC1C7E2}" srcOrd="4" destOrd="0" presId="urn:microsoft.com/office/officeart/2005/8/layout/default"/>
    <dgm:cxn modelId="{B3A016DA-6682-4BBC-8424-3E37A3B0C292}" type="presParOf" srcId="{DFDD34FE-8F11-4932-BD7B-61163DF0ED7E}" destId="{7DB9CE29-C08F-41C9-BD7A-70E838B34606}" srcOrd="5" destOrd="0" presId="urn:microsoft.com/office/officeart/2005/8/layout/default"/>
    <dgm:cxn modelId="{1F58B4CE-3502-414B-9524-91175792CD5A}" type="presParOf" srcId="{DFDD34FE-8F11-4932-BD7B-61163DF0ED7E}" destId="{088C8AC2-AF49-412F-A53C-A726ADCEC0FA}" srcOrd="6" destOrd="0" presId="urn:microsoft.com/office/officeart/2005/8/layout/default"/>
    <dgm:cxn modelId="{E9566F44-E3CC-4831-9BA6-AC1393DE6F0D}" type="presParOf" srcId="{DFDD34FE-8F11-4932-BD7B-61163DF0ED7E}" destId="{B73FA357-A23D-4407-BCAA-90E12CF3CCD1}" srcOrd="7" destOrd="0" presId="urn:microsoft.com/office/officeart/2005/8/layout/default"/>
    <dgm:cxn modelId="{D7700A35-1E5A-4EAA-9F9F-2E58BBDDE8E7}" type="presParOf" srcId="{DFDD34FE-8F11-4932-BD7B-61163DF0ED7E}" destId="{6DB7D2C3-83B1-418A-8E67-BF1E62399F42}" srcOrd="8" destOrd="0" presId="urn:microsoft.com/office/officeart/2005/8/layout/default"/>
    <dgm:cxn modelId="{025856D5-4F54-4F24-9A6D-DEAB530C449C}" type="presParOf" srcId="{DFDD34FE-8F11-4932-BD7B-61163DF0ED7E}" destId="{85EDD33E-2B9B-4618-A713-97E3C6C5752D}" srcOrd="9" destOrd="0" presId="urn:microsoft.com/office/officeart/2005/8/layout/default"/>
    <dgm:cxn modelId="{0C8F2513-CC51-4AB7-9A72-B403725CF6AA}" type="presParOf" srcId="{DFDD34FE-8F11-4932-BD7B-61163DF0ED7E}" destId="{E05E3E87-6D8C-43C9-B749-DE1EC5A5CBD0}" srcOrd="10" destOrd="0" presId="urn:microsoft.com/office/officeart/2005/8/layout/default"/>
    <dgm:cxn modelId="{C265A03F-73D6-4255-999A-CC7DE6ACB767}" type="presParOf" srcId="{DFDD34FE-8F11-4932-BD7B-61163DF0ED7E}" destId="{2FB9B7CC-45EB-4D8E-A437-69B722E184A1}" srcOrd="11" destOrd="0" presId="urn:microsoft.com/office/officeart/2005/8/layout/default"/>
    <dgm:cxn modelId="{21D8F4C7-3B53-4891-AA20-CFD794FF51DB}" type="presParOf" srcId="{DFDD34FE-8F11-4932-BD7B-61163DF0ED7E}" destId="{B47997CE-D36D-4DEF-8E23-B8C19B422DEF}" srcOrd="12" destOrd="0" presId="urn:microsoft.com/office/officeart/2005/8/layout/default"/>
    <dgm:cxn modelId="{137EF9C9-2734-4E9E-946D-F05F34498F6F}" type="presParOf" srcId="{DFDD34FE-8F11-4932-BD7B-61163DF0ED7E}" destId="{768632CB-8D91-4D54-BDE3-1C8DE0FD374E}" srcOrd="13" destOrd="0" presId="urn:microsoft.com/office/officeart/2005/8/layout/default"/>
    <dgm:cxn modelId="{247D30D0-C0A7-46A2-863A-67CFDAA0D4DE}" type="presParOf" srcId="{DFDD34FE-8F11-4932-BD7B-61163DF0ED7E}" destId="{580A956C-AFFB-495D-802D-06043392C5D4}"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F07DE4-309F-4CB9-B58C-2231158A6A5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A6184900-3D29-4678-8639-38E9740EE42B}">
      <dgm:prSet phldrT="[Texte]" custT="1">
        <dgm:style>
          <a:lnRef idx="2">
            <a:schemeClr val="accent4">
              <a:shade val="15000"/>
            </a:schemeClr>
          </a:lnRef>
          <a:fillRef idx="1">
            <a:schemeClr val="accent4"/>
          </a:fillRef>
          <a:effectRef idx="0">
            <a:schemeClr val="accent4"/>
          </a:effectRef>
          <a:fontRef idx="minor">
            <a:schemeClr val="lt1"/>
          </a:fontRef>
        </dgm:style>
      </dgm:prSet>
      <dgm:spPr/>
      <dgm:t>
        <a:bodyPr/>
        <a:lstStyle/>
        <a:p>
          <a:r>
            <a:rPr lang="fr-FR" sz="2000" dirty="0"/>
            <a:t>Préparer la mise en œuvre du règlement</a:t>
          </a:r>
        </a:p>
      </dgm:t>
    </dgm:pt>
    <dgm:pt modelId="{4C19EB75-7778-4051-9A91-F9E5139A1EED}" type="parTrans" cxnId="{3AD52223-82A4-45E8-8F9D-28983BEDB023}">
      <dgm:prSet/>
      <dgm:spPr/>
      <dgm:t>
        <a:bodyPr/>
        <a:lstStyle/>
        <a:p>
          <a:endParaRPr lang="fr-FR"/>
        </a:p>
      </dgm:t>
    </dgm:pt>
    <dgm:pt modelId="{30B87B18-3838-42D1-94AF-25F7A13D1A46}" type="sibTrans" cxnId="{3AD52223-82A4-45E8-8F9D-28983BEDB023}">
      <dgm:prSet/>
      <dgm:spPr/>
      <dgm:t>
        <a:bodyPr/>
        <a:lstStyle/>
        <a:p>
          <a:endParaRPr lang="fr-FR"/>
        </a:p>
      </dgm:t>
    </dgm:pt>
    <dgm:pt modelId="{378CF229-0551-4C7D-A8D7-FB1036D8B4A0}">
      <dgm:prSet phldrT="[Texte]" custT="1">
        <dgm:style>
          <a:lnRef idx="2">
            <a:schemeClr val="accent4">
              <a:shade val="15000"/>
            </a:schemeClr>
          </a:lnRef>
          <a:fillRef idx="1">
            <a:schemeClr val="accent4"/>
          </a:fillRef>
          <a:effectRef idx="0">
            <a:schemeClr val="accent4"/>
          </a:effectRef>
          <a:fontRef idx="minor">
            <a:schemeClr val="lt1"/>
          </a:fontRef>
        </dgm:style>
      </dgm:prSet>
      <dgm:spPr/>
      <dgm:t>
        <a:bodyPr/>
        <a:lstStyle/>
        <a:p>
          <a:r>
            <a:rPr lang="fr-FR" sz="2000" dirty="0"/>
            <a:t>Détransposer les directives Sang et Tissus/Cellules</a:t>
          </a:r>
        </a:p>
      </dgm:t>
    </dgm:pt>
    <dgm:pt modelId="{16CA86EA-2261-4DD8-9090-4A51DB048A95}" type="parTrans" cxnId="{AB4E3D96-0146-4441-A008-58D1E31E625F}">
      <dgm:prSet/>
      <dgm:spPr/>
      <dgm:t>
        <a:bodyPr/>
        <a:lstStyle/>
        <a:p>
          <a:endParaRPr lang="fr-FR"/>
        </a:p>
      </dgm:t>
    </dgm:pt>
    <dgm:pt modelId="{FBFD35E5-8CA8-4253-816A-CE2EA00D2D6D}" type="sibTrans" cxnId="{AB4E3D96-0146-4441-A008-58D1E31E625F}">
      <dgm:prSet/>
      <dgm:spPr/>
      <dgm:t>
        <a:bodyPr/>
        <a:lstStyle/>
        <a:p>
          <a:endParaRPr lang="fr-FR"/>
        </a:p>
      </dgm:t>
    </dgm:pt>
    <dgm:pt modelId="{EBCDBC19-29B7-47E8-9DE3-153BEAA05ACA}">
      <dgm:prSet phldrT="[Texte]" custT="1"/>
      <dgm:spPr/>
      <dgm:t>
        <a:bodyPr/>
        <a:lstStyle/>
        <a:p>
          <a:r>
            <a:rPr lang="fr-FR" sz="2000" dirty="0"/>
            <a:t>Réagir sur les projets d’actes délégués/d’exécution de la Commission</a:t>
          </a:r>
        </a:p>
      </dgm:t>
    </dgm:pt>
    <dgm:pt modelId="{964FA062-A2DC-4209-B61B-E8C47CAA344C}" type="parTrans" cxnId="{6345E6DD-2CD7-4B3D-9A44-CD9B6DAE36DB}">
      <dgm:prSet/>
      <dgm:spPr/>
      <dgm:t>
        <a:bodyPr/>
        <a:lstStyle/>
        <a:p>
          <a:endParaRPr lang="fr-FR"/>
        </a:p>
      </dgm:t>
    </dgm:pt>
    <dgm:pt modelId="{E2C99B57-72AF-4623-911D-9D2285BF9947}" type="sibTrans" cxnId="{6345E6DD-2CD7-4B3D-9A44-CD9B6DAE36DB}">
      <dgm:prSet/>
      <dgm:spPr/>
      <dgm:t>
        <a:bodyPr/>
        <a:lstStyle/>
        <a:p>
          <a:endParaRPr lang="fr-FR"/>
        </a:p>
      </dgm:t>
    </dgm:pt>
    <dgm:pt modelId="{179F7791-F793-4F14-85A6-8EE23FBBAF1E}" type="pres">
      <dgm:prSet presAssocID="{7BF07DE4-309F-4CB9-B58C-2231158A6A5E}" presName="diagram" presStyleCnt="0">
        <dgm:presLayoutVars>
          <dgm:dir/>
          <dgm:resizeHandles val="exact"/>
        </dgm:presLayoutVars>
      </dgm:prSet>
      <dgm:spPr/>
    </dgm:pt>
    <dgm:pt modelId="{1BAF6C5B-9931-4D5C-A9AC-9A2D0034C8B6}" type="pres">
      <dgm:prSet presAssocID="{A6184900-3D29-4678-8639-38E9740EE42B}" presName="node" presStyleLbl="node1" presStyleIdx="0" presStyleCnt="3">
        <dgm:presLayoutVars>
          <dgm:bulletEnabled val="1"/>
        </dgm:presLayoutVars>
      </dgm:prSet>
      <dgm:spPr/>
    </dgm:pt>
    <dgm:pt modelId="{3D62AC09-4146-44B0-B1FD-D49297D119FC}" type="pres">
      <dgm:prSet presAssocID="{30B87B18-3838-42D1-94AF-25F7A13D1A46}" presName="sibTrans" presStyleCnt="0"/>
      <dgm:spPr/>
    </dgm:pt>
    <dgm:pt modelId="{E3F9FAF0-586D-4433-8D0F-B1CD270E4ADB}" type="pres">
      <dgm:prSet presAssocID="{378CF229-0551-4C7D-A8D7-FB1036D8B4A0}" presName="node" presStyleLbl="node1" presStyleIdx="1" presStyleCnt="3">
        <dgm:presLayoutVars>
          <dgm:bulletEnabled val="1"/>
        </dgm:presLayoutVars>
      </dgm:prSet>
      <dgm:spPr/>
    </dgm:pt>
    <dgm:pt modelId="{53DB836C-4A15-4E38-91B8-5829C29F691C}" type="pres">
      <dgm:prSet presAssocID="{FBFD35E5-8CA8-4253-816A-CE2EA00D2D6D}" presName="sibTrans" presStyleCnt="0"/>
      <dgm:spPr/>
    </dgm:pt>
    <dgm:pt modelId="{B74474C4-BDCE-4B97-8874-CDF0C561EC2B}" type="pres">
      <dgm:prSet presAssocID="{EBCDBC19-29B7-47E8-9DE3-153BEAA05ACA}" presName="node" presStyleLbl="node1" presStyleIdx="2" presStyleCnt="3" custScaleX="125131" custScaleY="100065">
        <dgm:presLayoutVars>
          <dgm:bulletEnabled val="1"/>
        </dgm:presLayoutVars>
      </dgm:prSet>
      <dgm:spPr/>
    </dgm:pt>
  </dgm:ptLst>
  <dgm:cxnLst>
    <dgm:cxn modelId="{3AD52223-82A4-45E8-8F9D-28983BEDB023}" srcId="{7BF07DE4-309F-4CB9-B58C-2231158A6A5E}" destId="{A6184900-3D29-4678-8639-38E9740EE42B}" srcOrd="0" destOrd="0" parTransId="{4C19EB75-7778-4051-9A91-F9E5139A1EED}" sibTransId="{30B87B18-3838-42D1-94AF-25F7A13D1A46}"/>
    <dgm:cxn modelId="{98C3FA30-7C94-41E9-B939-4C2F6EBF86A0}" type="presOf" srcId="{7BF07DE4-309F-4CB9-B58C-2231158A6A5E}" destId="{179F7791-F793-4F14-85A6-8EE23FBBAF1E}" srcOrd="0" destOrd="0" presId="urn:microsoft.com/office/officeart/2005/8/layout/default"/>
    <dgm:cxn modelId="{541C9B79-A619-4A54-8D9D-8E93ECD1071B}" type="presOf" srcId="{A6184900-3D29-4678-8639-38E9740EE42B}" destId="{1BAF6C5B-9931-4D5C-A9AC-9A2D0034C8B6}" srcOrd="0" destOrd="0" presId="urn:microsoft.com/office/officeart/2005/8/layout/default"/>
    <dgm:cxn modelId="{4E6B0D8D-0114-4C20-BEBA-9C82BFA628B2}" type="presOf" srcId="{378CF229-0551-4C7D-A8D7-FB1036D8B4A0}" destId="{E3F9FAF0-586D-4433-8D0F-B1CD270E4ADB}" srcOrd="0" destOrd="0" presId="urn:microsoft.com/office/officeart/2005/8/layout/default"/>
    <dgm:cxn modelId="{AB4E3D96-0146-4441-A008-58D1E31E625F}" srcId="{7BF07DE4-309F-4CB9-B58C-2231158A6A5E}" destId="{378CF229-0551-4C7D-A8D7-FB1036D8B4A0}" srcOrd="1" destOrd="0" parTransId="{16CA86EA-2261-4DD8-9090-4A51DB048A95}" sibTransId="{FBFD35E5-8CA8-4253-816A-CE2EA00D2D6D}"/>
    <dgm:cxn modelId="{6345E6DD-2CD7-4B3D-9A44-CD9B6DAE36DB}" srcId="{7BF07DE4-309F-4CB9-B58C-2231158A6A5E}" destId="{EBCDBC19-29B7-47E8-9DE3-153BEAA05ACA}" srcOrd="2" destOrd="0" parTransId="{964FA062-A2DC-4209-B61B-E8C47CAA344C}" sibTransId="{E2C99B57-72AF-4623-911D-9D2285BF9947}"/>
    <dgm:cxn modelId="{B0C3D0E2-8628-4F3A-AEAC-5D48982882AC}" type="presOf" srcId="{EBCDBC19-29B7-47E8-9DE3-153BEAA05ACA}" destId="{B74474C4-BDCE-4B97-8874-CDF0C561EC2B}" srcOrd="0" destOrd="0" presId="urn:microsoft.com/office/officeart/2005/8/layout/default"/>
    <dgm:cxn modelId="{7322E01F-719D-419E-A8EF-66574B3CE881}" type="presParOf" srcId="{179F7791-F793-4F14-85A6-8EE23FBBAF1E}" destId="{1BAF6C5B-9931-4D5C-A9AC-9A2D0034C8B6}" srcOrd="0" destOrd="0" presId="urn:microsoft.com/office/officeart/2005/8/layout/default"/>
    <dgm:cxn modelId="{3EEC25A1-D279-4A49-9EA4-889E6A61BA03}" type="presParOf" srcId="{179F7791-F793-4F14-85A6-8EE23FBBAF1E}" destId="{3D62AC09-4146-44B0-B1FD-D49297D119FC}" srcOrd="1" destOrd="0" presId="urn:microsoft.com/office/officeart/2005/8/layout/default"/>
    <dgm:cxn modelId="{B1CDB3A9-2B71-45DF-8247-FE0432860391}" type="presParOf" srcId="{179F7791-F793-4F14-85A6-8EE23FBBAF1E}" destId="{E3F9FAF0-586D-4433-8D0F-B1CD270E4ADB}" srcOrd="2" destOrd="0" presId="urn:microsoft.com/office/officeart/2005/8/layout/default"/>
    <dgm:cxn modelId="{A01B9646-E604-4B59-AE35-87480C55D16C}" type="presParOf" srcId="{179F7791-F793-4F14-85A6-8EE23FBBAF1E}" destId="{53DB836C-4A15-4E38-91B8-5829C29F691C}" srcOrd="3" destOrd="0" presId="urn:microsoft.com/office/officeart/2005/8/layout/default"/>
    <dgm:cxn modelId="{EFF3CCE0-6D57-4F61-A590-A536723C2149}" type="presParOf" srcId="{179F7791-F793-4F14-85A6-8EE23FBBAF1E}" destId="{B74474C4-BDCE-4B97-8874-CDF0C561EC2B}" srcOrd="4"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6D4583-810C-4083-8F12-C4C521A7D7E2}" type="doc">
      <dgm:prSet loTypeId="urn:microsoft.com/office/officeart/2005/8/layout/default" loCatId="list" qsTypeId="urn:microsoft.com/office/officeart/2005/8/quickstyle/3d2" qsCatId="3D" csTypeId="urn:microsoft.com/office/officeart/2005/8/colors/accent1_2" csCatId="accent1" phldr="1"/>
      <dgm:spPr/>
      <dgm:t>
        <a:bodyPr/>
        <a:lstStyle/>
        <a:p>
          <a:endParaRPr lang="fr-FR"/>
        </a:p>
      </dgm:t>
    </dgm:pt>
    <dgm:pt modelId="{B31F699A-C911-427E-9FC6-C328108E1933}">
      <dgm:prSet phldrT="[Texte]"/>
      <dgm:spPr/>
      <dgm:t>
        <a:bodyPr/>
        <a:lstStyle/>
        <a:p>
          <a:r>
            <a:rPr lang="fr-FR" dirty="0"/>
            <a:t>Plateforme SoHO</a:t>
          </a:r>
        </a:p>
      </dgm:t>
    </dgm:pt>
    <dgm:pt modelId="{44395F4C-D4AB-4B41-9884-77F37A57EC6D}" type="parTrans" cxnId="{E2D0E92C-5087-4AE0-A27D-3D56F2A95FCF}">
      <dgm:prSet/>
      <dgm:spPr/>
      <dgm:t>
        <a:bodyPr/>
        <a:lstStyle/>
        <a:p>
          <a:endParaRPr lang="fr-FR"/>
        </a:p>
      </dgm:t>
    </dgm:pt>
    <dgm:pt modelId="{2D37CA1E-FFE0-455D-B28F-9F1C7B3AC349}" type="sibTrans" cxnId="{E2D0E92C-5087-4AE0-A27D-3D56F2A95FCF}">
      <dgm:prSet/>
      <dgm:spPr/>
      <dgm:t>
        <a:bodyPr/>
        <a:lstStyle/>
        <a:p>
          <a:endParaRPr lang="fr-FR"/>
        </a:p>
      </dgm:t>
    </dgm:pt>
    <dgm:pt modelId="{86559912-B00F-4DA8-B3C2-D1ADE6025C97}">
      <dgm:prSet phldrT="[Texte]"/>
      <dgm:spPr/>
      <dgm:t>
        <a:bodyPr/>
        <a:lstStyle/>
        <a:p>
          <a:r>
            <a:rPr lang="fr-FR" dirty="0"/>
            <a:t>Données d’activités</a:t>
          </a:r>
        </a:p>
      </dgm:t>
    </dgm:pt>
    <dgm:pt modelId="{EA530FCF-9E8E-4532-99E4-D5B18ADEF66C}" type="parTrans" cxnId="{C3B05B09-5FD7-474E-B242-5CD9D7B2B11F}">
      <dgm:prSet/>
      <dgm:spPr/>
      <dgm:t>
        <a:bodyPr/>
        <a:lstStyle/>
        <a:p>
          <a:endParaRPr lang="fr-FR"/>
        </a:p>
      </dgm:t>
    </dgm:pt>
    <dgm:pt modelId="{9AED036D-7BDC-46FE-B3B4-5F6A8FD64B69}" type="sibTrans" cxnId="{C3B05B09-5FD7-474E-B242-5CD9D7B2B11F}">
      <dgm:prSet/>
      <dgm:spPr/>
      <dgm:t>
        <a:bodyPr/>
        <a:lstStyle/>
        <a:p>
          <a:endParaRPr lang="fr-FR"/>
        </a:p>
      </dgm:t>
    </dgm:pt>
    <dgm:pt modelId="{D2ADC18F-06E7-4880-ABB6-3E679A8D3F05}">
      <dgm:prSet phldrT="[Texte]"/>
      <dgm:spPr/>
      <dgm:t>
        <a:bodyPr/>
        <a:lstStyle/>
        <a:p>
          <a:r>
            <a:rPr lang="fr-FR" dirty="0"/>
            <a:t>Etablissements importateurs</a:t>
          </a:r>
        </a:p>
      </dgm:t>
    </dgm:pt>
    <dgm:pt modelId="{A6F03FBA-26A0-45DC-ACBB-7771B56A4592}" type="parTrans" cxnId="{63796504-FA62-444D-9E72-E62BE34F8243}">
      <dgm:prSet/>
      <dgm:spPr/>
      <dgm:t>
        <a:bodyPr/>
        <a:lstStyle/>
        <a:p>
          <a:endParaRPr lang="fr-FR"/>
        </a:p>
      </dgm:t>
    </dgm:pt>
    <dgm:pt modelId="{7916AFB9-84CC-4941-BA95-F9A264B50892}" type="sibTrans" cxnId="{63796504-FA62-444D-9E72-E62BE34F8243}">
      <dgm:prSet/>
      <dgm:spPr/>
      <dgm:t>
        <a:bodyPr/>
        <a:lstStyle/>
        <a:p>
          <a:endParaRPr lang="fr-FR"/>
        </a:p>
      </dgm:t>
    </dgm:pt>
    <dgm:pt modelId="{410FF048-F5EC-4B16-8758-DC5B969470AA}">
      <dgm:prSet phldrT="[Texte]"/>
      <dgm:spPr/>
      <dgm:t>
        <a:bodyPr/>
        <a:lstStyle/>
        <a:p>
          <a:r>
            <a:rPr lang="fr-FR" dirty="0"/>
            <a:t>Code européen unique</a:t>
          </a:r>
        </a:p>
      </dgm:t>
    </dgm:pt>
    <dgm:pt modelId="{FC22DB89-8402-41B2-AF58-2EBC856FD501}" type="parTrans" cxnId="{2B640287-51CA-4E84-AD70-542F5CC7F722}">
      <dgm:prSet/>
      <dgm:spPr/>
      <dgm:t>
        <a:bodyPr/>
        <a:lstStyle/>
        <a:p>
          <a:endParaRPr lang="fr-FR"/>
        </a:p>
      </dgm:t>
    </dgm:pt>
    <dgm:pt modelId="{F399BFF2-4CD9-4BE1-BE00-EEB492C9948C}" type="sibTrans" cxnId="{2B640287-51CA-4E84-AD70-542F5CC7F722}">
      <dgm:prSet/>
      <dgm:spPr/>
      <dgm:t>
        <a:bodyPr/>
        <a:lstStyle/>
        <a:p>
          <a:endParaRPr lang="fr-FR"/>
        </a:p>
      </dgm:t>
    </dgm:pt>
    <dgm:pt modelId="{AF2ED10B-55D6-42A8-8369-1A53D7DFCCF6}">
      <dgm:prSet/>
      <dgm:spPr/>
      <dgm:t>
        <a:bodyPr/>
        <a:lstStyle/>
        <a:p>
          <a:r>
            <a:rPr lang="fr-FR" dirty="0"/>
            <a:t>Traçabilité</a:t>
          </a:r>
        </a:p>
      </dgm:t>
    </dgm:pt>
    <dgm:pt modelId="{5634F9C3-C1B1-4321-9C44-7330A7920DC4}" type="parTrans" cxnId="{5633206D-BF3A-4CA8-A9EE-38BA1CC85B28}">
      <dgm:prSet/>
      <dgm:spPr/>
      <dgm:t>
        <a:bodyPr/>
        <a:lstStyle/>
        <a:p>
          <a:endParaRPr lang="fr-FR"/>
        </a:p>
      </dgm:t>
    </dgm:pt>
    <dgm:pt modelId="{86533531-090B-403D-AF01-03855798AB96}" type="sibTrans" cxnId="{5633206D-BF3A-4CA8-A9EE-38BA1CC85B28}">
      <dgm:prSet/>
      <dgm:spPr/>
      <dgm:t>
        <a:bodyPr/>
        <a:lstStyle/>
        <a:p>
          <a:endParaRPr lang="fr-FR"/>
        </a:p>
      </dgm:t>
    </dgm:pt>
    <dgm:pt modelId="{EBFDE39F-FF70-4016-9BAE-B977A3B7B769}" type="pres">
      <dgm:prSet presAssocID="{1F6D4583-810C-4083-8F12-C4C521A7D7E2}" presName="diagram" presStyleCnt="0">
        <dgm:presLayoutVars>
          <dgm:dir/>
          <dgm:resizeHandles val="exact"/>
        </dgm:presLayoutVars>
      </dgm:prSet>
      <dgm:spPr/>
    </dgm:pt>
    <dgm:pt modelId="{B42E8F4A-77CE-451C-AA5A-43251DC9B526}" type="pres">
      <dgm:prSet presAssocID="{B31F699A-C911-427E-9FC6-C328108E1933}" presName="node" presStyleLbl="node1" presStyleIdx="0" presStyleCnt="5">
        <dgm:presLayoutVars>
          <dgm:bulletEnabled val="1"/>
        </dgm:presLayoutVars>
      </dgm:prSet>
      <dgm:spPr/>
    </dgm:pt>
    <dgm:pt modelId="{94A9303F-8817-459E-A5E1-9DF4B520F09B}" type="pres">
      <dgm:prSet presAssocID="{2D37CA1E-FFE0-455D-B28F-9F1C7B3AC349}" presName="sibTrans" presStyleCnt="0"/>
      <dgm:spPr/>
    </dgm:pt>
    <dgm:pt modelId="{41CB81ED-B360-470F-880B-8A4CD97E86F4}" type="pres">
      <dgm:prSet presAssocID="{86559912-B00F-4DA8-B3C2-D1ADE6025C97}" presName="node" presStyleLbl="node1" presStyleIdx="1" presStyleCnt="5">
        <dgm:presLayoutVars>
          <dgm:bulletEnabled val="1"/>
        </dgm:presLayoutVars>
      </dgm:prSet>
      <dgm:spPr/>
    </dgm:pt>
    <dgm:pt modelId="{DA9C5003-016F-405A-81B3-CCB728BBF7F8}" type="pres">
      <dgm:prSet presAssocID="{9AED036D-7BDC-46FE-B3B4-5F6A8FD64B69}" presName="sibTrans" presStyleCnt="0"/>
      <dgm:spPr/>
    </dgm:pt>
    <dgm:pt modelId="{8D847762-7A3A-48CD-B4E7-17FC49884B02}" type="pres">
      <dgm:prSet presAssocID="{AF2ED10B-55D6-42A8-8369-1A53D7DFCCF6}" presName="node" presStyleLbl="node1" presStyleIdx="2" presStyleCnt="5">
        <dgm:presLayoutVars>
          <dgm:bulletEnabled val="1"/>
        </dgm:presLayoutVars>
      </dgm:prSet>
      <dgm:spPr/>
    </dgm:pt>
    <dgm:pt modelId="{7204DEC4-A863-4767-A423-CEFE0BF03FF3}" type="pres">
      <dgm:prSet presAssocID="{86533531-090B-403D-AF01-03855798AB96}" presName="sibTrans" presStyleCnt="0"/>
      <dgm:spPr/>
    </dgm:pt>
    <dgm:pt modelId="{0B7A40FE-F46D-4C5D-8EA9-F9D1769775FC}" type="pres">
      <dgm:prSet presAssocID="{D2ADC18F-06E7-4880-ABB6-3E679A8D3F05}" presName="node" presStyleLbl="node1" presStyleIdx="3" presStyleCnt="5">
        <dgm:presLayoutVars>
          <dgm:bulletEnabled val="1"/>
        </dgm:presLayoutVars>
      </dgm:prSet>
      <dgm:spPr/>
    </dgm:pt>
    <dgm:pt modelId="{0AF9D0A6-D994-4FFE-8A82-9D5B339E67C7}" type="pres">
      <dgm:prSet presAssocID="{7916AFB9-84CC-4941-BA95-F9A264B50892}" presName="sibTrans" presStyleCnt="0"/>
      <dgm:spPr/>
    </dgm:pt>
    <dgm:pt modelId="{086C3765-ED62-4AD1-8BA7-BB12711644CD}" type="pres">
      <dgm:prSet presAssocID="{410FF048-F5EC-4B16-8758-DC5B969470AA}" presName="node" presStyleLbl="node1" presStyleIdx="4" presStyleCnt="5">
        <dgm:presLayoutVars>
          <dgm:bulletEnabled val="1"/>
        </dgm:presLayoutVars>
      </dgm:prSet>
      <dgm:spPr/>
    </dgm:pt>
  </dgm:ptLst>
  <dgm:cxnLst>
    <dgm:cxn modelId="{C9EDDE00-44A7-426D-8111-A8F93EE7F522}" type="presOf" srcId="{1F6D4583-810C-4083-8F12-C4C521A7D7E2}" destId="{EBFDE39F-FF70-4016-9BAE-B977A3B7B769}" srcOrd="0" destOrd="0" presId="urn:microsoft.com/office/officeart/2005/8/layout/default"/>
    <dgm:cxn modelId="{63796504-FA62-444D-9E72-E62BE34F8243}" srcId="{1F6D4583-810C-4083-8F12-C4C521A7D7E2}" destId="{D2ADC18F-06E7-4880-ABB6-3E679A8D3F05}" srcOrd="3" destOrd="0" parTransId="{A6F03FBA-26A0-45DC-ACBB-7771B56A4592}" sibTransId="{7916AFB9-84CC-4941-BA95-F9A264B50892}"/>
    <dgm:cxn modelId="{C3B05B09-5FD7-474E-B242-5CD9D7B2B11F}" srcId="{1F6D4583-810C-4083-8F12-C4C521A7D7E2}" destId="{86559912-B00F-4DA8-B3C2-D1ADE6025C97}" srcOrd="1" destOrd="0" parTransId="{EA530FCF-9E8E-4532-99E4-D5B18ADEF66C}" sibTransId="{9AED036D-7BDC-46FE-B3B4-5F6A8FD64B69}"/>
    <dgm:cxn modelId="{293C6B11-A1E9-490E-B5F5-88E26C0646A4}" type="presOf" srcId="{B31F699A-C911-427E-9FC6-C328108E1933}" destId="{B42E8F4A-77CE-451C-AA5A-43251DC9B526}" srcOrd="0" destOrd="0" presId="urn:microsoft.com/office/officeart/2005/8/layout/default"/>
    <dgm:cxn modelId="{3D61172A-239F-40FA-9B2B-81048E776DAA}" type="presOf" srcId="{410FF048-F5EC-4B16-8758-DC5B969470AA}" destId="{086C3765-ED62-4AD1-8BA7-BB12711644CD}" srcOrd="0" destOrd="0" presId="urn:microsoft.com/office/officeart/2005/8/layout/default"/>
    <dgm:cxn modelId="{E2D0E92C-5087-4AE0-A27D-3D56F2A95FCF}" srcId="{1F6D4583-810C-4083-8F12-C4C521A7D7E2}" destId="{B31F699A-C911-427E-9FC6-C328108E1933}" srcOrd="0" destOrd="0" parTransId="{44395F4C-D4AB-4B41-9884-77F37A57EC6D}" sibTransId="{2D37CA1E-FFE0-455D-B28F-9F1C7B3AC349}"/>
    <dgm:cxn modelId="{5633206D-BF3A-4CA8-A9EE-38BA1CC85B28}" srcId="{1F6D4583-810C-4083-8F12-C4C521A7D7E2}" destId="{AF2ED10B-55D6-42A8-8369-1A53D7DFCCF6}" srcOrd="2" destOrd="0" parTransId="{5634F9C3-C1B1-4321-9C44-7330A7920DC4}" sibTransId="{86533531-090B-403D-AF01-03855798AB96}"/>
    <dgm:cxn modelId="{DA457F51-A55F-4208-BE67-D1D53BFA7E1A}" type="presOf" srcId="{D2ADC18F-06E7-4880-ABB6-3E679A8D3F05}" destId="{0B7A40FE-F46D-4C5D-8EA9-F9D1769775FC}" srcOrd="0" destOrd="0" presId="urn:microsoft.com/office/officeart/2005/8/layout/default"/>
    <dgm:cxn modelId="{2B640287-51CA-4E84-AD70-542F5CC7F722}" srcId="{1F6D4583-810C-4083-8F12-C4C521A7D7E2}" destId="{410FF048-F5EC-4B16-8758-DC5B969470AA}" srcOrd="4" destOrd="0" parTransId="{FC22DB89-8402-41B2-AF58-2EBC856FD501}" sibTransId="{F399BFF2-4CD9-4BE1-BE00-EEB492C9948C}"/>
    <dgm:cxn modelId="{656CF7D7-E7FF-4A76-AB88-53F36B97B836}" type="presOf" srcId="{86559912-B00F-4DA8-B3C2-D1ADE6025C97}" destId="{41CB81ED-B360-470F-880B-8A4CD97E86F4}" srcOrd="0" destOrd="0" presId="urn:microsoft.com/office/officeart/2005/8/layout/default"/>
    <dgm:cxn modelId="{B747DED9-1331-4C9E-B7FB-0CC6262CF06D}" type="presOf" srcId="{AF2ED10B-55D6-42A8-8369-1A53D7DFCCF6}" destId="{8D847762-7A3A-48CD-B4E7-17FC49884B02}" srcOrd="0" destOrd="0" presId="urn:microsoft.com/office/officeart/2005/8/layout/default"/>
    <dgm:cxn modelId="{A1457AE5-D56F-43EA-933E-D8A676B94BA3}" type="presParOf" srcId="{EBFDE39F-FF70-4016-9BAE-B977A3B7B769}" destId="{B42E8F4A-77CE-451C-AA5A-43251DC9B526}" srcOrd="0" destOrd="0" presId="urn:microsoft.com/office/officeart/2005/8/layout/default"/>
    <dgm:cxn modelId="{3E72F798-7B37-4D63-933E-C9ABA264D3AF}" type="presParOf" srcId="{EBFDE39F-FF70-4016-9BAE-B977A3B7B769}" destId="{94A9303F-8817-459E-A5E1-9DF4B520F09B}" srcOrd="1" destOrd="0" presId="urn:microsoft.com/office/officeart/2005/8/layout/default"/>
    <dgm:cxn modelId="{B3B6A3A7-6EFB-4BC6-87C1-D2DF8CD28F8E}" type="presParOf" srcId="{EBFDE39F-FF70-4016-9BAE-B977A3B7B769}" destId="{41CB81ED-B360-470F-880B-8A4CD97E86F4}" srcOrd="2" destOrd="0" presId="urn:microsoft.com/office/officeart/2005/8/layout/default"/>
    <dgm:cxn modelId="{B43A2281-C08E-443F-94A9-38DFBAAEEE06}" type="presParOf" srcId="{EBFDE39F-FF70-4016-9BAE-B977A3B7B769}" destId="{DA9C5003-016F-405A-81B3-CCB728BBF7F8}" srcOrd="3" destOrd="0" presId="urn:microsoft.com/office/officeart/2005/8/layout/default"/>
    <dgm:cxn modelId="{EA998444-0016-44EA-8324-8F4566F7419F}" type="presParOf" srcId="{EBFDE39F-FF70-4016-9BAE-B977A3B7B769}" destId="{8D847762-7A3A-48CD-B4E7-17FC49884B02}" srcOrd="4" destOrd="0" presId="urn:microsoft.com/office/officeart/2005/8/layout/default"/>
    <dgm:cxn modelId="{C55BF14A-941A-4791-AC40-2AD1031DFE65}" type="presParOf" srcId="{EBFDE39F-FF70-4016-9BAE-B977A3B7B769}" destId="{7204DEC4-A863-4767-A423-CEFE0BF03FF3}" srcOrd="5" destOrd="0" presId="urn:microsoft.com/office/officeart/2005/8/layout/default"/>
    <dgm:cxn modelId="{81B11BEA-1759-4A56-BC68-9BEF47787489}" type="presParOf" srcId="{EBFDE39F-FF70-4016-9BAE-B977A3B7B769}" destId="{0B7A40FE-F46D-4C5D-8EA9-F9D1769775FC}" srcOrd="6" destOrd="0" presId="urn:microsoft.com/office/officeart/2005/8/layout/default"/>
    <dgm:cxn modelId="{CDC6D3D0-4805-4389-963C-A2A8D5BF5D2A}" type="presParOf" srcId="{EBFDE39F-FF70-4016-9BAE-B977A3B7B769}" destId="{0AF9D0A6-D994-4FFE-8A82-9D5B339E67C7}" srcOrd="7" destOrd="0" presId="urn:microsoft.com/office/officeart/2005/8/layout/default"/>
    <dgm:cxn modelId="{55E399FD-82A5-4213-920D-1E2A4F98BD74}" type="presParOf" srcId="{EBFDE39F-FF70-4016-9BAE-B977A3B7B769}" destId="{086C3765-ED62-4AD1-8BA7-BB12711644CD}" srcOrd="8" destOrd="0" presId="urn:microsoft.com/office/officeart/2005/8/layout/defaul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6F8394-8027-4571-86C1-86A23F242D73}">
      <dsp:nvSpPr>
        <dsp:cNvPr id="0" name=""/>
        <dsp:cNvSpPr/>
      </dsp:nvSpPr>
      <dsp:spPr>
        <a:xfrm>
          <a:off x="0" y="1219199"/>
          <a:ext cx="7584948" cy="1625600"/>
        </a:xfrm>
        <a:prstGeom prst="notchedRightArrow">
          <a:avLst/>
        </a:prstGeom>
        <a:solidFill>
          <a:schemeClr val="accent1">
            <a:lumMod val="20000"/>
            <a:lumOff val="80000"/>
          </a:schemeClr>
        </a:solidFill>
        <a:ln>
          <a:solidFill>
            <a:schemeClr val="tx2"/>
          </a:solidFill>
        </a:ln>
        <a:effectLst/>
      </dsp:spPr>
      <dsp:style>
        <a:lnRef idx="0">
          <a:scrgbClr r="0" g="0" b="0"/>
        </a:lnRef>
        <a:fillRef idx="1">
          <a:scrgbClr r="0" g="0" b="0"/>
        </a:fillRef>
        <a:effectRef idx="0">
          <a:scrgbClr r="0" g="0" b="0"/>
        </a:effectRef>
        <a:fontRef idx="minor"/>
      </dsp:style>
    </dsp:sp>
    <dsp:sp modelId="{68E24CC5-9DED-49EE-97C2-5AF26B94A63C}">
      <dsp:nvSpPr>
        <dsp:cNvPr id="0" name=""/>
        <dsp:cNvSpPr/>
      </dsp:nvSpPr>
      <dsp:spPr>
        <a:xfrm>
          <a:off x="2887" y="0"/>
          <a:ext cx="89830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fr-FR" sz="1800" b="1" kern="1200" dirty="0"/>
            <a:t>7 août 2024</a:t>
          </a:r>
        </a:p>
      </dsp:txBody>
      <dsp:txXfrm>
        <a:off x="2887" y="0"/>
        <a:ext cx="898305" cy="1625600"/>
      </dsp:txXfrm>
    </dsp:sp>
    <dsp:sp modelId="{A6C1BA9B-32B6-46CB-B8FF-734D05FEB100}">
      <dsp:nvSpPr>
        <dsp:cNvPr id="0" name=""/>
        <dsp:cNvSpPr/>
      </dsp:nvSpPr>
      <dsp:spPr>
        <a:xfrm>
          <a:off x="248839"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EAD982-31ED-4DC0-9FFD-C91AE8EA645E}">
      <dsp:nvSpPr>
        <dsp:cNvPr id="0" name=""/>
        <dsp:cNvSpPr/>
      </dsp:nvSpPr>
      <dsp:spPr>
        <a:xfrm>
          <a:off x="944167" y="2571878"/>
          <a:ext cx="898305" cy="1492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fr-FR" sz="1100" kern="1200" dirty="0">
              <a:solidFill>
                <a:schemeClr val="accent2">
                  <a:lumMod val="75000"/>
                </a:schemeClr>
              </a:solidFill>
            </a:rPr>
            <a:t>Adoption de l’acte d’exécution sur la Plateforme SoHO</a:t>
          </a:r>
        </a:p>
      </dsp:txBody>
      <dsp:txXfrm>
        <a:off x="944167" y="2571878"/>
        <a:ext cx="898305" cy="1492121"/>
      </dsp:txXfrm>
    </dsp:sp>
    <dsp:sp modelId="{76736CE5-DB24-4531-93BC-B7391E3B76D2}">
      <dsp:nvSpPr>
        <dsp:cNvPr id="0" name=""/>
        <dsp:cNvSpPr/>
      </dsp:nvSpPr>
      <dsp:spPr>
        <a:xfrm>
          <a:off x="1192060" y="1862169"/>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7AE634-7BBA-4AC8-9A6B-7198E99FCEB9}">
      <dsp:nvSpPr>
        <dsp:cNvPr id="0" name=""/>
        <dsp:cNvSpPr/>
      </dsp:nvSpPr>
      <dsp:spPr>
        <a:xfrm>
          <a:off x="1889328" y="0"/>
          <a:ext cx="116135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398272" rIns="398272" bIns="398272" numCol="1" spcCol="1270" anchor="b" anchorCtr="0">
          <a:noAutofit/>
        </a:bodyPr>
        <a:lstStyle/>
        <a:p>
          <a:pPr marL="0" lvl="0" indent="0" algn="ctr" defTabSz="2489200">
            <a:lnSpc>
              <a:spcPct val="90000"/>
            </a:lnSpc>
            <a:spcBef>
              <a:spcPct val="0"/>
            </a:spcBef>
            <a:spcAft>
              <a:spcPct val="35000"/>
            </a:spcAft>
            <a:buNone/>
          </a:pPr>
          <a:endParaRPr lang="fr-FR" sz="5600" kern="1200" dirty="0"/>
        </a:p>
      </dsp:txBody>
      <dsp:txXfrm>
        <a:off x="1889328" y="0"/>
        <a:ext cx="1161355" cy="1625600"/>
      </dsp:txXfrm>
    </dsp:sp>
    <dsp:sp modelId="{F3300796-2B5F-4CD1-8AF8-0C3B2F20A798}">
      <dsp:nvSpPr>
        <dsp:cNvPr id="0" name=""/>
        <dsp:cNvSpPr/>
      </dsp:nvSpPr>
      <dsp:spPr>
        <a:xfrm>
          <a:off x="2266806"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B3729C-2FAA-4D5A-ADEE-5CFFBC7F9D27}">
      <dsp:nvSpPr>
        <dsp:cNvPr id="0" name=""/>
        <dsp:cNvSpPr/>
      </dsp:nvSpPr>
      <dsp:spPr>
        <a:xfrm>
          <a:off x="3095599" y="2438399"/>
          <a:ext cx="89830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398272" rIns="398272" bIns="398272" numCol="1" spcCol="1270" anchor="t" anchorCtr="0">
          <a:noAutofit/>
        </a:bodyPr>
        <a:lstStyle/>
        <a:p>
          <a:pPr marL="0" lvl="0" indent="0" algn="ctr" defTabSz="2489200">
            <a:lnSpc>
              <a:spcPct val="90000"/>
            </a:lnSpc>
            <a:spcBef>
              <a:spcPct val="0"/>
            </a:spcBef>
            <a:spcAft>
              <a:spcPct val="35000"/>
            </a:spcAft>
            <a:buNone/>
          </a:pPr>
          <a:endParaRPr lang="fr-FR" sz="5600" kern="1200"/>
        </a:p>
      </dsp:txBody>
      <dsp:txXfrm>
        <a:off x="3095599" y="2438399"/>
        <a:ext cx="898305" cy="1625600"/>
      </dsp:txXfrm>
    </dsp:sp>
    <dsp:sp modelId="{C7BAC968-5FFD-4289-B00A-7E012BD62C72}">
      <dsp:nvSpPr>
        <dsp:cNvPr id="0" name=""/>
        <dsp:cNvSpPr/>
      </dsp:nvSpPr>
      <dsp:spPr>
        <a:xfrm>
          <a:off x="3341551"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6E8084-44AF-4501-AC2D-2788C291464F}">
      <dsp:nvSpPr>
        <dsp:cNvPr id="0" name=""/>
        <dsp:cNvSpPr/>
      </dsp:nvSpPr>
      <dsp:spPr>
        <a:xfrm>
          <a:off x="4038819" y="0"/>
          <a:ext cx="89830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398272" rIns="398272" bIns="398272" numCol="1" spcCol="1270" anchor="b" anchorCtr="0">
          <a:noAutofit/>
        </a:bodyPr>
        <a:lstStyle/>
        <a:p>
          <a:pPr marL="0" lvl="0" indent="0" algn="ctr" defTabSz="2489200">
            <a:lnSpc>
              <a:spcPct val="90000"/>
            </a:lnSpc>
            <a:spcBef>
              <a:spcPct val="0"/>
            </a:spcBef>
            <a:spcAft>
              <a:spcPct val="35000"/>
            </a:spcAft>
            <a:buNone/>
          </a:pPr>
          <a:endParaRPr lang="fr-FR" sz="5600" kern="1200"/>
        </a:p>
      </dsp:txBody>
      <dsp:txXfrm>
        <a:off x="4038819" y="0"/>
        <a:ext cx="898305" cy="1625600"/>
      </dsp:txXfrm>
    </dsp:sp>
    <dsp:sp modelId="{6EFEB3DC-37C3-47B3-988E-9222799BB543}">
      <dsp:nvSpPr>
        <dsp:cNvPr id="0" name=""/>
        <dsp:cNvSpPr/>
      </dsp:nvSpPr>
      <dsp:spPr>
        <a:xfrm>
          <a:off x="4284772"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4C4598-A3FD-481F-BA69-B448F57EC42B}">
      <dsp:nvSpPr>
        <dsp:cNvPr id="0" name=""/>
        <dsp:cNvSpPr/>
      </dsp:nvSpPr>
      <dsp:spPr>
        <a:xfrm>
          <a:off x="4982040" y="2438399"/>
          <a:ext cx="89830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398272" rIns="398272" bIns="398272" numCol="1" spcCol="1270" anchor="t" anchorCtr="0">
          <a:noAutofit/>
        </a:bodyPr>
        <a:lstStyle/>
        <a:p>
          <a:pPr marL="0" lvl="0" indent="0" algn="ctr" defTabSz="2489200">
            <a:lnSpc>
              <a:spcPct val="90000"/>
            </a:lnSpc>
            <a:spcBef>
              <a:spcPct val="0"/>
            </a:spcBef>
            <a:spcAft>
              <a:spcPct val="35000"/>
            </a:spcAft>
            <a:buNone/>
          </a:pPr>
          <a:endParaRPr lang="fr-FR" sz="5600" kern="1200"/>
        </a:p>
      </dsp:txBody>
      <dsp:txXfrm>
        <a:off x="4982040" y="2438399"/>
        <a:ext cx="898305" cy="1625600"/>
      </dsp:txXfrm>
    </dsp:sp>
    <dsp:sp modelId="{4D76085E-0986-4E59-A1DD-2F6B80FDDFC6}">
      <dsp:nvSpPr>
        <dsp:cNvPr id="0" name=""/>
        <dsp:cNvSpPr/>
      </dsp:nvSpPr>
      <dsp:spPr>
        <a:xfrm>
          <a:off x="5227992"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549CB7-EC58-4DC6-B3E6-F1FE2C11A6A3}">
      <dsp:nvSpPr>
        <dsp:cNvPr id="0" name=""/>
        <dsp:cNvSpPr/>
      </dsp:nvSpPr>
      <dsp:spPr>
        <a:xfrm>
          <a:off x="5925260" y="0"/>
          <a:ext cx="89830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398272" rIns="398272" bIns="398272" numCol="1" spcCol="1270" anchor="b" anchorCtr="0">
          <a:noAutofit/>
        </a:bodyPr>
        <a:lstStyle/>
        <a:p>
          <a:pPr marL="0" lvl="0" indent="0" algn="ctr" defTabSz="2489200">
            <a:lnSpc>
              <a:spcPct val="90000"/>
            </a:lnSpc>
            <a:spcBef>
              <a:spcPct val="0"/>
            </a:spcBef>
            <a:spcAft>
              <a:spcPct val="35000"/>
            </a:spcAft>
            <a:buNone/>
          </a:pPr>
          <a:endParaRPr lang="fr-FR" sz="5600" kern="1200"/>
        </a:p>
      </dsp:txBody>
      <dsp:txXfrm>
        <a:off x="5925260" y="0"/>
        <a:ext cx="898305" cy="1625600"/>
      </dsp:txXfrm>
    </dsp:sp>
    <dsp:sp modelId="{DEA7E9C5-DB63-4327-A055-969E3E7BFE59}">
      <dsp:nvSpPr>
        <dsp:cNvPr id="0" name=""/>
        <dsp:cNvSpPr/>
      </dsp:nvSpPr>
      <dsp:spPr>
        <a:xfrm>
          <a:off x="6171213"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91B77-06A3-4C11-A05C-1B648E044ADB}">
      <dsp:nvSpPr>
        <dsp:cNvPr id="0" name=""/>
        <dsp:cNvSpPr/>
      </dsp:nvSpPr>
      <dsp:spPr>
        <a:xfrm>
          <a:off x="0" y="1219199"/>
          <a:ext cx="7680960" cy="1625600"/>
        </a:xfrm>
        <a:prstGeom prst="notchedRightArrow">
          <a:avLst/>
        </a:prstGeom>
        <a:solidFill>
          <a:schemeClr val="accent1">
            <a:lumMod val="20000"/>
            <a:lumOff val="80000"/>
          </a:schemeClr>
        </a:solidFill>
        <a:ln>
          <a:solidFill>
            <a:schemeClr val="tx2"/>
          </a:solidFill>
        </a:ln>
        <a:effectLst/>
      </dsp:spPr>
      <dsp:style>
        <a:lnRef idx="0">
          <a:scrgbClr r="0" g="0" b="0"/>
        </a:lnRef>
        <a:fillRef idx="1">
          <a:scrgbClr r="0" g="0" b="0"/>
        </a:fillRef>
        <a:effectRef idx="0">
          <a:scrgbClr r="0" g="0" b="0"/>
        </a:effectRef>
        <a:fontRef idx="minor"/>
      </dsp:style>
    </dsp:sp>
    <dsp:sp modelId="{5A505D1F-84B8-4F84-858B-47A53716591A}">
      <dsp:nvSpPr>
        <dsp:cNvPr id="0" name=""/>
        <dsp:cNvSpPr/>
      </dsp:nvSpPr>
      <dsp:spPr>
        <a:xfrm>
          <a:off x="123441" y="774228"/>
          <a:ext cx="1025286" cy="714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fr-FR" sz="1200" kern="1200" dirty="0"/>
            <a:t>17</a:t>
          </a:r>
          <a:r>
            <a:rPr lang="fr-FR" sz="1600" kern="1200" dirty="0"/>
            <a:t> </a:t>
          </a:r>
          <a:r>
            <a:rPr lang="fr-FR" sz="1200" kern="1200" dirty="0"/>
            <a:t>Décembre 2024</a:t>
          </a:r>
        </a:p>
      </dsp:txBody>
      <dsp:txXfrm>
        <a:off x="123441" y="774228"/>
        <a:ext cx="1025286" cy="714272"/>
      </dsp:txXfrm>
    </dsp:sp>
    <dsp:sp modelId="{C0638746-9D21-4EB0-8F32-CE3709B48207}">
      <dsp:nvSpPr>
        <dsp:cNvPr id="0" name=""/>
        <dsp:cNvSpPr/>
      </dsp:nvSpPr>
      <dsp:spPr>
        <a:xfrm>
          <a:off x="541094"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910198-9718-4698-B9AE-756658464FDF}">
      <dsp:nvSpPr>
        <dsp:cNvPr id="0" name=""/>
        <dsp:cNvSpPr/>
      </dsp:nvSpPr>
      <dsp:spPr>
        <a:xfrm>
          <a:off x="1397677" y="2438399"/>
          <a:ext cx="1328228"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endParaRPr lang="fr-FR" sz="1000" kern="1200" dirty="0"/>
        </a:p>
      </dsp:txBody>
      <dsp:txXfrm>
        <a:off x="1397677" y="2438399"/>
        <a:ext cx="1328228" cy="1625600"/>
      </dsp:txXfrm>
    </dsp:sp>
    <dsp:sp modelId="{81900053-D37C-450B-B11A-E2042DF5D55C}">
      <dsp:nvSpPr>
        <dsp:cNvPr id="0" name=""/>
        <dsp:cNvSpPr/>
      </dsp:nvSpPr>
      <dsp:spPr>
        <a:xfrm>
          <a:off x="1858592"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968949-76B8-4E61-91EA-13E106800A77}">
      <dsp:nvSpPr>
        <dsp:cNvPr id="0" name=""/>
        <dsp:cNvSpPr/>
      </dsp:nvSpPr>
      <dsp:spPr>
        <a:xfrm flipV="1">
          <a:off x="7187173" y="536789"/>
          <a:ext cx="82297" cy="65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222250">
            <a:lnSpc>
              <a:spcPct val="90000"/>
            </a:lnSpc>
            <a:spcBef>
              <a:spcPct val="0"/>
            </a:spcBef>
            <a:spcAft>
              <a:spcPct val="35000"/>
            </a:spcAft>
            <a:buNone/>
          </a:pPr>
          <a:endParaRPr lang="fr-FR" sz="500" kern="1200" dirty="0"/>
        </a:p>
      </dsp:txBody>
      <dsp:txXfrm rot="10800000">
        <a:off x="7187173" y="536789"/>
        <a:ext cx="82297" cy="65219"/>
      </dsp:txXfrm>
    </dsp:sp>
    <dsp:sp modelId="{31208682-88CD-48E3-B29D-1C317FD981AB}">
      <dsp:nvSpPr>
        <dsp:cNvPr id="0" name=""/>
        <dsp:cNvSpPr/>
      </dsp:nvSpPr>
      <dsp:spPr>
        <a:xfrm>
          <a:off x="3294380"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3C74C7-AC8F-4961-872F-48B0CEA7F0F0}">
      <dsp:nvSpPr>
        <dsp:cNvPr id="0" name=""/>
        <dsp:cNvSpPr/>
      </dsp:nvSpPr>
      <dsp:spPr>
        <a:xfrm>
          <a:off x="4186957" y="2438399"/>
          <a:ext cx="1328228"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398272" rIns="398272" bIns="398272" numCol="1" spcCol="1270" anchor="t" anchorCtr="0">
          <a:noAutofit/>
        </a:bodyPr>
        <a:lstStyle/>
        <a:p>
          <a:pPr marL="0" lvl="0" indent="0" algn="ctr" defTabSz="2489200">
            <a:lnSpc>
              <a:spcPct val="90000"/>
            </a:lnSpc>
            <a:spcBef>
              <a:spcPct val="0"/>
            </a:spcBef>
            <a:spcAft>
              <a:spcPct val="35000"/>
            </a:spcAft>
            <a:buNone/>
          </a:pPr>
          <a:endParaRPr lang="fr-FR" sz="5600" kern="1200"/>
        </a:p>
      </dsp:txBody>
      <dsp:txXfrm>
        <a:off x="4186957" y="2438399"/>
        <a:ext cx="1328228" cy="1625600"/>
      </dsp:txXfrm>
    </dsp:sp>
    <dsp:sp modelId="{C250CAA5-2FED-438C-9A2C-3E63D01449A0}">
      <dsp:nvSpPr>
        <dsp:cNvPr id="0" name=""/>
        <dsp:cNvSpPr/>
      </dsp:nvSpPr>
      <dsp:spPr>
        <a:xfrm>
          <a:off x="4647871"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B9E61A-5E7F-42D9-A72F-EE932287C510}">
      <dsp:nvSpPr>
        <dsp:cNvPr id="0" name=""/>
        <dsp:cNvSpPr/>
      </dsp:nvSpPr>
      <dsp:spPr>
        <a:xfrm>
          <a:off x="5581597" y="0"/>
          <a:ext cx="1328228"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8272" tIns="398272" rIns="398272" bIns="398272" numCol="1" spcCol="1270" anchor="b" anchorCtr="0">
          <a:noAutofit/>
        </a:bodyPr>
        <a:lstStyle/>
        <a:p>
          <a:pPr marL="0" lvl="0" indent="0" algn="ctr" defTabSz="2489200">
            <a:lnSpc>
              <a:spcPct val="90000"/>
            </a:lnSpc>
            <a:spcBef>
              <a:spcPct val="0"/>
            </a:spcBef>
            <a:spcAft>
              <a:spcPct val="35000"/>
            </a:spcAft>
            <a:buNone/>
          </a:pPr>
          <a:endParaRPr lang="fr-FR" sz="5600" kern="1200"/>
        </a:p>
      </dsp:txBody>
      <dsp:txXfrm>
        <a:off x="5581597" y="0"/>
        <a:ext cx="1328228" cy="1625600"/>
      </dsp:txXfrm>
    </dsp:sp>
    <dsp:sp modelId="{FFAC215B-39FA-4BAE-9204-91BCEED879B5}">
      <dsp:nvSpPr>
        <dsp:cNvPr id="0" name=""/>
        <dsp:cNvSpPr/>
      </dsp:nvSpPr>
      <dsp:spPr>
        <a:xfrm>
          <a:off x="6042511" y="1828800"/>
          <a:ext cx="406400" cy="4064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4335FA-F69B-454B-B4B4-13EC82611032}">
      <dsp:nvSpPr>
        <dsp:cNvPr id="0" name=""/>
        <dsp:cNvSpPr/>
      </dsp:nvSpPr>
      <dsp:spPr>
        <a:xfrm>
          <a:off x="5253701" y="811582"/>
          <a:ext cx="1189526" cy="71371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FR" sz="1000" kern="1200" dirty="0"/>
            <a:t>Relations entre l’autorité nationale et les autorités compétentes et le ministère</a:t>
          </a:r>
        </a:p>
      </dsp:txBody>
      <dsp:txXfrm>
        <a:off x="5253701" y="811582"/>
        <a:ext cx="1189526" cy="713715"/>
      </dsp:txXfrm>
    </dsp:sp>
    <dsp:sp modelId="{E84CB601-5354-48ED-86EA-CCADB5B198F4}">
      <dsp:nvSpPr>
        <dsp:cNvPr id="0" name=""/>
        <dsp:cNvSpPr/>
      </dsp:nvSpPr>
      <dsp:spPr>
        <a:xfrm>
          <a:off x="1323446" y="337"/>
          <a:ext cx="1189526" cy="713715"/>
        </a:xfrm>
        <a:prstGeom prst="rect">
          <a:avLst/>
        </a:prstGeom>
        <a:gradFill rotWithShape="0">
          <a:gsLst>
            <a:gs pos="0">
              <a:schemeClr val="accent4">
                <a:hueOff val="-193545"/>
                <a:satOff val="-128"/>
                <a:lumOff val="1597"/>
                <a:alphaOff val="0"/>
                <a:satMod val="103000"/>
                <a:lumMod val="102000"/>
                <a:tint val="94000"/>
              </a:schemeClr>
            </a:gs>
            <a:gs pos="50000">
              <a:schemeClr val="accent4">
                <a:hueOff val="-193545"/>
                <a:satOff val="-128"/>
                <a:lumOff val="1597"/>
                <a:alphaOff val="0"/>
                <a:satMod val="110000"/>
                <a:lumMod val="100000"/>
                <a:shade val="100000"/>
              </a:schemeClr>
            </a:gs>
            <a:gs pos="100000">
              <a:schemeClr val="accent4">
                <a:hueOff val="-193545"/>
                <a:satOff val="-128"/>
                <a:lumOff val="159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FR" sz="1000" kern="1200" dirty="0"/>
            <a:t>Enregistrement et autorisation des entités/établissements SoHO</a:t>
          </a:r>
        </a:p>
      </dsp:txBody>
      <dsp:txXfrm>
        <a:off x="1323446" y="337"/>
        <a:ext cx="1189526" cy="713715"/>
      </dsp:txXfrm>
    </dsp:sp>
    <dsp:sp modelId="{49A63528-9485-42F2-A7B2-51FFEAC1C7E2}">
      <dsp:nvSpPr>
        <dsp:cNvPr id="0" name=""/>
        <dsp:cNvSpPr/>
      </dsp:nvSpPr>
      <dsp:spPr>
        <a:xfrm>
          <a:off x="2631925" y="337"/>
          <a:ext cx="1189526" cy="713715"/>
        </a:xfrm>
        <a:prstGeom prst="rect">
          <a:avLst/>
        </a:prstGeom>
        <a:gradFill rotWithShape="0">
          <a:gsLst>
            <a:gs pos="0">
              <a:schemeClr val="accent4">
                <a:hueOff val="-387090"/>
                <a:satOff val="-256"/>
                <a:lumOff val="3193"/>
                <a:alphaOff val="0"/>
                <a:satMod val="103000"/>
                <a:lumMod val="102000"/>
                <a:tint val="94000"/>
              </a:schemeClr>
            </a:gs>
            <a:gs pos="50000">
              <a:schemeClr val="accent4">
                <a:hueOff val="-387090"/>
                <a:satOff val="-256"/>
                <a:lumOff val="3193"/>
                <a:alphaOff val="0"/>
                <a:satMod val="110000"/>
                <a:lumMod val="100000"/>
                <a:shade val="100000"/>
              </a:schemeClr>
            </a:gs>
            <a:gs pos="100000">
              <a:schemeClr val="accent4">
                <a:hueOff val="-387090"/>
                <a:satOff val="-256"/>
                <a:lumOff val="319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FR" sz="1000" kern="1200" dirty="0"/>
            <a:t>Autorisation des préparations SoHO</a:t>
          </a:r>
        </a:p>
      </dsp:txBody>
      <dsp:txXfrm>
        <a:off x="2631925" y="337"/>
        <a:ext cx="1189526" cy="713715"/>
      </dsp:txXfrm>
    </dsp:sp>
    <dsp:sp modelId="{088C8AC2-AF49-412F-A53C-A726ADCEC0FA}">
      <dsp:nvSpPr>
        <dsp:cNvPr id="0" name=""/>
        <dsp:cNvSpPr/>
      </dsp:nvSpPr>
      <dsp:spPr>
        <a:xfrm>
          <a:off x="3940404" y="337"/>
          <a:ext cx="1189526" cy="713715"/>
        </a:xfrm>
        <a:prstGeom prst="rect">
          <a:avLst/>
        </a:prstGeom>
        <a:gradFill rotWithShape="0">
          <a:gsLst>
            <a:gs pos="0">
              <a:schemeClr val="accent4">
                <a:hueOff val="-580635"/>
                <a:satOff val="-384"/>
                <a:lumOff val="4790"/>
                <a:alphaOff val="0"/>
                <a:satMod val="103000"/>
                <a:lumMod val="102000"/>
                <a:tint val="94000"/>
              </a:schemeClr>
            </a:gs>
            <a:gs pos="50000">
              <a:schemeClr val="accent4">
                <a:hueOff val="-580635"/>
                <a:satOff val="-384"/>
                <a:lumOff val="4790"/>
                <a:alphaOff val="0"/>
                <a:satMod val="110000"/>
                <a:lumMod val="100000"/>
                <a:shade val="100000"/>
              </a:schemeClr>
            </a:gs>
            <a:gs pos="100000">
              <a:schemeClr val="accent4">
                <a:hueOff val="-580635"/>
                <a:satOff val="-384"/>
                <a:lumOff val="479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FR" sz="1000" kern="1200" dirty="0"/>
            <a:t>Normes sur la protection des donneurs et receveurs</a:t>
          </a:r>
        </a:p>
      </dsp:txBody>
      <dsp:txXfrm>
        <a:off x="3940404" y="337"/>
        <a:ext cx="1189526" cy="713715"/>
      </dsp:txXfrm>
    </dsp:sp>
    <dsp:sp modelId="{6DB7D2C3-83B1-418A-8E67-BF1E62399F42}">
      <dsp:nvSpPr>
        <dsp:cNvPr id="0" name=""/>
        <dsp:cNvSpPr/>
      </dsp:nvSpPr>
      <dsp:spPr>
        <a:xfrm>
          <a:off x="5248883" y="337"/>
          <a:ext cx="1189526" cy="713715"/>
        </a:xfrm>
        <a:prstGeom prst="rect">
          <a:avLst/>
        </a:prstGeom>
        <a:gradFill rotWithShape="0">
          <a:gsLst>
            <a:gs pos="0">
              <a:schemeClr val="accent4">
                <a:hueOff val="-774181"/>
                <a:satOff val="-513"/>
                <a:lumOff val="6387"/>
                <a:alphaOff val="0"/>
                <a:satMod val="103000"/>
                <a:lumMod val="102000"/>
                <a:tint val="94000"/>
              </a:schemeClr>
            </a:gs>
            <a:gs pos="50000">
              <a:schemeClr val="accent4">
                <a:hueOff val="-774181"/>
                <a:satOff val="-513"/>
                <a:lumOff val="6387"/>
                <a:alphaOff val="0"/>
                <a:satMod val="110000"/>
                <a:lumMod val="100000"/>
                <a:shade val="100000"/>
              </a:schemeClr>
            </a:gs>
            <a:gs pos="100000">
              <a:schemeClr val="accent4">
                <a:hueOff val="-774181"/>
                <a:satOff val="-513"/>
                <a:lumOff val="638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FR" sz="1000" kern="1200" dirty="0"/>
            <a:t>Vigilance</a:t>
          </a:r>
        </a:p>
      </dsp:txBody>
      <dsp:txXfrm>
        <a:off x="5248883" y="337"/>
        <a:ext cx="1189526" cy="713715"/>
      </dsp:txXfrm>
    </dsp:sp>
    <dsp:sp modelId="{E05E3E87-6D8C-43C9-B749-DE1EC5A5CBD0}">
      <dsp:nvSpPr>
        <dsp:cNvPr id="0" name=""/>
        <dsp:cNvSpPr/>
      </dsp:nvSpPr>
      <dsp:spPr>
        <a:xfrm>
          <a:off x="1323446" y="833005"/>
          <a:ext cx="1189526" cy="713715"/>
        </a:xfrm>
        <a:prstGeom prst="rect">
          <a:avLst/>
        </a:prstGeom>
        <a:gradFill rotWithShape="0">
          <a:gsLst>
            <a:gs pos="0">
              <a:schemeClr val="accent4">
                <a:hueOff val="-967726"/>
                <a:satOff val="-641"/>
                <a:lumOff val="7984"/>
                <a:alphaOff val="0"/>
                <a:satMod val="103000"/>
                <a:lumMod val="102000"/>
                <a:tint val="94000"/>
              </a:schemeClr>
            </a:gs>
            <a:gs pos="50000">
              <a:schemeClr val="accent4">
                <a:hueOff val="-967726"/>
                <a:satOff val="-641"/>
                <a:lumOff val="7984"/>
                <a:alphaOff val="0"/>
                <a:satMod val="110000"/>
                <a:lumMod val="100000"/>
                <a:shade val="100000"/>
              </a:schemeClr>
            </a:gs>
            <a:gs pos="100000">
              <a:schemeClr val="accent4">
                <a:hueOff val="-967726"/>
                <a:satOff val="-641"/>
                <a:lumOff val="798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FR" sz="1000" kern="1200" dirty="0"/>
            <a:t>Inspection</a:t>
          </a:r>
        </a:p>
      </dsp:txBody>
      <dsp:txXfrm>
        <a:off x="1323446" y="833005"/>
        <a:ext cx="1189526" cy="713715"/>
      </dsp:txXfrm>
    </dsp:sp>
    <dsp:sp modelId="{B47997CE-D36D-4DEF-8E23-B8C19B422DEF}">
      <dsp:nvSpPr>
        <dsp:cNvPr id="0" name=""/>
        <dsp:cNvSpPr/>
      </dsp:nvSpPr>
      <dsp:spPr>
        <a:xfrm>
          <a:off x="2631925" y="833005"/>
          <a:ext cx="1189526" cy="713715"/>
        </a:xfrm>
        <a:prstGeom prst="rect">
          <a:avLst/>
        </a:prstGeom>
        <a:gradFill rotWithShape="0">
          <a:gsLst>
            <a:gs pos="0">
              <a:schemeClr val="accent4">
                <a:hueOff val="-1161271"/>
                <a:satOff val="-769"/>
                <a:lumOff val="9580"/>
                <a:alphaOff val="0"/>
                <a:satMod val="103000"/>
                <a:lumMod val="102000"/>
                <a:tint val="94000"/>
              </a:schemeClr>
            </a:gs>
            <a:gs pos="50000">
              <a:schemeClr val="accent4">
                <a:hueOff val="-1161271"/>
                <a:satOff val="-769"/>
                <a:lumOff val="9580"/>
                <a:alphaOff val="0"/>
                <a:satMod val="110000"/>
                <a:lumMod val="100000"/>
                <a:shade val="100000"/>
              </a:schemeClr>
            </a:gs>
            <a:gs pos="100000">
              <a:schemeClr val="accent4">
                <a:hueOff val="-1161271"/>
                <a:satOff val="-769"/>
                <a:lumOff val="958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FR" sz="1000" kern="1200" dirty="0"/>
            <a:t>Plans d’urgence nationaux</a:t>
          </a:r>
        </a:p>
      </dsp:txBody>
      <dsp:txXfrm>
        <a:off x="2631925" y="833005"/>
        <a:ext cx="1189526" cy="713715"/>
      </dsp:txXfrm>
    </dsp:sp>
    <dsp:sp modelId="{580A956C-AFFB-495D-802D-06043392C5D4}">
      <dsp:nvSpPr>
        <dsp:cNvPr id="0" name=""/>
        <dsp:cNvSpPr/>
      </dsp:nvSpPr>
      <dsp:spPr>
        <a:xfrm>
          <a:off x="3940404" y="833005"/>
          <a:ext cx="1189526" cy="713715"/>
        </a:xfrm>
        <a:prstGeom prst="rect">
          <a:avLst/>
        </a:prstGeom>
        <a:gradFill rotWithShape="0">
          <a:gsLst>
            <a:gs pos="0">
              <a:schemeClr val="accent4">
                <a:hueOff val="-1354816"/>
                <a:satOff val="-897"/>
                <a:lumOff val="11177"/>
                <a:alphaOff val="0"/>
                <a:satMod val="103000"/>
                <a:lumMod val="102000"/>
                <a:tint val="94000"/>
              </a:schemeClr>
            </a:gs>
            <a:gs pos="50000">
              <a:schemeClr val="accent4">
                <a:hueOff val="-1354816"/>
                <a:satOff val="-897"/>
                <a:lumOff val="11177"/>
                <a:alphaOff val="0"/>
                <a:satMod val="110000"/>
                <a:lumMod val="100000"/>
                <a:shade val="100000"/>
              </a:schemeClr>
            </a:gs>
            <a:gs pos="100000">
              <a:schemeClr val="accent4">
                <a:hueOff val="-1354816"/>
                <a:satOff val="-897"/>
                <a:lumOff val="1117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FR" sz="1000" kern="1200" dirty="0"/>
            <a:t>Don volontaire et non rémunéré</a:t>
          </a:r>
        </a:p>
      </dsp:txBody>
      <dsp:txXfrm>
        <a:off x="3940404" y="833005"/>
        <a:ext cx="1189526" cy="7137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F6C5B-9931-4D5C-A9AC-9A2D0034C8B6}">
      <dsp:nvSpPr>
        <dsp:cNvPr id="0" name=""/>
        <dsp:cNvSpPr/>
      </dsp:nvSpPr>
      <dsp:spPr>
        <a:xfrm>
          <a:off x="195212" y="424"/>
          <a:ext cx="2170283" cy="1302170"/>
        </a:xfrm>
        <a:prstGeom prst="rect">
          <a:avLst/>
        </a:prstGeom>
        <a:solidFill>
          <a:schemeClr val="accent4"/>
        </a:solidFill>
        <a:ln w="12700" cap="flat" cmpd="sng" algn="ctr">
          <a:solidFill>
            <a:schemeClr val="accent4">
              <a:shade val="15000"/>
            </a:schemeClr>
          </a:solidFill>
          <a:prstDash val="solid"/>
          <a:miter lim="800000"/>
        </a:ln>
        <a:effectLst/>
      </dsp:spPr>
      <dsp:style>
        <a:lnRef idx="2">
          <a:schemeClr val="accent4">
            <a:shade val="15000"/>
          </a:schemeClr>
        </a:lnRef>
        <a:fillRef idx="1">
          <a:schemeClr val="accent4"/>
        </a:fillRef>
        <a:effectRef idx="0">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Préparer la mise en œuvre du règlement</a:t>
          </a:r>
        </a:p>
      </dsp:txBody>
      <dsp:txXfrm>
        <a:off x="195212" y="424"/>
        <a:ext cx="2170283" cy="1302170"/>
      </dsp:txXfrm>
    </dsp:sp>
    <dsp:sp modelId="{E3F9FAF0-586D-4433-8D0F-B1CD270E4ADB}">
      <dsp:nvSpPr>
        <dsp:cNvPr id="0" name=""/>
        <dsp:cNvSpPr/>
      </dsp:nvSpPr>
      <dsp:spPr>
        <a:xfrm>
          <a:off x="2582524" y="424"/>
          <a:ext cx="2170283" cy="1302170"/>
        </a:xfrm>
        <a:prstGeom prst="rect">
          <a:avLst/>
        </a:prstGeom>
        <a:solidFill>
          <a:schemeClr val="accent4"/>
        </a:solidFill>
        <a:ln w="12700" cap="flat" cmpd="sng" algn="ctr">
          <a:solidFill>
            <a:schemeClr val="accent4">
              <a:shade val="15000"/>
            </a:schemeClr>
          </a:solidFill>
          <a:prstDash val="solid"/>
          <a:miter lim="800000"/>
        </a:ln>
        <a:effectLst/>
      </dsp:spPr>
      <dsp:style>
        <a:lnRef idx="2">
          <a:schemeClr val="accent4">
            <a:shade val="15000"/>
          </a:schemeClr>
        </a:lnRef>
        <a:fillRef idx="1">
          <a:schemeClr val="accent4"/>
        </a:fillRef>
        <a:effectRef idx="0">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Détransposer les directives Sang et Tissus/Cellules</a:t>
          </a:r>
        </a:p>
      </dsp:txBody>
      <dsp:txXfrm>
        <a:off x="2582524" y="424"/>
        <a:ext cx="2170283" cy="1302170"/>
      </dsp:txXfrm>
    </dsp:sp>
    <dsp:sp modelId="{B74474C4-BDCE-4B97-8874-CDF0C561EC2B}">
      <dsp:nvSpPr>
        <dsp:cNvPr id="0" name=""/>
        <dsp:cNvSpPr/>
      </dsp:nvSpPr>
      <dsp:spPr>
        <a:xfrm>
          <a:off x="4969836" y="1"/>
          <a:ext cx="2715697" cy="13030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Réagir sur les projets d’actes délégués/d’exécution de la Commission</a:t>
          </a:r>
        </a:p>
      </dsp:txBody>
      <dsp:txXfrm>
        <a:off x="4969836" y="1"/>
        <a:ext cx="2715697" cy="13030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E8F4A-77CE-451C-AA5A-43251DC9B526}">
      <dsp:nvSpPr>
        <dsp:cNvPr id="0" name=""/>
        <dsp:cNvSpPr/>
      </dsp:nvSpPr>
      <dsp:spPr>
        <a:xfrm>
          <a:off x="391515" y="135"/>
          <a:ext cx="773393" cy="46403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r-FR" sz="800" kern="1200" dirty="0"/>
            <a:t>Plateforme SoHO</a:t>
          </a:r>
        </a:p>
      </dsp:txBody>
      <dsp:txXfrm>
        <a:off x="391515" y="135"/>
        <a:ext cx="773393" cy="464036"/>
      </dsp:txXfrm>
    </dsp:sp>
    <dsp:sp modelId="{41CB81ED-B360-470F-880B-8A4CD97E86F4}">
      <dsp:nvSpPr>
        <dsp:cNvPr id="0" name=""/>
        <dsp:cNvSpPr/>
      </dsp:nvSpPr>
      <dsp:spPr>
        <a:xfrm>
          <a:off x="1242248" y="135"/>
          <a:ext cx="773393" cy="46403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r-FR" sz="800" kern="1200" dirty="0"/>
            <a:t>Données d’activités</a:t>
          </a:r>
        </a:p>
      </dsp:txBody>
      <dsp:txXfrm>
        <a:off x="1242248" y="135"/>
        <a:ext cx="773393" cy="464036"/>
      </dsp:txXfrm>
    </dsp:sp>
    <dsp:sp modelId="{8D847762-7A3A-48CD-B4E7-17FC49884B02}">
      <dsp:nvSpPr>
        <dsp:cNvPr id="0" name=""/>
        <dsp:cNvSpPr/>
      </dsp:nvSpPr>
      <dsp:spPr>
        <a:xfrm>
          <a:off x="391515" y="541510"/>
          <a:ext cx="773393" cy="46403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r-FR" sz="800" kern="1200" dirty="0"/>
            <a:t>Traçabilité</a:t>
          </a:r>
        </a:p>
      </dsp:txBody>
      <dsp:txXfrm>
        <a:off x="391515" y="541510"/>
        <a:ext cx="773393" cy="464036"/>
      </dsp:txXfrm>
    </dsp:sp>
    <dsp:sp modelId="{0B7A40FE-F46D-4C5D-8EA9-F9D1769775FC}">
      <dsp:nvSpPr>
        <dsp:cNvPr id="0" name=""/>
        <dsp:cNvSpPr/>
      </dsp:nvSpPr>
      <dsp:spPr>
        <a:xfrm>
          <a:off x="1242248" y="541510"/>
          <a:ext cx="773393" cy="46403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r-FR" sz="800" kern="1200" dirty="0"/>
            <a:t>Etablissements importateurs</a:t>
          </a:r>
        </a:p>
      </dsp:txBody>
      <dsp:txXfrm>
        <a:off x="1242248" y="541510"/>
        <a:ext cx="773393" cy="464036"/>
      </dsp:txXfrm>
    </dsp:sp>
    <dsp:sp modelId="{086C3765-ED62-4AD1-8BA7-BB12711644CD}">
      <dsp:nvSpPr>
        <dsp:cNvPr id="0" name=""/>
        <dsp:cNvSpPr/>
      </dsp:nvSpPr>
      <dsp:spPr>
        <a:xfrm>
          <a:off x="816882" y="1082886"/>
          <a:ext cx="773393" cy="46403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r-FR" sz="800" kern="1200" dirty="0"/>
            <a:t>Code européen unique</a:t>
          </a:r>
        </a:p>
      </dsp:txBody>
      <dsp:txXfrm>
        <a:off x="816882" y="1082886"/>
        <a:ext cx="773393" cy="46403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890147" cy="487051"/>
          </a:xfrm>
          <a:prstGeom prst="rect">
            <a:avLst/>
          </a:prstGeom>
        </p:spPr>
        <p:txBody>
          <a:bodyPr vert="horz" lIns="90783" tIns="45392" rIns="90783" bIns="45392" rtlCol="0"/>
          <a:lstStyle>
            <a:lvl1pPr algn="l">
              <a:defRPr sz="1200"/>
            </a:lvl1pPr>
          </a:lstStyle>
          <a:p>
            <a:endParaRPr lang="en-GB" dirty="0"/>
          </a:p>
        </p:txBody>
      </p:sp>
      <p:sp>
        <p:nvSpPr>
          <p:cNvPr id="3" name="Date Placeholder 2"/>
          <p:cNvSpPr>
            <a:spLocks noGrp="1"/>
          </p:cNvSpPr>
          <p:nvPr>
            <p:ph type="dt" sz="quarter" idx="1"/>
          </p:nvPr>
        </p:nvSpPr>
        <p:spPr>
          <a:xfrm>
            <a:off x="3777365" y="1"/>
            <a:ext cx="2890147" cy="487051"/>
          </a:xfrm>
          <a:prstGeom prst="rect">
            <a:avLst/>
          </a:prstGeom>
        </p:spPr>
        <p:txBody>
          <a:bodyPr vert="horz" lIns="90783" tIns="45392" rIns="90783" bIns="45392" rtlCol="0"/>
          <a:lstStyle>
            <a:lvl1pPr algn="r">
              <a:defRPr sz="1200"/>
            </a:lvl1pPr>
          </a:lstStyle>
          <a:p>
            <a:fld id="{347FFF8F-CF31-45FB-A510-C7D0B2F2D687}" type="datetimeFigureOut">
              <a:rPr lang="en-GB" smtClean="0"/>
              <a:pPr/>
              <a:t>18/07/2025</a:t>
            </a:fld>
            <a:endParaRPr lang="en-GB" dirty="0"/>
          </a:p>
        </p:txBody>
      </p:sp>
      <p:sp>
        <p:nvSpPr>
          <p:cNvPr id="4" name="Footer Placeholder 3"/>
          <p:cNvSpPr>
            <a:spLocks noGrp="1"/>
          </p:cNvSpPr>
          <p:nvPr>
            <p:ph type="ftr" sz="quarter" idx="2"/>
          </p:nvPr>
        </p:nvSpPr>
        <p:spPr>
          <a:xfrm>
            <a:off x="2" y="9264978"/>
            <a:ext cx="2890147" cy="487051"/>
          </a:xfrm>
          <a:prstGeom prst="rect">
            <a:avLst/>
          </a:prstGeom>
        </p:spPr>
        <p:txBody>
          <a:bodyPr vert="horz" lIns="90783" tIns="45392" rIns="90783" bIns="45392" rtlCol="0" anchor="b"/>
          <a:lstStyle>
            <a:lvl1pPr algn="l">
              <a:defRPr sz="1200"/>
            </a:lvl1pPr>
          </a:lstStyle>
          <a:p>
            <a:endParaRPr lang="en-GB" dirty="0"/>
          </a:p>
        </p:txBody>
      </p:sp>
      <p:sp>
        <p:nvSpPr>
          <p:cNvPr id="5" name="Slide Number Placeholder 4"/>
          <p:cNvSpPr>
            <a:spLocks noGrp="1"/>
          </p:cNvSpPr>
          <p:nvPr>
            <p:ph type="sldNum" sz="quarter" idx="3"/>
          </p:nvPr>
        </p:nvSpPr>
        <p:spPr>
          <a:xfrm>
            <a:off x="3777365" y="9264978"/>
            <a:ext cx="2890147" cy="487051"/>
          </a:xfrm>
          <a:prstGeom prst="rect">
            <a:avLst/>
          </a:prstGeom>
        </p:spPr>
        <p:txBody>
          <a:bodyPr vert="horz" lIns="90783" tIns="45392" rIns="90783" bIns="45392" rtlCol="0" anchor="b"/>
          <a:lstStyle>
            <a:lvl1pPr algn="r">
              <a:defRPr sz="1200"/>
            </a:lvl1pPr>
          </a:lstStyle>
          <a:p>
            <a:fld id="{A8932A52-117D-4DEC-A7B2-52B11AD173FC}" type="slidenum">
              <a:rPr lang="en-GB" smtClean="0"/>
              <a:pPr/>
              <a:t>‹N°›</a:t>
            </a:fld>
            <a:endParaRPr lang="en-GB" dirty="0"/>
          </a:p>
        </p:txBody>
      </p:sp>
    </p:spTree>
    <p:extLst>
      <p:ext uri="{BB962C8B-B14F-4D97-AF65-F5344CB8AC3E}">
        <p14:creationId xmlns:p14="http://schemas.microsoft.com/office/powerpoint/2010/main" val="28807690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889938" cy="487680"/>
          </a:xfrm>
          <a:prstGeom prst="rect">
            <a:avLst/>
          </a:prstGeom>
        </p:spPr>
        <p:txBody>
          <a:bodyPr vert="horz" lIns="90783" tIns="45392" rIns="90783" bIns="45392" rtlCol="0"/>
          <a:lstStyle>
            <a:lvl1pPr algn="l">
              <a:defRPr sz="1200"/>
            </a:lvl1pPr>
          </a:lstStyle>
          <a:p>
            <a:endParaRPr lang="en-GB" dirty="0"/>
          </a:p>
        </p:txBody>
      </p:sp>
      <p:sp>
        <p:nvSpPr>
          <p:cNvPr id="3" name="Date Placeholder 2"/>
          <p:cNvSpPr>
            <a:spLocks noGrp="1"/>
          </p:cNvSpPr>
          <p:nvPr>
            <p:ph type="dt" idx="1"/>
          </p:nvPr>
        </p:nvSpPr>
        <p:spPr>
          <a:xfrm>
            <a:off x="3777607" y="0"/>
            <a:ext cx="2889938" cy="487680"/>
          </a:xfrm>
          <a:prstGeom prst="rect">
            <a:avLst/>
          </a:prstGeom>
        </p:spPr>
        <p:txBody>
          <a:bodyPr vert="horz" lIns="90783" tIns="45392" rIns="90783" bIns="45392" rtlCol="0"/>
          <a:lstStyle>
            <a:lvl1pPr algn="r">
              <a:defRPr sz="1200"/>
            </a:lvl1pPr>
          </a:lstStyle>
          <a:p>
            <a:fld id="{EE7AF401-2F7B-407D-8959-B52AB2891255}" type="datetimeFigureOut">
              <a:rPr lang="en-GB" smtClean="0"/>
              <a:pPr/>
              <a:t>18/07/2025</a:t>
            </a:fld>
            <a:endParaRPr lang="en-GB" dirty="0"/>
          </a:p>
        </p:txBody>
      </p:sp>
      <p:sp>
        <p:nvSpPr>
          <p:cNvPr id="4" name="Slide Image Placeholder 3"/>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90783" tIns="45392" rIns="90783" bIns="45392" rtlCol="0" anchor="ctr"/>
          <a:lstStyle/>
          <a:p>
            <a:endParaRPr lang="en-GB" dirty="0"/>
          </a:p>
        </p:txBody>
      </p:sp>
      <p:sp>
        <p:nvSpPr>
          <p:cNvPr id="5" name="Notes Placeholder 4"/>
          <p:cNvSpPr>
            <a:spLocks noGrp="1"/>
          </p:cNvSpPr>
          <p:nvPr>
            <p:ph type="body" sz="quarter" idx="3"/>
          </p:nvPr>
        </p:nvSpPr>
        <p:spPr>
          <a:xfrm>
            <a:off x="666909" y="4632963"/>
            <a:ext cx="5335270" cy="4389120"/>
          </a:xfrm>
          <a:prstGeom prst="rect">
            <a:avLst/>
          </a:prstGeom>
        </p:spPr>
        <p:txBody>
          <a:bodyPr vert="horz" lIns="90783" tIns="45392" rIns="90783" bIns="4539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3" y="9264231"/>
            <a:ext cx="2889938" cy="487680"/>
          </a:xfrm>
          <a:prstGeom prst="rect">
            <a:avLst/>
          </a:prstGeom>
        </p:spPr>
        <p:txBody>
          <a:bodyPr vert="horz" lIns="90783" tIns="45392" rIns="90783" bIns="45392"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264231"/>
            <a:ext cx="2889938" cy="487680"/>
          </a:xfrm>
          <a:prstGeom prst="rect">
            <a:avLst/>
          </a:prstGeom>
        </p:spPr>
        <p:txBody>
          <a:bodyPr vert="horz" lIns="90783" tIns="45392" rIns="90783" bIns="45392" rtlCol="0" anchor="b"/>
          <a:lstStyle>
            <a:lvl1pPr algn="r">
              <a:defRPr sz="1200"/>
            </a:lvl1pPr>
          </a:lstStyle>
          <a:p>
            <a:fld id="{DEE7665C-1670-41D5-A6CE-564504482CE8}" type="slidenum">
              <a:rPr lang="en-GB" smtClean="0"/>
              <a:pPr/>
              <a:t>‹N°›</a:t>
            </a:fld>
            <a:endParaRPr lang="en-GB" dirty="0"/>
          </a:p>
        </p:txBody>
      </p:sp>
    </p:spTree>
    <p:extLst>
      <p:ext uri="{BB962C8B-B14F-4D97-AF65-F5344CB8AC3E}">
        <p14:creationId xmlns:p14="http://schemas.microsoft.com/office/powerpoint/2010/main" val="597499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896938" y="731838"/>
            <a:ext cx="4875212" cy="3657600"/>
          </a:xfrm>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99193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25" y="757238"/>
            <a:ext cx="5049838" cy="37893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5301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6984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DEE7665C-1670-41D5-A6CE-564504482CE8}" type="slidenum">
              <a:rPr lang="en-GB" smtClean="0"/>
              <a:pPr/>
              <a:t>18</a:t>
            </a:fld>
            <a:endParaRPr lang="en-GB" dirty="0"/>
          </a:p>
        </p:txBody>
      </p:sp>
    </p:spTree>
    <p:extLst>
      <p:ext uri="{BB962C8B-B14F-4D97-AF65-F5344CB8AC3E}">
        <p14:creationId xmlns:p14="http://schemas.microsoft.com/office/powerpoint/2010/main" val="3008455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25" y="757238"/>
            <a:ext cx="5049838" cy="37893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8743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9212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081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0913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9CF2995-AB43-4B7C-B8CD-9DC7C3692A9C}" type="slidenum">
              <a:rPr lang="en-GB">
                <a:solidFill>
                  <a:prstClr val="black"/>
                </a:solidFill>
              </a:rPr>
              <a:pPr>
                <a:defRPr/>
              </a:pPr>
              <a:t>24</a:t>
            </a:fld>
            <a:endParaRPr lang="en-GB">
              <a:solidFill>
                <a:prstClr val="black"/>
              </a:solidFill>
            </a:endParaRPr>
          </a:p>
        </p:txBody>
      </p:sp>
    </p:spTree>
    <p:extLst>
      <p:ext uri="{BB962C8B-B14F-4D97-AF65-F5344CB8AC3E}">
        <p14:creationId xmlns:p14="http://schemas.microsoft.com/office/powerpoint/2010/main" val="2190363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4409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741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E" altLang="en-US" dirty="0">
              <a:latin typeface="Arial" panose="020B0604020202020204" pitchFamily="34" charset="0"/>
            </a:endParaRPr>
          </a:p>
        </p:txBody>
      </p:sp>
      <p:sp>
        <p:nvSpPr>
          <p:cNvPr id="614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8225">
              <a:defRPr sz="7500" b="1">
                <a:solidFill>
                  <a:srgbClr val="FFD624"/>
                </a:solidFill>
                <a:latin typeface="Verdana" panose="020B0604030504040204" pitchFamily="34" charset="0"/>
              </a:defRPr>
            </a:lvl1pPr>
            <a:lvl2pPr marL="728367" indent="-280141" defTabSz="448225">
              <a:defRPr sz="7500" b="1">
                <a:solidFill>
                  <a:srgbClr val="FFD624"/>
                </a:solidFill>
                <a:latin typeface="Verdana" panose="020B0604030504040204" pitchFamily="34" charset="0"/>
              </a:defRPr>
            </a:lvl2pPr>
            <a:lvl3pPr marL="1120563" indent="-224113" defTabSz="448225">
              <a:defRPr sz="7500" b="1">
                <a:solidFill>
                  <a:srgbClr val="FFD624"/>
                </a:solidFill>
                <a:latin typeface="Verdana" panose="020B0604030504040204" pitchFamily="34" charset="0"/>
              </a:defRPr>
            </a:lvl3pPr>
            <a:lvl4pPr marL="1568789" indent="-224113" defTabSz="448225">
              <a:defRPr sz="7500" b="1">
                <a:solidFill>
                  <a:srgbClr val="FFD624"/>
                </a:solidFill>
                <a:latin typeface="Verdana" panose="020B0604030504040204" pitchFamily="34" charset="0"/>
              </a:defRPr>
            </a:lvl4pPr>
            <a:lvl5pPr marL="2017014" indent="-224113" defTabSz="448225">
              <a:defRPr sz="7500" b="1">
                <a:solidFill>
                  <a:srgbClr val="FFD624"/>
                </a:solidFill>
                <a:latin typeface="Verdana" panose="020B0604030504040204" pitchFamily="34" charset="0"/>
              </a:defRPr>
            </a:lvl5pPr>
            <a:lvl6pPr marL="2465240" indent="-224113" defTabSz="448225" eaLnBrk="0" fontAlgn="base" hangingPunct="0">
              <a:spcBef>
                <a:spcPct val="0"/>
              </a:spcBef>
              <a:spcAft>
                <a:spcPct val="0"/>
              </a:spcAft>
              <a:defRPr sz="7500" b="1">
                <a:solidFill>
                  <a:srgbClr val="FFD624"/>
                </a:solidFill>
                <a:latin typeface="Verdana" panose="020B0604030504040204" pitchFamily="34" charset="0"/>
              </a:defRPr>
            </a:lvl6pPr>
            <a:lvl7pPr marL="2913465" indent="-224113" defTabSz="448225" eaLnBrk="0" fontAlgn="base" hangingPunct="0">
              <a:spcBef>
                <a:spcPct val="0"/>
              </a:spcBef>
              <a:spcAft>
                <a:spcPct val="0"/>
              </a:spcAft>
              <a:defRPr sz="7500" b="1">
                <a:solidFill>
                  <a:srgbClr val="FFD624"/>
                </a:solidFill>
                <a:latin typeface="Verdana" panose="020B0604030504040204" pitchFamily="34" charset="0"/>
              </a:defRPr>
            </a:lvl7pPr>
            <a:lvl8pPr marL="3361690" indent="-224113" defTabSz="448225" eaLnBrk="0" fontAlgn="base" hangingPunct="0">
              <a:spcBef>
                <a:spcPct val="0"/>
              </a:spcBef>
              <a:spcAft>
                <a:spcPct val="0"/>
              </a:spcAft>
              <a:defRPr sz="7500" b="1">
                <a:solidFill>
                  <a:srgbClr val="FFD624"/>
                </a:solidFill>
                <a:latin typeface="Verdana" panose="020B0604030504040204" pitchFamily="34" charset="0"/>
              </a:defRPr>
            </a:lvl8pPr>
            <a:lvl9pPr marL="3809916" indent="-224113" defTabSz="448225" eaLnBrk="0" fontAlgn="base" hangingPunct="0">
              <a:spcBef>
                <a:spcPct val="0"/>
              </a:spcBef>
              <a:spcAft>
                <a:spcPct val="0"/>
              </a:spcAft>
              <a:defRPr sz="7500" b="1">
                <a:solidFill>
                  <a:srgbClr val="FFD624"/>
                </a:solidFill>
                <a:latin typeface="Verdana" panose="020B0604030504040204" pitchFamily="34" charset="0"/>
              </a:defRPr>
            </a:lvl9pPr>
          </a:lstStyle>
          <a:p>
            <a:pPr marL="0" marR="0" lvl="0" indent="0" algn="r" defTabSz="448225" rtl="0" eaLnBrk="1" fontAlgn="auto" latinLnBrk="0" hangingPunct="1">
              <a:lnSpc>
                <a:spcPct val="100000"/>
              </a:lnSpc>
              <a:spcBef>
                <a:spcPts val="0"/>
              </a:spcBef>
              <a:spcAft>
                <a:spcPts val="0"/>
              </a:spcAft>
              <a:buClrTx/>
              <a:buSzTx/>
              <a:buFontTx/>
              <a:buNone/>
              <a:tabLst/>
              <a:defRPr/>
            </a:pPr>
            <a:fld id="{0E0286B9-A6DF-46E9-B45F-B562B6DC1755}" type="slidenum">
              <a:rPr kumimoji="0" lang="en-GB"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448225" rtl="0" eaLnBrk="1" fontAlgn="auto" latinLnBrk="0" hangingPunct="1">
                <a:lnSpc>
                  <a:spcPct val="100000"/>
                </a:lnSpc>
                <a:spcBef>
                  <a:spcPts val="0"/>
                </a:spcBef>
                <a:spcAft>
                  <a:spcPts val="0"/>
                </a:spcAft>
                <a:buClrTx/>
                <a:buSzTx/>
                <a:buFontTx/>
                <a:buNone/>
                <a:tabLst/>
                <a:defRPr/>
              </a:pPr>
              <a:t>3</a:t>
            </a:fld>
            <a:endParaRPr kumimoji="0" lang="en-GB"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81184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48724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1191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2272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4731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48707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5706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82211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highlight>
                <a:srgbClr val="FFFF00"/>
              </a:highligh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120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E" altLang="en-US" dirty="0">
              <a:latin typeface="Arial" panose="020B0604020202020204" pitchFamily="34" charset="0"/>
            </a:endParaRPr>
          </a:p>
        </p:txBody>
      </p:sp>
      <p:sp>
        <p:nvSpPr>
          <p:cNvPr id="614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8225">
              <a:defRPr sz="7500" b="1">
                <a:solidFill>
                  <a:srgbClr val="FFD624"/>
                </a:solidFill>
                <a:latin typeface="Verdana" panose="020B0604030504040204" pitchFamily="34" charset="0"/>
              </a:defRPr>
            </a:lvl1pPr>
            <a:lvl2pPr marL="728367" indent="-280141" defTabSz="448225">
              <a:defRPr sz="7500" b="1">
                <a:solidFill>
                  <a:srgbClr val="FFD624"/>
                </a:solidFill>
                <a:latin typeface="Verdana" panose="020B0604030504040204" pitchFamily="34" charset="0"/>
              </a:defRPr>
            </a:lvl2pPr>
            <a:lvl3pPr marL="1120563" indent="-224113" defTabSz="448225">
              <a:defRPr sz="7500" b="1">
                <a:solidFill>
                  <a:srgbClr val="FFD624"/>
                </a:solidFill>
                <a:latin typeface="Verdana" panose="020B0604030504040204" pitchFamily="34" charset="0"/>
              </a:defRPr>
            </a:lvl3pPr>
            <a:lvl4pPr marL="1568789" indent="-224113" defTabSz="448225">
              <a:defRPr sz="7500" b="1">
                <a:solidFill>
                  <a:srgbClr val="FFD624"/>
                </a:solidFill>
                <a:latin typeface="Verdana" panose="020B0604030504040204" pitchFamily="34" charset="0"/>
              </a:defRPr>
            </a:lvl4pPr>
            <a:lvl5pPr marL="2017014" indent="-224113" defTabSz="448225">
              <a:defRPr sz="7500" b="1">
                <a:solidFill>
                  <a:srgbClr val="FFD624"/>
                </a:solidFill>
                <a:latin typeface="Verdana" panose="020B0604030504040204" pitchFamily="34" charset="0"/>
              </a:defRPr>
            </a:lvl5pPr>
            <a:lvl6pPr marL="2465240" indent="-224113" defTabSz="448225" eaLnBrk="0" fontAlgn="base" hangingPunct="0">
              <a:spcBef>
                <a:spcPct val="0"/>
              </a:spcBef>
              <a:spcAft>
                <a:spcPct val="0"/>
              </a:spcAft>
              <a:defRPr sz="7500" b="1">
                <a:solidFill>
                  <a:srgbClr val="FFD624"/>
                </a:solidFill>
                <a:latin typeface="Verdana" panose="020B0604030504040204" pitchFamily="34" charset="0"/>
              </a:defRPr>
            </a:lvl6pPr>
            <a:lvl7pPr marL="2913465" indent="-224113" defTabSz="448225" eaLnBrk="0" fontAlgn="base" hangingPunct="0">
              <a:spcBef>
                <a:spcPct val="0"/>
              </a:spcBef>
              <a:spcAft>
                <a:spcPct val="0"/>
              </a:spcAft>
              <a:defRPr sz="7500" b="1">
                <a:solidFill>
                  <a:srgbClr val="FFD624"/>
                </a:solidFill>
                <a:latin typeface="Verdana" panose="020B0604030504040204" pitchFamily="34" charset="0"/>
              </a:defRPr>
            </a:lvl7pPr>
            <a:lvl8pPr marL="3361690" indent="-224113" defTabSz="448225" eaLnBrk="0" fontAlgn="base" hangingPunct="0">
              <a:spcBef>
                <a:spcPct val="0"/>
              </a:spcBef>
              <a:spcAft>
                <a:spcPct val="0"/>
              </a:spcAft>
              <a:defRPr sz="7500" b="1">
                <a:solidFill>
                  <a:srgbClr val="FFD624"/>
                </a:solidFill>
                <a:latin typeface="Verdana" panose="020B0604030504040204" pitchFamily="34" charset="0"/>
              </a:defRPr>
            </a:lvl8pPr>
            <a:lvl9pPr marL="3809916" indent="-224113" defTabSz="448225" eaLnBrk="0" fontAlgn="base" hangingPunct="0">
              <a:spcBef>
                <a:spcPct val="0"/>
              </a:spcBef>
              <a:spcAft>
                <a:spcPct val="0"/>
              </a:spcAft>
              <a:defRPr sz="7500" b="1">
                <a:solidFill>
                  <a:srgbClr val="FFD624"/>
                </a:solidFill>
                <a:latin typeface="Verdana" panose="020B0604030504040204" pitchFamily="34" charset="0"/>
              </a:defRPr>
            </a:lvl9pPr>
          </a:lstStyle>
          <a:p>
            <a:pPr marL="0" marR="0" lvl="0" indent="0" algn="r" defTabSz="448225" rtl="0" eaLnBrk="1" fontAlgn="auto" latinLnBrk="0" hangingPunct="1">
              <a:lnSpc>
                <a:spcPct val="100000"/>
              </a:lnSpc>
              <a:spcBef>
                <a:spcPts val="0"/>
              </a:spcBef>
              <a:spcAft>
                <a:spcPts val="0"/>
              </a:spcAft>
              <a:buClrTx/>
              <a:buSzTx/>
              <a:buFontTx/>
              <a:buNone/>
              <a:tabLst/>
              <a:defRPr/>
            </a:pPr>
            <a:fld id="{0E0286B9-A6DF-46E9-B45F-B562B6DC1755}" type="slidenum">
              <a:rPr kumimoji="0" lang="en-GB"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448225" rtl="0" eaLnBrk="1" fontAlgn="auto" latinLnBrk="0" hangingPunct="1">
                <a:lnSpc>
                  <a:spcPct val="100000"/>
                </a:lnSpc>
                <a:spcBef>
                  <a:spcPts val="0"/>
                </a:spcBef>
                <a:spcAft>
                  <a:spcPts val="0"/>
                </a:spcAft>
                <a:buClrTx/>
                <a:buSzTx/>
                <a:buFontTx/>
                <a:buNone/>
                <a:tabLst/>
                <a:defRPr/>
              </a:pPr>
              <a:t>4</a:t>
            </a:fld>
            <a:endParaRPr kumimoji="0" lang="en-GB"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72979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2007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0534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6912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E7665C-1670-41D5-A6CE-564504482CE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6006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9275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9046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jpeg"/><Relationship Id="rId1" Type="http://schemas.openxmlformats.org/officeDocument/2006/relationships/slideMaster" Target="../slideMasters/slideMaster1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Master" Target="../slideMasters/slideMaster1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emf"/><Relationship Id="rId1" Type="http://schemas.openxmlformats.org/officeDocument/2006/relationships/slideMaster" Target="../slideMasters/slideMaster18.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emf"/><Relationship Id="rId1" Type="http://schemas.openxmlformats.org/officeDocument/2006/relationships/slideMaster" Target="../slideMasters/slideMaster18.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Master" Target="../slideMasters/slideMaster18.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emf"/><Relationship Id="rId1" Type="http://schemas.openxmlformats.org/officeDocument/2006/relationships/slideMaster" Target="../slideMasters/slideMaster18.xml"/><Relationship Id="rId4" Type="http://schemas.openxmlformats.org/officeDocument/2006/relationships/image" Target="../media/image29.jpe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9.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jpeg"/><Relationship Id="rId1" Type="http://schemas.openxmlformats.org/officeDocument/2006/relationships/slideMaster" Target="../slideMasters/slideMaster19.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Master" Target="../slideMasters/slideMaster1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0.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jpeg"/><Relationship Id="rId1" Type="http://schemas.openxmlformats.org/officeDocument/2006/relationships/slideMaster" Target="../slideMasters/slideMaster20.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Master" Target="../slideMasters/slideMaster2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jpeg"/><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381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a:defRPr/>
            </a:pPr>
            <a:endParaRPr lang="en-US" sz="1800" b="0" dirty="0">
              <a:solidFill>
                <a:srgbClr val="FFFFFF"/>
              </a:solidFill>
              <a:ea typeface="ＭＳ Ｐゴシック" charset="0"/>
              <a:cs typeface="+mn-cs"/>
            </a:endParaRPr>
          </a:p>
        </p:txBody>
      </p:sp>
      <p:sp>
        <p:nvSpPr>
          <p:cNvPr id="2" name="Title 1"/>
          <p:cNvSpPr>
            <a:spLocks noGrp="1"/>
          </p:cNvSpPr>
          <p:nvPr>
            <p:ph type="title"/>
          </p:nvPr>
        </p:nvSpPr>
        <p:spPr>
          <a:xfrm>
            <a:off x="4139952" y="1700808"/>
            <a:ext cx="4536504" cy="2088232"/>
          </a:xfrm>
        </p:spPr>
        <p:txBody>
          <a:bodyPr/>
          <a:lstStyle>
            <a:lvl1pPr>
              <a:defRPr sz="4000">
                <a:solidFill>
                  <a:srgbClr val="FFD624"/>
                </a:solidFill>
                <a:latin typeface="Verdana" pitchFamily="34" charset="0"/>
                <a:ea typeface="Verdana" pitchFamily="34" charset="0"/>
                <a:cs typeface="Verdana"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467545" y="3933056"/>
            <a:ext cx="3744416" cy="1872208"/>
          </a:xfrm>
        </p:spPr>
        <p:txBody>
          <a:bodyPr/>
          <a:lstStyle>
            <a:lvl1pPr>
              <a:buNone/>
              <a:defRPr sz="3000" b="1"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dirty="0"/>
              <a:t>Click to edit Master text styles</a:t>
            </a:r>
          </a:p>
        </p:txBody>
      </p:sp>
      <p:sp>
        <p:nvSpPr>
          <p:cNvPr id="7" name="Rectangle 4"/>
          <p:cNvSpPr>
            <a:spLocks noGrp="1" noChangeArrowheads="1"/>
          </p:cNvSpPr>
          <p:nvPr>
            <p:ph type="dt" sz="half" idx="10"/>
          </p:nvPr>
        </p:nvSpPr>
        <p:spPr/>
        <p:txBody>
          <a:bodyPr/>
          <a:lstStyle>
            <a:lvl1pPr>
              <a:defRPr>
                <a:solidFill>
                  <a:schemeClr val="bg1"/>
                </a:solidFill>
                <a:latin typeface="+mn-lt"/>
                <a:ea typeface="Verdana" pitchFamily="34" charset="0"/>
                <a:cs typeface="+mn-cs"/>
              </a:defRPr>
            </a:lvl1pPr>
          </a:lstStyle>
          <a:p>
            <a:pPr>
              <a:defRPr/>
            </a:pPr>
            <a:endParaRPr lang="en-GB" dirty="0"/>
          </a:p>
        </p:txBody>
      </p:sp>
      <p:sp>
        <p:nvSpPr>
          <p:cNvPr id="8" name="Rectangle 6"/>
          <p:cNvSpPr>
            <a:spLocks noGrp="1" noChangeArrowheads="1"/>
          </p:cNvSpPr>
          <p:nvPr>
            <p:ph type="sldNum" sz="quarter" idx="11"/>
          </p:nvPr>
        </p:nvSpPr>
        <p:spPr>
          <a:xfrm>
            <a:off x="6553200" y="6092825"/>
            <a:ext cx="2133600" cy="476250"/>
          </a:xfrm>
        </p:spPr>
        <p:txBody>
          <a:bodyPr/>
          <a:lstStyle>
            <a:lvl1pPr>
              <a:defRPr>
                <a:solidFill>
                  <a:schemeClr val="bg1"/>
                </a:solidFill>
              </a:defRPr>
            </a:lvl1pPr>
          </a:lstStyle>
          <a:p>
            <a:fld id="{1085AAEB-A3EC-274D-8331-EC56B663338C}" type="slidenum">
              <a:rPr lang="en-GB"/>
              <a:pPr/>
              <a:t>‹N°›</a:t>
            </a:fld>
            <a:endParaRPr lang="en-GB" dirty="0"/>
          </a:p>
        </p:txBody>
      </p:sp>
    </p:spTree>
    <p:extLst>
      <p:ext uri="{BB962C8B-B14F-4D97-AF65-F5344CB8AC3E}">
        <p14:creationId xmlns:p14="http://schemas.microsoft.com/office/powerpoint/2010/main" val="43749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E4E28F-A028-49A9-B9AF-8EDC026C3430}"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3602129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Tree>
    <p:extLst>
      <p:ext uri="{BB962C8B-B14F-4D97-AF65-F5344CB8AC3E}">
        <p14:creationId xmlns:p14="http://schemas.microsoft.com/office/powerpoint/2010/main" val="427959560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26433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F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8166583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F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14336996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Tree>
    <p:extLst>
      <p:ext uri="{BB962C8B-B14F-4D97-AF65-F5344CB8AC3E}">
        <p14:creationId xmlns:p14="http://schemas.microsoft.com/office/powerpoint/2010/main" val="314695688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Tree>
    <p:extLst>
      <p:ext uri="{BB962C8B-B14F-4D97-AF65-F5344CB8AC3E}">
        <p14:creationId xmlns:p14="http://schemas.microsoft.com/office/powerpoint/2010/main" val="239528357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line-header">
    <p:spTree>
      <p:nvGrpSpPr>
        <p:cNvPr id="1" name=""/>
        <p:cNvGrpSpPr/>
        <p:nvPr/>
      </p:nvGrpSpPr>
      <p:grpSpPr>
        <a:xfrm>
          <a:off x="0" y="0"/>
          <a:ext cx="0" cy="0"/>
          <a:chOff x="0" y="0"/>
          <a:chExt cx="0" cy="0"/>
        </a:xfrm>
      </p:grpSpPr>
      <p:sp>
        <p:nvSpPr>
          <p:cNvPr id="5" name="Tijdelijke aanduiding voor tekst 2"/>
          <p:cNvSpPr>
            <a:spLocks noGrp="1"/>
          </p:cNvSpPr>
          <p:nvPr>
            <p:ph idx="1"/>
          </p:nvPr>
        </p:nvSpPr>
        <p:spPr>
          <a:xfrm>
            <a:off x="457200" y="1136823"/>
            <a:ext cx="8229600" cy="5029200"/>
          </a:xfrm>
          <a:prstGeom prst="rect">
            <a:avLst/>
          </a:prstGeom>
        </p:spPr>
        <p:txBody>
          <a:bodyPr vert="horz" lIns="91440" tIns="45720" rIns="91440" bIns="45720" rtlCol="0">
            <a:normAutofit/>
          </a:bodyPr>
          <a:lstStyle>
            <a:lvl1pPr>
              <a:defRPr sz="3200"/>
            </a:lvl1pPr>
          </a:lstStyle>
          <a:p>
            <a:pPr lvl="0"/>
            <a:r>
              <a:rPr lang="en-GB" noProof="0" dirty="0"/>
              <a:t>Subtitle</a:t>
            </a:r>
          </a:p>
        </p:txBody>
      </p:sp>
      <p:sp>
        <p:nvSpPr>
          <p:cNvPr id="6" name="Tijdelijke aanduiding voor titel 1"/>
          <p:cNvSpPr>
            <a:spLocks noGrp="1"/>
          </p:cNvSpPr>
          <p:nvPr>
            <p:ph type="title"/>
          </p:nvPr>
        </p:nvSpPr>
        <p:spPr>
          <a:xfrm>
            <a:off x="457200" y="406817"/>
            <a:ext cx="8229600" cy="569368"/>
          </a:xfrm>
          <a:prstGeom prst="rect">
            <a:avLst/>
          </a:prstGeom>
        </p:spPr>
        <p:txBody>
          <a:bodyPr vert="horz" lIns="91440" tIns="45720" rIns="91440" bIns="45720" rtlCol="0" anchor="t">
            <a:normAutofit/>
          </a:bodyPr>
          <a:lstStyle>
            <a:lvl1pPr>
              <a:defRPr/>
            </a:lvl1pPr>
          </a:lstStyle>
          <a:p>
            <a:r>
              <a:rPr lang="nl-NL" noProof="0"/>
              <a:t>Titelstijl van model bewerken</a:t>
            </a:r>
            <a:endParaRPr lang="en-GB" noProof="0" dirty="0"/>
          </a:p>
        </p:txBody>
      </p:sp>
      <p:sp>
        <p:nvSpPr>
          <p:cNvPr id="4" name="Tijdelijke aanduiding voor voettekst 4"/>
          <p:cNvSpPr>
            <a:spLocks noGrp="1"/>
          </p:cNvSpPr>
          <p:nvPr>
            <p:ph type="ftr" sz="quarter" idx="10"/>
          </p:nvPr>
        </p:nvSpPr>
        <p:spPr/>
        <p:txBody>
          <a:bodyPr/>
          <a:lstStyle>
            <a:lvl1pPr>
              <a:defRPr/>
            </a:lvl1pPr>
          </a:lstStyle>
          <a:p>
            <a:pPr>
              <a:defRPr/>
            </a:pPr>
            <a:r>
              <a:rPr lang="en-GB"/>
              <a:t>Footer</a:t>
            </a:r>
          </a:p>
        </p:txBody>
      </p:sp>
      <p:sp>
        <p:nvSpPr>
          <p:cNvPr id="7" name="Slide Number Placeholder 7"/>
          <p:cNvSpPr>
            <a:spLocks noGrp="1"/>
          </p:cNvSpPr>
          <p:nvPr>
            <p:ph type="sldNum" sz="quarter" idx="11"/>
          </p:nvPr>
        </p:nvSpPr>
        <p:spPr/>
        <p:txBody>
          <a:bodyPr/>
          <a:lstStyle>
            <a:lvl1pPr>
              <a:defRPr/>
            </a:lvl1pPr>
          </a:lstStyle>
          <a:p>
            <a:pPr>
              <a:defRPr/>
            </a:pPr>
            <a:fld id="{981EE114-C30B-443D-9EBE-48CFC800D7BF}" type="slidenum">
              <a:rPr lang="nl-NL"/>
              <a:pPr>
                <a:defRPr/>
              </a:pPr>
              <a:t>‹N°›</a:t>
            </a:fld>
            <a:endParaRPr lang="nl-NL" dirty="0"/>
          </a:p>
        </p:txBody>
      </p:sp>
    </p:spTree>
    <p:extLst>
      <p:ext uri="{BB962C8B-B14F-4D97-AF65-F5344CB8AC3E}">
        <p14:creationId xmlns:p14="http://schemas.microsoft.com/office/powerpoint/2010/main" val="217098957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line-header">
    <p:spTree>
      <p:nvGrpSpPr>
        <p:cNvPr id="1" name=""/>
        <p:cNvGrpSpPr/>
        <p:nvPr/>
      </p:nvGrpSpPr>
      <p:grpSpPr>
        <a:xfrm>
          <a:off x="0" y="0"/>
          <a:ext cx="0" cy="0"/>
          <a:chOff x="0" y="0"/>
          <a:chExt cx="0" cy="0"/>
        </a:xfrm>
      </p:grpSpPr>
      <p:sp>
        <p:nvSpPr>
          <p:cNvPr id="9" name="Tijdelijke aanduiding voor tekst 2"/>
          <p:cNvSpPr>
            <a:spLocks noGrp="1"/>
          </p:cNvSpPr>
          <p:nvPr>
            <p:ph idx="1"/>
          </p:nvPr>
        </p:nvSpPr>
        <p:spPr>
          <a:xfrm>
            <a:off x="457200" y="1648803"/>
            <a:ext cx="8229600" cy="4517223"/>
          </a:xfrm>
          <a:prstGeom prst="rect">
            <a:avLst/>
          </a:prstGeom>
        </p:spPr>
        <p:txBody>
          <a:bodyPr vert="horz" lIns="91440" tIns="45720" rIns="91440" bIns="45720" rtlCol="0">
            <a:normAutofit/>
          </a:bodyPr>
          <a:lstStyle>
            <a:lvl1pPr>
              <a:defRPr sz="3200"/>
            </a:lvl1pPr>
          </a:lstStyle>
          <a:p>
            <a:pPr lvl="0"/>
            <a:r>
              <a:rPr lang="en-GB" noProof="0" dirty="0"/>
              <a:t>Subtitle</a:t>
            </a:r>
          </a:p>
        </p:txBody>
      </p:sp>
      <p:sp>
        <p:nvSpPr>
          <p:cNvPr id="10" name="Tijdelijke aanduiding voor titel 1"/>
          <p:cNvSpPr>
            <a:spLocks noGrp="1"/>
          </p:cNvSpPr>
          <p:nvPr>
            <p:ph type="title"/>
          </p:nvPr>
        </p:nvSpPr>
        <p:spPr>
          <a:xfrm>
            <a:off x="457200" y="406819"/>
            <a:ext cx="8229600" cy="1055081"/>
          </a:xfrm>
          <a:prstGeom prst="rect">
            <a:avLst/>
          </a:prstGeom>
        </p:spPr>
        <p:txBody>
          <a:bodyPr vert="horz" lIns="91440" tIns="45720" rIns="91440" bIns="45720" rtlCol="0" anchor="t">
            <a:normAutofit/>
          </a:bodyPr>
          <a:lstStyle/>
          <a:p>
            <a:r>
              <a:rPr lang="en-GB" noProof="0" dirty="0"/>
              <a:t>Title</a:t>
            </a:r>
            <a:br>
              <a:rPr lang="en-GB" noProof="0" dirty="0"/>
            </a:br>
            <a:r>
              <a:rPr lang="en-GB" noProof="0" dirty="0"/>
              <a:t>on 2 lines</a:t>
            </a:r>
          </a:p>
        </p:txBody>
      </p:sp>
      <p:sp>
        <p:nvSpPr>
          <p:cNvPr id="4" name="Tijdelijke aanduiding voor voettekst 4"/>
          <p:cNvSpPr>
            <a:spLocks noGrp="1"/>
          </p:cNvSpPr>
          <p:nvPr>
            <p:ph type="ftr" sz="quarter" idx="10"/>
          </p:nvPr>
        </p:nvSpPr>
        <p:spPr/>
        <p:txBody>
          <a:bodyPr/>
          <a:lstStyle>
            <a:lvl1pPr>
              <a:defRPr/>
            </a:lvl1pPr>
          </a:lstStyle>
          <a:p>
            <a:pPr>
              <a:defRPr/>
            </a:pPr>
            <a:r>
              <a:rPr lang="en-GB"/>
              <a:t>Footer</a:t>
            </a:r>
          </a:p>
        </p:txBody>
      </p:sp>
      <p:sp>
        <p:nvSpPr>
          <p:cNvPr id="5" name="Slide Number Placeholder 7"/>
          <p:cNvSpPr>
            <a:spLocks noGrp="1"/>
          </p:cNvSpPr>
          <p:nvPr>
            <p:ph type="sldNum" sz="quarter" idx="11"/>
          </p:nvPr>
        </p:nvSpPr>
        <p:spPr/>
        <p:txBody>
          <a:bodyPr/>
          <a:lstStyle>
            <a:lvl1pPr>
              <a:defRPr/>
            </a:lvl1pPr>
          </a:lstStyle>
          <a:p>
            <a:pPr>
              <a:defRPr/>
            </a:pPr>
            <a:fld id="{40EE401E-FABF-4B37-955C-62EC9CB6C3BD}" type="slidenum">
              <a:rPr lang="nl-NL"/>
              <a:pPr>
                <a:defRPr/>
              </a:pPr>
              <a:t>‹N°›</a:t>
            </a:fld>
            <a:endParaRPr lang="nl-NL" dirty="0"/>
          </a:p>
        </p:txBody>
      </p:sp>
    </p:spTree>
    <p:extLst>
      <p:ext uri="{BB962C8B-B14F-4D97-AF65-F5344CB8AC3E}">
        <p14:creationId xmlns:p14="http://schemas.microsoft.com/office/powerpoint/2010/main" val="28511134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2-line-header">
    <p:spTree>
      <p:nvGrpSpPr>
        <p:cNvPr id="1" name=""/>
        <p:cNvGrpSpPr/>
        <p:nvPr/>
      </p:nvGrpSpPr>
      <p:grpSpPr>
        <a:xfrm>
          <a:off x="0" y="0"/>
          <a:ext cx="0" cy="0"/>
          <a:chOff x="0" y="0"/>
          <a:chExt cx="0" cy="0"/>
        </a:xfrm>
      </p:grpSpPr>
      <p:sp>
        <p:nvSpPr>
          <p:cNvPr id="9" name="Tijdelijke aanduiding voor tekst 2"/>
          <p:cNvSpPr>
            <a:spLocks noGrp="1"/>
          </p:cNvSpPr>
          <p:nvPr>
            <p:ph idx="1"/>
          </p:nvPr>
        </p:nvSpPr>
        <p:spPr>
          <a:xfrm>
            <a:off x="4572000" y="1648803"/>
            <a:ext cx="4114800" cy="4517223"/>
          </a:xfrm>
          <a:prstGeom prst="rect">
            <a:avLst/>
          </a:prstGeom>
        </p:spPr>
        <p:txBody>
          <a:bodyPr vert="horz" lIns="91440" tIns="45720" rIns="91440" bIns="45720" rtlCol="0">
            <a:normAutofit/>
          </a:bodyPr>
          <a:lstStyle>
            <a:lvl1pPr>
              <a:defRPr sz="3200"/>
            </a:lvl1pPr>
          </a:lstStyle>
          <a:p>
            <a:pPr lvl="0"/>
            <a:r>
              <a:rPr lang="en-GB" noProof="0" dirty="0"/>
              <a:t>Subtitle</a:t>
            </a:r>
          </a:p>
        </p:txBody>
      </p:sp>
      <p:sp>
        <p:nvSpPr>
          <p:cNvPr id="10" name="Tijdelijke aanduiding voor titel 1"/>
          <p:cNvSpPr>
            <a:spLocks noGrp="1"/>
          </p:cNvSpPr>
          <p:nvPr>
            <p:ph type="title"/>
          </p:nvPr>
        </p:nvSpPr>
        <p:spPr>
          <a:xfrm>
            <a:off x="457200" y="406819"/>
            <a:ext cx="8229600" cy="1055081"/>
          </a:xfrm>
          <a:prstGeom prst="rect">
            <a:avLst/>
          </a:prstGeom>
        </p:spPr>
        <p:txBody>
          <a:bodyPr vert="horz" lIns="91440" tIns="45720" rIns="91440" bIns="45720" rtlCol="0" anchor="t">
            <a:normAutofit/>
          </a:bodyPr>
          <a:lstStyle/>
          <a:p>
            <a:r>
              <a:rPr lang="en-GB" noProof="0" dirty="0"/>
              <a:t>Title</a:t>
            </a:r>
            <a:br>
              <a:rPr lang="en-GB" noProof="0" dirty="0"/>
            </a:br>
            <a:r>
              <a:rPr lang="en-GB" noProof="0" dirty="0"/>
              <a:t>on 2 lines</a:t>
            </a:r>
          </a:p>
        </p:txBody>
      </p:sp>
      <p:sp>
        <p:nvSpPr>
          <p:cNvPr id="5" name="Text Placeholder 4"/>
          <p:cNvSpPr>
            <a:spLocks noGrp="1"/>
          </p:cNvSpPr>
          <p:nvPr>
            <p:ph type="body" sz="quarter" idx="12"/>
          </p:nvPr>
        </p:nvSpPr>
        <p:spPr>
          <a:xfrm>
            <a:off x="457200" y="1648801"/>
            <a:ext cx="4114800" cy="4517051"/>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jdelijke aanduiding voor voettekst 4"/>
          <p:cNvSpPr>
            <a:spLocks noGrp="1"/>
          </p:cNvSpPr>
          <p:nvPr>
            <p:ph type="ftr" sz="quarter" idx="13"/>
          </p:nvPr>
        </p:nvSpPr>
        <p:spPr/>
        <p:txBody>
          <a:bodyPr/>
          <a:lstStyle>
            <a:lvl1pPr>
              <a:defRPr/>
            </a:lvl1pPr>
          </a:lstStyle>
          <a:p>
            <a:pPr>
              <a:defRPr/>
            </a:pPr>
            <a:r>
              <a:rPr lang="en-GB"/>
              <a:t>Footer</a:t>
            </a:r>
          </a:p>
        </p:txBody>
      </p:sp>
      <p:sp>
        <p:nvSpPr>
          <p:cNvPr id="7" name="Slide Number Placeholder 7"/>
          <p:cNvSpPr>
            <a:spLocks noGrp="1"/>
          </p:cNvSpPr>
          <p:nvPr>
            <p:ph type="sldNum" sz="quarter" idx="14"/>
          </p:nvPr>
        </p:nvSpPr>
        <p:spPr/>
        <p:txBody>
          <a:bodyPr/>
          <a:lstStyle>
            <a:lvl1pPr>
              <a:defRPr/>
            </a:lvl1pPr>
          </a:lstStyle>
          <a:p>
            <a:pPr>
              <a:defRPr/>
            </a:pPr>
            <a:fld id="{E8148105-DF5C-4E31-B0DD-6053D528F027}" type="slidenum">
              <a:rPr lang="nl-NL"/>
              <a:pPr>
                <a:defRPr/>
              </a:pPr>
              <a:t>‹N°›</a:t>
            </a:fld>
            <a:endParaRPr lang="nl-NL" dirty="0"/>
          </a:p>
        </p:txBody>
      </p:sp>
    </p:spTree>
    <p:extLst>
      <p:ext uri="{BB962C8B-B14F-4D97-AF65-F5344CB8AC3E}">
        <p14:creationId xmlns:p14="http://schemas.microsoft.com/office/powerpoint/2010/main" val="25458197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2-line-header">
    <p:spTree>
      <p:nvGrpSpPr>
        <p:cNvPr id="1" name=""/>
        <p:cNvGrpSpPr/>
        <p:nvPr/>
      </p:nvGrpSpPr>
      <p:grpSpPr>
        <a:xfrm>
          <a:off x="0" y="0"/>
          <a:ext cx="0" cy="0"/>
          <a:chOff x="0" y="0"/>
          <a:chExt cx="0" cy="0"/>
        </a:xfrm>
      </p:grpSpPr>
      <p:sp>
        <p:nvSpPr>
          <p:cNvPr id="10" name="Tijdelijke aanduiding voor titel 1"/>
          <p:cNvSpPr>
            <a:spLocks noGrp="1"/>
          </p:cNvSpPr>
          <p:nvPr>
            <p:ph type="title"/>
          </p:nvPr>
        </p:nvSpPr>
        <p:spPr>
          <a:xfrm>
            <a:off x="457200" y="406819"/>
            <a:ext cx="8229600" cy="1055081"/>
          </a:xfrm>
          <a:prstGeom prst="rect">
            <a:avLst/>
          </a:prstGeom>
        </p:spPr>
        <p:txBody>
          <a:bodyPr vert="horz" lIns="91440" tIns="45720" rIns="91440" bIns="45720" rtlCol="0" anchor="t">
            <a:normAutofit/>
          </a:bodyPr>
          <a:lstStyle/>
          <a:p>
            <a:r>
              <a:rPr lang="en-GB" noProof="0" dirty="0"/>
              <a:t>Title</a:t>
            </a:r>
            <a:br>
              <a:rPr lang="en-GB" noProof="0" dirty="0"/>
            </a:br>
            <a:r>
              <a:rPr lang="en-GB" noProof="0" dirty="0"/>
              <a:t>on 2 lines</a:t>
            </a:r>
          </a:p>
        </p:txBody>
      </p:sp>
      <p:sp>
        <p:nvSpPr>
          <p:cNvPr id="5" name="Text Placeholder 4"/>
          <p:cNvSpPr>
            <a:spLocks noGrp="1"/>
          </p:cNvSpPr>
          <p:nvPr>
            <p:ph type="body" sz="quarter" idx="12"/>
          </p:nvPr>
        </p:nvSpPr>
        <p:spPr>
          <a:xfrm>
            <a:off x="457200" y="1648801"/>
            <a:ext cx="8229600" cy="4517051"/>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jdelijke aanduiding voor voettekst 4"/>
          <p:cNvSpPr>
            <a:spLocks noGrp="1"/>
          </p:cNvSpPr>
          <p:nvPr>
            <p:ph type="ftr" sz="quarter" idx="13"/>
          </p:nvPr>
        </p:nvSpPr>
        <p:spPr/>
        <p:txBody>
          <a:bodyPr/>
          <a:lstStyle>
            <a:lvl1pPr>
              <a:defRPr/>
            </a:lvl1pPr>
          </a:lstStyle>
          <a:p>
            <a:pPr>
              <a:defRPr/>
            </a:pPr>
            <a:r>
              <a:rPr lang="en-GB"/>
              <a:t>Footer</a:t>
            </a:r>
          </a:p>
        </p:txBody>
      </p:sp>
      <p:sp>
        <p:nvSpPr>
          <p:cNvPr id="6" name="Slide Number Placeholder 7"/>
          <p:cNvSpPr>
            <a:spLocks noGrp="1"/>
          </p:cNvSpPr>
          <p:nvPr>
            <p:ph type="sldNum" sz="quarter" idx="14"/>
          </p:nvPr>
        </p:nvSpPr>
        <p:spPr/>
        <p:txBody>
          <a:bodyPr/>
          <a:lstStyle>
            <a:lvl1pPr>
              <a:defRPr/>
            </a:lvl1pPr>
          </a:lstStyle>
          <a:p>
            <a:pPr>
              <a:defRPr/>
            </a:pPr>
            <a:fld id="{36C40988-835A-4F13-BD19-0141C7F717B4}" type="slidenum">
              <a:rPr lang="nl-NL"/>
              <a:pPr>
                <a:defRPr/>
              </a:pPr>
              <a:t>‹N°›</a:t>
            </a:fld>
            <a:endParaRPr lang="nl-NL" dirty="0"/>
          </a:p>
        </p:txBody>
      </p:sp>
    </p:spTree>
    <p:extLst>
      <p:ext uri="{BB962C8B-B14F-4D97-AF65-F5344CB8AC3E}">
        <p14:creationId xmlns:p14="http://schemas.microsoft.com/office/powerpoint/2010/main" val="1522072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6060D2-7243-4945-A18A-60E046CE5DAF}"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21470783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7629280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783898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23642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‹N°›</a:t>
            </a:fld>
            <a:endParaRPr lang="en-GB" dirty="0"/>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260133047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Tree>
    <p:extLst>
      <p:ext uri="{BB962C8B-B14F-4D97-AF65-F5344CB8AC3E}">
        <p14:creationId xmlns:p14="http://schemas.microsoft.com/office/powerpoint/2010/main" val="15359826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Tree>
    <p:extLst>
      <p:ext uri="{BB962C8B-B14F-4D97-AF65-F5344CB8AC3E}">
        <p14:creationId xmlns:p14="http://schemas.microsoft.com/office/powerpoint/2010/main" val="2174209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Tree>
    <p:extLst>
      <p:ext uri="{BB962C8B-B14F-4D97-AF65-F5344CB8AC3E}">
        <p14:creationId xmlns:p14="http://schemas.microsoft.com/office/powerpoint/2010/main" val="15949358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4668610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79732237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‹N°›</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935682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35796C-A094-43E8-A8F7-45A3A8C82BAB}"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346732374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63947770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5005571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6978232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828007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‹N°›</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21832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7460265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407657265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‹N°›</a:t>
            </a:fld>
            <a:endParaRPr lang="en-GB" dirty="0"/>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802994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‹N°›</a:t>
            </a:fld>
            <a:endParaRPr lang="en-GB"/>
          </a:p>
        </p:txBody>
      </p:sp>
    </p:spTree>
    <p:extLst>
      <p:ext uri="{BB962C8B-B14F-4D97-AF65-F5344CB8AC3E}">
        <p14:creationId xmlns:p14="http://schemas.microsoft.com/office/powerpoint/2010/main" val="429251680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3525026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7FAD080-F2BE-4802-A146-94A60CB0C3F2}"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14304938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371038406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4505048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90484051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7/18/2025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171128054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7/18/2025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420738964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7/18/2025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9512398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10159138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414710498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282497935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‹N°›</a:t>
            </a:fld>
            <a:endParaRPr lang="en-US"/>
          </a:p>
        </p:txBody>
      </p:sp>
    </p:spTree>
    <p:extLst>
      <p:ext uri="{BB962C8B-B14F-4D97-AF65-F5344CB8AC3E}">
        <p14:creationId xmlns:p14="http://schemas.microsoft.com/office/powerpoint/2010/main" val="864829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fr-FR"/>
          </a:p>
        </p:txBody>
      </p:sp>
      <p:sp>
        <p:nvSpPr>
          <p:cNvPr id="3" name="Text Placeholder 2"/>
          <p:cNvSpPr>
            <a:spLocks noGrp="1"/>
          </p:cNvSpPr>
          <p:nvPr>
            <p:ph type="body" sz="half" idx="1"/>
          </p:nvPr>
        </p:nvSpPr>
        <p:spPr>
          <a:xfrm>
            <a:off x="457200" y="2492377"/>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quarter" idx="2"/>
          </p:nvPr>
        </p:nvSpPr>
        <p:spPr>
          <a:xfrm>
            <a:off x="4648200" y="2492377"/>
            <a:ext cx="4038600" cy="1687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Content Placeholder 4"/>
          <p:cNvSpPr>
            <a:spLocks noGrp="1"/>
          </p:cNvSpPr>
          <p:nvPr>
            <p:ph sz="quarter" idx="3"/>
          </p:nvPr>
        </p:nvSpPr>
        <p:spPr>
          <a:xfrm>
            <a:off x="4648200" y="4332288"/>
            <a:ext cx="4038600" cy="1689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F55ACD1-D76A-4389-A2D7-7556D9D89543}"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265168963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125538"/>
            <a:ext cx="9144000" cy="5732462"/>
          </a:xfrm>
          <a:prstGeom prst="rect">
            <a:avLst/>
          </a:prstGeom>
          <a:solidFill>
            <a:srgbClr val="0F5494"/>
          </a:solidFill>
          <a:ln w="381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a:defRPr/>
            </a:pPr>
            <a:endParaRPr lang="en-US" sz="1800" b="0">
              <a:solidFill>
                <a:srgbClr val="FFFFFF"/>
              </a:solidFill>
              <a:ea typeface="ＭＳ Ｐゴシック" charset="0"/>
            </a:endParaRPr>
          </a:p>
        </p:txBody>
      </p:sp>
      <p:pic>
        <p:nvPicPr>
          <p:cNvPr id="5" name="Picture 7" descr="logo_grey.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323850"/>
            <a:ext cx="1535113"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elements-0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32275" y="6405563"/>
            <a:ext cx="685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39952" y="1700808"/>
            <a:ext cx="4536504" cy="2088232"/>
          </a:xfrm>
        </p:spPr>
        <p:txBody>
          <a:bodyPr/>
          <a:lstStyle>
            <a:lvl1pPr>
              <a:defRPr sz="4000">
                <a:solidFill>
                  <a:srgbClr val="FFD624"/>
                </a:solidFill>
                <a:latin typeface="Verdana" pitchFamily="34" charset="0"/>
                <a:ea typeface="Verdana" pitchFamily="34" charset="0"/>
                <a:cs typeface="Verdana"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67544" y="3933056"/>
            <a:ext cx="3744416" cy="1872208"/>
          </a:xfrm>
        </p:spPr>
        <p:txBody>
          <a:bodyPr/>
          <a:lstStyle>
            <a:lvl1pPr>
              <a:buNone/>
              <a:defRPr sz="3000" b="1"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a:t>Click to edit Master text styles</a:t>
            </a:r>
          </a:p>
        </p:txBody>
      </p:sp>
      <p:sp>
        <p:nvSpPr>
          <p:cNvPr id="7" name="Rectangle 4"/>
          <p:cNvSpPr>
            <a:spLocks noGrp="1" noChangeArrowheads="1"/>
          </p:cNvSpPr>
          <p:nvPr>
            <p:ph type="dt" sz="half" idx="10"/>
          </p:nvPr>
        </p:nvSpPr>
        <p:spPr/>
        <p:txBody>
          <a:bodyPr/>
          <a:lstStyle>
            <a:lvl1pPr>
              <a:defRPr>
                <a:solidFill>
                  <a:schemeClr val="bg1"/>
                </a:solidFill>
                <a:latin typeface="+mn-lt"/>
                <a:ea typeface="Verdana" pitchFamily="34" charset="0"/>
                <a:cs typeface="+mn-cs"/>
              </a:defRPr>
            </a:lvl1pPr>
          </a:lstStyle>
          <a:p>
            <a:pPr>
              <a:defRPr/>
            </a:pPr>
            <a:endParaRPr lang="en-US" altLang="en-US"/>
          </a:p>
        </p:txBody>
      </p:sp>
      <p:sp>
        <p:nvSpPr>
          <p:cNvPr id="8" name="Rectangle 6"/>
          <p:cNvSpPr>
            <a:spLocks noGrp="1" noChangeArrowheads="1"/>
          </p:cNvSpPr>
          <p:nvPr>
            <p:ph type="sldNum" sz="quarter" idx="11"/>
          </p:nvPr>
        </p:nvSpPr>
        <p:spPr>
          <a:xfrm>
            <a:off x="6553200" y="6092825"/>
            <a:ext cx="2133600" cy="476250"/>
          </a:xfrm>
        </p:spPr>
        <p:txBody>
          <a:bodyPr/>
          <a:lstStyle>
            <a:lvl1pPr>
              <a:defRPr>
                <a:solidFill>
                  <a:schemeClr val="bg1"/>
                </a:solidFill>
              </a:defRPr>
            </a:lvl1pPr>
          </a:lstStyle>
          <a:p>
            <a:fld id="{AADA9E42-DAA8-41FE-916A-C69138E3D0A9}" type="slidenum">
              <a:rPr lang="en-GB" altLang="en-US"/>
              <a:pPr/>
              <a:t>‹N°›</a:t>
            </a:fld>
            <a:endParaRPr lang="en-GB" altLang="en-US"/>
          </a:p>
        </p:txBody>
      </p:sp>
    </p:spTree>
    <p:extLst>
      <p:ext uri="{BB962C8B-B14F-4D97-AF65-F5344CB8AC3E}">
        <p14:creationId xmlns:p14="http://schemas.microsoft.com/office/powerpoint/2010/main" val="78703506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4" name="Rectangle 3"/>
          <p:cNvSpPr/>
          <p:nvPr/>
        </p:nvSpPr>
        <p:spPr>
          <a:xfrm>
            <a:off x="0" y="-26988"/>
            <a:ext cx="9144000" cy="1295401"/>
          </a:xfrm>
          <a:prstGeom prst="rect">
            <a:avLst/>
          </a:prstGeom>
          <a:solidFill>
            <a:srgbClr val="56932F"/>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5" name="Picture 9" descr="logo_white.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08413" y="476250"/>
            <a:ext cx="15351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elements-0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29100" y="6397625"/>
            <a:ext cx="685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8313" y="1556271"/>
            <a:ext cx="8229600" cy="936625"/>
          </a:xfrm>
        </p:spPr>
        <p:txBody>
          <a:bodyPr/>
          <a:lstStyle>
            <a:lvl1pPr>
              <a:defRPr>
                <a:latin typeface="Verdana" pitchFamily="34" charset="0"/>
                <a:ea typeface="Verdana" pitchFamily="34" charset="0"/>
                <a:cs typeface="Verdana" pitchFamily="34" charset="0"/>
              </a:defRPr>
            </a:lvl1pPr>
          </a:lstStyle>
          <a:p>
            <a:r>
              <a:rPr lang="en-US"/>
              <a:t>Click to edit Master title style</a:t>
            </a:r>
            <a:endParaRPr lang="en-GB" dirty="0"/>
          </a:p>
        </p:txBody>
      </p:sp>
      <p:sp>
        <p:nvSpPr>
          <p:cNvPr id="11" name="Content Placeholder 2"/>
          <p:cNvSpPr>
            <a:spLocks noGrp="1"/>
          </p:cNvSpPr>
          <p:nvPr>
            <p:ph idx="1"/>
          </p:nvPr>
        </p:nvSpPr>
        <p:spPr>
          <a:xfrm>
            <a:off x="457200" y="2636912"/>
            <a:ext cx="8229600" cy="3384476"/>
          </a:xfrm>
        </p:spPr>
        <p:txBody>
          <a:bodyPr/>
          <a:lstStyle>
            <a:lvl1pPr marL="0" indent="-342900">
              <a:buClr>
                <a:srgbClr val="0F5494"/>
              </a:buClr>
              <a:buSzPct val="120000"/>
              <a:buFont typeface="Arial" pitchFamily="34" charset="0"/>
              <a:buChar char="•"/>
              <a:defRPr>
                <a:latin typeface="Verdana" pitchFamily="34" charset="0"/>
                <a:ea typeface="Verdana" pitchFamily="34" charset="0"/>
                <a:cs typeface="Verdana" pitchFamily="34" charset="0"/>
              </a:defRPr>
            </a:lvl1pPr>
            <a:lvl2pPr>
              <a:buClr>
                <a:srgbClr val="AFC551"/>
              </a:buClr>
              <a:defRPr>
                <a:latin typeface="Verdana" pitchFamily="34" charset="0"/>
                <a:ea typeface="Verdana" pitchFamily="34" charset="0"/>
                <a:cs typeface="Verdana" pitchFamily="34" charset="0"/>
              </a:defRPr>
            </a:lvl2pPr>
            <a:lvl3pPr>
              <a:buFontTx/>
              <a:buChar char="-"/>
              <a:defRPr>
                <a:latin typeface="Verdana" pitchFamily="34" charset="0"/>
                <a:ea typeface="Verdana" pitchFamily="34" charset="0"/>
                <a:cs typeface="Verdana" pitchFamily="34" charset="0"/>
              </a:defRPr>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Rectangle 4"/>
          <p:cNvSpPr>
            <a:spLocks noGrp="1" noChangeArrowheads="1"/>
          </p:cNvSpPr>
          <p:nvPr>
            <p:ph type="dt" sz="half" idx="10"/>
          </p:nvPr>
        </p:nvSpPr>
        <p:spPr/>
        <p:txBody>
          <a:bodyPr/>
          <a:lstStyle>
            <a:lvl1pPr>
              <a:defRPr>
                <a:solidFill>
                  <a:schemeClr val="tx1"/>
                </a:solidFill>
              </a:defRPr>
            </a:lvl1pPr>
          </a:lstStyle>
          <a:p>
            <a:pPr>
              <a:defRPr/>
            </a:pPr>
            <a:endParaRPr lang="en-US" altLang="en-US"/>
          </a:p>
        </p:txBody>
      </p:sp>
      <p:sp>
        <p:nvSpPr>
          <p:cNvPr id="8" name="Rectangle 6"/>
          <p:cNvSpPr>
            <a:spLocks noGrp="1" noChangeArrowheads="1"/>
          </p:cNvSpPr>
          <p:nvPr>
            <p:ph type="sldNum" sz="quarter" idx="11"/>
          </p:nvPr>
        </p:nvSpPr>
        <p:spPr>
          <a:xfrm>
            <a:off x="6553200" y="6092825"/>
            <a:ext cx="2133600" cy="476250"/>
          </a:xfrm>
        </p:spPr>
        <p:txBody>
          <a:bodyPr/>
          <a:lstStyle>
            <a:lvl1pPr>
              <a:defRPr/>
            </a:lvl1pPr>
          </a:lstStyle>
          <a:p>
            <a:fld id="{2676DF69-CBB2-4FBD-8AB1-13181B5EE3A4}" type="slidenum">
              <a:rPr lang="en-GB" altLang="en-US"/>
              <a:pPr/>
              <a:t>‹N°›</a:t>
            </a:fld>
            <a:endParaRPr lang="en-GB" altLang="en-US"/>
          </a:p>
        </p:txBody>
      </p:sp>
    </p:spTree>
    <p:extLst>
      <p:ext uri="{BB962C8B-B14F-4D97-AF65-F5344CB8AC3E}">
        <p14:creationId xmlns:p14="http://schemas.microsoft.com/office/powerpoint/2010/main" val="199710305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8" descr="elements-06.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29100" y="6397625"/>
            <a:ext cx="685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en-quadri_small"/>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24300" y="258763"/>
            <a:ext cx="143668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en-GB" dirty="0"/>
          </a:p>
        </p:txBody>
      </p:sp>
      <p:sp>
        <p:nvSpPr>
          <p:cNvPr id="5" name="Date Placeholder 2"/>
          <p:cNvSpPr>
            <a:spLocks noGrp="1"/>
          </p:cNvSpPr>
          <p:nvPr>
            <p:ph type="dt" sz="half" idx="10"/>
          </p:nvPr>
        </p:nvSpPr>
        <p:spPr/>
        <p:txBody>
          <a:bodyPr/>
          <a:lstStyle>
            <a:lvl1pPr>
              <a:defRPr/>
            </a:lvl1pPr>
          </a:lstStyle>
          <a:p>
            <a:pPr>
              <a:defRPr/>
            </a:pPr>
            <a:endParaRPr lang="en-US" altLang="en-US"/>
          </a:p>
        </p:txBody>
      </p:sp>
      <p:sp>
        <p:nvSpPr>
          <p:cNvPr id="6" name="Footer Placeholder 3"/>
          <p:cNvSpPr>
            <a:spLocks noGrp="1"/>
          </p:cNvSpPr>
          <p:nvPr>
            <p:ph type="ftr" sz="quarter" idx="11"/>
          </p:nvPr>
        </p:nvSpPr>
        <p:spPr>
          <a:xfrm>
            <a:off x="3132138" y="6376988"/>
            <a:ext cx="2895600" cy="365125"/>
          </a:xfrm>
        </p:spPr>
        <p:txBody>
          <a:bodyPr/>
          <a:lstStyle>
            <a:lvl1pPr>
              <a:defRPr/>
            </a:lvl1pPr>
          </a:lstStyle>
          <a:p>
            <a:pPr>
              <a:defRPr/>
            </a:pPr>
            <a:endParaRPr lang="en-US" altLang="en-US"/>
          </a:p>
        </p:txBody>
      </p:sp>
      <p:sp>
        <p:nvSpPr>
          <p:cNvPr id="7" name="Slide Number Placeholder 4"/>
          <p:cNvSpPr>
            <a:spLocks noGrp="1"/>
          </p:cNvSpPr>
          <p:nvPr>
            <p:ph type="sldNum" sz="quarter" idx="12"/>
          </p:nvPr>
        </p:nvSpPr>
        <p:spPr/>
        <p:txBody>
          <a:bodyPr/>
          <a:lstStyle>
            <a:lvl1pPr>
              <a:defRPr/>
            </a:lvl1pPr>
          </a:lstStyle>
          <a:p>
            <a:fld id="{9CEC7C0E-3ADF-45A1-86CB-27A1425BD436}" type="slidenum">
              <a:rPr lang="en-GB" altLang="en-US"/>
              <a:pPr/>
              <a:t>‹N°›</a:t>
            </a:fld>
            <a:endParaRPr lang="en-GB" altLang="en-US"/>
          </a:p>
        </p:txBody>
      </p:sp>
    </p:spTree>
    <p:extLst>
      <p:ext uri="{BB962C8B-B14F-4D97-AF65-F5344CB8AC3E}">
        <p14:creationId xmlns:p14="http://schemas.microsoft.com/office/powerpoint/2010/main" val="428769595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algn="ctr" eaLnBrk="1" hangingPunct="1">
              <a:defRPr/>
            </a:pPr>
            <a:endParaRPr lang="en-US" altLang="en-US" sz="180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a:spLocks noChangeArrowheads="1"/>
          </p:cNvSpPr>
          <p:nvPr userDrawn="1"/>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algn="ctr" eaLnBrk="1" hangingPunct="1">
              <a:defRPr/>
            </a:pPr>
            <a:endParaRPr lang="en-US" altLang="en-US" sz="1800" b="0">
              <a:solidFill>
                <a:srgbClr val="FFFFFF"/>
              </a:solidFill>
            </a:endParaRPr>
          </a:p>
        </p:txBody>
      </p:sp>
      <p:sp>
        <p:nvSpPr>
          <p:cNvPr id="7" name="Rectangle 10"/>
          <p:cNvSpPr>
            <a:spLocks noChangeArrowheads="1"/>
          </p:cNvSpPr>
          <p:nvPr userDrawn="1"/>
        </p:nvSpPr>
        <p:spPr bwMode="auto">
          <a:xfrm>
            <a:off x="4256088" y="6426200"/>
            <a:ext cx="611187" cy="431800"/>
          </a:xfrm>
          <a:prstGeom prst="rect">
            <a:avLst/>
          </a:prstGeom>
          <a:solidFill>
            <a:srgbClr val="AFC551"/>
          </a:solidFill>
          <a:ln>
            <a:noFill/>
          </a:ln>
          <a:effectLst>
            <a:outerShdw dist="23000" dir="5400000" rotWithShape="0">
              <a:srgbClr val="000000">
                <a:alpha val="34998"/>
              </a:srgbClr>
            </a:outerShdw>
          </a:effectLst>
        </p:spPr>
        <p:txBody>
          <a:bodyPr lIns="36000"/>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eaLnBrk="1" hangingPunct="1">
              <a:defRPr/>
            </a:pPr>
            <a:r>
              <a:rPr lang="fr-BE" altLang="en-US" sz="600" b="0" i="1">
                <a:solidFill>
                  <a:schemeClr val="bg1"/>
                </a:solidFill>
              </a:rPr>
              <a:t>Health and</a:t>
            </a:r>
          </a:p>
          <a:p>
            <a:pPr eaLnBrk="1" hangingPunct="1">
              <a:defRPr/>
            </a:pPr>
            <a:r>
              <a:rPr lang="fr-BE" altLang="en-US" sz="600" b="0" i="1">
                <a:solidFill>
                  <a:schemeClr val="bg1"/>
                </a:solidFill>
              </a:rPr>
              <a:t>Consumers</a:t>
            </a:r>
            <a:endParaRPr lang="en-GB" altLang="en-US" sz="600" b="0" i="1">
              <a:solidFill>
                <a:schemeClr val="bg1"/>
              </a:solidFill>
            </a:endParaRPr>
          </a:p>
        </p:txBody>
      </p:sp>
      <p:pic>
        <p:nvPicPr>
          <p:cNvPr id="8" name="Picture 24" descr="en-quadri_small"/>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57638" y="258763"/>
            <a:ext cx="1436687"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elements-06.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229100" y="6397625"/>
            <a:ext cx="685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noProof="0"/>
              <a:t>Click to edit Master title style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noProof="0"/>
              <a:t>Click to edit Master subtitle style</a:t>
            </a:r>
            <a:endParaRPr lang="en-GB" noProof="0"/>
          </a:p>
        </p:txBody>
      </p:sp>
      <p:sp>
        <p:nvSpPr>
          <p:cNvPr id="10" name="Date Placeholder 9"/>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US" altLang="en-US"/>
          </a:p>
        </p:txBody>
      </p:sp>
      <p:sp>
        <p:nvSpPr>
          <p:cNvPr id="11" name="Footer Placeholder 10"/>
          <p:cNvSpPr>
            <a:spLocks noGrp="1" noChangeArrowheads="1"/>
          </p:cNvSpPr>
          <p:nvPr>
            <p:ph type="ftr" sz="quarter" idx="11"/>
          </p:nvPr>
        </p:nvSpPr>
        <p:spPr/>
        <p:txBody>
          <a:bodyPr/>
          <a:lstStyle>
            <a:lvl1pPr>
              <a:defRPr>
                <a:solidFill>
                  <a:schemeClr val="bg1"/>
                </a:solidFill>
                <a:latin typeface="+mn-lt"/>
              </a:defRPr>
            </a:lvl1pPr>
          </a:lstStyle>
          <a:p>
            <a:pPr>
              <a:defRPr/>
            </a:pPr>
            <a:endParaRPr lang="en-US" altLang="en-US"/>
          </a:p>
        </p:txBody>
      </p:sp>
      <p:sp>
        <p:nvSpPr>
          <p:cNvPr id="12" name="Slide Number Placeholder 11"/>
          <p:cNvSpPr>
            <a:spLocks noGrp="1" noChangeArrowheads="1"/>
          </p:cNvSpPr>
          <p:nvPr>
            <p:ph type="sldNum" sz="quarter" idx="12"/>
          </p:nvPr>
        </p:nvSpPr>
        <p:spPr/>
        <p:txBody>
          <a:bodyPr/>
          <a:lstStyle>
            <a:lvl1pPr>
              <a:defRPr>
                <a:solidFill>
                  <a:schemeClr val="bg1"/>
                </a:solidFill>
                <a:latin typeface="Calibri" panose="020F0502020204030204" pitchFamily="34" charset="0"/>
              </a:defRPr>
            </a:lvl1pPr>
          </a:lstStyle>
          <a:p>
            <a:fld id="{AEC68EAC-E5A1-44AF-8059-B4BB9400C476}" type="slidenum">
              <a:rPr lang="en-GB" altLang="en-US"/>
              <a:pPr/>
              <a:t>‹N°›</a:t>
            </a:fld>
            <a:endParaRPr lang="en-GB" altLang="en-US"/>
          </a:p>
        </p:txBody>
      </p:sp>
    </p:spTree>
    <p:extLst>
      <p:ext uri="{BB962C8B-B14F-4D97-AF65-F5344CB8AC3E}">
        <p14:creationId xmlns:p14="http://schemas.microsoft.com/office/powerpoint/2010/main" val="116898882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endParaRPr lang="en-GB" altLang="en-US">
              <a:solidFill>
                <a:srgbClr val="000000"/>
              </a:solidFill>
            </a:endParaRPr>
          </a:p>
        </p:txBody>
      </p:sp>
    </p:spTree>
    <p:extLst>
      <p:ext uri="{BB962C8B-B14F-4D97-AF65-F5344CB8AC3E}">
        <p14:creationId xmlns:p14="http://schemas.microsoft.com/office/powerpoint/2010/main" val="105734542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3403170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2120756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0920569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‹N°›</a:t>
            </a:fld>
            <a:endParaRPr lang="en-GB" dirty="0"/>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6257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Tree>
    <p:extLst>
      <p:ext uri="{BB962C8B-B14F-4D97-AF65-F5344CB8AC3E}">
        <p14:creationId xmlns:p14="http://schemas.microsoft.com/office/powerpoint/2010/main" val="3871996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1"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algn="ctr" eaLnBrk="1" fontAlgn="base" hangingPunct="1">
              <a:spcBef>
                <a:spcPct val="0"/>
              </a:spcBef>
              <a:spcAft>
                <a:spcPct val="0"/>
              </a:spcAft>
              <a:defRPr/>
            </a:pPr>
            <a:endParaRPr lang="en-US" altLang="en-US" sz="1800" b="0">
              <a:solidFill>
                <a:srgbClr val="FFFFFF"/>
              </a:solidFill>
            </a:endParaRPr>
          </a:p>
        </p:txBody>
      </p:sp>
      <p:sp>
        <p:nvSpPr>
          <p:cNvPr id="5" name="Rectangle 4"/>
          <p:cNvSpPr>
            <a:spLocks noChangeArrowheads="1"/>
          </p:cNvSpPr>
          <p:nvPr userDrawn="1"/>
        </p:nvSpPr>
        <p:spPr bwMode="auto">
          <a:xfrm>
            <a:off x="4256089" y="6308727"/>
            <a:ext cx="733425" cy="549275"/>
          </a:xfrm>
          <a:prstGeom prst="rect">
            <a:avLst/>
          </a:prstGeom>
          <a:solidFill>
            <a:srgbClr val="AFC551"/>
          </a:solidFill>
          <a:ln>
            <a:noFill/>
          </a:ln>
          <a:effectLst>
            <a:outerShdw dist="23000" dir="5400000" rotWithShape="0">
              <a:srgbClr val="000000">
                <a:alpha val="34998"/>
              </a:srgbClr>
            </a:outerShdw>
          </a:effectLst>
        </p:spPr>
        <p:txBody>
          <a:bodyPr lIns="36000"/>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eaLnBrk="1" fontAlgn="base" hangingPunct="1">
              <a:spcBef>
                <a:spcPct val="0"/>
              </a:spcBef>
              <a:spcAft>
                <a:spcPct val="0"/>
              </a:spcAft>
              <a:defRPr/>
            </a:pPr>
            <a:r>
              <a:rPr lang="fr-BE" altLang="en-US" sz="600" b="0" i="1" dirty="0" err="1">
                <a:solidFill>
                  <a:srgbClr val="FFFFFF"/>
                </a:solidFill>
              </a:rPr>
              <a:t>Health</a:t>
            </a:r>
            <a:r>
              <a:rPr lang="fr-BE" altLang="en-US" sz="600" b="0" i="1" dirty="0">
                <a:solidFill>
                  <a:srgbClr val="FFFFFF"/>
                </a:solidFill>
              </a:rPr>
              <a:t> </a:t>
            </a:r>
          </a:p>
        </p:txBody>
      </p:sp>
      <p:pic>
        <p:nvPicPr>
          <p:cNvPr id="6" name="Picture 24" descr="en-quadri_smal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7639" y="258765"/>
            <a:ext cx="1436687"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6" name="Rectangle 16"/>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87057" name="Rectangle 17"/>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rgbClr val="FFFFFF"/>
                </a:solidFill>
                <a:latin typeface="Verdana" pitchFamily="34" charset="0"/>
              </a:defRPr>
            </a:lvl1pPr>
          </a:lstStyle>
          <a:p>
            <a:pPr>
              <a:defRPr/>
            </a:pPr>
            <a:endParaRPr lang="en-US" altLang="en-US"/>
          </a:p>
        </p:txBody>
      </p:sp>
      <p:sp>
        <p:nvSpPr>
          <p:cNvPr id="8" name="Rectangle 7"/>
          <p:cNvSpPr>
            <a:spLocks noGrp="1" noChangeArrowheads="1"/>
          </p:cNvSpPr>
          <p:nvPr>
            <p:ph type="ftr" sz="quarter" idx="11"/>
          </p:nvPr>
        </p:nvSpPr>
        <p:spPr/>
        <p:txBody>
          <a:bodyPr/>
          <a:lstStyle>
            <a:lvl1pPr>
              <a:defRPr>
                <a:solidFill>
                  <a:srgbClr val="FFFFFF"/>
                </a:solidFill>
                <a:latin typeface="Verdana" pitchFamily="34" charset="0"/>
              </a:defRPr>
            </a:lvl1pPr>
          </a:lstStyle>
          <a:p>
            <a:pPr>
              <a:defRPr/>
            </a:pPr>
            <a:endParaRPr lang="en-US" altLang="en-US"/>
          </a:p>
        </p:txBody>
      </p:sp>
    </p:spTree>
    <p:extLst>
      <p:ext uri="{BB962C8B-B14F-4D97-AF65-F5344CB8AC3E}">
        <p14:creationId xmlns:p14="http://schemas.microsoft.com/office/powerpoint/2010/main" val="40437029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Tree>
    <p:extLst>
      <p:ext uri="{BB962C8B-B14F-4D97-AF65-F5344CB8AC3E}">
        <p14:creationId xmlns:p14="http://schemas.microsoft.com/office/powerpoint/2010/main" val="40955656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Tree>
    <p:extLst>
      <p:ext uri="{BB962C8B-B14F-4D97-AF65-F5344CB8AC3E}">
        <p14:creationId xmlns:p14="http://schemas.microsoft.com/office/powerpoint/2010/main" val="42463331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407429208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9524462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‹N°›</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31826225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420735796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21449240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9971919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25722389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‹N°›</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1136802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67544" y="2564906"/>
            <a:ext cx="8229600" cy="35290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377588558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Click to 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Click to 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Click to edit Master text styles</a:t>
            </a:r>
          </a:p>
        </p:txBody>
      </p:sp>
    </p:spTree>
    <p:extLst>
      <p:ext uri="{BB962C8B-B14F-4D97-AF65-F5344CB8AC3E}">
        <p14:creationId xmlns:p14="http://schemas.microsoft.com/office/powerpoint/2010/main" val="55309620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Click to 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Click to 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Click to 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Click to edit Master text styles</a:t>
            </a:r>
          </a:p>
        </p:txBody>
      </p:sp>
    </p:spTree>
    <p:extLst>
      <p:ext uri="{BB962C8B-B14F-4D97-AF65-F5344CB8AC3E}">
        <p14:creationId xmlns:p14="http://schemas.microsoft.com/office/powerpoint/2010/main" val="356296913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‹N°›</a:t>
            </a:fld>
            <a:endParaRPr lang="en-GB" dirty="0"/>
          </a:p>
        </p:txBody>
      </p:sp>
      <p:sp>
        <p:nvSpPr>
          <p:cNvPr id="6" name="Text Placeholder 5"/>
          <p:cNvSpPr>
            <a:spLocks noGrp="1"/>
          </p:cNvSpPr>
          <p:nvPr>
            <p:ph type="body" sz="quarter" idx="14"/>
          </p:nvPr>
        </p:nvSpPr>
        <p:spPr>
          <a:xfrm>
            <a:off x="628650" y="3630614"/>
            <a:ext cx="7886700" cy="2035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15013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‹N°›</a:t>
            </a:fld>
            <a:endParaRPr lang="en-GB"/>
          </a:p>
        </p:txBody>
      </p:sp>
    </p:spTree>
    <p:extLst>
      <p:ext uri="{BB962C8B-B14F-4D97-AF65-F5344CB8AC3E}">
        <p14:creationId xmlns:p14="http://schemas.microsoft.com/office/powerpoint/2010/main" val="16436244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sp>
        <p:nvSpPr>
          <p:cNvPr id="2" name="Rectangle 1"/>
          <p:cNvSpPr/>
          <p:nvPr userDrawn="1"/>
        </p:nvSpPr>
        <p:spPr>
          <a:xfrm>
            <a:off x="0" y="3"/>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ED8D2F"/>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1" y="258042"/>
            <a:ext cx="1244845" cy="1152460"/>
          </a:xfrm>
          <a:prstGeom prst="rect">
            <a:avLst/>
          </a:prstGeom>
        </p:spPr>
      </p:pic>
      <p:sp>
        <p:nvSpPr>
          <p:cNvPr id="6" name="Title 1"/>
          <p:cNvSpPr>
            <a:spLocks noGrp="1"/>
          </p:cNvSpPr>
          <p:nvPr>
            <p:ph type="ctrTitle"/>
          </p:nvPr>
        </p:nvSpPr>
        <p:spPr>
          <a:xfrm>
            <a:off x="803513" y="1992575"/>
            <a:ext cx="7548918" cy="2149523"/>
          </a:xfrm>
        </p:spPr>
        <p:txBody>
          <a:bodyPr wrap="none" anchor="t">
            <a:noAutofit/>
          </a:bodyPr>
          <a:lstStyle>
            <a:lvl1pPr algn="l">
              <a:defRPr sz="3375"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8"/>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70"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1575" i="0">
                <a:solidFill>
                  <a:schemeClr val="accent5"/>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19" name="Text Placeholder 18"/>
          <p:cNvSpPr>
            <a:spLocks noGrp="1"/>
          </p:cNvSpPr>
          <p:nvPr>
            <p:ph type="body" sz="quarter" idx="13"/>
          </p:nvPr>
        </p:nvSpPr>
        <p:spPr>
          <a:xfrm>
            <a:off x="4572001" y="5557903"/>
            <a:ext cx="3780235" cy="528998"/>
          </a:xfrm>
        </p:spPr>
        <p:txBody>
          <a:bodyPr>
            <a:noAutofit/>
          </a:bodyPr>
          <a:lstStyle>
            <a:lvl1pPr marL="0" indent="0" algn="r">
              <a:buFontTx/>
              <a:buNone/>
              <a:defRPr sz="1238"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287867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91"/>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sp>
        <p:nvSpPr>
          <p:cNvPr id="2" name="Rectangle 1"/>
          <p:cNvSpPr/>
          <p:nvPr userDrawn="1"/>
        </p:nvSpPr>
        <p:spPr>
          <a:xfrm>
            <a:off x="0" y="3"/>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ED8D2F"/>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1" y="258042"/>
            <a:ext cx="1244845" cy="1152460"/>
          </a:xfrm>
          <a:prstGeom prst="rect">
            <a:avLst/>
          </a:prstGeom>
        </p:spPr>
      </p:pic>
      <p:sp>
        <p:nvSpPr>
          <p:cNvPr id="6" name="Title 1"/>
          <p:cNvSpPr>
            <a:spLocks noGrp="1"/>
          </p:cNvSpPr>
          <p:nvPr>
            <p:ph type="ctrTitle"/>
          </p:nvPr>
        </p:nvSpPr>
        <p:spPr>
          <a:xfrm>
            <a:off x="803513" y="1992575"/>
            <a:ext cx="7548918" cy="872647"/>
          </a:xfrm>
        </p:spPr>
        <p:txBody>
          <a:bodyPr anchor="t">
            <a:normAutofit/>
          </a:bodyPr>
          <a:lstStyle>
            <a:lvl1pPr algn="l">
              <a:defRPr sz="3375"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8"/>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70"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1575" i="0">
                <a:solidFill>
                  <a:schemeClr val="accent5"/>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19" name="Text Placeholder 18"/>
          <p:cNvSpPr>
            <a:spLocks noGrp="1"/>
          </p:cNvSpPr>
          <p:nvPr>
            <p:ph type="body" sz="quarter" idx="13"/>
          </p:nvPr>
        </p:nvSpPr>
        <p:spPr>
          <a:xfrm>
            <a:off x="4572001" y="5783535"/>
            <a:ext cx="3780235" cy="528998"/>
          </a:xfrm>
        </p:spPr>
        <p:txBody>
          <a:bodyPr anchor="b" anchorCtr="0">
            <a:noAutofit/>
          </a:bodyPr>
          <a:lstStyle>
            <a:lvl1pPr marL="0" indent="0" algn="r">
              <a:buFontTx/>
              <a:buNone/>
              <a:defRPr sz="1238"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3460393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6"/>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ED8D2F"/>
              </a:solidFill>
            </a:endParaRPr>
          </a:p>
        </p:txBody>
      </p:sp>
      <p:sp>
        <p:nvSpPr>
          <p:cNvPr id="2" name="Rectangle 1"/>
          <p:cNvSpPr/>
          <p:nvPr userDrawn="1"/>
        </p:nvSpPr>
        <p:spPr>
          <a:xfrm>
            <a:off x="0" y="3"/>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6" name="Title 1"/>
          <p:cNvSpPr>
            <a:spLocks noGrp="1"/>
          </p:cNvSpPr>
          <p:nvPr>
            <p:ph type="ctrTitle"/>
          </p:nvPr>
        </p:nvSpPr>
        <p:spPr>
          <a:xfrm>
            <a:off x="803513" y="1992575"/>
            <a:ext cx="7548918" cy="2149523"/>
          </a:xfrm>
        </p:spPr>
        <p:txBody>
          <a:bodyPr wrap="none" anchor="t">
            <a:noAutofit/>
          </a:bodyPr>
          <a:lstStyle>
            <a:lvl1pPr algn="l">
              <a:defRPr sz="3375"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628650" y="1978928"/>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70"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1575" i="0">
                <a:solidFill>
                  <a:schemeClr val="accent5"/>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1" y="258042"/>
            <a:ext cx="1244845" cy="1152460"/>
          </a:xfrm>
          <a:prstGeom prst="rect">
            <a:avLst/>
          </a:prstGeom>
        </p:spPr>
      </p:pic>
      <p:sp>
        <p:nvSpPr>
          <p:cNvPr id="16" name="Text Placeholder 18"/>
          <p:cNvSpPr>
            <a:spLocks noGrp="1"/>
          </p:cNvSpPr>
          <p:nvPr>
            <p:ph type="body" sz="quarter" idx="13"/>
          </p:nvPr>
        </p:nvSpPr>
        <p:spPr>
          <a:xfrm>
            <a:off x="4572001" y="5557903"/>
            <a:ext cx="3780235" cy="528998"/>
          </a:xfrm>
        </p:spPr>
        <p:txBody>
          <a:bodyPr wrap="none">
            <a:noAutofit/>
          </a:bodyPr>
          <a:lstStyle>
            <a:lvl1pPr marL="0" indent="0" algn="r">
              <a:buFontTx/>
              <a:buNone/>
              <a:defRPr sz="1238"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153549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2" name="Title 1"/>
          <p:cNvSpPr>
            <a:spLocks noGrp="1"/>
          </p:cNvSpPr>
          <p:nvPr>
            <p:ph type="ctrTitle"/>
          </p:nvPr>
        </p:nvSpPr>
        <p:spPr>
          <a:xfrm>
            <a:off x="802643" y="1122363"/>
            <a:ext cx="8007029" cy="2387600"/>
          </a:xfrm>
        </p:spPr>
        <p:txBody>
          <a:bodyPr anchor="b">
            <a:noAutofit/>
          </a:bodyPr>
          <a:lstStyle>
            <a:lvl1pPr algn="l">
              <a:defRPr sz="3375">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802643" y="3602038"/>
            <a:ext cx="8007029" cy="1655762"/>
          </a:xfrm>
        </p:spPr>
        <p:txBody>
          <a:bodyPr>
            <a:noAutofit/>
          </a:bodyPr>
          <a:lstStyle>
            <a:lvl1pPr marL="0" indent="0" algn="l">
              <a:buNone/>
              <a:defRPr sz="135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solidFill>
                  <a:srgbClr val="FFFFFF"/>
                </a:solidFill>
              </a:rPr>
              <a:pPr/>
              <a:t>‹N°›</a:t>
            </a:fld>
            <a:endParaRPr lang="en-GB" dirty="0">
              <a:solidFill>
                <a:srgbClr val="FFFFFF"/>
              </a:solidFill>
            </a:endParaRPr>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479681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sp>
        <p:nvSpPr>
          <p:cNvPr id="11" name="Title 1"/>
          <p:cNvSpPr>
            <a:spLocks noGrp="1"/>
          </p:cNvSpPr>
          <p:nvPr>
            <p:ph type="ctrTitle"/>
          </p:nvPr>
        </p:nvSpPr>
        <p:spPr>
          <a:xfrm>
            <a:off x="807761" y="1122363"/>
            <a:ext cx="7617223" cy="2387600"/>
          </a:xfrm>
        </p:spPr>
        <p:txBody>
          <a:bodyPr anchor="b">
            <a:noAutofit/>
          </a:bodyPr>
          <a:lstStyle>
            <a:lvl1pPr algn="l">
              <a:defRPr sz="3375">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3" y="3602038"/>
            <a:ext cx="7617223" cy="1655762"/>
          </a:xfrm>
        </p:spPr>
        <p:txBody>
          <a:bodyPr>
            <a:noAutofit/>
          </a:bodyPr>
          <a:lstStyle>
            <a:lvl1pPr marL="0" indent="0" algn="l">
              <a:buNone/>
              <a:defRPr sz="1350">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Tree>
    <p:extLst>
      <p:ext uri="{BB962C8B-B14F-4D97-AF65-F5344CB8AC3E}">
        <p14:creationId xmlns:p14="http://schemas.microsoft.com/office/powerpoint/2010/main" val="10898992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sp>
        <p:nvSpPr>
          <p:cNvPr id="11" name="Title 1"/>
          <p:cNvSpPr>
            <a:spLocks noGrp="1"/>
          </p:cNvSpPr>
          <p:nvPr>
            <p:ph type="ctrTitle"/>
          </p:nvPr>
        </p:nvSpPr>
        <p:spPr>
          <a:xfrm>
            <a:off x="807761" y="1122363"/>
            <a:ext cx="7617223" cy="1240348"/>
          </a:xfrm>
        </p:spPr>
        <p:txBody>
          <a:bodyPr anchor="b">
            <a:noAutofit/>
          </a:bodyPr>
          <a:lstStyle>
            <a:lvl1pPr algn="l">
              <a:defRPr sz="3375">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628650" y="3"/>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2" y="4160829"/>
            <a:ext cx="8167079" cy="1620145"/>
          </a:xfrm>
        </p:spPr>
        <p:txBody>
          <a:bodyPr>
            <a:noAutofit/>
          </a:bodyPr>
          <a:lstStyle>
            <a:lvl1pPr marL="0" indent="0" algn="l">
              <a:buNone/>
              <a:defRPr sz="788">
                <a:solidFill>
                  <a:schemeClr val="bg1">
                    <a:lumMod val="50000"/>
                  </a:schemeClr>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Tree>
    <p:extLst>
      <p:ext uri="{BB962C8B-B14F-4D97-AF65-F5344CB8AC3E}">
        <p14:creationId xmlns:p14="http://schemas.microsoft.com/office/powerpoint/2010/main" val="3579000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E3C2AD-7F1A-4D76-ACAC-61ADA7E8D8DC}" type="slidenum">
              <a:rPr lang="en-GB" altLang="en-US"/>
              <a:pPr>
                <a:defRPr/>
              </a:pPr>
              <a:t>‹N°›</a:t>
            </a:fld>
            <a:endParaRPr lang="en-GB" altLang="en-US"/>
          </a:p>
        </p:txBody>
      </p:sp>
    </p:spTree>
    <p:extLst>
      <p:ext uri="{BB962C8B-B14F-4D97-AF65-F5344CB8AC3E}">
        <p14:creationId xmlns:p14="http://schemas.microsoft.com/office/powerpoint/2010/main" val="370768507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13">
              <a:solidFill>
                <a:srgbClr val="FFFFFF"/>
              </a:solidFill>
            </a:endParaRPr>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sp>
        <p:nvSpPr>
          <p:cNvPr id="11" name="Title 1"/>
          <p:cNvSpPr>
            <a:spLocks noGrp="1"/>
          </p:cNvSpPr>
          <p:nvPr>
            <p:ph type="ctrTitle"/>
          </p:nvPr>
        </p:nvSpPr>
        <p:spPr>
          <a:xfrm>
            <a:off x="807761" y="1122363"/>
            <a:ext cx="7617223" cy="1240348"/>
          </a:xfrm>
        </p:spPr>
        <p:txBody>
          <a:bodyPr anchor="b">
            <a:noAutofit/>
          </a:bodyPr>
          <a:lstStyle>
            <a:lvl1pPr algn="l">
              <a:defRPr sz="3375">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628650" y="3"/>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2" y="4160829"/>
            <a:ext cx="8167079" cy="1620145"/>
          </a:xfrm>
        </p:spPr>
        <p:txBody>
          <a:bodyPr>
            <a:noAutofit/>
          </a:bodyPr>
          <a:lstStyle>
            <a:lvl1pPr marL="0" indent="0" algn="l">
              <a:buNone/>
              <a:defRPr sz="788">
                <a:solidFill>
                  <a:schemeClr val="bg1">
                    <a:lumMod val="50000"/>
                  </a:schemeClr>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dirty="0"/>
          </a:p>
        </p:txBody>
      </p:sp>
    </p:spTree>
    <p:extLst>
      <p:ext uri="{BB962C8B-B14F-4D97-AF65-F5344CB8AC3E}">
        <p14:creationId xmlns:p14="http://schemas.microsoft.com/office/powerpoint/2010/main" val="7614924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1" y="1825625"/>
            <a:ext cx="8179274" cy="3881904"/>
          </a:xfrm>
        </p:spPr>
        <p:txBody>
          <a:bodyPr>
            <a:noAutofit/>
          </a:bodyPr>
          <a:lstStyle>
            <a:lvl1pPr>
              <a:lnSpc>
                <a:spcPct val="100000"/>
              </a:lnSpc>
              <a:spcBef>
                <a:spcPts val="0"/>
              </a:spcBef>
              <a:spcAft>
                <a:spcPts val="1013"/>
              </a:spcAft>
              <a:defRPr/>
            </a:lvl1pPr>
            <a:lvl2pPr>
              <a:lnSpc>
                <a:spcPct val="100000"/>
              </a:lnSpc>
              <a:spcAft>
                <a:spcPts val="1013"/>
              </a:spcAft>
              <a:defRPr/>
            </a:lvl2pPr>
            <a:lvl3pPr>
              <a:lnSpc>
                <a:spcPct val="100000"/>
              </a:lnSpc>
              <a:spcAft>
                <a:spcPts val="1013"/>
              </a:spcAft>
              <a:defRPr/>
            </a:lvl3pPr>
            <a:lvl4pPr>
              <a:lnSpc>
                <a:spcPct val="100000"/>
              </a:lnSpc>
              <a:spcAft>
                <a:spcPts val="1013"/>
              </a:spcAft>
              <a:defRPr/>
            </a:lvl4pPr>
            <a:lvl5pPr>
              <a:lnSpc>
                <a:spcPct val="100000"/>
              </a:lnSpc>
              <a:spcAft>
                <a:spcPts val="1013"/>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cxnSp>
        <p:nvCxnSpPr>
          <p:cNvPr id="7" name="Straight Connector 6"/>
          <p:cNvCxnSpPr/>
          <p:nvPr userDrawn="1"/>
        </p:nvCxnSpPr>
        <p:spPr>
          <a:xfrm flipH="1">
            <a:off x="628651" y="3"/>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210182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013"/>
              </a:spcAft>
              <a:defRPr/>
            </a:lvl1pPr>
            <a:lvl2pPr>
              <a:spcAft>
                <a:spcPts val="1013"/>
              </a:spcAft>
              <a:defRPr/>
            </a:lvl2pPr>
            <a:lvl3pPr>
              <a:spcAft>
                <a:spcPts val="1013"/>
              </a:spcAft>
              <a:defRPr/>
            </a:lvl3pPr>
            <a:lvl4pPr>
              <a:spcAft>
                <a:spcPts val="1013"/>
              </a:spcAft>
              <a:defRPr/>
            </a:lvl4pPr>
            <a:lvl5pPr>
              <a:spcAft>
                <a:spcPts val="1013"/>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cxnSp>
        <p:nvCxnSpPr>
          <p:cNvPr id="9" name="Straight Connector 8"/>
          <p:cNvCxnSpPr/>
          <p:nvPr userDrawn="1"/>
        </p:nvCxnSpPr>
        <p:spPr>
          <a:xfrm flipH="1">
            <a:off x="628651" y="3"/>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5153554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cxnSp>
        <p:nvCxnSpPr>
          <p:cNvPr id="10" name="Straight Connector 9"/>
          <p:cNvCxnSpPr/>
          <p:nvPr userDrawn="1"/>
        </p:nvCxnSpPr>
        <p:spPr>
          <a:xfrm flipH="1">
            <a:off x="628651" y="3"/>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55115594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6"/>
            <a:ext cx="2518867"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sp>
        <p:nvSpPr>
          <p:cNvPr id="9" name="Content Placeholder 2"/>
          <p:cNvSpPr>
            <a:spLocks noGrp="1"/>
          </p:cNvSpPr>
          <p:nvPr>
            <p:ph sz="half" idx="13"/>
          </p:nvPr>
        </p:nvSpPr>
        <p:spPr>
          <a:xfrm>
            <a:off x="3453736" y="1825625"/>
            <a:ext cx="2518867"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6278822" y="1825625"/>
            <a:ext cx="2518867"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628651" y="3"/>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29973373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1575" b="1">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629842" y="2505078"/>
            <a:ext cx="3868340"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29151" y="1681163"/>
            <a:ext cx="3887391" cy="823912"/>
          </a:xfrm>
          <a:noFill/>
        </p:spPr>
        <p:txBody>
          <a:bodyPr wrap="square" anchor="b">
            <a:noAutofit/>
          </a:bodyPr>
          <a:lstStyle>
            <a:lvl1pPr marL="0" indent="0">
              <a:buNone/>
              <a:defRPr sz="1575" b="1">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29151" y="2505078"/>
            <a:ext cx="3887391"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cxnSp>
        <p:nvCxnSpPr>
          <p:cNvPr id="12" name="Straight Connector 11"/>
          <p:cNvCxnSpPr/>
          <p:nvPr userDrawn="1"/>
        </p:nvCxnSpPr>
        <p:spPr>
          <a:xfrm flipH="1">
            <a:off x="628651" y="3"/>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75077110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cxnSp>
        <p:nvCxnSpPr>
          <p:cNvPr id="8" name="Straight Connector 7"/>
          <p:cNvCxnSpPr/>
          <p:nvPr userDrawn="1"/>
        </p:nvCxnSpPr>
        <p:spPr>
          <a:xfrm flipH="1">
            <a:off x="628651" y="3"/>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77042181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2410537" y="1992575"/>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7" y="743804"/>
            <a:ext cx="408692" cy="544923"/>
          </a:xfrm>
          <a:prstGeom prst="rect">
            <a:avLst/>
          </a:prstGeom>
        </p:spPr>
      </p:pic>
      <p:sp>
        <p:nvSpPr>
          <p:cNvPr id="3" name="Content Placeholder 2"/>
          <p:cNvSpPr>
            <a:spLocks noGrp="1"/>
          </p:cNvSpPr>
          <p:nvPr>
            <p:ph idx="1"/>
          </p:nvPr>
        </p:nvSpPr>
        <p:spPr>
          <a:xfrm>
            <a:off x="2653748" y="1992575"/>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42820512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3" y="1825628"/>
            <a:ext cx="3695131" cy="376995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sp>
        <p:nvSpPr>
          <p:cNvPr id="10" name="Title Placeholder 1"/>
          <p:cNvSpPr>
            <a:spLocks noGrp="1"/>
          </p:cNvSpPr>
          <p:nvPr>
            <p:ph type="title"/>
          </p:nvPr>
        </p:nvSpPr>
        <p:spPr>
          <a:xfrm>
            <a:off x="5112793" y="482863"/>
            <a:ext cx="350195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34786" y="-46383"/>
            <a:ext cx="4606787"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42505906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cxnSp>
        <p:nvCxnSpPr>
          <p:cNvPr id="8" name="Straight Connector 7"/>
          <p:cNvCxnSpPr/>
          <p:nvPr userDrawn="1"/>
        </p:nvCxnSpPr>
        <p:spPr>
          <a:xfrm flipH="1">
            <a:off x="628651" y="3"/>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728043" y="2284670"/>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90" y="2284671"/>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6" y="2284670"/>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1" y="4038687"/>
            <a:ext cx="2002169" cy="1524235"/>
          </a:xfrm>
          <a:solidFill>
            <a:schemeClr val="bg1"/>
          </a:solidFill>
        </p:spPr>
        <p:txBody>
          <a:bodyPr tIns="90000"/>
          <a:lstStyle>
            <a:lvl1pPr marL="0" indent="0" algn="ctr">
              <a:buNone/>
              <a:defRPr sz="1125"/>
            </a:lvl1pPr>
          </a:lstStyle>
          <a:p>
            <a:pPr lvl="0"/>
            <a:r>
              <a:rPr lang="en-US"/>
              <a:t>Click to edit Master text styles</a:t>
            </a:r>
          </a:p>
        </p:txBody>
      </p:sp>
      <p:sp>
        <p:nvSpPr>
          <p:cNvPr id="15" name="Text Placeholder 12"/>
          <p:cNvSpPr>
            <a:spLocks noGrp="1"/>
          </p:cNvSpPr>
          <p:nvPr>
            <p:ph type="body" sz="quarter" idx="17"/>
          </p:nvPr>
        </p:nvSpPr>
        <p:spPr>
          <a:xfrm>
            <a:off x="3504105" y="4041947"/>
            <a:ext cx="2002169" cy="1524235"/>
          </a:xfrm>
          <a:solidFill>
            <a:schemeClr val="bg1"/>
          </a:solidFill>
        </p:spPr>
        <p:txBody>
          <a:bodyPr tIns="90000"/>
          <a:lstStyle>
            <a:lvl1pPr marL="0" indent="0" algn="ctr">
              <a:buNone/>
              <a:defRPr sz="1125"/>
            </a:lvl1pPr>
          </a:lstStyle>
          <a:p>
            <a:pPr lvl="0"/>
            <a:r>
              <a:rPr lang="en-US"/>
              <a:t>Click to edit Master text styles</a:t>
            </a:r>
          </a:p>
        </p:txBody>
      </p:sp>
      <p:sp>
        <p:nvSpPr>
          <p:cNvPr id="16" name="Text Placeholder 12"/>
          <p:cNvSpPr>
            <a:spLocks noGrp="1"/>
          </p:cNvSpPr>
          <p:nvPr>
            <p:ph type="body" sz="quarter" idx="18"/>
          </p:nvPr>
        </p:nvSpPr>
        <p:spPr>
          <a:xfrm>
            <a:off x="6103128" y="4037440"/>
            <a:ext cx="2002169" cy="1524235"/>
          </a:xfrm>
          <a:solidFill>
            <a:schemeClr val="bg1"/>
          </a:solidFill>
        </p:spPr>
        <p:txBody>
          <a:bodyPr tIns="90000"/>
          <a:lstStyle>
            <a:lvl1pPr marL="0" indent="0" algn="ctr">
              <a:buNone/>
              <a:defRPr sz="1125"/>
            </a:lvl1pPr>
          </a:lstStyle>
          <a:p>
            <a:pPr lvl="0"/>
            <a:r>
              <a:rPr lang="en-US"/>
              <a:t>Click to edit Master text styles</a:t>
            </a:r>
          </a:p>
        </p:txBody>
      </p:sp>
    </p:spTree>
    <p:extLst>
      <p:ext uri="{BB962C8B-B14F-4D97-AF65-F5344CB8AC3E}">
        <p14:creationId xmlns:p14="http://schemas.microsoft.com/office/powerpoint/2010/main" val="41253763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57200" y="2492377"/>
            <a:ext cx="4038600" cy="352901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2492377"/>
            <a:ext cx="4038600" cy="352901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8C934899-D062-42FD-880C-CE4C47D6E690}" type="slidenum">
              <a:rPr lang="en-GB" altLang="en-US"/>
              <a:pPr>
                <a:defRPr/>
              </a:pPr>
              <a:t>‹N°›</a:t>
            </a:fld>
            <a:endParaRPr lang="en-GB" altLang="en-US"/>
          </a:p>
        </p:txBody>
      </p:sp>
    </p:spTree>
    <p:extLst>
      <p:ext uri="{BB962C8B-B14F-4D97-AF65-F5344CB8AC3E}">
        <p14:creationId xmlns:p14="http://schemas.microsoft.com/office/powerpoint/2010/main" val="35773698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cxnSp>
        <p:nvCxnSpPr>
          <p:cNvPr id="8" name="Straight Connector 7"/>
          <p:cNvCxnSpPr/>
          <p:nvPr userDrawn="1"/>
        </p:nvCxnSpPr>
        <p:spPr>
          <a:xfrm flipH="1">
            <a:off x="628651" y="3"/>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2785403"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3"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2" y="2159959"/>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125"/>
            </a:lvl1pPr>
          </a:lstStyle>
          <a:p>
            <a:pPr lvl="0"/>
            <a:r>
              <a:rPr lang="en-US"/>
              <a:t>Click to edit Master text styles</a:t>
            </a:r>
          </a:p>
        </p:txBody>
      </p:sp>
      <p:sp>
        <p:nvSpPr>
          <p:cNvPr id="16" name="Text Placeholder 12"/>
          <p:cNvSpPr>
            <a:spLocks noGrp="1"/>
          </p:cNvSpPr>
          <p:nvPr>
            <p:ph type="body" sz="quarter" idx="18"/>
          </p:nvPr>
        </p:nvSpPr>
        <p:spPr>
          <a:xfrm>
            <a:off x="775213" y="2159960"/>
            <a:ext cx="1890000" cy="1638159"/>
          </a:xfrm>
          <a:noFill/>
        </p:spPr>
        <p:txBody>
          <a:bodyPr tIns="90000"/>
          <a:lstStyle>
            <a:lvl1pPr marL="0" indent="0" algn="r">
              <a:buNone/>
              <a:defRPr sz="1125"/>
            </a:lvl1pPr>
          </a:lstStyle>
          <a:p>
            <a:pPr lvl="0"/>
            <a:r>
              <a:rPr lang="en-US"/>
              <a:t>Click to edit Master text styles</a:t>
            </a:r>
          </a:p>
        </p:txBody>
      </p:sp>
      <p:sp>
        <p:nvSpPr>
          <p:cNvPr id="14" name="Picture Placeholder 2"/>
          <p:cNvSpPr>
            <a:spLocks noGrp="1"/>
          </p:cNvSpPr>
          <p:nvPr>
            <p:ph type="pic" sz="quarter" idx="19"/>
          </p:nvPr>
        </p:nvSpPr>
        <p:spPr>
          <a:xfrm>
            <a:off x="4743413"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125"/>
            </a:lvl1pPr>
          </a:lstStyle>
          <a:p>
            <a:pPr lvl="0"/>
            <a:r>
              <a:rPr lang="en-US"/>
              <a:t>Click to edit Master text styles</a:t>
            </a:r>
          </a:p>
        </p:txBody>
      </p:sp>
      <p:sp>
        <p:nvSpPr>
          <p:cNvPr id="18" name="Text Placeholder 12"/>
          <p:cNvSpPr>
            <a:spLocks noGrp="1"/>
          </p:cNvSpPr>
          <p:nvPr>
            <p:ph type="body" sz="quarter" idx="21"/>
          </p:nvPr>
        </p:nvSpPr>
        <p:spPr>
          <a:xfrm>
            <a:off x="6724742" y="2159959"/>
            <a:ext cx="1890000" cy="1638159"/>
          </a:xfrm>
          <a:noFill/>
        </p:spPr>
        <p:txBody>
          <a:bodyPr tIns="90000"/>
          <a:lstStyle>
            <a:lvl1pPr marL="0" indent="0" algn="l">
              <a:buNone/>
              <a:defRPr sz="1125"/>
            </a:lvl1pPr>
          </a:lstStyle>
          <a:p>
            <a:pPr lvl="0"/>
            <a:r>
              <a:rPr lang="en-US"/>
              <a:t>Click to edit Master text styles</a:t>
            </a:r>
          </a:p>
        </p:txBody>
      </p:sp>
    </p:spTree>
    <p:extLst>
      <p:ext uri="{BB962C8B-B14F-4D97-AF65-F5344CB8AC3E}">
        <p14:creationId xmlns:p14="http://schemas.microsoft.com/office/powerpoint/2010/main" val="125067677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6"/>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solidFill>
                  <a:srgbClr val="4D4D4D">
                    <a:tint val="75000"/>
                  </a:srgbClr>
                </a:solidFill>
              </a:rPr>
              <a:pPr/>
              <a:t>‹N°›</a:t>
            </a:fld>
            <a:endParaRPr lang="en-GB" dirty="0">
              <a:solidFill>
                <a:srgbClr val="4D4D4D">
                  <a:tint val="75000"/>
                </a:srgbClr>
              </a:solidFill>
            </a:endParaRPr>
          </a:p>
        </p:txBody>
      </p:sp>
      <p:sp>
        <p:nvSpPr>
          <p:cNvPr id="6" name="Text Placeholder 5"/>
          <p:cNvSpPr>
            <a:spLocks noGrp="1"/>
          </p:cNvSpPr>
          <p:nvPr>
            <p:ph type="body" sz="quarter" idx="14"/>
          </p:nvPr>
        </p:nvSpPr>
        <p:spPr>
          <a:xfrm>
            <a:off x="628650" y="3630616"/>
            <a:ext cx="7886700" cy="2035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673497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solidFill>
                  <a:srgbClr val="4D4D4D">
                    <a:tint val="75000"/>
                  </a:srgbClr>
                </a:solidFill>
              </a:rPr>
              <a:pPr/>
              <a:t>‹N°›</a:t>
            </a:fld>
            <a:endParaRPr lang="en-GB">
              <a:solidFill>
                <a:srgbClr val="4D4D4D">
                  <a:tint val="75000"/>
                </a:srgbClr>
              </a:solidFill>
            </a:endParaRPr>
          </a:p>
        </p:txBody>
      </p:sp>
    </p:spTree>
    <p:extLst>
      <p:ext uri="{BB962C8B-B14F-4D97-AF65-F5344CB8AC3E}">
        <p14:creationId xmlns:p14="http://schemas.microsoft.com/office/powerpoint/2010/main" val="248461056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43735-A77F-440D-9448-6AE7C204D377}"/>
              </a:ext>
            </a:extLst>
          </p:cNvPr>
          <p:cNvSpPr>
            <a:spLocks noGrp="1"/>
          </p:cNvSpPr>
          <p:nvPr>
            <p:ph type="title"/>
          </p:nvPr>
        </p:nvSpPr>
        <p:spPr>
          <a:xfrm>
            <a:off x="361950" y="978408"/>
            <a:ext cx="7975854" cy="2157984"/>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276C6EE-D55E-454B-B28C-EC73D1DB4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A2905-6D2E-4319-9521-61452AB8F996}"/>
              </a:ext>
            </a:extLst>
          </p:cNvPr>
          <p:cNvSpPr>
            <a:spLocks noGrp="1"/>
          </p:cNvSpPr>
          <p:nvPr>
            <p:ph type="dt" sz="half" idx="10"/>
          </p:nvPr>
        </p:nvSpPr>
        <p:spPr/>
        <p:txBody>
          <a:bodyPr/>
          <a:lstStyle/>
          <a:p>
            <a:fld id="{81B8F32D-D8B6-4B9E-9CBF-DCAC30B7B93D}" type="datetimeFigureOut">
              <a:rPr lang="en-US" smtClean="0"/>
              <a:t>7/18/2025</a:t>
            </a:fld>
            <a:endParaRPr lang="en-US"/>
          </a:p>
        </p:txBody>
      </p:sp>
      <p:sp>
        <p:nvSpPr>
          <p:cNvPr id="5" name="Footer Placeholder 4">
            <a:extLst>
              <a:ext uri="{FF2B5EF4-FFF2-40B4-BE49-F238E27FC236}">
                <a16:creationId xmlns:a16="http://schemas.microsoft.com/office/drawing/2014/main" id="{6DAC7550-84E8-49D3-B419-6F5F327DA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D2C6B-EA5D-4D97-BC84-6C860D536360}"/>
              </a:ext>
            </a:extLst>
          </p:cNvPr>
          <p:cNvSpPr>
            <a:spLocks noGrp="1"/>
          </p:cNvSpPr>
          <p:nvPr>
            <p:ph type="sldNum" sz="quarter" idx="12"/>
          </p:nvPr>
        </p:nvSpPr>
        <p:spPr/>
        <p:txBody>
          <a:bodyPr/>
          <a:lstStyle/>
          <a:p>
            <a:fld id="{60553ECD-7F6D-420D-93CA-D8D15EB427AC}" type="slidenum">
              <a:rPr lang="en-US" smtClean="0"/>
              <a:t>‹N°›</a:t>
            </a:fld>
            <a:endParaRPr lang="en-US"/>
          </a:p>
        </p:txBody>
      </p:sp>
    </p:spTree>
    <p:extLst>
      <p:ext uri="{BB962C8B-B14F-4D97-AF65-F5344CB8AC3E}">
        <p14:creationId xmlns:p14="http://schemas.microsoft.com/office/powerpoint/2010/main" val="89412760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73F84-0C6B-4EF4-9405-C389824999D4}"/>
              </a:ext>
            </a:extLst>
          </p:cNvPr>
          <p:cNvSpPr>
            <a:spLocks noGrp="1"/>
          </p:cNvSpPr>
          <p:nvPr>
            <p:ph type="dt" sz="half" idx="10"/>
          </p:nvPr>
        </p:nvSpPr>
        <p:spPr/>
        <p:txBody>
          <a:bodyPr/>
          <a:lstStyle/>
          <a:p>
            <a:fld id="{81B8F32D-D8B6-4B9E-9CBF-DCAC30B7B93D}" type="datetimeFigureOut">
              <a:rPr lang="en-US" smtClean="0"/>
              <a:t>7/18/2025</a:t>
            </a:fld>
            <a:endParaRPr lang="en-US"/>
          </a:p>
        </p:txBody>
      </p:sp>
      <p:sp>
        <p:nvSpPr>
          <p:cNvPr id="3" name="Footer Placeholder 2">
            <a:extLst>
              <a:ext uri="{FF2B5EF4-FFF2-40B4-BE49-F238E27FC236}">
                <a16:creationId xmlns:a16="http://schemas.microsoft.com/office/drawing/2014/main" id="{DCCEC807-744E-4C5C-8B15-09AED3E570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FBCB19-9F4B-474C-85C1-4A645A971827}"/>
              </a:ext>
            </a:extLst>
          </p:cNvPr>
          <p:cNvSpPr>
            <a:spLocks noGrp="1"/>
          </p:cNvSpPr>
          <p:nvPr>
            <p:ph type="sldNum" sz="quarter" idx="12"/>
          </p:nvPr>
        </p:nvSpPr>
        <p:spPr/>
        <p:txBody>
          <a:bodyPr/>
          <a:lstStyle/>
          <a:p>
            <a:fld id="{60553ECD-7F6D-420D-93CA-D8D15EB427AC}" type="slidenum">
              <a:rPr lang="en-US" smtClean="0"/>
              <a:t>‹N°›</a:t>
            </a:fld>
            <a:endParaRPr lang="en-US"/>
          </a:p>
        </p:txBody>
      </p:sp>
    </p:spTree>
    <p:extLst>
      <p:ext uri="{BB962C8B-B14F-4D97-AF65-F5344CB8AC3E}">
        <p14:creationId xmlns:p14="http://schemas.microsoft.com/office/powerpoint/2010/main" val="217046264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42FE-E00B-4FAF-8F73-F722060EBA12}"/>
              </a:ext>
            </a:extLst>
          </p:cNvPr>
          <p:cNvSpPr>
            <a:spLocks noGrp="1"/>
          </p:cNvSpPr>
          <p:nvPr>
            <p:ph type="ctrTitle"/>
          </p:nvPr>
        </p:nvSpPr>
        <p:spPr>
          <a:xfrm>
            <a:off x="361951" y="978409"/>
            <a:ext cx="7880243" cy="2531555"/>
          </a:xfrm>
          <a:prstGeom prst="rect">
            <a:avLst/>
          </a:prstGeom>
        </p:spPr>
        <p:txBody>
          <a:bodyPr anchor="b"/>
          <a:lstStyle>
            <a:lvl1pPr algn="l">
              <a:defRPr sz="495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7C1CCE2-4461-473E-B23C-34C8CCF04B3A}"/>
              </a:ext>
            </a:extLst>
          </p:cNvPr>
          <p:cNvSpPr>
            <a:spLocks noGrp="1"/>
          </p:cNvSpPr>
          <p:nvPr>
            <p:ph type="subTitle" idx="1"/>
          </p:nvPr>
        </p:nvSpPr>
        <p:spPr>
          <a:xfrm>
            <a:off x="361951" y="3602038"/>
            <a:ext cx="7880243" cy="2277554"/>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FAA551A-CE2F-4E35-A714-B1F04D4B4E8E}"/>
              </a:ext>
            </a:extLst>
          </p:cNvPr>
          <p:cNvSpPr>
            <a:spLocks noGrp="1"/>
          </p:cNvSpPr>
          <p:nvPr>
            <p:ph type="dt" sz="half" idx="10"/>
          </p:nvPr>
        </p:nvSpPr>
        <p:spPr/>
        <p:txBody>
          <a:bodyPr/>
          <a:lstStyle/>
          <a:p>
            <a:fld id="{81B8F32D-D8B6-4B9E-9CBF-DCAC30B7B93D}" type="datetimeFigureOut">
              <a:rPr lang="en-US" smtClean="0"/>
              <a:t>7/18/2025</a:t>
            </a:fld>
            <a:endParaRPr lang="en-US"/>
          </a:p>
        </p:txBody>
      </p:sp>
      <p:sp>
        <p:nvSpPr>
          <p:cNvPr id="5" name="Footer Placeholder 4">
            <a:extLst>
              <a:ext uri="{FF2B5EF4-FFF2-40B4-BE49-F238E27FC236}">
                <a16:creationId xmlns:a16="http://schemas.microsoft.com/office/drawing/2014/main" id="{26B5C907-6594-4DFF-A32B-449C3BA96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376D75-E9DA-4660-AC52-51BA63FCB94D}"/>
              </a:ext>
            </a:extLst>
          </p:cNvPr>
          <p:cNvSpPr>
            <a:spLocks noGrp="1"/>
          </p:cNvSpPr>
          <p:nvPr>
            <p:ph type="sldNum" sz="quarter" idx="12"/>
          </p:nvPr>
        </p:nvSpPr>
        <p:spPr/>
        <p:txBody>
          <a:bodyPr/>
          <a:lstStyle/>
          <a:p>
            <a:fld id="{60553ECD-7F6D-420D-93CA-D8D15EB427AC}" type="slidenum">
              <a:rPr lang="en-US" smtClean="0"/>
              <a:t>‹N°›</a:t>
            </a:fld>
            <a:endParaRPr lang="en-US"/>
          </a:p>
        </p:txBody>
      </p:sp>
      <p:cxnSp>
        <p:nvCxnSpPr>
          <p:cNvPr id="10" name="Straight Connector 9">
            <a:extLst>
              <a:ext uri="{FF2B5EF4-FFF2-40B4-BE49-F238E27FC236}">
                <a16:creationId xmlns:a16="http://schemas.microsoft.com/office/drawing/2014/main" id="{A2EFA84C-D756-4DC7-AA46-68D776F37FA4}"/>
              </a:ext>
              <a:ext uri="{C183D7F6-B498-43B3-948B-1728B52AA6E4}">
                <adec:decorative xmlns:adec="http://schemas.microsoft.com/office/drawing/2017/decorative" val="1"/>
              </a:ext>
            </a:extLst>
          </p:cNvPr>
          <p:cNvCxnSpPr>
            <a:cxnSpLocks/>
          </p:cNvCxnSpPr>
          <p:nvPr/>
        </p:nvCxnSpPr>
        <p:spPr>
          <a:xfrm>
            <a:off x="361951" y="489855"/>
            <a:ext cx="8360303"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29949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67544" y="227687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16017" y="227687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8941576C-8DCE-4E2F-A97D-A9247F641962}" type="slidenum">
              <a:rPr lang="en-GB" altLang="en-US"/>
              <a:pPr>
                <a:defRPr/>
              </a:pPr>
              <a:t>‹N°›</a:t>
            </a:fld>
            <a:endParaRPr lang="en-GB" altLang="en-US"/>
          </a:p>
        </p:txBody>
      </p:sp>
    </p:spTree>
    <p:extLst>
      <p:ext uri="{BB962C8B-B14F-4D97-AF65-F5344CB8AC3E}">
        <p14:creationId xmlns:p14="http://schemas.microsoft.com/office/powerpoint/2010/main" val="268350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26988"/>
            <a:ext cx="9144000" cy="1130301"/>
          </a:xfrm>
          <a:prstGeom prst="rect">
            <a:avLst/>
          </a:prstGeom>
          <a:solidFill>
            <a:srgbClr val="56932F"/>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2" name="Title 1"/>
          <p:cNvSpPr>
            <a:spLocks noGrp="1"/>
          </p:cNvSpPr>
          <p:nvPr>
            <p:ph type="title"/>
          </p:nvPr>
        </p:nvSpPr>
        <p:spPr>
          <a:xfrm>
            <a:off x="468313" y="1556273"/>
            <a:ext cx="8229600" cy="936625"/>
          </a:xfrm>
        </p:spPr>
        <p:txBody>
          <a:bodyPr/>
          <a:lstStyle>
            <a:lvl1pPr>
              <a:defRPr>
                <a:latin typeface="Verdana" pitchFamily="34" charset="0"/>
                <a:ea typeface="Verdana" pitchFamily="34" charset="0"/>
                <a:cs typeface="Verdana" pitchFamily="34" charset="0"/>
              </a:defRPr>
            </a:lvl1pPr>
          </a:lstStyle>
          <a:p>
            <a:r>
              <a:rPr lang="en-US" dirty="0"/>
              <a:t>Click to edit Master title style</a:t>
            </a:r>
            <a:endParaRPr lang="en-GB" dirty="0"/>
          </a:p>
        </p:txBody>
      </p:sp>
      <p:sp>
        <p:nvSpPr>
          <p:cNvPr id="11" name="Content Placeholder 2"/>
          <p:cNvSpPr>
            <a:spLocks noGrp="1"/>
          </p:cNvSpPr>
          <p:nvPr>
            <p:ph idx="1"/>
          </p:nvPr>
        </p:nvSpPr>
        <p:spPr>
          <a:xfrm>
            <a:off x="457200" y="2636912"/>
            <a:ext cx="8229600" cy="3384476"/>
          </a:xfrm>
        </p:spPr>
        <p:txBody>
          <a:bodyPr/>
          <a:lstStyle>
            <a:lvl1pPr marL="0" indent="-342900">
              <a:buClr>
                <a:srgbClr val="0F5494"/>
              </a:buClr>
              <a:buSzPct val="120000"/>
              <a:buFont typeface="Arial" pitchFamily="34" charset="0"/>
              <a:buChar char="•"/>
              <a:defRPr>
                <a:latin typeface="Verdana" pitchFamily="34" charset="0"/>
                <a:ea typeface="Verdana" pitchFamily="34" charset="0"/>
                <a:cs typeface="Verdana" pitchFamily="34" charset="0"/>
              </a:defRPr>
            </a:lvl1pPr>
            <a:lvl2pPr>
              <a:buClr>
                <a:srgbClr val="AFC551"/>
              </a:buClr>
              <a:defRPr>
                <a:latin typeface="Verdana" pitchFamily="34" charset="0"/>
                <a:ea typeface="Verdana" pitchFamily="34" charset="0"/>
                <a:cs typeface="Verdana" pitchFamily="34" charset="0"/>
              </a:defRPr>
            </a:lvl2pPr>
            <a:lvl3pPr>
              <a:buFontTx/>
              <a:buChar char="-"/>
              <a:defRPr>
                <a:latin typeface="Verdana" pitchFamily="34" charset="0"/>
                <a:ea typeface="Verdana" pitchFamily="34" charset="0"/>
                <a:cs typeface="Verdana" pitchFamily="34" charset="0"/>
              </a:defRPr>
            </a:lvl3pPr>
          </a:lstStyle>
          <a:p>
            <a:pPr lvl="0"/>
            <a:r>
              <a:rPr lang="en-US" dirty="0"/>
              <a:t>Click to edit Master text styles</a:t>
            </a:r>
          </a:p>
          <a:p>
            <a:pPr lvl="1"/>
            <a:r>
              <a:rPr lang="en-US" dirty="0"/>
              <a:t>Second level</a:t>
            </a:r>
          </a:p>
          <a:p>
            <a:pPr lvl="2"/>
            <a:r>
              <a:rPr lang="en-US" dirty="0"/>
              <a:t>Third level</a:t>
            </a:r>
          </a:p>
          <a:p>
            <a:pPr lvl="2"/>
            <a:endParaRPr lang="en-US" dirty="0"/>
          </a:p>
        </p:txBody>
      </p:sp>
      <p:sp>
        <p:nvSpPr>
          <p:cNvPr id="7" name="Rectangle 4"/>
          <p:cNvSpPr>
            <a:spLocks noGrp="1" noChangeArrowheads="1"/>
          </p:cNvSpPr>
          <p:nvPr>
            <p:ph type="dt" sz="half" idx="10"/>
          </p:nvPr>
        </p:nvSpPr>
        <p:spPr/>
        <p:txBody>
          <a:bodyPr/>
          <a:lstStyle>
            <a:lvl1pPr>
              <a:defRPr>
                <a:solidFill>
                  <a:schemeClr val="tx1"/>
                </a:solidFill>
              </a:defRPr>
            </a:lvl1pPr>
          </a:lstStyle>
          <a:p>
            <a:pPr>
              <a:defRPr/>
            </a:pPr>
            <a:endParaRPr lang="en-GB" dirty="0"/>
          </a:p>
        </p:txBody>
      </p:sp>
      <p:sp>
        <p:nvSpPr>
          <p:cNvPr id="8" name="Rectangle 6"/>
          <p:cNvSpPr>
            <a:spLocks noGrp="1" noChangeArrowheads="1"/>
          </p:cNvSpPr>
          <p:nvPr>
            <p:ph type="sldNum" sz="quarter" idx="11"/>
          </p:nvPr>
        </p:nvSpPr>
        <p:spPr>
          <a:xfrm>
            <a:off x="6553200" y="6092825"/>
            <a:ext cx="2133600" cy="476250"/>
          </a:xfrm>
        </p:spPr>
        <p:txBody>
          <a:bodyPr/>
          <a:lstStyle>
            <a:lvl1pPr>
              <a:defRPr/>
            </a:lvl1pPr>
          </a:lstStyle>
          <a:p>
            <a:fld id="{4948F78E-6F67-CA41-BCD3-B40877AD6095}" type="slidenum">
              <a:rPr lang="en-GB"/>
              <a:pPr/>
              <a:t>‹N°›</a:t>
            </a:fld>
            <a:endParaRPr lang="en-GB" dirty="0"/>
          </a:p>
        </p:txBody>
      </p:sp>
    </p:spTree>
    <p:extLst>
      <p:ext uri="{BB962C8B-B14F-4D97-AF65-F5344CB8AC3E}">
        <p14:creationId xmlns:p14="http://schemas.microsoft.com/office/powerpoint/2010/main" val="8379901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CD9FFA9F-F53B-4E2A-85F4-28ABC77CF57F}" type="slidenum">
              <a:rPr lang="en-GB" altLang="en-US"/>
              <a:pPr>
                <a:defRPr/>
              </a:pPr>
              <a:t>‹N°›</a:t>
            </a:fld>
            <a:endParaRPr lang="en-GB" altLang="en-US"/>
          </a:p>
        </p:txBody>
      </p:sp>
    </p:spTree>
    <p:extLst>
      <p:ext uri="{BB962C8B-B14F-4D97-AF65-F5344CB8AC3E}">
        <p14:creationId xmlns:p14="http://schemas.microsoft.com/office/powerpoint/2010/main" val="23148414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endParaRPr lang="en-GB" altLang="en-US"/>
          </a:p>
        </p:txBody>
      </p:sp>
    </p:spTree>
    <p:extLst>
      <p:ext uri="{BB962C8B-B14F-4D97-AF65-F5344CB8AC3E}">
        <p14:creationId xmlns:p14="http://schemas.microsoft.com/office/powerpoint/2010/main" val="32344741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692D02D-9CFA-4FF1-92F6-10375F2035A9}" type="slidenum">
              <a:rPr lang="en-GB" altLang="en-US"/>
              <a:pPr>
                <a:defRPr/>
              </a:pPr>
              <a:t>‹N°›</a:t>
            </a:fld>
            <a:endParaRPr lang="en-GB" altLang="en-US"/>
          </a:p>
        </p:txBody>
      </p:sp>
    </p:spTree>
    <p:extLst>
      <p:ext uri="{BB962C8B-B14F-4D97-AF65-F5344CB8AC3E}">
        <p14:creationId xmlns:p14="http://schemas.microsoft.com/office/powerpoint/2010/main" val="32111630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endParaRPr lang="en-GB" altLang="en-US"/>
          </a:p>
        </p:txBody>
      </p:sp>
    </p:spTree>
    <p:extLst>
      <p:ext uri="{BB962C8B-B14F-4D97-AF65-F5344CB8AC3E}">
        <p14:creationId xmlns:p14="http://schemas.microsoft.com/office/powerpoint/2010/main" val="479042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endParaRPr lang="en-GB" altLang="en-US"/>
          </a:p>
        </p:txBody>
      </p:sp>
    </p:spTree>
    <p:extLst>
      <p:ext uri="{BB962C8B-B14F-4D97-AF65-F5344CB8AC3E}">
        <p14:creationId xmlns:p14="http://schemas.microsoft.com/office/powerpoint/2010/main" val="12953085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4F5AC73-8597-4974-A8B5-2E4117C4991C}" type="slidenum">
              <a:rPr lang="en-GB" altLang="en-US"/>
              <a:pPr>
                <a:defRPr/>
              </a:pPr>
              <a:t>‹N°›</a:t>
            </a:fld>
            <a:endParaRPr lang="en-GB" altLang="en-US"/>
          </a:p>
        </p:txBody>
      </p:sp>
    </p:spTree>
    <p:extLst>
      <p:ext uri="{BB962C8B-B14F-4D97-AF65-F5344CB8AC3E}">
        <p14:creationId xmlns:p14="http://schemas.microsoft.com/office/powerpoint/2010/main" val="15853647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clipArtAndTx">
  <p:cSld name="Titre. Image de la bibliothèque et texte">
    <p:spTree>
      <p:nvGrpSpPr>
        <p:cNvPr id="1" name=""/>
        <p:cNvGrpSpPr/>
        <p:nvPr/>
      </p:nvGrpSpPr>
      <p:grpSpPr>
        <a:xfrm>
          <a:off x="0" y="0"/>
          <a:ext cx="0" cy="0"/>
          <a:chOff x="0" y="0"/>
          <a:chExt cx="0" cy="0"/>
        </a:xfrm>
      </p:grpSpPr>
      <p:graphicFrame>
        <p:nvGraphicFramePr>
          <p:cNvPr id="5" name="Base" hidden="1"/>
          <p:cNvGraphicFramePr>
            <a:graphicFrameLocks/>
          </p:cNvGraphicFramePr>
          <p:nvPr userDrawn="1"/>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r:id="rId2" imgW="0" imgH="0" progId="PowerPoint.Show.8">
                  <p:embed/>
                </p:oleObj>
              </mc:Choice>
              <mc:Fallback>
                <p:oleObj r:id="rId2" imgW="0" imgH="0" progId="PowerPoint.Show.8">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re 1"/>
          <p:cNvSpPr>
            <a:spLocks noGrp="1"/>
          </p:cNvSpPr>
          <p:nvPr>
            <p:ph type="title"/>
          </p:nvPr>
        </p:nvSpPr>
        <p:spPr>
          <a:xfrm>
            <a:off x="609600" y="990600"/>
            <a:ext cx="7924800" cy="990600"/>
          </a:xfrm>
        </p:spPr>
        <p:txBody>
          <a:bodyPr/>
          <a:lstStyle/>
          <a:p>
            <a:r>
              <a:rPr lang="fr-FR"/>
              <a:t>Cliquez et modifiez le titre</a:t>
            </a:r>
          </a:p>
        </p:txBody>
      </p:sp>
      <p:sp>
        <p:nvSpPr>
          <p:cNvPr id="3" name="Espace réservé de l'image de la bibliothèque 2"/>
          <p:cNvSpPr>
            <a:spLocks noGrp="1"/>
          </p:cNvSpPr>
          <p:nvPr>
            <p:ph type="clipArt" sz="half" idx="1"/>
          </p:nvPr>
        </p:nvSpPr>
        <p:spPr>
          <a:xfrm>
            <a:off x="609600" y="1981200"/>
            <a:ext cx="3886200" cy="4114800"/>
          </a:xfrm>
        </p:spPr>
        <p:txBody>
          <a:bodyPr/>
          <a:lstStyle/>
          <a:p>
            <a:pPr lvl="0"/>
            <a:endParaRPr lang="fr-FR" noProof="0"/>
          </a:p>
        </p:txBody>
      </p:sp>
      <p:sp>
        <p:nvSpPr>
          <p:cNvPr id="4" name="Espace réservé du texte 3"/>
          <p:cNvSpPr>
            <a:spLocks noGrp="1"/>
          </p:cNvSpPr>
          <p:nvPr>
            <p:ph type="body" sz="half" idx="2"/>
          </p:nvPr>
        </p:nvSpPr>
        <p:spPr>
          <a:xfrm>
            <a:off x="4648200" y="1981200"/>
            <a:ext cx="38862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e la date 4"/>
          <p:cNvSpPr>
            <a:spLocks noGrp="1"/>
          </p:cNvSpPr>
          <p:nvPr>
            <p:ph type="dt" sz="half" idx="10"/>
          </p:nvPr>
        </p:nvSpPr>
        <p:spPr/>
        <p:txBody>
          <a:bodyPr/>
          <a:lstStyle>
            <a:lvl1pPr>
              <a:defRPr/>
            </a:lvl1pPr>
          </a:lstStyle>
          <a:p>
            <a:pPr>
              <a:defRPr/>
            </a:pPr>
            <a:endParaRPr lang="en-US" altLang="en-US"/>
          </a:p>
        </p:txBody>
      </p:sp>
      <p:sp>
        <p:nvSpPr>
          <p:cNvPr id="7" name="Espace réservé du pied de page 5"/>
          <p:cNvSpPr>
            <a:spLocks noGrp="1"/>
          </p:cNvSpPr>
          <p:nvPr>
            <p:ph type="ftr" sz="quarter" idx="11"/>
          </p:nvPr>
        </p:nvSpPr>
        <p:spPr/>
        <p:txBody>
          <a:bodyPr/>
          <a:lstStyle>
            <a:lvl1pPr>
              <a:defRPr/>
            </a:lvl1pPr>
          </a:lstStyle>
          <a:p>
            <a:pPr>
              <a:defRPr/>
            </a:pPr>
            <a:endParaRPr lang="en-US" altLang="en-US"/>
          </a:p>
        </p:txBody>
      </p:sp>
      <p:sp>
        <p:nvSpPr>
          <p:cNvPr id="8" name="Espace réservé du numéro de diapositive 6"/>
          <p:cNvSpPr>
            <a:spLocks noGrp="1"/>
          </p:cNvSpPr>
          <p:nvPr>
            <p:ph type="sldNum" sz="quarter" idx="12"/>
          </p:nvPr>
        </p:nvSpPr>
        <p:spPr/>
        <p:txBody>
          <a:bodyPr/>
          <a:lstStyle>
            <a:lvl1pPr>
              <a:defRPr/>
            </a:lvl1pPr>
          </a:lstStyle>
          <a:p>
            <a:pPr>
              <a:defRPr/>
            </a:pPr>
            <a:fld id="{121FDA2E-6644-49D0-8670-B414E9E7DAFA}" type="slidenum">
              <a:rPr lang="en-GB" altLang="en-US"/>
              <a:pPr>
                <a:defRPr/>
              </a:pPr>
              <a:t>‹N°›</a:t>
            </a:fld>
            <a:endParaRPr lang="en-GB" altLang="en-US"/>
          </a:p>
        </p:txBody>
      </p:sp>
    </p:spTree>
    <p:extLst>
      <p:ext uri="{BB962C8B-B14F-4D97-AF65-F5344CB8AC3E}">
        <p14:creationId xmlns:p14="http://schemas.microsoft.com/office/powerpoint/2010/main" val="22414926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1"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algn="ctr" eaLnBrk="1" fontAlgn="base" hangingPunct="1">
              <a:spcBef>
                <a:spcPct val="0"/>
              </a:spcBef>
              <a:spcAft>
                <a:spcPct val="0"/>
              </a:spcAft>
              <a:defRPr/>
            </a:pPr>
            <a:endParaRPr lang="en-US" altLang="en-US" sz="1800" b="0">
              <a:solidFill>
                <a:srgbClr val="FFFFFF"/>
              </a:solidFill>
            </a:endParaRPr>
          </a:p>
        </p:txBody>
      </p:sp>
      <p:sp>
        <p:nvSpPr>
          <p:cNvPr id="87056" name="Rectangle 16"/>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87057" name="Rectangle 17"/>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Verdana" pitchFamily="34" charset="0"/>
              </a:defRPr>
            </a:lvl1pPr>
          </a:lstStyle>
          <a:p>
            <a:pPr>
              <a:defRPr/>
            </a:pPr>
            <a:endParaRPr lang="en-US" altLang="en-US">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Verdana" pitchFamily="34" charset="0"/>
              </a:defRPr>
            </a:lvl1pPr>
          </a:lstStyle>
          <a:p>
            <a:pPr>
              <a:defRPr/>
            </a:pPr>
            <a:endParaRPr lang="en-US" altLang="en-US" dirty="0">
              <a:solidFill>
                <a:srgbClr val="FFFFFF"/>
              </a:solidFill>
            </a:endParaRPr>
          </a:p>
        </p:txBody>
      </p:sp>
    </p:spTree>
    <p:extLst>
      <p:ext uri="{BB962C8B-B14F-4D97-AF65-F5344CB8AC3E}">
        <p14:creationId xmlns:p14="http://schemas.microsoft.com/office/powerpoint/2010/main" val="3523210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67544" y="2564906"/>
            <a:ext cx="8229600" cy="35290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Tree>
    <p:extLst>
      <p:ext uri="{BB962C8B-B14F-4D97-AF65-F5344CB8AC3E}">
        <p14:creationId xmlns:p14="http://schemas.microsoft.com/office/powerpoint/2010/main" val="27530201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A220D7-9BD7-4F3A-B27C-93C0D0410123}" type="slidenum">
              <a:rPr lang="en-GB" altLang="en-US">
                <a:solidFill>
                  <a:srgbClr val="000000"/>
                </a:solidFill>
              </a:rPr>
              <a:pPr>
                <a:defRPr/>
              </a:pPr>
              <a:t>‹N°›</a:t>
            </a:fld>
            <a:endParaRPr lang="en-GB" altLang="en-US">
              <a:solidFill>
                <a:srgbClr val="000000"/>
              </a:solidFill>
            </a:endParaRPr>
          </a:p>
        </p:txBody>
      </p:sp>
    </p:spTree>
    <p:extLst>
      <p:ext uri="{BB962C8B-B14F-4D97-AF65-F5344CB8AC3E}">
        <p14:creationId xmlns:p14="http://schemas.microsoft.com/office/powerpoint/2010/main" val="3369997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1"/>
          <p:cNvSpPr>
            <a:spLocks noChangeArrowheads="1"/>
          </p:cNvSpPr>
          <p:nvPr userDrawn="1"/>
        </p:nvSpPr>
        <p:spPr bwMode="auto">
          <a:xfrm>
            <a:off x="1"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fontAlgn="base">
              <a:spcBef>
                <a:spcPct val="0"/>
              </a:spcBef>
              <a:spcAft>
                <a:spcPct val="0"/>
              </a:spcAft>
            </a:pPr>
            <a:endParaRPr lang="en-US" dirty="0">
              <a:solidFill>
                <a:srgbClr val="FFFFFF"/>
              </a:solidFill>
            </a:endParaRPr>
          </a:p>
        </p:txBody>
      </p:sp>
      <p:sp>
        <p:nvSpPr>
          <p:cNvPr id="87056" name="Rectangle 16"/>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r>
              <a:rPr lang="fr-BE"/>
              <a:t>Title</a:t>
            </a:r>
            <a:endParaRPr lang="en-GB"/>
          </a:p>
        </p:txBody>
      </p:sp>
      <p:sp>
        <p:nvSpPr>
          <p:cNvPr id="87057" name="Rectangle 17"/>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9" name="Rectangle 6"/>
          <p:cNvSpPr>
            <a:spLocks noGrp="1" noChangeArrowheads="1"/>
          </p:cNvSpPr>
          <p:nvPr>
            <p:ph type="dt" sz="half" idx="10"/>
          </p:nvPr>
        </p:nvSpPr>
        <p:spPr>
          <a:xfrm>
            <a:off x="457201" y="6245225"/>
            <a:ext cx="2314575" cy="476250"/>
          </a:xfrm>
        </p:spPr>
        <p:txBody>
          <a:bodyPr/>
          <a:lstStyle>
            <a:lvl1pPr>
              <a:defRPr sz="1000" b="1">
                <a:solidFill>
                  <a:schemeClr val="bg1"/>
                </a:solidFill>
                <a:latin typeface="+mn-lt"/>
              </a:defRPr>
            </a:lvl1pPr>
          </a:lstStyle>
          <a:p>
            <a:pPr>
              <a:defRPr/>
            </a:pPr>
            <a:endParaRPr lang="en-GB" dirty="0">
              <a:solidFill>
                <a:srgbClr val="FFFFFF"/>
              </a:solidFill>
            </a:endParaRPr>
          </a:p>
        </p:txBody>
      </p:sp>
      <p:sp>
        <p:nvSpPr>
          <p:cNvPr id="10"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solidFill>
                <a:srgbClr val="FFFFFF"/>
              </a:solidFill>
            </a:endParaRPr>
          </a:p>
        </p:txBody>
      </p:sp>
      <p:sp>
        <p:nvSpPr>
          <p:cNvPr id="11"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6B0FFDD5-2FC8-4681-AFB6-CB91CE62D9D1}" type="slidenum">
              <a:rPr lang="en-GB">
                <a:solidFill>
                  <a:srgbClr val="FFFFFF"/>
                </a:solidFill>
              </a:rPr>
              <a:pPr>
                <a:defRPr/>
              </a:pPr>
              <a:t>‹N°›</a:t>
            </a:fld>
            <a:endParaRPr lang="en-GB" dirty="0">
              <a:solidFill>
                <a:srgbClr val="FFFFFF"/>
              </a:solidFill>
            </a:endParaRPr>
          </a:p>
        </p:txBody>
      </p:sp>
    </p:spTree>
    <p:extLst>
      <p:ext uri="{BB962C8B-B14F-4D97-AF65-F5344CB8AC3E}">
        <p14:creationId xmlns:p14="http://schemas.microsoft.com/office/powerpoint/2010/main" val="23729387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57200" y="2492377"/>
            <a:ext cx="4038600" cy="352901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2492377"/>
            <a:ext cx="4038600" cy="352901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09A6FD-E0D9-4D75-8314-E35B96AD80F8}" type="slidenum">
              <a:rPr lang="en-GB" altLang="en-US">
                <a:solidFill>
                  <a:srgbClr val="000000"/>
                </a:solidFill>
              </a:rPr>
              <a:pPr>
                <a:defRPr/>
              </a:pPr>
              <a:t>‹N°›</a:t>
            </a:fld>
            <a:endParaRPr lang="en-GB" altLang="en-US">
              <a:solidFill>
                <a:srgbClr val="000000"/>
              </a:solidFill>
            </a:endParaRPr>
          </a:p>
        </p:txBody>
      </p:sp>
    </p:spTree>
    <p:extLst>
      <p:ext uri="{BB962C8B-B14F-4D97-AF65-F5344CB8AC3E}">
        <p14:creationId xmlns:p14="http://schemas.microsoft.com/office/powerpoint/2010/main" val="8672536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67544" y="227687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16017" y="227687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656F2AB-C04A-4E6E-8F2E-FA723D0765CF}" type="slidenum">
              <a:rPr lang="en-GB" altLang="en-US">
                <a:solidFill>
                  <a:srgbClr val="000000"/>
                </a:solidFill>
              </a:rPr>
              <a:pPr>
                <a:defRPr/>
              </a:pPr>
              <a:t>‹N°›</a:t>
            </a:fld>
            <a:endParaRPr lang="en-GB" altLang="en-US">
              <a:solidFill>
                <a:srgbClr val="000000"/>
              </a:solidFill>
            </a:endParaRPr>
          </a:p>
        </p:txBody>
      </p:sp>
    </p:spTree>
    <p:extLst>
      <p:ext uri="{BB962C8B-B14F-4D97-AF65-F5344CB8AC3E}">
        <p14:creationId xmlns:p14="http://schemas.microsoft.com/office/powerpoint/2010/main" val="38110490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E0B8338-5081-460B-B42B-0B02A0473A49}" type="slidenum">
              <a:rPr lang="en-GB" altLang="en-US">
                <a:solidFill>
                  <a:srgbClr val="000000"/>
                </a:solidFill>
              </a:rPr>
              <a:pPr>
                <a:defRPr/>
              </a:pPr>
              <a:t>‹N°›</a:t>
            </a:fld>
            <a:endParaRPr lang="en-GB" altLang="en-US">
              <a:solidFill>
                <a:srgbClr val="000000"/>
              </a:solidFill>
            </a:endParaRPr>
          </a:p>
        </p:txBody>
      </p:sp>
    </p:spTree>
    <p:extLst>
      <p:ext uri="{BB962C8B-B14F-4D97-AF65-F5344CB8AC3E}">
        <p14:creationId xmlns:p14="http://schemas.microsoft.com/office/powerpoint/2010/main" val="41179329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en-US" dirty="0">
              <a:solidFill>
                <a:srgbClr val="000000"/>
              </a:solidFill>
            </a:endParaRPr>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endParaRPr lang="en-GB" altLang="en-US">
              <a:solidFill>
                <a:srgbClr val="000000"/>
              </a:solidFill>
            </a:endParaRPr>
          </a:p>
        </p:txBody>
      </p:sp>
    </p:spTree>
    <p:extLst>
      <p:ext uri="{BB962C8B-B14F-4D97-AF65-F5344CB8AC3E}">
        <p14:creationId xmlns:p14="http://schemas.microsoft.com/office/powerpoint/2010/main" val="34658248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672E602-DA21-47D9-833E-85B4B3AF33C5}" type="slidenum">
              <a:rPr lang="en-GB" altLang="en-US">
                <a:solidFill>
                  <a:srgbClr val="000000"/>
                </a:solidFill>
              </a:rPr>
              <a:pPr>
                <a:defRPr/>
              </a:pPr>
              <a:t>‹N°›</a:t>
            </a:fld>
            <a:endParaRPr lang="en-GB" altLang="en-US">
              <a:solidFill>
                <a:srgbClr val="000000"/>
              </a:solidFill>
            </a:endParaRPr>
          </a:p>
        </p:txBody>
      </p:sp>
    </p:spTree>
    <p:extLst>
      <p:ext uri="{BB962C8B-B14F-4D97-AF65-F5344CB8AC3E}">
        <p14:creationId xmlns:p14="http://schemas.microsoft.com/office/powerpoint/2010/main" val="13920197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endParaRPr lang="en-GB" altLang="en-US">
              <a:solidFill>
                <a:srgbClr val="000000"/>
              </a:solidFill>
            </a:endParaRPr>
          </a:p>
        </p:txBody>
      </p:sp>
    </p:spTree>
    <p:extLst>
      <p:ext uri="{BB962C8B-B14F-4D97-AF65-F5344CB8AC3E}">
        <p14:creationId xmlns:p14="http://schemas.microsoft.com/office/powerpoint/2010/main" val="30737662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endParaRPr lang="en-GB" altLang="en-US">
              <a:solidFill>
                <a:srgbClr val="000000"/>
              </a:solidFill>
            </a:endParaRPr>
          </a:p>
        </p:txBody>
      </p:sp>
    </p:spTree>
    <p:extLst>
      <p:ext uri="{BB962C8B-B14F-4D97-AF65-F5344CB8AC3E}">
        <p14:creationId xmlns:p14="http://schemas.microsoft.com/office/powerpoint/2010/main" val="13270618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8BF52F-9637-4F14-8396-C40CE8F69441}" type="slidenum">
              <a:rPr lang="en-GB" altLang="en-US">
                <a:solidFill>
                  <a:srgbClr val="000000"/>
                </a:solidFill>
              </a:rPr>
              <a:pPr>
                <a:defRPr/>
              </a:pPr>
              <a:t>‹N°›</a:t>
            </a:fld>
            <a:endParaRPr lang="en-GB" altLang="en-US">
              <a:solidFill>
                <a:srgbClr val="000000"/>
              </a:solidFill>
            </a:endParaRPr>
          </a:p>
        </p:txBody>
      </p:sp>
    </p:spTree>
    <p:extLst>
      <p:ext uri="{BB962C8B-B14F-4D97-AF65-F5344CB8AC3E}">
        <p14:creationId xmlns:p14="http://schemas.microsoft.com/office/powerpoint/2010/main" val="22129022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183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570"/>
            <a:ext cx="6858000" cy="165523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28650" y="6356353"/>
            <a:ext cx="2057400" cy="366183"/>
          </a:xfrm>
          <a:prstGeom prst="rect">
            <a:avLst/>
          </a:prstGeom>
        </p:spPr>
        <p:txBody>
          <a:bodyPr/>
          <a:lstStyle/>
          <a:p>
            <a:fld id="{4BD391F4-480B-C64A-96F3-82E8C26D2CA0}" type="datetime1">
              <a:rPr lang="en-US" smtClean="0">
                <a:solidFill>
                  <a:prstClr val="black"/>
                </a:solidFill>
              </a:rPr>
              <a:pPr/>
              <a:t>7/18/2025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white"/>
                </a:solidFill>
              </a:rPr>
              <a:t>Test Footer</a:t>
            </a:r>
          </a:p>
        </p:txBody>
      </p:sp>
      <p:sp>
        <p:nvSpPr>
          <p:cNvPr id="6" name="Slide Number Placeholder 5"/>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23209795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3"/>
            <a:ext cx="2057400" cy="366183"/>
          </a:xfrm>
          <a:prstGeom prst="rect">
            <a:avLst/>
          </a:prstGeom>
        </p:spPr>
        <p:txBody>
          <a:bodyPr/>
          <a:lstStyle/>
          <a:p>
            <a:fld id="{A331B94B-59D7-EF4F-B294-05E945A39885}" type="datetime1">
              <a:rPr lang="en-US" smtClean="0">
                <a:solidFill>
                  <a:prstClr val="black"/>
                </a:solidFill>
              </a:rPr>
              <a:pPr/>
              <a:t>7/18/2025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white"/>
                </a:solidFill>
              </a:rPr>
              <a:t>Test Footer</a:t>
            </a:r>
          </a:p>
        </p:txBody>
      </p:sp>
      <p:sp>
        <p:nvSpPr>
          <p:cNvPr id="6" name="Slide Number Placeholder 5"/>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593010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F59BC0B-DE0D-4939-A498-B9BC7ADE9519}"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1118900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269"/>
            <a:ext cx="7886700" cy="285326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8936"/>
            <a:ext cx="7886700" cy="150071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3"/>
            <a:ext cx="2057400" cy="366183"/>
          </a:xfrm>
          <a:prstGeom prst="rect">
            <a:avLst/>
          </a:prstGeom>
        </p:spPr>
        <p:txBody>
          <a:bodyPr/>
          <a:lstStyle/>
          <a:p>
            <a:fld id="{81AB462D-3CF9-A04A-82FE-975B9EDD3D55}" type="datetime1">
              <a:rPr lang="en-US" smtClean="0">
                <a:solidFill>
                  <a:prstClr val="black"/>
                </a:solidFill>
              </a:rPr>
              <a:pPr/>
              <a:t>7/18/2025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white"/>
                </a:solidFill>
              </a:rPr>
              <a:t>Test Footer</a:t>
            </a:r>
          </a:p>
        </p:txBody>
      </p:sp>
      <p:sp>
        <p:nvSpPr>
          <p:cNvPr id="6" name="Slide Number Placeholder 5"/>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42205410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6685"/>
            <a:ext cx="386715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6685"/>
            <a:ext cx="386715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3"/>
            <a:ext cx="2057400" cy="366183"/>
          </a:xfrm>
          <a:prstGeom prst="rect">
            <a:avLst/>
          </a:prstGeom>
        </p:spPr>
        <p:txBody>
          <a:bodyPr/>
          <a:lstStyle/>
          <a:p>
            <a:fld id="{FDC8E5DC-0C18-5B43-A6D4-29F7BAD18F06}" type="datetime1">
              <a:rPr lang="en-US" smtClean="0">
                <a:solidFill>
                  <a:prstClr val="black"/>
                </a:solidFill>
              </a:rPr>
              <a:pPr/>
              <a:t>7/18/2025</a:t>
            </a:fld>
            <a:endParaRPr lang="en-US">
              <a:solidFill>
                <a:prstClr val="black"/>
              </a:solidFill>
            </a:endParaRPr>
          </a:p>
        </p:txBody>
      </p:sp>
      <p:sp>
        <p:nvSpPr>
          <p:cNvPr id="6" name="Footer Placeholder 5"/>
          <p:cNvSpPr>
            <a:spLocks noGrp="1"/>
          </p:cNvSpPr>
          <p:nvPr>
            <p:ph type="ftr" sz="quarter" idx="11"/>
          </p:nvPr>
        </p:nvSpPr>
        <p:spPr/>
        <p:txBody>
          <a:bodyPr/>
          <a:lstStyle/>
          <a:p>
            <a:r>
              <a:rPr lang="en-US">
                <a:solidFill>
                  <a:prstClr val="white"/>
                </a:solidFill>
              </a:rPr>
              <a:t>Test Footer</a:t>
            </a:r>
          </a:p>
        </p:txBody>
      </p:sp>
      <p:sp>
        <p:nvSpPr>
          <p:cNvPr id="7" name="Slide Number Placeholder 6"/>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6244632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6186"/>
            <a:ext cx="7886700" cy="1325033"/>
          </a:xfrm>
        </p:spPr>
        <p:txBody>
          <a:bodyPr/>
          <a:lstStyle/>
          <a:p>
            <a:r>
              <a:rPr lang="en-US"/>
              <a:t>Click to edit Master title style</a:t>
            </a:r>
          </a:p>
        </p:txBody>
      </p:sp>
      <p:sp>
        <p:nvSpPr>
          <p:cNvPr id="3" name="Text Placeholder 2"/>
          <p:cNvSpPr>
            <a:spLocks noGrp="1"/>
          </p:cNvSpPr>
          <p:nvPr>
            <p:ph type="body" idx="1"/>
          </p:nvPr>
        </p:nvSpPr>
        <p:spPr>
          <a:xfrm>
            <a:off x="630239" y="1680634"/>
            <a:ext cx="3868737" cy="825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6133"/>
            <a:ext cx="386873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0634"/>
            <a:ext cx="3887788" cy="825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6133"/>
            <a:ext cx="3887788"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3"/>
            <a:ext cx="2057400" cy="366183"/>
          </a:xfrm>
          <a:prstGeom prst="rect">
            <a:avLst/>
          </a:prstGeom>
        </p:spPr>
        <p:txBody>
          <a:bodyPr/>
          <a:lstStyle/>
          <a:p>
            <a:fld id="{61382395-3396-1C4D-9572-48508460182F}" type="datetime1">
              <a:rPr lang="en-US" smtClean="0">
                <a:solidFill>
                  <a:prstClr val="black"/>
                </a:solidFill>
              </a:rPr>
              <a:pPr/>
              <a:t>7/18/2025</a:t>
            </a:fld>
            <a:endParaRPr lang="en-US">
              <a:solidFill>
                <a:prstClr val="black"/>
              </a:solidFill>
            </a:endParaRPr>
          </a:p>
        </p:txBody>
      </p:sp>
      <p:sp>
        <p:nvSpPr>
          <p:cNvPr id="8" name="Footer Placeholder 7"/>
          <p:cNvSpPr>
            <a:spLocks noGrp="1"/>
          </p:cNvSpPr>
          <p:nvPr>
            <p:ph type="ftr" sz="quarter" idx="11"/>
          </p:nvPr>
        </p:nvSpPr>
        <p:spPr/>
        <p:txBody>
          <a:bodyPr/>
          <a:lstStyle/>
          <a:p>
            <a:r>
              <a:rPr lang="en-US">
                <a:solidFill>
                  <a:prstClr val="white"/>
                </a:solidFill>
              </a:rPr>
              <a:t>Test Footer</a:t>
            </a:r>
          </a:p>
        </p:txBody>
      </p:sp>
      <p:sp>
        <p:nvSpPr>
          <p:cNvPr id="9" name="Slide Number Placeholder 8"/>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2449344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28650" y="6356353"/>
            <a:ext cx="2057400" cy="366183"/>
          </a:xfrm>
          <a:prstGeom prst="rect">
            <a:avLst/>
          </a:prstGeom>
        </p:spPr>
        <p:txBody>
          <a:bodyPr/>
          <a:lstStyle/>
          <a:p>
            <a:fld id="{C5B0BF23-3262-F94E-9D87-3A65F3007B96}" type="datetime1">
              <a:rPr lang="en-US" smtClean="0">
                <a:solidFill>
                  <a:prstClr val="black"/>
                </a:solidFill>
              </a:rPr>
              <a:pPr/>
              <a:t>7/18/2025</a:t>
            </a:fld>
            <a:endParaRPr lang="en-US">
              <a:solidFill>
                <a:prstClr val="black"/>
              </a:solidFill>
            </a:endParaRPr>
          </a:p>
        </p:txBody>
      </p:sp>
      <p:sp>
        <p:nvSpPr>
          <p:cNvPr id="4" name="Footer Placeholder 3"/>
          <p:cNvSpPr>
            <a:spLocks noGrp="1"/>
          </p:cNvSpPr>
          <p:nvPr>
            <p:ph type="ftr" sz="quarter" idx="11"/>
          </p:nvPr>
        </p:nvSpPr>
        <p:spPr/>
        <p:txBody>
          <a:bodyPr/>
          <a:lstStyle/>
          <a:p>
            <a:r>
              <a:rPr lang="en-US">
                <a:solidFill>
                  <a:prstClr val="white"/>
                </a:solidFill>
              </a:rPr>
              <a:t>Test Footer</a:t>
            </a:r>
          </a:p>
        </p:txBody>
      </p:sp>
      <p:sp>
        <p:nvSpPr>
          <p:cNvPr id="5" name="Slide Number Placeholder 4"/>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28703022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3"/>
            <a:ext cx="2057400" cy="366183"/>
          </a:xfrm>
          <a:prstGeom prst="rect">
            <a:avLst/>
          </a:prstGeom>
        </p:spPr>
        <p:txBody>
          <a:bodyPr/>
          <a:lstStyle/>
          <a:p>
            <a:fld id="{2F6988EE-C669-4F43-B61D-A233D3221E89}" type="datetime1">
              <a:rPr lang="en-US" smtClean="0">
                <a:solidFill>
                  <a:prstClr val="black"/>
                </a:solidFill>
              </a:rPr>
              <a:pPr/>
              <a:t>7/18/2025</a:t>
            </a:fld>
            <a:endParaRPr lang="en-US">
              <a:solidFill>
                <a:prstClr val="black"/>
              </a:solidFill>
            </a:endParaRPr>
          </a:p>
        </p:txBody>
      </p:sp>
      <p:sp>
        <p:nvSpPr>
          <p:cNvPr id="3" name="Footer Placeholder 2"/>
          <p:cNvSpPr>
            <a:spLocks noGrp="1"/>
          </p:cNvSpPr>
          <p:nvPr>
            <p:ph type="ftr" sz="quarter" idx="11"/>
          </p:nvPr>
        </p:nvSpPr>
        <p:spPr/>
        <p:txBody>
          <a:bodyPr/>
          <a:lstStyle/>
          <a:p>
            <a:r>
              <a:rPr lang="en-US">
                <a:solidFill>
                  <a:prstClr val="white"/>
                </a:solidFill>
              </a:rPr>
              <a:t>Test Footer</a:t>
            </a:r>
          </a:p>
        </p:txBody>
      </p:sp>
      <p:sp>
        <p:nvSpPr>
          <p:cNvPr id="4" name="Slide Number Placeholder 3"/>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25457359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0"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8487"/>
            <a:ext cx="4629150" cy="48725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40" y="2057402"/>
            <a:ext cx="2949575" cy="381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3"/>
            <a:ext cx="2057400" cy="366183"/>
          </a:xfrm>
          <a:prstGeom prst="rect">
            <a:avLst/>
          </a:prstGeom>
        </p:spPr>
        <p:txBody>
          <a:bodyPr/>
          <a:lstStyle/>
          <a:p>
            <a:fld id="{08E60E38-B294-2C48-B042-A3644AB23142}" type="datetime1">
              <a:rPr lang="en-US" smtClean="0">
                <a:solidFill>
                  <a:prstClr val="black"/>
                </a:solidFill>
              </a:rPr>
              <a:pPr/>
              <a:t>7/18/2025</a:t>
            </a:fld>
            <a:endParaRPr lang="en-US">
              <a:solidFill>
                <a:prstClr val="black"/>
              </a:solidFill>
            </a:endParaRPr>
          </a:p>
        </p:txBody>
      </p:sp>
      <p:sp>
        <p:nvSpPr>
          <p:cNvPr id="6" name="Footer Placeholder 5"/>
          <p:cNvSpPr>
            <a:spLocks noGrp="1"/>
          </p:cNvSpPr>
          <p:nvPr>
            <p:ph type="ftr" sz="quarter" idx="11"/>
          </p:nvPr>
        </p:nvSpPr>
        <p:spPr/>
        <p:txBody>
          <a:bodyPr/>
          <a:lstStyle/>
          <a:p>
            <a:r>
              <a:rPr lang="en-US">
                <a:solidFill>
                  <a:prstClr val="white"/>
                </a:solidFill>
              </a:rPr>
              <a:t>Test Footer</a:t>
            </a:r>
          </a:p>
        </p:txBody>
      </p:sp>
      <p:sp>
        <p:nvSpPr>
          <p:cNvPr id="7" name="Slide Number Placeholder 6"/>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19671076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0"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8487"/>
            <a:ext cx="4629150" cy="48725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40" y="2057402"/>
            <a:ext cx="2949575" cy="381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3"/>
            <a:ext cx="2057400" cy="366183"/>
          </a:xfrm>
          <a:prstGeom prst="rect">
            <a:avLst/>
          </a:prstGeom>
        </p:spPr>
        <p:txBody>
          <a:bodyPr/>
          <a:lstStyle/>
          <a:p>
            <a:fld id="{E2311929-0697-B94E-BD4C-92B6F86C24B1}" type="datetime1">
              <a:rPr lang="en-US" smtClean="0">
                <a:solidFill>
                  <a:prstClr val="black"/>
                </a:solidFill>
              </a:rPr>
              <a:pPr/>
              <a:t>7/18/2025</a:t>
            </a:fld>
            <a:endParaRPr lang="en-US">
              <a:solidFill>
                <a:prstClr val="black"/>
              </a:solidFill>
            </a:endParaRPr>
          </a:p>
        </p:txBody>
      </p:sp>
      <p:sp>
        <p:nvSpPr>
          <p:cNvPr id="6" name="Footer Placeholder 5"/>
          <p:cNvSpPr>
            <a:spLocks noGrp="1"/>
          </p:cNvSpPr>
          <p:nvPr>
            <p:ph type="ftr" sz="quarter" idx="11"/>
          </p:nvPr>
        </p:nvSpPr>
        <p:spPr/>
        <p:txBody>
          <a:bodyPr/>
          <a:lstStyle/>
          <a:p>
            <a:r>
              <a:rPr lang="en-US">
                <a:solidFill>
                  <a:prstClr val="white"/>
                </a:solidFill>
              </a:rPr>
              <a:t>Test Footer</a:t>
            </a:r>
          </a:p>
        </p:txBody>
      </p:sp>
      <p:sp>
        <p:nvSpPr>
          <p:cNvPr id="7" name="Slide Number Placeholder 6"/>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2515087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3"/>
            <a:ext cx="2057400" cy="366183"/>
          </a:xfrm>
          <a:prstGeom prst="rect">
            <a:avLst/>
          </a:prstGeom>
        </p:spPr>
        <p:txBody>
          <a:bodyPr/>
          <a:lstStyle/>
          <a:p>
            <a:fld id="{1522F07B-BCF6-F549-ABB4-A1F5BE5931E0}" type="datetime1">
              <a:rPr lang="en-US" smtClean="0">
                <a:solidFill>
                  <a:prstClr val="black"/>
                </a:solidFill>
              </a:rPr>
              <a:pPr/>
              <a:t>7/18/2025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white"/>
                </a:solidFill>
              </a:rPr>
              <a:t>Test Footer</a:t>
            </a:r>
          </a:p>
        </p:txBody>
      </p:sp>
      <p:sp>
        <p:nvSpPr>
          <p:cNvPr id="6" name="Slide Number Placeholder 5"/>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1461970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6187"/>
            <a:ext cx="1971675" cy="581024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6187"/>
            <a:ext cx="5762625"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3"/>
            <a:ext cx="2057400" cy="366183"/>
          </a:xfrm>
          <a:prstGeom prst="rect">
            <a:avLst/>
          </a:prstGeom>
        </p:spPr>
        <p:txBody>
          <a:bodyPr/>
          <a:lstStyle/>
          <a:p>
            <a:fld id="{01F11CAC-76F3-A347-A182-EC4CDFB8EC1C}" type="datetime1">
              <a:rPr lang="en-US" smtClean="0">
                <a:solidFill>
                  <a:prstClr val="black"/>
                </a:solidFill>
              </a:rPr>
              <a:pPr/>
              <a:t>7/18/2025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white"/>
                </a:solidFill>
              </a:rPr>
              <a:t>Test Footer</a:t>
            </a:r>
          </a:p>
        </p:txBody>
      </p:sp>
      <p:sp>
        <p:nvSpPr>
          <p:cNvPr id="6" name="Slide Number Placeholder 5"/>
          <p:cNvSpPr>
            <a:spLocks noGrp="1"/>
          </p:cNvSpPr>
          <p:nvPr>
            <p:ph type="sldNum" sz="quarter" idx="12"/>
          </p:nvPr>
        </p:nvSpPr>
        <p:spPr/>
        <p:txBody>
          <a:body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19413379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8" descr="Eba_logo_aflopend.png"/>
          <p:cNvPicPr>
            <a:picLocks noChangeAspect="1"/>
          </p:cNvPicPr>
          <p:nvPr userDrawn="1"/>
        </p:nvPicPr>
        <p:blipFill>
          <a:blip r:embed="rId2" cstate="print"/>
          <a:stretch>
            <a:fillRect/>
          </a:stretch>
        </p:blipFill>
        <p:spPr>
          <a:xfrm>
            <a:off x="-975689" y="-1581940"/>
            <a:ext cx="5656285" cy="4510195"/>
          </a:xfrm>
          <a:prstGeom prst="rect">
            <a:avLst/>
          </a:prstGeom>
        </p:spPr>
      </p:pic>
      <p:sp>
        <p:nvSpPr>
          <p:cNvPr id="8" name="Text Placeholder 10"/>
          <p:cNvSpPr>
            <a:spLocks noGrp="1"/>
          </p:cNvSpPr>
          <p:nvPr>
            <p:ph type="body" sz="quarter" idx="10" hasCustomPrompt="1"/>
          </p:nvPr>
        </p:nvSpPr>
        <p:spPr>
          <a:xfrm>
            <a:off x="614912" y="2771016"/>
            <a:ext cx="7591433" cy="2530743"/>
          </a:xfrm>
          <a:prstGeom prst="rect">
            <a:avLst/>
          </a:prstGeom>
        </p:spPr>
        <p:txBody>
          <a:bodyPr lIns="53986" tIns="26993" rIns="53986" bIns="26993"/>
          <a:lstStyle>
            <a:lvl1pPr marL="0">
              <a:spcBef>
                <a:spcPts val="1299"/>
              </a:spcBef>
              <a:buNone/>
              <a:defRPr sz="3200" b="1">
                <a:solidFill>
                  <a:srgbClr val="EF3E42"/>
                </a:solidFill>
              </a:defRPr>
            </a:lvl1pPr>
            <a:lvl5pPr>
              <a:defRPr/>
            </a:lvl5pPr>
          </a:lstStyle>
          <a:p>
            <a:pPr lvl="0"/>
            <a:r>
              <a:rPr lang="en-US"/>
              <a:t>[Presentation title]</a:t>
            </a:r>
          </a:p>
        </p:txBody>
      </p:sp>
      <p:sp>
        <p:nvSpPr>
          <p:cNvPr id="10" name="Text Placeholder 12"/>
          <p:cNvSpPr>
            <a:spLocks noGrp="1"/>
          </p:cNvSpPr>
          <p:nvPr>
            <p:ph type="body" sz="quarter" idx="11" hasCustomPrompt="1"/>
          </p:nvPr>
        </p:nvSpPr>
        <p:spPr>
          <a:xfrm>
            <a:off x="618471" y="5554690"/>
            <a:ext cx="6421087" cy="506246"/>
          </a:xfrm>
          <a:prstGeom prst="rect">
            <a:avLst/>
          </a:prstGeom>
        </p:spPr>
        <p:txBody>
          <a:bodyPr lIns="53986" tIns="26993" rIns="53986" bIns="26993"/>
          <a:lstStyle>
            <a:lvl1pPr marL="0">
              <a:spcBef>
                <a:spcPts val="118"/>
              </a:spcBef>
              <a:buNone/>
              <a:defRPr sz="1300" b="1"/>
            </a:lvl1pPr>
          </a:lstStyle>
          <a:p>
            <a:pPr lvl="0"/>
            <a:r>
              <a:rPr lang="nl-NL"/>
              <a:t>[Author]</a:t>
            </a:r>
          </a:p>
        </p:txBody>
      </p:sp>
      <p:sp>
        <p:nvSpPr>
          <p:cNvPr id="12" name="Text Placeholder 12"/>
          <p:cNvSpPr>
            <a:spLocks noGrp="1"/>
          </p:cNvSpPr>
          <p:nvPr>
            <p:ph type="body" sz="quarter" idx="12" hasCustomPrompt="1"/>
          </p:nvPr>
        </p:nvSpPr>
        <p:spPr>
          <a:xfrm>
            <a:off x="618471" y="6060936"/>
            <a:ext cx="6421086" cy="506141"/>
          </a:xfrm>
          <a:prstGeom prst="rect">
            <a:avLst/>
          </a:prstGeom>
        </p:spPr>
        <p:txBody>
          <a:bodyPr lIns="53986" tIns="26993" rIns="53986" bIns="26993"/>
          <a:lstStyle>
            <a:lvl1pPr marL="0">
              <a:spcBef>
                <a:spcPts val="354"/>
              </a:spcBef>
              <a:buNone/>
              <a:defRPr sz="1100" b="0"/>
            </a:lvl1pPr>
          </a:lstStyle>
          <a:p>
            <a:pPr lvl="0"/>
            <a:r>
              <a:rPr lang="nl-NL"/>
              <a:t>[Sub-heading]</a:t>
            </a:r>
          </a:p>
        </p:txBody>
      </p:sp>
      <p:sp>
        <p:nvSpPr>
          <p:cNvPr id="14" name="TextBox 15"/>
          <p:cNvSpPr txBox="1"/>
          <p:nvPr userDrawn="1"/>
        </p:nvSpPr>
        <p:spPr>
          <a:xfrm>
            <a:off x="7039558" y="6293277"/>
            <a:ext cx="1936031" cy="269957"/>
          </a:xfrm>
          <a:prstGeom prst="rect">
            <a:avLst/>
          </a:prstGeom>
          <a:noFill/>
        </p:spPr>
        <p:txBody>
          <a:bodyPr wrap="square" lIns="53986" tIns="26993" rIns="53986" bIns="26993" rtlCol="0">
            <a:spAutoFit/>
          </a:bodyPr>
          <a:lstStyle/>
          <a:p>
            <a:pPr algn="r" defTabSz="767900"/>
            <a:r>
              <a:rPr lang="nl-NL" sz="1400">
                <a:solidFill>
                  <a:srgbClr val="EF3E42"/>
                </a:solidFill>
              </a:rPr>
              <a:t>Safe blood for Europe</a:t>
            </a:r>
          </a:p>
        </p:txBody>
      </p:sp>
    </p:spTree>
    <p:extLst>
      <p:ext uri="{BB962C8B-B14F-4D97-AF65-F5344CB8AC3E}">
        <p14:creationId xmlns:p14="http://schemas.microsoft.com/office/powerpoint/2010/main" val="1278662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970F1A-9AEC-4242-980A-60A8B6639D76}"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283065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mpty Title Slide">
    <p:spTree>
      <p:nvGrpSpPr>
        <p:cNvPr id="1" name=""/>
        <p:cNvGrpSpPr/>
        <p:nvPr/>
      </p:nvGrpSpPr>
      <p:grpSpPr>
        <a:xfrm>
          <a:off x="0" y="0"/>
          <a:ext cx="0" cy="0"/>
          <a:chOff x="0" y="0"/>
          <a:chExt cx="0" cy="0"/>
        </a:xfrm>
      </p:grpSpPr>
      <p:pic>
        <p:nvPicPr>
          <p:cNvPr id="7" name="Picture 4" descr="Eba_logo_aflopend.png"/>
          <p:cNvPicPr>
            <a:picLocks noChangeAspect="1"/>
          </p:cNvPicPr>
          <p:nvPr userDrawn="1"/>
        </p:nvPicPr>
        <p:blipFill>
          <a:blip r:embed="rId2" cstate="print"/>
          <a:stretch>
            <a:fillRect/>
          </a:stretch>
        </p:blipFill>
        <p:spPr>
          <a:xfrm>
            <a:off x="-975689" y="-1581940"/>
            <a:ext cx="5656285" cy="4510195"/>
          </a:xfrm>
          <a:prstGeom prst="rect">
            <a:avLst/>
          </a:prstGeom>
        </p:spPr>
      </p:pic>
      <p:sp>
        <p:nvSpPr>
          <p:cNvPr id="8" name="TextBox 15"/>
          <p:cNvSpPr txBox="1"/>
          <p:nvPr userDrawn="1"/>
        </p:nvSpPr>
        <p:spPr>
          <a:xfrm>
            <a:off x="7039558" y="6293277"/>
            <a:ext cx="1936031" cy="269957"/>
          </a:xfrm>
          <a:prstGeom prst="rect">
            <a:avLst/>
          </a:prstGeom>
          <a:noFill/>
        </p:spPr>
        <p:txBody>
          <a:bodyPr wrap="square" lIns="53986" tIns="26993" rIns="53986" bIns="26993" rtlCol="0">
            <a:spAutoFit/>
          </a:bodyPr>
          <a:lstStyle/>
          <a:p>
            <a:pPr algn="r" defTabSz="767900"/>
            <a:r>
              <a:rPr lang="nl-NL" sz="1400">
                <a:solidFill>
                  <a:srgbClr val="EF3E42"/>
                </a:solidFill>
              </a:rPr>
              <a:t>Safe blood for Europe</a:t>
            </a:r>
          </a:p>
        </p:txBody>
      </p:sp>
    </p:spTree>
    <p:extLst>
      <p:ext uri="{BB962C8B-B14F-4D97-AF65-F5344CB8AC3E}">
        <p14:creationId xmlns:p14="http://schemas.microsoft.com/office/powerpoint/2010/main" val="13190302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eading + Bullets 28pt">
    <p:spTree>
      <p:nvGrpSpPr>
        <p:cNvPr id="1" name=""/>
        <p:cNvGrpSpPr/>
        <p:nvPr/>
      </p:nvGrpSpPr>
      <p:grpSpPr>
        <a:xfrm>
          <a:off x="0" y="0"/>
          <a:ext cx="0" cy="0"/>
          <a:chOff x="0" y="0"/>
          <a:chExt cx="0" cy="0"/>
        </a:xfrm>
      </p:grpSpPr>
      <p:sp>
        <p:nvSpPr>
          <p:cNvPr id="7" name="Rectangle 5"/>
          <p:cNvSpPr/>
          <p:nvPr userDrawn="1"/>
        </p:nvSpPr>
        <p:spPr>
          <a:xfrm>
            <a:off x="0" y="2011764"/>
            <a:ext cx="9144000" cy="48462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26993" rIns="53986" bIns="26993" rtlCol="0" anchor="ctr"/>
          <a:lstStyle/>
          <a:p>
            <a:pPr algn="ctr" defTabSz="767900"/>
            <a:endParaRPr lang="nl-NL" sz="1500">
              <a:solidFill>
                <a:prstClr val="white"/>
              </a:solidFill>
            </a:endParaRPr>
          </a:p>
        </p:txBody>
      </p:sp>
      <p:pic>
        <p:nvPicPr>
          <p:cNvPr id="8" name="Picture 2" descr="Eba_logo_aflopend.png"/>
          <p:cNvPicPr>
            <a:picLocks noChangeAspect="1"/>
          </p:cNvPicPr>
          <p:nvPr userDrawn="1"/>
        </p:nvPicPr>
        <p:blipFill>
          <a:blip r:embed="rId2" cstate="print"/>
          <a:stretch>
            <a:fillRect/>
          </a:stretch>
        </p:blipFill>
        <p:spPr>
          <a:xfrm>
            <a:off x="-558102" y="-923938"/>
            <a:ext cx="3644394" cy="2905958"/>
          </a:xfrm>
          <a:prstGeom prst="rect">
            <a:avLst/>
          </a:prstGeom>
        </p:spPr>
      </p:pic>
      <p:sp>
        <p:nvSpPr>
          <p:cNvPr id="9" name="Text Placeholder 10"/>
          <p:cNvSpPr>
            <a:spLocks noGrp="1"/>
          </p:cNvSpPr>
          <p:nvPr>
            <p:ph type="body" sz="quarter" idx="10" hasCustomPrompt="1"/>
          </p:nvPr>
        </p:nvSpPr>
        <p:spPr>
          <a:xfrm>
            <a:off x="3427954" y="796991"/>
            <a:ext cx="4934062" cy="1012311"/>
          </a:xfrm>
          <a:prstGeom prst="rect">
            <a:avLst/>
          </a:prstGeom>
        </p:spPr>
        <p:txBody>
          <a:bodyPr lIns="53986" tIns="26993" rIns="53986" bIns="26993"/>
          <a:lstStyle>
            <a:lvl1pPr marL="0">
              <a:spcBef>
                <a:spcPts val="0"/>
              </a:spcBef>
              <a:buNone/>
              <a:defRPr sz="2800" b="1">
                <a:solidFill>
                  <a:srgbClr val="EF3E42"/>
                </a:solidFill>
              </a:defRPr>
            </a:lvl1pPr>
            <a:lvl5pPr>
              <a:defRPr/>
            </a:lvl5pPr>
          </a:lstStyle>
          <a:p>
            <a:pPr lvl="0"/>
            <a:r>
              <a:rPr lang="en-US"/>
              <a:t>[Heading]</a:t>
            </a:r>
          </a:p>
        </p:txBody>
      </p:sp>
      <p:sp>
        <p:nvSpPr>
          <p:cNvPr id="10" name="Text Placeholder 12"/>
          <p:cNvSpPr>
            <a:spLocks noGrp="1"/>
          </p:cNvSpPr>
          <p:nvPr>
            <p:ph type="body" sz="quarter" idx="11" hasCustomPrompt="1"/>
          </p:nvPr>
        </p:nvSpPr>
        <p:spPr>
          <a:xfrm>
            <a:off x="770583" y="2416689"/>
            <a:ext cx="7591433" cy="4049244"/>
          </a:xfrm>
          <a:prstGeom prst="rect">
            <a:avLst/>
          </a:prstGeom>
        </p:spPr>
        <p:txBody>
          <a:bodyPr lIns="53986" tIns="26993" rIns="53986" bIns="26993"/>
          <a:lstStyle>
            <a:lvl1pPr marL="159408" indent="-159408">
              <a:spcBef>
                <a:spcPts val="1181"/>
              </a:spcBef>
              <a:buFont typeface="Arial" pitchFamily="34" charset="0"/>
              <a:buChar char="•"/>
              <a:defRPr sz="1700" b="1" baseline="0"/>
            </a:lvl1pPr>
            <a:lvl2pPr marL="637632">
              <a:buFontTx/>
              <a:buNone/>
              <a:defRPr sz="1700" b="0"/>
            </a:lvl2pPr>
          </a:lstStyle>
          <a:p>
            <a:pPr lvl="0"/>
            <a:r>
              <a:rPr lang="nl-NL"/>
              <a:t>[Bullet point]</a:t>
            </a:r>
          </a:p>
          <a:p>
            <a:pPr lvl="1"/>
            <a:r>
              <a:rPr lang="nl-NL"/>
              <a:t>[Sub-bullet]</a:t>
            </a:r>
          </a:p>
          <a:p>
            <a:pPr lvl="0"/>
            <a:r>
              <a:rPr lang="nl-NL"/>
              <a:t>[Bullet point]</a:t>
            </a:r>
          </a:p>
          <a:p>
            <a:pPr lvl="0"/>
            <a:r>
              <a:rPr lang="nl-NL"/>
              <a:t>[Bullet point]</a:t>
            </a:r>
          </a:p>
        </p:txBody>
      </p:sp>
    </p:spTree>
    <p:extLst>
      <p:ext uri="{BB962C8B-B14F-4D97-AF65-F5344CB8AC3E}">
        <p14:creationId xmlns:p14="http://schemas.microsoft.com/office/powerpoint/2010/main" val="26881123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eading + Numbered List 28py">
    <p:spTree>
      <p:nvGrpSpPr>
        <p:cNvPr id="1" name=""/>
        <p:cNvGrpSpPr/>
        <p:nvPr/>
      </p:nvGrpSpPr>
      <p:grpSpPr>
        <a:xfrm>
          <a:off x="0" y="0"/>
          <a:ext cx="0" cy="0"/>
          <a:chOff x="0" y="0"/>
          <a:chExt cx="0" cy="0"/>
        </a:xfrm>
      </p:grpSpPr>
      <p:pic>
        <p:nvPicPr>
          <p:cNvPr id="11" name="Picture 5" descr="Eba_logo_aflopend.png"/>
          <p:cNvPicPr>
            <a:picLocks noChangeAspect="1"/>
          </p:cNvPicPr>
          <p:nvPr userDrawn="1"/>
        </p:nvPicPr>
        <p:blipFill>
          <a:blip r:embed="rId2" cstate="print"/>
          <a:stretch>
            <a:fillRect/>
          </a:stretch>
        </p:blipFill>
        <p:spPr>
          <a:xfrm>
            <a:off x="-558102" y="-923938"/>
            <a:ext cx="3644394" cy="2905958"/>
          </a:xfrm>
          <a:prstGeom prst="rect">
            <a:avLst/>
          </a:prstGeom>
        </p:spPr>
      </p:pic>
      <p:sp>
        <p:nvSpPr>
          <p:cNvPr id="14" name="Rectangle 5"/>
          <p:cNvSpPr/>
          <p:nvPr userDrawn="1"/>
        </p:nvSpPr>
        <p:spPr>
          <a:xfrm>
            <a:off x="0" y="2011764"/>
            <a:ext cx="9144000" cy="48462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26993" rIns="53986" bIns="26993" rtlCol="0" anchor="ctr"/>
          <a:lstStyle/>
          <a:p>
            <a:pPr algn="ctr" defTabSz="767900"/>
            <a:endParaRPr lang="nl-NL" sz="1500">
              <a:solidFill>
                <a:prstClr val="white"/>
              </a:solidFill>
            </a:endParaRPr>
          </a:p>
        </p:txBody>
      </p:sp>
      <p:sp>
        <p:nvSpPr>
          <p:cNvPr id="15" name="Text Placeholder 10"/>
          <p:cNvSpPr>
            <a:spLocks noGrp="1"/>
          </p:cNvSpPr>
          <p:nvPr>
            <p:ph type="body" sz="quarter" idx="10" hasCustomPrompt="1"/>
          </p:nvPr>
        </p:nvSpPr>
        <p:spPr>
          <a:xfrm>
            <a:off x="3427954" y="796991"/>
            <a:ext cx="4934432" cy="1012311"/>
          </a:xfrm>
          <a:prstGeom prst="rect">
            <a:avLst/>
          </a:prstGeom>
        </p:spPr>
        <p:txBody>
          <a:bodyPr lIns="53986" tIns="26993" rIns="53986" bIns="26993"/>
          <a:lstStyle>
            <a:lvl1pPr marL="0">
              <a:spcBef>
                <a:spcPts val="0"/>
              </a:spcBef>
              <a:buNone/>
              <a:defRPr sz="2800" b="1">
                <a:solidFill>
                  <a:srgbClr val="EF3E42"/>
                </a:solidFill>
              </a:defRPr>
            </a:lvl1pPr>
            <a:lvl5pPr>
              <a:defRPr/>
            </a:lvl5pPr>
          </a:lstStyle>
          <a:p>
            <a:pPr lvl="0"/>
            <a:r>
              <a:rPr lang="en-US"/>
              <a:t>[Heading]</a:t>
            </a:r>
          </a:p>
        </p:txBody>
      </p:sp>
      <p:sp>
        <p:nvSpPr>
          <p:cNvPr id="16" name="Text Placeholder 12"/>
          <p:cNvSpPr>
            <a:spLocks noGrp="1"/>
          </p:cNvSpPr>
          <p:nvPr>
            <p:ph type="body" sz="quarter" idx="11" hasCustomPrompt="1"/>
          </p:nvPr>
        </p:nvSpPr>
        <p:spPr>
          <a:xfrm>
            <a:off x="770583" y="2416689"/>
            <a:ext cx="7591803" cy="4049244"/>
          </a:xfrm>
          <a:prstGeom prst="rect">
            <a:avLst/>
          </a:prstGeom>
        </p:spPr>
        <p:txBody>
          <a:bodyPr lIns="53986" tIns="26993" rIns="53986" bIns="26993"/>
          <a:lstStyle>
            <a:lvl1pPr marL="303672" indent="-303672">
              <a:spcBef>
                <a:spcPts val="1181"/>
              </a:spcBef>
              <a:buFont typeface="+mj-lt"/>
              <a:buAutoNum type="arabicPeriod"/>
              <a:defRPr sz="1700" b="1" baseline="0"/>
            </a:lvl1pPr>
            <a:lvl2pPr marL="397663" indent="0">
              <a:buFont typeface="+mj-lt"/>
              <a:buNone/>
              <a:defRPr sz="1700" b="0"/>
            </a:lvl2pPr>
          </a:lstStyle>
          <a:p>
            <a:pPr lvl="0"/>
            <a:r>
              <a:rPr lang="nl-NL"/>
              <a:t>[</a:t>
            </a:r>
            <a:r>
              <a:rPr lang="nl-NL" err="1"/>
              <a:t>Numbered</a:t>
            </a:r>
            <a:r>
              <a:rPr lang="nl-NL"/>
              <a:t> list]</a:t>
            </a:r>
          </a:p>
          <a:p>
            <a:pPr lvl="1"/>
            <a:r>
              <a:rPr lang="nl-NL"/>
              <a:t>[Sub]</a:t>
            </a:r>
          </a:p>
          <a:p>
            <a:pPr lvl="0"/>
            <a:r>
              <a:rPr lang="nl-NL"/>
              <a:t>[</a:t>
            </a:r>
            <a:r>
              <a:rPr lang="nl-NL" err="1"/>
              <a:t>Numbered</a:t>
            </a:r>
            <a:r>
              <a:rPr lang="nl-NL"/>
              <a:t> list]</a:t>
            </a:r>
          </a:p>
          <a:p>
            <a:pPr lvl="0"/>
            <a:r>
              <a:rPr lang="nl-NL"/>
              <a:t>[</a:t>
            </a:r>
            <a:r>
              <a:rPr lang="nl-NL" err="1"/>
              <a:t>Numbered</a:t>
            </a:r>
            <a:r>
              <a:rPr lang="nl-NL"/>
              <a:t> list]</a:t>
            </a:r>
          </a:p>
        </p:txBody>
      </p:sp>
    </p:spTree>
    <p:extLst>
      <p:ext uri="{BB962C8B-B14F-4D97-AF65-F5344CB8AC3E}">
        <p14:creationId xmlns:p14="http://schemas.microsoft.com/office/powerpoint/2010/main" val="3880025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Heading + Bullets 24pt">
    <p:spTree>
      <p:nvGrpSpPr>
        <p:cNvPr id="1" name=""/>
        <p:cNvGrpSpPr/>
        <p:nvPr/>
      </p:nvGrpSpPr>
      <p:grpSpPr>
        <a:xfrm>
          <a:off x="0" y="0"/>
          <a:ext cx="0" cy="0"/>
          <a:chOff x="0" y="0"/>
          <a:chExt cx="0" cy="0"/>
        </a:xfrm>
      </p:grpSpPr>
      <p:sp>
        <p:nvSpPr>
          <p:cNvPr id="9" name="Rectangle 7"/>
          <p:cNvSpPr/>
          <p:nvPr userDrawn="1"/>
        </p:nvSpPr>
        <p:spPr>
          <a:xfrm>
            <a:off x="0" y="2011764"/>
            <a:ext cx="9144000" cy="48462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26993" rIns="53986" bIns="26993" rtlCol="0" anchor="ctr"/>
          <a:lstStyle/>
          <a:p>
            <a:pPr algn="ctr" defTabSz="767900"/>
            <a:endParaRPr lang="nl-NL" sz="1500">
              <a:solidFill>
                <a:prstClr val="white"/>
              </a:solidFill>
            </a:endParaRPr>
          </a:p>
        </p:txBody>
      </p:sp>
      <p:sp>
        <p:nvSpPr>
          <p:cNvPr id="12" name="Text Placeholder 10"/>
          <p:cNvSpPr>
            <a:spLocks noGrp="1"/>
          </p:cNvSpPr>
          <p:nvPr>
            <p:ph type="body" sz="quarter" idx="12" hasCustomPrompt="1"/>
          </p:nvPr>
        </p:nvSpPr>
        <p:spPr>
          <a:xfrm>
            <a:off x="3427954" y="1353762"/>
            <a:ext cx="4934062" cy="658002"/>
          </a:xfrm>
          <a:prstGeom prst="rect">
            <a:avLst/>
          </a:prstGeom>
        </p:spPr>
        <p:txBody>
          <a:bodyPr lIns="53986" tIns="26993" rIns="53986" bIns="26993"/>
          <a:lstStyle>
            <a:lvl1pPr marL="0">
              <a:spcBef>
                <a:spcPts val="0"/>
              </a:spcBef>
              <a:buNone/>
              <a:defRPr sz="2800" b="0">
                <a:solidFill>
                  <a:srgbClr val="EF3E42"/>
                </a:solidFill>
              </a:defRPr>
            </a:lvl1pPr>
            <a:lvl5pPr>
              <a:defRPr/>
            </a:lvl5pPr>
          </a:lstStyle>
          <a:p>
            <a:pPr lvl="0"/>
            <a:r>
              <a:rPr lang="en-US"/>
              <a:t>[Sub-heading]</a:t>
            </a:r>
          </a:p>
        </p:txBody>
      </p:sp>
      <p:pic>
        <p:nvPicPr>
          <p:cNvPr id="13" name="Picture 6" descr="Eba_logo_aflopend.png"/>
          <p:cNvPicPr>
            <a:picLocks noChangeAspect="1"/>
          </p:cNvPicPr>
          <p:nvPr userDrawn="1"/>
        </p:nvPicPr>
        <p:blipFill>
          <a:blip r:embed="rId2" cstate="print"/>
          <a:stretch>
            <a:fillRect/>
          </a:stretch>
        </p:blipFill>
        <p:spPr>
          <a:xfrm>
            <a:off x="-558102" y="-923938"/>
            <a:ext cx="3644394" cy="2905958"/>
          </a:xfrm>
          <a:prstGeom prst="rect">
            <a:avLst/>
          </a:prstGeom>
        </p:spPr>
      </p:pic>
      <p:sp>
        <p:nvSpPr>
          <p:cNvPr id="14" name="Text Placeholder 12"/>
          <p:cNvSpPr>
            <a:spLocks noGrp="1"/>
          </p:cNvSpPr>
          <p:nvPr>
            <p:ph type="body" sz="quarter" idx="11" hasCustomPrompt="1"/>
          </p:nvPr>
        </p:nvSpPr>
        <p:spPr>
          <a:xfrm>
            <a:off x="770583" y="2416689"/>
            <a:ext cx="7591433" cy="4049244"/>
          </a:xfrm>
          <a:prstGeom prst="rect">
            <a:avLst/>
          </a:prstGeom>
        </p:spPr>
        <p:txBody>
          <a:bodyPr lIns="53986" tIns="26993" rIns="53986" bIns="26993"/>
          <a:lstStyle>
            <a:lvl1pPr marL="159408" indent="-159408">
              <a:spcBef>
                <a:spcPts val="1181"/>
              </a:spcBef>
              <a:buFont typeface="Arial" pitchFamily="34" charset="0"/>
              <a:buChar char="•"/>
              <a:defRPr sz="1700" b="1" baseline="0"/>
            </a:lvl1pPr>
            <a:lvl2pPr marL="637632">
              <a:buFontTx/>
              <a:buNone/>
              <a:defRPr sz="1700" b="0"/>
            </a:lvl2pPr>
          </a:lstStyle>
          <a:p>
            <a:pPr lvl="0"/>
            <a:r>
              <a:rPr lang="nl-NL"/>
              <a:t>[Bullet point]</a:t>
            </a:r>
          </a:p>
          <a:p>
            <a:pPr lvl="1"/>
            <a:r>
              <a:rPr lang="nl-NL"/>
              <a:t>[Sub-bullet]</a:t>
            </a:r>
          </a:p>
          <a:p>
            <a:pPr lvl="0"/>
            <a:r>
              <a:rPr lang="nl-NL"/>
              <a:t>[Bullet point]</a:t>
            </a:r>
          </a:p>
          <a:p>
            <a:pPr lvl="0"/>
            <a:r>
              <a:rPr lang="nl-NL"/>
              <a:t>[Bullet point]</a:t>
            </a:r>
          </a:p>
        </p:txBody>
      </p:sp>
      <p:sp>
        <p:nvSpPr>
          <p:cNvPr id="15" name="Text Placeholder 10"/>
          <p:cNvSpPr>
            <a:spLocks noGrp="1"/>
          </p:cNvSpPr>
          <p:nvPr>
            <p:ph type="body" sz="quarter" idx="13" hasCustomPrompt="1"/>
          </p:nvPr>
        </p:nvSpPr>
        <p:spPr>
          <a:xfrm>
            <a:off x="3427954" y="290835"/>
            <a:ext cx="4934062" cy="1012311"/>
          </a:xfrm>
          <a:prstGeom prst="rect">
            <a:avLst/>
          </a:prstGeom>
        </p:spPr>
        <p:txBody>
          <a:bodyPr lIns="53986" tIns="26993" rIns="53986" bIns="26993"/>
          <a:lstStyle>
            <a:lvl1pPr marL="0">
              <a:spcBef>
                <a:spcPts val="0"/>
              </a:spcBef>
              <a:buNone/>
              <a:defRPr sz="2800" b="1">
                <a:solidFill>
                  <a:srgbClr val="EF3E42"/>
                </a:solidFill>
              </a:defRPr>
            </a:lvl1pPr>
            <a:lvl5pPr>
              <a:defRPr/>
            </a:lvl5pPr>
          </a:lstStyle>
          <a:p>
            <a:pPr lvl="0"/>
            <a:r>
              <a:rPr lang="en-US"/>
              <a:t>[Heading]</a:t>
            </a:r>
          </a:p>
        </p:txBody>
      </p:sp>
    </p:spTree>
    <p:extLst>
      <p:ext uri="{BB962C8B-B14F-4D97-AF65-F5344CB8AC3E}">
        <p14:creationId xmlns:p14="http://schemas.microsoft.com/office/powerpoint/2010/main" val="17480475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 name="Rectangle 2"/>
          <p:cNvSpPr/>
          <p:nvPr userDrawn="1"/>
        </p:nvSpPr>
        <p:spPr>
          <a:xfrm>
            <a:off x="0" y="0"/>
            <a:ext cx="9144000" cy="6858000"/>
          </a:xfrm>
          <a:prstGeom prst="rect">
            <a:avLst/>
          </a:prstGeom>
          <a:solidFill>
            <a:srgbClr val="EF3E42"/>
          </a:solidFill>
          <a:ln>
            <a:noFill/>
          </a:ln>
        </p:spPr>
        <p:style>
          <a:lnRef idx="2">
            <a:schemeClr val="accent1">
              <a:shade val="50000"/>
            </a:schemeClr>
          </a:lnRef>
          <a:fillRef idx="1">
            <a:schemeClr val="accent1"/>
          </a:fillRef>
          <a:effectRef idx="0">
            <a:schemeClr val="accent1"/>
          </a:effectRef>
          <a:fontRef idx="minor">
            <a:schemeClr val="lt1"/>
          </a:fontRef>
        </p:style>
        <p:txBody>
          <a:bodyPr lIns="53986" tIns="26993" rIns="53986" bIns="26993" rtlCol="0" anchor="ctr"/>
          <a:lstStyle/>
          <a:p>
            <a:pPr algn="ctr" defTabSz="767900"/>
            <a:endParaRPr lang="nl-NL" sz="1500">
              <a:solidFill>
                <a:prstClr val="white"/>
              </a:solidFill>
            </a:endParaRPr>
          </a:p>
        </p:txBody>
      </p:sp>
      <p:sp>
        <p:nvSpPr>
          <p:cNvPr id="6" name="Text Placeholder 4"/>
          <p:cNvSpPr>
            <a:spLocks noGrp="1"/>
          </p:cNvSpPr>
          <p:nvPr>
            <p:ph type="body" sz="quarter" idx="10" hasCustomPrompt="1"/>
          </p:nvPr>
        </p:nvSpPr>
        <p:spPr>
          <a:xfrm>
            <a:off x="0" y="1910533"/>
            <a:ext cx="9144000" cy="2986318"/>
          </a:xfrm>
          <a:prstGeom prst="rect">
            <a:avLst/>
          </a:prstGeom>
        </p:spPr>
        <p:txBody>
          <a:bodyPr lIns="53986" tIns="26993" rIns="53986" bIns="26993" anchor="ctr" anchorCtr="0"/>
          <a:lstStyle>
            <a:lvl1pPr algn="ctr">
              <a:buNone/>
              <a:defRPr sz="2800" b="1">
                <a:solidFill>
                  <a:schemeClr val="bg1"/>
                </a:solidFill>
              </a:defRPr>
            </a:lvl1pPr>
          </a:lstStyle>
          <a:p>
            <a:pPr lvl="0"/>
            <a:r>
              <a:rPr lang="en-US"/>
              <a:t>[Click to add text]</a:t>
            </a:r>
            <a:endParaRPr lang="nl-NL"/>
          </a:p>
        </p:txBody>
      </p:sp>
    </p:spTree>
    <p:extLst>
      <p:ext uri="{BB962C8B-B14F-4D97-AF65-F5344CB8AC3E}">
        <p14:creationId xmlns:p14="http://schemas.microsoft.com/office/powerpoint/2010/main" val="33833782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Imagen 1" descr="Portada5.jpg"/>
          <p:cNvPicPr>
            <a:picLocks noChangeAspect="1"/>
          </p:cNvPicPr>
          <p:nvPr userDrawn="1"/>
        </p:nvPicPr>
        <p:blipFill>
          <a:blip r:embed="rId2" cstate="print"/>
          <a:srcRect/>
          <a:stretch>
            <a:fillRect/>
          </a:stretch>
        </p:blipFill>
        <p:spPr bwMode="auto">
          <a:xfrm>
            <a:off x="0" y="0"/>
            <a:ext cx="9139238" cy="6858000"/>
          </a:xfrm>
          <a:prstGeom prst="rect">
            <a:avLst/>
          </a:prstGeom>
          <a:noFill/>
          <a:ln w="9525">
            <a:noFill/>
            <a:miter lim="800000"/>
            <a:headEnd/>
            <a:tailEnd/>
          </a:ln>
        </p:spPr>
      </p:pic>
      <p:sp>
        <p:nvSpPr>
          <p:cNvPr id="7" name="Imagen 7" descr="EBMTanniversary.pct"/>
          <p:cNvSpPr>
            <a:spLocks noChangeAspect="1"/>
          </p:cNvSpPr>
          <p:nvPr userDrawn="1"/>
        </p:nvSpPr>
        <p:spPr bwMode="auto">
          <a:xfrm>
            <a:off x="4264025" y="1223963"/>
            <a:ext cx="4254500" cy="1589087"/>
          </a:xfrm>
          <a:prstGeom prst="rect">
            <a:avLst/>
          </a:prstGeom>
          <a:noFill/>
          <a:ln w="9525">
            <a:noFill/>
            <a:miter lim="800000"/>
            <a:headEnd/>
            <a:tailEnd/>
          </a:ln>
        </p:spPr>
        <p:txBody>
          <a:bodyPr/>
          <a:lstStyle/>
          <a:p>
            <a:pPr defTabSz="914400" fontAlgn="base">
              <a:spcBef>
                <a:spcPct val="0"/>
              </a:spcBef>
              <a:spcAft>
                <a:spcPct val="0"/>
              </a:spcAft>
            </a:pPr>
            <a:endParaRPr lang="es-ES">
              <a:solidFill>
                <a:prstClr val="black"/>
              </a:solidFill>
              <a:latin typeface="Arial" pitchFamily="34" charset="0"/>
            </a:endParaRPr>
          </a:p>
        </p:txBody>
      </p:sp>
      <p:pic>
        <p:nvPicPr>
          <p:cNvPr id="8" name="Imagen 6" descr="NewLogo_EBMT_RGB.png"/>
          <p:cNvPicPr>
            <a:picLocks noChangeAspect="1"/>
          </p:cNvPicPr>
          <p:nvPr userDrawn="1"/>
        </p:nvPicPr>
        <p:blipFill>
          <a:blip r:embed="rId3" cstate="print"/>
          <a:srcRect/>
          <a:stretch>
            <a:fillRect/>
          </a:stretch>
        </p:blipFill>
        <p:spPr bwMode="auto">
          <a:xfrm>
            <a:off x="6626225" y="749300"/>
            <a:ext cx="2095500" cy="1052513"/>
          </a:xfrm>
          <a:prstGeom prst="rect">
            <a:avLst/>
          </a:prstGeom>
          <a:noFill/>
          <a:ln w="9525">
            <a:noFill/>
            <a:miter lim="800000"/>
            <a:headEnd/>
            <a:tailEnd/>
          </a:ln>
        </p:spPr>
      </p:pic>
      <p:sp>
        <p:nvSpPr>
          <p:cNvPr id="23" name="Marcador de texto 22"/>
          <p:cNvSpPr>
            <a:spLocks noGrp="1"/>
          </p:cNvSpPr>
          <p:nvPr>
            <p:ph type="body" sz="quarter" idx="10" hasCustomPrompt="1"/>
          </p:nvPr>
        </p:nvSpPr>
        <p:spPr>
          <a:xfrm>
            <a:off x="498362" y="2717528"/>
            <a:ext cx="8235950" cy="1343833"/>
          </a:xfrm>
          <a:prstGeom prst="rect">
            <a:avLst/>
          </a:prstGeom>
        </p:spPr>
        <p:txBody>
          <a:bodyPr/>
          <a:lstStyle>
            <a:lvl1pPr marL="0" indent="0" algn="l">
              <a:buNone/>
              <a:defRPr sz="3200" b="1">
                <a:solidFill>
                  <a:srgbClr val="213C80"/>
                </a:solidFill>
              </a:defRPr>
            </a:lvl1pPr>
          </a:lstStyle>
          <a:p>
            <a:pPr lvl="0"/>
            <a:r>
              <a:rPr lang="es-ES_tradnl" dirty="0"/>
              <a:t>Haga clic para modificar el estilo de texto del patrón</a:t>
            </a:r>
          </a:p>
        </p:txBody>
      </p:sp>
      <p:sp>
        <p:nvSpPr>
          <p:cNvPr id="28" name="Marcador de texto 27"/>
          <p:cNvSpPr>
            <a:spLocks noGrp="1"/>
          </p:cNvSpPr>
          <p:nvPr>
            <p:ph type="body" sz="quarter" idx="11"/>
          </p:nvPr>
        </p:nvSpPr>
        <p:spPr>
          <a:xfrm>
            <a:off x="500742" y="4214568"/>
            <a:ext cx="8272463" cy="915572"/>
          </a:xfrm>
          <a:prstGeom prst="rect">
            <a:avLst/>
          </a:prstGeom>
        </p:spPr>
        <p:txBody>
          <a:bodyPr/>
          <a:lstStyle>
            <a:lvl1pPr marL="0" indent="0">
              <a:buNone/>
              <a:defRPr sz="2400" b="1">
                <a:solidFill>
                  <a:srgbClr val="213C80"/>
                </a:solidFill>
              </a:defRPr>
            </a:lvl1pPr>
          </a:lstStyle>
          <a:p>
            <a:pPr lvl="0"/>
            <a:r>
              <a:rPr lang="es-ES_tradnl" dirty="0"/>
              <a:t>Haga clic para modificar el estilo de texto del patrón</a:t>
            </a:r>
          </a:p>
        </p:txBody>
      </p:sp>
      <p:sp>
        <p:nvSpPr>
          <p:cNvPr id="31" name="Marcador de texto 30"/>
          <p:cNvSpPr>
            <a:spLocks noGrp="1"/>
          </p:cNvSpPr>
          <p:nvPr>
            <p:ph type="body" sz="quarter" idx="12"/>
          </p:nvPr>
        </p:nvSpPr>
        <p:spPr>
          <a:xfrm>
            <a:off x="499609" y="5397334"/>
            <a:ext cx="8281987" cy="446165"/>
          </a:xfrm>
          <a:prstGeom prst="rect">
            <a:avLst/>
          </a:prstGeom>
        </p:spPr>
        <p:txBody>
          <a:bodyPr/>
          <a:lstStyle>
            <a:lvl1pPr marL="0" indent="0">
              <a:buNone/>
              <a:defRPr sz="1800" b="1" i="0" baseline="0">
                <a:solidFill>
                  <a:srgbClr val="F5A233"/>
                </a:solidFill>
                <a:latin typeface="Arial"/>
                <a:cs typeface="Arial"/>
              </a:defRPr>
            </a:lvl1pPr>
          </a:lstStyle>
          <a:p>
            <a:pPr lvl="0"/>
            <a:r>
              <a:rPr lang="es-ES_tradnl" dirty="0"/>
              <a:t>Haga clic para modificar el estilo de texto del patrón</a:t>
            </a:r>
          </a:p>
        </p:txBody>
      </p:sp>
      <p:sp>
        <p:nvSpPr>
          <p:cNvPr id="11" name="Rectangle 2"/>
          <p:cNvSpPr txBox="1">
            <a:spLocks noChangeArrowheads="1"/>
          </p:cNvSpPr>
          <p:nvPr userDrawn="1"/>
        </p:nvSpPr>
        <p:spPr bwMode="auto">
          <a:xfrm>
            <a:off x="0" y="6570000"/>
            <a:ext cx="9144000" cy="288000"/>
          </a:xfrm>
          <a:prstGeom prst="rect">
            <a:avLst/>
          </a:prstGeom>
          <a:solidFill>
            <a:schemeClr val="bg1">
              <a:lumMod val="75000"/>
            </a:schemeClr>
          </a:solidFill>
          <a:ln>
            <a:noFill/>
          </a:ln>
        </p:spPr>
        <p:txBody>
          <a:bodyPr/>
          <a:lstStyle>
            <a:lvl1pPr marL="342900" indent="-342900"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defTabSz="914400" eaLnBrk="1" fontAlgn="base" hangingPunct="1">
              <a:spcBef>
                <a:spcPct val="20000"/>
              </a:spcBef>
              <a:spcAft>
                <a:spcPct val="0"/>
              </a:spcAft>
              <a:defRPr/>
            </a:pPr>
            <a:endParaRPr lang="fr-FR" sz="1500" b="1">
              <a:solidFill>
                <a:prstClr val="white"/>
              </a:solidFill>
              <a:latin typeface="Calibri" charset="0"/>
            </a:endParaRPr>
          </a:p>
          <a:p>
            <a:pPr algn="r" defTabSz="914400" eaLnBrk="1" fontAlgn="base" hangingPunct="1">
              <a:spcBef>
                <a:spcPct val="20000"/>
              </a:spcBef>
              <a:spcAft>
                <a:spcPct val="0"/>
              </a:spcAft>
              <a:defRPr/>
            </a:pPr>
            <a:endParaRPr lang="fr-FR" sz="3500">
              <a:solidFill>
                <a:prstClr val="white"/>
              </a:solidFill>
              <a:latin typeface="Calibri" charset="0"/>
            </a:endParaRPr>
          </a:p>
        </p:txBody>
      </p:sp>
      <p:sp>
        <p:nvSpPr>
          <p:cNvPr id="12" name="ZoneTexte 12"/>
          <p:cNvSpPr txBox="1">
            <a:spLocks noChangeArrowheads="1"/>
          </p:cNvSpPr>
          <p:nvPr userDrawn="1"/>
        </p:nvSpPr>
        <p:spPr bwMode="auto">
          <a:xfrm>
            <a:off x="7218363" y="6575878"/>
            <a:ext cx="1574800"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spAutoFit/>
          </a:bodyPr>
          <a:lstStyle>
            <a:lvl1pPr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defTabSz="914400" eaLnBrk="1" fontAlgn="base" hangingPunct="1">
              <a:spcBef>
                <a:spcPct val="0"/>
              </a:spcBef>
              <a:spcAft>
                <a:spcPct val="0"/>
              </a:spcAft>
              <a:defRPr/>
            </a:pPr>
            <a:r>
              <a:rPr lang="fr-FR" sz="1400" b="1" dirty="0">
                <a:solidFill>
                  <a:srgbClr val="213D82"/>
                </a:solidFill>
              </a:rPr>
              <a:t>www.ebmt.org</a:t>
            </a:r>
          </a:p>
        </p:txBody>
      </p:sp>
      <p:sp>
        <p:nvSpPr>
          <p:cNvPr id="13" name="Rectángulo 9"/>
          <p:cNvSpPr>
            <a:spLocks noChangeArrowheads="1"/>
          </p:cNvSpPr>
          <p:nvPr userDrawn="1"/>
        </p:nvSpPr>
        <p:spPr bwMode="auto">
          <a:xfrm>
            <a:off x="495300" y="6567081"/>
            <a:ext cx="1443038" cy="307777"/>
          </a:xfrm>
          <a:prstGeom prst="rect">
            <a:avLst/>
          </a:prstGeom>
          <a:noFill/>
          <a:ln w="9525">
            <a:noFill/>
            <a:miter lim="800000"/>
            <a:headEnd/>
            <a:tailEnd/>
          </a:ln>
        </p:spPr>
        <p:txBody>
          <a:bodyPr anchor="ctr">
            <a:spAutoFit/>
          </a:bodyPr>
          <a:lstStyle/>
          <a:p>
            <a:pPr defTabSz="914400" fontAlgn="base">
              <a:spcBef>
                <a:spcPct val="0"/>
              </a:spcBef>
              <a:spcAft>
                <a:spcPct val="0"/>
              </a:spcAft>
            </a:pPr>
            <a:r>
              <a:rPr lang="fr-FR" sz="1400" b="1">
                <a:solidFill>
                  <a:srgbClr val="213D82"/>
                </a:solidFill>
                <a:latin typeface="Arial" pitchFamily="34" charset="0"/>
              </a:rPr>
              <a:t>#EBMT18</a:t>
            </a:r>
            <a:endParaRPr lang="fr-FR" sz="1400" b="1" dirty="0">
              <a:solidFill>
                <a:srgbClr val="213D82"/>
              </a:solidFill>
              <a:latin typeface="Arial" pitchFamily="34" charset="0"/>
            </a:endParaRPr>
          </a:p>
        </p:txBody>
      </p:sp>
    </p:spTree>
    <p:extLst>
      <p:ext uri="{BB962C8B-B14F-4D97-AF65-F5344CB8AC3E}">
        <p14:creationId xmlns:p14="http://schemas.microsoft.com/office/powerpoint/2010/main" val="15984371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9" name="Imagen 1" descr="Portada5.jpg"/>
          <p:cNvPicPr>
            <a:picLocks noChangeAspect="1"/>
          </p:cNvPicPr>
          <p:nvPr userDrawn="1"/>
        </p:nvPicPr>
        <p:blipFill>
          <a:blip r:embed="rId2" cstate="print"/>
          <a:srcRect/>
          <a:stretch>
            <a:fillRect/>
          </a:stretch>
        </p:blipFill>
        <p:spPr bwMode="auto">
          <a:xfrm>
            <a:off x="0" y="0"/>
            <a:ext cx="9139238" cy="6858000"/>
          </a:xfrm>
          <a:prstGeom prst="rect">
            <a:avLst/>
          </a:prstGeom>
          <a:noFill/>
          <a:ln w="9525">
            <a:noFill/>
            <a:miter lim="800000"/>
            <a:headEnd/>
            <a:tailEnd/>
          </a:ln>
        </p:spPr>
      </p:pic>
      <p:sp>
        <p:nvSpPr>
          <p:cNvPr id="7" name="Marcador de texto 22"/>
          <p:cNvSpPr>
            <a:spLocks noGrp="1"/>
          </p:cNvSpPr>
          <p:nvPr>
            <p:ph type="body" sz="quarter" idx="10"/>
          </p:nvPr>
        </p:nvSpPr>
        <p:spPr>
          <a:xfrm>
            <a:off x="498362" y="3415515"/>
            <a:ext cx="8235950" cy="1582997"/>
          </a:xfrm>
          <a:prstGeom prst="rect">
            <a:avLst/>
          </a:prstGeom>
        </p:spPr>
        <p:txBody>
          <a:bodyPr/>
          <a:lstStyle>
            <a:lvl1pPr marL="0" indent="0" algn="l">
              <a:buNone/>
              <a:defRPr sz="3600" b="0">
                <a:solidFill>
                  <a:srgbClr val="213D82"/>
                </a:solidFill>
              </a:defRPr>
            </a:lvl1pPr>
          </a:lstStyle>
          <a:p>
            <a:pPr lvl="0"/>
            <a:r>
              <a:rPr lang="es-ES_tradnl" dirty="0"/>
              <a:t>Haga clic para modificar el estilo de texto del patrón</a:t>
            </a:r>
          </a:p>
        </p:txBody>
      </p:sp>
      <p:pic>
        <p:nvPicPr>
          <p:cNvPr id="10" name="Imagen 6" descr="NewLogo_EBMT_RGB.png"/>
          <p:cNvPicPr>
            <a:picLocks noChangeAspect="1"/>
          </p:cNvPicPr>
          <p:nvPr userDrawn="1"/>
        </p:nvPicPr>
        <p:blipFill>
          <a:blip r:embed="rId3" cstate="print"/>
          <a:srcRect/>
          <a:stretch>
            <a:fillRect/>
          </a:stretch>
        </p:blipFill>
        <p:spPr bwMode="auto">
          <a:xfrm>
            <a:off x="6626225" y="749300"/>
            <a:ext cx="2095500" cy="1052513"/>
          </a:xfrm>
          <a:prstGeom prst="rect">
            <a:avLst/>
          </a:prstGeom>
          <a:noFill/>
          <a:ln w="9525">
            <a:noFill/>
            <a:miter lim="800000"/>
            <a:headEnd/>
            <a:tailEnd/>
          </a:ln>
        </p:spPr>
      </p:pic>
      <p:sp>
        <p:nvSpPr>
          <p:cNvPr id="11" name="Rectangle 2"/>
          <p:cNvSpPr txBox="1">
            <a:spLocks noChangeArrowheads="1"/>
          </p:cNvSpPr>
          <p:nvPr userDrawn="1"/>
        </p:nvSpPr>
        <p:spPr bwMode="auto">
          <a:xfrm>
            <a:off x="0" y="6570000"/>
            <a:ext cx="9144000" cy="288000"/>
          </a:xfrm>
          <a:prstGeom prst="rect">
            <a:avLst/>
          </a:prstGeom>
          <a:solidFill>
            <a:srgbClr val="213D82"/>
          </a:solidFill>
          <a:ln>
            <a:noFill/>
          </a:ln>
        </p:spPr>
        <p:txBody>
          <a:bodyPr/>
          <a:lstStyle>
            <a:lvl1pPr marL="342900" indent="-342900"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defTabSz="914400" eaLnBrk="1" fontAlgn="base" hangingPunct="1">
              <a:spcBef>
                <a:spcPct val="20000"/>
              </a:spcBef>
              <a:spcAft>
                <a:spcPct val="0"/>
              </a:spcAft>
              <a:defRPr/>
            </a:pPr>
            <a:endParaRPr lang="fr-FR" sz="1500" b="1">
              <a:solidFill>
                <a:prstClr val="white"/>
              </a:solidFill>
              <a:latin typeface="Calibri" charset="0"/>
            </a:endParaRPr>
          </a:p>
          <a:p>
            <a:pPr algn="r" defTabSz="914400" eaLnBrk="1" fontAlgn="base" hangingPunct="1">
              <a:spcBef>
                <a:spcPct val="20000"/>
              </a:spcBef>
              <a:spcAft>
                <a:spcPct val="0"/>
              </a:spcAft>
              <a:defRPr/>
            </a:pPr>
            <a:endParaRPr lang="fr-FR" sz="3500">
              <a:solidFill>
                <a:prstClr val="white"/>
              </a:solidFill>
              <a:latin typeface="Calibri" charset="0"/>
            </a:endParaRPr>
          </a:p>
        </p:txBody>
      </p:sp>
      <p:sp>
        <p:nvSpPr>
          <p:cNvPr id="12" name="Espace réservé du numéro de diapositive 11"/>
          <p:cNvSpPr txBox="1">
            <a:spLocks/>
          </p:cNvSpPr>
          <p:nvPr userDrawn="1"/>
        </p:nvSpPr>
        <p:spPr>
          <a:xfrm>
            <a:off x="8345714" y="6570000"/>
            <a:ext cx="590324" cy="288000"/>
          </a:xfrm>
          <a:prstGeom prst="rect">
            <a:avLst/>
          </a:prstGeom>
        </p:spPr>
        <p:txBody>
          <a:bodyPr anchor="ctr"/>
          <a:lstStyle/>
          <a:p>
            <a:pPr algn="r" defTabSz="914400" fontAlgn="base">
              <a:spcBef>
                <a:spcPct val="0"/>
              </a:spcBef>
              <a:spcAft>
                <a:spcPct val="0"/>
              </a:spcAft>
            </a:pPr>
            <a:fld id="{59F847F6-0520-4459-87FA-0C112120E2C1}" type="slidenum">
              <a:rPr lang="en-GB" sz="1000">
                <a:solidFill>
                  <a:prstClr val="white"/>
                </a:solidFill>
                <a:latin typeface="Arial" pitchFamily="34" charset="0"/>
                <a:cs typeface="Arial" pitchFamily="34" charset="0"/>
              </a:rPr>
              <a:pPr algn="r" defTabSz="914400" fontAlgn="base">
                <a:spcBef>
                  <a:spcPct val="0"/>
                </a:spcBef>
                <a:spcAft>
                  <a:spcPct val="0"/>
                </a:spcAft>
              </a:pPr>
              <a:t>‹N°›</a:t>
            </a:fld>
            <a:endParaRPr lang="en-GB" sz="1000" dirty="0">
              <a:solidFill>
                <a:prstClr val="white"/>
              </a:solidFill>
              <a:latin typeface="Arial" pitchFamily="34" charset="0"/>
              <a:cs typeface="Arial" pitchFamily="34" charset="0"/>
            </a:endParaRPr>
          </a:p>
        </p:txBody>
      </p:sp>
      <p:sp>
        <p:nvSpPr>
          <p:cNvPr id="13" name="Marcador de texto 30"/>
          <p:cNvSpPr>
            <a:spLocks noGrp="1"/>
          </p:cNvSpPr>
          <p:nvPr>
            <p:ph type="body" sz="quarter" idx="13"/>
          </p:nvPr>
        </p:nvSpPr>
        <p:spPr>
          <a:xfrm>
            <a:off x="471098" y="6570000"/>
            <a:ext cx="7937096" cy="288000"/>
          </a:xfrm>
          <a:prstGeom prst="rect">
            <a:avLst/>
          </a:prstGeom>
        </p:spPr>
        <p:txBody>
          <a:bodyPr/>
          <a:lstStyle>
            <a:lvl1pPr marL="0" indent="0">
              <a:buNone/>
              <a:defRPr sz="1200" b="0" i="0">
                <a:solidFill>
                  <a:schemeClr val="bg1"/>
                </a:solidFill>
                <a:latin typeface="Arial"/>
                <a:cs typeface="Arial"/>
              </a:defRPr>
            </a:lvl1pPr>
          </a:lstStyle>
          <a:p>
            <a:pPr lvl="0"/>
            <a:r>
              <a:rPr lang="es-ES_tradnl" dirty="0"/>
              <a:t>Haga clic para modificar el estilo de texto del patrón</a:t>
            </a:r>
          </a:p>
        </p:txBody>
      </p:sp>
    </p:spTree>
    <p:extLst>
      <p:ext uri="{BB962C8B-B14F-4D97-AF65-F5344CB8AC3E}">
        <p14:creationId xmlns:p14="http://schemas.microsoft.com/office/powerpoint/2010/main" val="31466234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lide (with image)">
    <p:spTree>
      <p:nvGrpSpPr>
        <p:cNvPr id="1" name=""/>
        <p:cNvGrpSpPr/>
        <p:nvPr/>
      </p:nvGrpSpPr>
      <p:grpSpPr>
        <a:xfrm>
          <a:off x="0" y="0"/>
          <a:ext cx="0" cy="0"/>
          <a:chOff x="0" y="0"/>
          <a:chExt cx="0" cy="0"/>
        </a:xfrm>
      </p:grpSpPr>
      <p:pic>
        <p:nvPicPr>
          <p:cNvPr id="5" name="Imagen 1" descr="Portada4.jpg"/>
          <p:cNvPicPr>
            <a:picLocks noChangeAspect="1"/>
          </p:cNvPicPr>
          <p:nvPr userDrawn="1"/>
        </p:nvPicPr>
        <p:blipFill>
          <a:blip r:embed="rId2" cstate="print"/>
          <a:srcRect/>
          <a:stretch>
            <a:fillRect/>
          </a:stretch>
        </p:blipFill>
        <p:spPr bwMode="auto">
          <a:xfrm>
            <a:off x="0" y="0"/>
            <a:ext cx="9139238" cy="6858000"/>
          </a:xfrm>
          <a:prstGeom prst="rect">
            <a:avLst/>
          </a:prstGeom>
          <a:noFill/>
          <a:ln w="9525">
            <a:noFill/>
            <a:miter lim="800000"/>
            <a:headEnd/>
            <a:tailEnd/>
          </a:ln>
        </p:spPr>
      </p:pic>
      <p:pic>
        <p:nvPicPr>
          <p:cNvPr id="6" name="Imagen 5" descr="NewLogo_EBMT_RGB.png"/>
          <p:cNvPicPr>
            <a:picLocks noChangeAspect="1"/>
          </p:cNvPicPr>
          <p:nvPr userDrawn="1"/>
        </p:nvPicPr>
        <p:blipFill>
          <a:blip r:embed="rId3" cstate="print"/>
          <a:srcRect/>
          <a:stretch>
            <a:fillRect/>
          </a:stretch>
        </p:blipFill>
        <p:spPr bwMode="auto">
          <a:xfrm>
            <a:off x="73025" y="85953"/>
            <a:ext cx="1522413" cy="765175"/>
          </a:xfrm>
          <a:prstGeom prst="rect">
            <a:avLst/>
          </a:prstGeom>
          <a:noFill/>
          <a:ln w="9525">
            <a:noFill/>
            <a:miter lim="800000"/>
            <a:headEnd/>
            <a:tailEnd/>
          </a:ln>
        </p:spPr>
      </p:pic>
      <p:sp>
        <p:nvSpPr>
          <p:cNvPr id="7" name="Rectangle 2"/>
          <p:cNvSpPr txBox="1">
            <a:spLocks noChangeArrowheads="1"/>
          </p:cNvSpPr>
          <p:nvPr userDrawn="1"/>
        </p:nvSpPr>
        <p:spPr bwMode="auto">
          <a:xfrm>
            <a:off x="0" y="6570000"/>
            <a:ext cx="9144000" cy="288000"/>
          </a:xfrm>
          <a:prstGeom prst="rect">
            <a:avLst/>
          </a:prstGeom>
          <a:solidFill>
            <a:srgbClr val="213D82"/>
          </a:solidFill>
          <a:ln>
            <a:noFill/>
          </a:ln>
        </p:spPr>
        <p:txBody>
          <a:bodyPr/>
          <a:lstStyle>
            <a:lvl1pPr marL="342900" indent="-342900"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defTabSz="914400" eaLnBrk="1" fontAlgn="base" hangingPunct="1">
              <a:spcBef>
                <a:spcPct val="20000"/>
              </a:spcBef>
              <a:spcAft>
                <a:spcPct val="0"/>
              </a:spcAft>
              <a:defRPr/>
            </a:pPr>
            <a:endParaRPr lang="fr-FR" sz="1500" b="1">
              <a:solidFill>
                <a:prstClr val="white"/>
              </a:solidFill>
              <a:latin typeface="Calibri" charset="0"/>
            </a:endParaRPr>
          </a:p>
          <a:p>
            <a:pPr algn="r" defTabSz="914400" eaLnBrk="1" fontAlgn="base" hangingPunct="1">
              <a:spcBef>
                <a:spcPct val="20000"/>
              </a:spcBef>
              <a:spcAft>
                <a:spcPct val="0"/>
              </a:spcAft>
              <a:defRPr/>
            </a:pPr>
            <a:endParaRPr lang="fr-FR" sz="3500">
              <a:solidFill>
                <a:prstClr val="white"/>
              </a:solidFill>
              <a:latin typeface="Calibri" charset="0"/>
            </a:endParaRPr>
          </a:p>
        </p:txBody>
      </p:sp>
      <p:sp>
        <p:nvSpPr>
          <p:cNvPr id="8" name="Espace réservé du numéro de diapositive 11"/>
          <p:cNvSpPr txBox="1">
            <a:spLocks/>
          </p:cNvSpPr>
          <p:nvPr userDrawn="1"/>
        </p:nvSpPr>
        <p:spPr>
          <a:xfrm>
            <a:off x="8345714" y="6570000"/>
            <a:ext cx="590324" cy="288000"/>
          </a:xfrm>
          <a:prstGeom prst="rect">
            <a:avLst/>
          </a:prstGeom>
        </p:spPr>
        <p:txBody>
          <a:bodyPr anchor="ctr"/>
          <a:lstStyle/>
          <a:p>
            <a:pPr algn="r" defTabSz="914400" fontAlgn="base">
              <a:spcBef>
                <a:spcPct val="0"/>
              </a:spcBef>
              <a:spcAft>
                <a:spcPct val="0"/>
              </a:spcAft>
            </a:pPr>
            <a:fld id="{59F847F6-0520-4459-87FA-0C112120E2C1}" type="slidenum">
              <a:rPr lang="en-GB" sz="1000">
                <a:solidFill>
                  <a:prstClr val="white"/>
                </a:solidFill>
                <a:latin typeface="Arial" pitchFamily="34" charset="0"/>
                <a:cs typeface="Arial" pitchFamily="34" charset="0"/>
              </a:rPr>
              <a:pPr algn="r" defTabSz="914400" fontAlgn="base">
                <a:spcBef>
                  <a:spcPct val="0"/>
                </a:spcBef>
                <a:spcAft>
                  <a:spcPct val="0"/>
                </a:spcAft>
              </a:pPr>
              <a:t>‹N°›</a:t>
            </a:fld>
            <a:endParaRPr lang="en-GB" sz="1000" dirty="0">
              <a:solidFill>
                <a:prstClr val="white"/>
              </a:solidFill>
              <a:latin typeface="Arial" pitchFamily="34" charset="0"/>
              <a:cs typeface="Arial" pitchFamily="34" charset="0"/>
            </a:endParaRPr>
          </a:p>
        </p:txBody>
      </p:sp>
      <p:sp>
        <p:nvSpPr>
          <p:cNvPr id="20" name="Espace réservé du texte 19"/>
          <p:cNvSpPr>
            <a:spLocks noGrp="1"/>
          </p:cNvSpPr>
          <p:nvPr>
            <p:ph type="body" sz="quarter" idx="11"/>
          </p:nvPr>
        </p:nvSpPr>
        <p:spPr>
          <a:xfrm>
            <a:off x="217714" y="1081315"/>
            <a:ext cx="8743725" cy="5340124"/>
          </a:xfrm>
          <a:prstGeom prst="rect">
            <a:avLst/>
          </a:prstGeom>
        </p:spPr>
        <p:txBody>
          <a:bodyPr/>
          <a:lstStyle>
            <a:lvl1pPr>
              <a:buFont typeface="Arial" pitchFamily="34" charset="0"/>
              <a:buChar char="•"/>
              <a:defRPr sz="2000"/>
            </a:lvl1pPr>
            <a:lvl2pPr>
              <a:buSzPct val="60000"/>
              <a:defRPr sz="1800"/>
            </a:lvl2pPr>
            <a:lvl3pPr marL="1143000" indent="-228600">
              <a:buFont typeface="Courier New" pitchFamily="49" charset="0"/>
              <a:buChar char="o"/>
              <a:defRPr sz="1600"/>
            </a:lvl3pPr>
            <a:lvl4pPr>
              <a:defRPr sz="1000"/>
            </a:lvl4pPr>
            <a:lvl5pPr>
              <a:defRPr sz="1000"/>
            </a:lvl5pPr>
            <a:lvl6pPr>
              <a:defRPr sz="1000">
                <a:latin typeface="Arial" pitchFamily="34" charset="0"/>
                <a:cs typeface="Arial" pitchFamily="34" charset="0"/>
              </a:defRPr>
            </a:lvl6pPr>
          </a:lstStyle>
          <a:p>
            <a:pPr lvl="0"/>
            <a:endParaRPr lang="fr-FR" dirty="0"/>
          </a:p>
        </p:txBody>
      </p:sp>
      <p:sp>
        <p:nvSpPr>
          <p:cNvPr id="9" name="Marcador de texto 8"/>
          <p:cNvSpPr>
            <a:spLocks noGrp="1"/>
          </p:cNvSpPr>
          <p:nvPr>
            <p:ph type="body" sz="quarter" idx="12"/>
          </p:nvPr>
        </p:nvSpPr>
        <p:spPr>
          <a:xfrm>
            <a:off x="1714336" y="85953"/>
            <a:ext cx="7221702" cy="880493"/>
          </a:xfrm>
          <a:prstGeom prst="rect">
            <a:avLst/>
          </a:prstGeom>
        </p:spPr>
        <p:txBody>
          <a:bodyPr anchor="t"/>
          <a:lstStyle>
            <a:lvl1pPr marL="0" indent="0" algn="l">
              <a:buNone/>
              <a:defRPr sz="2800" b="1">
                <a:solidFill>
                  <a:srgbClr val="213D82"/>
                </a:solidFill>
              </a:defRPr>
            </a:lvl1pPr>
          </a:lstStyle>
          <a:p>
            <a:pPr lvl="0"/>
            <a:r>
              <a:rPr lang="es-ES_tradnl" dirty="0"/>
              <a:t>Haga clic para modificar el estilo de texto del patrón</a:t>
            </a:r>
          </a:p>
        </p:txBody>
      </p:sp>
      <p:sp>
        <p:nvSpPr>
          <p:cNvPr id="15" name="Marcador de texto 30"/>
          <p:cNvSpPr>
            <a:spLocks noGrp="1"/>
          </p:cNvSpPr>
          <p:nvPr>
            <p:ph type="body" sz="quarter" idx="13"/>
          </p:nvPr>
        </p:nvSpPr>
        <p:spPr>
          <a:xfrm>
            <a:off x="471098" y="6570000"/>
            <a:ext cx="7937096" cy="288000"/>
          </a:xfrm>
          <a:prstGeom prst="rect">
            <a:avLst/>
          </a:prstGeom>
        </p:spPr>
        <p:txBody>
          <a:bodyPr/>
          <a:lstStyle>
            <a:lvl1pPr marL="0" indent="0">
              <a:buNone/>
              <a:defRPr sz="1200" b="0" i="0">
                <a:solidFill>
                  <a:schemeClr val="bg1"/>
                </a:solidFill>
                <a:latin typeface="Arial"/>
                <a:cs typeface="Arial"/>
              </a:defRPr>
            </a:lvl1pPr>
          </a:lstStyle>
          <a:p>
            <a:pPr lvl="0"/>
            <a:r>
              <a:rPr lang="es-ES_tradnl" dirty="0"/>
              <a:t>Haga clic para modificar el estilo de texto del patrón</a:t>
            </a:r>
          </a:p>
        </p:txBody>
      </p:sp>
    </p:spTree>
    <p:extLst>
      <p:ext uri="{BB962C8B-B14F-4D97-AF65-F5344CB8AC3E}">
        <p14:creationId xmlns:p14="http://schemas.microsoft.com/office/powerpoint/2010/main" val="10818014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w/o image)">
    <p:spTree>
      <p:nvGrpSpPr>
        <p:cNvPr id="1" name=""/>
        <p:cNvGrpSpPr/>
        <p:nvPr/>
      </p:nvGrpSpPr>
      <p:grpSpPr>
        <a:xfrm>
          <a:off x="0" y="0"/>
          <a:ext cx="0" cy="0"/>
          <a:chOff x="0" y="0"/>
          <a:chExt cx="0" cy="0"/>
        </a:xfrm>
      </p:grpSpPr>
      <p:pic>
        <p:nvPicPr>
          <p:cNvPr id="10" name="Imagen 1" descr="Portada3.jpg"/>
          <p:cNvPicPr>
            <a:picLocks noChangeAspect="1"/>
          </p:cNvPicPr>
          <p:nvPr userDrawn="1"/>
        </p:nvPicPr>
        <p:blipFill>
          <a:blip r:embed="rId2" cstate="print"/>
          <a:srcRect/>
          <a:stretch>
            <a:fillRect/>
          </a:stretch>
        </p:blipFill>
        <p:spPr bwMode="auto">
          <a:xfrm>
            <a:off x="0" y="0"/>
            <a:ext cx="9139238" cy="6858000"/>
          </a:xfrm>
          <a:prstGeom prst="rect">
            <a:avLst/>
          </a:prstGeom>
          <a:noFill/>
          <a:ln w="9525">
            <a:noFill/>
            <a:miter lim="800000"/>
            <a:headEnd/>
            <a:tailEnd/>
          </a:ln>
        </p:spPr>
      </p:pic>
      <p:sp>
        <p:nvSpPr>
          <p:cNvPr id="11" name="Rectangle 2"/>
          <p:cNvSpPr txBox="1">
            <a:spLocks noChangeArrowheads="1"/>
          </p:cNvSpPr>
          <p:nvPr userDrawn="1"/>
        </p:nvSpPr>
        <p:spPr bwMode="auto">
          <a:xfrm>
            <a:off x="0" y="6570000"/>
            <a:ext cx="9144000" cy="288000"/>
          </a:xfrm>
          <a:prstGeom prst="rect">
            <a:avLst/>
          </a:prstGeom>
          <a:solidFill>
            <a:srgbClr val="213D82"/>
          </a:solidFill>
          <a:ln>
            <a:noFill/>
          </a:ln>
        </p:spPr>
        <p:txBody>
          <a:bodyPr/>
          <a:lstStyle>
            <a:lvl1pPr marL="342900" indent="-342900"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defTabSz="914400" eaLnBrk="1" fontAlgn="base" hangingPunct="1">
              <a:spcBef>
                <a:spcPct val="20000"/>
              </a:spcBef>
              <a:spcAft>
                <a:spcPct val="0"/>
              </a:spcAft>
              <a:defRPr/>
            </a:pPr>
            <a:endParaRPr lang="fr-FR" sz="1500" b="1">
              <a:solidFill>
                <a:prstClr val="white"/>
              </a:solidFill>
              <a:latin typeface="Calibri" charset="0"/>
            </a:endParaRPr>
          </a:p>
          <a:p>
            <a:pPr algn="r" defTabSz="914400" eaLnBrk="1" fontAlgn="base" hangingPunct="1">
              <a:spcBef>
                <a:spcPct val="20000"/>
              </a:spcBef>
              <a:spcAft>
                <a:spcPct val="0"/>
              </a:spcAft>
              <a:defRPr/>
            </a:pPr>
            <a:endParaRPr lang="fr-FR" sz="3500">
              <a:solidFill>
                <a:prstClr val="white"/>
              </a:solidFill>
              <a:latin typeface="Calibri" charset="0"/>
            </a:endParaRPr>
          </a:p>
        </p:txBody>
      </p:sp>
      <p:sp>
        <p:nvSpPr>
          <p:cNvPr id="12" name="Espace réservé du numéro de diapositive 11"/>
          <p:cNvSpPr txBox="1">
            <a:spLocks/>
          </p:cNvSpPr>
          <p:nvPr userDrawn="1"/>
        </p:nvSpPr>
        <p:spPr>
          <a:xfrm>
            <a:off x="8345714" y="6570000"/>
            <a:ext cx="590324" cy="288000"/>
          </a:xfrm>
          <a:prstGeom prst="rect">
            <a:avLst/>
          </a:prstGeom>
        </p:spPr>
        <p:txBody>
          <a:bodyPr anchor="ctr"/>
          <a:lstStyle/>
          <a:p>
            <a:pPr algn="r" defTabSz="914400" fontAlgn="base">
              <a:spcBef>
                <a:spcPct val="0"/>
              </a:spcBef>
              <a:spcAft>
                <a:spcPct val="0"/>
              </a:spcAft>
            </a:pPr>
            <a:fld id="{59F847F6-0520-4459-87FA-0C112120E2C1}" type="slidenum">
              <a:rPr lang="en-GB" sz="1000">
                <a:solidFill>
                  <a:prstClr val="white"/>
                </a:solidFill>
                <a:latin typeface="Arial" pitchFamily="34" charset="0"/>
                <a:cs typeface="Arial" pitchFamily="34" charset="0"/>
              </a:rPr>
              <a:pPr algn="r" defTabSz="914400" fontAlgn="base">
                <a:spcBef>
                  <a:spcPct val="0"/>
                </a:spcBef>
                <a:spcAft>
                  <a:spcPct val="0"/>
                </a:spcAft>
              </a:pPr>
              <a:t>‹N°›</a:t>
            </a:fld>
            <a:endParaRPr lang="en-GB" sz="1000" dirty="0">
              <a:solidFill>
                <a:prstClr val="white"/>
              </a:solidFill>
              <a:latin typeface="Arial" pitchFamily="34" charset="0"/>
              <a:cs typeface="Arial" pitchFamily="34" charset="0"/>
            </a:endParaRPr>
          </a:p>
        </p:txBody>
      </p:sp>
      <p:sp>
        <p:nvSpPr>
          <p:cNvPr id="13" name="Marcador de texto 30"/>
          <p:cNvSpPr>
            <a:spLocks noGrp="1"/>
          </p:cNvSpPr>
          <p:nvPr>
            <p:ph type="body" sz="quarter" idx="13"/>
          </p:nvPr>
        </p:nvSpPr>
        <p:spPr>
          <a:xfrm>
            <a:off x="471098" y="6570000"/>
            <a:ext cx="7937096" cy="288000"/>
          </a:xfrm>
          <a:prstGeom prst="rect">
            <a:avLst/>
          </a:prstGeom>
        </p:spPr>
        <p:txBody>
          <a:bodyPr/>
          <a:lstStyle>
            <a:lvl1pPr marL="0" indent="0">
              <a:buNone/>
              <a:defRPr sz="1200" b="0" i="0">
                <a:solidFill>
                  <a:schemeClr val="bg1"/>
                </a:solidFill>
                <a:latin typeface="Arial"/>
                <a:cs typeface="Arial"/>
              </a:defRPr>
            </a:lvl1pPr>
          </a:lstStyle>
          <a:p>
            <a:pPr lvl="0"/>
            <a:r>
              <a:rPr lang="es-ES_tradnl" dirty="0"/>
              <a:t>Haga clic para modificar el estilo de texto del patrón</a:t>
            </a:r>
          </a:p>
        </p:txBody>
      </p:sp>
      <p:pic>
        <p:nvPicPr>
          <p:cNvPr id="14" name="Imagen 5" descr="NewLogo_EBMT_RGB.png"/>
          <p:cNvPicPr>
            <a:picLocks noChangeAspect="1"/>
          </p:cNvPicPr>
          <p:nvPr userDrawn="1"/>
        </p:nvPicPr>
        <p:blipFill>
          <a:blip r:embed="rId3" cstate="print"/>
          <a:srcRect/>
          <a:stretch>
            <a:fillRect/>
          </a:stretch>
        </p:blipFill>
        <p:spPr bwMode="auto">
          <a:xfrm>
            <a:off x="73025" y="85953"/>
            <a:ext cx="1522413" cy="765175"/>
          </a:xfrm>
          <a:prstGeom prst="rect">
            <a:avLst/>
          </a:prstGeom>
          <a:noFill/>
          <a:ln w="9525">
            <a:noFill/>
            <a:miter lim="800000"/>
            <a:headEnd/>
            <a:tailEnd/>
          </a:ln>
        </p:spPr>
      </p:pic>
      <p:sp>
        <p:nvSpPr>
          <p:cNvPr id="17" name="Marcador de texto 8"/>
          <p:cNvSpPr>
            <a:spLocks noGrp="1"/>
          </p:cNvSpPr>
          <p:nvPr>
            <p:ph type="body" sz="quarter" idx="12"/>
          </p:nvPr>
        </p:nvSpPr>
        <p:spPr>
          <a:xfrm>
            <a:off x="1714336" y="85953"/>
            <a:ext cx="7221702" cy="880493"/>
          </a:xfrm>
          <a:prstGeom prst="rect">
            <a:avLst/>
          </a:prstGeom>
        </p:spPr>
        <p:txBody>
          <a:bodyPr anchor="t"/>
          <a:lstStyle>
            <a:lvl1pPr marL="0" indent="0" algn="l">
              <a:buNone/>
              <a:defRPr sz="2800" b="1">
                <a:solidFill>
                  <a:srgbClr val="213D82"/>
                </a:solidFill>
              </a:defRPr>
            </a:lvl1pPr>
          </a:lstStyle>
          <a:p>
            <a:pPr lvl="0"/>
            <a:r>
              <a:rPr lang="es-ES_tradnl" dirty="0"/>
              <a:t>Haga clic para modificar el estilo de texto del patrón</a:t>
            </a:r>
          </a:p>
        </p:txBody>
      </p:sp>
      <p:sp>
        <p:nvSpPr>
          <p:cNvPr id="9" name="Espace réservé du texte 19"/>
          <p:cNvSpPr>
            <a:spLocks noGrp="1"/>
          </p:cNvSpPr>
          <p:nvPr>
            <p:ph type="body" sz="quarter" idx="11"/>
          </p:nvPr>
        </p:nvSpPr>
        <p:spPr>
          <a:xfrm>
            <a:off x="217714" y="1081315"/>
            <a:ext cx="8743725" cy="5340124"/>
          </a:xfrm>
          <a:prstGeom prst="rect">
            <a:avLst/>
          </a:prstGeom>
        </p:spPr>
        <p:txBody>
          <a:bodyPr/>
          <a:lstStyle>
            <a:lvl1pPr>
              <a:buFont typeface="Arial" pitchFamily="34" charset="0"/>
              <a:buChar char="•"/>
              <a:defRPr sz="2000"/>
            </a:lvl1pPr>
            <a:lvl2pPr>
              <a:buSzPct val="60000"/>
              <a:defRPr sz="1800"/>
            </a:lvl2pPr>
            <a:lvl3pPr marL="1143000" indent="-228600">
              <a:buFont typeface="Courier New" pitchFamily="49" charset="0"/>
              <a:buChar char="o"/>
              <a:defRPr sz="1600"/>
            </a:lvl3pPr>
            <a:lvl4pPr>
              <a:defRPr sz="1000"/>
            </a:lvl4pPr>
            <a:lvl5pPr>
              <a:defRPr sz="1000"/>
            </a:lvl5pPr>
            <a:lvl6pPr>
              <a:defRPr sz="1000">
                <a:latin typeface="Arial" pitchFamily="34" charset="0"/>
                <a:cs typeface="Arial" pitchFamily="34" charset="0"/>
              </a:defRPr>
            </a:lvl6pPr>
          </a:lstStyle>
          <a:p>
            <a:pPr lvl="0"/>
            <a:endParaRPr lang="fr-FR" dirty="0"/>
          </a:p>
        </p:txBody>
      </p:sp>
    </p:spTree>
    <p:extLst>
      <p:ext uri="{BB962C8B-B14F-4D97-AF65-F5344CB8AC3E}">
        <p14:creationId xmlns:p14="http://schemas.microsoft.com/office/powerpoint/2010/main" val="28127377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slide (with footer)">
    <p:spTree>
      <p:nvGrpSpPr>
        <p:cNvPr id="1" name=""/>
        <p:cNvGrpSpPr/>
        <p:nvPr/>
      </p:nvGrpSpPr>
      <p:grpSpPr>
        <a:xfrm>
          <a:off x="0" y="0"/>
          <a:ext cx="0" cy="0"/>
          <a:chOff x="0" y="0"/>
          <a:chExt cx="0" cy="0"/>
        </a:xfrm>
      </p:grpSpPr>
      <p:pic>
        <p:nvPicPr>
          <p:cNvPr id="3" name="Imagen 1" descr="Portada3.jpg"/>
          <p:cNvPicPr>
            <a:picLocks noChangeAspect="1"/>
          </p:cNvPicPr>
          <p:nvPr userDrawn="1"/>
        </p:nvPicPr>
        <p:blipFill>
          <a:blip r:embed="rId2" cstate="print"/>
          <a:srcRect/>
          <a:stretch>
            <a:fillRect/>
          </a:stretch>
        </p:blipFill>
        <p:spPr bwMode="auto">
          <a:xfrm>
            <a:off x="0" y="0"/>
            <a:ext cx="9139238" cy="6858000"/>
          </a:xfrm>
          <a:prstGeom prst="rect">
            <a:avLst/>
          </a:prstGeom>
          <a:noFill/>
          <a:ln w="9525">
            <a:noFill/>
            <a:miter lim="800000"/>
            <a:headEnd/>
            <a:tailEnd/>
          </a:ln>
        </p:spPr>
      </p:pic>
      <p:sp>
        <p:nvSpPr>
          <p:cNvPr id="6" name="Rectangle 2"/>
          <p:cNvSpPr txBox="1">
            <a:spLocks noChangeArrowheads="1"/>
          </p:cNvSpPr>
          <p:nvPr userDrawn="1"/>
        </p:nvSpPr>
        <p:spPr bwMode="auto">
          <a:xfrm>
            <a:off x="0" y="6570000"/>
            <a:ext cx="9144000" cy="288000"/>
          </a:xfrm>
          <a:prstGeom prst="rect">
            <a:avLst/>
          </a:prstGeom>
          <a:solidFill>
            <a:srgbClr val="213D82"/>
          </a:solidFill>
          <a:ln>
            <a:noFill/>
          </a:ln>
        </p:spPr>
        <p:txBody>
          <a:bodyPr/>
          <a:lstStyle>
            <a:lvl1pPr marL="342900" indent="-342900"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defTabSz="914400" eaLnBrk="1" fontAlgn="base" hangingPunct="1">
              <a:spcBef>
                <a:spcPct val="20000"/>
              </a:spcBef>
              <a:spcAft>
                <a:spcPct val="0"/>
              </a:spcAft>
              <a:defRPr/>
            </a:pPr>
            <a:endParaRPr lang="fr-FR" sz="1500" b="1">
              <a:solidFill>
                <a:prstClr val="white"/>
              </a:solidFill>
              <a:latin typeface="Calibri" charset="0"/>
            </a:endParaRPr>
          </a:p>
          <a:p>
            <a:pPr algn="r" defTabSz="914400" eaLnBrk="1" fontAlgn="base" hangingPunct="1">
              <a:spcBef>
                <a:spcPct val="20000"/>
              </a:spcBef>
              <a:spcAft>
                <a:spcPct val="0"/>
              </a:spcAft>
              <a:defRPr/>
            </a:pPr>
            <a:endParaRPr lang="fr-FR" sz="3500">
              <a:solidFill>
                <a:prstClr val="white"/>
              </a:solidFill>
              <a:latin typeface="Calibri" charset="0"/>
            </a:endParaRPr>
          </a:p>
        </p:txBody>
      </p:sp>
      <p:sp>
        <p:nvSpPr>
          <p:cNvPr id="7" name="Espace réservé du numéro de diapositive 11"/>
          <p:cNvSpPr txBox="1">
            <a:spLocks/>
          </p:cNvSpPr>
          <p:nvPr userDrawn="1"/>
        </p:nvSpPr>
        <p:spPr>
          <a:xfrm>
            <a:off x="8345714" y="6570000"/>
            <a:ext cx="590324" cy="288000"/>
          </a:xfrm>
          <a:prstGeom prst="rect">
            <a:avLst/>
          </a:prstGeom>
        </p:spPr>
        <p:txBody>
          <a:bodyPr anchor="ctr"/>
          <a:lstStyle/>
          <a:p>
            <a:pPr algn="r" defTabSz="914400" fontAlgn="base">
              <a:spcBef>
                <a:spcPct val="0"/>
              </a:spcBef>
              <a:spcAft>
                <a:spcPct val="0"/>
              </a:spcAft>
            </a:pPr>
            <a:fld id="{59F847F6-0520-4459-87FA-0C112120E2C1}" type="slidenum">
              <a:rPr lang="en-GB" sz="1000">
                <a:solidFill>
                  <a:prstClr val="white"/>
                </a:solidFill>
                <a:latin typeface="Arial" pitchFamily="34" charset="0"/>
                <a:cs typeface="Arial" pitchFamily="34" charset="0"/>
              </a:rPr>
              <a:pPr algn="r" defTabSz="914400" fontAlgn="base">
                <a:spcBef>
                  <a:spcPct val="0"/>
                </a:spcBef>
                <a:spcAft>
                  <a:spcPct val="0"/>
                </a:spcAft>
              </a:pPr>
              <a:t>‹N°›</a:t>
            </a:fld>
            <a:endParaRPr lang="en-GB" sz="1000" dirty="0">
              <a:solidFill>
                <a:prstClr val="white"/>
              </a:solidFill>
              <a:latin typeface="Arial" pitchFamily="34" charset="0"/>
              <a:cs typeface="Arial" pitchFamily="34" charset="0"/>
            </a:endParaRPr>
          </a:p>
        </p:txBody>
      </p:sp>
      <p:sp>
        <p:nvSpPr>
          <p:cNvPr id="9" name="Marcador de texto 30"/>
          <p:cNvSpPr>
            <a:spLocks noGrp="1"/>
          </p:cNvSpPr>
          <p:nvPr>
            <p:ph type="body" sz="quarter" idx="13"/>
          </p:nvPr>
        </p:nvSpPr>
        <p:spPr>
          <a:xfrm>
            <a:off x="471098" y="6570000"/>
            <a:ext cx="7937096" cy="288000"/>
          </a:xfrm>
          <a:prstGeom prst="rect">
            <a:avLst/>
          </a:prstGeom>
        </p:spPr>
        <p:txBody>
          <a:bodyPr/>
          <a:lstStyle>
            <a:lvl1pPr marL="0" indent="0">
              <a:buNone/>
              <a:defRPr sz="1200" b="0" i="0">
                <a:solidFill>
                  <a:schemeClr val="bg1"/>
                </a:solidFill>
                <a:latin typeface="Arial"/>
                <a:cs typeface="Arial"/>
              </a:defRPr>
            </a:lvl1pPr>
          </a:lstStyle>
          <a:p>
            <a:pPr lvl="0"/>
            <a:r>
              <a:rPr lang="es-ES_tradnl" dirty="0"/>
              <a:t>Haga clic para modificar el estilo de texto del patrón</a:t>
            </a:r>
          </a:p>
        </p:txBody>
      </p:sp>
    </p:spTree>
    <p:extLst>
      <p:ext uri="{BB962C8B-B14F-4D97-AF65-F5344CB8AC3E}">
        <p14:creationId xmlns:p14="http://schemas.microsoft.com/office/powerpoint/2010/main" val="58201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457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4648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CF4A223-41E3-4DDF-A972-ADB50CBE0825}"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39993879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slide (w/o footer)">
    <p:spTree>
      <p:nvGrpSpPr>
        <p:cNvPr id="1" name=""/>
        <p:cNvGrpSpPr/>
        <p:nvPr/>
      </p:nvGrpSpPr>
      <p:grpSpPr>
        <a:xfrm>
          <a:off x="0" y="0"/>
          <a:ext cx="0" cy="0"/>
          <a:chOff x="0" y="0"/>
          <a:chExt cx="0" cy="0"/>
        </a:xfrm>
      </p:grpSpPr>
      <p:pic>
        <p:nvPicPr>
          <p:cNvPr id="2" name="Imagen 1" descr="Portada3.jpg"/>
          <p:cNvPicPr>
            <a:picLocks noChangeAspect="1"/>
          </p:cNvPicPr>
          <p:nvPr userDrawn="1"/>
        </p:nvPicPr>
        <p:blipFill>
          <a:blip r:embed="rId2" cstate="print"/>
          <a:srcRect/>
          <a:stretch>
            <a:fillRect/>
          </a:stretch>
        </p:blipFill>
        <p:spPr bwMode="auto">
          <a:xfrm>
            <a:off x="0" y="0"/>
            <a:ext cx="9139238" cy="6858000"/>
          </a:xfrm>
          <a:prstGeom prst="rect">
            <a:avLst/>
          </a:prstGeom>
          <a:noFill/>
          <a:ln w="9525">
            <a:noFill/>
            <a:miter lim="800000"/>
            <a:headEnd/>
            <a:tailEnd/>
          </a:ln>
        </p:spPr>
      </p:pic>
    </p:spTree>
    <p:extLst>
      <p:ext uri="{BB962C8B-B14F-4D97-AF65-F5344CB8AC3E}">
        <p14:creationId xmlns:p14="http://schemas.microsoft.com/office/powerpoint/2010/main" val="17528919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Presentation_Template_Title_new"/>
          <p:cNvPicPr>
            <a:picLocks noChangeAspect="1" noChangeArrowheads="1"/>
          </p:cNvPicPr>
          <p:nvPr/>
        </p:nvPicPr>
        <p:blipFill>
          <a:blip r:embed="rId2" cstate="print"/>
          <a:srcRect/>
          <a:stretch>
            <a:fillRect/>
          </a:stretch>
        </p:blipFill>
        <p:spPr bwMode="auto">
          <a:xfrm>
            <a:off x="0" y="14288"/>
            <a:ext cx="9144000" cy="6858000"/>
          </a:xfrm>
          <a:prstGeom prst="rect">
            <a:avLst/>
          </a:prstGeom>
          <a:noFill/>
          <a:ln w="9525">
            <a:noFill/>
            <a:miter lim="800000"/>
            <a:headEnd/>
            <a:tailEnd/>
          </a:ln>
        </p:spPr>
      </p:pic>
      <p:pic>
        <p:nvPicPr>
          <p:cNvPr id="5" name="Picture 12"/>
          <p:cNvPicPr>
            <a:picLocks noChangeArrowheads="1"/>
          </p:cNvPicPr>
          <p:nvPr/>
        </p:nvPicPr>
        <p:blipFill>
          <a:blip r:embed="rId3" cstate="print">
            <a:clrChange>
              <a:clrFrom>
                <a:srgbClr val="FFFFFF"/>
              </a:clrFrom>
              <a:clrTo>
                <a:srgbClr val="FFFFFF">
                  <a:alpha val="0"/>
                </a:srgbClr>
              </a:clrTo>
            </a:clrChange>
            <a:lum bright="-6000"/>
          </a:blip>
          <a:srcRect/>
          <a:stretch>
            <a:fillRect/>
          </a:stretch>
        </p:blipFill>
        <p:spPr bwMode="auto">
          <a:xfrm>
            <a:off x="7423150" y="504825"/>
            <a:ext cx="1263650" cy="1136650"/>
          </a:xfrm>
          <a:prstGeom prst="rect">
            <a:avLst/>
          </a:prstGeom>
          <a:noFill/>
          <a:ln w="9525">
            <a:noFill/>
            <a:miter lim="800000"/>
            <a:headEnd/>
            <a:tailEnd/>
          </a:ln>
        </p:spPr>
      </p:pic>
      <p:sp>
        <p:nvSpPr>
          <p:cNvPr id="181250" name="Rectangle 2"/>
          <p:cNvSpPr>
            <a:spLocks noGrp="1" noChangeArrowheads="1"/>
          </p:cNvSpPr>
          <p:nvPr>
            <p:ph type="ctrTitle"/>
          </p:nvPr>
        </p:nvSpPr>
        <p:spPr>
          <a:xfrm>
            <a:off x="323850" y="3598863"/>
            <a:ext cx="8456613" cy="514350"/>
          </a:xfrm>
        </p:spPr>
        <p:txBody>
          <a:bodyPr/>
          <a:lstStyle>
            <a:lvl1pPr>
              <a:defRPr sz="3200" b="0">
                <a:solidFill>
                  <a:schemeClr val="bg1"/>
                </a:solidFill>
                <a:latin typeface="Tahoma" pitchFamily="34" charset="0"/>
                <a:cs typeface="Tahoma" pitchFamily="34" charset="0"/>
              </a:defRPr>
            </a:lvl1pPr>
          </a:lstStyle>
          <a:p>
            <a:r>
              <a:rPr lang="en-US"/>
              <a:t>Click to edit Master title style</a:t>
            </a:r>
            <a:endParaRPr lang="en-GB" dirty="0"/>
          </a:p>
        </p:txBody>
      </p:sp>
      <p:sp>
        <p:nvSpPr>
          <p:cNvPr id="181251" name="Rectangle 3"/>
          <p:cNvSpPr>
            <a:spLocks noGrp="1" noChangeArrowheads="1"/>
          </p:cNvSpPr>
          <p:nvPr>
            <p:ph type="subTitle" idx="1"/>
          </p:nvPr>
        </p:nvSpPr>
        <p:spPr>
          <a:xfrm>
            <a:off x="323850" y="4318000"/>
            <a:ext cx="8456613" cy="1006475"/>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en-US"/>
              <a:t>Click to edit Master subtitle style</a:t>
            </a:r>
            <a:endParaRPr lang="en-GB" dirty="0"/>
          </a:p>
        </p:txBody>
      </p:sp>
    </p:spTree>
    <p:extLst>
      <p:ext uri="{BB962C8B-B14F-4D97-AF65-F5344CB8AC3E}">
        <p14:creationId xmlns:p14="http://schemas.microsoft.com/office/powerpoint/2010/main" val="18484962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75" indent="-269875">
              <a:lnSpc>
                <a:spcPct val="90000"/>
              </a:lnSpc>
              <a:spcBef>
                <a:spcPts val="300"/>
              </a:spcBef>
              <a:spcAft>
                <a:spcPts val="600"/>
              </a:spcAft>
              <a:buFont typeface="Arial" pitchFamily="34" charset="0"/>
              <a:buChar char="•"/>
              <a:tabLst>
                <a:tab pos="269875" algn="l"/>
              </a:tabLst>
              <a:defRPr sz="2400">
                <a:latin typeface="Tahoma" pitchFamily="34" charset="0"/>
                <a:cs typeface="Tahoma" pitchFamily="34" charset="0"/>
              </a:defRPr>
            </a:lvl2pPr>
            <a:lvl3pPr marL="541338" indent="-271463">
              <a:lnSpc>
                <a:spcPct val="90000"/>
              </a:lnSpc>
              <a:spcBef>
                <a:spcPts val="300"/>
              </a:spcBef>
              <a:spcAft>
                <a:spcPts val="600"/>
              </a:spcAft>
              <a:buFont typeface="Tahoma" pitchFamily="34" charset="0"/>
              <a:buChar char="–"/>
              <a:tabLst>
                <a:tab pos="541338" algn="l"/>
              </a:tabLst>
              <a:defRPr sz="2400">
                <a:latin typeface="Tahoma" pitchFamily="34" charset="0"/>
                <a:cs typeface="Tahoma" pitchFamily="34" charset="0"/>
              </a:defRPr>
            </a:lvl3pPr>
            <a:lvl5pPr>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259135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27879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p:txBody>
          <a:bodyPr/>
          <a:lstStyle/>
          <a:p>
            <a:r>
              <a:rPr lang="en-GB">
                <a:solidFill>
                  <a:prstClr val="black">
                    <a:tint val="75000"/>
                  </a:prstClr>
                </a:solidFill>
              </a:rPr>
              <a:t>Footer</a:t>
            </a:r>
          </a:p>
        </p:txBody>
      </p:sp>
      <p:sp>
        <p:nvSpPr>
          <p:cNvPr id="5" name="Tijdelijke aanduiding voor titel 1"/>
          <p:cNvSpPr>
            <a:spLocks noGrp="1"/>
          </p:cNvSpPr>
          <p:nvPr>
            <p:ph type="title"/>
          </p:nvPr>
        </p:nvSpPr>
        <p:spPr>
          <a:xfrm>
            <a:off x="457200" y="934357"/>
            <a:ext cx="8229600" cy="1850571"/>
          </a:xfrm>
          <a:prstGeom prst="rect">
            <a:avLst/>
          </a:prstGeom>
        </p:spPr>
        <p:txBody>
          <a:bodyPr vert="horz" lIns="91440" tIns="45720" rIns="91440" bIns="45720" rtlCol="0" anchor="ctr">
            <a:normAutofit/>
          </a:bodyPr>
          <a:lstStyle/>
          <a:p>
            <a:r>
              <a:rPr lang="en-GB" noProof="0"/>
              <a:t>Title</a:t>
            </a:r>
          </a:p>
        </p:txBody>
      </p:sp>
      <p:sp>
        <p:nvSpPr>
          <p:cNvPr id="6" name="Tijdelijke aanduiding voor tekst 2"/>
          <p:cNvSpPr>
            <a:spLocks noGrp="1"/>
          </p:cNvSpPr>
          <p:nvPr>
            <p:ph idx="1"/>
          </p:nvPr>
        </p:nvSpPr>
        <p:spPr>
          <a:xfrm>
            <a:off x="457200" y="3084286"/>
            <a:ext cx="8229600" cy="2875643"/>
          </a:xfrm>
          <a:prstGeom prst="rect">
            <a:avLst/>
          </a:prstGeom>
        </p:spPr>
        <p:txBody>
          <a:bodyPr vert="horz" lIns="91440" tIns="45720" rIns="91440" bIns="45720" rtlCol="0">
            <a:normAutofit/>
          </a:bodyPr>
          <a:lstStyle>
            <a:lvl1pPr>
              <a:defRPr sz="3200"/>
            </a:lvl1pPr>
          </a:lstStyle>
          <a:p>
            <a:pPr lvl="0"/>
            <a:r>
              <a:rPr lang="en-GB" noProof="0" dirty="0"/>
              <a:t>Subtitle</a:t>
            </a:r>
          </a:p>
        </p:txBody>
      </p:sp>
    </p:spTree>
    <p:extLst>
      <p:ext uri="{BB962C8B-B14F-4D97-AF65-F5344CB8AC3E}">
        <p14:creationId xmlns:p14="http://schemas.microsoft.com/office/powerpoint/2010/main" val="6747899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5800" y="616858"/>
            <a:ext cx="7772400" cy="1006928"/>
          </a:xfrm>
        </p:spPr>
        <p:txBody>
          <a:bodyPr anchor="t"/>
          <a:lstStyle>
            <a:lvl1pPr algn="l">
              <a:defRPr sz="2800"/>
            </a:lvl1pPr>
          </a:lstStyle>
          <a:p>
            <a:r>
              <a:rPr lang="en-GB" noProof="0" dirty="0"/>
              <a:t>Head</a:t>
            </a:r>
            <a:br>
              <a:rPr lang="en-GB" noProof="0" dirty="0"/>
            </a:br>
            <a:endParaRPr lang="en-GB" noProof="0" dirty="0"/>
          </a:p>
        </p:txBody>
      </p:sp>
      <p:sp>
        <p:nvSpPr>
          <p:cNvPr id="3" name="Subtitel 2"/>
          <p:cNvSpPr>
            <a:spLocks noGrp="1"/>
          </p:cNvSpPr>
          <p:nvPr>
            <p:ph type="subTitle" idx="1" hasCustomPrompt="1"/>
          </p:nvPr>
        </p:nvSpPr>
        <p:spPr>
          <a:xfrm>
            <a:off x="685800" y="1968501"/>
            <a:ext cx="7772400" cy="3982356"/>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Text</a:t>
            </a:r>
          </a:p>
        </p:txBody>
      </p:sp>
      <p:sp>
        <p:nvSpPr>
          <p:cNvPr id="7" name="Tijdelijke aanduiding voor voettekst 4"/>
          <p:cNvSpPr>
            <a:spLocks noGrp="1"/>
          </p:cNvSpPr>
          <p:nvPr>
            <p:ph type="ftr" sz="quarter" idx="3"/>
          </p:nvPr>
        </p:nvSpPr>
        <p:spPr>
          <a:xfrm>
            <a:off x="685800" y="6173787"/>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solidFill>
                  <a:prstClr val="black">
                    <a:tint val="75000"/>
                  </a:prstClr>
                </a:solidFill>
              </a:rPr>
              <a:t>Footer</a:t>
            </a:r>
          </a:p>
        </p:txBody>
      </p:sp>
    </p:spTree>
    <p:extLst>
      <p:ext uri="{BB962C8B-B14F-4D97-AF65-F5344CB8AC3E}">
        <p14:creationId xmlns:p14="http://schemas.microsoft.com/office/powerpoint/2010/main" val="39328840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5800" y="616858"/>
            <a:ext cx="7772400" cy="1006928"/>
          </a:xfrm>
        </p:spPr>
        <p:txBody>
          <a:bodyPr anchor="t"/>
          <a:lstStyle>
            <a:lvl1pPr algn="l">
              <a:defRPr sz="2800"/>
            </a:lvl1pPr>
          </a:lstStyle>
          <a:p>
            <a:r>
              <a:rPr lang="en-GB" noProof="0" dirty="0"/>
              <a:t>Head</a:t>
            </a:r>
            <a:br>
              <a:rPr lang="en-GB" noProof="0" dirty="0"/>
            </a:br>
            <a:endParaRPr lang="en-GB" noProof="0" dirty="0"/>
          </a:p>
        </p:txBody>
      </p:sp>
      <p:sp>
        <p:nvSpPr>
          <p:cNvPr id="7" name="Tijdelijke aanduiding voor voettekst 4"/>
          <p:cNvSpPr>
            <a:spLocks noGrp="1"/>
          </p:cNvSpPr>
          <p:nvPr>
            <p:ph type="ftr" sz="quarter" idx="3"/>
          </p:nvPr>
        </p:nvSpPr>
        <p:spPr>
          <a:xfrm>
            <a:off x="685800" y="6173787"/>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solidFill>
                  <a:prstClr val="black">
                    <a:tint val="75000"/>
                  </a:prstClr>
                </a:solidFill>
              </a:rPr>
              <a:t>Footer</a:t>
            </a:r>
          </a:p>
        </p:txBody>
      </p:sp>
    </p:spTree>
    <p:extLst>
      <p:ext uri="{BB962C8B-B14F-4D97-AF65-F5344CB8AC3E}">
        <p14:creationId xmlns:p14="http://schemas.microsoft.com/office/powerpoint/2010/main" val="32211720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2B54"/>
        </a:solidFill>
        <a:effectLst/>
      </p:bgPr>
    </p:bg>
    <p:spTree>
      <p:nvGrpSpPr>
        <p:cNvPr id="1" name=""/>
        <p:cNvGrpSpPr/>
        <p:nvPr/>
      </p:nvGrpSpPr>
      <p:grpSpPr>
        <a:xfrm>
          <a:off x="0" y="0"/>
          <a:ext cx="0" cy="0"/>
          <a:chOff x="0" y="0"/>
          <a:chExt cx="0" cy="0"/>
        </a:xfrm>
      </p:grpSpPr>
      <p:sp>
        <p:nvSpPr>
          <p:cNvPr id="11" name="Rectangle 10"/>
          <p:cNvSpPr/>
          <p:nvPr userDrawn="1"/>
        </p:nvSpPr>
        <p:spPr>
          <a:xfrm>
            <a:off x="0" y="0"/>
            <a:ext cx="9144000" cy="2862158"/>
          </a:xfrm>
          <a:prstGeom prst="rect">
            <a:avLst/>
          </a:prstGeom>
          <a:solidFill>
            <a:srgbClr val="002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5" name="Picture 14" descr="concepts_stem_cells_15 Mud_NEW Cell_1.jpg"/>
          <p:cNvPicPr>
            <a:picLocks noChangeAspect="1"/>
          </p:cNvPicPr>
          <p:nvPr userDrawn="1"/>
        </p:nvPicPr>
        <p:blipFill>
          <a:blip r:embed="rId2" cstate="print"/>
          <a:srcRect t="8545" b="56762"/>
          <a:stretch>
            <a:fillRect/>
          </a:stretch>
        </p:blipFill>
        <p:spPr>
          <a:xfrm rot="10800000" flipH="1">
            <a:off x="0" y="804984"/>
            <a:ext cx="9144000" cy="2379167"/>
          </a:xfrm>
          <a:prstGeom prst="rect">
            <a:avLst/>
          </a:prstGeom>
        </p:spPr>
      </p:pic>
      <p:sp>
        <p:nvSpPr>
          <p:cNvPr id="4" name="Date Placeholder 3"/>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7B0A8A3-868C-4373-AE1B-DF738FF955D6}" type="slidenum">
              <a:rPr lang="en-CA" smtClean="0"/>
              <a:pPr/>
              <a:t>‹N°›</a:t>
            </a:fld>
            <a:endParaRPr lang="en-CA"/>
          </a:p>
        </p:txBody>
      </p:sp>
      <p:sp>
        <p:nvSpPr>
          <p:cNvPr id="9" name="Rectangle 8"/>
          <p:cNvSpPr/>
          <p:nvPr userDrawn="1"/>
        </p:nvSpPr>
        <p:spPr>
          <a:xfrm>
            <a:off x="-5443" y="786132"/>
            <a:ext cx="9154886" cy="45719"/>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sp>
        <p:nvSpPr>
          <p:cNvPr id="10" name="Rectangle 9"/>
          <p:cNvSpPr/>
          <p:nvPr userDrawn="1"/>
        </p:nvSpPr>
        <p:spPr>
          <a:xfrm>
            <a:off x="-5443" y="3163721"/>
            <a:ext cx="9154886" cy="45719"/>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sp>
        <p:nvSpPr>
          <p:cNvPr id="12" name="Title 1"/>
          <p:cNvSpPr>
            <a:spLocks noGrp="1"/>
          </p:cNvSpPr>
          <p:nvPr>
            <p:ph type="ctrTitle"/>
          </p:nvPr>
        </p:nvSpPr>
        <p:spPr>
          <a:xfrm>
            <a:off x="1143000" y="2129117"/>
            <a:ext cx="6858000" cy="823438"/>
          </a:xfrm>
          <a:effectLst/>
        </p:spPr>
        <p:txBody>
          <a:bodyPr anchor="ctr">
            <a:normAutofit/>
          </a:bodyPr>
          <a:lstStyle>
            <a:lvl1pPr algn="ctr">
              <a:defRPr sz="3600" b="1">
                <a:solidFill>
                  <a:schemeClr val="bg1"/>
                </a:solidFill>
              </a:defRPr>
            </a:lvl1pPr>
          </a:lstStyle>
          <a:p>
            <a:r>
              <a:rPr lang="en-US" dirty="0"/>
              <a:t>Click to edit Master title style</a:t>
            </a:r>
            <a:endParaRPr lang="en-CA" dirty="0"/>
          </a:p>
        </p:txBody>
      </p:sp>
      <p:sp>
        <p:nvSpPr>
          <p:cNvPr id="14" name="Subtitle 2"/>
          <p:cNvSpPr>
            <a:spLocks noGrp="1"/>
          </p:cNvSpPr>
          <p:nvPr>
            <p:ph type="subTitle" idx="1"/>
          </p:nvPr>
        </p:nvSpPr>
        <p:spPr>
          <a:xfrm>
            <a:off x="1143000" y="3566816"/>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CA" dirty="0"/>
          </a:p>
        </p:txBody>
      </p:sp>
      <p:pic>
        <p:nvPicPr>
          <p:cNvPr id="16" name="Picture 15">
            <a:extLst>
              <a:ext uri="{FF2B5EF4-FFF2-40B4-BE49-F238E27FC236}">
                <a16:creationId xmlns:a16="http://schemas.microsoft.com/office/drawing/2014/main" id="{2D1EEC53-49B0-C947-B714-1472C6EA8B7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92540" y="884266"/>
            <a:ext cx="1987748" cy="1244851"/>
          </a:xfrm>
          <a:prstGeom prst="rect">
            <a:avLst/>
          </a:prstGeom>
        </p:spPr>
      </p:pic>
    </p:spTree>
    <p:extLst>
      <p:ext uri="{BB962C8B-B14F-4D97-AF65-F5344CB8AC3E}">
        <p14:creationId xmlns:p14="http://schemas.microsoft.com/office/powerpoint/2010/main" val="31859916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002B5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7B0A8A3-868C-4373-AE1B-DF738FF955D6}" type="slidenum">
              <a:rPr lang="en-CA" smtClean="0"/>
              <a:pPr/>
              <a:t>‹N°›</a:t>
            </a:fld>
            <a:endParaRPr lang="en-CA"/>
          </a:p>
        </p:txBody>
      </p:sp>
    </p:spTree>
    <p:extLst>
      <p:ext uri="{BB962C8B-B14F-4D97-AF65-F5344CB8AC3E}">
        <p14:creationId xmlns:p14="http://schemas.microsoft.com/office/powerpoint/2010/main" val="11015431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002B5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solidFill>
                  <a:schemeClr val="bg1"/>
                </a:solidFill>
              </a:defRPr>
            </a:lvl1pPr>
          </a:lstStyle>
          <a:p>
            <a:r>
              <a:rPr lang="en-US"/>
              <a:t>Click to edit Master title style</a:t>
            </a:r>
            <a:endParaRPr lang="en-CA"/>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rgbClr val="F58220"/>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7B0A8A3-868C-4373-AE1B-DF738FF955D6}" type="slidenum">
              <a:rPr lang="en-CA" smtClean="0"/>
              <a:pPr/>
              <a:t>‹N°›</a:t>
            </a:fld>
            <a:endParaRPr lang="en-CA"/>
          </a:p>
        </p:txBody>
      </p:sp>
    </p:spTree>
    <p:extLst>
      <p:ext uri="{BB962C8B-B14F-4D97-AF65-F5344CB8AC3E}">
        <p14:creationId xmlns:p14="http://schemas.microsoft.com/office/powerpoint/2010/main" val="354467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40DFD55-8EF1-4DA3-9150-7E5CD7CBAF0C}"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12264535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002B5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7B0A8A3-868C-4373-AE1B-DF738FF955D6}" type="slidenum">
              <a:rPr lang="en-CA" smtClean="0"/>
              <a:pPr/>
              <a:t>‹N°›</a:t>
            </a:fld>
            <a:endParaRPr lang="en-CA"/>
          </a:p>
        </p:txBody>
      </p:sp>
    </p:spTree>
    <p:extLst>
      <p:ext uri="{BB962C8B-B14F-4D97-AF65-F5344CB8AC3E}">
        <p14:creationId xmlns:p14="http://schemas.microsoft.com/office/powerpoint/2010/main" val="9431106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002B5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ctr"/>
          <a:lstStyle>
            <a:lvl1pPr marL="0" indent="0">
              <a:buNone/>
              <a:defRPr sz="1800" b="1">
                <a:solidFill>
                  <a:srgbClr val="F58220"/>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29150" y="1681163"/>
            <a:ext cx="3887391" cy="823912"/>
          </a:xfrm>
        </p:spPr>
        <p:txBody>
          <a:bodyPr anchor="ctr"/>
          <a:lstStyle>
            <a:lvl1pPr marL="0" indent="0">
              <a:buNone/>
              <a:defRPr sz="1800" b="1">
                <a:solidFill>
                  <a:srgbClr val="F58220"/>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7B0A8A3-868C-4373-AE1B-DF738FF955D6}" type="slidenum">
              <a:rPr lang="en-CA" smtClean="0"/>
              <a:pPr/>
              <a:t>‹N°›</a:t>
            </a:fld>
            <a:endParaRPr lang="en-CA"/>
          </a:p>
        </p:txBody>
      </p:sp>
      <p:sp>
        <p:nvSpPr>
          <p:cNvPr id="10" name="Title 1"/>
          <p:cNvSpPr>
            <a:spLocks noGrp="1"/>
          </p:cNvSpPr>
          <p:nvPr>
            <p:ph type="title"/>
          </p:nvPr>
        </p:nvSpPr>
        <p:spPr>
          <a:xfrm>
            <a:off x="628651" y="222909"/>
            <a:ext cx="6427640" cy="987947"/>
          </a:xfrm>
        </p:spPr>
        <p:txBody>
          <a:bodyPr/>
          <a:lstStyle/>
          <a:p>
            <a:r>
              <a:rPr lang="en-US"/>
              <a:t>Click to edit Master title style</a:t>
            </a:r>
            <a:endParaRPr lang="en-CA"/>
          </a:p>
        </p:txBody>
      </p:sp>
    </p:spTree>
    <p:extLst>
      <p:ext uri="{BB962C8B-B14F-4D97-AF65-F5344CB8AC3E}">
        <p14:creationId xmlns:p14="http://schemas.microsoft.com/office/powerpoint/2010/main" val="33895993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2B5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D7B0A8A3-868C-4373-AE1B-DF738FF955D6}" type="slidenum">
              <a:rPr lang="en-CA" smtClean="0"/>
              <a:pPr/>
              <a:t>‹N°›</a:t>
            </a:fld>
            <a:endParaRPr lang="en-CA"/>
          </a:p>
        </p:txBody>
      </p:sp>
    </p:spTree>
    <p:extLst>
      <p:ext uri="{BB962C8B-B14F-4D97-AF65-F5344CB8AC3E}">
        <p14:creationId xmlns:p14="http://schemas.microsoft.com/office/powerpoint/2010/main" val="20363184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002B54"/>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D7B0A8A3-868C-4373-AE1B-DF738FF955D6}" type="slidenum">
              <a:rPr lang="en-CA" smtClean="0"/>
              <a:pPr/>
              <a:t>‹N°›</a:t>
            </a:fld>
            <a:endParaRPr lang="en-CA"/>
          </a:p>
        </p:txBody>
      </p:sp>
    </p:spTree>
    <p:extLst>
      <p:ext uri="{BB962C8B-B14F-4D97-AF65-F5344CB8AC3E}">
        <p14:creationId xmlns:p14="http://schemas.microsoft.com/office/powerpoint/2010/main" val="32105358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rgbClr val="002B54"/>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444172"/>
            <a:ext cx="4629150" cy="441687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7B0A8A3-868C-4373-AE1B-DF738FF955D6}" type="slidenum">
              <a:rPr lang="en-CA" smtClean="0"/>
              <a:pPr/>
              <a:t>‹N°›</a:t>
            </a:fld>
            <a:endParaRPr lang="en-CA"/>
          </a:p>
        </p:txBody>
      </p:sp>
      <p:sp>
        <p:nvSpPr>
          <p:cNvPr id="13" name="Title 1"/>
          <p:cNvSpPr>
            <a:spLocks noGrp="1"/>
          </p:cNvSpPr>
          <p:nvPr>
            <p:ph type="title"/>
          </p:nvPr>
        </p:nvSpPr>
        <p:spPr>
          <a:xfrm>
            <a:off x="628650" y="222909"/>
            <a:ext cx="6420933" cy="987947"/>
          </a:xfrm>
        </p:spPr>
        <p:txBody>
          <a:bodyPr/>
          <a:lstStyle/>
          <a:p>
            <a:r>
              <a:rPr lang="en-US"/>
              <a:t>Click to edit Master title style</a:t>
            </a:r>
            <a:endParaRPr lang="en-CA"/>
          </a:p>
        </p:txBody>
      </p:sp>
    </p:spTree>
    <p:extLst>
      <p:ext uri="{BB962C8B-B14F-4D97-AF65-F5344CB8AC3E}">
        <p14:creationId xmlns:p14="http://schemas.microsoft.com/office/powerpoint/2010/main" val="37117993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rgbClr val="002B54"/>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444172"/>
            <a:ext cx="4629150" cy="441687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A"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D3E0AF81-7D42-4D1F-BB19-7565DE4A03C9}" type="datetimeFigureOut">
              <a:rPr lang="en-CA" smtClean="0"/>
              <a:pPr/>
              <a:t>2025-07-18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7B0A8A3-868C-4373-AE1B-DF738FF955D6}" type="slidenum">
              <a:rPr lang="en-CA" smtClean="0"/>
              <a:pPr/>
              <a:t>‹N°›</a:t>
            </a:fld>
            <a:endParaRPr lang="en-CA"/>
          </a:p>
        </p:txBody>
      </p:sp>
      <p:sp>
        <p:nvSpPr>
          <p:cNvPr id="9" name="Title 1"/>
          <p:cNvSpPr>
            <a:spLocks noGrp="1"/>
          </p:cNvSpPr>
          <p:nvPr>
            <p:ph type="title"/>
          </p:nvPr>
        </p:nvSpPr>
        <p:spPr>
          <a:xfrm>
            <a:off x="628650" y="222909"/>
            <a:ext cx="6414226" cy="987947"/>
          </a:xfrm>
        </p:spPr>
        <p:txBody>
          <a:bodyPr/>
          <a:lstStyle/>
          <a:p>
            <a:r>
              <a:rPr lang="en-US"/>
              <a:t>Click to edit Master title style</a:t>
            </a:r>
            <a:endParaRPr lang="en-CA"/>
          </a:p>
        </p:txBody>
      </p:sp>
    </p:spTree>
    <p:extLst>
      <p:ext uri="{BB962C8B-B14F-4D97-AF65-F5344CB8AC3E}">
        <p14:creationId xmlns:p14="http://schemas.microsoft.com/office/powerpoint/2010/main" val="34180828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Tree>
    <p:extLst>
      <p:ext uri="{BB962C8B-B14F-4D97-AF65-F5344CB8AC3E}">
        <p14:creationId xmlns:p14="http://schemas.microsoft.com/office/powerpoint/2010/main" val="14314193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FR"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FR" dirty="0"/>
          </a:p>
        </p:txBody>
      </p:sp>
    </p:spTree>
    <p:extLst>
      <p:ext uri="{BB962C8B-B14F-4D97-AF65-F5344CB8AC3E}">
        <p14:creationId xmlns:p14="http://schemas.microsoft.com/office/powerpoint/2010/main" val="11719053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FR"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7598134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Tree>
    <p:extLst>
      <p:ext uri="{BB962C8B-B14F-4D97-AF65-F5344CB8AC3E}">
        <p14:creationId xmlns:p14="http://schemas.microsoft.com/office/powerpoint/2010/main" val="788007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0190285-5073-42F9-B654-0D1275EAD51B}"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40438300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FR"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Tree>
    <p:extLst>
      <p:ext uri="{BB962C8B-B14F-4D97-AF65-F5344CB8AC3E}">
        <p14:creationId xmlns:p14="http://schemas.microsoft.com/office/powerpoint/2010/main" val="11357259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Tree>
    <p:extLst>
      <p:ext uri="{BB962C8B-B14F-4D97-AF65-F5344CB8AC3E}">
        <p14:creationId xmlns:p14="http://schemas.microsoft.com/office/powerpoint/2010/main" val="11081530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38977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F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41391963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F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fr-F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358305506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Tree>
    <p:extLst>
      <p:ext uri="{BB962C8B-B14F-4D97-AF65-F5344CB8AC3E}">
        <p14:creationId xmlns:p14="http://schemas.microsoft.com/office/powerpoint/2010/main" val="384896846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Tree>
    <p:extLst>
      <p:ext uri="{BB962C8B-B14F-4D97-AF65-F5344CB8AC3E}">
        <p14:creationId xmlns:p14="http://schemas.microsoft.com/office/powerpoint/2010/main" val="5171314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descr="Eba_logo_aflopend.png"/>
          <p:cNvPicPr>
            <a:picLocks noChangeAspect="1"/>
          </p:cNvPicPr>
          <p:nvPr userDrawn="1"/>
        </p:nvPicPr>
        <p:blipFill>
          <a:blip r:embed="rId2" cstate="print"/>
          <a:stretch>
            <a:fillRect/>
          </a:stretch>
        </p:blipFill>
        <p:spPr>
          <a:xfrm>
            <a:off x="-1301316" y="-1581940"/>
            <a:ext cx="7544015" cy="4510195"/>
          </a:xfrm>
          <a:prstGeom prst="rect">
            <a:avLst/>
          </a:prstGeom>
        </p:spPr>
      </p:pic>
      <p:sp>
        <p:nvSpPr>
          <p:cNvPr id="11" name="Text Placeholder 10"/>
          <p:cNvSpPr>
            <a:spLocks noGrp="1"/>
          </p:cNvSpPr>
          <p:nvPr>
            <p:ph type="body" sz="quarter" idx="10" hasCustomPrompt="1"/>
          </p:nvPr>
        </p:nvSpPr>
        <p:spPr>
          <a:xfrm>
            <a:off x="820132" y="2771016"/>
            <a:ext cx="7397374" cy="2530743"/>
          </a:xfrm>
          <a:prstGeom prst="rect">
            <a:avLst/>
          </a:prstGeom>
        </p:spPr>
        <p:txBody>
          <a:bodyPr/>
          <a:lstStyle>
            <a:lvl1pPr marL="0">
              <a:spcBef>
                <a:spcPts val="1546"/>
              </a:spcBef>
              <a:buNone/>
              <a:defRPr sz="3866" b="1">
                <a:solidFill>
                  <a:srgbClr val="EF3E42"/>
                </a:solidFill>
              </a:defRPr>
            </a:lvl1pPr>
            <a:lvl5pPr>
              <a:defRPr/>
            </a:lvl5pPr>
          </a:lstStyle>
          <a:p>
            <a:pPr lvl="0"/>
            <a:r>
              <a:rPr lang="en-US" dirty="0"/>
              <a:t>[Presentation </a:t>
            </a:r>
            <a:r>
              <a:rPr lang="en-US"/>
              <a:t>title]</a:t>
            </a:r>
            <a:endParaRPr lang="en-US" dirty="0"/>
          </a:p>
        </p:txBody>
      </p:sp>
      <p:sp>
        <p:nvSpPr>
          <p:cNvPr id="13" name="Text Placeholder 12"/>
          <p:cNvSpPr>
            <a:spLocks noGrp="1"/>
          </p:cNvSpPr>
          <p:nvPr>
            <p:ph type="body" sz="quarter" idx="11" hasCustomPrompt="1"/>
          </p:nvPr>
        </p:nvSpPr>
        <p:spPr>
          <a:xfrm>
            <a:off x="824880" y="5554690"/>
            <a:ext cx="5671084" cy="506246"/>
          </a:xfrm>
          <a:prstGeom prst="rect">
            <a:avLst/>
          </a:prstGeom>
        </p:spPr>
        <p:txBody>
          <a:bodyPr/>
          <a:lstStyle>
            <a:lvl1pPr marL="0">
              <a:spcBef>
                <a:spcPts val="141"/>
              </a:spcBef>
              <a:buNone/>
              <a:defRPr sz="1546" b="1"/>
            </a:lvl1pPr>
          </a:lstStyle>
          <a:p>
            <a:pPr lvl="0"/>
            <a:r>
              <a:rPr lang="nl-NL" dirty="0"/>
              <a:t>[Author]</a:t>
            </a:r>
          </a:p>
        </p:txBody>
      </p:sp>
      <p:sp>
        <p:nvSpPr>
          <p:cNvPr id="15" name="Text Placeholder 12"/>
          <p:cNvSpPr>
            <a:spLocks noGrp="1"/>
          </p:cNvSpPr>
          <p:nvPr>
            <p:ph type="body" sz="quarter" idx="12" hasCustomPrompt="1"/>
          </p:nvPr>
        </p:nvSpPr>
        <p:spPr>
          <a:xfrm>
            <a:off x="824880" y="6060936"/>
            <a:ext cx="5671084" cy="506141"/>
          </a:xfrm>
          <a:prstGeom prst="rect">
            <a:avLst/>
          </a:prstGeom>
        </p:spPr>
        <p:txBody>
          <a:bodyPr/>
          <a:lstStyle>
            <a:lvl1pPr marL="0">
              <a:spcBef>
                <a:spcPts val="422"/>
              </a:spcBef>
              <a:buNone/>
              <a:defRPr sz="1265" b="0"/>
            </a:lvl1pPr>
          </a:lstStyle>
          <a:p>
            <a:pPr lvl="0"/>
            <a:r>
              <a:rPr lang="nl-NL" dirty="0"/>
              <a:t>[Sub-heading]</a:t>
            </a:r>
          </a:p>
        </p:txBody>
      </p:sp>
      <p:sp>
        <p:nvSpPr>
          <p:cNvPr id="16" name="TextBox 15"/>
          <p:cNvSpPr txBox="1"/>
          <p:nvPr userDrawn="1"/>
        </p:nvSpPr>
        <p:spPr>
          <a:xfrm>
            <a:off x="6293441" y="6293277"/>
            <a:ext cx="2582162" cy="351956"/>
          </a:xfrm>
          <a:prstGeom prst="rect">
            <a:avLst/>
          </a:prstGeom>
          <a:noFill/>
        </p:spPr>
        <p:txBody>
          <a:bodyPr wrap="square" rtlCol="0">
            <a:spAutoFit/>
          </a:bodyPr>
          <a:lstStyle/>
          <a:p>
            <a:pPr algn="r"/>
            <a:r>
              <a:rPr lang="nl-NL" sz="1687" kern="1200" baseline="0" dirty="0">
                <a:solidFill>
                  <a:srgbClr val="EF3E42"/>
                </a:solidFill>
                <a:latin typeface="+mn-lt"/>
                <a:ea typeface="+mn-ea"/>
                <a:cs typeface="+mn-cs"/>
              </a:rPr>
              <a:t>Safe blood for Europe</a:t>
            </a:r>
            <a:endParaRPr lang="nl-NL" sz="1687" dirty="0">
              <a:solidFill>
                <a:srgbClr val="EF3E42"/>
              </a:solidFill>
            </a:endParaRPr>
          </a:p>
        </p:txBody>
      </p:sp>
    </p:spTree>
    <p:extLst>
      <p:ext uri="{BB962C8B-B14F-4D97-AF65-F5344CB8AC3E}">
        <p14:creationId xmlns:p14="http://schemas.microsoft.com/office/powerpoint/2010/main" val="16193922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Empty Title Slide">
    <p:spTree>
      <p:nvGrpSpPr>
        <p:cNvPr id="1" name=""/>
        <p:cNvGrpSpPr/>
        <p:nvPr/>
      </p:nvGrpSpPr>
      <p:grpSpPr>
        <a:xfrm>
          <a:off x="0" y="0"/>
          <a:ext cx="0" cy="0"/>
          <a:chOff x="0" y="0"/>
          <a:chExt cx="0" cy="0"/>
        </a:xfrm>
      </p:grpSpPr>
      <p:sp>
        <p:nvSpPr>
          <p:cNvPr id="4" name="TextBox 3"/>
          <p:cNvSpPr txBox="1"/>
          <p:nvPr userDrawn="1"/>
        </p:nvSpPr>
        <p:spPr>
          <a:xfrm>
            <a:off x="6293441" y="6293277"/>
            <a:ext cx="2582162" cy="351956"/>
          </a:xfrm>
          <a:prstGeom prst="rect">
            <a:avLst/>
          </a:prstGeom>
          <a:noFill/>
        </p:spPr>
        <p:txBody>
          <a:bodyPr wrap="square" rtlCol="0">
            <a:spAutoFit/>
          </a:bodyPr>
          <a:lstStyle/>
          <a:p>
            <a:pPr algn="r"/>
            <a:r>
              <a:rPr lang="nl-NL" sz="1687" kern="1200" baseline="0" dirty="0">
                <a:solidFill>
                  <a:srgbClr val="EF3E42"/>
                </a:solidFill>
                <a:latin typeface="+mn-lt"/>
                <a:ea typeface="+mn-ea"/>
                <a:cs typeface="+mn-cs"/>
              </a:rPr>
              <a:t>Safe blood for Europe</a:t>
            </a:r>
            <a:endParaRPr lang="nl-NL" sz="1687" dirty="0">
              <a:solidFill>
                <a:srgbClr val="EF3E42"/>
              </a:solidFill>
            </a:endParaRPr>
          </a:p>
        </p:txBody>
      </p:sp>
      <p:pic>
        <p:nvPicPr>
          <p:cNvPr id="5" name="Picture 4" descr="Eba_logo_aflopend.png"/>
          <p:cNvPicPr>
            <a:picLocks noChangeAspect="1"/>
          </p:cNvPicPr>
          <p:nvPr userDrawn="1"/>
        </p:nvPicPr>
        <p:blipFill>
          <a:blip r:embed="rId2" cstate="print"/>
          <a:stretch>
            <a:fillRect/>
          </a:stretch>
        </p:blipFill>
        <p:spPr>
          <a:xfrm>
            <a:off x="-1301316" y="-1581940"/>
            <a:ext cx="7544015" cy="4510195"/>
          </a:xfrm>
          <a:prstGeom prst="rect">
            <a:avLst/>
          </a:prstGeom>
        </p:spPr>
      </p:pic>
    </p:spTree>
    <p:extLst>
      <p:ext uri="{BB962C8B-B14F-4D97-AF65-F5344CB8AC3E}">
        <p14:creationId xmlns:p14="http://schemas.microsoft.com/office/powerpoint/2010/main" val="12464874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Heading + Bullets 28pt">
    <p:spTree>
      <p:nvGrpSpPr>
        <p:cNvPr id="1" name=""/>
        <p:cNvGrpSpPr/>
        <p:nvPr/>
      </p:nvGrpSpPr>
      <p:grpSpPr>
        <a:xfrm>
          <a:off x="0" y="0"/>
          <a:ext cx="0" cy="0"/>
          <a:chOff x="0" y="0"/>
          <a:chExt cx="0" cy="0"/>
        </a:xfrm>
      </p:grpSpPr>
      <p:sp>
        <p:nvSpPr>
          <p:cNvPr id="6" name="Rectangle 5"/>
          <p:cNvSpPr/>
          <p:nvPr userDrawn="1"/>
        </p:nvSpPr>
        <p:spPr>
          <a:xfrm>
            <a:off x="0" y="2011764"/>
            <a:ext cx="9144000" cy="48462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5"/>
          </a:p>
        </p:txBody>
      </p:sp>
      <p:pic>
        <p:nvPicPr>
          <p:cNvPr id="3" name="Picture 2" descr="Eba_logo_aflopend.png"/>
          <p:cNvPicPr>
            <a:picLocks noChangeAspect="1"/>
          </p:cNvPicPr>
          <p:nvPr userDrawn="1"/>
        </p:nvPicPr>
        <p:blipFill>
          <a:blip r:embed="rId2" cstate="print"/>
          <a:stretch>
            <a:fillRect/>
          </a:stretch>
        </p:blipFill>
        <p:spPr>
          <a:xfrm>
            <a:off x="-744363" y="-923938"/>
            <a:ext cx="4860675" cy="2905958"/>
          </a:xfrm>
          <a:prstGeom prst="rect">
            <a:avLst/>
          </a:prstGeom>
        </p:spPr>
      </p:pic>
      <p:sp>
        <p:nvSpPr>
          <p:cNvPr id="4" name="Text Placeholder 10"/>
          <p:cNvSpPr>
            <a:spLocks noGrp="1"/>
          </p:cNvSpPr>
          <p:nvPr>
            <p:ph type="body" sz="quarter" idx="10" hasCustomPrompt="1"/>
          </p:nvPr>
        </p:nvSpPr>
        <p:spPr>
          <a:xfrm>
            <a:off x="4572000" y="796991"/>
            <a:ext cx="4308820" cy="1012311"/>
          </a:xfrm>
          <a:prstGeom prst="rect">
            <a:avLst/>
          </a:prstGeom>
        </p:spPr>
        <p:txBody>
          <a:bodyPr/>
          <a:lstStyle>
            <a:lvl1pPr marL="0">
              <a:spcBef>
                <a:spcPts val="0"/>
              </a:spcBef>
              <a:buNone/>
              <a:defRPr sz="3374" b="1">
                <a:solidFill>
                  <a:srgbClr val="EF3E42"/>
                </a:solidFill>
              </a:defRPr>
            </a:lvl1pPr>
            <a:lvl5pPr>
              <a:defRPr/>
            </a:lvl5pPr>
          </a:lstStyle>
          <a:p>
            <a:pPr lvl="0"/>
            <a:r>
              <a:rPr lang="en-US" dirty="0"/>
              <a:t>[Heading]</a:t>
            </a:r>
          </a:p>
        </p:txBody>
      </p:sp>
      <p:sp>
        <p:nvSpPr>
          <p:cNvPr id="5" name="Text Placeholder 12"/>
          <p:cNvSpPr>
            <a:spLocks noGrp="1"/>
          </p:cNvSpPr>
          <p:nvPr>
            <p:ph type="body" sz="quarter" idx="11" hasCustomPrompt="1"/>
          </p:nvPr>
        </p:nvSpPr>
        <p:spPr>
          <a:xfrm>
            <a:off x="1027758" y="2416689"/>
            <a:ext cx="7088484" cy="4049244"/>
          </a:xfrm>
          <a:prstGeom prst="rect">
            <a:avLst/>
          </a:prstGeom>
        </p:spPr>
        <p:txBody>
          <a:bodyPr/>
          <a:lstStyle>
            <a:lvl1pPr marL="189783" indent="-189783">
              <a:spcBef>
                <a:spcPts val="1406"/>
              </a:spcBef>
              <a:buFont typeface="Arial" pitchFamily="34" charset="0"/>
              <a:buChar char="•"/>
              <a:defRPr sz="1968" b="1" baseline="0"/>
            </a:lvl1pPr>
            <a:lvl2pPr marL="759132">
              <a:buFontTx/>
              <a:buNone/>
              <a:defRPr sz="1968" b="0"/>
            </a:lvl2pPr>
          </a:lstStyle>
          <a:p>
            <a:pPr lvl="0"/>
            <a:r>
              <a:rPr lang="nl-NL" dirty="0"/>
              <a:t>[Bullet point]</a:t>
            </a:r>
          </a:p>
          <a:p>
            <a:pPr lvl="1"/>
            <a:r>
              <a:rPr lang="nl-NL" dirty="0"/>
              <a:t>[Sub-bullet]</a:t>
            </a:r>
          </a:p>
          <a:p>
            <a:pPr lvl="0"/>
            <a:r>
              <a:rPr lang="nl-NL" dirty="0"/>
              <a:t>[Bullet point]</a:t>
            </a:r>
          </a:p>
          <a:p>
            <a:pPr lvl="0"/>
            <a:r>
              <a:rPr lang="nl-NL" dirty="0"/>
              <a:t>[Bullet point]</a:t>
            </a:r>
          </a:p>
        </p:txBody>
      </p:sp>
    </p:spTree>
    <p:extLst>
      <p:ext uri="{BB962C8B-B14F-4D97-AF65-F5344CB8AC3E}">
        <p14:creationId xmlns:p14="http://schemas.microsoft.com/office/powerpoint/2010/main" val="219191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E2D3F2-C7A3-4F07-884D-E624132DCA7F}"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val="239793347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Heading + Numbered List 28py">
    <p:spTree>
      <p:nvGrpSpPr>
        <p:cNvPr id="1" name=""/>
        <p:cNvGrpSpPr/>
        <p:nvPr/>
      </p:nvGrpSpPr>
      <p:grpSpPr>
        <a:xfrm>
          <a:off x="0" y="0"/>
          <a:ext cx="0" cy="0"/>
          <a:chOff x="0" y="0"/>
          <a:chExt cx="0" cy="0"/>
        </a:xfrm>
      </p:grpSpPr>
      <p:sp>
        <p:nvSpPr>
          <p:cNvPr id="7" name="Rectangle 6"/>
          <p:cNvSpPr/>
          <p:nvPr userDrawn="1"/>
        </p:nvSpPr>
        <p:spPr>
          <a:xfrm>
            <a:off x="0" y="2011764"/>
            <a:ext cx="9144000" cy="48462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5"/>
          </a:p>
        </p:txBody>
      </p:sp>
      <p:sp>
        <p:nvSpPr>
          <p:cNvPr id="4" name="Text Placeholder 10"/>
          <p:cNvSpPr>
            <a:spLocks noGrp="1"/>
          </p:cNvSpPr>
          <p:nvPr>
            <p:ph type="body" sz="quarter" idx="10" hasCustomPrompt="1"/>
          </p:nvPr>
        </p:nvSpPr>
        <p:spPr>
          <a:xfrm>
            <a:off x="4572000" y="796991"/>
            <a:ext cx="4308820" cy="1012311"/>
          </a:xfrm>
          <a:prstGeom prst="rect">
            <a:avLst/>
          </a:prstGeom>
        </p:spPr>
        <p:txBody>
          <a:bodyPr/>
          <a:lstStyle>
            <a:lvl1pPr marL="0">
              <a:spcBef>
                <a:spcPts val="0"/>
              </a:spcBef>
              <a:buNone/>
              <a:defRPr sz="3374" b="1">
                <a:solidFill>
                  <a:srgbClr val="EF3E42"/>
                </a:solidFill>
              </a:defRPr>
            </a:lvl1pPr>
            <a:lvl5pPr>
              <a:defRPr/>
            </a:lvl5pPr>
          </a:lstStyle>
          <a:p>
            <a:pPr lvl="0"/>
            <a:r>
              <a:rPr lang="en-US" dirty="0"/>
              <a:t>[Heading]</a:t>
            </a:r>
          </a:p>
        </p:txBody>
      </p:sp>
      <p:sp>
        <p:nvSpPr>
          <p:cNvPr id="5" name="Text Placeholder 12"/>
          <p:cNvSpPr>
            <a:spLocks noGrp="1"/>
          </p:cNvSpPr>
          <p:nvPr>
            <p:ph type="body" sz="quarter" idx="11" hasCustomPrompt="1"/>
          </p:nvPr>
        </p:nvSpPr>
        <p:spPr>
          <a:xfrm>
            <a:off x="1027758" y="2416689"/>
            <a:ext cx="7088484" cy="4049244"/>
          </a:xfrm>
          <a:prstGeom prst="rect">
            <a:avLst/>
          </a:prstGeom>
        </p:spPr>
        <p:txBody>
          <a:bodyPr/>
          <a:lstStyle>
            <a:lvl1pPr marL="361537" indent="-361537">
              <a:spcBef>
                <a:spcPts val="1406"/>
              </a:spcBef>
              <a:buFont typeface="+mj-lt"/>
              <a:buAutoNum type="arabicPeriod"/>
              <a:defRPr sz="1968" b="1" baseline="0"/>
            </a:lvl1pPr>
            <a:lvl2pPr marL="723706" indent="-361853">
              <a:spcBef>
                <a:spcPts val="1406"/>
              </a:spcBef>
              <a:buFontTx/>
              <a:buNone/>
              <a:defRPr sz="1968" b="0"/>
            </a:lvl2pPr>
          </a:lstStyle>
          <a:p>
            <a:pPr lvl="0"/>
            <a:r>
              <a:rPr lang="nl-NL" dirty="0"/>
              <a:t>[Numbered list]</a:t>
            </a:r>
          </a:p>
          <a:p>
            <a:pPr lvl="1"/>
            <a:r>
              <a:rPr lang="nl-NL" dirty="0"/>
              <a:t>[Sub]</a:t>
            </a:r>
          </a:p>
          <a:p>
            <a:pPr lvl="0"/>
            <a:r>
              <a:rPr lang="nl-NL" dirty="0"/>
              <a:t>[Numbered list]</a:t>
            </a:r>
          </a:p>
          <a:p>
            <a:pPr lvl="0"/>
            <a:r>
              <a:rPr lang="nl-NL" dirty="0"/>
              <a:t>[Numbered list]</a:t>
            </a:r>
          </a:p>
        </p:txBody>
      </p:sp>
      <p:pic>
        <p:nvPicPr>
          <p:cNvPr id="6" name="Picture 5" descr="Eba_logo_aflopend.png"/>
          <p:cNvPicPr>
            <a:picLocks noChangeAspect="1"/>
          </p:cNvPicPr>
          <p:nvPr userDrawn="1"/>
        </p:nvPicPr>
        <p:blipFill>
          <a:blip r:embed="rId2" cstate="print"/>
          <a:stretch>
            <a:fillRect/>
          </a:stretch>
        </p:blipFill>
        <p:spPr>
          <a:xfrm>
            <a:off x="-744363" y="-923938"/>
            <a:ext cx="4860675" cy="2905958"/>
          </a:xfrm>
          <a:prstGeom prst="rect">
            <a:avLst/>
          </a:prstGeom>
        </p:spPr>
      </p:pic>
    </p:spTree>
    <p:extLst>
      <p:ext uri="{BB962C8B-B14F-4D97-AF65-F5344CB8AC3E}">
        <p14:creationId xmlns:p14="http://schemas.microsoft.com/office/powerpoint/2010/main" val="28522267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Heading + Bullets 24pt">
    <p:spTree>
      <p:nvGrpSpPr>
        <p:cNvPr id="1" name=""/>
        <p:cNvGrpSpPr/>
        <p:nvPr/>
      </p:nvGrpSpPr>
      <p:grpSpPr>
        <a:xfrm>
          <a:off x="0" y="0"/>
          <a:ext cx="0" cy="0"/>
          <a:chOff x="0" y="0"/>
          <a:chExt cx="0" cy="0"/>
        </a:xfrm>
      </p:grpSpPr>
      <p:sp>
        <p:nvSpPr>
          <p:cNvPr id="8" name="Rectangle 7"/>
          <p:cNvSpPr/>
          <p:nvPr userDrawn="1"/>
        </p:nvSpPr>
        <p:spPr>
          <a:xfrm>
            <a:off x="0" y="2011764"/>
            <a:ext cx="9144000" cy="48462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5"/>
          </a:p>
        </p:txBody>
      </p:sp>
      <p:sp>
        <p:nvSpPr>
          <p:cNvPr id="4" name="Text Placeholder 10"/>
          <p:cNvSpPr>
            <a:spLocks noGrp="1"/>
          </p:cNvSpPr>
          <p:nvPr>
            <p:ph type="body" sz="quarter" idx="10" hasCustomPrompt="1"/>
          </p:nvPr>
        </p:nvSpPr>
        <p:spPr>
          <a:xfrm>
            <a:off x="4572000" y="290835"/>
            <a:ext cx="4308820" cy="1012311"/>
          </a:xfrm>
          <a:prstGeom prst="rect">
            <a:avLst/>
          </a:prstGeom>
        </p:spPr>
        <p:txBody>
          <a:bodyPr/>
          <a:lstStyle>
            <a:lvl1pPr marL="0">
              <a:spcBef>
                <a:spcPts val="0"/>
              </a:spcBef>
              <a:buNone/>
              <a:defRPr sz="3374" b="1">
                <a:solidFill>
                  <a:srgbClr val="EF3E42"/>
                </a:solidFill>
              </a:defRPr>
            </a:lvl1pPr>
            <a:lvl5pPr>
              <a:defRPr/>
            </a:lvl5pPr>
          </a:lstStyle>
          <a:p>
            <a:pPr lvl="0"/>
            <a:r>
              <a:rPr lang="en-US" dirty="0"/>
              <a:t>[Heading]</a:t>
            </a:r>
          </a:p>
        </p:txBody>
      </p:sp>
      <p:sp>
        <p:nvSpPr>
          <p:cNvPr id="5" name="Text Placeholder 12"/>
          <p:cNvSpPr>
            <a:spLocks noGrp="1"/>
          </p:cNvSpPr>
          <p:nvPr>
            <p:ph type="body" sz="quarter" idx="11" hasCustomPrompt="1"/>
          </p:nvPr>
        </p:nvSpPr>
        <p:spPr>
          <a:xfrm>
            <a:off x="1027758" y="2416689"/>
            <a:ext cx="7088484" cy="4049244"/>
          </a:xfrm>
          <a:prstGeom prst="rect">
            <a:avLst/>
          </a:prstGeom>
        </p:spPr>
        <p:txBody>
          <a:bodyPr/>
          <a:lstStyle>
            <a:lvl1pPr marL="189783" indent="-189783">
              <a:spcBef>
                <a:spcPts val="2109"/>
              </a:spcBef>
              <a:buFont typeface="Arial" pitchFamily="34" charset="0"/>
              <a:buChar char="•"/>
              <a:defRPr sz="1687" b="1" baseline="0"/>
            </a:lvl1pPr>
            <a:lvl2pPr marL="316305" indent="-126522">
              <a:buFont typeface="Calibri" pitchFamily="34" charset="0"/>
              <a:buChar char="-"/>
              <a:defRPr sz="1687" b="0"/>
            </a:lvl2pPr>
          </a:lstStyle>
          <a:p>
            <a:pPr lvl="0"/>
            <a:r>
              <a:rPr lang="nl-NL" dirty="0"/>
              <a:t>[Bullet point]</a:t>
            </a:r>
          </a:p>
          <a:p>
            <a:pPr lvl="1"/>
            <a:r>
              <a:rPr lang="nl-NL" dirty="0"/>
              <a:t>[Sub]</a:t>
            </a:r>
          </a:p>
          <a:p>
            <a:pPr lvl="0"/>
            <a:r>
              <a:rPr lang="nl-NL" dirty="0"/>
              <a:t>[Bullet point]</a:t>
            </a:r>
          </a:p>
          <a:p>
            <a:pPr lvl="0"/>
            <a:r>
              <a:rPr lang="nl-NL" dirty="0"/>
              <a:t>[Bullet point]</a:t>
            </a:r>
          </a:p>
        </p:txBody>
      </p:sp>
      <p:sp>
        <p:nvSpPr>
          <p:cNvPr id="6" name="Text Placeholder 10"/>
          <p:cNvSpPr>
            <a:spLocks noGrp="1"/>
          </p:cNvSpPr>
          <p:nvPr>
            <p:ph type="body" sz="quarter" idx="12" hasCustomPrompt="1"/>
          </p:nvPr>
        </p:nvSpPr>
        <p:spPr>
          <a:xfrm>
            <a:off x="4572000" y="1353762"/>
            <a:ext cx="4308820" cy="658002"/>
          </a:xfrm>
          <a:prstGeom prst="rect">
            <a:avLst/>
          </a:prstGeom>
        </p:spPr>
        <p:txBody>
          <a:bodyPr/>
          <a:lstStyle>
            <a:lvl1pPr marL="0">
              <a:spcBef>
                <a:spcPts val="0"/>
              </a:spcBef>
              <a:buNone/>
              <a:defRPr sz="3374" b="0">
                <a:solidFill>
                  <a:srgbClr val="EF3E42"/>
                </a:solidFill>
              </a:defRPr>
            </a:lvl1pPr>
            <a:lvl5pPr>
              <a:defRPr/>
            </a:lvl5pPr>
          </a:lstStyle>
          <a:p>
            <a:pPr lvl="0"/>
            <a:r>
              <a:rPr lang="en-US" dirty="0"/>
              <a:t>[Sub-heading]</a:t>
            </a:r>
          </a:p>
        </p:txBody>
      </p:sp>
      <p:pic>
        <p:nvPicPr>
          <p:cNvPr id="7" name="Picture 6" descr="Eba_logo_aflopend.png"/>
          <p:cNvPicPr>
            <a:picLocks noChangeAspect="1"/>
          </p:cNvPicPr>
          <p:nvPr userDrawn="1"/>
        </p:nvPicPr>
        <p:blipFill>
          <a:blip r:embed="rId2" cstate="print"/>
          <a:stretch>
            <a:fillRect/>
          </a:stretch>
        </p:blipFill>
        <p:spPr>
          <a:xfrm>
            <a:off x="-744363" y="-923938"/>
            <a:ext cx="4860675" cy="2905958"/>
          </a:xfrm>
          <a:prstGeom prst="rect">
            <a:avLst/>
          </a:prstGeom>
        </p:spPr>
      </p:pic>
    </p:spTree>
    <p:extLst>
      <p:ext uri="{BB962C8B-B14F-4D97-AF65-F5344CB8AC3E}">
        <p14:creationId xmlns:p14="http://schemas.microsoft.com/office/powerpoint/2010/main" val="5729900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EF3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5"/>
          </a:p>
        </p:txBody>
      </p:sp>
      <p:sp>
        <p:nvSpPr>
          <p:cNvPr id="5" name="Text Placeholder 4"/>
          <p:cNvSpPr>
            <a:spLocks noGrp="1"/>
          </p:cNvSpPr>
          <p:nvPr>
            <p:ph type="body" sz="quarter" idx="10" hasCustomPrompt="1"/>
          </p:nvPr>
        </p:nvSpPr>
        <p:spPr>
          <a:xfrm>
            <a:off x="0" y="1910533"/>
            <a:ext cx="9144000" cy="2986318"/>
          </a:xfrm>
          <a:prstGeom prst="rect">
            <a:avLst/>
          </a:prstGeom>
        </p:spPr>
        <p:txBody>
          <a:bodyPr anchor="ctr" anchorCtr="0"/>
          <a:lstStyle>
            <a:lvl1pPr algn="ctr">
              <a:buNone/>
              <a:defRPr sz="3374" b="1">
                <a:solidFill>
                  <a:schemeClr val="bg1"/>
                </a:solidFill>
              </a:defRPr>
            </a:lvl1pPr>
          </a:lstStyle>
          <a:p>
            <a:pPr lvl="0"/>
            <a:r>
              <a:rPr lang="en-US" dirty="0"/>
              <a:t>[Click to add text]</a:t>
            </a:r>
            <a:endParaRPr lang="nl-NL" dirty="0"/>
          </a:p>
        </p:txBody>
      </p:sp>
    </p:spTree>
    <p:extLst>
      <p:ext uri="{BB962C8B-B14F-4D97-AF65-F5344CB8AC3E}">
        <p14:creationId xmlns:p14="http://schemas.microsoft.com/office/powerpoint/2010/main" val="36120652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Main Content Slide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D8F4A-F4AA-5B49-BDA1-7C6127399173}"/>
              </a:ext>
            </a:extLst>
          </p:cNvPr>
          <p:cNvSpPr>
            <a:spLocks noGrp="1"/>
          </p:cNvSpPr>
          <p:nvPr>
            <p:ph type="ctrTitle" hasCustomPrompt="1"/>
          </p:nvPr>
        </p:nvSpPr>
        <p:spPr>
          <a:xfrm>
            <a:off x="438595" y="0"/>
            <a:ext cx="8261498" cy="1031358"/>
          </a:xfrm>
          <a:prstGeom prst="rect">
            <a:avLst/>
          </a:prstGeom>
        </p:spPr>
        <p:txBody>
          <a:bodyPr anchor="ctr">
            <a:normAutofit/>
          </a:bodyPr>
          <a:lstStyle>
            <a:lvl1pPr algn="l">
              <a:defRPr sz="1125">
                <a:solidFill>
                  <a:schemeClr val="accent1"/>
                </a:solidFill>
              </a:defRPr>
            </a:lvl1pPr>
          </a:lstStyle>
          <a:p>
            <a:r>
              <a:rPr lang="en-US" dirty="0"/>
              <a:t>Title</a:t>
            </a:r>
          </a:p>
        </p:txBody>
      </p:sp>
      <p:sp>
        <p:nvSpPr>
          <p:cNvPr id="7" name="Text Placeholder 2">
            <a:extLst>
              <a:ext uri="{FF2B5EF4-FFF2-40B4-BE49-F238E27FC236}">
                <a16:creationId xmlns:a16="http://schemas.microsoft.com/office/drawing/2014/main" id="{800FB3D7-C51C-3E4A-B54A-06CACE7AA457}"/>
              </a:ext>
            </a:extLst>
          </p:cNvPr>
          <p:cNvSpPr>
            <a:spLocks noGrp="1"/>
          </p:cNvSpPr>
          <p:nvPr>
            <p:ph type="body" idx="11" hasCustomPrompt="1"/>
          </p:nvPr>
        </p:nvSpPr>
        <p:spPr>
          <a:xfrm>
            <a:off x="439813" y="1052624"/>
            <a:ext cx="8260250" cy="914400"/>
          </a:xfrm>
          <a:prstGeom prst="rect">
            <a:avLst/>
          </a:prstGeom>
        </p:spPr>
        <p:txBody>
          <a:bodyPr anchor="ctr"/>
          <a:lstStyle>
            <a:lvl1pPr marL="0" indent="0">
              <a:buNone/>
              <a:defRPr sz="1125" b="1">
                <a:solidFill>
                  <a:srgbClr val="124B9C"/>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dirty="0"/>
              <a:t>Header</a:t>
            </a:r>
          </a:p>
        </p:txBody>
      </p:sp>
      <p:sp>
        <p:nvSpPr>
          <p:cNvPr id="11" name="Text Placeholder 26">
            <a:extLst>
              <a:ext uri="{FF2B5EF4-FFF2-40B4-BE49-F238E27FC236}">
                <a16:creationId xmlns:a16="http://schemas.microsoft.com/office/drawing/2014/main" id="{980F1FC1-2952-9A4F-8B90-5E37C1A868BA}"/>
              </a:ext>
            </a:extLst>
          </p:cNvPr>
          <p:cNvSpPr>
            <a:spLocks noGrp="1"/>
          </p:cNvSpPr>
          <p:nvPr>
            <p:ph type="body" sz="quarter" idx="19" hasCustomPrompt="1"/>
          </p:nvPr>
        </p:nvSpPr>
        <p:spPr>
          <a:xfrm>
            <a:off x="438595" y="6176966"/>
            <a:ext cx="8261498" cy="341035"/>
          </a:xfrm>
          <a:prstGeom prst="rect">
            <a:avLst/>
          </a:prstGeom>
        </p:spPr>
        <p:txBody>
          <a:bodyPr anchor="t"/>
          <a:lstStyle>
            <a:lvl1pPr marL="0" indent="0">
              <a:lnSpc>
                <a:spcPct val="150000"/>
              </a:lnSpc>
              <a:buNone/>
              <a:defRPr sz="675" i="1">
                <a:solidFill>
                  <a:schemeClr val="tx1"/>
                </a:solidFill>
              </a:defRPr>
            </a:lvl1pPr>
          </a:lstStyle>
          <a:p>
            <a:r>
              <a:rPr lang="en-US" dirty="0"/>
              <a:t>(Caption, Verdana, Regular, 12 </a:t>
            </a:r>
            <a:r>
              <a:rPr lang="en-US" dirty="0" err="1"/>
              <a:t>pt</a:t>
            </a:r>
            <a:r>
              <a:rPr lang="en-US" dirty="0"/>
              <a:t>)</a:t>
            </a:r>
          </a:p>
        </p:txBody>
      </p:sp>
      <p:sp>
        <p:nvSpPr>
          <p:cNvPr id="9" name="Content Placeholder 2">
            <a:extLst>
              <a:ext uri="{FF2B5EF4-FFF2-40B4-BE49-F238E27FC236}">
                <a16:creationId xmlns:a16="http://schemas.microsoft.com/office/drawing/2014/main" id="{24D7DACD-F8A4-3442-86A4-1DF7656739B7}"/>
              </a:ext>
            </a:extLst>
          </p:cNvPr>
          <p:cNvSpPr>
            <a:spLocks noGrp="1"/>
          </p:cNvSpPr>
          <p:nvPr>
            <p:ph idx="1" hasCustomPrompt="1"/>
          </p:nvPr>
        </p:nvSpPr>
        <p:spPr>
          <a:xfrm>
            <a:off x="438595" y="1988291"/>
            <a:ext cx="8261498" cy="4188670"/>
          </a:xfrm>
          <a:prstGeom prst="rect">
            <a:avLst/>
          </a:prstGeom>
        </p:spPr>
        <p:txBody>
          <a:bodyPr anchor="t"/>
          <a:lstStyle>
            <a:lvl1pPr marL="0" marR="0" indent="0" algn="l" defTabSz="514350" rtl="0" eaLnBrk="1" fontAlgn="auto" latinLnBrk="0" hangingPunct="1">
              <a:lnSpc>
                <a:spcPct val="150000"/>
              </a:lnSpc>
              <a:spcBef>
                <a:spcPts val="563"/>
              </a:spcBef>
              <a:spcAft>
                <a:spcPts val="0"/>
              </a:spcAft>
              <a:buClrTx/>
              <a:buSzTx/>
              <a:buFontTx/>
              <a:buNone/>
              <a:tabLst/>
              <a:defRPr sz="1125">
                <a:solidFill>
                  <a:schemeClr val="tx1"/>
                </a:solidFill>
              </a:defRPr>
            </a:lvl1pPr>
            <a:lvl2pPr marL="578644" indent="-192881">
              <a:lnSpc>
                <a:spcPct val="150000"/>
              </a:lnSpc>
              <a:buFont typeface="Courier New" panose="02070309020205020404" pitchFamily="49" charset="0"/>
              <a:buChar char="o"/>
              <a:defRPr sz="1013">
                <a:solidFill>
                  <a:schemeClr val="tx1"/>
                </a:solidFill>
              </a:defRPr>
            </a:lvl2pPr>
            <a:lvl3pPr marL="803672" indent="-160735">
              <a:lnSpc>
                <a:spcPct val="150000"/>
              </a:lnSpc>
              <a:buFont typeface="Wingdings" pitchFamily="2" charset="2"/>
              <a:buChar char="v"/>
              <a:defRPr sz="900">
                <a:solidFill>
                  <a:schemeClr val="tx1"/>
                </a:solidFill>
              </a:defRPr>
            </a:lvl3pPr>
            <a:lvl4pPr marL="1060847" indent="-160735">
              <a:lnSpc>
                <a:spcPct val="150000"/>
              </a:lnSpc>
              <a:buFont typeface="Wingdings" pitchFamily="2" charset="2"/>
              <a:buChar char="§"/>
              <a:defRPr sz="788">
                <a:solidFill>
                  <a:schemeClr val="tx1"/>
                </a:solidFill>
              </a:defRPr>
            </a:lvl4pPr>
            <a:lvl5pPr>
              <a:lnSpc>
                <a:spcPct val="150000"/>
              </a:lnSpc>
              <a:defRPr sz="675"/>
            </a:lvl5pPr>
          </a:lstStyle>
          <a:p>
            <a:pPr marL="128588" marR="0" lvl="0"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First Level (Verdana, Regular, 20 </a:t>
            </a:r>
            <a:r>
              <a:rPr lang="en-US" dirty="0" err="1"/>
              <a:t>pt</a:t>
            </a:r>
            <a:r>
              <a:rPr lang="en-US" dirty="0"/>
              <a:t>)</a:t>
            </a:r>
          </a:p>
          <a:p>
            <a:pPr marL="578644" marR="0" lvl="1" indent="-192881" algn="l" defTabSz="514350" rtl="0" eaLnBrk="1" fontAlgn="auto" latinLnBrk="0" hangingPunct="1">
              <a:lnSpc>
                <a:spcPct val="150000"/>
              </a:lnSpc>
              <a:spcBef>
                <a:spcPts val="563"/>
              </a:spcBef>
              <a:spcAft>
                <a:spcPts val="0"/>
              </a:spcAft>
              <a:buClrTx/>
              <a:buSzTx/>
              <a:tabLst/>
              <a:defRPr/>
            </a:pPr>
            <a:r>
              <a:rPr lang="en-US" dirty="0"/>
              <a:t>Second Level (Verdana, Regular, 18 </a:t>
            </a:r>
            <a:r>
              <a:rPr lang="en-US" dirty="0" err="1"/>
              <a:t>pt</a:t>
            </a:r>
            <a:r>
              <a:rPr lang="en-US" dirty="0"/>
              <a:t>)</a:t>
            </a:r>
          </a:p>
          <a:p>
            <a:pPr marL="771525" marR="0" lvl="2"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Third Level (Verdana, Regular, 16 </a:t>
            </a:r>
            <a:r>
              <a:rPr lang="en-US" dirty="0" err="1"/>
              <a:t>pt</a:t>
            </a:r>
            <a:r>
              <a:rPr lang="en-US" dirty="0"/>
              <a:t>)</a:t>
            </a:r>
          </a:p>
          <a:p>
            <a:pPr marL="1028700" marR="0" lvl="3"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Fourth Level (Verdana, Regular, 14 </a:t>
            </a:r>
            <a:r>
              <a:rPr lang="en-US" dirty="0" err="1"/>
              <a:t>pt</a:t>
            </a:r>
            <a:r>
              <a:rPr lang="en-US" dirty="0"/>
              <a:t>)</a:t>
            </a:r>
          </a:p>
          <a:p>
            <a:pPr marL="128588" marR="0" lvl="0"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8748480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Main Content Slide (2 Column)">
    <p:spTree>
      <p:nvGrpSpPr>
        <p:cNvPr id="1" name=""/>
        <p:cNvGrpSpPr/>
        <p:nvPr/>
      </p:nvGrpSpPr>
      <p:grpSpPr>
        <a:xfrm>
          <a:off x="0" y="0"/>
          <a:ext cx="0" cy="0"/>
          <a:chOff x="0" y="0"/>
          <a:chExt cx="0" cy="0"/>
        </a:xfrm>
      </p:grpSpPr>
      <p:sp>
        <p:nvSpPr>
          <p:cNvPr id="11" name="Text Placeholder 26">
            <a:extLst>
              <a:ext uri="{FF2B5EF4-FFF2-40B4-BE49-F238E27FC236}">
                <a16:creationId xmlns:a16="http://schemas.microsoft.com/office/drawing/2014/main" id="{980F1FC1-2952-9A4F-8B90-5E37C1A868BA}"/>
              </a:ext>
            </a:extLst>
          </p:cNvPr>
          <p:cNvSpPr>
            <a:spLocks noGrp="1"/>
          </p:cNvSpPr>
          <p:nvPr>
            <p:ph type="body" sz="quarter" idx="19" hasCustomPrompt="1"/>
          </p:nvPr>
        </p:nvSpPr>
        <p:spPr>
          <a:xfrm>
            <a:off x="437374" y="6176966"/>
            <a:ext cx="8262746" cy="341035"/>
          </a:xfrm>
          <a:prstGeom prst="rect">
            <a:avLst/>
          </a:prstGeom>
        </p:spPr>
        <p:txBody>
          <a:bodyPr anchor="t"/>
          <a:lstStyle>
            <a:lvl1pPr marL="0" marR="0" indent="0" algn="l" defTabSz="514350" rtl="0" eaLnBrk="1" fontAlgn="auto" latinLnBrk="0" hangingPunct="1">
              <a:lnSpc>
                <a:spcPct val="150000"/>
              </a:lnSpc>
              <a:spcBef>
                <a:spcPts val="563"/>
              </a:spcBef>
              <a:spcAft>
                <a:spcPts val="0"/>
              </a:spcAft>
              <a:buClrTx/>
              <a:buSzTx/>
              <a:buFont typeface="Arial" panose="020B0604020202020204" pitchFamily="34" charset="0"/>
              <a:buNone/>
              <a:tabLst/>
              <a:defRPr sz="675" i="1">
                <a:solidFill>
                  <a:schemeClr val="tx1"/>
                </a:solidFill>
              </a:defRPr>
            </a:lvl1pPr>
          </a:lstStyle>
          <a:p>
            <a:pPr marL="0" marR="0" lvl="0" indent="0" algn="l" defTabSz="514350" rtl="0" eaLnBrk="1" fontAlgn="auto" latinLnBrk="0" hangingPunct="1">
              <a:lnSpc>
                <a:spcPct val="150000"/>
              </a:lnSpc>
              <a:spcBef>
                <a:spcPts val="563"/>
              </a:spcBef>
              <a:spcAft>
                <a:spcPts val="0"/>
              </a:spcAft>
              <a:buClrTx/>
              <a:buSzTx/>
              <a:buFont typeface="Arial" panose="020B0604020202020204" pitchFamily="34" charset="0"/>
              <a:buNone/>
              <a:tabLst/>
              <a:defRPr/>
            </a:pPr>
            <a:r>
              <a:rPr lang="en-US" dirty="0"/>
              <a:t>(Caption, Verdana, Regular, 12 </a:t>
            </a:r>
            <a:r>
              <a:rPr lang="en-US" dirty="0" err="1"/>
              <a:t>pt</a:t>
            </a:r>
            <a:r>
              <a:rPr lang="en-US" dirty="0"/>
              <a:t>)</a:t>
            </a:r>
          </a:p>
        </p:txBody>
      </p:sp>
      <p:sp>
        <p:nvSpPr>
          <p:cNvPr id="12" name="Content Placeholder 2">
            <a:extLst>
              <a:ext uri="{FF2B5EF4-FFF2-40B4-BE49-F238E27FC236}">
                <a16:creationId xmlns:a16="http://schemas.microsoft.com/office/drawing/2014/main" id="{79CB1971-6F0F-1A43-B8F0-E7CB8728F09D}"/>
              </a:ext>
            </a:extLst>
          </p:cNvPr>
          <p:cNvSpPr>
            <a:spLocks noGrp="1"/>
          </p:cNvSpPr>
          <p:nvPr>
            <p:ph idx="21" hasCustomPrompt="1"/>
          </p:nvPr>
        </p:nvSpPr>
        <p:spPr>
          <a:xfrm>
            <a:off x="437375" y="1988291"/>
            <a:ext cx="3733585" cy="4188671"/>
          </a:xfrm>
          <a:prstGeom prst="rect">
            <a:avLst/>
          </a:prstGeom>
        </p:spPr>
        <p:txBody>
          <a:bodyPr anchor="t"/>
          <a:lstStyle>
            <a:lvl1pPr marL="192881" marR="0" indent="-192881" algn="l" defTabSz="514350" rtl="0" eaLnBrk="1" fontAlgn="auto" latinLnBrk="0" hangingPunct="1">
              <a:lnSpc>
                <a:spcPct val="150000"/>
              </a:lnSpc>
              <a:spcBef>
                <a:spcPts val="563"/>
              </a:spcBef>
              <a:spcAft>
                <a:spcPts val="0"/>
              </a:spcAft>
              <a:buClrTx/>
              <a:buSzTx/>
              <a:buFont typeface="Courier New" panose="02070309020205020404" pitchFamily="49" charset="0"/>
              <a:buChar char="o"/>
              <a:tabLst/>
              <a:defRPr sz="1125">
                <a:solidFill>
                  <a:schemeClr val="tx1"/>
                </a:solidFill>
              </a:defRPr>
            </a:lvl1pPr>
            <a:lvl2pPr marL="578644" indent="-192881">
              <a:lnSpc>
                <a:spcPct val="150000"/>
              </a:lnSpc>
              <a:buFont typeface="Courier New" panose="02070309020205020404" pitchFamily="49" charset="0"/>
              <a:buChar char="o"/>
              <a:defRPr sz="1013">
                <a:solidFill>
                  <a:schemeClr val="tx1"/>
                </a:solidFill>
              </a:defRPr>
            </a:lvl2pPr>
            <a:lvl3pPr marL="803672" indent="-160735">
              <a:lnSpc>
                <a:spcPct val="150000"/>
              </a:lnSpc>
              <a:buFont typeface="Wingdings" pitchFamily="2" charset="2"/>
              <a:buChar char="v"/>
              <a:defRPr sz="900">
                <a:solidFill>
                  <a:schemeClr val="tx1"/>
                </a:solidFill>
              </a:defRPr>
            </a:lvl3pPr>
            <a:lvl4pPr marL="1060847" indent="-160735">
              <a:lnSpc>
                <a:spcPct val="150000"/>
              </a:lnSpc>
              <a:buFont typeface="Wingdings" pitchFamily="2" charset="2"/>
              <a:buChar char="§"/>
              <a:defRPr sz="788">
                <a:solidFill>
                  <a:schemeClr val="tx1"/>
                </a:solidFill>
              </a:defRPr>
            </a:lvl4pPr>
            <a:lvl5pPr>
              <a:lnSpc>
                <a:spcPct val="150000"/>
              </a:lnSpc>
              <a:defRPr sz="675"/>
            </a:lvl5pPr>
          </a:lstStyle>
          <a:p>
            <a:pPr marL="128588" marR="0" lvl="0"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First Level (Verdana, Regular, 20 </a:t>
            </a:r>
            <a:r>
              <a:rPr lang="en-US" dirty="0" err="1"/>
              <a:t>pt</a:t>
            </a:r>
            <a:r>
              <a:rPr lang="en-US" dirty="0"/>
              <a:t>)</a:t>
            </a:r>
          </a:p>
          <a:p>
            <a:pPr marL="578644" marR="0" lvl="1" indent="-192881" algn="l" defTabSz="514350" rtl="0" eaLnBrk="1" fontAlgn="auto" latinLnBrk="0" hangingPunct="1">
              <a:lnSpc>
                <a:spcPct val="150000"/>
              </a:lnSpc>
              <a:spcBef>
                <a:spcPts val="563"/>
              </a:spcBef>
              <a:spcAft>
                <a:spcPts val="0"/>
              </a:spcAft>
              <a:buClrTx/>
              <a:buSzTx/>
              <a:tabLst/>
              <a:defRPr/>
            </a:pPr>
            <a:r>
              <a:rPr lang="en-US" dirty="0"/>
              <a:t>Second Level (Verdana, Regular, 18 </a:t>
            </a:r>
            <a:r>
              <a:rPr lang="en-US" dirty="0" err="1"/>
              <a:t>pt</a:t>
            </a:r>
            <a:r>
              <a:rPr lang="en-US" dirty="0"/>
              <a:t>)</a:t>
            </a:r>
          </a:p>
          <a:p>
            <a:pPr marL="771525" marR="0" lvl="2"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Third Level (Verdana, Regular, 16 </a:t>
            </a:r>
            <a:r>
              <a:rPr lang="en-US" dirty="0" err="1"/>
              <a:t>pt</a:t>
            </a:r>
            <a:r>
              <a:rPr lang="en-US" dirty="0"/>
              <a:t>)</a:t>
            </a:r>
          </a:p>
          <a:p>
            <a:pPr marL="1028700" marR="0" lvl="3"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Fourth Level (Verdana, Regular, 14 </a:t>
            </a:r>
            <a:r>
              <a:rPr lang="en-US" dirty="0" err="1"/>
              <a:t>pt</a:t>
            </a:r>
            <a:r>
              <a:rPr lang="en-US" dirty="0"/>
              <a:t>)</a:t>
            </a:r>
          </a:p>
          <a:p>
            <a:pPr marL="128588" marR="0" lvl="0"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endParaRPr lang="en-US" dirty="0"/>
          </a:p>
        </p:txBody>
      </p:sp>
      <p:sp>
        <p:nvSpPr>
          <p:cNvPr id="13" name="Content Placeholder 2">
            <a:extLst>
              <a:ext uri="{FF2B5EF4-FFF2-40B4-BE49-F238E27FC236}">
                <a16:creationId xmlns:a16="http://schemas.microsoft.com/office/drawing/2014/main" id="{F341A5A2-3844-7645-BA11-C4D4FE1CEEB7}"/>
              </a:ext>
            </a:extLst>
          </p:cNvPr>
          <p:cNvSpPr>
            <a:spLocks noGrp="1"/>
          </p:cNvSpPr>
          <p:nvPr>
            <p:ph idx="22" hasCustomPrompt="1"/>
          </p:nvPr>
        </p:nvSpPr>
        <p:spPr>
          <a:xfrm>
            <a:off x="4966508" y="1988291"/>
            <a:ext cx="3733585" cy="4188671"/>
          </a:xfrm>
          <a:prstGeom prst="rect">
            <a:avLst/>
          </a:prstGeom>
        </p:spPr>
        <p:txBody>
          <a:bodyPr anchor="t"/>
          <a:lstStyle>
            <a:lvl1pPr marL="192881" marR="0" indent="-192881" algn="l" defTabSz="514350" rtl="0" eaLnBrk="1" fontAlgn="auto" latinLnBrk="0" hangingPunct="1">
              <a:lnSpc>
                <a:spcPct val="150000"/>
              </a:lnSpc>
              <a:spcBef>
                <a:spcPts val="563"/>
              </a:spcBef>
              <a:spcAft>
                <a:spcPts val="0"/>
              </a:spcAft>
              <a:buClrTx/>
              <a:buSzTx/>
              <a:buFont typeface="Courier New" panose="02070309020205020404" pitchFamily="49" charset="0"/>
              <a:buChar char="o"/>
              <a:tabLst/>
              <a:defRPr sz="1125">
                <a:solidFill>
                  <a:schemeClr val="tx1"/>
                </a:solidFill>
              </a:defRPr>
            </a:lvl1pPr>
            <a:lvl2pPr marL="578644" indent="-192881">
              <a:lnSpc>
                <a:spcPct val="150000"/>
              </a:lnSpc>
              <a:buFont typeface="Courier New" panose="02070309020205020404" pitchFamily="49" charset="0"/>
              <a:buChar char="o"/>
              <a:defRPr sz="1013">
                <a:solidFill>
                  <a:schemeClr val="tx1"/>
                </a:solidFill>
              </a:defRPr>
            </a:lvl2pPr>
            <a:lvl3pPr marL="803672" indent="-160735">
              <a:lnSpc>
                <a:spcPct val="150000"/>
              </a:lnSpc>
              <a:buFont typeface="Wingdings" pitchFamily="2" charset="2"/>
              <a:buChar char="v"/>
              <a:defRPr sz="900">
                <a:solidFill>
                  <a:schemeClr val="tx1"/>
                </a:solidFill>
              </a:defRPr>
            </a:lvl3pPr>
            <a:lvl4pPr marL="1060847" indent="-160735">
              <a:lnSpc>
                <a:spcPct val="150000"/>
              </a:lnSpc>
              <a:buFont typeface="Wingdings" pitchFamily="2" charset="2"/>
              <a:buChar char="§"/>
              <a:defRPr sz="788">
                <a:solidFill>
                  <a:schemeClr val="tx1"/>
                </a:solidFill>
              </a:defRPr>
            </a:lvl4pPr>
            <a:lvl5pPr>
              <a:lnSpc>
                <a:spcPct val="150000"/>
              </a:lnSpc>
              <a:defRPr sz="675"/>
            </a:lvl5pPr>
          </a:lstStyle>
          <a:p>
            <a:pPr marL="128588" marR="0" lvl="0"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First Level (Verdana, Regular, 20 </a:t>
            </a:r>
            <a:r>
              <a:rPr lang="en-US" dirty="0" err="1"/>
              <a:t>pt</a:t>
            </a:r>
            <a:r>
              <a:rPr lang="en-US" dirty="0"/>
              <a:t>)</a:t>
            </a:r>
          </a:p>
          <a:p>
            <a:pPr marL="578644" marR="0" lvl="1" indent="-192881" algn="l" defTabSz="514350" rtl="0" eaLnBrk="1" fontAlgn="auto" latinLnBrk="0" hangingPunct="1">
              <a:lnSpc>
                <a:spcPct val="150000"/>
              </a:lnSpc>
              <a:spcBef>
                <a:spcPts val="563"/>
              </a:spcBef>
              <a:spcAft>
                <a:spcPts val="0"/>
              </a:spcAft>
              <a:buClrTx/>
              <a:buSzTx/>
              <a:tabLst/>
              <a:defRPr/>
            </a:pPr>
            <a:r>
              <a:rPr lang="en-US" dirty="0"/>
              <a:t>Second Level (Verdana, Regular, 18 </a:t>
            </a:r>
            <a:r>
              <a:rPr lang="en-US" dirty="0" err="1"/>
              <a:t>pt</a:t>
            </a:r>
            <a:r>
              <a:rPr lang="en-US" dirty="0"/>
              <a:t>)</a:t>
            </a:r>
          </a:p>
          <a:p>
            <a:pPr marL="771525" marR="0" lvl="2"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Third Level (Verdana, Regular, 16 </a:t>
            </a:r>
            <a:r>
              <a:rPr lang="en-US" dirty="0" err="1"/>
              <a:t>pt</a:t>
            </a:r>
            <a:r>
              <a:rPr lang="en-US" dirty="0"/>
              <a:t>)</a:t>
            </a:r>
          </a:p>
          <a:p>
            <a:pPr marL="1028700" marR="0" lvl="3"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r>
              <a:rPr lang="en-US" dirty="0"/>
              <a:t>Fourth Level (Verdana, Regular, 14 </a:t>
            </a:r>
            <a:r>
              <a:rPr lang="en-US" dirty="0" err="1"/>
              <a:t>pt</a:t>
            </a:r>
            <a:r>
              <a:rPr lang="en-US" dirty="0"/>
              <a:t>)</a:t>
            </a:r>
          </a:p>
          <a:p>
            <a:pPr marL="128588" marR="0" lvl="0" indent="-128588" algn="l" defTabSz="514350" rtl="0" eaLnBrk="1" fontAlgn="auto" latinLnBrk="0" hangingPunct="1">
              <a:lnSpc>
                <a:spcPct val="150000"/>
              </a:lnSpc>
              <a:spcBef>
                <a:spcPts val="563"/>
              </a:spcBef>
              <a:spcAft>
                <a:spcPts val="0"/>
              </a:spcAft>
              <a:buClrTx/>
              <a:buSzTx/>
              <a:buFont typeface="Arial" panose="020B0604020202020204" pitchFamily="34" charset="0"/>
              <a:buChar char="•"/>
              <a:tabLst/>
              <a:defRPr/>
            </a:pPr>
            <a:endParaRPr lang="en-US" dirty="0"/>
          </a:p>
        </p:txBody>
      </p:sp>
      <p:sp>
        <p:nvSpPr>
          <p:cNvPr id="8" name="Title 1">
            <a:extLst>
              <a:ext uri="{FF2B5EF4-FFF2-40B4-BE49-F238E27FC236}">
                <a16:creationId xmlns:a16="http://schemas.microsoft.com/office/drawing/2014/main" id="{192AC178-0F5B-D042-93A7-0FAAD202C920}"/>
              </a:ext>
            </a:extLst>
          </p:cNvPr>
          <p:cNvSpPr>
            <a:spLocks noGrp="1"/>
          </p:cNvSpPr>
          <p:nvPr>
            <p:ph type="ctrTitle" hasCustomPrompt="1"/>
          </p:nvPr>
        </p:nvSpPr>
        <p:spPr>
          <a:xfrm>
            <a:off x="438595" y="0"/>
            <a:ext cx="7368362" cy="1031358"/>
          </a:xfrm>
          <a:prstGeom prst="rect">
            <a:avLst/>
          </a:prstGeom>
        </p:spPr>
        <p:txBody>
          <a:bodyPr anchor="ctr">
            <a:normAutofit/>
          </a:bodyPr>
          <a:lstStyle>
            <a:lvl1pPr algn="l">
              <a:defRPr sz="1125">
                <a:solidFill>
                  <a:schemeClr val="accent1"/>
                </a:solidFill>
              </a:defRPr>
            </a:lvl1pPr>
          </a:lstStyle>
          <a:p>
            <a:r>
              <a:rPr lang="en-US" dirty="0"/>
              <a:t>Title</a:t>
            </a:r>
          </a:p>
        </p:txBody>
      </p:sp>
      <p:sp>
        <p:nvSpPr>
          <p:cNvPr id="14" name="Text Placeholder 2">
            <a:extLst>
              <a:ext uri="{FF2B5EF4-FFF2-40B4-BE49-F238E27FC236}">
                <a16:creationId xmlns:a16="http://schemas.microsoft.com/office/drawing/2014/main" id="{55DE4832-AB56-6C46-A8BD-13EC80CF21E0}"/>
              </a:ext>
            </a:extLst>
          </p:cNvPr>
          <p:cNvSpPr>
            <a:spLocks noGrp="1"/>
          </p:cNvSpPr>
          <p:nvPr>
            <p:ph type="body" idx="11" hasCustomPrompt="1"/>
          </p:nvPr>
        </p:nvSpPr>
        <p:spPr>
          <a:xfrm>
            <a:off x="438592" y="1052624"/>
            <a:ext cx="8261498" cy="914400"/>
          </a:xfrm>
          <a:prstGeom prst="rect">
            <a:avLst/>
          </a:prstGeom>
        </p:spPr>
        <p:txBody>
          <a:bodyPr anchor="ctr"/>
          <a:lstStyle>
            <a:lvl1pPr marL="0" indent="0">
              <a:buNone/>
              <a:defRPr sz="1125" b="1">
                <a:solidFill>
                  <a:srgbClr val="124B9C"/>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dirty="0"/>
              <a:t>Header</a:t>
            </a:r>
          </a:p>
        </p:txBody>
      </p:sp>
    </p:spTree>
    <p:extLst>
      <p:ext uri="{BB962C8B-B14F-4D97-AF65-F5344CB8AC3E}">
        <p14:creationId xmlns:p14="http://schemas.microsoft.com/office/powerpoint/2010/main" val="22494174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FR"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Tree>
    <p:extLst>
      <p:ext uri="{BB962C8B-B14F-4D97-AF65-F5344CB8AC3E}">
        <p14:creationId xmlns:p14="http://schemas.microsoft.com/office/powerpoint/2010/main" val="222267671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endParaRPr lang="fr-FR"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fr-FR" dirty="0"/>
          </a:p>
        </p:txBody>
      </p:sp>
    </p:spTree>
    <p:extLst>
      <p:ext uri="{BB962C8B-B14F-4D97-AF65-F5344CB8AC3E}">
        <p14:creationId xmlns:p14="http://schemas.microsoft.com/office/powerpoint/2010/main" val="17912888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dirty="0"/>
              <a:t>Click to edit Master title style</a:t>
            </a:r>
            <a:endParaRPr lang="fr-FR"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8219619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FR" dirty="0"/>
          </a:p>
        </p:txBody>
      </p:sp>
      <p:sp>
        <p:nvSpPr>
          <p:cNvPr id="3" name="Content Placeholder 2"/>
          <p:cNvSpPr>
            <a:spLocks noGrp="1"/>
          </p:cNvSpPr>
          <p:nvPr>
            <p:ph sz="half" idx="1"/>
          </p:nvPr>
        </p:nvSpPr>
        <p:spPr>
          <a:xfrm>
            <a:off x="628650"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4" name="Content Placeholder 3"/>
          <p:cNvSpPr>
            <a:spLocks noGrp="1"/>
          </p:cNvSpPr>
          <p:nvPr>
            <p:ph sz="half" idx="2"/>
          </p:nvPr>
        </p:nvSpPr>
        <p:spPr>
          <a:xfrm>
            <a:off x="4629150"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Tree>
    <p:extLst>
      <p:ext uri="{BB962C8B-B14F-4D97-AF65-F5344CB8AC3E}">
        <p14:creationId xmlns:p14="http://schemas.microsoft.com/office/powerpoint/2010/main" val="388681356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endParaRPr lang="fr-FR"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Tree>
    <p:extLst>
      <p:ext uri="{BB962C8B-B14F-4D97-AF65-F5344CB8AC3E}">
        <p14:creationId xmlns:p14="http://schemas.microsoft.com/office/powerpoint/2010/main" val="2517098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7.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image" Target="../media/image16.png"/><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image" Target="../media/image15.jpeg"/><Relationship Id="rId5" Type="http://schemas.openxmlformats.org/officeDocument/2006/relationships/slideLayout" Target="../slideLayouts/slideLayout71.xml"/><Relationship Id="rId10" Type="http://schemas.openxmlformats.org/officeDocument/2006/relationships/theme" Target="../theme/theme10.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image" Target="../media/image19.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11.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89.xml"/><Relationship Id="rId7" Type="http://schemas.openxmlformats.org/officeDocument/2006/relationships/theme" Target="../theme/theme12.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5" Type="http://schemas.openxmlformats.org/officeDocument/2006/relationships/slideLayout" Target="../slideLayouts/slideLayout91.xml"/><Relationship Id="rId4" Type="http://schemas.openxmlformats.org/officeDocument/2006/relationships/slideLayout" Target="../slideLayouts/slideLayout90.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94.xml"/><Relationship Id="rId1" Type="http://schemas.openxmlformats.org/officeDocument/2006/relationships/slideLayout" Target="../slideLayouts/slideLayout93.xml"/><Relationship Id="rId4" Type="http://schemas.openxmlformats.org/officeDocument/2006/relationships/image" Target="../media/image20.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image" Target="../media/image19.png"/><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14.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08.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image" Target="../media/image21.png"/><Relationship Id="rId5" Type="http://schemas.openxmlformats.org/officeDocument/2006/relationships/theme" Target="../theme/theme15.xml"/><Relationship Id="rId4" Type="http://schemas.openxmlformats.org/officeDocument/2006/relationships/slideLayout" Target="../slideLayouts/slideLayout10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3" Type="http://schemas.openxmlformats.org/officeDocument/2006/relationships/slideLayout" Target="../slideLayouts/slideLayout112.xml"/><Relationship Id="rId21" Type="http://schemas.openxmlformats.org/officeDocument/2006/relationships/image" Target="../media/image22.png"/><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theme" Target="../theme/theme16.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36.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theme" Target="../theme/theme17.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142.xml"/><Relationship Id="rId7" Type="http://schemas.openxmlformats.org/officeDocument/2006/relationships/image" Target="../media/image1.png"/><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theme" Target="../theme/theme18.xml"/><Relationship Id="rId5" Type="http://schemas.openxmlformats.org/officeDocument/2006/relationships/slideLayout" Target="../slideLayouts/slideLayout144.xml"/><Relationship Id="rId4" Type="http://schemas.openxmlformats.org/officeDocument/2006/relationships/slideLayout" Target="../slideLayouts/slideLayout143.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 Type="http://schemas.openxmlformats.org/officeDocument/2006/relationships/slideLayout" Target="../slideLayouts/slideLayout147.xml"/><Relationship Id="rId21" Type="http://schemas.openxmlformats.org/officeDocument/2006/relationships/image" Target="../media/image22.png"/><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20" Type="http://schemas.openxmlformats.org/officeDocument/2006/relationships/theme" Target="../theme/theme19.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10" Type="http://schemas.openxmlformats.org/officeDocument/2006/relationships/slideLayout" Target="../slideLayouts/slideLayout154.xml"/><Relationship Id="rId19" Type="http://schemas.openxmlformats.org/officeDocument/2006/relationships/slideLayout" Target="../slideLayouts/slideLayout163.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slideLayout" Target="../slideLayouts/slideLayout176.xml"/><Relationship Id="rId18" Type="http://schemas.openxmlformats.org/officeDocument/2006/relationships/slideLayout" Target="../slideLayouts/slideLayout181.xml"/><Relationship Id="rId3" Type="http://schemas.openxmlformats.org/officeDocument/2006/relationships/slideLayout" Target="../slideLayouts/slideLayout166.xml"/><Relationship Id="rId21" Type="http://schemas.openxmlformats.org/officeDocument/2006/relationships/image" Target="../media/image22.png"/><Relationship Id="rId7" Type="http://schemas.openxmlformats.org/officeDocument/2006/relationships/slideLayout" Target="../slideLayouts/slideLayout170.xml"/><Relationship Id="rId12" Type="http://schemas.openxmlformats.org/officeDocument/2006/relationships/slideLayout" Target="../slideLayouts/slideLayout175.xml"/><Relationship Id="rId17" Type="http://schemas.openxmlformats.org/officeDocument/2006/relationships/slideLayout" Target="../slideLayouts/slideLayout180.xml"/><Relationship Id="rId2" Type="http://schemas.openxmlformats.org/officeDocument/2006/relationships/slideLayout" Target="../slideLayouts/slideLayout165.xml"/><Relationship Id="rId16" Type="http://schemas.openxmlformats.org/officeDocument/2006/relationships/slideLayout" Target="../slideLayouts/slideLayout179.xml"/><Relationship Id="rId20" Type="http://schemas.openxmlformats.org/officeDocument/2006/relationships/theme" Target="../theme/theme20.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5" Type="http://schemas.openxmlformats.org/officeDocument/2006/relationships/slideLayout" Target="../slideLayouts/slideLayout178.xml"/><Relationship Id="rId10" Type="http://schemas.openxmlformats.org/officeDocument/2006/relationships/slideLayout" Target="../slideLayouts/slideLayout173.xml"/><Relationship Id="rId19" Type="http://schemas.openxmlformats.org/officeDocument/2006/relationships/slideLayout" Target="../slideLayouts/slideLayout182.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slideLayout" Target="../slideLayouts/slideLayout177.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185.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4" Type="http://schemas.openxmlformats.org/officeDocument/2006/relationships/theme" Target="../theme/theme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3.jp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1.xml"/><Relationship Id="rId7"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theme" Target="../theme/theme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5" Type="http://schemas.openxmlformats.org/officeDocument/2006/relationships/image" Target="../media/image14.emf"/><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26C2F-9099-DB47-AD16-BA48A9EA5D48}" type="slidenum">
              <a:rPr lang="en-US" smtClean="0"/>
              <a:pPr/>
              <a:t>‹N°›</a:t>
            </a:fld>
            <a:endParaRPr lang="en-US" dirty="0"/>
          </a:p>
        </p:txBody>
      </p:sp>
    </p:spTree>
    <p:extLst>
      <p:ext uri="{BB962C8B-B14F-4D97-AF65-F5344CB8AC3E}">
        <p14:creationId xmlns:p14="http://schemas.microsoft.com/office/powerpoint/2010/main" val="2934050342"/>
      </p:ext>
    </p:extLst>
  </p:cSld>
  <p:clrMap bg1="lt1" tx1="dk1" bg2="lt2" tx2="dk2" accent1="accent1" accent2="accent2" accent3="accent3" accent4="accent4" accent5="accent5" accent6="accent6" hlink="hlink" folHlink="folHlink"/>
  <p:sldLayoutIdLst>
    <p:sldLayoutId id="2147483651" r:id="rId1"/>
    <p:sldLayoutId id="2147483652" r:id="rId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02B54"/>
        </a:solidFill>
        <a:effectLst/>
      </p:bgPr>
    </p:bg>
    <p:spTree>
      <p:nvGrpSpPr>
        <p:cNvPr id="1" name=""/>
        <p:cNvGrpSpPr/>
        <p:nvPr/>
      </p:nvGrpSpPr>
      <p:grpSpPr>
        <a:xfrm>
          <a:off x="0" y="0"/>
          <a:ext cx="0" cy="0"/>
          <a:chOff x="0" y="0"/>
          <a:chExt cx="0" cy="0"/>
        </a:xfrm>
      </p:grpSpPr>
      <p:pic>
        <p:nvPicPr>
          <p:cNvPr id="11" name="Picture 10" descr="concepts_stem_cells_15 Mud_NEW Cell_1.jpg"/>
          <p:cNvPicPr>
            <a:picLocks noChangeAspect="1"/>
          </p:cNvPicPr>
          <p:nvPr/>
        </p:nvPicPr>
        <p:blipFill>
          <a:blip r:embed="rId11" cstate="print"/>
          <a:srcRect t="20153" b="62110"/>
          <a:stretch>
            <a:fillRect/>
          </a:stretch>
        </p:blipFill>
        <p:spPr>
          <a:xfrm rot="10800000" flipH="1">
            <a:off x="0" y="0"/>
            <a:ext cx="9144000" cy="1216416"/>
          </a:xfrm>
          <a:prstGeom prst="rect">
            <a:avLst/>
          </a:prstGeom>
        </p:spPr>
      </p:pic>
      <p:sp>
        <p:nvSpPr>
          <p:cNvPr id="2" name="Title Placeholder 1"/>
          <p:cNvSpPr>
            <a:spLocks noGrp="1"/>
          </p:cNvSpPr>
          <p:nvPr>
            <p:ph type="title"/>
          </p:nvPr>
        </p:nvSpPr>
        <p:spPr>
          <a:xfrm>
            <a:off x="628650" y="222909"/>
            <a:ext cx="6414226" cy="987947"/>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latin typeface="Scala ISCT" pitchFamily="50" charset="0"/>
              </a:defRPr>
            </a:lvl1pPr>
          </a:lstStyle>
          <a:p>
            <a:fld id="{D3E0AF81-7D42-4D1F-BB19-7565DE4A03C9}" type="datetimeFigureOut">
              <a:rPr lang="en-CA" smtClean="0"/>
              <a:pPr/>
              <a:t>2025-07-18</a:t>
            </a:fld>
            <a:endParaRPr lang="en-C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latin typeface="Scala ISCT" pitchFamily="50" charset="0"/>
              </a:defRPr>
            </a:lvl1pPr>
          </a:lstStyle>
          <a:p>
            <a:endParaRPr lang="en-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latin typeface="Scala ISCT" pitchFamily="50" charset="0"/>
              </a:defRPr>
            </a:lvl1pPr>
          </a:lstStyle>
          <a:p>
            <a:fld id="{D7B0A8A3-868C-4373-AE1B-DF738FF955D6}" type="slidenum">
              <a:rPr lang="en-CA" smtClean="0"/>
              <a:pPr/>
              <a:t>‹N°›</a:t>
            </a:fld>
            <a:endParaRPr lang="en-CA"/>
          </a:p>
        </p:txBody>
      </p:sp>
      <p:sp>
        <p:nvSpPr>
          <p:cNvPr id="14" name="Rectangle 13">
            <a:extLst>
              <a:ext uri="{FF2B5EF4-FFF2-40B4-BE49-F238E27FC236}">
                <a16:creationId xmlns:a16="http://schemas.microsoft.com/office/drawing/2014/main" id="{5B61CD22-B6D4-9244-9F33-A1565564B18A}"/>
              </a:ext>
            </a:extLst>
          </p:cNvPr>
          <p:cNvSpPr/>
          <p:nvPr/>
        </p:nvSpPr>
        <p:spPr>
          <a:xfrm>
            <a:off x="-5443" y="1210855"/>
            <a:ext cx="9154886" cy="25200"/>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pic>
        <p:nvPicPr>
          <p:cNvPr id="10" name="Picture 9">
            <a:extLst>
              <a:ext uri="{FF2B5EF4-FFF2-40B4-BE49-F238E27FC236}">
                <a16:creationId xmlns:a16="http://schemas.microsoft.com/office/drawing/2014/main" id="{F01A2E69-6B66-8C41-A850-5A623D88BE4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66660" y="168669"/>
            <a:ext cx="1492984" cy="934999"/>
          </a:xfrm>
          <a:prstGeom prst="rect">
            <a:avLst/>
          </a:prstGeom>
        </p:spPr>
      </p:pic>
    </p:spTree>
    <p:extLst>
      <p:ext uri="{BB962C8B-B14F-4D97-AF65-F5344CB8AC3E}">
        <p14:creationId xmlns:p14="http://schemas.microsoft.com/office/powerpoint/2010/main" val="1100585918"/>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Lst>
  <p:txStyles>
    <p:titleStyle>
      <a:lvl1pPr algn="l" defTabSz="685800" rtl="0" eaLnBrk="1" latinLnBrk="0" hangingPunct="1">
        <a:lnSpc>
          <a:spcPct val="90000"/>
        </a:lnSpc>
        <a:spcBef>
          <a:spcPct val="0"/>
        </a:spcBef>
        <a:buNone/>
        <a:defRPr sz="3300" b="0" kern="1200">
          <a:solidFill>
            <a:schemeClr val="bg1"/>
          </a:solidFill>
          <a:effectLst>
            <a:outerShdw blurRad="50800" dist="38100" dir="5400000" algn="t" rotWithShape="0">
              <a:prstClr val="black">
                <a:alpha val="40000"/>
              </a:prstClr>
            </a:outerShdw>
          </a:effectLst>
          <a:latin typeface="Scala ISCT" pitchFamily="50" charset="0"/>
          <a:ea typeface="+mj-ea"/>
          <a:cs typeface="+mj-cs"/>
        </a:defRPr>
      </a:lvl1pPr>
    </p:titleStyle>
    <p:bodyStyle>
      <a:lvl1pPr marL="171450" indent="-171450" algn="l" defTabSz="685800" rtl="0" eaLnBrk="1" latinLnBrk="0" hangingPunct="1">
        <a:lnSpc>
          <a:spcPct val="90000"/>
        </a:lnSpc>
        <a:spcBef>
          <a:spcPts val="750"/>
        </a:spcBef>
        <a:buFontTx/>
        <a:buBlip>
          <a:blip r:embed="rId13"/>
        </a:buBlip>
        <a:defRPr sz="2100" kern="1200">
          <a:solidFill>
            <a:schemeClr val="bg1"/>
          </a:solidFill>
          <a:latin typeface="Scala ISCT" pitchFamily="50" charset="0"/>
          <a:ea typeface="+mn-ea"/>
          <a:cs typeface="+mn-cs"/>
        </a:defRPr>
      </a:lvl1pPr>
      <a:lvl2pPr marL="514350" indent="-171450" algn="l" defTabSz="685800" rtl="0" eaLnBrk="1" latinLnBrk="0" hangingPunct="1">
        <a:lnSpc>
          <a:spcPct val="90000"/>
        </a:lnSpc>
        <a:spcBef>
          <a:spcPts val="375"/>
        </a:spcBef>
        <a:buClr>
          <a:srgbClr val="F58025"/>
        </a:buClr>
        <a:buFont typeface="Arial" panose="020B0604020202020204" pitchFamily="34" charset="0"/>
        <a:buChar char="•"/>
        <a:defRPr sz="1800" kern="1200">
          <a:solidFill>
            <a:schemeClr val="bg1"/>
          </a:solidFill>
          <a:latin typeface="Scala ISCT" pitchFamily="50" charset="0"/>
          <a:ea typeface="+mn-ea"/>
          <a:cs typeface="+mn-cs"/>
        </a:defRPr>
      </a:lvl2pPr>
      <a:lvl3pPr marL="857250" indent="-171450" algn="l" defTabSz="685800" rtl="0" eaLnBrk="1" latinLnBrk="0" hangingPunct="1">
        <a:lnSpc>
          <a:spcPct val="90000"/>
        </a:lnSpc>
        <a:spcBef>
          <a:spcPts val="375"/>
        </a:spcBef>
        <a:buClr>
          <a:srgbClr val="F58220"/>
        </a:buClr>
        <a:buFont typeface="Arial" panose="020B0604020202020204" pitchFamily="34" charset="0"/>
        <a:buChar char="•"/>
        <a:defRPr sz="1500" kern="1200">
          <a:solidFill>
            <a:schemeClr val="bg1"/>
          </a:solidFill>
          <a:latin typeface="Scala ISCT"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Scala ISCT"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Scala ISCT"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7859" y="181232"/>
            <a:ext cx="8740451" cy="477876"/>
          </a:xfrm>
          <a:prstGeom prst="rect">
            <a:avLst/>
          </a:prstGeom>
        </p:spPr>
        <p:txBody>
          <a:bodyPr vert="horz" lIns="91440" tIns="45720" rIns="91440" bIns="45720" rtlCol="0" anchor="ctr">
            <a:noAutofit/>
          </a:bodyPr>
          <a:lstStyle/>
          <a:p>
            <a:r>
              <a:rPr lang="en-US"/>
              <a:t>Click to edit Master title style</a:t>
            </a:r>
            <a:endParaRPr lang="fr-FR" dirty="0"/>
          </a:p>
        </p:txBody>
      </p:sp>
      <p:sp>
        <p:nvSpPr>
          <p:cNvPr id="3" name="Text Placeholder 2"/>
          <p:cNvSpPr>
            <a:spLocks noGrp="1"/>
          </p:cNvSpPr>
          <p:nvPr>
            <p:ph type="body" idx="1"/>
          </p:nvPr>
        </p:nvSpPr>
        <p:spPr>
          <a:xfrm>
            <a:off x="207858" y="881449"/>
            <a:ext cx="8740451" cy="529551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cxnSp>
        <p:nvCxnSpPr>
          <p:cNvPr id="7" name="Straight Connector 6"/>
          <p:cNvCxnSpPr/>
          <p:nvPr/>
        </p:nvCxnSpPr>
        <p:spPr>
          <a:xfrm flipV="1">
            <a:off x="207858" y="725593"/>
            <a:ext cx="8740451" cy="18661"/>
          </a:xfrm>
          <a:prstGeom prst="line">
            <a:avLst/>
          </a:prstGeom>
          <a:ln w="3810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07858" y="6328593"/>
            <a:ext cx="8740451" cy="18661"/>
          </a:xfrm>
          <a:prstGeom prst="line">
            <a:avLst/>
          </a:prstGeom>
          <a:ln w="38100">
            <a:solidFill>
              <a:srgbClr val="1F497D"/>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07857" y="6400904"/>
            <a:ext cx="357790" cy="230832"/>
          </a:xfrm>
          <a:prstGeom prst="rect">
            <a:avLst/>
          </a:prstGeom>
        </p:spPr>
        <p:txBody>
          <a:bodyPr wrap="none">
            <a:spAutoFit/>
          </a:bodyPr>
          <a:lstStyle/>
          <a:p>
            <a:fld id="{5BB211B4-2CFA-4C75-ABBF-466DB682F5AA}" type="slidenum">
              <a:rPr kumimoji="0" lang="fr-FR" sz="900" b="0" i="0" u="none" strike="noStrike" kern="1200" cap="none" spc="0" normalizeH="0" baseline="0" noProof="0" smtClean="0">
                <a:ln>
                  <a:noFill/>
                </a:ln>
                <a:solidFill>
                  <a:srgbClr val="1F497D"/>
                </a:solidFill>
                <a:effectLst/>
                <a:uLnTx/>
                <a:uFillTx/>
                <a:latin typeface="Tahoma"/>
                <a:ea typeface="+mn-ea"/>
                <a:cs typeface="+mn-cs"/>
              </a:rPr>
              <a:pPr/>
              <a:t>‹N°›</a:t>
            </a:fld>
            <a:endParaRPr lang="fr-FR" sz="900" dirty="0"/>
          </a:p>
        </p:txBody>
      </p:sp>
      <p:sp>
        <p:nvSpPr>
          <p:cNvPr id="10" name="Footer Placeholder 3"/>
          <p:cNvSpPr txBox="1">
            <a:spLocks/>
          </p:cNvSpPr>
          <p:nvPr/>
        </p:nvSpPr>
        <p:spPr>
          <a:xfrm>
            <a:off x="3851920" y="6516320"/>
            <a:ext cx="3661594" cy="468625"/>
          </a:xfrm>
          <a:prstGeom prst="rect">
            <a:avLst/>
          </a:prstGeom>
        </p:spPr>
        <p:txBody>
          <a:bodyPr vert="horz" lIns="68580" tIns="34290" rIns="68580" bIns="34290" rtlCol="0" anchor="ctr"/>
          <a:lstStyle>
            <a:defPPr>
              <a:defRPr lang="fr-FR"/>
            </a:defPPr>
            <a:lvl1pPr marL="0" algn="ctr" defTabSz="914400" rtl="0" eaLnBrk="1" latinLnBrk="0" hangingPunct="1">
              <a:defRPr sz="11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srgbClr val="000000"/>
                </a:solidFill>
                <a:effectLst/>
                <a:uLnTx/>
                <a:uFillTx/>
                <a:latin typeface="+mn-lt"/>
                <a:ea typeface="+mn-ea"/>
                <a:cs typeface="+mn-cs"/>
              </a:rPr>
              <a:t>Marta </a:t>
            </a:r>
            <a:r>
              <a:rPr kumimoji="0" lang="en-GB" sz="825" b="0" i="0" u="none" strike="noStrike" kern="1200" cap="none" spc="0" normalizeH="0" baseline="0" noProof="0" dirty="0" err="1">
                <a:ln>
                  <a:noFill/>
                </a:ln>
                <a:solidFill>
                  <a:srgbClr val="000000"/>
                </a:solidFill>
                <a:effectLst/>
                <a:uLnTx/>
                <a:uFillTx/>
                <a:latin typeface="+mn-lt"/>
                <a:ea typeface="+mn-ea"/>
                <a:cs typeface="+mn-cs"/>
              </a:rPr>
              <a:t>López</a:t>
            </a:r>
            <a:r>
              <a:rPr kumimoji="0" lang="en-GB" sz="825" b="0" i="0" u="none" strike="noStrike" kern="1200" cap="none" spc="0" normalizeH="0" baseline="0" noProof="0" dirty="0">
                <a:ln>
                  <a:noFill/>
                </a:ln>
                <a:solidFill>
                  <a:srgbClr val="000000"/>
                </a:solidFill>
                <a:effectLst/>
                <a:uLnTx/>
                <a:uFillTx/>
                <a:latin typeface="+mn-lt"/>
                <a:ea typeface="+mn-ea"/>
                <a:cs typeface="+mn-cs"/>
              </a:rPr>
              <a:t> </a:t>
            </a:r>
            <a:r>
              <a:rPr kumimoji="0" lang="en-GB" sz="825" b="0" i="0" u="none" strike="noStrike" kern="1200" cap="none" spc="0" normalizeH="0" baseline="0" noProof="0" dirty="0" err="1">
                <a:ln>
                  <a:noFill/>
                </a:ln>
                <a:solidFill>
                  <a:srgbClr val="000000"/>
                </a:solidFill>
                <a:effectLst/>
                <a:uLnTx/>
                <a:uFillTx/>
                <a:latin typeface="+mn-lt"/>
                <a:ea typeface="+mn-ea"/>
                <a:cs typeface="+mn-cs"/>
              </a:rPr>
              <a:t>Fraga</a:t>
            </a:r>
            <a:r>
              <a:rPr kumimoji="0" lang="en-GB" sz="825" b="0" i="0" u="none" strike="noStrike" kern="1200" cap="none" spc="0" normalizeH="0" baseline="0" noProof="0" dirty="0">
                <a:ln>
                  <a:noFill/>
                </a:ln>
                <a:solidFill>
                  <a:srgbClr val="000000"/>
                </a:solidFill>
                <a:effectLst/>
                <a:uLnTx/>
                <a:uFillTx/>
                <a:latin typeface="+mn-lt"/>
                <a:ea typeface="+mn-ea"/>
                <a:cs typeface="+mn-cs"/>
              </a:rPr>
              <a:t> ©2019 EDQM, Council of Europe. All rights reserved</a:t>
            </a:r>
            <a:endParaRPr kumimoji="0" lang="fr-FR" sz="825" b="0" i="0" u="none" strike="noStrike" kern="1200" cap="none" spc="0" normalizeH="0" baseline="0" noProof="0" dirty="0">
              <a:ln>
                <a:noFill/>
              </a:ln>
              <a:solidFill>
                <a:srgbClr val="000000"/>
              </a:solidFill>
              <a:effectLst/>
              <a:uLnTx/>
              <a:uFillTx/>
              <a:latin typeface="Tahoma"/>
              <a:ea typeface="+mn-ea"/>
              <a:cs typeface="+mn-cs"/>
            </a:endParaRPr>
          </a:p>
        </p:txBody>
      </p:sp>
      <p:pic>
        <p:nvPicPr>
          <p:cNvPr id="11" name="Picture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40352" y="6372388"/>
            <a:ext cx="1207957" cy="453080"/>
          </a:xfrm>
          <a:prstGeom prst="rect">
            <a:avLst/>
          </a:prstGeom>
        </p:spPr>
      </p:pic>
    </p:spTree>
    <p:extLst>
      <p:ext uri="{BB962C8B-B14F-4D97-AF65-F5344CB8AC3E}">
        <p14:creationId xmlns:p14="http://schemas.microsoft.com/office/powerpoint/2010/main" val="850338693"/>
      </p:ext>
    </p:extLst>
  </p:cSld>
  <p:clrMap bg1="lt1" tx1="dk1" bg2="lt2" tx2="dk2" accent1="accent1" accent2="accent2" accent3="accent3" accent4="accent4" accent5="accent5" accent6="accent6" hlink="hlink" folHlink="folHlink"/>
  <p:sldLayoutIdLst>
    <p:sldLayoutId id="2147484073"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Lst>
  <p:txStyles>
    <p:titleStyle>
      <a:lvl1pPr algn="l" defTabSz="685800" rtl="0" eaLnBrk="1" latinLnBrk="0" hangingPunct="1">
        <a:lnSpc>
          <a:spcPct val="90000"/>
        </a:lnSpc>
        <a:spcBef>
          <a:spcPct val="0"/>
        </a:spcBef>
        <a:buNone/>
        <a:defRPr sz="27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18679"/>
      </p:ext>
    </p:extLst>
  </p:cSld>
  <p:clrMap bg1="lt1" tx1="dk1" bg2="lt2" tx2="dk2" accent1="accent1" accent2="accent2" accent3="accent3" accent4="accent4" accent5="accent5" accent6="accent6" hlink="hlink" folHlink="folHlink"/>
  <p:sldLayoutIdLst>
    <p:sldLayoutId id="2147484086" r:id="rId1"/>
    <p:sldLayoutId id="2147484087" r:id="rId2"/>
    <p:sldLayoutId id="2147484088" r:id="rId3"/>
    <p:sldLayoutId id="2147484089" r:id="rId4"/>
    <p:sldLayoutId id="2147484090" r:id="rId5"/>
    <p:sldLayoutId id="2147484091" r:id="rId6"/>
  </p:sldLayoutIdLst>
  <p:txStyles>
    <p:titleStyle>
      <a:lvl1pPr algn="ctr" defTabSz="914222" rtl="0" eaLnBrk="1" latinLnBrk="0" hangingPunct="1">
        <a:spcBef>
          <a:spcPct val="0"/>
        </a:spcBef>
        <a:buNone/>
        <a:defRPr sz="4428" kern="1200">
          <a:solidFill>
            <a:schemeClr val="tx1"/>
          </a:solidFill>
          <a:latin typeface="+mj-lt"/>
          <a:ea typeface="+mj-ea"/>
          <a:cs typeface="+mj-cs"/>
        </a:defRPr>
      </a:lvl1pPr>
    </p:titleStyle>
    <p:bodyStyle>
      <a:lvl1pPr marL="342833" indent="-342833" algn="l" defTabSz="914222" rtl="0" eaLnBrk="1" latinLnBrk="0" hangingPunct="1">
        <a:spcBef>
          <a:spcPct val="20000"/>
        </a:spcBef>
        <a:buFont typeface="Arial" pitchFamily="34" charset="0"/>
        <a:buChar char="•"/>
        <a:defRPr sz="3233" kern="1200">
          <a:solidFill>
            <a:schemeClr val="tx1"/>
          </a:solidFill>
          <a:latin typeface="+mn-lt"/>
          <a:ea typeface="+mn-ea"/>
          <a:cs typeface="+mn-cs"/>
        </a:defRPr>
      </a:lvl1pPr>
      <a:lvl2pPr marL="742805" indent="-285694" algn="l" defTabSz="914222" rtl="0" eaLnBrk="1" latinLnBrk="0" hangingPunct="1">
        <a:spcBef>
          <a:spcPct val="20000"/>
        </a:spcBef>
        <a:buFont typeface="Arial" pitchFamily="34" charset="0"/>
        <a:buChar char="–"/>
        <a:defRPr sz="2812" kern="1200">
          <a:solidFill>
            <a:schemeClr val="tx1"/>
          </a:solidFill>
          <a:latin typeface="+mn-lt"/>
          <a:ea typeface="+mn-ea"/>
          <a:cs typeface="+mn-cs"/>
        </a:defRPr>
      </a:lvl2pPr>
      <a:lvl3pPr marL="1142777" indent="-228556" algn="l" defTabSz="914222" rtl="0" eaLnBrk="1" latinLnBrk="0" hangingPunct="1">
        <a:spcBef>
          <a:spcPct val="20000"/>
        </a:spcBef>
        <a:buFont typeface="Arial" pitchFamily="34" charset="0"/>
        <a:buChar char="•"/>
        <a:defRPr sz="2390" kern="1200">
          <a:solidFill>
            <a:schemeClr val="tx1"/>
          </a:solidFill>
          <a:latin typeface="+mn-lt"/>
          <a:ea typeface="+mn-ea"/>
          <a:cs typeface="+mn-cs"/>
        </a:defRPr>
      </a:lvl3pPr>
      <a:lvl4pPr marL="1599888" indent="-228556" algn="l" defTabSz="914222" rtl="0" eaLnBrk="1" latinLnBrk="0" hangingPunct="1">
        <a:spcBef>
          <a:spcPct val="20000"/>
        </a:spcBef>
        <a:buFont typeface="Arial" pitchFamily="34" charset="0"/>
        <a:buChar char="–"/>
        <a:defRPr sz="1968" kern="1200">
          <a:solidFill>
            <a:schemeClr val="tx1"/>
          </a:solidFill>
          <a:latin typeface="+mn-lt"/>
          <a:ea typeface="+mn-ea"/>
          <a:cs typeface="+mn-cs"/>
        </a:defRPr>
      </a:lvl4pPr>
      <a:lvl5pPr marL="2056999" indent="-228556" algn="l" defTabSz="914222" rtl="0" eaLnBrk="1" latinLnBrk="0" hangingPunct="1">
        <a:spcBef>
          <a:spcPct val="20000"/>
        </a:spcBef>
        <a:buFont typeface="Arial" pitchFamily="34" charset="0"/>
        <a:buChar char="»"/>
        <a:defRPr sz="1968" kern="1200">
          <a:solidFill>
            <a:schemeClr val="tx1"/>
          </a:solidFill>
          <a:latin typeface="+mn-lt"/>
          <a:ea typeface="+mn-ea"/>
          <a:cs typeface="+mn-cs"/>
        </a:defRPr>
      </a:lvl5pPr>
      <a:lvl6pPr marL="2514110" indent="-228556" algn="l" defTabSz="914222" rtl="0" eaLnBrk="1" latinLnBrk="0" hangingPunct="1">
        <a:spcBef>
          <a:spcPct val="20000"/>
        </a:spcBef>
        <a:buFont typeface="Arial" pitchFamily="34" charset="0"/>
        <a:buChar char="•"/>
        <a:defRPr sz="1968" kern="1200">
          <a:solidFill>
            <a:schemeClr val="tx1"/>
          </a:solidFill>
          <a:latin typeface="+mn-lt"/>
          <a:ea typeface="+mn-ea"/>
          <a:cs typeface="+mn-cs"/>
        </a:defRPr>
      </a:lvl6pPr>
      <a:lvl7pPr marL="2971220" indent="-228556" algn="l" defTabSz="914222" rtl="0" eaLnBrk="1" latinLnBrk="0" hangingPunct="1">
        <a:spcBef>
          <a:spcPct val="20000"/>
        </a:spcBef>
        <a:buFont typeface="Arial" pitchFamily="34" charset="0"/>
        <a:buChar char="•"/>
        <a:defRPr sz="1968" kern="1200">
          <a:solidFill>
            <a:schemeClr val="tx1"/>
          </a:solidFill>
          <a:latin typeface="+mn-lt"/>
          <a:ea typeface="+mn-ea"/>
          <a:cs typeface="+mn-cs"/>
        </a:defRPr>
      </a:lvl7pPr>
      <a:lvl8pPr marL="3428331" indent="-228556" algn="l" defTabSz="914222" rtl="0" eaLnBrk="1" latinLnBrk="0" hangingPunct="1">
        <a:spcBef>
          <a:spcPct val="20000"/>
        </a:spcBef>
        <a:buFont typeface="Arial" pitchFamily="34" charset="0"/>
        <a:buChar char="•"/>
        <a:defRPr sz="1968" kern="1200">
          <a:solidFill>
            <a:schemeClr val="tx1"/>
          </a:solidFill>
          <a:latin typeface="+mn-lt"/>
          <a:ea typeface="+mn-ea"/>
          <a:cs typeface="+mn-cs"/>
        </a:defRPr>
      </a:lvl8pPr>
      <a:lvl9pPr marL="3885442" indent="-228556" algn="l" defTabSz="914222" rtl="0" eaLnBrk="1" latinLnBrk="0" hangingPunct="1">
        <a:spcBef>
          <a:spcPct val="20000"/>
        </a:spcBef>
        <a:buFont typeface="Arial" pitchFamily="34" charset="0"/>
        <a:buChar char="•"/>
        <a:defRPr sz="1968" kern="1200">
          <a:solidFill>
            <a:schemeClr val="tx1"/>
          </a:solidFill>
          <a:latin typeface="+mn-lt"/>
          <a:ea typeface="+mn-ea"/>
          <a:cs typeface="+mn-cs"/>
        </a:defRPr>
      </a:lvl9pPr>
    </p:bodyStyle>
    <p:otherStyle>
      <a:defPPr>
        <a:defRPr lang="nl-NL"/>
      </a:defPPr>
      <a:lvl1pPr marL="0" algn="l" defTabSz="914222" rtl="0" eaLnBrk="1" latinLnBrk="0" hangingPunct="1">
        <a:defRPr sz="1828" kern="1200">
          <a:solidFill>
            <a:schemeClr val="tx1"/>
          </a:solidFill>
          <a:latin typeface="+mn-lt"/>
          <a:ea typeface="+mn-ea"/>
          <a:cs typeface="+mn-cs"/>
        </a:defRPr>
      </a:lvl1pPr>
      <a:lvl2pPr marL="457111" algn="l" defTabSz="914222" rtl="0" eaLnBrk="1" latinLnBrk="0" hangingPunct="1">
        <a:defRPr sz="1828" kern="1200">
          <a:solidFill>
            <a:schemeClr val="tx1"/>
          </a:solidFill>
          <a:latin typeface="+mn-lt"/>
          <a:ea typeface="+mn-ea"/>
          <a:cs typeface="+mn-cs"/>
        </a:defRPr>
      </a:lvl2pPr>
      <a:lvl3pPr marL="914222" algn="l" defTabSz="914222" rtl="0" eaLnBrk="1" latinLnBrk="0" hangingPunct="1">
        <a:defRPr sz="1828" kern="1200">
          <a:solidFill>
            <a:schemeClr val="tx1"/>
          </a:solidFill>
          <a:latin typeface="+mn-lt"/>
          <a:ea typeface="+mn-ea"/>
          <a:cs typeface="+mn-cs"/>
        </a:defRPr>
      </a:lvl3pPr>
      <a:lvl4pPr marL="1371333" algn="l" defTabSz="914222" rtl="0" eaLnBrk="1" latinLnBrk="0" hangingPunct="1">
        <a:defRPr sz="1828" kern="1200">
          <a:solidFill>
            <a:schemeClr val="tx1"/>
          </a:solidFill>
          <a:latin typeface="+mn-lt"/>
          <a:ea typeface="+mn-ea"/>
          <a:cs typeface="+mn-cs"/>
        </a:defRPr>
      </a:lvl4pPr>
      <a:lvl5pPr marL="1828443" algn="l" defTabSz="914222" rtl="0" eaLnBrk="1" latinLnBrk="0" hangingPunct="1">
        <a:defRPr sz="1828" kern="1200">
          <a:solidFill>
            <a:schemeClr val="tx1"/>
          </a:solidFill>
          <a:latin typeface="+mn-lt"/>
          <a:ea typeface="+mn-ea"/>
          <a:cs typeface="+mn-cs"/>
        </a:defRPr>
      </a:lvl5pPr>
      <a:lvl6pPr marL="2285554" algn="l" defTabSz="914222" rtl="0" eaLnBrk="1" latinLnBrk="0" hangingPunct="1">
        <a:defRPr sz="1828" kern="1200">
          <a:solidFill>
            <a:schemeClr val="tx1"/>
          </a:solidFill>
          <a:latin typeface="+mn-lt"/>
          <a:ea typeface="+mn-ea"/>
          <a:cs typeface="+mn-cs"/>
        </a:defRPr>
      </a:lvl6pPr>
      <a:lvl7pPr marL="2742665" algn="l" defTabSz="914222" rtl="0" eaLnBrk="1" latinLnBrk="0" hangingPunct="1">
        <a:defRPr sz="1828" kern="1200">
          <a:solidFill>
            <a:schemeClr val="tx1"/>
          </a:solidFill>
          <a:latin typeface="+mn-lt"/>
          <a:ea typeface="+mn-ea"/>
          <a:cs typeface="+mn-cs"/>
        </a:defRPr>
      </a:lvl7pPr>
      <a:lvl8pPr marL="3199776" algn="l" defTabSz="914222" rtl="0" eaLnBrk="1" latinLnBrk="0" hangingPunct="1">
        <a:defRPr sz="1828" kern="1200">
          <a:solidFill>
            <a:schemeClr val="tx1"/>
          </a:solidFill>
          <a:latin typeface="+mn-lt"/>
          <a:ea typeface="+mn-ea"/>
          <a:cs typeface="+mn-cs"/>
        </a:defRPr>
      </a:lvl8pPr>
      <a:lvl9pPr marL="3656886" algn="l" defTabSz="914222" rtl="0" eaLnBrk="1" latinLnBrk="0" hangingPunct="1">
        <a:defRPr sz="1828"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7C0679-844A-C04A-8C82-A90F9A2F42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83" y="-17854"/>
            <a:ext cx="9189571" cy="6893709"/>
          </a:xfrm>
          <a:prstGeom prst="rect">
            <a:avLst/>
          </a:prstGeom>
        </p:spPr>
      </p:pic>
      <p:sp>
        <p:nvSpPr>
          <p:cNvPr id="8" name="TextBox 7">
            <a:extLst>
              <a:ext uri="{FF2B5EF4-FFF2-40B4-BE49-F238E27FC236}">
                <a16:creationId xmlns:a16="http://schemas.microsoft.com/office/drawing/2014/main" id="{77D5E1CC-4122-734F-AD29-13747788C77E}"/>
              </a:ext>
            </a:extLst>
          </p:cNvPr>
          <p:cNvSpPr txBox="1"/>
          <p:nvPr/>
        </p:nvSpPr>
        <p:spPr>
          <a:xfrm>
            <a:off x="8522324" y="6403340"/>
            <a:ext cx="518337" cy="196208"/>
          </a:xfrm>
          <a:prstGeom prst="rect">
            <a:avLst/>
          </a:prstGeom>
          <a:noFill/>
        </p:spPr>
        <p:txBody>
          <a:bodyPr wrap="square" rtlCol="0" anchor="ctr">
            <a:spAutoFit/>
          </a:bodyPr>
          <a:lstStyle/>
          <a:p>
            <a:pPr algn="r"/>
            <a:fld id="{91011131-6C8E-204B-8001-5829C065B492}" type="slidenum">
              <a:rPr lang="en-US" sz="675" b="1" i="0" smtClean="0">
                <a:solidFill>
                  <a:srgbClr val="CCCCCC"/>
                </a:solidFill>
                <a:latin typeface="Verdana" panose="020B0604030504040204" pitchFamily="34" charset="0"/>
                <a:ea typeface="Verdana" panose="020B0604030504040204" pitchFamily="34" charset="0"/>
                <a:cs typeface="Verdana" panose="020B0604030504040204" pitchFamily="34" charset="0"/>
              </a:rPr>
              <a:pPr algn="r"/>
              <a:t>‹N°›</a:t>
            </a:fld>
            <a:endParaRPr lang="en-US" sz="675" b="1" i="0" dirty="0">
              <a:solidFill>
                <a:srgbClr val="CCCCCC"/>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49205335"/>
      </p:ext>
    </p:extLst>
  </p:cSld>
  <p:clrMap bg1="lt1" tx1="dk1" bg2="lt2" tx2="dk2" accent1="accent1" accent2="accent2" accent3="accent3" accent4="accent4" accent5="accent5" accent6="accent6" hlink="hlink" folHlink="folHlink"/>
  <p:sldLayoutIdLst>
    <p:sldLayoutId id="2147484135" r:id="rId1"/>
    <p:sldLayoutId id="2147484136" r:id="rId2"/>
  </p:sldLayoutIdLst>
  <p:txStyles>
    <p:titleStyle>
      <a:lvl1pPr algn="l" defTabSz="514350" rtl="0" eaLnBrk="1" latinLnBrk="0" hangingPunct="1">
        <a:lnSpc>
          <a:spcPct val="90000"/>
        </a:lnSpc>
        <a:spcBef>
          <a:spcPct val="0"/>
        </a:spcBef>
        <a:buNone/>
        <a:defRPr sz="2475"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7859" y="181232"/>
            <a:ext cx="8740451" cy="477876"/>
          </a:xfrm>
          <a:prstGeom prst="rect">
            <a:avLst/>
          </a:prstGeom>
        </p:spPr>
        <p:txBody>
          <a:bodyPr vert="horz" lIns="91440" tIns="45720" rIns="91440" bIns="45720" rtlCol="0" anchor="ctr">
            <a:noAutofit/>
          </a:bodyPr>
          <a:lstStyle/>
          <a:p>
            <a:r>
              <a:rPr lang="en-US" dirty="0"/>
              <a:t>Click to edit Master title style</a:t>
            </a:r>
            <a:endParaRPr lang="fr-FR" dirty="0"/>
          </a:p>
        </p:txBody>
      </p:sp>
      <p:sp>
        <p:nvSpPr>
          <p:cNvPr id="3" name="Text Placeholder 2"/>
          <p:cNvSpPr>
            <a:spLocks noGrp="1"/>
          </p:cNvSpPr>
          <p:nvPr>
            <p:ph type="body" idx="1"/>
          </p:nvPr>
        </p:nvSpPr>
        <p:spPr>
          <a:xfrm>
            <a:off x="207858" y="881449"/>
            <a:ext cx="8740451" cy="529551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cxnSp>
        <p:nvCxnSpPr>
          <p:cNvPr id="7" name="Straight Connector 6"/>
          <p:cNvCxnSpPr/>
          <p:nvPr/>
        </p:nvCxnSpPr>
        <p:spPr>
          <a:xfrm flipV="1">
            <a:off x="207858" y="725593"/>
            <a:ext cx="8740451" cy="18661"/>
          </a:xfrm>
          <a:prstGeom prst="line">
            <a:avLst/>
          </a:prstGeom>
          <a:ln w="3810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07858" y="6328593"/>
            <a:ext cx="8740451" cy="18661"/>
          </a:xfrm>
          <a:prstGeom prst="line">
            <a:avLst/>
          </a:prstGeom>
          <a:ln w="38100">
            <a:solidFill>
              <a:srgbClr val="1F497D"/>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07857" y="6400904"/>
            <a:ext cx="357790" cy="230832"/>
          </a:xfrm>
          <a:prstGeom prst="rect">
            <a:avLst/>
          </a:prstGeom>
        </p:spPr>
        <p:txBody>
          <a:bodyPr wrap="none">
            <a:spAutoFit/>
          </a:bodyPr>
          <a:lstStyle/>
          <a:p>
            <a:fld id="{5BB211B4-2CFA-4C75-ABBF-466DB682F5AA}" type="slidenum">
              <a:rPr kumimoji="0" lang="fr-FR" sz="900" b="0" i="0" u="none" strike="noStrike" kern="1200" cap="none" spc="0" normalizeH="0" baseline="0" noProof="0" smtClean="0">
                <a:ln>
                  <a:noFill/>
                </a:ln>
                <a:solidFill>
                  <a:srgbClr val="1F497D"/>
                </a:solidFill>
                <a:effectLst/>
                <a:uLnTx/>
                <a:uFillTx/>
                <a:latin typeface="Tahoma"/>
                <a:ea typeface="+mn-ea"/>
                <a:cs typeface="+mn-cs"/>
              </a:rPr>
              <a:pPr/>
              <a:t>‹N°›</a:t>
            </a:fld>
            <a:endParaRPr lang="fr-FR" sz="900" dirty="0"/>
          </a:p>
        </p:txBody>
      </p:sp>
      <p:sp>
        <p:nvSpPr>
          <p:cNvPr id="10" name="Footer Placeholder 3"/>
          <p:cNvSpPr txBox="1">
            <a:spLocks/>
          </p:cNvSpPr>
          <p:nvPr/>
        </p:nvSpPr>
        <p:spPr>
          <a:xfrm>
            <a:off x="406350" y="6356843"/>
            <a:ext cx="2750924" cy="365125"/>
          </a:xfrm>
          <a:prstGeom prst="rect">
            <a:avLst/>
          </a:prstGeom>
        </p:spPr>
        <p:txBody>
          <a:bodyPr vert="horz" lIns="68580" tIns="34290" rIns="68580" bIns="34290" rtlCol="0" anchor="ctr"/>
          <a:lstStyle>
            <a:defPPr>
              <a:defRPr lang="fr-FR"/>
            </a:defPPr>
            <a:lvl1pPr marL="0" algn="ctr" defTabSz="914400" rtl="0" eaLnBrk="1" latinLnBrk="0" hangingPunct="1">
              <a:defRPr sz="11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srgbClr val="000000"/>
                </a:solidFill>
                <a:effectLst/>
                <a:uLnTx/>
                <a:uFillTx/>
                <a:latin typeface="Tahoma"/>
                <a:ea typeface="+mn-ea"/>
                <a:cs typeface="+mn-cs"/>
              </a:rPr>
              <a:t>©2019 EDQM, Council of Europe. All rights reserved.</a:t>
            </a:r>
            <a:endParaRPr kumimoji="0" lang="fr-FR" sz="825" b="0" i="0" u="none" strike="noStrike" kern="1200" cap="none" spc="0" normalizeH="0" baseline="0" noProof="0" dirty="0">
              <a:ln>
                <a:noFill/>
              </a:ln>
              <a:solidFill>
                <a:srgbClr val="000000"/>
              </a:solidFill>
              <a:effectLst/>
              <a:uLnTx/>
              <a:uFillTx/>
              <a:latin typeface="Tahoma"/>
              <a:ea typeface="+mn-ea"/>
              <a:cs typeface="+mn-cs"/>
            </a:endParaRPr>
          </a:p>
        </p:txBody>
      </p:sp>
      <p:pic>
        <p:nvPicPr>
          <p:cNvPr id="11" name="Picture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925367" y="6372388"/>
            <a:ext cx="1022942" cy="453080"/>
          </a:xfrm>
          <a:prstGeom prst="rect">
            <a:avLst/>
          </a:prstGeom>
        </p:spPr>
      </p:pic>
    </p:spTree>
    <p:extLst>
      <p:ext uri="{BB962C8B-B14F-4D97-AF65-F5344CB8AC3E}">
        <p14:creationId xmlns:p14="http://schemas.microsoft.com/office/powerpoint/2010/main" val="3010486652"/>
      </p:ext>
    </p:extLst>
  </p:cSld>
  <p:clrMap bg1="lt1" tx1="dk1" bg2="lt2" tx2="dk2" accent1="accent1" accent2="accent2" accent3="accent3" accent4="accent4" accent5="accent5" accent6="accent6" hlink="hlink" folHlink="folHlink"/>
  <p:sldLayoutIdLst>
    <p:sldLayoutId id="2147484150" r:id="rId1"/>
    <p:sldLayoutId id="2147484152" r:id="rId2"/>
    <p:sldLayoutId id="2147484153"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Lst>
  <p:hf hdr="0" ftr="0" dt="0"/>
  <p:txStyles>
    <p:titleStyle>
      <a:lvl1pPr algn="l" defTabSz="685800" rtl="0" eaLnBrk="1" latinLnBrk="0" hangingPunct="1">
        <a:lnSpc>
          <a:spcPct val="90000"/>
        </a:lnSpc>
        <a:spcBef>
          <a:spcPct val="0"/>
        </a:spcBef>
        <a:buNone/>
        <a:defRPr sz="27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ijdelijke aanduiding voor voettekst 4"/>
          <p:cNvSpPr>
            <a:spLocks noGrp="1"/>
          </p:cNvSpPr>
          <p:nvPr>
            <p:ph type="ftr" sz="quarter" idx="3"/>
          </p:nvPr>
        </p:nvSpPr>
        <p:spPr>
          <a:xfrm>
            <a:off x="457200" y="6324600"/>
            <a:ext cx="2895600" cy="365125"/>
          </a:xfrm>
          <a:prstGeom prst="rect">
            <a:avLst/>
          </a:prstGeom>
        </p:spPr>
        <p:txBody>
          <a:bodyPr vert="horz" lIns="91440" tIns="45720" rIns="91440" bIns="45720" rtlCol="0" anchor="ctr"/>
          <a:lstStyle>
            <a:lvl1pPr algn="l" eaLnBrk="1" fontAlgn="auto" hangingPunct="1">
              <a:spcBef>
                <a:spcPts val="0"/>
              </a:spcBef>
              <a:spcAft>
                <a:spcPts val="0"/>
              </a:spcAft>
              <a:defRPr sz="1200" dirty="0">
                <a:solidFill>
                  <a:schemeClr val="tx1">
                    <a:tint val="75000"/>
                  </a:schemeClr>
                </a:solidFill>
                <a:latin typeface="+mn-lt"/>
              </a:defRPr>
            </a:lvl1pPr>
          </a:lstStyle>
          <a:p>
            <a:pPr>
              <a:defRPr/>
            </a:pPr>
            <a:r>
              <a:rPr lang="en-GB"/>
              <a:t>Footer</a:t>
            </a:r>
          </a:p>
        </p:txBody>
      </p:sp>
      <p:sp>
        <p:nvSpPr>
          <p:cNvPr id="8" name="Slide Number Placeholder 7"/>
          <p:cNvSpPr>
            <a:spLocks noGrp="1"/>
          </p:cNvSpPr>
          <p:nvPr>
            <p:ph type="sldNum" sz="quarter" idx="4"/>
          </p:nvPr>
        </p:nvSpPr>
        <p:spPr>
          <a:xfrm>
            <a:off x="4238625" y="6316663"/>
            <a:ext cx="679450"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a:solidFill>
                  <a:schemeClr val="tx1">
                    <a:tint val="75000"/>
                  </a:schemeClr>
                </a:solidFill>
                <a:latin typeface="+mn-lt"/>
              </a:defRPr>
            </a:lvl1pPr>
          </a:lstStyle>
          <a:p>
            <a:pPr>
              <a:defRPr/>
            </a:pPr>
            <a:fld id="{C7C83374-9EEE-42AA-BB9B-EDA829DC8D8D}" type="slidenum">
              <a:rPr lang="nl-NL"/>
              <a:pPr>
                <a:defRPr/>
              </a:pPr>
              <a:t>‹N°›</a:t>
            </a:fld>
            <a:endParaRPr lang="nl-NL" dirty="0"/>
          </a:p>
        </p:txBody>
      </p:sp>
      <p:pic>
        <p:nvPicPr>
          <p:cNvPr id="8196" name="Picture 10"/>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364413" y="6191250"/>
            <a:ext cx="13223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0545158"/>
      </p:ext>
    </p:extLst>
  </p:cSld>
  <p:clrMap bg1="lt1" tx1="dk1" bg2="lt2" tx2="dk2" accent1="accent1" accent2="accent2" accent3="accent3" accent4="accent4" accent5="accent5" accent6="accent6" hlink="hlink" folHlink="folHlink"/>
  <p:sldLayoutIdLst>
    <p:sldLayoutId id="2147484218" r:id="rId1"/>
    <p:sldLayoutId id="2147484219" r:id="rId2"/>
    <p:sldLayoutId id="2147484220" r:id="rId3"/>
    <p:sldLayoutId id="2147484221" r:id="rId4"/>
  </p:sldLayoutIdLst>
  <p:hf hdr="0" ftr="0" dt="0"/>
  <p:txStyles>
    <p:titleStyle>
      <a:lvl1pPr algn="l" defTabSz="455613" rtl="0" eaLnBrk="0" fontAlgn="base" hangingPunct="0">
        <a:lnSpc>
          <a:spcPts val="4000"/>
        </a:lnSpc>
        <a:spcBef>
          <a:spcPct val="0"/>
        </a:spcBef>
        <a:spcAft>
          <a:spcPct val="0"/>
        </a:spcAft>
        <a:defRPr sz="4400" kern="1200">
          <a:solidFill>
            <a:schemeClr val="tx1"/>
          </a:solidFill>
          <a:latin typeface="+mj-lt"/>
          <a:ea typeface="+mj-ea"/>
          <a:cs typeface="+mj-cs"/>
        </a:defRPr>
      </a:lvl1pPr>
      <a:lvl2pPr algn="l" defTabSz="455613" rtl="0" eaLnBrk="0" fontAlgn="base" hangingPunct="0">
        <a:lnSpc>
          <a:spcPts val="4000"/>
        </a:lnSpc>
        <a:spcBef>
          <a:spcPct val="0"/>
        </a:spcBef>
        <a:spcAft>
          <a:spcPct val="0"/>
        </a:spcAft>
        <a:defRPr sz="4400">
          <a:solidFill>
            <a:schemeClr val="tx1"/>
          </a:solidFill>
          <a:latin typeface="Calibri" panose="020F0502020204030204" pitchFamily="34" charset="0"/>
        </a:defRPr>
      </a:lvl2pPr>
      <a:lvl3pPr algn="l" defTabSz="455613" rtl="0" eaLnBrk="0" fontAlgn="base" hangingPunct="0">
        <a:lnSpc>
          <a:spcPts val="4000"/>
        </a:lnSpc>
        <a:spcBef>
          <a:spcPct val="0"/>
        </a:spcBef>
        <a:spcAft>
          <a:spcPct val="0"/>
        </a:spcAft>
        <a:defRPr sz="4400">
          <a:solidFill>
            <a:schemeClr val="tx1"/>
          </a:solidFill>
          <a:latin typeface="Calibri" panose="020F0502020204030204" pitchFamily="34" charset="0"/>
        </a:defRPr>
      </a:lvl3pPr>
      <a:lvl4pPr algn="l" defTabSz="455613" rtl="0" eaLnBrk="0" fontAlgn="base" hangingPunct="0">
        <a:lnSpc>
          <a:spcPts val="4000"/>
        </a:lnSpc>
        <a:spcBef>
          <a:spcPct val="0"/>
        </a:spcBef>
        <a:spcAft>
          <a:spcPct val="0"/>
        </a:spcAft>
        <a:defRPr sz="4400">
          <a:solidFill>
            <a:schemeClr val="tx1"/>
          </a:solidFill>
          <a:latin typeface="Calibri" panose="020F0502020204030204" pitchFamily="34" charset="0"/>
        </a:defRPr>
      </a:lvl4pPr>
      <a:lvl5pPr algn="l" defTabSz="455613" rtl="0" eaLnBrk="0" fontAlgn="base" hangingPunct="0">
        <a:lnSpc>
          <a:spcPts val="4000"/>
        </a:lnSpc>
        <a:spcBef>
          <a:spcPct val="0"/>
        </a:spcBef>
        <a:spcAft>
          <a:spcPct val="0"/>
        </a:spcAft>
        <a:defRPr sz="4400">
          <a:solidFill>
            <a:schemeClr val="tx1"/>
          </a:solidFill>
          <a:latin typeface="Calibri" panose="020F0502020204030204" pitchFamily="34" charset="0"/>
        </a:defRPr>
      </a:lvl5pPr>
      <a:lvl6pPr marL="457200" algn="l" defTabSz="455613" rtl="0" fontAlgn="base">
        <a:lnSpc>
          <a:spcPts val="4000"/>
        </a:lnSpc>
        <a:spcBef>
          <a:spcPct val="0"/>
        </a:spcBef>
        <a:spcAft>
          <a:spcPct val="0"/>
        </a:spcAft>
        <a:defRPr sz="4400">
          <a:solidFill>
            <a:schemeClr val="tx1"/>
          </a:solidFill>
          <a:latin typeface="Calibri" panose="020F0502020204030204" pitchFamily="34" charset="0"/>
        </a:defRPr>
      </a:lvl6pPr>
      <a:lvl7pPr marL="914400" algn="l" defTabSz="455613" rtl="0" fontAlgn="base">
        <a:lnSpc>
          <a:spcPts val="4000"/>
        </a:lnSpc>
        <a:spcBef>
          <a:spcPct val="0"/>
        </a:spcBef>
        <a:spcAft>
          <a:spcPct val="0"/>
        </a:spcAft>
        <a:defRPr sz="4400">
          <a:solidFill>
            <a:schemeClr val="tx1"/>
          </a:solidFill>
          <a:latin typeface="Calibri" panose="020F0502020204030204" pitchFamily="34" charset="0"/>
        </a:defRPr>
      </a:lvl7pPr>
      <a:lvl8pPr marL="1371600" algn="l" defTabSz="455613" rtl="0" fontAlgn="base">
        <a:lnSpc>
          <a:spcPts val="4000"/>
        </a:lnSpc>
        <a:spcBef>
          <a:spcPct val="0"/>
        </a:spcBef>
        <a:spcAft>
          <a:spcPct val="0"/>
        </a:spcAft>
        <a:defRPr sz="4400">
          <a:solidFill>
            <a:schemeClr val="tx1"/>
          </a:solidFill>
          <a:latin typeface="Calibri" panose="020F0502020204030204" pitchFamily="34" charset="0"/>
        </a:defRPr>
      </a:lvl8pPr>
      <a:lvl9pPr marL="1828800" algn="l" defTabSz="455613" rtl="0" fontAlgn="base">
        <a:lnSpc>
          <a:spcPts val="4000"/>
        </a:lnSpc>
        <a:spcBef>
          <a:spcPct val="0"/>
        </a:spcBef>
        <a:spcAft>
          <a:spcPct val="0"/>
        </a:spcAft>
        <a:defRPr sz="4400">
          <a:solidFill>
            <a:schemeClr val="tx1"/>
          </a:solidFill>
          <a:latin typeface="Calibri" panose="020F0502020204030204" pitchFamily="34" charset="0"/>
        </a:defRPr>
      </a:lvl9pPr>
    </p:titleStyle>
    <p:bodyStyle>
      <a:lvl1pPr marL="341313" indent="-341313" algn="l" defTabSz="455613" rtl="0" eaLnBrk="0" fontAlgn="base" hangingPunct="0">
        <a:spcBef>
          <a:spcPct val="20000"/>
        </a:spcBef>
        <a:spcAft>
          <a:spcPct val="0"/>
        </a:spcAft>
        <a:buFont typeface="Arial" panose="020B0604020202020204" pitchFamily="34" charset="0"/>
        <a:defRPr sz="3200" kern="1200">
          <a:solidFill>
            <a:schemeClr val="tx1"/>
          </a:solidFill>
          <a:latin typeface="+mn-lt"/>
          <a:ea typeface="+mn-ea"/>
          <a:cs typeface="+mn-cs"/>
        </a:defRPr>
      </a:lvl1pPr>
      <a:lvl2pPr marL="741363" indent="-284163" algn="l" defTabSz="455613"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defTabSz="4556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defTabSz="4556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defTabSz="4556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‹N°›</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688925598"/>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 id="2147484236" r:id="rId12"/>
    <p:sldLayoutId id="2147484237" r:id="rId13"/>
    <p:sldLayoutId id="2147484238" r:id="rId14"/>
    <p:sldLayoutId id="2147484239" r:id="rId15"/>
    <p:sldLayoutId id="2147484240" r:id="rId16"/>
    <p:sldLayoutId id="2147484241" r:id="rId17"/>
    <p:sldLayoutId id="2147484242" r:id="rId18"/>
    <p:sldLayoutId id="2147484243" r:id="rId19"/>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7ED9C8-F09A-4D9E-BEC0-4725162E21FF}" type="datetimeFigureOut">
              <a:rPr lang="en-US" smtClean="0"/>
              <a:t>7/18/2025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7D807A-D3EC-4DEA-86E2-120E4093F1A6}" type="slidenum">
              <a:rPr lang="en-US" smtClean="0"/>
              <a:t>‹N°›</a:t>
            </a:fld>
            <a:endParaRPr lang="en-US"/>
          </a:p>
        </p:txBody>
      </p:sp>
    </p:spTree>
    <p:extLst>
      <p:ext uri="{BB962C8B-B14F-4D97-AF65-F5344CB8AC3E}">
        <p14:creationId xmlns:p14="http://schemas.microsoft.com/office/powerpoint/2010/main" val="2996274505"/>
      </p:ext>
    </p:extLst>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4F5BC0A-5C85-4304-8105-28591045DEBB}" type="slidenum">
              <a:rPr lang="en-GB" altLang="en-US"/>
              <a:pPr/>
              <a:t>‹N°›</a:t>
            </a:fld>
            <a:endParaRPr lang="en-GB" altLang="en-US"/>
          </a:p>
        </p:txBody>
      </p:sp>
      <p:pic>
        <p:nvPicPr>
          <p:cNvPr id="2055" name="Picture 16" descr="en-quadri_small"/>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957638" y="258763"/>
            <a:ext cx="143668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userDrawn="1"/>
        </p:nvSpPr>
        <p:spPr bwMode="auto">
          <a:xfrm>
            <a:off x="4256088" y="6426200"/>
            <a:ext cx="611187" cy="431800"/>
          </a:xfrm>
          <a:prstGeom prst="rect">
            <a:avLst/>
          </a:prstGeom>
          <a:solidFill>
            <a:srgbClr val="AFC551"/>
          </a:solidFill>
          <a:ln>
            <a:noFill/>
          </a:ln>
          <a:effectLst>
            <a:outerShdw dist="23000" dir="5400000" rotWithShape="0">
              <a:srgbClr val="000000">
                <a:alpha val="34998"/>
              </a:srgbClr>
            </a:outerShdw>
          </a:effectLst>
        </p:spPr>
        <p:txBody>
          <a:bodyPr lIns="36000"/>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eaLnBrk="1" hangingPunct="1">
              <a:defRPr/>
            </a:pPr>
            <a:r>
              <a:rPr lang="fr-BE" altLang="en-US" sz="600" b="0" i="1">
                <a:solidFill>
                  <a:schemeClr val="bg1"/>
                </a:solidFill>
              </a:rPr>
              <a:t>Health and</a:t>
            </a:r>
          </a:p>
          <a:p>
            <a:pPr eaLnBrk="1" hangingPunct="1">
              <a:defRPr/>
            </a:pPr>
            <a:r>
              <a:rPr lang="fr-BE" altLang="en-US" sz="600" b="0" i="1">
                <a:solidFill>
                  <a:schemeClr val="bg1"/>
                </a:solidFill>
              </a:rPr>
              <a:t>Consumers</a:t>
            </a:r>
            <a:endParaRPr lang="en-GB" altLang="en-US" sz="600" b="0" i="1">
              <a:solidFill>
                <a:schemeClr val="bg1"/>
              </a:solidFill>
            </a:endParaRPr>
          </a:p>
        </p:txBody>
      </p:sp>
    </p:spTree>
    <p:extLst>
      <p:ext uri="{BB962C8B-B14F-4D97-AF65-F5344CB8AC3E}">
        <p14:creationId xmlns:p14="http://schemas.microsoft.com/office/powerpoint/2010/main" val="2298127566"/>
      </p:ext>
    </p:extLst>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‹N°›</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2725078926"/>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7"/>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860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a:solidFill>
                  <a:schemeClr val="tx1"/>
                </a:solidFill>
                <a:latin typeface="Arial" charset="0"/>
              </a:defRPr>
            </a:lvl1pPr>
          </a:lstStyle>
          <a:p>
            <a:pPr defTabSz="914400" fontAlgn="base">
              <a:spcBef>
                <a:spcPct val="0"/>
              </a:spcBef>
              <a:spcAft>
                <a:spcPct val="0"/>
              </a:spcAft>
              <a:defRPr/>
            </a:pPr>
            <a:endParaRPr lang="en-GB" dirty="0">
              <a:solidFill>
                <a:srgbClr val="000000"/>
              </a:solidFill>
            </a:endParaRPr>
          </a:p>
        </p:txBody>
      </p:sp>
      <p:sp>
        <p:nvSpPr>
          <p:cNvPr id="860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a:solidFill>
                  <a:schemeClr val="tx1"/>
                </a:solidFill>
                <a:latin typeface="Arial" charset="0"/>
              </a:defRPr>
            </a:lvl1pPr>
          </a:lstStyle>
          <a:p>
            <a:pPr defTabSz="914400" fontAlgn="base">
              <a:spcBef>
                <a:spcPct val="0"/>
              </a:spcBef>
              <a:spcAft>
                <a:spcPct val="0"/>
              </a:spcAft>
              <a:defRPr/>
            </a:pPr>
            <a:endParaRPr lang="en-GB" dirty="0">
              <a:solidFill>
                <a:srgbClr val="000000"/>
              </a:solidFill>
            </a:endParaRPr>
          </a:p>
        </p:txBody>
      </p:sp>
      <p:sp>
        <p:nvSpPr>
          <p:cNvPr id="860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a:solidFill>
                  <a:schemeClr val="tx1"/>
                </a:solidFill>
                <a:latin typeface="Arial" charset="0"/>
              </a:defRPr>
            </a:lvl1pPr>
          </a:lstStyle>
          <a:p>
            <a:pPr defTabSz="914400" fontAlgn="base">
              <a:spcBef>
                <a:spcPct val="0"/>
              </a:spcBef>
              <a:spcAft>
                <a:spcPct val="0"/>
              </a:spcAft>
              <a:defRPr/>
            </a:pPr>
            <a:fld id="{38266A56-6ECE-4BD5-B563-E183312B4BF0}" type="slidenum">
              <a:rPr lang="en-GB">
                <a:solidFill>
                  <a:srgbClr val="000000"/>
                </a:solidFill>
              </a:rPr>
              <a:pPr defTabSz="914400" fontAlgn="base">
                <a:spcBef>
                  <a:spcPct val="0"/>
                </a:spcBef>
                <a:spcAft>
                  <a:spcPct val="0"/>
                </a:spcAft>
                <a:defRPr/>
              </a:pPr>
              <a:t>‹N°›</a:t>
            </a:fld>
            <a:endParaRPr lang="en-GB" dirty="0">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Tree>
    <p:extLst>
      <p:ext uri="{BB962C8B-B14F-4D97-AF65-F5344CB8AC3E}">
        <p14:creationId xmlns:p14="http://schemas.microsoft.com/office/powerpoint/2010/main" val="5414569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3"/>
            <a:ext cx="78867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28650" y="6131289"/>
            <a:ext cx="2057400" cy="365125"/>
          </a:xfrm>
          <a:prstGeom prst="rect">
            <a:avLst/>
          </a:prstGeom>
        </p:spPr>
        <p:txBody>
          <a:bodyPr vert="horz" lIns="91440" tIns="45720" rIns="91440" bIns="45720" rtlCol="0" anchor="ctr">
            <a:noAutofit/>
          </a:bodyPr>
          <a:lstStyle>
            <a:lvl1pPr algn="l">
              <a:defRPr sz="675">
                <a:solidFill>
                  <a:schemeClr val="tx1">
                    <a:tint val="75000"/>
                  </a:schemeClr>
                </a:solidFill>
              </a:defRPr>
            </a:lvl1pPr>
          </a:lstStyle>
          <a:p>
            <a:fld id="{F46C79FD-C571-418B-AB0F-5EE936C85276}" type="slidenum">
              <a:rPr lang="en-GB" smtClean="0">
                <a:solidFill>
                  <a:srgbClr val="4D4D4D">
                    <a:tint val="75000"/>
                  </a:srgbClr>
                </a:solidFill>
              </a:rPr>
              <a:pPr/>
              <a:t>‹N°›</a:t>
            </a:fld>
            <a:endParaRPr lang="en-GB" dirty="0">
              <a:solidFill>
                <a:srgbClr val="4D4D4D">
                  <a:tint val="75000"/>
                </a:srgbClr>
              </a:solidFill>
            </a:endParaRPr>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7525389" y="6045991"/>
            <a:ext cx="1286800" cy="450423"/>
          </a:xfrm>
          <a:prstGeom prst="rect">
            <a:avLst/>
          </a:prstGeom>
        </p:spPr>
      </p:pic>
    </p:spTree>
    <p:extLst>
      <p:ext uri="{BB962C8B-B14F-4D97-AF65-F5344CB8AC3E}">
        <p14:creationId xmlns:p14="http://schemas.microsoft.com/office/powerpoint/2010/main" val="2352151966"/>
      </p:ext>
    </p:extLst>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 id="2147484343" r:id="rId12"/>
    <p:sldLayoutId id="2147484344" r:id="rId13"/>
    <p:sldLayoutId id="2147484345" r:id="rId14"/>
    <p:sldLayoutId id="2147484346" r:id="rId15"/>
    <p:sldLayoutId id="2147484347" r:id="rId16"/>
    <p:sldLayoutId id="2147484348" r:id="rId17"/>
    <p:sldLayoutId id="2147484349" r:id="rId18"/>
    <p:sldLayoutId id="2147484350" r:id="rId19"/>
  </p:sldLayoutIdLst>
  <p:hf sldNum="0" hdr="0" ftr="0" dt="0"/>
  <p:txStyles>
    <p:titleStyle>
      <a:lvl1pPr algn="l" defTabSz="514350" rtl="0" eaLnBrk="1" latinLnBrk="0" hangingPunct="1">
        <a:lnSpc>
          <a:spcPct val="90000"/>
        </a:lnSpc>
        <a:spcBef>
          <a:spcPct val="0"/>
        </a:spcBef>
        <a:buNone/>
        <a:defRPr sz="2250" kern="1200">
          <a:solidFill>
            <a:schemeClr val="tx2"/>
          </a:solidFill>
          <a:latin typeface="+mj-lt"/>
          <a:ea typeface="+mj-ea"/>
          <a:cs typeface="+mj-cs"/>
        </a:defRPr>
      </a:lvl1pPr>
    </p:titleStyle>
    <p:bodyStyle>
      <a:lvl1pPr marL="128588" indent="-128588" algn="l" defTabSz="514350" rtl="0" eaLnBrk="1" latinLnBrk="0" hangingPunct="1">
        <a:lnSpc>
          <a:spcPct val="100000"/>
        </a:lnSpc>
        <a:spcBef>
          <a:spcPts val="0"/>
        </a:spcBef>
        <a:spcAft>
          <a:spcPts val="1013"/>
        </a:spcAft>
        <a:buClr>
          <a:schemeClr val="tx2"/>
        </a:buClr>
        <a:buFont typeface="Arial" panose="020B0604020202020204" pitchFamily="34" charset="0"/>
        <a:buChar char="•"/>
        <a:defRPr sz="1350" kern="1200">
          <a:solidFill>
            <a:schemeClr val="tx1"/>
          </a:solidFill>
          <a:latin typeface="+mn-lt"/>
          <a:ea typeface="+mn-ea"/>
          <a:cs typeface="+mn-cs"/>
        </a:defRPr>
      </a:lvl1pPr>
      <a:lvl2pPr marL="385763" indent="-128588" algn="l" defTabSz="514350" rtl="0" eaLnBrk="1" latinLnBrk="0" hangingPunct="1">
        <a:lnSpc>
          <a:spcPct val="100000"/>
        </a:lnSpc>
        <a:spcBef>
          <a:spcPts val="281"/>
        </a:spcBef>
        <a:spcAft>
          <a:spcPts val="1013"/>
        </a:spcAft>
        <a:buClr>
          <a:schemeClr val="tx2"/>
        </a:buClr>
        <a:buFont typeface="Arial" panose="020B0604020202020204" pitchFamily="34" charset="0"/>
        <a:buChar char="•"/>
        <a:defRPr sz="1125" kern="1200">
          <a:solidFill>
            <a:schemeClr val="tx1"/>
          </a:solidFill>
          <a:latin typeface="+mn-lt"/>
          <a:ea typeface="+mn-ea"/>
          <a:cs typeface="+mn-cs"/>
        </a:defRPr>
      </a:lvl2pPr>
      <a:lvl3pPr marL="642938" indent="-128588" algn="l" defTabSz="514350" rtl="0" eaLnBrk="1" latinLnBrk="0" hangingPunct="1">
        <a:lnSpc>
          <a:spcPct val="100000"/>
        </a:lnSpc>
        <a:spcBef>
          <a:spcPts val="281"/>
        </a:spcBef>
        <a:spcAft>
          <a:spcPts val="1013"/>
        </a:spcAft>
        <a:buClr>
          <a:schemeClr val="tx2"/>
        </a:buClr>
        <a:buFont typeface="Arial" panose="020B0604020202020204" pitchFamily="34" charset="0"/>
        <a:buChar char="•"/>
        <a:defRPr sz="1013" kern="1200">
          <a:solidFill>
            <a:schemeClr val="tx1"/>
          </a:solidFill>
          <a:latin typeface="+mn-lt"/>
          <a:ea typeface="+mn-ea"/>
          <a:cs typeface="+mn-cs"/>
        </a:defRPr>
      </a:lvl3pPr>
      <a:lvl4pPr marL="900113" indent="-128588" algn="l" defTabSz="514350" rtl="0" eaLnBrk="1" latinLnBrk="0" hangingPunct="1">
        <a:lnSpc>
          <a:spcPct val="100000"/>
        </a:lnSpc>
        <a:spcBef>
          <a:spcPts val="281"/>
        </a:spcBef>
        <a:spcAft>
          <a:spcPts val="1013"/>
        </a:spcAft>
        <a:buClr>
          <a:schemeClr val="tx2"/>
        </a:buClr>
        <a:buFont typeface="Arial" panose="020B0604020202020204" pitchFamily="34" charset="0"/>
        <a:buChar char="•"/>
        <a:defRPr sz="900" kern="1200">
          <a:solidFill>
            <a:schemeClr val="tx1"/>
          </a:solidFill>
          <a:latin typeface="+mn-lt"/>
          <a:ea typeface="+mn-ea"/>
          <a:cs typeface="+mn-cs"/>
        </a:defRPr>
      </a:lvl4pPr>
      <a:lvl5pPr marL="1157288" indent="-128588" algn="l" defTabSz="514350" rtl="0" eaLnBrk="1" latinLnBrk="0" hangingPunct="1">
        <a:lnSpc>
          <a:spcPct val="100000"/>
        </a:lnSpc>
        <a:spcBef>
          <a:spcPts val="281"/>
        </a:spcBef>
        <a:spcAft>
          <a:spcPts val="1013"/>
        </a:spcAft>
        <a:buClr>
          <a:schemeClr val="tx2"/>
        </a:buClr>
        <a:buFont typeface="Arial" panose="020B0604020202020204" pitchFamily="34" charset="0"/>
        <a:buChar char="•"/>
        <a:defRPr sz="9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87A535-3CAC-46BC-B2B2-3AE83EC3A561}"/>
              </a:ext>
            </a:extLst>
          </p:cNvPr>
          <p:cNvSpPr>
            <a:spLocks noGrp="1"/>
          </p:cNvSpPr>
          <p:nvPr>
            <p:ph type="title"/>
          </p:nvPr>
        </p:nvSpPr>
        <p:spPr>
          <a:xfrm>
            <a:off x="361951" y="978409"/>
            <a:ext cx="7880243" cy="2153099"/>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8EBDBD-59EC-46ED-BE79-6D37B531D692}"/>
              </a:ext>
            </a:extLst>
          </p:cNvPr>
          <p:cNvSpPr>
            <a:spLocks noGrp="1"/>
          </p:cNvSpPr>
          <p:nvPr>
            <p:ph type="body" idx="1"/>
          </p:nvPr>
        </p:nvSpPr>
        <p:spPr>
          <a:xfrm>
            <a:off x="361951" y="3306871"/>
            <a:ext cx="7880243" cy="25727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921F5C-FD3D-42C7-90F4-5ECE6FFCFE7F}"/>
              </a:ext>
            </a:extLst>
          </p:cNvPr>
          <p:cNvSpPr>
            <a:spLocks noGrp="1"/>
          </p:cNvSpPr>
          <p:nvPr>
            <p:ph type="dt" sz="half" idx="2"/>
          </p:nvPr>
        </p:nvSpPr>
        <p:spPr>
          <a:xfrm>
            <a:off x="363474" y="100585"/>
            <a:ext cx="2057400" cy="365125"/>
          </a:xfrm>
          <a:prstGeom prst="rect">
            <a:avLst/>
          </a:prstGeom>
        </p:spPr>
        <p:txBody>
          <a:bodyPr vert="horz" lIns="91440" tIns="45720" rIns="91440" bIns="45720" rtlCol="0" anchor="ctr"/>
          <a:lstStyle>
            <a:lvl1pPr algn="l">
              <a:defRPr sz="675">
                <a:solidFill>
                  <a:schemeClr val="tx1"/>
                </a:solidFill>
              </a:defRPr>
            </a:lvl1pPr>
          </a:lstStyle>
          <a:p>
            <a:fld id="{81B8F32D-D8B6-4B9E-9CBF-DCAC30B7B93D}" type="datetimeFigureOut">
              <a:rPr lang="en-US" smtClean="0"/>
              <a:pPr/>
              <a:t>7/18/2025</a:t>
            </a:fld>
            <a:endParaRPr lang="en-US" dirty="0"/>
          </a:p>
        </p:txBody>
      </p:sp>
      <p:sp>
        <p:nvSpPr>
          <p:cNvPr id="5" name="Footer Placeholder 4">
            <a:extLst>
              <a:ext uri="{FF2B5EF4-FFF2-40B4-BE49-F238E27FC236}">
                <a16:creationId xmlns:a16="http://schemas.microsoft.com/office/drawing/2014/main" id="{0FE63D50-6D0B-4963-97B9-A32AE63235B8}"/>
              </a:ext>
            </a:extLst>
          </p:cNvPr>
          <p:cNvSpPr>
            <a:spLocks noGrp="1"/>
          </p:cNvSpPr>
          <p:nvPr>
            <p:ph type="ftr" sz="quarter" idx="3"/>
          </p:nvPr>
        </p:nvSpPr>
        <p:spPr>
          <a:xfrm>
            <a:off x="363474" y="6419089"/>
            <a:ext cx="3086100" cy="365125"/>
          </a:xfrm>
          <a:prstGeom prst="rect">
            <a:avLst/>
          </a:prstGeom>
        </p:spPr>
        <p:txBody>
          <a:bodyPr vert="horz" lIns="91440" tIns="45720" rIns="91440" bIns="45720" rtlCol="0" anchor="ctr"/>
          <a:lstStyle>
            <a:lvl1pPr algn="l">
              <a:defRPr sz="675">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826B5E08-CAC3-4C87-B143-5F8956AE905D}"/>
              </a:ext>
            </a:extLst>
          </p:cNvPr>
          <p:cNvSpPr>
            <a:spLocks noGrp="1"/>
          </p:cNvSpPr>
          <p:nvPr>
            <p:ph type="sldNum" sz="quarter" idx="4"/>
          </p:nvPr>
        </p:nvSpPr>
        <p:spPr>
          <a:xfrm>
            <a:off x="8242193" y="100585"/>
            <a:ext cx="480060" cy="365125"/>
          </a:xfrm>
          <a:prstGeom prst="rect">
            <a:avLst/>
          </a:prstGeom>
        </p:spPr>
        <p:txBody>
          <a:bodyPr vert="horz" lIns="91440" tIns="45720" rIns="91440" bIns="45720" rtlCol="0" anchor="ctr"/>
          <a:lstStyle>
            <a:lvl1pPr algn="r">
              <a:defRPr sz="675">
                <a:solidFill>
                  <a:schemeClr val="tx1"/>
                </a:solidFill>
              </a:defRPr>
            </a:lvl1pPr>
          </a:lstStyle>
          <a:p>
            <a:fld id="{60553ECD-7F6D-420D-93CA-D8D15EB427AC}" type="slidenum">
              <a:rPr lang="en-US" smtClean="0"/>
              <a:pPr/>
              <a:t>‹N°›</a:t>
            </a:fld>
            <a:endParaRPr lang="en-US" dirty="0"/>
          </a:p>
        </p:txBody>
      </p:sp>
      <p:cxnSp>
        <p:nvCxnSpPr>
          <p:cNvPr id="8" name="Straight Connector 7">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p:cNvCxnSpPr>
          <p:nvPr/>
        </p:nvCxnSpPr>
        <p:spPr>
          <a:xfrm>
            <a:off x="361951" y="489855"/>
            <a:ext cx="8360303"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p:cNvCxnSpPr>
          <p:nvPr/>
        </p:nvCxnSpPr>
        <p:spPr>
          <a:xfrm>
            <a:off x="361951" y="6368138"/>
            <a:ext cx="8360303"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41584725"/>
      </p:ext>
    </p:extLst>
  </p:cSld>
  <p:clrMap bg1="lt1" tx1="dk1" bg2="lt2" tx2="dk2" accent1="accent1" accent2="accent2" accent3="accent3" accent4="accent4" accent5="accent5" accent6="accent6" hlink="hlink" folHlink="folHlink"/>
  <p:sldLayoutIdLst>
    <p:sldLayoutId id="2147483874" r:id="rId1"/>
    <p:sldLayoutId id="2147483867" r:id="rId2"/>
    <p:sldLayoutId id="2147483873" r:id="rId3"/>
  </p:sldLayoutIdLst>
  <p:txStyles>
    <p:title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5123" name="Rectangle 3"/>
          <p:cNvSpPr>
            <a:spLocks noGrp="1" noChangeArrowheads="1"/>
          </p:cNvSpPr>
          <p:nvPr>
            <p:ph type="body" idx="1"/>
          </p:nvPr>
        </p:nvSpPr>
        <p:spPr bwMode="auto">
          <a:xfrm>
            <a:off x="457200" y="2492377"/>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8602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b="0">
                <a:solidFill>
                  <a:srgbClr val="000000"/>
                </a:solidFill>
                <a:latin typeface="Arial" charset="0"/>
              </a:defRPr>
            </a:lvl1pPr>
          </a:lstStyle>
          <a:p>
            <a:pPr defTabSz="914400" fontAlgn="base">
              <a:spcBef>
                <a:spcPct val="0"/>
              </a:spcBef>
              <a:spcAft>
                <a:spcPct val="0"/>
              </a:spcAft>
              <a:defRPr/>
            </a:pPr>
            <a:endParaRPr lang="en-US" altLang="en-US"/>
          </a:p>
        </p:txBody>
      </p:sp>
      <p:sp>
        <p:nvSpPr>
          <p:cNvPr id="8602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b="0">
                <a:solidFill>
                  <a:srgbClr val="000000"/>
                </a:solidFill>
                <a:latin typeface="Arial" charset="0"/>
              </a:defRPr>
            </a:lvl1pPr>
          </a:lstStyle>
          <a:p>
            <a:pPr defTabSz="914400" fontAlgn="base">
              <a:spcBef>
                <a:spcPct val="0"/>
              </a:spcBef>
              <a:spcAft>
                <a:spcPct val="0"/>
              </a:spcAft>
              <a:defRPr/>
            </a:pPr>
            <a:endParaRPr lang="en-US" altLang="en-US"/>
          </a:p>
        </p:txBody>
      </p:sp>
      <p:sp>
        <p:nvSpPr>
          <p:cNvPr id="8602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b="0">
                <a:solidFill>
                  <a:srgbClr val="000000"/>
                </a:solidFill>
                <a:latin typeface="Arial" charset="0"/>
              </a:defRPr>
            </a:lvl1pPr>
          </a:lstStyle>
          <a:p>
            <a:pPr defTabSz="914400" fontAlgn="base">
              <a:spcBef>
                <a:spcPct val="0"/>
              </a:spcBef>
              <a:spcAft>
                <a:spcPct val="0"/>
              </a:spcAft>
              <a:defRPr/>
            </a:pPr>
            <a:fld id="{8D46671C-FBB6-4E94-8082-2E599B7FD39D}" type="slidenum">
              <a:rPr lang="en-GB" altLang="en-US"/>
              <a:pPr defTabSz="914400" fontAlgn="base">
                <a:spcBef>
                  <a:spcPct val="0"/>
                </a:spcBef>
                <a:spcAft>
                  <a:spcPct val="0"/>
                </a:spcAft>
                <a:defRPr/>
              </a:pPr>
              <a:t>‹N°›</a:t>
            </a:fld>
            <a:endParaRPr lang="en-GB" altLang="en-US"/>
          </a:p>
        </p:txBody>
      </p:sp>
      <p:sp>
        <p:nvSpPr>
          <p:cNvPr id="15" name="Rectangle 14"/>
          <p:cNvSpPr/>
          <p:nvPr/>
        </p:nvSpPr>
        <p:spPr>
          <a:xfrm>
            <a:off x="0" y="0"/>
            <a:ext cx="9144000" cy="957263"/>
          </a:xfrm>
          <a:prstGeom prst="rect">
            <a:avLst/>
          </a:prstGeom>
          <a:solidFill>
            <a:srgbClr val="64AD4D"/>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algn="ctr" eaLnBrk="1" fontAlgn="base" hangingPunct="1">
              <a:spcBef>
                <a:spcPct val="0"/>
              </a:spcBef>
              <a:spcAft>
                <a:spcPct val="0"/>
              </a:spcAft>
              <a:defRPr/>
            </a:pPr>
            <a:endParaRPr lang="en-US" altLang="en-US" sz="1800" b="0">
              <a:solidFill>
                <a:srgbClr val="FFFFFF"/>
              </a:solidFill>
            </a:endParaRPr>
          </a:p>
        </p:txBody>
      </p:sp>
      <p:pic>
        <p:nvPicPr>
          <p:cNvPr id="5128" name="Picture 16" descr="en-quadri_small"/>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9" y="258763"/>
            <a:ext cx="143668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6"/>
          <p:cNvSpPr>
            <a:spLocks noChangeArrowheads="1"/>
          </p:cNvSpPr>
          <p:nvPr userDrawn="1"/>
        </p:nvSpPr>
        <p:spPr bwMode="auto">
          <a:xfrm>
            <a:off x="4256089" y="6426200"/>
            <a:ext cx="611187" cy="431800"/>
          </a:xfrm>
          <a:prstGeom prst="rect">
            <a:avLst/>
          </a:prstGeom>
          <a:solidFill>
            <a:srgbClr val="64AD4D"/>
          </a:solidFill>
          <a:ln>
            <a:noFill/>
          </a:ln>
          <a:effectLst>
            <a:outerShdw dist="23000" dir="5400000" rotWithShape="0">
              <a:srgbClr val="000000">
                <a:alpha val="34998"/>
              </a:srgbClr>
            </a:outerShdw>
          </a:effectLst>
        </p:spPr>
        <p:txBody>
          <a:bodyPr lIns="36000"/>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eaLnBrk="1" fontAlgn="base" hangingPunct="1">
              <a:spcBef>
                <a:spcPct val="0"/>
              </a:spcBef>
              <a:spcAft>
                <a:spcPct val="0"/>
              </a:spcAft>
              <a:defRPr/>
            </a:pPr>
            <a:r>
              <a:rPr lang="fr-BE" altLang="en-US" sz="900" b="0" dirty="0" err="1">
                <a:solidFill>
                  <a:srgbClr val="FFFFFF"/>
                </a:solidFill>
              </a:rPr>
              <a:t>Health</a:t>
            </a:r>
            <a:endParaRPr lang="en-GB" altLang="en-US" sz="900" b="0" dirty="0">
              <a:solidFill>
                <a:srgbClr val="FFFFFF"/>
              </a:solidFill>
            </a:endParaRPr>
          </a:p>
        </p:txBody>
      </p:sp>
    </p:spTree>
    <p:extLst>
      <p:ext uri="{BB962C8B-B14F-4D97-AF65-F5344CB8AC3E}">
        <p14:creationId xmlns:p14="http://schemas.microsoft.com/office/powerpoint/2010/main" val="326142761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7"/>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8602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latin typeface="Arial" charset="0"/>
              </a:defRPr>
            </a:lvl1pPr>
          </a:lstStyle>
          <a:p>
            <a:pPr defTabSz="914400" fontAlgn="base">
              <a:spcBef>
                <a:spcPct val="0"/>
              </a:spcBef>
              <a:spcAft>
                <a:spcPct val="0"/>
              </a:spcAft>
              <a:defRPr/>
            </a:pPr>
            <a:endParaRPr lang="en-US" altLang="en-US">
              <a:solidFill>
                <a:srgbClr val="000000"/>
              </a:solidFill>
            </a:endParaRPr>
          </a:p>
        </p:txBody>
      </p:sp>
      <p:sp>
        <p:nvSpPr>
          <p:cNvPr id="8602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latin typeface="Arial" charset="0"/>
              </a:defRPr>
            </a:lvl1pPr>
          </a:lstStyle>
          <a:p>
            <a:pPr defTabSz="914400" fontAlgn="base">
              <a:spcBef>
                <a:spcPct val="0"/>
              </a:spcBef>
              <a:spcAft>
                <a:spcPct val="0"/>
              </a:spcAft>
              <a:defRPr/>
            </a:pPr>
            <a:endParaRPr lang="en-US" altLang="en-US">
              <a:solidFill>
                <a:srgbClr val="000000"/>
              </a:solidFill>
            </a:endParaRPr>
          </a:p>
        </p:txBody>
      </p:sp>
      <p:sp>
        <p:nvSpPr>
          <p:cNvPr id="8602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b="0" smtClean="0">
                <a:solidFill>
                  <a:schemeClr val="tx1"/>
                </a:solidFill>
                <a:latin typeface="Arial" charset="0"/>
              </a:defRPr>
            </a:lvl1pPr>
          </a:lstStyle>
          <a:p>
            <a:pPr defTabSz="914400" fontAlgn="base">
              <a:spcBef>
                <a:spcPct val="0"/>
              </a:spcBef>
              <a:spcAft>
                <a:spcPct val="0"/>
              </a:spcAft>
              <a:defRPr/>
            </a:pPr>
            <a:fld id="{2776A50E-93D3-45C4-BE65-1287FA890E83}" type="slidenum">
              <a:rPr lang="en-GB" altLang="en-US">
                <a:solidFill>
                  <a:srgbClr val="000000"/>
                </a:solidFill>
              </a:rPr>
              <a:pPr defTabSz="914400" fontAlgn="base">
                <a:spcBef>
                  <a:spcPct val="0"/>
                </a:spcBef>
                <a:spcAft>
                  <a:spcPct val="0"/>
                </a:spcAft>
                <a:defRPr/>
              </a:pPr>
              <a:t>‹N°›</a:t>
            </a:fld>
            <a:endParaRPr lang="en-GB" altLang="en-US">
              <a:solidFill>
                <a:srgbClr val="000000"/>
              </a:solidFill>
            </a:endParaRPr>
          </a:p>
        </p:txBody>
      </p:sp>
      <p:sp>
        <p:nvSpPr>
          <p:cNvPr id="15" name="Rectangle 14"/>
          <p:cNvSpPr/>
          <p:nvPr/>
        </p:nvSpPr>
        <p:spPr>
          <a:xfrm>
            <a:off x="0" y="0"/>
            <a:ext cx="9144000" cy="957263"/>
          </a:xfrm>
          <a:prstGeom prst="rect">
            <a:avLst/>
          </a:prstGeom>
          <a:solidFill>
            <a:srgbClr val="64AD4D"/>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algn="ctr" eaLnBrk="1" fontAlgn="base" hangingPunct="1">
              <a:spcBef>
                <a:spcPct val="0"/>
              </a:spcBef>
              <a:spcAft>
                <a:spcPct val="0"/>
              </a:spcAft>
              <a:defRPr/>
            </a:pPr>
            <a:endParaRPr lang="en-US" altLang="en-US" sz="1800" b="0">
              <a:solidFill>
                <a:srgbClr val="FFFFFF"/>
              </a:solidFill>
            </a:endParaRPr>
          </a:p>
        </p:txBody>
      </p:sp>
      <p:pic>
        <p:nvPicPr>
          <p:cNvPr id="1032" name="Picture 16" descr="en-quadri_small"/>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9" y="258763"/>
            <a:ext cx="143668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9954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202695_AATB_Powerpoint_Template_cover_4.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2610678" y="887440"/>
            <a:ext cx="5904672" cy="132503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206198" y="2656142"/>
            <a:ext cx="78867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610678" y="6356353"/>
            <a:ext cx="3086100" cy="366183"/>
          </a:xfrm>
          <a:prstGeom prst="rect">
            <a:avLst/>
          </a:prstGeom>
        </p:spPr>
        <p:txBody>
          <a:bodyPr vert="horz" lIns="91440" tIns="45720" rIns="91440" bIns="45720" rtlCol="0" anchor="ctr"/>
          <a:lstStyle>
            <a:lvl1pPr algn="l">
              <a:defRPr sz="1200">
                <a:solidFill>
                  <a:schemeClr val="bg1"/>
                </a:solidFill>
              </a:defRPr>
            </a:lvl1pPr>
          </a:lstStyle>
          <a:p>
            <a:r>
              <a:rPr lang="en-US">
                <a:solidFill>
                  <a:prstClr val="white"/>
                </a:solidFill>
              </a:rPr>
              <a:t>Test Footer</a:t>
            </a:r>
          </a:p>
        </p:txBody>
      </p:sp>
      <p:sp>
        <p:nvSpPr>
          <p:cNvPr id="6" name="Slide Number Placeholder 5"/>
          <p:cNvSpPr>
            <a:spLocks noGrp="1"/>
          </p:cNvSpPr>
          <p:nvPr>
            <p:ph type="sldNum" sz="quarter" idx="4"/>
          </p:nvPr>
        </p:nvSpPr>
        <p:spPr>
          <a:xfrm>
            <a:off x="6769376" y="6356353"/>
            <a:ext cx="2057400" cy="366183"/>
          </a:xfrm>
          <a:prstGeom prst="rect">
            <a:avLst/>
          </a:prstGeom>
        </p:spPr>
        <p:txBody>
          <a:bodyPr vert="horz" lIns="91440" tIns="45720" rIns="91440" bIns="45720" rtlCol="0" anchor="ctr"/>
          <a:lstStyle>
            <a:lvl1pPr algn="r">
              <a:defRPr sz="1200">
                <a:solidFill>
                  <a:schemeClr val="bg1"/>
                </a:solidFill>
              </a:defRPr>
            </a:lvl1pPr>
          </a:lstStyle>
          <a:p>
            <a:fld id="{3C576D0C-056A-F342-9329-BF1C68DE649F}" type="slidenum">
              <a:rPr lang="en-US" smtClean="0">
                <a:solidFill>
                  <a:prstClr val="white"/>
                </a:solidFill>
              </a:rPr>
              <a:pPr/>
              <a:t>‹N°›</a:t>
            </a:fld>
            <a:endParaRPr lang="en-US">
              <a:solidFill>
                <a:prstClr val="white"/>
              </a:solidFill>
            </a:endParaRPr>
          </a:p>
        </p:txBody>
      </p:sp>
    </p:spTree>
    <p:extLst>
      <p:ext uri="{BB962C8B-B14F-4D97-AF65-F5344CB8AC3E}">
        <p14:creationId xmlns:p14="http://schemas.microsoft.com/office/powerpoint/2010/main" val="275720339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sldNum="0"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530328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Lst>
  <p:txStyles>
    <p:titleStyle>
      <a:lvl1pPr algn="ctr" defTabSz="767900" rtl="0" eaLnBrk="1" latinLnBrk="0" hangingPunct="1">
        <a:spcBef>
          <a:spcPct val="0"/>
        </a:spcBef>
        <a:buNone/>
        <a:defRPr sz="3700" kern="1200">
          <a:solidFill>
            <a:schemeClr val="tx1"/>
          </a:solidFill>
          <a:latin typeface="+mj-lt"/>
          <a:ea typeface="+mj-ea"/>
          <a:cs typeface="+mj-cs"/>
        </a:defRPr>
      </a:lvl1pPr>
    </p:titleStyle>
    <p:bodyStyle>
      <a:lvl1pPr marL="287962" indent="-287962" algn="l" defTabSz="7679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23918" indent="-239969" algn="l" defTabSz="7679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959874" indent="-191975" algn="l" defTabSz="7679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43824" indent="-191975" algn="l" defTabSz="767900" rtl="0" eaLnBrk="1" latinLnBrk="0" hangingPunct="1">
        <a:spcBef>
          <a:spcPct val="20000"/>
        </a:spcBef>
        <a:buFont typeface="Arial" pitchFamily="34" charset="0"/>
        <a:buChar char="–"/>
        <a:defRPr sz="1700" kern="1200">
          <a:solidFill>
            <a:schemeClr val="tx1"/>
          </a:solidFill>
          <a:latin typeface="+mn-lt"/>
          <a:ea typeface="+mn-ea"/>
          <a:cs typeface="+mn-cs"/>
        </a:defRPr>
      </a:lvl4pPr>
      <a:lvl5pPr marL="1727774" indent="-191975" algn="l" defTabSz="767900" rtl="0" eaLnBrk="1" latinLnBrk="0" hangingPunct="1">
        <a:spcBef>
          <a:spcPct val="20000"/>
        </a:spcBef>
        <a:buFont typeface="Arial" pitchFamily="34" charset="0"/>
        <a:buChar char="»"/>
        <a:defRPr sz="1700" kern="1200">
          <a:solidFill>
            <a:schemeClr val="tx1"/>
          </a:solidFill>
          <a:latin typeface="+mn-lt"/>
          <a:ea typeface="+mn-ea"/>
          <a:cs typeface="+mn-cs"/>
        </a:defRPr>
      </a:lvl5pPr>
      <a:lvl6pPr marL="2111723" indent="-191975" algn="l" defTabSz="767900"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2495673" indent="-191975" algn="l" defTabSz="767900"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2879623" indent="-191975" algn="l" defTabSz="767900"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263572" indent="-191975" algn="l" defTabSz="767900" rtl="0" eaLnBrk="1" latinLnBrk="0" hangingPunct="1">
        <a:spcBef>
          <a:spcPct val="20000"/>
        </a:spcBef>
        <a:buFont typeface="Arial" pitchFamily="34" charset="0"/>
        <a:buChar char="•"/>
        <a:defRPr sz="1700" kern="1200">
          <a:solidFill>
            <a:schemeClr val="tx1"/>
          </a:solidFill>
          <a:latin typeface="+mn-lt"/>
          <a:ea typeface="+mn-ea"/>
          <a:cs typeface="+mn-cs"/>
        </a:defRPr>
      </a:lvl9pPr>
    </p:bodyStyle>
    <p:otherStyle>
      <a:defPPr>
        <a:defRPr lang="nl-NL"/>
      </a:defPPr>
      <a:lvl1pPr marL="0" algn="l" defTabSz="767900" rtl="0" eaLnBrk="1" latinLnBrk="0" hangingPunct="1">
        <a:defRPr sz="1500" kern="1200">
          <a:solidFill>
            <a:schemeClr val="tx1"/>
          </a:solidFill>
          <a:latin typeface="+mn-lt"/>
          <a:ea typeface="+mn-ea"/>
          <a:cs typeface="+mn-cs"/>
        </a:defRPr>
      </a:lvl1pPr>
      <a:lvl2pPr marL="383950" algn="l" defTabSz="767900" rtl="0" eaLnBrk="1" latinLnBrk="0" hangingPunct="1">
        <a:defRPr sz="1500" kern="1200">
          <a:solidFill>
            <a:schemeClr val="tx1"/>
          </a:solidFill>
          <a:latin typeface="+mn-lt"/>
          <a:ea typeface="+mn-ea"/>
          <a:cs typeface="+mn-cs"/>
        </a:defRPr>
      </a:lvl2pPr>
      <a:lvl3pPr marL="767900" algn="l" defTabSz="767900" rtl="0" eaLnBrk="1" latinLnBrk="0" hangingPunct="1">
        <a:defRPr sz="1500" kern="1200">
          <a:solidFill>
            <a:schemeClr val="tx1"/>
          </a:solidFill>
          <a:latin typeface="+mn-lt"/>
          <a:ea typeface="+mn-ea"/>
          <a:cs typeface="+mn-cs"/>
        </a:defRPr>
      </a:lvl3pPr>
      <a:lvl4pPr marL="1151849" algn="l" defTabSz="767900" rtl="0" eaLnBrk="1" latinLnBrk="0" hangingPunct="1">
        <a:defRPr sz="1500" kern="1200">
          <a:solidFill>
            <a:schemeClr val="tx1"/>
          </a:solidFill>
          <a:latin typeface="+mn-lt"/>
          <a:ea typeface="+mn-ea"/>
          <a:cs typeface="+mn-cs"/>
        </a:defRPr>
      </a:lvl4pPr>
      <a:lvl5pPr marL="1535799" algn="l" defTabSz="767900" rtl="0" eaLnBrk="1" latinLnBrk="0" hangingPunct="1">
        <a:defRPr sz="1500" kern="1200">
          <a:solidFill>
            <a:schemeClr val="tx1"/>
          </a:solidFill>
          <a:latin typeface="+mn-lt"/>
          <a:ea typeface="+mn-ea"/>
          <a:cs typeface="+mn-cs"/>
        </a:defRPr>
      </a:lvl5pPr>
      <a:lvl6pPr marL="1919748" algn="l" defTabSz="767900" rtl="0" eaLnBrk="1" latinLnBrk="0" hangingPunct="1">
        <a:defRPr sz="1500" kern="1200">
          <a:solidFill>
            <a:schemeClr val="tx1"/>
          </a:solidFill>
          <a:latin typeface="+mn-lt"/>
          <a:ea typeface="+mn-ea"/>
          <a:cs typeface="+mn-cs"/>
        </a:defRPr>
      </a:lvl6pPr>
      <a:lvl7pPr marL="2303698" algn="l" defTabSz="767900" rtl="0" eaLnBrk="1" latinLnBrk="0" hangingPunct="1">
        <a:defRPr sz="1500" kern="1200">
          <a:solidFill>
            <a:schemeClr val="tx1"/>
          </a:solidFill>
          <a:latin typeface="+mn-lt"/>
          <a:ea typeface="+mn-ea"/>
          <a:cs typeface="+mn-cs"/>
        </a:defRPr>
      </a:lvl7pPr>
      <a:lvl8pPr marL="2687648" algn="l" defTabSz="767900" rtl="0" eaLnBrk="1" latinLnBrk="0" hangingPunct="1">
        <a:defRPr sz="1500" kern="1200">
          <a:solidFill>
            <a:schemeClr val="tx1"/>
          </a:solidFill>
          <a:latin typeface="+mn-lt"/>
          <a:ea typeface="+mn-ea"/>
          <a:cs typeface="+mn-cs"/>
        </a:defRPr>
      </a:lvl8pPr>
      <a:lvl9pPr marL="3071597" algn="l" defTabSz="767900" rtl="0" eaLnBrk="1" latinLnBrk="0" hangingPunct="1">
        <a:defRPr sz="15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960149"/>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Lst>
  <p:txStyles>
    <p:titleStyle>
      <a:lvl1pPr algn="l" rtl="0" eaLnBrk="0" fontAlgn="base" hangingPunct="0">
        <a:spcBef>
          <a:spcPct val="0"/>
        </a:spcBef>
        <a:spcAft>
          <a:spcPct val="0"/>
        </a:spcAft>
        <a:defRPr sz="3400" kern="1200">
          <a:solidFill>
            <a:srgbClr val="0060AD"/>
          </a:solidFill>
          <a:latin typeface="Arial" charset="0"/>
          <a:ea typeface="+mj-ea"/>
          <a:cs typeface="Geneva" charset="0"/>
        </a:defRPr>
      </a:lvl1pPr>
      <a:lvl2pPr algn="l" rtl="0" eaLnBrk="0" fontAlgn="base" hangingPunct="0">
        <a:spcBef>
          <a:spcPct val="0"/>
        </a:spcBef>
        <a:spcAft>
          <a:spcPct val="0"/>
        </a:spcAft>
        <a:defRPr sz="3400">
          <a:solidFill>
            <a:srgbClr val="0060AD"/>
          </a:solidFill>
          <a:latin typeface="Arial" charset="0"/>
          <a:ea typeface="Geneva" charset="0"/>
          <a:cs typeface="Geneva" charset="0"/>
        </a:defRPr>
      </a:lvl2pPr>
      <a:lvl3pPr algn="l" rtl="0" eaLnBrk="0" fontAlgn="base" hangingPunct="0">
        <a:spcBef>
          <a:spcPct val="0"/>
        </a:spcBef>
        <a:spcAft>
          <a:spcPct val="0"/>
        </a:spcAft>
        <a:defRPr sz="3400">
          <a:solidFill>
            <a:srgbClr val="0060AD"/>
          </a:solidFill>
          <a:latin typeface="Arial" charset="0"/>
          <a:ea typeface="Geneva" charset="0"/>
          <a:cs typeface="Geneva" charset="0"/>
        </a:defRPr>
      </a:lvl3pPr>
      <a:lvl4pPr algn="l" rtl="0" eaLnBrk="0" fontAlgn="base" hangingPunct="0">
        <a:spcBef>
          <a:spcPct val="0"/>
        </a:spcBef>
        <a:spcAft>
          <a:spcPct val="0"/>
        </a:spcAft>
        <a:defRPr sz="3400">
          <a:solidFill>
            <a:srgbClr val="0060AD"/>
          </a:solidFill>
          <a:latin typeface="Arial" charset="0"/>
          <a:ea typeface="Geneva" charset="0"/>
          <a:cs typeface="Geneva" charset="0"/>
        </a:defRPr>
      </a:lvl4pPr>
      <a:lvl5pPr algn="l" rtl="0" eaLnBrk="0" fontAlgn="base" hangingPunct="0">
        <a:spcBef>
          <a:spcPct val="0"/>
        </a:spcBef>
        <a:spcAft>
          <a:spcPct val="0"/>
        </a:spcAft>
        <a:defRPr sz="3400">
          <a:solidFill>
            <a:srgbClr val="0060AD"/>
          </a:solidFill>
          <a:latin typeface="Arial" charset="0"/>
          <a:ea typeface="Geneva" charset="0"/>
          <a:cs typeface="Geneva" charset="0"/>
        </a:defRPr>
      </a:lvl5pPr>
      <a:lvl6pPr marL="457200" algn="l" rtl="0" fontAlgn="base">
        <a:spcBef>
          <a:spcPct val="0"/>
        </a:spcBef>
        <a:spcAft>
          <a:spcPct val="0"/>
        </a:spcAft>
        <a:defRPr sz="3400">
          <a:solidFill>
            <a:srgbClr val="0060AD"/>
          </a:solidFill>
          <a:latin typeface="Calibri" charset="0"/>
          <a:ea typeface="Geneva" charset="0"/>
        </a:defRPr>
      </a:lvl6pPr>
      <a:lvl7pPr marL="914400" algn="l" rtl="0" fontAlgn="base">
        <a:spcBef>
          <a:spcPct val="0"/>
        </a:spcBef>
        <a:spcAft>
          <a:spcPct val="0"/>
        </a:spcAft>
        <a:defRPr sz="3400">
          <a:solidFill>
            <a:srgbClr val="0060AD"/>
          </a:solidFill>
          <a:latin typeface="Calibri" charset="0"/>
          <a:ea typeface="Geneva" charset="0"/>
        </a:defRPr>
      </a:lvl7pPr>
      <a:lvl8pPr marL="1371600" algn="l" rtl="0" fontAlgn="base">
        <a:spcBef>
          <a:spcPct val="0"/>
        </a:spcBef>
        <a:spcAft>
          <a:spcPct val="0"/>
        </a:spcAft>
        <a:defRPr sz="3400">
          <a:solidFill>
            <a:srgbClr val="0060AD"/>
          </a:solidFill>
          <a:latin typeface="Calibri" charset="0"/>
          <a:ea typeface="Geneva" charset="0"/>
        </a:defRPr>
      </a:lvl8pPr>
      <a:lvl9pPr marL="1828800" algn="l" rtl="0" fontAlgn="base">
        <a:spcBef>
          <a:spcPct val="0"/>
        </a:spcBef>
        <a:spcAft>
          <a:spcPct val="0"/>
        </a:spcAft>
        <a:defRPr sz="3400">
          <a:solidFill>
            <a:srgbClr val="0060AD"/>
          </a:solidFill>
          <a:latin typeface="Calibri" charset="0"/>
          <a:ea typeface="Geneva"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1"/>
          </a:solidFill>
          <a:latin typeface="Arial" charset="0"/>
          <a:ea typeface="+mn-ea"/>
          <a:cs typeface="Geneva"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charset="0"/>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charset="0"/>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charset="0"/>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Presentation_Template_Innerpage_new"/>
          <p:cNvPicPr>
            <a:picLocks noChangeAspect="1" noChangeArrowheads="1"/>
          </p:cNvPicPr>
          <p:nvPr/>
        </p:nvPicPr>
        <p:blipFill>
          <a:blip r:embed="rId5" cstate="print"/>
          <a:srcRect t="45416"/>
          <a:stretch>
            <a:fillRect/>
          </a:stretch>
        </p:blipFill>
        <p:spPr bwMode="auto">
          <a:xfrm>
            <a:off x="0" y="3114675"/>
            <a:ext cx="9144000" cy="3743325"/>
          </a:xfrm>
          <a:prstGeom prst="rect">
            <a:avLst/>
          </a:prstGeom>
          <a:noFill/>
          <a:ln w="9525">
            <a:noFill/>
            <a:miter lim="800000"/>
            <a:headEnd/>
            <a:tailEnd/>
          </a:ln>
        </p:spPr>
      </p:pic>
      <p:pic>
        <p:nvPicPr>
          <p:cNvPr id="1027" name="Picture 10"/>
          <p:cNvPicPr>
            <a:picLocks noChangeArrowheads="1"/>
          </p:cNvPicPr>
          <p:nvPr/>
        </p:nvPicPr>
        <p:blipFill>
          <a:blip r:embed="rId6" cstate="print">
            <a:clrChange>
              <a:clrFrom>
                <a:srgbClr val="FFFFFF"/>
              </a:clrFrom>
              <a:clrTo>
                <a:srgbClr val="FFFFFF">
                  <a:alpha val="0"/>
                </a:srgbClr>
              </a:clrTo>
            </a:clrChange>
            <a:lum bright="-6000"/>
          </a:blip>
          <a:srcRect/>
          <a:stretch>
            <a:fillRect/>
          </a:stretch>
        </p:blipFill>
        <p:spPr bwMode="auto">
          <a:xfrm>
            <a:off x="8096250" y="107950"/>
            <a:ext cx="882650" cy="793750"/>
          </a:xfrm>
          <a:prstGeom prst="rect">
            <a:avLst/>
          </a:prstGeom>
          <a:noFill/>
          <a:ln w="9525">
            <a:noFill/>
            <a:miter lim="800000"/>
            <a:headEnd/>
            <a:tailEnd/>
          </a:ln>
        </p:spPr>
      </p:pic>
      <p:sp>
        <p:nvSpPr>
          <p:cNvPr id="1028" name="Rectangle 2"/>
          <p:cNvSpPr>
            <a:spLocks noGrp="1" noChangeArrowheads="1"/>
          </p:cNvSpPr>
          <p:nvPr>
            <p:ph type="title"/>
          </p:nvPr>
        </p:nvSpPr>
        <p:spPr bwMode="auto">
          <a:xfrm>
            <a:off x="323850" y="142875"/>
            <a:ext cx="8229600" cy="822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title style</a:t>
            </a:r>
            <a:endParaRPr lang="en-GB"/>
          </a:p>
        </p:txBody>
      </p:sp>
      <p:sp>
        <p:nvSpPr>
          <p:cNvPr id="1029" name="Rectangle 3"/>
          <p:cNvSpPr>
            <a:spLocks noGrp="1" noChangeArrowheads="1"/>
          </p:cNvSpPr>
          <p:nvPr>
            <p:ph type="body" idx="1"/>
          </p:nvPr>
        </p:nvSpPr>
        <p:spPr bwMode="auto">
          <a:xfrm>
            <a:off x="323850" y="1079500"/>
            <a:ext cx="8526463" cy="51625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US"/>
              <a:t>Second level</a:t>
            </a:r>
          </a:p>
          <a:p>
            <a:pPr lvl="2"/>
            <a:r>
              <a:rPr lang="en-US"/>
              <a:t>Third level</a:t>
            </a:r>
          </a:p>
          <a:p>
            <a:pPr lvl="0"/>
            <a:endParaRPr lang="en-GB"/>
          </a:p>
        </p:txBody>
      </p:sp>
    </p:spTree>
    <p:extLst>
      <p:ext uri="{BB962C8B-B14F-4D97-AF65-F5344CB8AC3E}">
        <p14:creationId xmlns:p14="http://schemas.microsoft.com/office/powerpoint/2010/main" val="3468517122"/>
      </p:ext>
    </p:extLst>
  </p:cSld>
  <p:clrMap bg1="lt1" tx1="dk1" bg2="lt2" tx2="dk2" accent1="accent1" accent2="accent2" accent3="accent3" accent4="accent4" accent5="accent5" accent6="accent6" hlink="hlink" folHlink="folHlink"/>
  <p:sldLayoutIdLst>
    <p:sldLayoutId id="2147484351" r:id="rId1"/>
    <p:sldLayoutId id="2147484352" r:id="rId2"/>
    <p:sldLayoutId id="2147483875" r:id="rId3"/>
  </p:sldLayoutIdLst>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cs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cs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cs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cs typeface="Tahoma" pitchFamily="34" charset="0"/>
        </a:defRPr>
      </a:lvl5pPr>
      <a:lvl6pPr marL="457200" algn="l" rtl="0" eaLnBrk="1" fontAlgn="base" hangingPunct="1">
        <a:lnSpc>
          <a:spcPct val="90000"/>
        </a:lnSpc>
        <a:spcBef>
          <a:spcPct val="0"/>
        </a:spcBef>
        <a:spcAft>
          <a:spcPct val="0"/>
        </a:spcAft>
        <a:defRPr sz="2800" b="1">
          <a:solidFill>
            <a:srgbClr val="333333"/>
          </a:solidFill>
          <a:latin typeface="Tahoma" pitchFamily="34" charset="0"/>
        </a:defRPr>
      </a:lvl6pPr>
      <a:lvl7pPr marL="914400" algn="l" rtl="0" eaLnBrk="1" fontAlgn="base" hangingPunct="1">
        <a:lnSpc>
          <a:spcPct val="90000"/>
        </a:lnSpc>
        <a:spcBef>
          <a:spcPct val="0"/>
        </a:spcBef>
        <a:spcAft>
          <a:spcPct val="0"/>
        </a:spcAft>
        <a:defRPr sz="2800" b="1">
          <a:solidFill>
            <a:srgbClr val="333333"/>
          </a:solidFill>
          <a:latin typeface="Tahoma" pitchFamily="34" charset="0"/>
        </a:defRPr>
      </a:lvl7pPr>
      <a:lvl8pPr marL="1371600" algn="l" rtl="0" eaLnBrk="1" fontAlgn="base" hangingPunct="1">
        <a:lnSpc>
          <a:spcPct val="90000"/>
        </a:lnSpc>
        <a:spcBef>
          <a:spcPct val="0"/>
        </a:spcBef>
        <a:spcAft>
          <a:spcPct val="0"/>
        </a:spcAft>
        <a:defRPr sz="2800" b="1">
          <a:solidFill>
            <a:srgbClr val="333333"/>
          </a:solidFill>
          <a:latin typeface="Tahoma" pitchFamily="34" charset="0"/>
        </a:defRPr>
      </a:lvl8pPr>
      <a:lvl9pPr marL="1828800"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342900" indent="-342900" algn="l" rtl="0" eaLnBrk="1" fontAlgn="base" hangingPunct="1">
        <a:lnSpc>
          <a:spcPct val="90000"/>
        </a:lnSpc>
        <a:spcBef>
          <a:spcPts val="300"/>
        </a:spcBef>
        <a:spcAft>
          <a:spcPts val="600"/>
        </a:spcAft>
        <a:buFont typeface="Wingdings" pitchFamily="2" charset="2"/>
        <a:defRPr sz="2400">
          <a:solidFill>
            <a:schemeClr val="tx1"/>
          </a:solidFill>
          <a:latin typeface="Tahoma" pitchFamily="34" charset="0"/>
          <a:ea typeface="+mn-ea"/>
          <a:cs typeface="Tahoma" pitchFamily="34" charset="0"/>
        </a:defRPr>
      </a:lvl1pPr>
      <a:lvl2pPr marL="269875" indent="-269875" algn="l" rtl="0" eaLnBrk="1" fontAlgn="base" hangingPunct="1">
        <a:lnSpc>
          <a:spcPct val="90000"/>
        </a:lnSpc>
        <a:spcBef>
          <a:spcPct val="0"/>
        </a:spcBef>
        <a:spcAft>
          <a:spcPts val="300"/>
        </a:spcAft>
        <a:buFont typeface="Arial" charset="0"/>
        <a:buChar char="•"/>
        <a:defRPr sz="2400">
          <a:solidFill>
            <a:schemeClr val="tx1"/>
          </a:solidFill>
          <a:latin typeface="+mn-lt"/>
          <a:cs typeface="Tahoma" pitchFamily="34" charset="0"/>
        </a:defRPr>
      </a:lvl2pPr>
      <a:lvl3pPr marL="541338" indent="-271463" algn="l" rtl="0" eaLnBrk="1" fontAlgn="base" hangingPunct="1">
        <a:lnSpc>
          <a:spcPct val="90000"/>
        </a:lnSpc>
        <a:spcBef>
          <a:spcPct val="20000"/>
        </a:spcBef>
        <a:spcAft>
          <a:spcPts val="300"/>
        </a:spcAft>
        <a:buFont typeface="Tahoma" pitchFamily="34" charset="0"/>
        <a:buChar char="–"/>
        <a:defRPr sz="2400">
          <a:solidFill>
            <a:schemeClr val="tx1"/>
          </a:solidFill>
          <a:latin typeface="+mn-lt"/>
          <a:cs typeface="Tahoma" pitchFamily="34" charset="0"/>
        </a:defRPr>
      </a:lvl3pPr>
      <a:lvl4pPr marL="1600200" indent="-228600" algn="l" rtl="0" eaLnBrk="1" fontAlgn="base" hangingPunct="1">
        <a:spcBef>
          <a:spcPct val="20000"/>
        </a:spcBef>
        <a:spcAft>
          <a:spcPct val="0"/>
        </a:spcAft>
        <a:defRPr sz="1600">
          <a:solidFill>
            <a:schemeClr val="tx1"/>
          </a:solidFill>
          <a:latin typeface="+mn-lt"/>
          <a:cs typeface="Tahoma" pitchFamily="34" charset="0"/>
        </a:defRPr>
      </a:lvl4pPr>
      <a:lvl5pPr marL="2057400" indent="-228600" algn="l" rtl="0" eaLnBrk="1" fontAlgn="base" hangingPunct="1">
        <a:spcBef>
          <a:spcPct val="20000"/>
        </a:spcBef>
        <a:spcAft>
          <a:spcPct val="0"/>
        </a:spcAft>
        <a:buChar char="»"/>
        <a:defRPr sz="1600">
          <a:solidFill>
            <a:schemeClr val="tx1"/>
          </a:solidFill>
          <a:latin typeface="+mn-lt"/>
          <a:cs typeface="Tahoma" pitchFamily="34"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EDEBEE"/>
        </a:solidFill>
        <a:effectLst/>
      </p:bgPr>
    </p:bg>
    <p:spTree>
      <p:nvGrpSpPr>
        <p:cNvPr id="1" name=""/>
        <p:cNvGrpSpPr/>
        <p:nvPr/>
      </p:nvGrpSpPr>
      <p:grpSpPr>
        <a:xfrm>
          <a:off x="0" y="0"/>
          <a:ext cx="0" cy="0"/>
          <a:chOff x="0" y="0"/>
          <a:chExt cx="0" cy="0"/>
        </a:xfrm>
      </p:grpSpPr>
      <p:pic>
        <p:nvPicPr>
          <p:cNvPr id="7" name="Afbeelding 6" descr="dia_midden.pdf"/>
          <p:cNvPicPr>
            <a:picLocks noChangeAspect="1"/>
          </p:cNvPicPr>
          <p:nvPr userDrawn="1"/>
        </p:nvPicPr>
        <p:blipFill>
          <a:blip r:embed="rId5"/>
          <a:stretch>
            <a:fillRect/>
          </a:stretch>
        </p:blipFill>
        <p:spPr>
          <a:xfrm>
            <a:off x="0" y="0"/>
            <a:ext cx="9143999" cy="6857999"/>
          </a:xfrm>
          <a:prstGeom prst="rect">
            <a:avLst/>
          </a:prstGeom>
        </p:spPr>
      </p:pic>
      <p:sp>
        <p:nvSpPr>
          <p:cNvPr id="2" name="Tijdelijke aanduiding voor titel 1"/>
          <p:cNvSpPr>
            <a:spLocks noGrp="1"/>
          </p:cNvSpPr>
          <p:nvPr>
            <p:ph type="title"/>
          </p:nvPr>
        </p:nvSpPr>
        <p:spPr>
          <a:xfrm>
            <a:off x="457200" y="934357"/>
            <a:ext cx="8229600" cy="1850571"/>
          </a:xfrm>
          <a:prstGeom prst="rect">
            <a:avLst/>
          </a:prstGeom>
        </p:spPr>
        <p:txBody>
          <a:bodyPr vert="horz" lIns="91440" tIns="45720" rIns="91440" bIns="45720" rtlCol="0" anchor="ctr">
            <a:normAutofit/>
          </a:bodyPr>
          <a:lstStyle/>
          <a:p>
            <a:r>
              <a:rPr lang="en-GB" noProof="0"/>
              <a:t>Title</a:t>
            </a:r>
          </a:p>
        </p:txBody>
      </p:sp>
      <p:sp>
        <p:nvSpPr>
          <p:cNvPr id="3" name="Tijdelijke aanduiding voor tekst 2"/>
          <p:cNvSpPr>
            <a:spLocks noGrp="1"/>
          </p:cNvSpPr>
          <p:nvPr>
            <p:ph type="body" idx="1"/>
          </p:nvPr>
        </p:nvSpPr>
        <p:spPr>
          <a:xfrm>
            <a:off x="457200" y="3084286"/>
            <a:ext cx="8229600" cy="2875643"/>
          </a:xfrm>
          <a:prstGeom prst="rect">
            <a:avLst/>
          </a:prstGeom>
        </p:spPr>
        <p:txBody>
          <a:bodyPr vert="horz" lIns="91440" tIns="45720" rIns="91440" bIns="45720" rtlCol="0">
            <a:normAutofit/>
          </a:bodyPr>
          <a:lstStyle/>
          <a:p>
            <a:pPr lvl="0"/>
            <a:r>
              <a:rPr lang="en-GB" noProof="0" dirty="0"/>
              <a:t>Subtitle</a:t>
            </a:r>
          </a:p>
        </p:txBody>
      </p:sp>
      <p:sp>
        <p:nvSpPr>
          <p:cNvPr id="5" name="Tijdelijke aanduiding voor voettekst 4"/>
          <p:cNvSpPr>
            <a:spLocks noGrp="1"/>
          </p:cNvSpPr>
          <p:nvPr>
            <p:ph type="ftr" sz="quarter" idx="3"/>
          </p:nvPr>
        </p:nvSpPr>
        <p:spPr>
          <a:xfrm>
            <a:off x="457200" y="6356350"/>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solidFill>
                  <a:prstClr val="black">
                    <a:tint val="75000"/>
                  </a:prstClr>
                </a:solidFill>
              </a:rPr>
              <a:t>Footer</a:t>
            </a:r>
          </a:p>
        </p:txBody>
      </p:sp>
    </p:spTree>
    <p:extLst>
      <p:ext uri="{BB962C8B-B14F-4D97-AF65-F5344CB8AC3E}">
        <p14:creationId xmlns:p14="http://schemas.microsoft.com/office/powerpoint/2010/main" val="2877470450"/>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ctr"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5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2.xm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2.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152.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2.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15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2.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52.xml"/><Relationship Id="rId5" Type="http://schemas.openxmlformats.org/officeDocument/2006/relationships/image" Target="../media/image46.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15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2.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171.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22.xml"/><Relationship Id="rId4" Type="http://schemas.openxmlformats.org/officeDocument/2006/relationships/image" Target="../media/image33.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2.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2.jpeg"/><Relationship Id="rId1" Type="http://schemas.openxmlformats.org/officeDocument/2006/relationships/slideLayout" Target="../slideLayouts/slideLayout157.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2.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15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52.xml"/><Relationship Id="rId1" Type="http://schemas.openxmlformats.org/officeDocument/2006/relationships/tags" Target="../tags/tag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22.xml"/><Relationship Id="rId4" Type="http://schemas.openxmlformats.org/officeDocument/2006/relationships/image" Target="../media/image33.svg"/></Relationships>
</file>

<file path=ppt/slides/_rels/slide40.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83.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20.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Footer Placeholder 2"/>
          <p:cNvSpPr txBox="1">
            <a:spLocks noGrp="1"/>
          </p:cNvSpPr>
          <p:nvPr/>
        </p:nvSpPr>
        <p:spPr bwMode="auto">
          <a:xfrm>
            <a:off x="2700339" y="6162675"/>
            <a:ext cx="33845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F5494"/>
                </a:solidFill>
                <a:latin typeface="Arial Unicode MS" charset="0"/>
                <a:ea typeface="ＭＳ Ｐゴシック" charset="0"/>
                <a:cs typeface="ＭＳ Ｐゴシック" charset="0"/>
              </a:defRPr>
            </a:lvl1pPr>
            <a:lvl2pPr marL="742950" indent="-285750" eaLnBrk="0" hangingPunct="0">
              <a:defRPr>
                <a:solidFill>
                  <a:srgbClr val="0F5494"/>
                </a:solidFill>
                <a:latin typeface="Arial Unicode MS" charset="0"/>
                <a:ea typeface="ＭＳ Ｐゴシック" charset="0"/>
              </a:defRPr>
            </a:lvl2pPr>
            <a:lvl3pPr marL="1143000" indent="-228600" eaLnBrk="0" hangingPunct="0">
              <a:defRPr>
                <a:solidFill>
                  <a:srgbClr val="0F5494"/>
                </a:solidFill>
                <a:latin typeface="Arial Unicode MS" charset="0"/>
                <a:ea typeface="ＭＳ Ｐゴシック" charset="0"/>
              </a:defRPr>
            </a:lvl3pPr>
            <a:lvl4pPr marL="1600200" indent="-228600" eaLnBrk="0" hangingPunct="0">
              <a:defRPr>
                <a:solidFill>
                  <a:srgbClr val="0F5494"/>
                </a:solidFill>
                <a:latin typeface="Arial Unicode MS" charset="0"/>
                <a:ea typeface="ＭＳ Ｐゴシック" charset="0"/>
              </a:defRPr>
            </a:lvl4pPr>
            <a:lvl5pPr marL="2057400" indent="-228600" eaLnBrk="0" hangingPunct="0">
              <a:defRPr>
                <a:solidFill>
                  <a:srgbClr val="0F5494"/>
                </a:solidFill>
                <a:latin typeface="Arial Unicode MS" charset="0"/>
                <a:ea typeface="ＭＳ Ｐゴシック" charset="0"/>
              </a:defRPr>
            </a:lvl5pPr>
            <a:lvl6pPr marL="2514600" indent="-228600" eaLnBrk="0" fontAlgn="base" hangingPunct="0">
              <a:spcBef>
                <a:spcPct val="0"/>
              </a:spcBef>
              <a:spcAft>
                <a:spcPct val="0"/>
              </a:spcAft>
              <a:defRPr>
                <a:solidFill>
                  <a:srgbClr val="0F5494"/>
                </a:solidFill>
                <a:latin typeface="Arial Unicode MS" charset="0"/>
                <a:ea typeface="ＭＳ Ｐゴシック" charset="0"/>
              </a:defRPr>
            </a:lvl6pPr>
            <a:lvl7pPr marL="2971800" indent="-228600" eaLnBrk="0" fontAlgn="base" hangingPunct="0">
              <a:spcBef>
                <a:spcPct val="0"/>
              </a:spcBef>
              <a:spcAft>
                <a:spcPct val="0"/>
              </a:spcAft>
              <a:defRPr>
                <a:solidFill>
                  <a:srgbClr val="0F5494"/>
                </a:solidFill>
                <a:latin typeface="Arial Unicode MS" charset="0"/>
                <a:ea typeface="ＭＳ Ｐゴシック" charset="0"/>
              </a:defRPr>
            </a:lvl7pPr>
            <a:lvl8pPr marL="3429000" indent="-228600" eaLnBrk="0" fontAlgn="base" hangingPunct="0">
              <a:spcBef>
                <a:spcPct val="0"/>
              </a:spcBef>
              <a:spcAft>
                <a:spcPct val="0"/>
              </a:spcAft>
              <a:defRPr>
                <a:solidFill>
                  <a:srgbClr val="0F5494"/>
                </a:solidFill>
                <a:latin typeface="Arial Unicode MS" charset="0"/>
                <a:ea typeface="ＭＳ Ｐゴシック" charset="0"/>
              </a:defRPr>
            </a:lvl8pPr>
            <a:lvl9pPr marL="3886200" indent="-228600" eaLnBrk="0" fontAlgn="base" hangingPunct="0">
              <a:spcBef>
                <a:spcPct val="0"/>
              </a:spcBef>
              <a:spcAft>
                <a:spcPct val="0"/>
              </a:spcAft>
              <a:defRPr>
                <a:solidFill>
                  <a:srgbClr val="0F5494"/>
                </a:solidFill>
                <a:latin typeface="Arial Unicode MS"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B3B3B3"/>
              </a:solidFill>
              <a:effectLst/>
              <a:uLnTx/>
              <a:uFillTx/>
              <a:latin typeface="Arial" charset="0"/>
              <a:ea typeface="ＭＳ Ｐゴシック" charset="0"/>
            </a:endParaRPr>
          </a:p>
        </p:txBody>
      </p:sp>
      <p:sp>
        <p:nvSpPr>
          <p:cNvPr id="8" name="Rectangle 5"/>
          <p:cNvSpPr>
            <a:spLocks noGrp="1" noChangeArrowheads="1"/>
          </p:cNvSpPr>
          <p:nvPr>
            <p:ph type="ctrTitle"/>
          </p:nvPr>
        </p:nvSpPr>
        <p:spPr>
          <a:xfrm>
            <a:off x="293298" y="1637211"/>
            <a:ext cx="8511068" cy="3317966"/>
          </a:xfrm>
        </p:spPr>
        <p:txBody>
          <a:bodyPr/>
          <a:lstStyle/>
          <a:p>
            <a:pPr algn="ctr">
              <a:spcAft>
                <a:spcPts val="600"/>
              </a:spcAft>
            </a:pPr>
            <a:br>
              <a:rPr lang="en-US" altLang="en-US" sz="3200" dirty="0">
                <a:solidFill>
                  <a:schemeClr val="bg1"/>
                </a:solidFill>
              </a:rPr>
            </a:br>
            <a:br>
              <a:rPr lang="en-US" altLang="en-US" sz="2800" dirty="0">
                <a:solidFill>
                  <a:srgbClr val="FF0000"/>
                </a:solidFill>
              </a:rPr>
            </a:br>
            <a:br>
              <a:rPr lang="en-US" altLang="en-US" sz="2800" dirty="0">
                <a:solidFill>
                  <a:srgbClr val="FF0000"/>
                </a:solidFill>
              </a:rPr>
            </a:br>
            <a:r>
              <a:rPr lang="fr-FR" altLang="en-US" sz="3200" dirty="0">
                <a:solidFill>
                  <a:schemeClr val="bg1"/>
                </a:solidFill>
              </a:rPr>
              <a:t>Règlement SoHO</a:t>
            </a:r>
            <a:br>
              <a:rPr lang="fr-FR" altLang="en-US" sz="3200" dirty="0">
                <a:solidFill>
                  <a:schemeClr val="bg1"/>
                </a:solidFill>
              </a:rPr>
            </a:br>
            <a:br>
              <a:rPr lang="fr-FR" altLang="en-US" sz="2800" dirty="0">
                <a:solidFill>
                  <a:schemeClr val="bg1"/>
                </a:solidFill>
              </a:rPr>
            </a:br>
            <a:r>
              <a:rPr lang="fr-FR" altLang="en-US" sz="2400" dirty="0">
                <a:solidFill>
                  <a:schemeClr val="bg1"/>
                </a:solidFill>
              </a:rPr>
              <a:t> 1. Présentation du texte</a:t>
            </a:r>
            <a:br>
              <a:rPr lang="fr-FR" altLang="en-US" sz="2400" dirty="0">
                <a:solidFill>
                  <a:schemeClr val="bg1"/>
                </a:solidFill>
              </a:rPr>
            </a:br>
            <a:r>
              <a:rPr lang="fr-FR" altLang="en-US" sz="2400" dirty="0">
                <a:solidFill>
                  <a:schemeClr val="bg1"/>
                </a:solidFill>
              </a:rPr>
              <a:t> 2.Méthode de travail pour la mise en œuvre</a:t>
            </a:r>
            <a:br>
              <a:rPr lang="fr-FR" altLang="en-US" sz="2400" dirty="0">
                <a:solidFill>
                  <a:schemeClr val="bg1"/>
                </a:solidFill>
              </a:rPr>
            </a:br>
            <a:r>
              <a:rPr lang="fr-FR" altLang="en-US" sz="2400" dirty="0">
                <a:solidFill>
                  <a:schemeClr val="bg1"/>
                </a:solidFill>
              </a:rPr>
              <a:t>3. Echanges/Questions</a:t>
            </a:r>
            <a:br>
              <a:rPr lang="fr-FR" altLang="en-US" sz="2800" dirty="0">
                <a:solidFill>
                  <a:schemeClr val="bg1"/>
                </a:solidFill>
              </a:rPr>
            </a:br>
            <a:br>
              <a:rPr lang="fr-FR" altLang="en-US" sz="2800" dirty="0">
                <a:solidFill>
                  <a:schemeClr val="bg1"/>
                </a:solidFill>
              </a:rPr>
            </a:br>
            <a:r>
              <a:rPr lang="fr-FR" altLang="en-US" sz="1800" dirty="0">
                <a:solidFill>
                  <a:schemeClr val="bg1"/>
                </a:solidFill>
              </a:rPr>
              <a:t>17 décembre 2024</a:t>
            </a:r>
            <a:br>
              <a:rPr lang="fr-FR" altLang="en-US" sz="2800" dirty="0">
                <a:solidFill>
                  <a:schemeClr val="bg1"/>
                </a:solidFill>
              </a:rPr>
            </a:br>
            <a:br>
              <a:rPr lang="fr-FR" altLang="en-US" sz="2800" dirty="0">
                <a:solidFill>
                  <a:schemeClr val="bg1"/>
                </a:solidFill>
              </a:rPr>
            </a:br>
            <a:br>
              <a:rPr lang="sv-SE" altLang="en-US" sz="3200" dirty="0">
                <a:solidFill>
                  <a:schemeClr val="bg1"/>
                </a:solidFill>
              </a:rPr>
            </a:br>
            <a:endParaRPr lang="en-GB" altLang="en-US" sz="1600" dirty="0">
              <a:solidFill>
                <a:schemeClr val="bg1"/>
              </a:solidFill>
            </a:endParaRPr>
          </a:p>
        </p:txBody>
      </p:sp>
    </p:spTree>
    <p:extLst>
      <p:ext uri="{BB962C8B-B14F-4D97-AF65-F5344CB8AC3E}">
        <p14:creationId xmlns:p14="http://schemas.microsoft.com/office/powerpoint/2010/main" val="3668894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E6C6463-5AF9-CE55-8933-F426351A1304}"/>
              </a:ext>
            </a:extLst>
          </p:cNvPr>
          <p:cNvGrpSpPr/>
          <p:nvPr/>
        </p:nvGrpSpPr>
        <p:grpSpPr>
          <a:xfrm>
            <a:off x="1163244" y="1487011"/>
            <a:ext cx="6444651" cy="5033639"/>
            <a:chOff x="670533" y="1473693"/>
            <a:chExt cx="6444651" cy="5033639"/>
          </a:xfrm>
        </p:grpSpPr>
        <p:sp>
          <p:nvSpPr>
            <p:cNvPr id="3" name="Flowchart: Merge 2">
              <a:extLst>
                <a:ext uri="{FF2B5EF4-FFF2-40B4-BE49-F238E27FC236}">
                  <a16:creationId xmlns:a16="http://schemas.microsoft.com/office/drawing/2014/main" id="{D893DFBE-2802-50EC-113D-29FBBA39D060}"/>
                </a:ext>
              </a:extLst>
            </p:cNvPr>
            <p:cNvSpPr/>
            <p:nvPr/>
          </p:nvSpPr>
          <p:spPr>
            <a:xfrm rot="5400000">
              <a:off x="1753101" y="1103969"/>
              <a:ext cx="4440228" cy="5585268"/>
            </a:xfrm>
            <a:prstGeom prst="flowChartMerg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8" name="Straight Connector 7">
              <a:extLst>
                <a:ext uri="{FF2B5EF4-FFF2-40B4-BE49-F238E27FC236}">
                  <a16:creationId xmlns:a16="http://schemas.microsoft.com/office/drawing/2014/main" id="{AF49B3FE-0773-4860-BD42-E0778BC2D107}"/>
                </a:ext>
              </a:extLst>
            </p:cNvPr>
            <p:cNvCxnSpPr>
              <a:cxnSpLocks/>
              <a:stCxn id="3" idx="2"/>
            </p:cNvCxnSpPr>
            <p:nvPr/>
          </p:nvCxnSpPr>
          <p:spPr>
            <a:xfrm>
              <a:off x="1180581" y="3896603"/>
              <a:ext cx="5585268" cy="1350099"/>
            </a:xfrm>
            <a:prstGeom prst="line">
              <a:avLst/>
            </a:prstGeom>
          </p:spPr>
          <p:style>
            <a:lnRef idx="3">
              <a:schemeClr val="dk1"/>
            </a:lnRef>
            <a:fillRef idx="0">
              <a:schemeClr val="dk1"/>
            </a:fillRef>
            <a:effectRef idx="2">
              <a:schemeClr val="dk1"/>
            </a:effectRef>
            <a:fontRef idx="minor">
              <a:schemeClr val="tx1"/>
            </a:fontRef>
          </p:style>
        </p:cxnSp>
        <p:sp>
          <p:nvSpPr>
            <p:cNvPr id="13" name="Flowchart: Merge 12">
              <a:extLst>
                <a:ext uri="{FF2B5EF4-FFF2-40B4-BE49-F238E27FC236}">
                  <a16:creationId xmlns:a16="http://schemas.microsoft.com/office/drawing/2014/main" id="{7CDDEC32-12D1-B371-F3DA-B7AABA9908C2}"/>
                </a:ext>
              </a:extLst>
            </p:cNvPr>
            <p:cNvSpPr/>
            <p:nvPr/>
          </p:nvSpPr>
          <p:spPr>
            <a:xfrm rot="6275564">
              <a:off x="3108380" y="1835152"/>
              <a:ext cx="1729669" cy="5852979"/>
            </a:xfrm>
            <a:prstGeom prst="flowChartMerg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Flowchart: Merge 13">
              <a:extLst>
                <a:ext uri="{FF2B5EF4-FFF2-40B4-BE49-F238E27FC236}">
                  <a16:creationId xmlns:a16="http://schemas.microsoft.com/office/drawing/2014/main" id="{C0ACFF42-4F02-5EC2-432F-A4C1C5D17983}"/>
                </a:ext>
              </a:extLst>
            </p:cNvPr>
            <p:cNvSpPr/>
            <p:nvPr/>
          </p:nvSpPr>
          <p:spPr>
            <a:xfrm rot="5616422">
              <a:off x="3519834" y="1463470"/>
              <a:ext cx="955829" cy="5585267"/>
            </a:xfrm>
            <a:prstGeom prst="flowChartMerge">
              <a:avLst/>
            </a:prstGeom>
            <a:solidFill>
              <a:srgbClr val="FFFF99"/>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Rectangle 14">
              <a:extLst>
                <a:ext uri="{FF2B5EF4-FFF2-40B4-BE49-F238E27FC236}">
                  <a16:creationId xmlns:a16="http://schemas.microsoft.com/office/drawing/2014/main" id="{95A83831-61C8-A8A5-634B-725D5BB0F25B}"/>
                </a:ext>
              </a:extLst>
            </p:cNvPr>
            <p:cNvSpPr/>
            <p:nvPr/>
          </p:nvSpPr>
          <p:spPr>
            <a:xfrm>
              <a:off x="6560598" y="1473693"/>
              <a:ext cx="554586" cy="5033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7" name="Flowchart: Merge 16">
              <a:extLst>
                <a:ext uri="{FF2B5EF4-FFF2-40B4-BE49-F238E27FC236}">
                  <a16:creationId xmlns:a16="http://schemas.microsoft.com/office/drawing/2014/main" id="{F26FC3A4-803D-F96C-3466-DB28C6C663EF}"/>
                </a:ext>
              </a:extLst>
            </p:cNvPr>
            <p:cNvSpPr/>
            <p:nvPr/>
          </p:nvSpPr>
          <p:spPr>
            <a:xfrm rot="5400000">
              <a:off x="1061151" y="2645547"/>
              <a:ext cx="1935329" cy="2716566"/>
            </a:xfrm>
            <a:prstGeom prst="flowChartMerg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9FB7CF22-69F5-33AF-B70A-DC41B028C050}"/>
                </a:ext>
              </a:extLst>
            </p:cNvPr>
            <p:cNvSpPr txBox="1"/>
            <p:nvPr/>
          </p:nvSpPr>
          <p:spPr>
            <a:xfrm rot="20319126">
              <a:off x="1984454" y="2867861"/>
              <a:ext cx="4722225" cy="646331"/>
            </a:xfrm>
            <a:prstGeom prst="rect">
              <a:avLst/>
            </a:prstGeom>
            <a:noFill/>
          </p:spPr>
          <p:txBody>
            <a:bodyPr wrap="square" rtlCol="0">
              <a:spAutoFit/>
            </a:bodyPr>
            <a:lstStyle/>
            <a:p>
              <a:r>
                <a:rPr lang="fr-FR" b="1" dirty="0" err="1">
                  <a:solidFill>
                    <a:schemeClr val="bg1"/>
                  </a:solidFill>
                </a:rPr>
                <a:t>SoHO</a:t>
              </a:r>
              <a:r>
                <a:rPr lang="fr-FR" b="1" dirty="0">
                  <a:solidFill>
                    <a:schemeClr val="bg1"/>
                  </a:solidFill>
                </a:rPr>
                <a:t> – transfusion, transplantation, reproduction assistée</a:t>
              </a:r>
              <a:endParaRPr lang="en-IE" b="1" dirty="0">
                <a:solidFill>
                  <a:schemeClr val="bg1"/>
                </a:solidFill>
              </a:endParaRPr>
            </a:p>
          </p:txBody>
        </p:sp>
        <p:sp>
          <p:nvSpPr>
            <p:cNvPr id="23" name="TextBox 22">
              <a:extLst>
                <a:ext uri="{FF2B5EF4-FFF2-40B4-BE49-F238E27FC236}">
                  <a16:creationId xmlns:a16="http://schemas.microsoft.com/office/drawing/2014/main" id="{8A868CC4-F946-CEF2-E88A-6B31D7CC1189}"/>
                </a:ext>
              </a:extLst>
            </p:cNvPr>
            <p:cNvSpPr txBox="1"/>
            <p:nvPr/>
          </p:nvSpPr>
          <p:spPr>
            <a:xfrm rot="334752">
              <a:off x="4385570" y="4027184"/>
              <a:ext cx="2083034" cy="646331"/>
            </a:xfrm>
            <a:prstGeom prst="rect">
              <a:avLst/>
            </a:prstGeom>
            <a:noFill/>
          </p:spPr>
          <p:txBody>
            <a:bodyPr wrap="square" rtlCol="0">
              <a:spAutoFit/>
            </a:bodyPr>
            <a:lstStyle/>
            <a:p>
              <a:r>
                <a:rPr lang="en-IE" b="1" dirty="0" err="1"/>
                <a:t>Dispositif</a:t>
              </a:r>
              <a:r>
                <a:rPr lang="en-IE" b="1" dirty="0"/>
                <a:t> </a:t>
              </a:r>
              <a:r>
                <a:rPr lang="en-IE" b="1" dirty="0" err="1"/>
                <a:t>médicaux</a:t>
              </a:r>
              <a:endParaRPr lang="en-IE" b="1" dirty="0"/>
            </a:p>
          </p:txBody>
        </p:sp>
        <p:sp>
          <p:nvSpPr>
            <p:cNvPr id="25" name="TextBox 24">
              <a:extLst>
                <a:ext uri="{FF2B5EF4-FFF2-40B4-BE49-F238E27FC236}">
                  <a16:creationId xmlns:a16="http://schemas.microsoft.com/office/drawing/2014/main" id="{8EB3C44D-BEF6-11D6-51EA-6E30EFF2C8B8}"/>
                </a:ext>
              </a:extLst>
            </p:cNvPr>
            <p:cNvSpPr txBox="1"/>
            <p:nvPr/>
          </p:nvSpPr>
          <p:spPr>
            <a:xfrm rot="1025654">
              <a:off x="4049604" y="4834678"/>
              <a:ext cx="2353749" cy="646331"/>
            </a:xfrm>
            <a:prstGeom prst="rect">
              <a:avLst/>
            </a:prstGeom>
            <a:noFill/>
          </p:spPr>
          <p:txBody>
            <a:bodyPr wrap="square" rtlCol="0">
              <a:spAutoFit/>
            </a:bodyPr>
            <a:lstStyle/>
            <a:p>
              <a:r>
                <a:rPr lang="en-IE" b="1" dirty="0" err="1">
                  <a:solidFill>
                    <a:schemeClr val="bg1"/>
                  </a:solidFill>
                </a:rPr>
                <a:t>Médicaments</a:t>
              </a:r>
              <a:r>
                <a:rPr lang="en-IE" b="1" dirty="0">
                  <a:solidFill>
                    <a:schemeClr val="bg1"/>
                  </a:solidFill>
                </a:rPr>
                <a:t> (ex : MTI, </a:t>
              </a:r>
              <a:r>
                <a:rPr lang="en-IE" b="1" dirty="0" err="1">
                  <a:solidFill>
                    <a:schemeClr val="bg1"/>
                  </a:solidFill>
                </a:rPr>
                <a:t>méd</a:t>
              </a:r>
              <a:r>
                <a:rPr lang="en-IE" b="1" dirty="0">
                  <a:solidFill>
                    <a:schemeClr val="bg1"/>
                  </a:solidFill>
                </a:rPr>
                <a:t> bio)</a:t>
              </a:r>
            </a:p>
          </p:txBody>
        </p:sp>
        <p:cxnSp>
          <p:nvCxnSpPr>
            <p:cNvPr id="27" name="Straight Connector 26">
              <a:extLst>
                <a:ext uri="{FF2B5EF4-FFF2-40B4-BE49-F238E27FC236}">
                  <a16:creationId xmlns:a16="http://schemas.microsoft.com/office/drawing/2014/main" id="{A173D9B6-13E2-0DB6-64F3-C0B4104082DC}"/>
                </a:ext>
              </a:extLst>
            </p:cNvPr>
            <p:cNvCxnSpPr>
              <a:stCxn id="17" idx="0"/>
            </p:cNvCxnSpPr>
            <p:nvPr/>
          </p:nvCxnSpPr>
          <p:spPr>
            <a:xfrm>
              <a:off x="3387099" y="4003831"/>
              <a:ext cx="0" cy="967664"/>
            </a:xfrm>
            <a:prstGeom prst="line">
              <a:avLst/>
            </a:prstGeom>
          </p:spPr>
          <p:style>
            <a:lnRef idx="3">
              <a:schemeClr val="dk1"/>
            </a:lnRef>
            <a:fillRef idx="0">
              <a:schemeClr val="dk1"/>
            </a:fillRef>
            <a:effectRef idx="2">
              <a:schemeClr val="dk1"/>
            </a:effectRef>
            <a:fontRef idx="minor">
              <a:schemeClr val="tx1"/>
            </a:fontRef>
          </p:style>
        </p:cxnSp>
      </p:grpSp>
      <p:pic>
        <p:nvPicPr>
          <p:cNvPr id="28" name="Picture 27" descr="A picture containing icon&#10;&#10;Description automatically generated">
            <a:extLst>
              <a:ext uri="{FF2B5EF4-FFF2-40B4-BE49-F238E27FC236}">
                <a16:creationId xmlns:a16="http://schemas.microsoft.com/office/drawing/2014/main" id="{016D0332-5596-CF9A-963E-3CAF626889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773" y="3584206"/>
            <a:ext cx="780763" cy="1063398"/>
          </a:xfrm>
          <a:prstGeom prst="rect">
            <a:avLst/>
          </a:prstGeom>
        </p:spPr>
      </p:pic>
      <p:pic>
        <p:nvPicPr>
          <p:cNvPr id="29" name="Picture 28" descr="Shape&#10;&#10;Description automatically generated">
            <a:extLst>
              <a:ext uri="{FF2B5EF4-FFF2-40B4-BE49-F238E27FC236}">
                <a16:creationId xmlns:a16="http://schemas.microsoft.com/office/drawing/2014/main" id="{FDBD80B4-C9AB-E00F-3FAF-0291A659D0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3634" y="3689409"/>
            <a:ext cx="749858" cy="826928"/>
          </a:xfrm>
          <a:prstGeom prst="rect">
            <a:avLst/>
          </a:prstGeom>
        </p:spPr>
      </p:pic>
      <p:sp>
        <p:nvSpPr>
          <p:cNvPr id="32" name="Rounded Rectangle 2">
            <a:extLst>
              <a:ext uri="{FF2B5EF4-FFF2-40B4-BE49-F238E27FC236}">
                <a16:creationId xmlns:a16="http://schemas.microsoft.com/office/drawing/2014/main" id="{535A3CEA-BA43-EB9E-33A4-A59282EC7498}"/>
              </a:ext>
            </a:extLst>
          </p:cNvPr>
          <p:cNvSpPr/>
          <p:nvPr/>
        </p:nvSpPr>
        <p:spPr>
          <a:xfrm>
            <a:off x="568171" y="4658014"/>
            <a:ext cx="3145900" cy="1833391"/>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r-FR" sz="1600" b="1" dirty="0">
                <a:solidFill>
                  <a:srgbClr val="4D4D4D"/>
                </a:solidFill>
              </a:rPr>
              <a:t>Critères non définis pour les produits « frontières » dans ce Règlement. Définis par d'autres actes législatifs (médicaments, DM) </a:t>
            </a:r>
          </a:p>
          <a:p>
            <a:pPr lvl="0" algn="ctr">
              <a:defRPr/>
            </a:pPr>
            <a:r>
              <a:rPr lang="fr-FR" sz="1600" b="1" dirty="0">
                <a:solidFill>
                  <a:srgbClr val="FF0000"/>
                </a:solidFill>
              </a:rPr>
              <a:t>REGLEMENTATION</a:t>
            </a:r>
            <a:r>
              <a:rPr lang="fr-FR" sz="1600" b="1" dirty="0">
                <a:solidFill>
                  <a:srgbClr val="4D4D4D"/>
                </a:solidFill>
              </a:rPr>
              <a:t> </a:t>
            </a:r>
            <a:r>
              <a:rPr lang="fr-FR" sz="1600" b="1" dirty="0">
                <a:solidFill>
                  <a:srgbClr val="FF0000"/>
                </a:solidFill>
              </a:rPr>
              <a:t>PERENNE</a:t>
            </a:r>
            <a:endParaRPr kumimoji="0" lang="en-GB" sz="1400" b="1" i="0" u="none" strike="noStrike" kern="1200" cap="none" spc="0" normalizeH="0" baseline="0" noProof="0" dirty="0">
              <a:ln>
                <a:noFill/>
              </a:ln>
              <a:solidFill>
                <a:srgbClr val="FF0000"/>
              </a:solidFill>
              <a:effectLst/>
              <a:uLnTx/>
              <a:uFillTx/>
              <a:latin typeface="Arial"/>
            </a:endParaRPr>
          </a:p>
        </p:txBody>
      </p:sp>
      <p:sp>
        <p:nvSpPr>
          <p:cNvPr id="33" name="Right Arrow 4">
            <a:extLst>
              <a:ext uri="{FF2B5EF4-FFF2-40B4-BE49-F238E27FC236}">
                <a16:creationId xmlns:a16="http://schemas.microsoft.com/office/drawing/2014/main" id="{1B93BE7C-E676-0AF8-6919-ACC6923067C7}"/>
              </a:ext>
            </a:extLst>
          </p:cNvPr>
          <p:cNvSpPr/>
          <p:nvPr/>
        </p:nvSpPr>
        <p:spPr>
          <a:xfrm rot="18833032">
            <a:off x="3496750" y="4574900"/>
            <a:ext cx="449209" cy="261395"/>
          </a:xfrm>
          <a:prstGeom prst="right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8371C449-DF3E-338D-9C9C-967483850425}"/>
              </a:ext>
            </a:extLst>
          </p:cNvPr>
          <p:cNvSpPr txBox="1"/>
          <p:nvPr/>
        </p:nvSpPr>
        <p:spPr>
          <a:xfrm rot="20360886">
            <a:off x="961645" y="3263922"/>
            <a:ext cx="2415866"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IE" sz="1350" b="0" i="0" u="none" strike="noStrike" kern="1200" cap="none" spc="0" normalizeH="0" baseline="0" noProof="0" dirty="0">
                <a:ln>
                  <a:noFill/>
                </a:ln>
                <a:solidFill>
                  <a:srgbClr val="4D4D4D"/>
                </a:solidFill>
                <a:effectLst/>
                <a:uLnTx/>
                <a:uFillTx/>
                <a:latin typeface="Arial"/>
                <a:ea typeface="+mn-ea"/>
                <a:cs typeface="+mn-cs"/>
              </a:rPr>
              <a:t>DON / COLLECTE</a:t>
            </a:r>
            <a:endParaRPr kumimoji="0" lang="fr-BE" sz="1350" b="0" i="0" u="none" strike="noStrike" kern="1200" cap="none" spc="0" normalizeH="0" baseline="0" noProof="0" dirty="0">
              <a:ln>
                <a:noFill/>
              </a:ln>
              <a:solidFill>
                <a:srgbClr val="4D4D4D"/>
              </a:solidFill>
              <a:effectLst/>
              <a:uLnTx/>
              <a:uFillTx/>
              <a:latin typeface="Arial"/>
              <a:ea typeface="+mn-ea"/>
              <a:cs typeface="+mn-cs"/>
            </a:endParaRPr>
          </a:p>
        </p:txBody>
      </p:sp>
      <p:sp>
        <p:nvSpPr>
          <p:cNvPr id="35" name="TextBox 34">
            <a:extLst>
              <a:ext uri="{FF2B5EF4-FFF2-40B4-BE49-F238E27FC236}">
                <a16:creationId xmlns:a16="http://schemas.microsoft.com/office/drawing/2014/main" id="{6A6C9CEA-A17F-BC4F-9666-31E6BFB815FB}"/>
              </a:ext>
            </a:extLst>
          </p:cNvPr>
          <p:cNvSpPr txBox="1"/>
          <p:nvPr/>
        </p:nvSpPr>
        <p:spPr>
          <a:xfrm rot="20291687">
            <a:off x="3931717" y="1989704"/>
            <a:ext cx="3126517"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IE" sz="1350" dirty="0">
                <a:solidFill>
                  <a:srgbClr val="4D4D4D"/>
                </a:solidFill>
                <a:latin typeface="Arial"/>
              </a:rPr>
              <a:t>TRANSFORMATION</a:t>
            </a:r>
            <a:r>
              <a:rPr kumimoji="0" lang="en-IE" sz="1350" b="0" i="0" u="none" strike="noStrike" kern="1200" cap="none" spc="0" normalizeH="0" baseline="0" noProof="0" dirty="0">
                <a:ln>
                  <a:noFill/>
                </a:ln>
                <a:solidFill>
                  <a:srgbClr val="4D4D4D"/>
                </a:solidFill>
                <a:effectLst/>
                <a:uLnTx/>
                <a:uFillTx/>
                <a:latin typeface="Arial"/>
                <a:ea typeface="+mn-ea"/>
                <a:cs typeface="+mn-cs"/>
              </a:rPr>
              <a:t> / APPLICATION</a:t>
            </a:r>
            <a:endParaRPr kumimoji="0" lang="fr-BE" sz="1350" b="0" i="0" u="none" strike="noStrike" kern="1200" cap="none" spc="0" normalizeH="0" baseline="0" noProof="0" dirty="0">
              <a:ln>
                <a:noFill/>
              </a:ln>
              <a:solidFill>
                <a:srgbClr val="4D4D4D"/>
              </a:solidFill>
              <a:effectLst/>
              <a:uLnTx/>
              <a:uFillTx/>
              <a:latin typeface="Arial"/>
              <a:ea typeface="+mn-ea"/>
              <a:cs typeface="+mn-cs"/>
            </a:endParaRPr>
          </a:p>
        </p:txBody>
      </p:sp>
      <p:sp>
        <p:nvSpPr>
          <p:cNvPr id="36" name="TextBox 35">
            <a:extLst>
              <a:ext uri="{FF2B5EF4-FFF2-40B4-BE49-F238E27FC236}">
                <a16:creationId xmlns:a16="http://schemas.microsoft.com/office/drawing/2014/main" id="{B03A7E9C-7DFB-696F-BFBE-473DFD8AA6E3}"/>
              </a:ext>
            </a:extLst>
          </p:cNvPr>
          <p:cNvSpPr txBox="1"/>
          <p:nvPr/>
        </p:nvSpPr>
        <p:spPr>
          <a:xfrm>
            <a:off x="666162" y="412290"/>
            <a:ext cx="8477838" cy="400110"/>
          </a:xfrm>
          <a:prstGeom prst="rect">
            <a:avLst/>
          </a:prstGeom>
          <a:noFill/>
        </p:spPr>
        <p:txBody>
          <a:bodyPr wrap="square" rtlCol="0">
            <a:spAutoFit/>
          </a:bodyPr>
          <a:lstStyle/>
          <a:p>
            <a:pPr lvl="0" defTabSz="685800">
              <a:defRPr/>
            </a:pPr>
            <a:r>
              <a:rPr lang="fr-FR" sz="2000" b="1" dirty="0">
                <a:solidFill>
                  <a:srgbClr val="034EA2"/>
                </a:solidFill>
              </a:rPr>
              <a:t>Champ : Le règlement couvre toutes les étapes pour tous les </a:t>
            </a:r>
            <a:r>
              <a:rPr lang="fr-FR" sz="2000" b="1" dirty="0" err="1">
                <a:solidFill>
                  <a:srgbClr val="034EA2"/>
                </a:solidFill>
              </a:rPr>
              <a:t>SoHO</a:t>
            </a:r>
            <a:endParaRPr kumimoji="0" lang="fr-BE" sz="2000" b="0" i="0" u="none" strike="noStrike" kern="1200" cap="none" spc="0" normalizeH="0" baseline="0" noProof="0" dirty="0">
              <a:ln>
                <a:noFill/>
              </a:ln>
              <a:solidFill>
                <a:srgbClr val="034EA2"/>
              </a:solidFill>
              <a:effectLst/>
              <a:uLnTx/>
              <a:uFillTx/>
              <a:latin typeface="Arial"/>
              <a:ea typeface="+mn-ea"/>
              <a:cs typeface="+mn-cs"/>
            </a:endParaRPr>
          </a:p>
        </p:txBody>
      </p:sp>
      <p:sp>
        <p:nvSpPr>
          <p:cNvPr id="2" name="Oval 1">
            <a:extLst>
              <a:ext uri="{FF2B5EF4-FFF2-40B4-BE49-F238E27FC236}">
                <a16:creationId xmlns:a16="http://schemas.microsoft.com/office/drawing/2014/main" id="{9069E423-1B98-3D4F-6BFA-6325388A7175}"/>
              </a:ext>
            </a:extLst>
          </p:cNvPr>
          <p:cNvSpPr/>
          <p:nvPr/>
        </p:nvSpPr>
        <p:spPr>
          <a:xfrm>
            <a:off x="7083211" y="1277843"/>
            <a:ext cx="2060789" cy="2045756"/>
          </a:xfrm>
          <a:prstGeom prst="ellipse">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200" dirty="0">
                <a:solidFill>
                  <a:schemeClr val="tx1"/>
                </a:solidFill>
              </a:rPr>
              <a:t>Lait maternel pour son propre enfant</a:t>
            </a:r>
          </a:p>
          <a:p>
            <a:pPr marL="285750" indent="-285750">
              <a:buFont typeface="Arial" panose="020B0604020202020204" pitchFamily="34" charset="0"/>
              <a:buChar char="•"/>
            </a:pPr>
            <a:r>
              <a:rPr lang="fr-FR" sz="1200" dirty="0">
                <a:solidFill>
                  <a:schemeClr val="tx1"/>
                </a:solidFill>
              </a:rPr>
              <a:t>Organes</a:t>
            </a:r>
          </a:p>
          <a:p>
            <a:pPr marL="285750" indent="-285750">
              <a:buFont typeface="Arial" panose="020B0604020202020204" pitchFamily="34" charset="0"/>
              <a:buChar char="•"/>
            </a:pPr>
            <a:r>
              <a:rPr lang="fr-FR" sz="1200" dirty="0">
                <a:solidFill>
                  <a:schemeClr val="tx1"/>
                </a:solidFill>
              </a:rPr>
              <a:t>Situations privées</a:t>
            </a:r>
          </a:p>
          <a:p>
            <a:pPr marL="285750" indent="-285750">
              <a:buFont typeface="Arial" panose="020B0604020202020204" pitchFamily="34" charset="0"/>
              <a:buChar char="•"/>
            </a:pPr>
            <a:r>
              <a:rPr lang="fr-FR" sz="1200" dirty="0" err="1">
                <a:solidFill>
                  <a:schemeClr val="tx1"/>
                </a:solidFill>
              </a:rPr>
              <a:t>Périmédical</a:t>
            </a:r>
            <a:r>
              <a:rPr lang="fr-FR" sz="1200" dirty="0">
                <a:solidFill>
                  <a:schemeClr val="tx1"/>
                </a:solidFill>
              </a:rPr>
              <a:t> autologue (systèmes fermés)</a:t>
            </a:r>
            <a:endParaRPr lang="en-IE" sz="1200" dirty="0">
              <a:solidFill>
                <a:schemeClr val="tx1"/>
              </a:solidFill>
            </a:endParaRPr>
          </a:p>
        </p:txBody>
      </p:sp>
      <p:sp>
        <p:nvSpPr>
          <p:cNvPr id="30" name="Rectangle 29"/>
          <p:cNvSpPr/>
          <p:nvPr/>
        </p:nvSpPr>
        <p:spPr>
          <a:xfrm>
            <a:off x="6987800" y="3267246"/>
            <a:ext cx="2227919" cy="369332"/>
          </a:xfrm>
          <a:prstGeom prst="rect">
            <a:avLst/>
          </a:prstGeom>
        </p:spPr>
        <p:txBody>
          <a:bodyPr wrap="none">
            <a:spAutoFit/>
          </a:bodyPr>
          <a:lstStyle/>
          <a:p>
            <a:pPr lvl="0" algn="ctr">
              <a:defRPr/>
            </a:pPr>
            <a:r>
              <a:rPr lang="fr-FR" b="1">
                <a:solidFill>
                  <a:srgbClr val="FF0000"/>
                </a:solidFill>
              </a:rPr>
              <a:t>NON APPLICABLE</a:t>
            </a:r>
            <a:endParaRPr lang="en-GB" sz="1600" b="1" dirty="0">
              <a:solidFill>
                <a:srgbClr val="FF0000"/>
              </a:solidFill>
            </a:endParaRPr>
          </a:p>
        </p:txBody>
      </p:sp>
    </p:spTree>
    <p:extLst>
      <p:ext uri="{BB962C8B-B14F-4D97-AF65-F5344CB8AC3E}">
        <p14:creationId xmlns:p14="http://schemas.microsoft.com/office/powerpoint/2010/main" val="301631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Comité SOHO</a:t>
            </a:r>
          </a:p>
          <a:p>
            <a:pPr lvl="1"/>
            <a:r>
              <a:rPr lang="fr-FR" sz="1400" b="1" dirty="0"/>
              <a:t>Digitalisation – la plateforme 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79550" y="214414"/>
            <a:ext cx="8564450"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16910" y="1480841"/>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86484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45029" y="1825625"/>
            <a:ext cx="7968341" cy="3881904"/>
          </a:xfrm>
        </p:spPr>
        <p:txBody>
          <a:bodyPr/>
          <a:lstStyle/>
          <a:p>
            <a:r>
              <a:rPr lang="fr-FR" sz="2200" dirty="0"/>
              <a:t>Une ou plusieurs AC désignées par les EM pour assurer la </a:t>
            </a:r>
            <a:r>
              <a:rPr lang="fr-FR" sz="2200" b="1" dirty="0">
                <a:solidFill>
                  <a:srgbClr val="034EA2"/>
                </a:solidFill>
              </a:rPr>
              <a:t>mission de surveillance </a:t>
            </a:r>
            <a:r>
              <a:rPr lang="fr-FR" sz="2200" dirty="0"/>
              <a:t>des </a:t>
            </a:r>
            <a:r>
              <a:rPr lang="fr-FR" sz="2200" dirty="0" err="1"/>
              <a:t>SoHOs</a:t>
            </a:r>
            <a:endParaRPr lang="fr-FR" sz="2200" dirty="0"/>
          </a:p>
          <a:p>
            <a:endParaRPr lang="fr-FR" sz="2200" dirty="0"/>
          </a:p>
          <a:p>
            <a:r>
              <a:rPr lang="fr-FR" sz="2200" dirty="0"/>
              <a:t>Désignation parmi ces AC d’une autorité nationale unique responsable de coordonner les échanges avec la Commission européenne et les autres AC des autres EM</a:t>
            </a:r>
          </a:p>
          <a:p>
            <a:pPr marL="0" indent="0">
              <a:buNone/>
            </a:pPr>
            <a:endParaRPr lang="fr-FR" sz="2200" dirty="0"/>
          </a:p>
          <a:p>
            <a:pPr marL="0" indent="0">
              <a:buNone/>
            </a:pPr>
            <a:endParaRPr lang="fr-FR" sz="2200" dirty="0"/>
          </a:p>
          <a:p>
            <a:r>
              <a:rPr lang="fr-FR" sz="2200" dirty="0"/>
              <a:t>Les autorités compétentes doivent exercer leurs missions en toute </a:t>
            </a:r>
            <a:r>
              <a:rPr lang="fr-FR" sz="2200" b="1" dirty="0">
                <a:solidFill>
                  <a:srgbClr val="034EA2"/>
                </a:solidFill>
              </a:rPr>
              <a:t>indépendance</a:t>
            </a:r>
            <a:r>
              <a:rPr lang="fr-FR" sz="2200" dirty="0"/>
              <a:t> et </a:t>
            </a:r>
            <a:r>
              <a:rPr lang="fr-FR" sz="2200" b="1" dirty="0">
                <a:solidFill>
                  <a:srgbClr val="034EA2"/>
                </a:solidFill>
              </a:rPr>
              <a:t>impartialité</a:t>
            </a:r>
            <a:r>
              <a:rPr lang="fr-FR" sz="2200" dirty="0"/>
              <a:t> et peuvent déléguer leurs missions à des organismes délégataires</a:t>
            </a:r>
          </a:p>
        </p:txBody>
      </p:sp>
      <p:sp>
        <p:nvSpPr>
          <p:cNvPr id="3" name="Titre 2"/>
          <p:cNvSpPr>
            <a:spLocks noGrp="1"/>
          </p:cNvSpPr>
          <p:nvPr>
            <p:ph type="title"/>
          </p:nvPr>
        </p:nvSpPr>
        <p:spPr/>
        <p:txBody>
          <a:bodyPr/>
          <a:lstStyle/>
          <a:p>
            <a:r>
              <a:rPr lang="fr-FR" b="1" dirty="0"/>
              <a:t>Les autorités compétentes </a:t>
            </a:r>
            <a:r>
              <a:rPr lang="fr-FR" b="1" dirty="0">
                <a:solidFill>
                  <a:srgbClr val="034EA2"/>
                </a:solidFill>
              </a:rPr>
              <a:t>(AC)</a:t>
            </a:r>
          </a:p>
        </p:txBody>
      </p:sp>
      <p:pic>
        <p:nvPicPr>
          <p:cNvPr id="4" name="Image 3"/>
          <p:cNvPicPr>
            <a:picLocks noChangeAspect="1"/>
          </p:cNvPicPr>
          <p:nvPr/>
        </p:nvPicPr>
        <p:blipFill rotWithShape="1">
          <a:blip r:embed="rId2"/>
          <a:srcRect l="7962" r="10142"/>
          <a:stretch/>
        </p:blipFill>
        <p:spPr>
          <a:xfrm>
            <a:off x="130631" y="3244921"/>
            <a:ext cx="914398" cy="908087"/>
          </a:xfrm>
          <a:prstGeom prst="rect">
            <a:avLst/>
          </a:prstGeom>
        </p:spPr>
      </p:pic>
      <p:sp>
        <p:nvSpPr>
          <p:cNvPr id="13" name="Organigramme : Alternative 12">
            <a:extLst>
              <a:ext uri="{FF2B5EF4-FFF2-40B4-BE49-F238E27FC236}">
                <a16:creationId xmlns:a16="http://schemas.microsoft.com/office/drawing/2014/main" id="{88A307DA-4603-025C-2FF3-985BC4948852}"/>
              </a:ext>
            </a:extLst>
          </p:cNvPr>
          <p:cNvSpPr/>
          <p:nvPr/>
        </p:nvSpPr>
        <p:spPr>
          <a:xfrm>
            <a:off x="3037113" y="4471660"/>
            <a:ext cx="2778034" cy="779418"/>
          </a:xfrm>
          <a:prstGeom prst="flowChartAlternateProcess">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dirty="0"/>
              <a:t>ANSM, future autorité nationale unique SOHO</a:t>
            </a:r>
          </a:p>
        </p:txBody>
      </p:sp>
      <p:sp>
        <p:nvSpPr>
          <p:cNvPr id="15" name="Flèche : angle droit 14">
            <a:extLst>
              <a:ext uri="{FF2B5EF4-FFF2-40B4-BE49-F238E27FC236}">
                <a16:creationId xmlns:a16="http://schemas.microsoft.com/office/drawing/2014/main" id="{8E73F7FF-4AF3-D8B8-5695-40097D074200}"/>
              </a:ext>
            </a:extLst>
          </p:cNvPr>
          <p:cNvSpPr/>
          <p:nvPr/>
        </p:nvSpPr>
        <p:spPr>
          <a:xfrm rot="5400000">
            <a:off x="2111828" y="4604466"/>
            <a:ext cx="496388" cy="513806"/>
          </a:xfrm>
          <a:prstGeom prst="bentUp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FF56C242-5F87-F8BB-C565-D573A742ADA9}"/>
              </a:ext>
            </a:extLst>
          </p:cNvPr>
          <p:cNvSpPr/>
          <p:nvPr/>
        </p:nvSpPr>
        <p:spPr>
          <a:xfrm>
            <a:off x="2827019" y="2578116"/>
            <a:ext cx="3198222" cy="49638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r-FR" dirty="0"/>
              <a:t>ANSM, ABM, ARS</a:t>
            </a:r>
          </a:p>
        </p:txBody>
      </p:sp>
      <p:sp>
        <p:nvSpPr>
          <p:cNvPr id="6" name="Flèche : angle droit 5">
            <a:extLst>
              <a:ext uri="{FF2B5EF4-FFF2-40B4-BE49-F238E27FC236}">
                <a16:creationId xmlns:a16="http://schemas.microsoft.com/office/drawing/2014/main" id="{51C44C39-248D-8FC7-A50C-F54734E38F17}"/>
              </a:ext>
            </a:extLst>
          </p:cNvPr>
          <p:cNvSpPr/>
          <p:nvPr/>
        </p:nvSpPr>
        <p:spPr>
          <a:xfrm rot="5400000">
            <a:off x="2103119" y="2676939"/>
            <a:ext cx="388290" cy="251791"/>
          </a:xfrm>
          <a:prstGeom prst="bentUp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10643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a:t>
            </a:r>
          </a:p>
          <a:p>
            <a:pPr lvl="1"/>
            <a:r>
              <a:rPr lang="fr-FR" sz="1400" b="1" dirty="0"/>
              <a:t>Autorités compétentes</a:t>
            </a:r>
          </a:p>
          <a:p>
            <a:pPr lvl="1"/>
            <a:r>
              <a:rPr lang="fr-FR" sz="1400" b="1" dirty="0"/>
              <a:t>Activités, entités et établissements SoHO</a:t>
            </a:r>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Comité SoHO</a:t>
            </a:r>
          </a:p>
          <a:p>
            <a:pPr lvl="1"/>
            <a:r>
              <a:rPr lang="fr-FR" sz="1400" b="1" dirty="0"/>
              <a:t>Digitalisation – la plateforme </a:t>
            </a:r>
            <a:r>
              <a:rPr lang="fr-FR" sz="1400" b="1" dirty="0" err="1"/>
              <a:t>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53792" y="214414"/>
            <a:ext cx="8590208"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16910" y="1937547"/>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399245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34954" y="2971905"/>
            <a:ext cx="8605201" cy="1547540"/>
            <a:chOff x="345433" y="2537258"/>
            <a:chExt cx="11473601" cy="2063386"/>
          </a:xfrm>
        </p:grpSpPr>
        <p:sp>
          <p:nvSpPr>
            <p:cNvPr id="2" name="Arrow: Chevron 1">
              <a:extLst>
                <a:ext uri="{FF2B5EF4-FFF2-40B4-BE49-F238E27FC236}">
                  <a16:creationId xmlns:a16="http://schemas.microsoft.com/office/drawing/2014/main" id="{0F574382-3A40-45C8-AAAD-DA5D2A2CEEB5}"/>
                </a:ext>
              </a:extLst>
            </p:cNvPr>
            <p:cNvSpPr/>
            <p:nvPr/>
          </p:nvSpPr>
          <p:spPr>
            <a:xfrm>
              <a:off x="1649477" y="2538987"/>
              <a:ext cx="1860395" cy="2001797"/>
            </a:xfrm>
            <a:prstGeom prst="chevron">
              <a:avLst>
                <a:gd name="adj" fmla="val 36747"/>
              </a:avLst>
            </a:prstGeom>
            <a:solidFill>
              <a:schemeClr val="bg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dirty="0">
                <a:solidFill>
                  <a:srgbClr val="4D4D4D"/>
                </a:solidFill>
                <a:latin typeface="Arial"/>
              </a:endParaRPr>
            </a:p>
          </p:txBody>
        </p:sp>
        <p:sp>
          <p:nvSpPr>
            <p:cNvPr id="26" name="Arrow: Chevron 25">
              <a:extLst>
                <a:ext uri="{FF2B5EF4-FFF2-40B4-BE49-F238E27FC236}">
                  <a16:creationId xmlns:a16="http://schemas.microsoft.com/office/drawing/2014/main" id="{19F8F714-F951-4BCD-AE51-F8BB1AA2D57F}"/>
                </a:ext>
              </a:extLst>
            </p:cNvPr>
            <p:cNvSpPr/>
            <p:nvPr/>
          </p:nvSpPr>
          <p:spPr>
            <a:xfrm>
              <a:off x="2829362" y="2538986"/>
              <a:ext cx="1860395" cy="2001797"/>
            </a:xfrm>
            <a:prstGeom prst="chevron">
              <a:avLst>
                <a:gd name="adj" fmla="val 36747"/>
              </a:avLst>
            </a:prstGeom>
            <a:solidFill>
              <a:schemeClr val="accent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dirty="0">
                <a:solidFill>
                  <a:srgbClr val="4D4D4D"/>
                </a:solidFill>
                <a:latin typeface="Arial"/>
              </a:endParaRPr>
            </a:p>
          </p:txBody>
        </p:sp>
        <p:sp>
          <p:nvSpPr>
            <p:cNvPr id="33" name="Arrow: Chevron 32">
              <a:extLst>
                <a:ext uri="{FF2B5EF4-FFF2-40B4-BE49-F238E27FC236}">
                  <a16:creationId xmlns:a16="http://schemas.microsoft.com/office/drawing/2014/main" id="{03A7FD5A-CDFF-4593-9961-1716D0BF9D97}"/>
                </a:ext>
              </a:extLst>
            </p:cNvPr>
            <p:cNvSpPr/>
            <p:nvPr/>
          </p:nvSpPr>
          <p:spPr>
            <a:xfrm>
              <a:off x="3980816" y="2555375"/>
              <a:ext cx="1860395" cy="2001797"/>
            </a:xfrm>
            <a:prstGeom prst="chevron">
              <a:avLst>
                <a:gd name="adj" fmla="val 36747"/>
              </a:avLst>
            </a:prstGeom>
            <a:solidFill>
              <a:schemeClr val="bg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dirty="0">
                <a:solidFill>
                  <a:srgbClr val="4D4D4D"/>
                </a:solidFill>
                <a:latin typeface="Arial"/>
              </a:endParaRPr>
            </a:p>
          </p:txBody>
        </p:sp>
        <p:sp>
          <p:nvSpPr>
            <p:cNvPr id="32" name="Arrow: Chevron 31">
              <a:extLst>
                <a:ext uri="{FF2B5EF4-FFF2-40B4-BE49-F238E27FC236}">
                  <a16:creationId xmlns:a16="http://schemas.microsoft.com/office/drawing/2014/main" id="{A49BF653-6553-4B51-AD7A-49DE218D2BEE}"/>
                </a:ext>
              </a:extLst>
            </p:cNvPr>
            <p:cNvSpPr/>
            <p:nvPr/>
          </p:nvSpPr>
          <p:spPr>
            <a:xfrm>
              <a:off x="5151508" y="2538986"/>
              <a:ext cx="1860395" cy="2001797"/>
            </a:xfrm>
            <a:prstGeom prst="chevron">
              <a:avLst>
                <a:gd name="adj" fmla="val 36747"/>
              </a:avLst>
            </a:prstGeom>
            <a:solidFill>
              <a:schemeClr val="accent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dirty="0">
                <a:solidFill>
                  <a:srgbClr val="4D4D4D"/>
                </a:solidFill>
                <a:latin typeface="Arial"/>
              </a:endParaRPr>
            </a:p>
          </p:txBody>
        </p:sp>
        <p:sp>
          <p:nvSpPr>
            <p:cNvPr id="31" name="Arrow: Chevron 30">
              <a:extLst>
                <a:ext uri="{FF2B5EF4-FFF2-40B4-BE49-F238E27FC236}">
                  <a16:creationId xmlns:a16="http://schemas.microsoft.com/office/drawing/2014/main" id="{5D5157D6-21A5-461B-BA4E-EAF2994ABAF0}"/>
                </a:ext>
              </a:extLst>
            </p:cNvPr>
            <p:cNvSpPr/>
            <p:nvPr/>
          </p:nvSpPr>
          <p:spPr>
            <a:xfrm>
              <a:off x="6311893" y="2537258"/>
              <a:ext cx="1860395" cy="2001797"/>
            </a:xfrm>
            <a:prstGeom prst="chevron">
              <a:avLst>
                <a:gd name="adj" fmla="val 36747"/>
              </a:avLst>
            </a:prstGeom>
            <a:solidFill>
              <a:schemeClr val="bg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dirty="0">
                <a:solidFill>
                  <a:srgbClr val="4D4D4D"/>
                </a:solidFill>
                <a:latin typeface="Arial"/>
              </a:endParaRPr>
            </a:p>
          </p:txBody>
        </p:sp>
        <p:sp>
          <p:nvSpPr>
            <p:cNvPr id="30" name="Arrow: Chevron 29">
              <a:extLst>
                <a:ext uri="{FF2B5EF4-FFF2-40B4-BE49-F238E27FC236}">
                  <a16:creationId xmlns:a16="http://schemas.microsoft.com/office/drawing/2014/main" id="{669E978B-D65A-4BAF-BA11-047902EA46A7}"/>
                </a:ext>
              </a:extLst>
            </p:cNvPr>
            <p:cNvSpPr/>
            <p:nvPr/>
          </p:nvSpPr>
          <p:spPr>
            <a:xfrm>
              <a:off x="7482585" y="2537258"/>
              <a:ext cx="1860395" cy="2001797"/>
            </a:xfrm>
            <a:prstGeom prst="chevron">
              <a:avLst>
                <a:gd name="adj" fmla="val 36747"/>
              </a:avLst>
            </a:prstGeom>
            <a:solidFill>
              <a:schemeClr val="accent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dirty="0">
                <a:solidFill>
                  <a:srgbClr val="4D4D4D"/>
                </a:solidFill>
                <a:latin typeface="Arial"/>
              </a:endParaRPr>
            </a:p>
          </p:txBody>
        </p:sp>
        <p:sp>
          <p:nvSpPr>
            <p:cNvPr id="29" name="Arrow: Chevron 28">
              <a:extLst>
                <a:ext uri="{FF2B5EF4-FFF2-40B4-BE49-F238E27FC236}">
                  <a16:creationId xmlns:a16="http://schemas.microsoft.com/office/drawing/2014/main" id="{AA85201A-67D7-4598-BAD8-5A68F709ED9D}"/>
                </a:ext>
              </a:extLst>
            </p:cNvPr>
            <p:cNvSpPr/>
            <p:nvPr/>
          </p:nvSpPr>
          <p:spPr>
            <a:xfrm>
              <a:off x="8658113" y="2541409"/>
              <a:ext cx="1860395" cy="2001797"/>
            </a:xfrm>
            <a:prstGeom prst="chevron">
              <a:avLst>
                <a:gd name="adj" fmla="val 36747"/>
              </a:avLst>
            </a:prstGeom>
            <a:solidFill>
              <a:schemeClr val="bg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50" dirty="0">
                <a:solidFill>
                  <a:srgbClr val="4D4D4D"/>
                </a:solidFill>
                <a:latin typeface="Arial"/>
              </a:endParaRPr>
            </a:p>
          </p:txBody>
        </p:sp>
        <p:sp>
          <p:nvSpPr>
            <p:cNvPr id="56" name="TextBox 55">
              <a:extLst>
                <a:ext uri="{FF2B5EF4-FFF2-40B4-BE49-F238E27FC236}">
                  <a16:creationId xmlns:a16="http://schemas.microsoft.com/office/drawing/2014/main" id="{8A062161-C2B2-4CF6-9ACA-E8CE29275042}"/>
                </a:ext>
              </a:extLst>
            </p:cNvPr>
            <p:cNvSpPr txBox="1"/>
            <p:nvPr/>
          </p:nvSpPr>
          <p:spPr>
            <a:xfrm rot="18303776">
              <a:off x="3115433" y="3357259"/>
              <a:ext cx="1603114" cy="400109"/>
            </a:xfrm>
            <a:prstGeom prst="rect">
              <a:avLst/>
            </a:prstGeom>
            <a:noFill/>
            <a:ln w="57150">
              <a:noFill/>
            </a:ln>
          </p:spPr>
          <p:txBody>
            <a:bodyPr wrap="square" rtlCol="0">
              <a:spAutoFit/>
            </a:bodyPr>
            <a:lstStyle/>
            <a:p>
              <a:pPr algn="ctr" defTabSz="685800"/>
              <a:r>
                <a:rPr lang="en-US" sz="1350" b="1" dirty="0" err="1">
                  <a:solidFill>
                    <a:srgbClr val="4D4D4D"/>
                  </a:solidFill>
                  <a:latin typeface="Arial"/>
                </a:rPr>
                <a:t>Collecte</a:t>
              </a:r>
              <a:endParaRPr lang="en-US" sz="1350" b="1" dirty="0">
                <a:solidFill>
                  <a:srgbClr val="4D4D4D"/>
                </a:solidFill>
                <a:latin typeface="Arial"/>
              </a:endParaRPr>
            </a:p>
          </p:txBody>
        </p:sp>
        <p:sp>
          <p:nvSpPr>
            <p:cNvPr id="57" name="TextBox 56">
              <a:extLst>
                <a:ext uri="{FF2B5EF4-FFF2-40B4-BE49-F238E27FC236}">
                  <a16:creationId xmlns:a16="http://schemas.microsoft.com/office/drawing/2014/main" id="{5FD00B85-8403-4D0D-B085-B2464D3E0922}"/>
                </a:ext>
              </a:extLst>
            </p:cNvPr>
            <p:cNvSpPr txBox="1"/>
            <p:nvPr/>
          </p:nvSpPr>
          <p:spPr>
            <a:xfrm rot="18303776">
              <a:off x="3988649" y="3410094"/>
              <a:ext cx="1980990" cy="400109"/>
            </a:xfrm>
            <a:prstGeom prst="rect">
              <a:avLst/>
            </a:prstGeom>
            <a:noFill/>
            <a:ln w="57150">
              <a:noFill/>
            </a:ln>
          </p:spPr>
          <p:txBody>
            <a:bodyPr wrap="square" rtlCol="0">
              <a:spAutoFit/>
            </a:bodyPr>
            <a:lstStyle/>
            <a:p>
              <a:pPr defTabSz="685800"/>
              <a:r>
                <a:rPr lang="en-US" sz="1350" b="1" dirty="0">
                  <a:solidFill>
                    <a:srgbClr val="4D4D4D"/>
                  </a:solidFill>
                  <a:latin typeface="Arial"/>
                </a:rPr>
                <a:t>Transformation</a:t>
              </a:r>
            </a:p>
          </p:txBody>
        </p:sp>
        <p:sp>
          <p:nvSpPr>
            <p:cNvPr id="59" name="TextBox 58">
              <a:extLst>
                <a:ext uri="{FF2B5EF4-FFF2-40B4-BE49-F238E27FC236}">
                  <a16:creationId xmlns:a16="http://schemas.microsoft.com/office/drawing/2014/main" id="{1404EDC9-EE96-46CE-BA9D-E5C5D9FAFE51}"/>
                </a:ext>
              </a:extLst>
            </p:cNvPr>
            <p:cNvSpPr txBox="1"/>
            <p:nvPr/>
          </p:nvSpPr>
          <p:spPr>
            <a:xfrm rot="18303776">
              <a:off x="6479349" y="3356216"/>
              <a:ext cx="1797916" cy="400109"/>
            </a:xfrm>
            <a:prstGeom prst="rect">
              <a:avLst/>
            </a:prstGeom>
            <a:noFill/>
            <a:ln w="57150">
              <a:noFill/>
            </a:ln>
          </p:spPr>
          <p:txBody>
            <a:bodyPr wrap="square" rtlCol="0">
              <a:spAutoFit/>
            </a:bodyPr>
            <a:lstStyle/>
            <a:p>
              <a:pPr defTabSz="685800"/>
              <a:r>
                <a:rPr lang="en-US" sz="1350" b="1" dirty="0">
                  <a:solidFill>
                    <a:srgbClr val="4D4D4D"/>
                  </a:solidFill>
                  <a:latin typeface="Arial"/>
                </a:rPr>
                <a:t>Conservation</a:t>
              </a:r>
            </a:p>
          </p:txBody>
        </p:sp>
        <p:sp>
          <p:nvSpPr>
            <p:cNvPr id="60" name="TextBox 59">
              <a:extLst>
                <a:ext uri="{FF2B5EF4-FFF2-40B4-BE49-F238E27FC236}">
                  <a16:creationId xmlns:a16="http://schemas.microsoft.com/office/drawing/2014/main" id="{C1557B35-65FF-4F3E-82C2-8A20FC9E08D2}"/>
                </a:ext>
              </a:extLst>
            </p:cNvPr>
            <p:cNvSpPr txBox="1"/>
            <p:nvPr/>
          </p:nvSpPr>
          <p:spPr>
            <a:xfrm rot="18298026">
              <a:off x="7878149" y="3416283"/>
              <a:ext cx="1353956" cy="400109"/>
            </a:xfrm>
            <a:prstGeom prst="rect">
              <a:avLst/>
            </a:prstGeom>
            <a:noFill/>
            <a:ln w="57150">
              <a:noFill/>
            </a:ln>
          </p:spPr>
          <p:txBody>
            <a:bodyPr wrap="square" rtlCol="0">
              <a:spAutoFit/>
            </a:bodyPr>
            <a:lstStyle/>
            <a:p>
              <a:pPr defTabSz="685800"/>
              <a:r>
                <a:rPr lang="en-US" sz="1350" b="1" dirty="0" err="1">
                  <a:solidFill>
                    <a:srgbClr val="4D4D4D"/>
                  </a:solidFill>
                  <a:latin typeface="Arial"/>
                </a:rPr>
                <a:t>Libération</a:t>
              </a:r>
              <a:endParaRPr lang="en-US" sz="1350" b="1" dirty="0">
                <a:solidFill>
                  <a:srgbClr val="4D4D4D"/>
                </a:solidFill>
                <a:latin typeface="Arial"/>
              </a:endParaRPr>
            </a:p>
          </p:txBody>
        </p:sp>
        <p:sp>
          <p:nvSpPr>
            <p:cNvPr id="66" name="TextBox 65">
              <a:extLst>
                <a:ext uri="{FF2B5EF4-FFF2-40B4-BE49-F238E27FC236}">
                  <a16:creationId xmlns:a16="http://schemas.microsoft.com/office/drawing/2014/main" id="{666DD10E-04DE-4930-9755-34BAEB7DAA7D}"/>
                </a:ext>
              </a:extLst>
            </p:cNvPr>
            <p:cNvSpPr txBox="1"/>
            <p:nvPr/>
          </p:nvSpPr>
          <p:spPr>
            <a:xfrm rot="18242180">
              <a:off x="8912772" y="3289603"/>
              <a:ext cx="1634379" cy="400109"/>
            </a:xfrm>
            <a:prstGeom prst="rect">
              <a:avLst/>
            </a:prstGeom>
            <a:noFill/>
            <a:ln w="57150">
              <a:noFill/>
            </a:ln>
          </p:spPr>
          <p:txBody>
            <a:bodyPr wrap="square" rtlCol="0">
              <a:spAutoFit/>
            </a:bodyPr>
            <a:lstStyle/>
            <a:p>
              <a:pPr algn="ctr" defTabSz="685800"/>
              <a:r>
                <a:rPr lang="en-US" sz="1350" b="1" dirty="0">
                  <a:solidFill>
                    <a:srgbClr val="4D4D4D"/>
                  </a:solidFill>
                  <a:latin typeface="Arial"/>
                </a:rPr>
                <a:t>Application</a:t>
              </a:r>
            </a:p>
          </p:txBody>
        </p:sp>
        <p:sp>
          <p:nvSpPr>
            <p:cNvPr id="34" name="TextBox 33">
              <a:extLst>
                <a:ext uri="{FF2B5EF4-FFF2-40B4-BE49-F238E27FC236}">
                  <a16:creationId xmlns:a16="http://schemas.microsoft.com/office/drawing/2014/main" id="{93FF4E8D-A13F-4F76-ADBD-C0B96FFE50C2}"/>
                </a:ext>
              </a:extLst>
            </p:cNvPr>
            <p:cNvSpPr txBox="1"/>
            <p:nvPr/>
          </p:nvSpPr>
          <p:spPr>
            <a:xfrm rot="18303776">
              <a:off x="2352652" y="3087167"/>
              <a:ext cx="1365612" cy="400109"/>
            </a:xfrm>
            <a:prstGeom prst="rect">
              <a:avLst/>
            </a:prstGeom>
            <a:noFill/>
            <a:ln w="57150">
              <a:noFill/>
            </a:ln>
          </p:spPr>
          <p:txBody>
            <a:bodyPr wrap="square" rtlCol="0">
              <a:spAutoFit/>
            </a:bodyPr>
            <a:lstStyle/>
            <a:p>
              <a:pPr defTabSz="685800"/>
              <a:r>
                <a:rPr lang="en-US" sz="1350" b="1" dirty="0">
                  <a:solidFill>
                    <a:srgbClr val="4D4D4D"/>
                  </a:solidFill>
                  <a:latin typeface="Arial"/>
                </a:rPr>
                <a:t>Don</a:t>
              </a:r>
            </a:p>
          </p:txBody>
        </p:sp>
        <p:pic>
          <p:nvPicPr>
            <p:cNvPr id="5" name="Picture 4" descr="A picture containing icon&#10;&#10;Description automatically generated">
              <a:extLst>
                <a:ext uri="{FF2B5EF4-FFF2-40B4-BE49-F238E27FC236}">
                  <a16:creationId xmlns:a16="http://schemas.microsoft.com/office/drawing/2014/main" id="{92CF95ED-A704-4423-CCBB-77E1805075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433" y="2804580"/>
              <a:ext cx="1132371" cy="1248840"/>
            </a:xfrm>
            <a:prstGeom prst="rect">
              <a:avLst/>
            </a:prstGeom>
          </p:spPr>
        </p:pic>
        <p:pic>
          <p:nvPicPr>
            <p:cNvPr id="7" name="Picture 6" descr="Shape&#10;&#10;Description automatically generated">
              <a:extLst>
                <a:ext uri="{FF2B5EF4-FFF2-40B4-BE49-F238E27FC236}">
                  <a16:creationId xmlns:a16="http://schemas.microsoft.com/office/drawing/2014/main" id="{80876072-69E8-2096-145A-6CBE969D2B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86586" y="2931853"/>
              <a:ext cx="1132448" cy="1248840"/>
            </a:xfrm>
            <a:prstGeom prst="rect">
              <a:avLst/>
            </a:prstGeom>
          </p:spPr>
        </p:pic>
      </p:grpSp>
      <p:sp>
        <p:nvSpPr>
          <p:cNvPr id="58" name="TextBox 57">
            <a:extLst>
              <a:ext uri="{FF2B5EF4-FFF2-40B4-BE49-F238E27FC236}">
                <a16:creationId xmlns:a16="http://schemas.microsoft.com/office/drawing/2014/main" id="{58022801-D41A-49FB-A746-A59815016148}"/>
              </a:ext>
            </a:extLst>
          </p:cNvPr>
          <p:cNvSpPr txBox="1"/>
          <p:nvPr/>
        </p:nvSpPr>
        <p:spPr>
          <a:xfrm rot="18303776">
            <a:off x="4231600" y="3540902"/>
            <a:ext cx="997806" cy="507831"/>
          </a:xfrm>
          <a:prstGeom prst="rect">
            <a:avLst/>
          </a:prstGeom>
          <a:noFill/>
          <a:ln w="57150">
            <a:noFill/>
          </a:ln>
        </p:spPr>
        <p:txBody>
          <a:bodyPr wrap="square" rtlCol="0">
            <a:spAutoFit/>
          </a:bodyPr>
          <a:lstStyle/>
          <a:p>
            <a:pPr algn="r" defTabSz="685800"/>
            <a:r>
              <a:rPr lang="en-US" sz="1350" b="1" dirty="0">
                <a:solidFill>
                  <a:srgbClr val="4D4D4D"/>
                </a:solidFill>
                <a:latin typeface="Arial"/>
              </a:rPr>
              <a:t> </a:t>
            </a:r>
            <a:r>
              <a:rPr lang="en-US" sz="1350" b="1" dirty="0" err="1">
                <a:solidFill>
                  <a:srgbClr val="4D4D4D"/>
                </a:solidFill>
                <a:latin typeface="Arial"/>
              </a:rPr>
              <a:t>Contrôle</a:t>
            </a:r>
            <a:r>
              <a:rPr lang="en-US" sz="1350" b="1" dirty="0">
                <a:solidFill>
                  <a:srgbClr val="4D4D4D"/>
                </a:solidFill>
                <a:latin typeface="Arial"/>
              </a:rPr>
              <a:t> </a:t>
            </a:r>
            <a:r>
              <a:rPr lang="en-US" sz="1350" b="1" dirty="0" err="1">
                <a:solidFill>
                  <a:srgbClr val="4D4D4D"/>
                </a:solidFill>
                <a:latin typeface="Arial"/>
              </a:rPr>
              <a:t>Qualité</a:t>
            </a:r>
            <a:r>
              <a:rPr lang="en-US" sz="1350" b="1" dirty="0">
                <a:solidFill>
                  <a:srgbClr val="4D4D4D"/>
                </a:solidFill>
                <a:latin typeface="Arial"/>
              </a:rPr>
              <a:t> </a:t>
            </a:r>
          </a:p>
        </p:txBody>
      </p:sp>
      <p:sp>
        <p:nvSpPr>
          <p:cNvPr id="20" name="Title 1"/>
          <p:cNvSpPr txBox="1">
            <a:spLocks/>
          </p:cNvSpPr>
          <p:nvPr/>
        </p:nvSpPr>
        <p:spPr>
          <a:xfrm>
            <a:off x="522358" y="5675161"/>
            <a:ext cx="8229600" cy="525092"/>
          </a:xfrm>
          <a:prstGeom prst="rect">
            <a:avLst/>
          </a:prstGeom>
        </p:spPr>
        <p:txBody>
          <a:bodyPr vert="horz" lIns="91440" tIns="45720" rIns="91440" bIns="0" rtlCol="0" anchor="b" anchorCtr="0">
            <a:noAutofit/>
          </a:bodyPr>
          <a:lstStyle>
            <a:lvl1pPr algn="l" defTabSz="685800" rtl="0" eaLnBrk="1" latinLnBrk="0" hangingPunct="1">
              <a:lnSpc>
                <a:spcPct val="90000"/>
              </a:lnSpc>
              <a:spcBef>
                <a:spcPct val="0"/>
              </a:spcBef>
              <a:buNone/>
              <a:defRPr sz="3000" kern="1200">
                <a:solidFill>
                  <a:schemeClr val="tx2"/>
                </a:solidFill>
                <a:latin typeface="+mj-lt"/>
                <a:ea typeface="+mj-ea"/>
                <a:cs typeface="+mj-cs"/>
              </a:defRPr>
            </a:lvl1pPr>
          </a:lstStyle>
          <a:p>
            <a:pPr algn="ctr">
              <a:lnSpc>
                <a:spcPct val="150000"/>
              </a:lnSpc>
            </a:pPr>
            <a:br>
              <a:rPr lang="en-IE" sz="1800" dirty="0">
                <a:solidFill>
                  <a:srgbClr val="339933"/>
                </a:solidFill>
                <a:latin typeface="+mn-lt"/>
              </a:rPr>
            </a:br>
            <a:br>
              <a:rPr lang="en-IE" sz="1800" b="1" dirty="0">
                <a:solidFill>
                  <a:schemeClr val="tx1"/>
                </a:solidFill>
                <a:latin typeface="+mn-lt"/>
              </a:rPr>
            </a:br>
            <a:r>
              <a:rPr lang="fr-FR" sz="1800" b="1" dirty="0">
                <a:solidFill>
                  <a:schemeClr val="tx1"/>
                </a:solidFill>
                <a:latin typeface="+mn-lt"/>
              </a:rPr>
              <a:t>Tout organisme effectuant une ou plusieurs activités </a:t>
            </a:r>
            <a:r>
              <a:rPr lang="fr-FR" sz="1800" b="1" dirty="0" err="1">
                <a:solidFill>
                  <a:schemeClr val="tx1"/>
                </a:solidFill>
                <a:latin typeface="+mn-lt"/>
              </a:rPr>
              <a:t>SoHO</a:t>
            </a:r>
            <a:r>
              <a:rPr lang="fr-FR" sz="1800" b="1" dirty="0">
                <a:solidFill>
                  <a:schemeClr val="tx1"/>
                </a:solidFill>
                <a:latin typeface="+mn-lt"/>
              </a:rPr>
              <a:t> doit s'enregistrer comme entité </a:t>
            </a:r>
            <a:r>
              <a:rPr lang="fr-FR" sz="1800" b="1" dirty="0" err="1">
                <a:solidFill>
                  <a:schemeClr val="tx1"/>
                </a:solidFill>
                <a:latin typeface="+mn-lt"/>
              </a:rPr>
              <a:t>SoHO</a:t>
            </a:r>
            <a:r>
              <a:rPr lang="fr-FR" sz="1800" b="1" dirty="0">
                <a:solidFill>
                  <a:schemeClr val="tx1"/>
                </a:solidFill>
                <a:latin typeface="+mn-lt"/>
              </a:rPr>
              <a:t> auprès de l'Autorité compétente.</a:t>
            </a:r>
            <a:endParaRPr lang="en-GB" sz="1800" b="1" dirty="0">
              <a:solidFill>
                <a:schemeClr val="tx1"/>
              </a:solidFill>
              <a:latin typeface="+mn-lt"/>
            </a:endParaRPr>
          </a:p>
        </p:txBody>
      </p:sp>
      <p:sp>
        <p:nvSpPr>
          <p:cNvPr id="4" name="Title 3"/>
          <p:cNvSpPr>
            <a:spLocks noGrp="1"/>
          </p:cNvSpPr>
          <p:nvPr>
            <p:ph type="title"/>
          </p:nvPr>
        </p:nvSpPr>
        <p:spPr>
          <a:xfrm>
            <a:off x="628650" y="574873"/>
            <a:ext cx="7886700" cy="671349"/>
          </a:xfrm>
        </p:spPr>
        <p:txBody>
          <a:bodyPr/>
          <a:lstStyle/>
          <a:p>
            <a:r>
              <a:rPr lang="fr-FR" sz="2400" b="1" dirty="0"/>
              <a:t>Surveillance de toutes les activités </a:t>
            </a:r>
            <a:r>
              <a:rPr lang="fr-FR" sz="2400" b="1" dirty="0" err="1"/>
              <a:t>SoHO</a:t>
            </a:r>
            <a:r>
              <a:rPr lang="fr-FR" sz="2400" b="1" dirty="0"/>
              <a:t> ayant un impact direct sur la sécurité, la qualité et l'efficacité des </a:t>
            </a:r>
            <a:r>
              <a:rPr lang="fr-FR" sz="2400" b="1" dirty="0" err="1"/>
              <a:t>SoHO</a:t>
            </a:r>
            <a:r>
              <a:rPr lang="fr-FR" sz="2400" b="1" dirty="0"/>
              <a:t>…</a:t>
            </a:r>
            <a:endParaRPr lang="en-GB" sz="2400" b="1" dirty="0"/>
          </a:p>
        </p:txBody>
      </p:sp>
      <p:sp>
        <p:nvSpPr>
          <p:cNvPr id="27" name="TextBox 26">
            <a:extLst>
              <a:ext uri="{FF2B5EF4-FFF2-40B4-BE49-F238E27FC236}">
                <a16:creationId xmlns:a16="http://schemas.microsoft.com/office/drawing/2014/main" id="{CB58CFF0-CA26-4858-B911-88461FA5DA15}"/>
              </a:ext>
            </a:extLst>
          </p:cNvPr>
          <p:cNvSpPr txBox="1"/>
          <p:nvPr/>
        </p:nvSpPr>
        <p:spPr>
          <a:xfrm>
            <a:off x="114300" y="2508999"/>
            <a:ext cx="1180382" cy="415498"/>
          </a:xfrm>
          <a:prstGeom prst="rect">
            <a:avLst/>
          </a:prstGeom>
          <a:solidFill>
            <a:srgbClr val="FFC000"/>
          </a:solidFill>
          <a:ln>
            <a:solidFill>
              <a:schemeClr val="accent5"/>
            </a:solidFill>
          </a:ln>
          <a:scene3d>
            <a:camera prst="orthographicFront"/>
            <a:lightRig rig="threePt" dir="t"/>
          </a:scene3d>
          <a:sp3d>
            <a:bevelT/>
          </a:sp3d>
        </p:spPr>
        <p:txBody>
          <a:bodyPr wrap="square" rtlCol="0">
            <a:spAutoFit/>
          </a:bodyPr>
          <a:lstStyle/>
          <a:p>
            <a:pPr algn="ctr" defTabSz="685800"/>
            <a:r>
              <a:rPr lang="en-US" sz="1050" b="1" dirty="0" err="1">
                <a:solidFill>
                  <a:srgbClr val="4D4D4D"/>
                </a:solidFill>
                <a:latin typeface="Arial"/>
              </a:rPr>
              <a:t>Enregistrement</a:t>
            </a:r>
            <a:r>
              <a:rPr lang="en-US" sz="1050" b="1" dirty="0">
                <a:solidFill>
                  <a:srgbClr val="4D4D4D"/>
                </a:solidFill>
                <a:latin typeface="Arial"/>
              </a:rPr>
              <a:t> </a:t>
            </a:r>
            <a:r>
              <a:rPr lang="en-US" sz="1050" b="1" dirty="0" err="1">
                <a:solidFill>
                  <a:srgbClr val="4D4D4D"/>
                </a:solidFill>
                <a:latin typeface="Arial"/>
              </a:rPr>
              <a:t>Donneur</a:t>
            </a:r>
            <a:endParaRPr lang="en-US" sz="1050" b="1" dirty="0">
              <a:solidFill>
                <a:srgbClr val="4D4D4D"/>
              </a:solidFill>
              <a:latin typeface="Arial"/>
            </a:endParaRPr>
          </a:p>
        </p:txBody>
      </p:sp>
      <p:sp>
        <p:nvSpPr>
          <p:cNvPr id="28" name="TextBox 27">
            <a:extLst>
              <a:ext uri="{FF2B5EF4-FFF2-40B4-BE49-F238E27FC236}">
                <a16:creationId xmlns:a16="http://schemas.microsoft.com/office/drawing/2014/main" id="{E1A56E00-63DE-4C10-9429-B90AD0410399}"/>
              </a:ext>
            </a:extLst>
          </p:cNvPr>
          <p:cNvSpPr txBox="1"/>
          <p:nvPr/>
        </p:nvSpPr>
        <p:spPr>
          <a:xfrm>
            <a:off x="1117047" y="1826263"/>
            <a:ext cx="1558144" cy="738664"/>
          </a:xfrm>
          <a:prstGeom prst="rect">
            <a:avLst/>
          </a:prstGeom>
          <a:solidFill>
            <a:srgbClr val="FFC000"/>
          </a:solidFill>
          <a:ln>
            <a:solidFill>
              <a:schemeClr val="accent5"/>
            </a:solidFill>
          </a:ln>
          <a:scene3d>
            <a:camera prst="orthographicFront"/>
            <a:lightRig rig="threePt" dir="t"/>
          </a:scene3d>
          <a:sp3d>
            <a:bevelT/>
          </a:sp3d>
        </p:spPr>
        <p:txBody>
          <a:bodyPr wrap="square" rtlCol="0">
            <a:spAutoFit/>
          </a:bodyPr>
          <a:lstStyle/>
          <a:p>
            <a:pPr algn="ctr" defTabSz="685800"/>
            <a:r>
              <a:rPr lang="fr-FR" sz="1050" b="1" dirty="0">
                <a:solidFill>
                  <a:srgbClr val="4D4D4D"/>
                </a:solidFill>
              </a:rPr>
              <a:t>Examen de l'historique médical des donneurs et</a:t>
            </a:r>
          </a:p>
          <a:p>
            <a:pPr algn="ctr" defTabSz="685800"/>
            <a:r>
              <a:rPr lang="fr-FR" sz="1050" b="1" dirty="0">
                <a:solidFill>
                  <a:srgbClr val="4D4D4D"/>
                </a:solidFill>
              </a:rPr>
              <a:t>Analyse médicale</a:t>
            </a:r>
            <a:endParaRPr lang="en-US" sz="1050" b="1" dirty="0">
              <a:solidFill>
                <a:srgbClr val="4D4D4D"/>
              </a:solidFill>
              <a:latin typeface="Arial"/>
            </a:endParaRPr>
          </a:p>
        </p:txBody>
      </p:sp>
      <p:sp>
        <p:nvSpPr>
          <p:cNvPr id="35" name="TextBox 34">
            <a:extLst>
              <a:ext uri="{FF2B5EF4-FFF2-40B4-BE49-F238E27FC236}">
                <a16:creationId xmlns:a16="http://schemas.microsoft.com/office/drawing/2014/main" id="{8EDE6BC5-2507-47A6-B400-CC8AD6414840}"/>
              </a:ext>
            </a:extLst>
          </p:cNvPr>
          <p:cNvSpPr txBox="1"/>
          <p:nvPr/>
        </p:nvSpPr>
        <p:spPr>
          <a:xfrm>
            <a:off x="2502097" y="2236254"/>
            <a:ext cx="1513162" cy="577081"/>
          </a:xfrm>
          <a:prstGeom prst="rect">
            <a:avLst/>
          </a:prstGeom>
          <a:solidFill>
            <a:srgbClr val="FFC000"/>
          </a:solidFill>
          <a:ln>
            <a:solidFill>
              <a:schemeClr val="accent5"/>
            </a:solidFill>
          </a:ln>
          <a:scene3d>
            <a:camera prst="orthographicFront"/>
            <a:lightRig rig="threePt" dir="t"/>
          </a:scene3d>
          <a:sp3d>
            <a:bevelT/>
          </a:sp3d>
        </p:spPr>
        <p:txBody>
          <a:bodyPr wrap="square" rtlCol="0">
            <a:spAutoFit/>
          </a:bodyPr>
          <a:lstStyle/>
          <a:p>
            <a:pPr algn="ctr" defTabSz="685800"/>
            <a:r>
              <a:rPr lang="fr-FR" sz="1050" b="1" dirty="0">
                <a:solidFill>
                  <a:srgbClr val="4D4D4D"/>
                </a:solidFill>
              </a:rPr>
              <a:t>Tests sur donneurs ou receveurs autologues</a:t>
            </a:r>
            <a:endParaRPr lang="en-US" sz="1050" b="1" dirty="0">
              <a:solidFill>
                <a:srgbClr val="4D4D4D"/>
              </a:solidFill>
              <a:latin typeface="Arial"/>
            </a:endParaRPr>
          </a:p>
        </p:txBody>
      </p:sp>
      <p:cxnSp>
        <p:nvCxnSpPr>
          <p:cNvPr id="36" name="Straight Arrow Connector 35">
            <a:extLst>
              <a:ext uri="{FF2B5EF4-FFF2-40B4-BE49-F238E27FC236}">
                <a16:creationId xmlns:a16="http://schemas.microsoft.com/office/drawing/2014/main" id="{D6D510A3-4E25-42EF-8D7F-80DAD931B72A}"/>
              </a:ext>
            </a:extLst>
          </p:cNvPr>
          <p:cNvCxnSpPr>
            <a:cxnSpLocks/>
          </p:cNvCxnSpPr>
          <p:nvPr/>
        </p:nvCxnSpPr>
        <p:spPr>
          <a:xfrm>
            <a:off x="1417032" y="2648991"/>
            <a:ext cx="312806" cy="340312"/>
          </a:xfrm>
          <a:prstGeom prst="straightConnector1">
            <a:avLst/>
          </a:prstGeom>
          <a:ln w="57150">
            <a:solidFill>
              <a:schemeClr val="accent5"/>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D0603DB-57EF-45B3-9F96-3D1D35DE06A8}"/>
              </a:ext>
            </a:extLst>
          </p:cNvPr>
          <p:cNvCxnSpPr>
            <a:cxnSpLocks/>
          </p:cNvCxnSpPr>
          <p:nvPr/>
        </p:nvCxnSpPr>
        <p:spPr>
          <a:xfrm>
            <a:off x="1956241" y="2518602"/>
            <a:ext cx="0" cy="396293"/>
          </a:xfrm>
          <a:prstGeom prst="straightConnector1">
            <a:avLst/>
          </a:prstGeom>
          <a:ln w="57150">
            <a:solidFill>
              <a:schemeClr val="accent5"/>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2FEC6933-028E-4649-8446-B6115B1466D7}"/>
              </a:ext>
            </a:extLst>
          </p:cNvPr>
          <p:cNvCxnSpPr>
            <a:cxnSpLocks/>
          </p:cNvCxnSpPr>
          <p:nvPr/>
        </p:nvCxnSpPr>
        <p:spPr>
          <a:xfrm flipH="1">
            <a:off x="2182644" y="2661602"/>
            <a:ext cx="272552" cy="327701"/>
          </a:xfrm>
          <a:prstGeom prst="straightConnector1">
            <a:avLst/>
          </a:prstGeom>
          <a:ln w="57150">
            <a:solidFill>
              <a:schemeClr val="accent5"/>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1A9A56F-205C-4D14-8F3D-0F09F7E60FB8}"/>
              </a:ext>
            </a:extLst>
          </p:cNvPr>
          <p:cNvSpPr txBox="1"/>
          <p:nvPr/>
        </p:nvSpPr>
        <p:spPr>
          <a:xfrm>
            <a:off x="6640371" y="2366673"/>
            <a:ext cx="972674" cy="253916"/>
          </a:xfrm>
          <a:prstGeom prst="rect">
            <a:avLst/>
          </a:prstGeom>
          <a:solidFill>
            <a:srgbClr val="FFC000"/>
          </a:solidFill>
          <a:ln>
            <a:solidFill>
              <a:schemeClr val="accent5"/>
            </a:solidFill>
          </a:ln>
          <a:scene3d>
            <a:camera prst="orthographicFront"/>
            <a:lightRig rig="threePt" dir="t"/>
          </a:scene3d>
          <a:sp3d>
            <a:bevelT/>
          </a:sp3d>
        </p:spPr>
        <p:txBody>
          <a:bodyPr wrap="square" rtlCol="0">
            <a:spAutoFit/>
          </a:bodyPr>
          <a:lstStyle/>
          <a:p>
            <a:pPr defTabSz="685800"/>
            <a:r>
              <a:rPr lang="en-US" sz="1050" b="1" dirty="0">
                <a:solidFill>
                  <a:srgbClr val="4D4D4D"/>
                </a:solidFill>
                <a:latin typeface="Arial"/>
              </a:rPr>
              <a:t>Distribution</a:t>
            </a:r>
          </a:p>
        </p:txBody>
      </p:sp>
      <p:sp>
        <p:nvSpPr>
          <p:cNvPr id="40" name="TextBox 39">
            <a:extLst>
              <a:ext uri="{FF2B5EF4-FFF2-40B4-BE49-F238E27FC236}">
                <a16:creationId xmlns:a16="http://schemas.microsoft.com/office/drawing/2014/main" id="{01FE8A60-475B-4F19-9F15-7C97F693EA69}"/>
              </a:ext>
            </a:extLst>
          </p:cNvPr>
          <p:cNvSpPr txBox="1"/>
          <p:nvPr/>
        </p:nvSpPr>
        <p:spPr>
          <a:xfrm>
            <a:off x="5401339" y="2455863"/>
            <a:ext cx="985484" cy="253916"/>
          </a:xfrm>
          <a:prstGeom prst="rect">
            <a:avLst/>
          </a:prstGeom>
          <a:solidFill>
            <a:srgbClr val="FFC000"/>
          </a:solidFill>
          <a:ln>
            <a:solidFill>
              <a:schemeClr val="accent5"/>
            </a:solidFill>
          </a:ln>
          <a:scene3d>
            <a:camera prst="orthographicFront"/>
            <a:lightRig rig="threePt" dir="t"/>
          </a:scene3d>
          <a:sp3d>
            <a:bevelT/>
          </a:sp3d>
        </p:spPr>
        <p:txBody>
          <a:bodyPr wrap="square" rtlCol="0">
            <a:spAutoFit/>
          </a:bodyPr>
          <a:lstStyle/>
          <a:p>
            <a:pPr algn="ctr" defTabSz="685800"/>
            <a:r>
              <a:rPr lang="en-US" sz="1050" b="1" dirty="0">
                <a:solidFill>
                  <a:srgbClr val="4D4D4D"/>
                </a:solidFill>
                <a:latin typeface="Arial"/>
              </a:rPr>
              <a:t>Exportation</a:t>
            </a:r>
          </a:p>
        </p:txBody>
      </p:sp>
      <p:sp>
        <p:nvSpPr>
          <p:cNvPr id="41" name="TextBox 40">
            <a:extLst>
              <a:ext uri="{FF2B5EF4-FFF2-40B4-BE49-F238E27FC236}">
                <a16:creationId xmlns:a16="http://schemas.microsoft.com/office/drawing/2014/main" id="{6F1D2A56-55E7-414B-9763-9942B02387BC}"/>
              </a:ext>
            </a:extLst>
          </p:cNvPr>
          <p:cNvSpPr txBox="1"/>
          <p:nvPr/>
        </p:nvSpPr>
        <p:spPr>
          <a:xfrm>
            <a:off x="7915663" y="2298316"/>
            <a:ext cx="1181687" cy="415498"/>
          </a:xfrm>
          <a:prstGeom prst="rect">
            <a:avLst/>
          </a:prstGeom>
          <a:solidFill>
            <a:srgbClr val="FFC000"/>
          </a:solidFill>
          <a:ln>
            <a:solidFill>
              <a:schemeClr val="accent5"/>
            </a:solidFill>
          </a:ln>
          <a:scene3d>
            <a:camera prst="orthographicFront"/>
            <a:lightRig rig="threePt" dir="t"/>
          </a:scene3d>
          <a:sp3d>
            <a:bevelT/>
          </a:sp3d>
        </p:spPr>
        <p:txBody>
          <a:bodyPr wrap="square" rtlCol="0">
            <a:spAutoFit/>
          </a:bodyPr>
          <a:lstStyle/>
          <a:p>
            <a:pPr algn="ctr" defTabSz="685800"/>
            <a:r>
              <a:rPr lang="en-US" sz="1050" b="1" dirty="0" err="1">
                <a:solidFill>
                  <a:srgbClr val="4D4D4D"/>
                </a:solidFill>
                <a:latin typeface="Arial"/>
              </a:rPr>
              <a:t>Enregistrement</a:t>
            </a:r>
            <a:r>
              <a:rPr lang="en-US" sz="1050" b="1" dirty="0">
                <a:solidFill>
                  <a:srgbClr val="4D4D4D"/>
                </a:solidFill>
                <a:latin typeface="Arial"/>
              </a:rPr>
              <a:t> des </a:t>
            </a:r>
            <a:r>
              <a:rPr lang="en-US" sz="1050" b="1" dirty="0" err="1">
                <a:solidFill>
                  <a:srgbClr val="4D4D4D"/>
                </a:solidFill>
                <a:latin typeface="Arial"/>
              </a:rPr>
              <a:t>résultats</a:t>
            </a:r>
            <a:r>
              <a:rPr lang="en-US" sz="1050" b="1" dirty="0">
                <a:solidFill>
                  <a:srgbClr val="4D4D4D"/>
                </a:solidFill>
                <a:latin typeface="Arial"/>
              </a:rPr>
              <a:t> </a:t>
            </a:r>
          </a:p>
        </p:txBody>
      </p:sp>
      <p:cxnSp>
        <p:nvCxnSpPr>
          <p:cNvPr id="42" name="Straight Arrow Connector 41">
            <a:extLst>
              <a:ext uri="{FF2B5EF4-FFF2-40B4-BE49-F238E27FC236}">
                <a16:creationId xmlns:a16="http://schemas.microsoft.com/office/drawing/2014/main" id="{0847F05C-0B67-496E-B4E1-EC2D7129AFCD}"/>
              </a:ext>
            </a:extLst>
          </p:cNvPr>
          <p:cNvCxnSpPr>
            <a:cxnSpLocks/>
          </p:cNvCxnSpPr>
          <p:nvPr/>
        </p:nvCxnSpPr>
        <p:spPr>
          <a:xfrm>
            <a:off x="6417416" y="2736255"/>
            <a:ext cx="227232" cy="272555"/>
          </a:xfrm>
          <a:prstGeom prst="straightConnector1">
            <a:avLst/>
          </a:prstGeom>
          <a:ln w="57150">
            <a:solidFill>
              <a:schemeClr val="accent5"/>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72DA498E-39E7-4A51-9686-DF9D8A720EE6}"/>
              </a:ext>
            </a:extLst>
          </p:cNvPr>
          <p:cNvCxnSpPr>
            <a:cxnSpLocks/>
          </p:cNvCxnSpPr>
          <p:nvPr/>
        </p:nvCxnSpPr>
        <p:spPr>
          <a:xfrm flipH="1">
            <a:off x="6725733" y="2672191"/>
            <a:ext cx="113917" cy="336619"/>
          </a:xfrm>
          <a:prstGeom prst="straightConnector1">
            <a:avLst/>
          </a:prstGeom>
          <a:ln w="57150">
            <a:solidFill>
              <a:schemeClr val="accent5"/>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BD87EEB-BF42-4D55-BE37-7C1F2B860F12}"/>
              </a:ext>
            </a:extLst>
          </p:cNvPr>
          <p:cNvCxnSpPr>
            <a:cxnSpLocks/>
          </p:cNvCxnSpPr>
          <p:nvPr/>
        </p:nvCxnSpPr>
        <p:spPr>
          <a:xfrm>
            <a:off x="8336721" y="2923899"/>
            <a:ext cx="0" cy="379046"/>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79348DF-0619-468F-9B9C-238697A5A1E8}"/>
              </a:ext>
            </a:extLst>
          </p:cNvPr>
          <p:cNvCxnSpPr>
            <a:cxnSpLocks/>
          </p:cNvCxnSpPr>
          <p:nvPr/>
        </p:nvCxnSpPr>
        <p:spPr>
          <a:xfrm>
            <a:off x="1708739" y="5058233"/>
            <a:ext cx="4320396"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74D3244A-67DF-4EEB-BF68-AE2BF6D636FB}"/>
              </a:ext>
            </a:extLst>
          </p:cNvPr>
          <p:cNvSpPr txBox="1"/>
          <p:nvPr/>
        </p:nvSpPr>
        <p:spPr>
          <a:xfrm>
            <a:off x="6029135" y="4926536"/>
            <a:ext cx="951957" cy="253916"/>
          </a:xfrm>
          <a:prstGeom prst="rect">
            <a:avLst/>
          </a:prstGeom>
          <a:solidFill>
            <a:srgbClr val="FFC000"/>
          </a:solidFill>
          <a:ln>
            <a:solidFill>
              <a:schemeClr val="accent5"/>
            </a:solidFill>
          </a:ln>
          <a:scene3d>
            <a:camera prst="orthographicFront"/>
            <a:lightRig rig="threePt" dir="t"/>
          </a:scene3d>
          <a:sp3d>
            <a:bevelT/>
          </a:sp3d>
        </p:spPr>
        <p:txBody>
          <a:bodyPr wrap="square" rtlCol="0">
            <a:spAutoFit/>
          </a:bodyPr>
          <a:lstStyle/>
          <a:p>
            <a:pPr algn="ctr" defTabSz="685800"/>
            <a:r>
              <a:rPr lang="en-US" sz="1050" b="1" dirty="0">
                <a:solidFill>
                  <a:srgbClr val="4D4D4D"/>
                </a:solidFill>
                <a:latin typeface="Arial"/>
              </a:rPr>
              <a:t>Importation</a:t>
            </a:r>
          </a:p>
        </p:txBody>
      </p:sp>
    </p:spTree>
    <p:extLst>
      <p:ext uri="{BB962C8B-B14F-4D97-AF65-F5344CB8AC3E}">
        <p14:creationId xmlns:p14="http://schemas.microsoft.com/office/powerpoint/2010/main" val="256519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FA7FD4-8FD0-4663-A026-03BEB786A0AC}"/>
              </a:ext>
            </a:extLst>
          </p:cNvPr>
          <p:cNvSpPr>
            <a:spLocks noGrp="1"/>
          </p:cNvSpPr>
          <p:nvPr>
            <p:ph type="title"/>
          </p:nvPr>
        </p:nvSpPr>
        <p:spPr>
          <a:xfrm>
            <a:off x="746834" y="611206"/>
            <a:ext cx="7886700" cy="586768"/>
          </a:xfrm>
        </p:spPr>
        <p:txBody>
          <a:bodyPr/>
          <a:lstStyle/>
          <a:p>
            <a:r>
              <a:rPr lang="en-GB" sz="2400" b="1" dirty="0"/>
              <a:t>Surveillance </a:t>
            </a:r>
            <a:r>
              <a:rPr lang="en-GB" sz="2400" b="1" dirty="0" err="1"/>
              <a:t>renforcée</a:t>
            </a:r>
            <a:r>
              <a:rPr lang="en-GB" sz="2400" b="1" dirty="0"/>
              <a:t> des </a:t>
            </a:r>
            <a:r>
              <a:rPr lang="en-GB" sz="2400" b="1" dirty="0" err="1"/>
              <a:t>activités</a:t>
            </a:r>
            <a:r>
              <a:rPr lang="fr-FR" sz="2400" b="1" dirty="0"/>
              <a:t> les plus à risque</a:t>
            </a:r>
            <a:r>
              <a:rPr lang="fr-FR" sz="2400" b="1" dirty="0">
                <a:solidFill>
                  <a:srgbClr val="034EA2"/>
                </a:solidFill>
              </a:rPr>
              <a:t>,</a:t>
            </a:r>
            <a:r>
              <a:rPr lang="fr-FR" sz="2400" b="1" dirty="0"/>
              <a:t> pour une utilisation efficace des ressources de l'autorité compétente</a:t>
            </a:r>
            <a:endParaRPr lang="en-GB" sz="2800" dirty="0"/>
          </a:p>
        </p:txBody>
      </p:sp>
      <p:sp>
        <p:nvSpPr>
          <p:cNvPr id="37" name="TextBox 36">
            <a:extLst>
              <a:ext uri="{FF2B5EF4-FFF2-40B4-BE49-F238E27FC236}">
                <a16:creationId xmlns:a16="http://schemas.microsoft.com/office/drawing/2014/main" id="{C29DC369-7A46-4C3C-A726-E16E4B1C6707}"/>
              </a:ext>
            </a:extLst>
          </p:cNvPr>
          <p:cNvSpPr txBox="1"/>
          <p:nvPr/>
        </p:nvSpPr>
        <p:spPr>
          <a:xfrm>
            <a:off x="962599" y="1703034"/>
            <a:ext cx="6552349" cy="2654573"/>
          </a:xfrm>
          <a:prstGeom prst="rect">
            <a:avLst/>
          </a:prstGeom>
          <a:solidFill>
            <a:schemeClr val="bg2"/>
          </a:solidFill>
          <a:scene3d>
            <a:camera prst="orthographicFront"/>
            <a:lightRig rig="threePt" dir="t"/>
          </a:scene3d>
          <a:sp3d>
            <a:bevelT prst="angle"/>
          </a:sp3d>
        </p:spPr>
        <p:txBody>
          <a:bodyPr wrap="square" rtlCol="0">
            <a:spAutoFit/>
          </a:bodyPr>
          <a:lstStyle/>
          <a:p>
            <a:pPr defTabSz="685800">
              <a:lnSpc>
                <a:spcPct val="150000"/>
              </a:lnSpc>
            </a:pPr>
            <a:r>
              <a:rPr lang="fr-FR" sz="1500" dirty="0">
                <a:solidFill>
                  <a:schemeClr val="bg1">
                    <a:lumMod val="50000"/>
                  </a:schemeClr>
                </a:solidFill>
              </a:rPr>
              <a:t>Une</a:t>
            </a:r>
            <a:r>
              <a:rPr lang="fr-FR" sz="1500" b="1" dirty="0">
                <a:solidFill>
                  <a:srgbClr val="034EA2"/>
                </a:solidFill>
              </a:rPr>
              <a:t> entité </a:t>
            </a:r>
            <a:r>
              <a:rPr lang="fr-FR" sz="1500" b="1" dirty="0" err="1">
                <a:solidFill>
                  <a:srgbClr val="034EA2"/>
                </a:solidFill>
              </a:rPr>
              <a:t>SoHO</a:t>
            </a:r>
            <a:r>
              <a:rPr lang="fr-FR" sz="1500" b="1" dirty="0">
                <a:solidFill>
                  <a:srgbClr val="034EA2"/>
                </a:solidFill>
              </a:rPr>
              <a:t> </a:t>
            </a:r>
            <a:r>
              <a:rPr lang="fr-FR" sz="1500" dirty="0">
                <a:solidFill>
                  <a:srgbClr val="4D4D4D"/>
                </a:solidFill>
              </a:rPr>
              <a:t>effectue une ou plusieurs </a:t>
            </a:r>
            <a:r>
              <a:rPr lang="fr-FR" sz="1500" b="1" dirty="0">
                <a:solidFill>
                  <a:srgbClr val="4D4D4D"/>
                </a:solidFill>
              </a:rPr>
              <a:t>activités </a:t>
            </a:r>
            <a:r>
              <a:rPr lang="fr-FR" sz="1500" b="1" dirty="0" err="1">
                <a:solidFill>
                  <a:srgbClr val="4D4D4D"/>
                </a:solidFill>
              </a:rPr>
              <a:t>SoHO</a:t>
            </a:r>
            <a:endParaRPr lang="en-US" sz="1500" b="1" dirty="0">
              <a:solidFill>
                <a:srgbClr val="4D4D4D"/>
              </a:solidFill>
              <a:latin typeface="Arial"/>
            </a:endParaRPr>
          </a:p>
          <a:p>
            <a:pPr defTabSz="685800">
              <a:lnSpc>
                <a:spcPct val="150000"/>
              </a:lnSpc>
            </a:pPr>
            <a:r>
              <a:rPr lang="en-US" sz="1500" dirty="0">
                <a:solidFill>
                  <a:srgbClr val="4D4D4D"/>
                </a:solidFill>
                <a:latin typeface="Arial"/>
              </a:rPr>
              <a:t>Un </a:t>
            </a:r>
            <a:r>
              <a:rPr lang="en-US" sz="1500" b="1" dirty="0">
                <a:solidFill>
                  <a:srgbClr val="034EA2"/>
                </a:solidFill>
                <a:latin typeface="Arial"/>
              </a:rPr>
              <a:t>é</a:t>
            </a:r>
            <a:r>
              <a:rPr lang="fr-FR" sz="1600" b="1" dirty="0" err="1">
                <a:solidFill>
                  <a:srgbClr val="034EA2"/>
                </a:solidFill>
              </a:rPr>
              <a:t>tablissement</a:t>
            </a:r>
            <a:r>
              <a:rPr lang="fr-FR" sz="1600" b="1" dirty="0">
                <a:solidFill>
                  <a:srgbClr val="034EA2"/>
                </a:solidFill>
              </a:rPr>
              <a:t> </a:t>
            </a:r>
            <a:r>
              <a:rPr lang="fr-FR" sz="1600" b="1" dirty="0" err="1">
                <a:solidFill>
                  <a:srgbClr val="034EA2"/>
                </a:solidFill>
              </a:rPr>
              <a:t>SoHO</a:t>
            </a:r>
            <a:r>
              <a:rPr lang="fr-FR" sz="1600" b="1" dirty="0">
                <a:solidFill>
                  <a:srgbClr val="034EA2"/>
                </a:solidFill>
              </a:rPr>
              <a:t> </a:t>
            </a:r>
            <a:r>
              <a:rPr lang="fr-FR" sz="1600" dirty="0"/>
              <a:t>est une entité </a:t>
            </a:r>
            <a:r>
              <a:rPr lang="fr-FR" sz="1600" dirty="0" err="1"/>
              <a:t>SoHO</a:t>
            </a:r>
            <a:endParaRPr lang="fr-FR" sz="1600" dirty="0"/>
          </a:p>
          <a:p>
            <a:pPr defTabSz="685800">
              <a:lnSpc>
                <a:spcPct val="150000"/>
              </a:lnSpc>
            </a:pPr>
            <a:r>
              <a:rPr lang="fr-FR" sz="1600" dirty="0"/>
              <a:t>qui effectue au moins :</a:t>
            </a:r>
          </a:p>
          <a:p>
            <a:pPr marL="742950" lvl="1" indent="-285750" defTabSz="685800">
              <a:lnSpc>
                <a:spcPct val="150000"/>
              </a:lnSpc>
              <a:buFont typeface="Arial" panose="020B0604020202020204" pitchFamily="34" charset="0"/>
              <a:buChar char="•"/>
            </a:pPr>
            <a:r>
              <a:rPr lang="fr-FR" sz="1600" dirty="0"/>
              <a:t>le traitement et le stockage, ou </a:t>
            </a:r>
          </a:p>
          <a:p>
            <a:pPr marL="742950" lvl="1" indent="-285750" defTabSz="685800">
              <a:lnSpc>
                <a:spcPct val="150000"/>
              </a:lnSpc>
              <a:buFont typeface="Arial" panose="020B0604020202020204" pitchFamily="34" charset="0"/>
              <a:buChar char="•"/>
            </a:pPr>
            <a:r>
              <a:rPr lang="fr-FR" sz="1600" dirty="0"/>
              <a:t>la libération, ou</a:t>
            </a:r>
          </a:p>
          <a:p>
            <a:pPr marL="742950" lvl="1" indent="-285750" defTabSz="685800">
              <a:lnSpc>
                <a:spcPct val="150000"/>
              </a:lnSpc>
              <a:buFont typeface="Arial" panose="020B0604020202020204" pitchFamily="34" charset="0"/>
              <a:buChar char="•"/>
            </a:pPr>
            <a:r>
              <a:rPr lang="fr-FR" sz="1600" dirty="0"/>
              <a:t>l'importation, ou </a:t>
            </a:r>
          </a:p>
          <a:p>
            <a:pPr marL="742950" lvl="1" indent="-285750" defTabSz="685800">
              <a:lnSpc>
                <a:spcPct val="150000"/>
              </a:lnSpc>
              <a:buFont typeface="Arial" panose="020B0604020202020204" pitchFamily="34" charset="0"/>
              <a:buChar char="•"/>
            </a:pPr>
            <a:r>
              <a:rPr lang="fr-FR" sz="1600" dirty="0"/>
              <a:t>l'exportation.</a:t>
            </a:r>
            <a:r>
              <a:rPr lang="en-US" sz="1500" dirty="0">
                <a:solidFill>
                  <a:srgbClr val="4D4D4D"/>
                </a:solidFill>
                <a:latin typeface="Arial"/>
              </a:rPr>
              <a:t> </a:t>
            </a:r>
          </a:p>
        </p:txBody>
      </p:sp>
      <p:sp>
        <p:nvSpPr>
          <p:cNvPr id="4" name="TextBox 3">
            <a:extLst>
              <a:ext uri="{FF2B5EF4-FFF2-40B4-BE49-F238E27FC236}">
                <a16:creationId xmlns:a16="http://schemas.microsoft.com/office/drawing/2014/main" id="{423F0F04-C458-3428-2B25-0936E8A63A14}"/>
              </a:ext>
            </a:extLst>
          </p:cNvPr>
          <p:cNvSpPr txBox="1"/>
          <p:nvPr/>
        </p:nvSpPr>
        <p:spPr>
          <a:xfrm>
            <a:off x="886029" y="5041253"/>
            <a:ext cx="8178072" cy="1754326"/>
          </a:xfrm>
          <a:prstGeom prst="rect">
            <a:avLst/>
          </a:prstGeom>
          <a:noFill/>
        </p:spPr>
        <p:txBody>
          <a:bodyPr wrap="square" rtlCol="0">
            <a:spAutoFit/>
          </a:bodyPr>
          <a:lstStyle/>
          <a:p>
            <a:r>
              <a:rPr lang="fr-FR" b="1" i="1" dirty="0"/>
              <a:t>Remarque </a:t>
            </a:r>
            <a:r>
              <a:rPr lang="fr-FR" i="1" dirty="0"/>
              <a:t>: Les autorités compétentes peuvent qualifier une entité </a:t>
            </a:r>
            <a:r>
              <a:rPr lang="fr-FR" i="1" dirty="0" err="1"/>
              <a:t>SoHO</a:t>
            </a:r>
            <a:r>
              <a:rPr lang="fr-FR" i="1" dirty="0"/>
              <a:t> d'établissement </a:t>
            </a:r>
            <a:r>
              <a:rPr lang="fr-FR" i="1" dirty="0" err="1"/>
              <a:t>SoHO</a:t>
            </a:r>
            <a:r>
              <a:rPr lang="fr-FR" i="1" dirty="0"/>
              <a:t>, même si elle ne répond pas aux critères ci-dessus, si elles considèrent que l'entité a un impact particulièrement important (par exemple, un laboratoire de tests qui teste les donneurs pour une région ou un pays entier, un registre qui identifie et sélectionne les donateurs pour un ou plusieurs États membres etc..).</a:t>
            </a:r>
            <a:endParaRPr lang="en-IE" i="1" dirty="0"/>
          </a:p>
        </p:txBody>
      </p:sp>
      <p:sp>
        <p:nvSpPr>
          <p:cNvPr id="2" name="Oval 1">
            <a:extLst>
              <a:ext uri="{FF2B5EF4-FFF2-40B4-BE49-F238E27FC236}">
                <a16:creationId xmlns:a16="http://schemas.microsoft.com/office/drawing/2014/main" id="{FF626A65-E32A-F716-1B1F-38B9739B9862}"/>
              </a:ext>
            </a:extLst>
          </p:cNvPr>
          <p:cNvSpPr/>
          <p:nvPr/>
        </p:nvSpPr>
        <p:spPr>
          <a:xfrm>
            <a:off x="6871316" y="1232598"/>
            <a:ext cx="2272684" cy="374330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Un établissement </a:t>
            </a:r>
            <a:r>
              <a:rPr lang="fr-FR" dirty="0" err="1"/>
              <a:t>SoHO</a:t>
            </a:r>
            <a:r>
              <a:rPr lang="fr-FR" dirty="0"/>
              <a:t> peut exercer de nombreuses autres activités </a:t>
            </a:r>
            <a:r>
              <a:rPr lang="fr-FR" dirty="0" err="1"/>
              <a:t>SoHO</a:t>
            </a:r>
            <a:r>
              <a:rPr lang="fr-FR" dirty="0"/>
              <a:t> – toutes seront incluses dans son autorisation</a:t>
            </a:r>
            <a:endParaRPr lang="en-IE" dirty="0"/>
          </a:p>
        </p:txBody>
      </p:sp>
    </p:spTree>
    <p:extLst>
      <p:ext uri="{BB962C8B-B14F-4D97-AF65-F5344CB8AC3E}">
        <p14:creationId xmlns:p14="http://schemas.microsoft.com/office/powerpoint/2010/main" val="10175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045CD9F-F7AC-C3B8-ECC2-CA25EA12C4F7}"/>
              </a:ext>
            </a:extLst>
          </p:cNvPr>
          <p:cNvSpPr>
            <a:spLocks noGrp="1"/>
          </p:cNvSpPr>
          <p:nvPr>
            <p:ph type="title"/>
          </p:nvPr>
        </p:nvSpPr>
        <p:spPr>
          <a:xfrm>
            <a:off x="638090" y="213045"/>
            <a:ext cx="8415337" cy="1032237"/>
          </a:xfrm>
        </p:spPr>
        <p:txBody>
          <a:bodyPr/>
          <a:lstStyle/>
          <a:p>
            <a:r>
              <a:rPr lang="fr-FR" b="1" dirty="0"/>
              <a:t>Le concept d'entités </a:t>
            </a:r>
            <a:r>
              <a:rPr lang="fr-FR" b="1" dirty="0" err="1"/>
              <a:t>SoHO</a:t>
            </a:r>
            <a:r>
              <a:rPr lang="fr-FR" b="1" dirty="0"/>
              <a:t> et d'établissements </a:t>
            </a:r>
            <a:r>
              <a:rPr lang="fr-FR" b="1" dirty="0" err="1"/>
              <a:t>SoHO</a:t>
            </a:r>
            <a:r>
              <a:rPr lang="fr-FR" b="1" dirty="0"/>
              <a:t> </a:t>
            </a:r>
            <a:endParaRPr lang="en-IE" b="1" strike="sngStrike" dirty="0">
              <a:solidFill>
                <a:srgbClr val="FF0000"/>
              </a:solidFill>
            </a:endParaRPr>
          </a:p>
        </p:txBody>
      </p:sp>
      <p:sp>
        <p:nvSpPr>
          <p:cNvPr id="5" name="Oval 4">
            <a:extLst>
              <a:ext uri="{FF2B5EF4-FFF2-40B4-BE49-F238E27FC236}">
                <a16:creationId xmlns:a16="http://schemas.microsoft.com/office/drawing/2014/main" id="{C2A729E8-94FE-E385-90FB-F21C9718E644}"/>
              </a:ext>
            </a:extLst>
          </p:cNvPr>
          <p:cNvSpPr/>
          <p:nvPr/>
        </p:nvSpPr>
        <p:spPr>
          <a:xfrm>
            <a:off x="296114" y="1954730"/>
            <a:ext cx="4230227" cy="4067908"/>
          </a:xfrm>
          <a:prstGeom prst="ellipse">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defRPr/>
            </a:pPr>
            <a:endParaRPr lang="en-GB" sz="1013">
              <a:solidFill>
                <a:srgbClr val="FFFFFF"/>
              </a:solidFill>
              <a:latin typeface="Arial"/>
            </a:endParaRPr>
          </a:p>
        </p:txBody>
      </p:sp>
      <p:sp>
        <p:nvSpPr>
          <p:cNvPr id="6" name="TextBox 5">
            <a:extLst>
              <a:ext uri="{FF2B5EF4-FFF2-40B4-BE49-F238E27FC236}">
                <a16:creationId xmlns:a16="http://schemas.microsoft.com/office/drawing/2014/main" id="{F73ABADA-F75E-DA62-7CBE-0D601FF88E23}"/>
              </a:ext>
            </a:extLst>
          </p:cNvPr>
          <p:cNvSpPr txBox="1"/>
          <p:nvPr/>
        </p:nvSpPr>
        <p:spPr>
          <a:xfrm>
            <a:off x="2336147" y="2323097"/>
            <a:ext cx="1776782" cy="267382"/>
          </a:xfrm>
          <a:prstGeom prst="rect">
            <a:avLst/>
          </a:prstGeom>
          <a:noFill/>
        </p:spPr>
        <p:txBody>
          <a:bodyPr wrap="square" lIns="51435" tIns="25718" rIns="51435" bIns="25718" rtlCol="0" anchor="t">
            <a:spAutoFit/>
          </a:bodyPr>
          <a:lstStyle/>
          <a:p>
            <a:pPr defTabSz="342900">
              <a:defRPr/>
            </a:pPr>
            <a:r>
              <a:rPr lang="en-GB" sz="1400" b="1" dirty="0" err="1">
                <a:ln w="0"/>
                <a:solidFill>
                  <a:srgbClr val="034EA2"/>
                </a:solidFill>
                <a:latin typeface="Arial"/>
              </a:rPr>
              <a:t>Entités</a:t>
            </a:r>
            <a:r>
              <a:rPr lang="en-GB" sz="1400" b="1" dirty="0">
                <a:ln w="0"/>
                <a:solidFill>
                  <a:srgbClr val="034EA2"/>
                </a:solidFill>
                <a:latin typeface="Arial"/>
              </a:rPr>
              <a:t> SoHO</a:t>
            </a:r>
            <a:r>
              <a:rPr lang="en-GB" sz="1013" b="1" dirty="0">
                <a:ln w="0"/>
                <a:solidFill>
                  <a:srgbClr val="034EA2"/>
                </a:solidFill>
                <a:latin typeface="Arial"/>
              </a:rPr>
              <a:t> </a:t>
            </a:r>
            <a:endParaRPr lang="en-GB" sz="1013" b="1" dirty="0">
              <a:ln w="0"/>
              <a:solidFill>
                <a:srgbClr val="034EA2">
                  <a:lumMod val="75000"/>
                </a:srgbClr>
              </a:solidFill>
              <a:latin typeface="Arial"/>
            </a:endParaRPr>
          </a:p>
        </p:txBody>
      </p:sp>
      <p:pic>
        <p:nvPicPr>
          <p:cNvPr id="16" name="Picture 15" descr="A picture containing square&#10;&#10;Description automatically generated">
            <a:extLst>
              <a:ext uri="{FF2B5EF4-FFF2-40B4-BE49-F238E27FC236}">
                <a16:creationId xmlns:a16="http://schemas.microsoft.com/office/drawing/2014/main" id="{ECEA8AD7-50B0-AE4B-D7D2-D1CA4B768F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477"/>
          <a:stretch/>
        </p:blipFill>
        <p:spPr>
          <a:xfrm>
            <a:off x="1877186" y="2252436"/>
            <a:ext cx="458961" cy="442447"/>
          </a:xfrm>
          <a:prstGeom prst="rect">
            <a:avLst/>
          </a:prstGeom>
        </p:spPr>
      </p:pic>
      <p:grpSp>
        <p:nvGrpSpPr>
          <p:cNvPr id="3" name="Group 2">
            <a:extLst>
              <a:ext uri="{FF2B5EF4-FFF2-40B4-BE49-F238E27FC236}">
                <a16:creationId xmlns:a16="http://schemas.microsoft.com/office/drawing/2014/main" id="{B1EAB75D-8FB4-3C06-E8F2-9A0A2AB432B2}"/>
              </a:ext>
            </a:extLst>
          </p:cNvPr>
          <p:cNvGrpSpPr/>
          <p:nvPr/>
        </p:nvGrpSpPr>
        <p:grpSpPr>
          <a:xfrm>
            <a:off x="1513935" y="2913396"/>
            <a:ext cx="6722871" cy="2098592"/>
            <a:chOff x="2589735" y="3095183"/>
            <a:chExt cx="8148031" cy="2183122"/>
          </a:xfrm>
        </p:grpSpPr>
        <p:sp>
          <p:nvSpPr>
            <p:cNvPr id="9" name="Oval 8">
              <a:extLst>
                <a:ext uri="{FF2B5EF4-FFF2-40B4-BE49-F238E27FC236}">
                  <a16:creationId xmlns:a16="http://schemas.microsoft.com/office/drawing/2014/main" id="{07DB421A-081B-A4F4-0CCA-DC480417E769}"/>
                </a:ext>
              </a:extLst>
            </p:cNvPr>
            <p:cNvSpPr/>
            <p:nvPr/>
          </p:nvSpPr>
          <p:spPr>
            <a:xfrm>
              <a:off x="2589735" y="3095183"/>
              <a:ext cx="2781938" cy="2183122"/>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rtlCol="0" anchor="ctr"/>
            <a:lstStyle/>
            <a:p>
              <a:pPr algn="ctr" defTabSz="342900">
                <a:defRPr/>
              </a:pPr>
              <a:endParaRPr lang="en-GB" sz="1013">
                <a:solidFill>
                  <a:srgbClr val="4D4D4D"/>
                </a:solidFill>
                <a:latin typeface="Arial"/>
                <a:cs typeface="Arial"/>
              </a:endParaRPr>
            </a:p>
          </p:txBody>
        </p:sp>
        <p:sp>
          <p:nvSpPr>
            <p:cNvPr id="7" name="TextBox 6">
              <a:extLst>
                <a:ext uri="{FF2B5EF4-FFF2-40B4-BE49-F238E27FC236}">
                  <a16:creationId xmlns:a16="http://schemas.microsoft.com/office/drawing/2014/main" id="{22BDD20B-CE49-4130-AAEE-7EBE53F1C03D}"/>
                </a:ext>
              </a:extLst>
            </p:cNvPr>
            <p:cNvSpPr txBox="1"/>
            <p:nvPr/>
          </p:nvSpPr>
          <p:spPr>
            <a:xfrm>
              <a:off x="3047241" y="3743833"/>
              <a:ext cx="1678665" cy="448243"/>
            </a:xfrm>
            <a:prstGeom prst="rect">
              <a:avLst/>
            </a:prstGeom>
            <a:noFill/>
          </p:spPr>
          <p:txBody>
            <a:bodyPr wrap="square" rtlCol="0">
              <a:spAutoFit/>
            </a:bodyPr>
            <a:lstStyle/>
            <a:p>
              <a:pPr algn="ctr" defTabSz="257175">
                <a:defRPr/>
              </a:pPr>
              <a:r>
                <a:rPr lang="en-GB" sz="1100" b="1" dirty="0" err="1">
                  <a:solidFill>
                    <a:srgbClr val="034EA2"/>
                  </a:solidFill>
                  <a:latin typeface="Arial"/>
                </a:rPr>
                <a:t>Etablissements</a:t>
              </a:r>
              <a:r>
                <a:rPr lang="en-GB" sz="1100" b="1" dirty="0">
                  <a:solidFill>
                    <a:srgbClr val="034EA2"/>
                  </a:solidFill>
                  <a:latin typeface="Arial"/>
                </a:rPr>
                <a:t> SoHO</a:t>
              </a:r>
            </a:p>
          </p:txBody>
        </p:sp>
        <p:cxnSp>
          <p:nvCxnSpPr>
            <p:cNvPr id="42" name="Straight Arrow Connector 41">
              <a:extLst>
                <a:ext uri="{FF2B5EF4-FFF2-40B4-BE49-F238E27FC236}">
                  <a16:creationId xmlns:a16="http://schemas.microsoft.com/office/drawing/2014/main" id="{38366F05-75D9-8588-BA88-79A71276E282}"/>
                </a:ext>
              </a:extLst>
            </p:cNvPr>
            <p:cNvCxnSpPr>
              <a:cxnSpLocks/>
              <a:endCxn id="43" idx="1"/>
            </p:cNvCxnSpPr>
            <p:nvPr/>
          </p:nvCxnSpPr>
          <p:spPr>
            <a:xfrm>
              <a:off x="4858393" y="4081014"/>
              <a:ext cx="1769469"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5BEE33D0-92E9-B742-5DA0-375F85EF77EB}"/>
                </a:ext>
              </a:extLst>
            </p:cNvPr>
            <p:cNvSpPr txBox="1"/>
            <p:nvPr/>
          </p:nvSpPr>
          <p:spPr>
            <a:xfrm>
              <a:off x="6627862" y="3797859"/>
              <a:ext cx="4109904" cy="566308"/>
            </a:xfrm>
            <a:prstGeom prst="rect">
              <a:avLst/>
            </a:prstGeom>
            <a:solidFill>
              <a:schemeClr val="tx2"/>
            </a:solidFill>
          </p:spPr>
          <p:txBody>
            <a:bodyPr wrap="square" lIns="51435" tIns="25718" rIns="51435" bIns="25718" rtlCol="0" anchor="t">
              <a:spAutoFit/>
            </a:bodyPr>
            <a:lstStyle/>
            <a:p>
              <a:pPr defTabSz="257175">
                <a:defRPr/>
              </a:pPr>
              <a:r>
                <a:rPr lang="fr-FR" sz="1600" dirty="0">
                  <a:solidFill>
                    <a:srgbClr val="FFFFFF"/>
                  </a:solidFill>
                </a:rPr>
                <a:t>Doivent être enregistrés, autorisés, </a:t>
              </a:r>
            </a:p>
            <a:p>
              <a:pPr defTabSz="257175">
                <a:defRPr/>
              </a:pPr>
              <a:r>
                <a:rPr lang="fr-FR" sz="1600" dirty="0">
                  <a:solidFill>
                    <a:srgbClr val="FFFFFF"/>
                  </a:solidFill>
                </a:rPr>
                <a:t>et inspectés régulièrement</a:t>
              </a:r>
              <a:endParaRPr lang="en-GB" sz="1600" b="1" dirty="0">
                <a:solidFill>
                  <a:srgbClr val="FFFFFF"/>
                </a:solidFill>
                <a:latin typeface="Arial"/>
              </a:endParaRPr>
            </a:p>
          </p:txBody>
        </p:sp>
      </p:grpSp>
      <p:cxnSp>
        <p:nvCxnSpPr>
          <p:cNvPr id="18" name="Straight Arrow Connector 17">
            <a:extLst>
              <a:ext uri="{FF2B5EF4-FFF2-40B4-BE49-F238E27FC236}">
                <a16:creationId xmlns:a16="http://schemas.microsoft.com/office/drawing/2014/main" id="{55412ECF-0A58-2328-54D7-7A7E5B7B81B0}"/>
              </a:ext>
            </a:extLst>
          </p:cNvPr>
          <p:cNvCxnSpPr>
            <a:cxnSpLocks/>
          </p:cNvCxnSpPr>
          <p:nvPr/>
        </p:nvCxnSpPr>
        <p:spPr>
          <a:xfrm>
            <a:off x="3689392" y="2397411"/>
            <a:ext cx="1278013"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8EF06A4-1412-E482-98D3-C3289C780E77}"/>
              </a:ext>
            </a:extLst>
          </p:cNvPr>
          <p:cNvSpPr txBox="1"/>
          <p:nvPr/>
        </p:nvSpPr>
        <p:spPr>
          <a:xfrm>
            <a:off x="4973356" y="2192808"/>
            <a:ext cx="3393276" cy="544381"/>
          </a:xfrm>
          <a:prstGeom prst="rect">
            <a:avLst/>
          </a:prstGeom>
          <a:solidFill>
            <a:srgbClr val="FFC000"/>
          </a:solidFill>
          <a:ln>
            <a:solidFill>
              <a:srgbClr val="FFC000"/>
            </a:solidFill>
          </a:ln>
        </p:spPr>
        <p:txBody>
          <a:bodyPr wrap="square" lIns="51435" tIns="25718" rIns="51435" bIns="25718" rtlCol="0" anchor="t">
            <a:spAutoFit/>
          </a:bodyPr>
          <a:lstStyle/>
          <a:p>
            <a:pPr defTabSz="257175">
              <a:defRPr/>
            </a:pPr>
            <a:r>
              <a:rPr lang="en-GB" sz="1600" b="1" dirty="0">
                <a:latin typeface="Arial"/>
              </a:rPr>
              <a:t>Les </a:t>
            </a:r>
            <a:r>
              <a:rPr lang="en-GB" sz="1600" b="1" dirty="0" err="1">
                <a:latin typeface="Arial"/>
              </a:rPr>
              <a:t>entités</a:t>
            </a:r>
            <a:r>
              <a:rPr lang="en-GB" sz="1600" b="1" dirty="0">
                <a:latin typeface="Arial"/>
              </a:rPr>
              <a:t> SoHO </a:t>
            </a:r>
            <a:r>
              <a:rPr lang="en-GB" sz="1600" b="1" dirty="0" err="1">
                <a:latin typeface="Arial"/>
              </a:rPr>
              <a:t>doivent</a:t>
            </a:r>
            <a:r>
              <a:rPr lang="en-GB" sz="1600" b="1" dirty="0">
                <a:latin typeface="Arial"/>
              </a:rPr>
              <a:t> </a:t>
            </a:r>
            <a:r>
              <a:rPr lang="en-GB" sz="1600" b="1" dirty="0" err="1">
                <a:latin typeface="Arial"/>
              </a:rPr>
              <a:t>être</a:t>
            </a:r>
            <a:r>
              <a:rPr lang="en-GB" sz="1600" b="1" dirty="0">
                <a:latin typeface="Arial"/>
              </a:rPr>
              <a:t> </a:t>
            </a:r>
            <a:r>
              <a:rPr lang="en-GB" sz="1600" b="1" dirty="0" err="1">
                <a:latin typeface="Arial"/>
              </a:rPr>
              <a:t>enregistrées</a:t>
            </a:r>
            <a:endParaRPr lang="en-GB" sz="1600" b="1" dirty="0">
              <a:latin typeface="Arial"/>
              <a:cs typeface="Arial"/>
            </a:endParaRPr>
          </a:p>
        </p:txBody>
      </p:sp>
      <p:sp>
        <p:nvSpPr>
          <p:cNvPr id="2" name="TextBox 1">
            <a:extLst>
              <a:ext uri="{FF2B5EF4-FFF2-40B4-BE49-F238E27FC236}">
                <a16:creationId xmlns:a16="http://schemas.microsoft.com/office/drawing/2014/main" id="{5626887C-BE7A-5387-4644-5A47AFD89799}"/>
              </a:ext>
            </a:extLst>
          </p:cNvPr>
          <p:cNvSpPr txBox="1"/>
          <p:nvPr/>
        </p:nvSpPr>
        <p:spPr>
          <a:xfrm>
            <a:off x="3027284" y="5880638"/>
            <a:ext cx="6222223" cy="646331"/>
          </a:xfrm>
          <a:prstGeom prst="rect">
            <a:avLst/>
          </a:prstGeom>
          <a:noFill/>
        </p:spPr>
        <p:txBody>
          <a:bodyPr wrap="square" rtlCol="0">
            <a:spAutoFit/>
          </a:bodyPr>
          <a:lstStyle/>
          <a:p>
            <a:r>
              <a:rPr lang="fr-FR" b="1" i="1" dirty="0"/>
              <a:t>Remarque : </a:t>
            </a:r>
            <a:r>
              <a:rPr lang="fr-FR" i="1" dirty="0"/>
              <a:t>Les AC peuvent inspecter toute entité SoHO, si elles le jugent nécessaire.</a:t>
            </a:r>
          </a:p>
        </p:txBody>
      </p:sp>
      <p:sp>
        <p:nvSpPr>
          <p:cNvPr id="8" name="Oval 7">
            <a:extLst>
              <a:ext uri="{FF2B5EF4-FFF2-40B4-BE49-F238E27FC236}">
                <a16:creationId xmlns:a16="http://schemas.microsoft.com/office/drawing/2014/main" id="{212E7150-6AA1-CCE4-4052-C13C54402FEA}"/>
              </a:ext>
            </a:extLst>
          </p:cNvPr>
          <p:cNvSpPr/>
          <p:nvPr/>
        </p:nvSpPr>
        <p:spPr>
          <a:xfrm>
            <a:off x="1891419" y="4372179"/>
            <a:ext cx="1494366" cy="54839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200" dirty="0" err="1"/>
              <a:t>Importateurs</a:t>
            </a:r>
            <a:endParaRPr lang="en-IE" sz="1200" dirty="0"/>
          </a:p>
        </p:txBody>
      </p:sp>
      <p:sp>
        <p:nvSpPr>
          <p:cNvPr id="10" name="TextBox 9">
            <a:extLst>
              <a:ext uri="{FF2B5EF4-FFF2-40B4-BE49-F238E27FC236}">
                <a16:creationId xmlns:a16="http://schemas.microsoft.com/office/drawing/2014/main" id="{B00EA56F-61B2-B420-A3D4-C4FC22315184}"/>
              </a:ext>
            </a:extLst>
          </p:cNvPr>
          <p:cNvSpPr txBox="1"/>
          <p:nvPr/>
        </p:nvSpPr>
        <p:spPr>
          <a:xfrm>
            <a:off x="3763323" y="4731565"/>
            <a:ext cx="4683617" cy="544381"/>
          </a:xfrm>
          <a:prstGeom prst="rect">
            <a:avLst/>
          </a:prstGeom>
          <a:solidFill>
            <a:schemeClr val="accent1"/>
          </a:solidFill>
        </p:spPr>
        <p:txBody>
          <a:bodyPr wrap="square" lIns="51435" tIns="25718" rIns="51435" bIns="25718" rtlCol="0" anchor="t">
            <a:spAutoFit/>
          </a:bodyPr>
          <a:lstStyle/>
          <a:p>
            <a:pPr defTabSz="257175">
              <a:defRPr/>
            </a:pPr>
            <a:r>
              <a:rPr lang="en-GB" sz="1600" dirty="0" err="1">
                <a:solidFill>
                  <a:srgbClr val="FFFFFF"/>
                </a:solidFill>
                <a:latin typeface="Arial"/>
              </a:rPr>
              <a:t>Exigences</a:t>
            </a:r>
            <a:r>
              <a:rPr lang="en-GB" sz="1600" dirty="0">
                <a:solidFill>
                  <a:srgbClr val="FFFFFF"/>
                </a:solidFill>
                <a:latin typeface="Arial"/>
              </a:rPr>
              <a:t> </a:t>
            </a:r>
            <a:r>
              <a:rPr lang="en-GB" sz="1600" dirty="0" err="1">
                <a:solidFill>
                  <a:srgbClr val="FFFFFF"/>
                </a:solidFill>
                <a:latin typeface="Arial"/>
              </a:rPr>
              <a:t>supplémentaires</a:t>
            </a:r>
            <a:r>
              <a:rPr lang="en-GB" sz="1600" dirty="0">
                <a:solidFill>
                  <a:srgbClr val="FFFFFF"/>
                </a:solidFill>
                <a:latin typeface="Arial"/>
              </a:rPr>
              <a:t> </a:t>
            </a:r>
            <a:r>
              <a:rPr lang="en-GB" sz="1600" dirty="0" err="1">
                <a:solidFill>
                  <a:srgbClr val="FFFFFF"/>
                </a:solidFill>
                <a:latin typeface="Arial"/>
              </a:rPr>
              <a:t>spécifiques</a:t>
            </a:r>
            <a:r>
              <a:rPr lang="en-GB" sz="1600" dirty="0">
                <a:solidFill>
                  <a:srgbClr val="FFFFFF"/>
                </a:solidFill>
                <a:latin typeface="Arial"/>
              </a:rPr>
              <a:t> </a:t>
            </a:r>
            <a:r>
              <a:rPr lang="en-GB" sz="1600" dirty="0" err="1">
                <a:solidFill>
                  <a:srgbClr val="FFFFFF"/>
                </a:solidFill>
                <a:latin typeface="Arial"/>
              </a:rPr>
              <a:t>dans</a:t>
            </a:r>
            <a:r>
              <a:rPr lang="en-GB" sz="1600" dirty="0">
                <a:solidFill>
                  <a:srgbClr val="FFFFFF"/>
                </a:solidFill>
                <a:latin typeface="Arial"/>
              </a:rPr>
              <a:t> </a:t>
            </a:r>
            <a:r>
              <a:rPr lang="en-GB" sz="1600" dirty="0" err="1">
                <a:solidFill>
                  <a:srgbClr val="FFFFFF"/>
                </a:solidFill>
                <a:latin typeface="Arial"/>
              </a:rPr>
              <a:t>l’autorisation</a:t>
            </a:r>
            <a:r>
              <a:rPr lang="en-GB" sz="1600" dirty="0">
                <a:solidFill>
                  <a:srgbClr val="FFFFFF"/>
                </a:solidFill>
                <a:latin typeface="Arial"/>
              </a:rPr>
              <a:t> </a:t>
            </a:r>
            <a:endParaRPr lang="en-GB" sz="1600" b="1" dirty="0">
              <a:solidFill>
                <a:srgbClr val="FFFFFF"/>
              </a:solidFill>
              <a:latin typeface="Arial"/>
            </a:endParaRPr>
          </a:p>
        </p:txBody>
      </p:sp>
      <p:cxnSp>
        <p:nvCxnSpPr>
          <p:cNvPr id="11" name="Straight Arrow Connector 10">
            <a:extLst>
              <a:ext uri="{FF2B5EF4-FFF2-40B4-BE49-F238E27FC236}">
                <a16:creationId xmlns:a16="http://schemas.microsoft.com/office/drawing/2014/main" id="{64922633-6952-3564-23BB-969E1B6E18B1}"/>
              </a:ext>
            </a:extLst>
          </p:cNvPr>
          <p:cNvCxnSpPr>
            <a:cxnSpLocks/>
          </p:cNvCxnSpPr>
          <p:nvPr/>
        </p:nvCxnSpPr>
        <p:spPr>
          <a:xfrm>
            <a:off x="2796253" y="4795449"/>
            <a:ext cx="974689"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72C295E0-5E9C-0089-CD64-61420F18BBD2}"/>
              </a:ext>
            </a:extLst>
          </p:cNvPr>
          <p:cNvSpPr/>
          <p:nvPr/>
        </p:nvSpPr>
        <p:spPr>
          <a:xfrm>
            <a:off x="5046384" y="4168230"/>
            <a:ext cx="3320248" cy="521979"/>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IE" sz="1200" b="1" dirty="0" err="1">
                <a:solidFill>
                  <a:schemeClr val="tx1"/>
                </a:solidFill>
              </a:rPr>
              <a:t>Personne</a:t>
            </a:r>
            <a:r>
              <a:rPr lang="en-IE" sz="1200" b="1" dirty="0">
                <a:solidFill>
                  <a:schemeClr val="tx1"/>
                </a:solidFill>
              </a:rPr>
              <a:t> en charge de la </a:t>
            </a:r>
            <a:r>
              <a:rPr lang="en-IE" sz="1200" b="1" dirty="0" err="1">
                <a:solidFill>
                  <a:schemeClr val="tx1"/>
                </a:solidFill>
              </a:rPr>
              <a:t>libération</a:t>
            </a:r>
            <a:endParaRPr lang="en-IE" sz="1200" b="1" dirty="0">
              <a:solidFill>
                <a:schemeClr val="tx1"/>
              </a:solidFill>
            </a:endParaRPr>
          </a:p>
          <a:p>
            <a:pPr marL="285750" indent="-285750">
              <a:buFont typeface="Arial" panose="020B0604020202020204" pitchFamily="34" charset="0"/>
              <a:buChar char="•"/>
            </a:pPr>
            <a:r>
              <a:rPr lang="en-IE" sz="1200" b="1" dirty="0" err="1">
                <a:solidFill>
                  <a:schemeClr val="tx1"/>
                </a:solidFill>
              </a:rPr>
              <a:t>Médecin</a:t>
            </a:r>
            <a:endParaRPr lang="en-IE" sz="1200" b="1" dirty="0">
              <a:solidFill>
                <a:schemeClr val="tx1"/>
              </a:solidFill>
            </a:endParaRPr>
          </a:p>
        </p:txBody>
      </p:sp>
      <p:sp>
        <p:nvSpPr>
          <p:cNvPr id="20" name="Star: 12 Points 8">
            <a:extLst>
              <a:ext uri="{FF2B5EF4-FFF2-40B4-BE49-F238E27FC236}">
                <a16:creationId xmlns:a16="http://schemas.microsoft.com/office/drawing/2014/main" id="{D877A0CC-906F-6DF1-664E-20B0DB9C40D7}"/>
              </a:ext>
            </a:extLst>
          </p:cNvPr>
          <p:cNvSpPr/>
          <p:nvPr/>
        </p:nvSpPr>
        <p:spPr>
          <a:xfrm>
            <a:off x="5758573" y="278848"/>
            <a:ext cx="3367374" cy="173969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r-FR" sz="1400" b="1">
                <a:solidFill>
                  <a:srgbClr val="FFFFFF"/>
                </a:solidFill>
              </a:rPr>
              <a:t>approche graduée de la surveillance </a:t>
            </a:r>
          </a:p>
          <a:p>
            <a:pPr lvl="0" algn="ctr">
              <a:defRPr/>
            </a:pPr>
            <a:r>
              <a:rPr lang="fr-FR" sz="1400" b="1">
                <a:solidFill>
                  <a:srgbClr val="FFFFFF"/>
                </a:solidFill>
              </a:rPr>
              <a:t>haut niveau de transparence</a:t>
            </a:r>
            <a:endParaRPr lang="fr-FR" sz="1400" b="1" dirty="0">
              <a:solidFill>
                <a:srgbClr val="FFFFFF"/>
              </a:solidFill>
            </a:endParaRPr>
          </a:p>
        </p:txBody>
      </p:sp>
    </p:spTree>
    <p:extLst>
      <p:ext uri="{BB962C8B-B14F-4D97-AF65-F5344CB8AC3E}">
        <p14:creationId xmlns:p14="http://schemas.microsoft.com/office/powerpoint/2010/main" val="164172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Comité SoHO</a:t>
            </a:r>
          </a:p>
          <a:p>
            <a:pPr lvl="1"/>
            <a:r>
              <a:rPr lang="fr-FR" sz="1400" b="1" dirty="0"/>
              <a:t>Digitalisation – la plateforme </a:t>
            </a:r>
            <a:r>
              <a:rPr lang="fr-FR" sz="1400" b="1" dirty="0" err="1"/>
              <a:t>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92428" y="214414"/>
            <a:ext cx="8654603"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16910" y="2362521"/>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67726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 name="Group 109">
            <a:extLst>
              <a:ext uri="{FF2B5EF4-FFF2-40B4-BE49-F238E27FC236}">
                <a16:creationId xmlns:a16="http://schemas.microsoft.com/office/drawing/2014/main" id="{E95229CE-21BF-89F5-00E4-2CB7233B31B1}"/>
              </a:ext>
            </a:extLst>
          </p:cNvPr>
          <p:cNvGrpSpPr/>
          <p:nvPr/>
        </p:nvGrpSpPr>
        <p:grpSpPr>
          <a:xfrm>
            <a:off x="1348624" y="2364231"/>
            <a:ext cx="7738783" cy="3672094"/>
            <a:chOff x="583096" y="1511048"/>
            <a:chExt cx="8560904" cy="4243651"/>
          </a:xfrm>
        </p:grpSpPr>
        <p:sp>
          <p:nvSpPr>
            <p:cNvPr id="111" name="Rectangle 110">
              <a:extLst>
                <a:ext uri="{FF2B5EF4-FFF2-40B4-BE49-F238E27FC236}">
                  <a16:creationId xmlns:a16="http://schemas.microsoft.com/office/drawing/2014/main" id="{E591716B-0624-FB2E-68FE-EDC37BA6B6BB}"/>
                </a:ext>
              </a:extLst>
            </p:cNvPr>
            <p:cNvSpPr/>
            <p:nvPr/>
          </p:nvSpPr>
          <p:spPr>
            <a:xfrm>
              <a:off x="583096" y="1511048"/>
              <a:ext cx="8560904" cy="4243651"/>
            </a:xfrm>
            <a:prstGeom prst="rect">
              <a:avLst/>
            </a:prstGeom>
            <a:solidFill>
              <a:schemeClr val="bg1"/>
            </a:solid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TextBox 111">
              <a:extLst>
                <a:ext uri="{FF2B5EF4-FFF2-40B4-BE49-F238E27FC236}">
                  <a16:creationId xmlns:a16="http://schemas.microsoft.com/office/drawing/2014/main" id="{9E9D9AE8-AAF9-D8B3-8485-487871675ACA}"/>
                </a:ext>
              </a:extLst>
            </p:cNvPr>
            <p:cNvSpPr txBox="1"/>
            <p:nvPr/>
          </p:nvSpPr>
          <p:spPr>
            <a:xfrm>
              <a:off x="2302462" y="3151138"/>
              <a:ext cx="913602" cy="426818"/>
            </a:xfrm>
            <a:prstGeom prst="rect">
              <a:avLst/>
            </a:prstGeom>
            <a:noFill/>
            <a:ln>
              <a:noFill/>
            </a:ln>
            <a:scene3d>
              <a:camera prst="orthographicFront"/>
              <a:lightRig rig="threePt" dir="t"/>
            </a:scene3d>
            <a:sp3d/>
          </p:spPr>
          <p:txBody>
            <a:bodyPr wrap="none" rtlCol="0">
              <a:spAutoFit/>
            </a:bodyPr>
            <a:lstStyle/>
            <a:p>
              <a:r>
                <a:rPr lang="en-GB" b="1" dirty="0">
                  <a:solidFill>
                    <a:schemeClr val="tx2"/>
                  </a:solidFill>
                </a:rPr>
                <a:t>SoHO</a:t>
              </a:r>
            </a:p>
          </p:txBody>
        </p:sp>
        <p:sp>
          <p:nvSpPr>
            <p:cNvPr id="113" name="TextBox 112">
              <a:extLst>
                <a:ext uri="{FF2B5EF4-FFF2-40B4-BE49-F238E27FC236}">
                  <a16:creationId xmlns:a16="http://schemas.microsoft.com/office/drawing/2014/main" id="{373301C4-1DF2-453A-08A1-D338F033EFA8}"/>
                </a:ext>
              </a:extLst>
            </p:cNvPr>
            <p:cNvSpPr txBox="1"/>
            <p:nvPr/>
          </p:nvSpPr>
          <p:spPr>
            <a:xfrm>
              <a:off x="2258087" y="4501442"/>
              <a:ext cx="828484" cy="426818"/>
            </a:xfrm>
            <a:prstGeom prst="rect">
              <a:avLst/>
            </a:prstGeom>
            <a:noFill/>
            <a:ln>
              <a:noFill/>
            </a:ln>
            <a:scene3d>
              <a:camera prst="orthographicFront"/>
              <a:lightRig rig="threePt" dir="t"/>
            </a:scene3d>
            <a:sp3d/>
          </p:spPr>
          <p:txBody>
            <a:bodyPr wrap="none" rtlCol="0">
              <a:spAutoFit/>
            </a:bodyPr>
            <a:lstStyle/>
            <a:p>
              <a:r>
                <a:rPr lang="en-GB" b="1" dirty="0"/>
                <a:t>Sang</a:t>
              </a:r>
            </a:p>
          </p:txBody>
        </p:sp>
        <p:sp>
          <p:nvSpPr>
            <p:cNvPr id="114" name="Down Arrow 42">
              <a:extLst>
                <a:ext uri="{FF2B5EF4-FFF2-40B4-BE49-F238E27FC236}">
                  <a16:creationId xmlns:a16="http://schemas.microsoft.com/office/drawing/2014/main" id="{5F126EE6-E7CF-C9D4-4F24-E2B0C58F485F}"/>
                </a:ext>
              </a:extLst>
            </p:cNvPr>
            <p:cNvSpPr/>
            <p:nvPr/>
          </p:nvSpPr>
          <p:spPr bwMode="auto">
            <a:xfrm rot="16200000">
              <a:off x="3715271" y="2974675"/>
              <a:ext cx="229948" cy="1026075"/>
            </a:xfrm>
            <a:prstGeom prst="downArrow">
              <a:avLst/>
            </a:prstGeom>
            <a:noFill/>
            <a:ln>
              <a:noFill/>
            </a:ln>
            <a:effectLst/>
            <a:scene3d>
              <a:camera prst="orthographicFront"/>
              <a:lightRig rig="threePt" dir="t"/>
            </a:scene3d>
            <a:sp3d/>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7600" b="1">
                <a:solidFill>
                  <a:srgbClr val="024B9C"/>
                </a:solidFill>
                <a:latin typeface="Verdana" pitchFamily="34" charset="0"/>
              </a:endParaRPr>
            </a:p>
          </p:txBody>
        </p:sp>
        <p:sp>
          <p:nvSpPr>
            <p:cNvPr id="115" name="TextBox 114">
              <a:extLst>
                <a:ext uri="{FF2B5EF4-FFF2-40B4-BE49-F238E27FC236}">
                  <a16:creationId xmlns:a16="http://schemas.microsoft.com/office/drawing/2014/main" id="{A43A4DCE-ABDD-8124-FCFD-A4A6C00AD593}"/>
                </a:ext>
              </a:extLst>
            </p:cNvPr>
            <p:cNvSpPr txBox="1"/>
            <p:nvPr/>
          </p:nvSpPr>
          <p:spPr>
            <a:xfrm>
              <a:off x="4641436" y="2856170"/>
              <a:ext cx="2353257" cy="746932"/>
            </a:xfrm>
            <a:prstGeom prst="rect">
              <a:avLst/>
            </a:prstGeom>
            <a:noFill/>
            <a:ln>
              <a:noFill/>
            </a:ln>
            <a:scene3d>
              <a:camera prst="orthographicFront"/>
              <a:lightRig rig="threePt" dir="t"/>
            </a:scene3d>
            <a:sp3d/>
          </p:spPr>
          <p:txBody>
            <a:bodyPr wrap="square" rtlCol="0">
              <a:spAutoFit/>
            </a:bodyPr>
            <a:lstStyle/>
            <a:p>
              <a:r>
                <a:rPr lang="en-GB" b="1" dirty="0">
                  <a:solidFill>
                    <a:schemeClr val="tx2"/>
                  </a:solidFill>
                </a:rPr>
                <a:t>SoHO Preparations</a:t>
              </a:r>
            </a:p>
          </p:txBody>
        </p:sp>
        <p:cxnSp>
          <p:nvCxnSpPr>
            <p:cNvPr id="116" name="Straight Arrow Connector 115">
              <a:extLst>
                <a:ext uri="{FF2B5EF4-FFF2-40B4-BE49-F238E27FC236}">
                  <a16:creationId xmlns:a16="http://schemas.microsoft.com/office/drawing/2014/main" id="{507C5C2B-F4A3-381B-2440-2E5BF6B41F92}"/>
                </a:ext>
              </a:extLst>
            </p:cNvPr>
            <p:cNvCxnSpPr>
              <a:cxnSpLocks/>
            </p:cNvCxnSpPr>
            <p:nvPr/>
          </p:nvCxnSpPr>
          <p:spPr>
            <a:xfrm flipV="1">
              <a:off x="3395755" y="4084912"/>
              <a:ext cx="895244" cy="307069"/>
            </a:xfrm>
            <a:prstGeom prst="straightConnector1">
              <a:avLst/>
            </a:prstGeom>
            <a:ln>
              <a:noFill/>
              <a:tailEnd type="triangle"/>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2F999EAD-C956-709E-8394-1E5581F02A8C}"/>
                </a:ext>
              </a:extLst>
            </p:cNvPr>
            <p:cNvCxnSpPr>
              <a:cxnSpLocks/>
            </p:cNvCxnSpPr>
            <p:nvPr/>
          </p:nvCxnSpPr>
          <p:spPr>
            <a:xfrm>
              <a:off x="3489670" y="4552006"/>
              <a:ext cx="895244" cy="0"/>
            </a:xfrm>
            <a:prstGeom prst="straightConnector1">
              <a:avLst/>
            </a:prstGeom>
            <a:ln>
              <a:noFill/>
              <a:tailEnd type="triangle"/>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9F03465E-E4CC-54BE-2C30-86938D0D0820}"/>
                </a:ext>
              </a:extLst>
            </p:cNvPr>
            <p:cNvCxnSpPr>
              <a:cxnSpLocks/>
            </p:cNvCxnSpPr>
            <p:nvPr/>
          </p:nvCxnSpPr>
          <p:spPr>
            <a:xfrm>
              <a:off x="3395755" y="4714851"/>
              <a:ext cx="895244" cy="319381"/>
            </a:xfrm>
            <a:prstGeom prst="straightConnector1">
              <a:avLst/>
            </a:prstGeom>
            <a:ln>
              <a:noFill/>
              <a:tailEnd type="triangle"/>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3926D76F-BB19-3816-5464-108EA5185482}"/>
                </a:ext>
              </a:extLst>
            </p:cNvPr>
            <p:cNvSpPr txBox="1"/>
            <p:nvPr/>
          </p:nvSpPr>
          <p:spPr>
            <a:xfrm>
              <a:off x="4732402" y="3864147"/>
              <a:ext cx="1098025" cy="426818"/>
            </a:xfrm>
            <a:prstGeom prst="rect">
              <a:avLst/>
            </a:prstGeom>
            <a:noFill/>
            <a:ln>
              <a:noFill/>
            </a:ln>
            <a:scene3d>
              <a:camera prst="orthographicFront"/>
              <a:lightRig rig="threePt" dir="t"/>
            </a:scene3d>
            <a:sp3d/>
          </p:spPr>
          <p:txBody>
            <a:bodyPr wrap="none" rtlCol="0">
              <a:spAutoFit/>
            </a:bodyPr>
            <a:lstStyle/>
            <a:p>
              <a:r>
                <a:rPr lang="en-GB" b="1" dirty="0"/>
                <a:t>Plasma</a:t>
              </a:r>
            </a:p>
          </p:txBody>
        </p:sp>
        <p:sp>
          <p:nvSpPr>
            <p:cNvPr id="120" name="TextBox 119">
              <a:extLst>
                <a:ext uri="{FF2B5EF4-FFF2-40B4-BE49-F238E27FC236}">
                  <a16:creationId xmlns:a16="http://schemas.microsoft.com/office/drawing/2014/main" id="{0BAE0781-FCA4-DE43-9BB4-3398A25454A8}"/>
                </a:ext>
              </a:extLst>
            </p:cNvPr>
            <p:cNvSpPr txBox="1"/>
            <p:nvPr/>
          </p:nvSpPr>
          <p:spPr>
            <a:xfrm>
              <a:off x="4720247" y="4540556"/>
              <a:ext cx="771739" cy="426818"/>
            </a:xfrm>
            <a:prstGeom prst="rect">
              <a:avLst/>
            </a:prstGeom>
            <a:noFill/>
            <a:ln>
              <a:noFill/>
            </a:ln>
            <a:scene3d>
              <a:camera prst="orthographicFront"/>
              <a:lightRig rig="threePt" dir="t"/>
            </a:scene3d>
            <a:sp3d/>
          </p:spPr>
          <p:txBody>
            <a:bodyPr wrap="none" rtlCol="0">
              <a:spAutoFit/>
            </a:bodyPr>
            <a:lstStyle/>
            <a:p>
              <a:r>
                <a:rPr lang="en-GB" b="1" dirty="0"/>
                <a:t>CGR</a:t>
              </a:r>
            </a:p>
          </p:txBody>
        </p:sp>
        <p:sp>
          <p:nvSpPr>
            <p:cNvPr id="121" name="TextBox 120">
              <a:extLst>
                <a:ext uri="{FF2B5EF4-FFF2-40B4-BE49-F238E27FC236}">
                  <a16:creationId xmlns:a16="http://schemas.microsoft.com/office/drawing/2014/main" id="{39EDDCE2-AC19-FB4E-1001-B80175582B6A}"/>
                </a:ext>
              </a:extLst>
            </p:cNvPr>
            <p:cNvSpPr txBox="1"/>
            <p:nvPr/>
          </p:nvSpPr>
          <p:spPr>
            <a:xfrm>
              <a:off x="4767558" y="5115177"/>
              <a:ext cx="724427" cy="426818"/>
            </a:xfrm>
            <a:prstGeom prst="rect">
              <a:avLst/>
            </a:prstGeom>
            <a:noFill/>
            <a:ln>
              <a:noFill/>
            </a:ln>
            <a:scene3d>
              <a:camera prst="orthographicFront"/>
              <a:lightRig rig="threePt" dir="t"/>
            </a:scene3d>
            <a:sp3d/>
          </p:spPr>
          <p:txBody>
            <a:bodyPr wrap="none" rtlCol="0">
              <a:spAutoFit/>
            </a:bodyPr>
            <a:lstStyle/>
            <a:p>
              <a:r>
                <a:rPr lang="en-GB" b="1" dirty="0"/>
                <a:t>CPA</a:t>
              </a:r>
            </a:p>
          </p:txBody>
        </p:sp>
      </p:grpSp>
      <p:sp>
        <p:nvSpPr>
          <p:cNvPr id="2" name="Title 1"/>
          <p:cNvSpPr>
            <a:spLocks noGrp="1"/>
          </p:cNvSpPr>
          <p:nvPr>
            <p:ph type="title"/>
          </p:nvPr>
        </p:nvSpPr>
        <p:spPr>
          <a:xfrm>
            <a:off x="670546" y="1085706"/>
            <a:ext cx="8229600" cy="606532"/>
          </a:xfrm>
        </p:spPr>
        <p:txBody>
          <a:bodyPr/>
          <a:lstStyle/>
          <a:p>
            <a:r>
              <a:rPr lang="en-IE" b="1" dirty="0" err="1"/>
              <a:t>Autorisation</a:t>
            </a:r>
            <a:r>
              <a:rPr lang="en-IE" b="1" dirty="0"/>
              <a:t> des </a:t>
            </a:r>
            <a:r>
              <a:rPr lang="en-IE" b="1" dirty="0" err="1"/>
              <a:t>préparations</a:t>
            </a:r>
            <a:r>
              <a:rPr lang="en-IE" b="1" dirty="0"/>
              <a:t> SoHO</a:t>
            </a:r>
            <a:br>
              <a:rPr lang="en-IE" dirty="0"/>
            </a:br>
            <a:br>
              <a:rPr lang="en-IE" dirty="0"/>
            </a:br>
            <a:r>
              <a:rPr lang="en-IE" sz="2400" dirty="0" err="1"/>
              <a:t>Qu’est</a:t>
            </a:r>
            <a:r>
              <a:rPr lang="en-IE" sz="2400" dirty="0"/>
              <a:t> </a:t>
            </a:r>
            <a:r>
              <a:rPr lang="en-IE" sz="2400" dirty="0" err="1"/>
              <a:t>ce</a:t>
            </a:r>
            <a:r>
              <a:rPr lang="en-IE" sz="2400" dirty="0"/>
              <a:t> </a:t>
            </a:r>
            <a:r>
              <a:rPr lang="en-IE" sz="2400" dirty="0" err="1"/>
              <a:t>qu’une</a:t>
            </a:r>
            <a:r>
              <a:rPr lang="en-IE" sz="2400" dirty="0"/>
              <a:t> ‘</a:t>
            </a:r>
            <a:r>
              <a:rPr lang="en-IE" sz="2400" dirty="0" err="1"/>
              <a:t>Préparation</a:t>
            </a:r>
            <a:r>
              <a:rPr lang="en-IE" sz="2400" dirty="0"/>
              <a:t> SoHO’ ?</a:t>
            </a:r>
            <a:endParaRPr lang="en-GB" sz="2400" dirty="0"/>
          </a:p>
        </p:txBody>
      </p:sp>
      <p:sp>
        <p:nvSpPr>
          <p:cNvPr id="33" name="TextBox 32"/>
          <p:cNvSpPr txBox="1"/>
          <p:nvPr/>
        </p:nvSpPr>
        <p:spPr>
          <a:xfrm>
            <a:off x="574384" y="1902449"/>
            <a:ext cx="6013947" cy="1477328"/>
          </a:xfrm>
          <a:prstGeom prst="rect">
            <a:avLst/>
          </a:prstGeom>
          <a:solidFill>
            <a:schemeClr val="bg2"/>
          </a:solidFill>
          <a:ln>
            <a:noFill/>
          </a:ln>
          <a:scene3d>
            <a:camera prst="orthographicFront"/>
            <a:lightRig rig="threePt" dir="t"/>
          </a:scene3d>
          <a:sp3d>
            <a:bevelT prst="angle"/>
          </a:sp3d>
        </p:spPr>
        <p:txBody>
          <a:bodyPr wrap="square" rtlCol="0">
            <a:spAutoFit/>
          </a:bodyPr>
          <a:lstStyle/>
          <a:p>
            <a:r>
              <a:rPr lang="fr-FR" dirty="0"/>
              <a:t>Une </a:t>
            </a:r>
            <a:r>
              <a:rPr lang="fr-FR" dirty="0" err="1"/>
              <a:t>SoHO</a:t>
            </a:r>
            <a:r>
              <a:rPr lang="fr-FR" dirty="0"/>
              <a:t> ayant fait l'objet d'une </a:t>
            </a:r>
            <a:r>
              <a:rPr lang="fr-FR" b="1" dirty="0"/>
              <a:t>transformation</a:t>
            </a:r>
            <a:r>
              <a:rPr lang="fr-FR" dirty="0"/>
              <a:t> et, le cas échéant, d'autres activités </a:t>
            </a:r>
            <a:r>
              <a:rPr lang="fr-FR" dirty="0" err="1"/>
              <a:t>SoHO</a:t>
            </a:r>
            <a:r>
              <a:rPr lang="fr-FR" dirty="0"/>
              <a:t>, avec une </a:t>
            </a:r>
            <a:r>
              <a:rPr lang="fr-FR" b="1" dirty="0"/>
              <a:t>indication thérapeutique spécifique</a:t>
            </a:r>
            <a:r>
              <a:rPr lang="fr-FR" dirty="0"/>
              <a:t> et qui est destinée à être </a:t>
            </a:r>
            <a:r>
              <a:rPr lang="fr-FR" b="1" dirty="0"/>
              <a:t>appliquée immédiatement à un receveur ou à être distribuée</a:t>
            </a:r>
            <a:r>
              <a:rPr lang="fr-FR" dirty="0"/>
              <a:t>.</a:t>
            </a:r>
            <a:endParaRPr lang="en-GB" b="1" dirty="0"/>
          </a:p>
        </p:txBody>
      </p:sp>
      <p:sp>
        <p:nvSpPr>
          <p:cNvPr id="5" name="TextBox 4"/>
          <p:cNvSpPr txBox="1"/>
          <p:nvPr/>
        </p:nvSpPr>
        <p:spPr>
          <a:xfrm>
            <a:off x="7378184" y="2070661"/>
            <a:ext cx="1395297" cy="646331"/>
          </a:xfrm>
          <a:prstGeom prst="rect">
            <a:avLst/>
          </a:prstGeom>
          <a:solidFill>
            <a:schemeClr val="accent5"/>
          </a:solidFill>
          <a:ln>
            <a:noFill/>
          </a:ln>
          <a:scene3d>
            <a:camera prst="orthographicFront"/>
            <a:lightRig rig="threePt" dir="t"/>
          </a:scene3d>
          <a:sp3d>
            <a:bevelT prst="angle"/>
          </a:sp3d>
        </p:spPr>
        <p:txBody>
          <a:bodyPr wrap="square" rtlCol="0">
            <a:spAutoFit/>
          </a:bodyPr>
          <a:lstStyle/>
          <a:p>
            <a:pPr algn="ctr"/>
            <a:r>
              <a:rPr lang="en-IE" dirty="0" err="1"/>
              <a:t>Soumise</a:t>
            </a:r>
            <a:r>
              <a:rPr lang="en-IE" dirty="0"/>
              <a:t> à </a:t>
            </a:r>
            <a:r>
              <a:rPr lang="en-IE" dirty="0" err="1"/>
              <a:t>autorisation</a:t>
            </a:r>
            <a:endParaRPr lang="en-GB" b="1" dirty="0"/>
          </a:p>
        </p:txBody>
      </p:sp>
      <p:cxnSp>
        <p:nvCxnSpPr>
          <p:cNvPr id="42" name="Straight Arrow Connector 41">
            <a:extLst>
              <a:ext uri="{FF2B5EF4-FFF2-40B4-BE49-F238E27FC236}">
                <a16:creationId xmlns:a16="http://schemas.microsoft.com/office/drawing/2014/main" id="{EAD186DA-899F-C2DF-374A-EA85CE269D62}"/>
              </a:ext>
            </a:extLst>
          </p:cNvPr>
          <p:cNvCxnSpPr>
            <a:cxnSpLocks/>
          </p:cNvCxnSpPr>
          <p:nvPr/>
        </p:nvCxnSpPr>
        <p:spPr>
          <a:xfrm>
            <a:off x="6753361" y="2388304"/>
            <a:ext cx="524167" cy="5523"/>
          </a:xfrm>
          <a:prstGeom prst="straightConnector1">
            <a:avLst/>
          </a:prstGeom>
          <a:ln w="57150">
            <a:solidFill>
              <a:schemeClr val="accent5"/>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3" name="Arrow: Right 2">
            <a:extLst>
              <a:ext uri="{FF2B5EF4-FFF2-40B4-BE49-F238E27FC236}">
                <a16:creationId xmlns:a16="http://schemas.microsoft.com/office/drawing/2014/main" id="{0DA0290E-983E-0ABD-5114-E18E9577C2A5}"/>
              </a:ext>
            </a:extLst>
          </p:cNvPr>
          <p:cNvSpPr/>
          <p:nvPr/>
        </p:nvSpPr>
        <p:spPr>
          <a:xfrm rot="20655727">
            <a:off x="3773158" y="4813491"/>
            <a:ext cx="1242742" cy="208241"/>
          </a:xfrm>
          <a:prstGeom prst="rightArrow">
            <a:avLst/>
          </a:prstGeom>
          <a:solidFill>
            <a:schemeClr val="tx2"/>
          </a:solidFill>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Right 3">
            <a:extLst>
              <a:ext uri="{FF2B5EF4-FFF2-40B4-BE49-F238E27FC236}">
                <a16:creationId xmlns:a16="http://schemas.microsoft.com/office/drawing/2014/main" id="{FBF8DE9F-A537-1500-3E67-B82E6F1DEC0B}"/>
              </a:ext>
            </a:extLst>
          </p:cNvPr>
          <p:cNvSpPr/>
          <p:nvPr/>
        </p:nvSpPr>
        <p:spPr>
          <a:xfrm>
            <a:off x="3808886" y="5035021"/>
            <a:ext cx="1242742" cy="208241"/>
          </a:xfrm>
          <a:prstGeom prst="rightArrow">
            <a:avLst/>
          </a:prstGeom>
          <a:solidFill>
            <a:schemeClr val="tx2"/>
          </a:solidFill>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Arrow: Right 5">
            <a:extLst>
              <a:ext uri="{FF2B5EF4-FFF2-40B4-BE49-F238E27FC236}">
                <a16:creationId xmlns:a16="http://schemas.microsoft.com/office/drawing/2014/main" id="{3B8F2DE3-7158-D2EE-A3C0-50D32AAF6140}"/>
              </a:ext>
            </a:extLst>
          </p:cNvPr>
          <p:cNvSpPr/>
          <p:nvPr/>
        </p:nvSpPr>
        <p:spPr>
          <a:xfrm rot="1194570">
            <a:off x="3727848" y="5306335"/>
            <a:ext cx="1242742" cy="208241"/>
          </a:xfrm>
          <a:prstGeom prst="rightArrow">
            <a:avLst/>
          </a:prstGeom>
          <a:solidFill>
            <a:schemeClr val="tx2"/>
          </a:solidFill>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Oval 6">
            <a:extLst>
              <a:ext uri="{FF2B5EF4-FFF2-40B4-BE49-F238E27FC236}">
                <a16:creationId xmlns:a16="http://schemas.microsoft.com/office/drawing/2014/main" id="{4F514AC0-68D1-C7AE-9102-EEB73FD68ABE}"/>
              </a:ext>
            </a:extLst>
          </p:cNvPr>
          <p:cNvSpPr/>
          <p:nvPr/>
        </p:nvSpPr>
        <p:spPr>
          <a:xfrm>
            <a:off x="556525" y="4648855"/>
            <a:ext cx="1887109" cy="731070"/>
          </a:xfrm>
          <a:prstGeom prst="ellipse">
            <a:avLst/>
          </a:prstGeom>
          <a:solidFill>
            <a:srgbClr val="034EA2"/>
          </a:solidFill>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t>EXEMPLE</a:t>
            </a:r>
          </a:p>
        </p:txBody>
      </p:sp>
      <p:pic>
        <p:nvPicPr>
          <p:cNvPr id="1026" name="Picture 2" descr="Human Plasma, Recovered - NOVA Biologics, Inc.">
            <a:extLst>
              <a:ext uri="{FF2B5EF4-FFF2-40B4-BE49-F238E27FC236}">
                <a16:creationId xmlns:a16="http://schemas.microsoft.com/office/drawing/2014/main" id="{D74089B9-54A1-52CA-5EA4-08861855EF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1218" y="4175736"/>
            <a:ext cx="817519" cy="7694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RBCimage">
            <a:extLst>
              <a:ext uri="{FF2B5EF4-FFF2-40B4-BE49-F238E27FC236}">
                <a16:creationId xmlns:a16="http://schemas.microsoft.com/office/drawing/2014/main" id="{C2050E55-B667-03C9-073B-54AC64A97C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7045" y="4652633"/>
            <a:ext cx="574274" cy="7656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vid-19 precautions in the life-giving journey of blood">
            <a:extLst>
              <a:ext uri="{FF2B5EF4-FFF2-40B4-BE49-F238E27FC236}">
                <a16:creationId xmlns:a16="http://schemas.microsoft.com/office/drawing/2014/main" id="{66586415-9EFA-1794-E080-B43C8AD42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8842" y="5617406"/>
            <a:ext cx="1157246" cy="771899"/>
          </a:xfrm>
          <a:prstGeom prst="rect">
            <a:avLst/>
          </a:prstGeom>
          <a:noFill/>
          <a:extLst>
            <a:ext uri="{909E8E84-426E-40DD-AFC4-6F175D3DCCD1}">
              <a14:hiddenFill xmlns:a14="http://schemas.microsoft.com/office/drawing/2010/main">
                <a:solidFill>
                  <a:srgbClr val="FFFFFF"/>
                </a:solidFill>
              </a14:hiddenFill>
            </a:ext>
          </a:extLst>
        </p:spPr>
      </p:pic>
      <p:sp>
        <p:nvSpPr>
          <p:cNvPr id="25" name="Star: 12 Points 8">
            <a:extLst>
              <a:ext uri="{FF2B5EF4-FFF2-40B4-BE49-F238E27FC236}">
                <a16:creationId xmlns:a16="http://schemas.microsoft.com/office/drawing/2014/main" id="{D877A0CC-906F-6DF1-664E-20B0DB9C40D7}"/>
              </a:ext>
            </a:extLst>
          </p:cNvPr>
          <p:cNvSpPr/>
          <p:nvPr/>
        </p:nvSpPr>
        <p:spPr>
          <a:xfrm>
            <a:off x="7015444" y="2877668"/>
            <a:ext cx="2017061" cy="1022633"/>
          </a:xfrm>
          <a:prstGeom prst="star1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r-FR" sz="1400" b="1" dirty="0">
                <a:solidFill>
                  <a:srgbClr val="FFFFFF"/>
                </a:solidFill>
              </a:rPr>
              <a:t>Valable dans toute l’UE</a:t>
            </a:r>
          </a:p>
        </p:txBody>
      </p:sp>
    </p:spTree>
    <p:extLst>
      <p:ext uri="{BB962C8B-B14F-4D97-AF65-F5344CB8AC3E}">
        <p14:creationId xmlns:p14="http://schemas.microsoft.com/office/powerpoint/2010/main" val="211123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045CD9F-F7AC-C3B8-ECC2-CA25EA12C4F7}"/>
              </a:ext>
            </a:extLst>
          </p:cNvPr>
          <p:cNvSpPr>
            <a:spLocks noGrp="1"/>
          </p:cNvSpPr>
          <p:nvPr>
            <p:ph type="title"/>
          </p:nvPr>
        </p:nvSpPr>
        <p:spPr>
          <a:xfrm>
            <a:off x="638090" y="29289"/>
            <a:ext cx="8669196" cy="1184365"/>
          </a:xfrm>
        </p:spPr>
        <p:txBody>
          <a:bodyPr/>
          <a:lstStyle/>
          <a:p>
            <a:r>
              <a:rPr lang="en-IE" b="1" dirty="0" err="1"/>
              <a:t>Autorisation</a:t>
            </a:r>
            <a:r>
              <a:rPr lang="en-IE" b="1" dirty="0"/>
              <a:t> des </a:t>
            </a:r>
            <a:r>
              <a:rPr lang="en-IE" b="1" dirty="0" err="1"/>
              <a:t>préparations</a:t>
            </a:r>
            <a:r>
              <a:rPr lang="en-IE" b="1" dirty="0"/>
              <a:t> </a:t>
            </a:r>
            <a:r>
              <a:rPr lang="en-IE" b="1" dirty="0" err="1"/>
              <a:t>SoHO</a:t>
            </a:r>
            <a:endParaRPr lang="en-IE" b="1" dirty="0"/>
          </a:p>
        </p:txBody>
      </p:sp>
      <p:sp>
        <p:nvSpPr>
          <p:cNvPr id="5" name="Oval 4">
            <a:extLst>
              <a:ext uri="{FF2B5EF4-FFF2-40B4-BE49-F238E27FC236}">
                <a16:creationId xmlns:a16="http://schemas.microsoft.com/office/drawing/2014/main" id="{C2A729E8-94FE-E385-90FB-F21C9718E644}"/>
              </a:ext>
            </a:extLst>
          </p:cNvPr>
          <p:cNvSpPr/>
          <p:nvPr/>
        </p:nvSpPr>
        <p:spPr>
          <a:xfrm>
            <a:off x="296114" y="1954730"/>
            <a:ext cx="4230227" cy="4067908"/>
          </a:xfrm>
          <a:prstGeom prst="ellipse">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defRPr/>
            </a:pPr>
            <a:endParaRPr lang="en-GB" sz="1013">
              <a:solidFill>
                <a:srgbClr val="FFFFFF"/>
              </a:solidFill>
              <a:latin typeface="Arial"/>
            </a:endParaRPr>
          </a:p>
        </p:txBody>
      </p:sp>
      <p:sp>
        <p:nvSpPr>
          <p:cNvPr id="6" name="TextBox 5">
            <a:extLst>
              <a:ext uri="{FF2B5EF4-FFF2-40B4-BE49-F238E27FC236}">
                <a16:creationId xmlns:a16="http://schemas.microsoft.com/office/drawing/2014/main" id="{F73ABADA-F75E-DA62-7CBE-0D601FF88E23}"/>
              </a:ext>
            </a:extLst>
          </p:cNvPr>
          <p:cNvSpPr txBox="1"/>
          <p:nvPr/>
        </p:nvSpPr>
        <p:spPr>
          <a:xfrm>
            <a:off x="2336147" y="2323097"/>
            <a:ext cx="1776782" cy="267382"/>
          </a:xfrm>
          <a:prstGeom prst="rect">
            <a:avLst/>
          </a:prstGeom>
          <a:noFill/>
        </p:spPr>
        <p:txBody>
          <a:bodyPr wrap="square" lIns="51435" tIns="25718" rIns="51435" bIns="25718" rtlCol="0" anchor="t">
            <a:spAutoFit/>
          </a:bodyPr>
          <a:lstStyle/>
          <a:p>
            <a:pPr defTabSz="342900">
              <a:defRPr/>
            </a:pPr>
            <a:r>
              <a:rPr lang="en-GB" sz="1400" b="1" dirty="0" err="1">
                <a:ln w="0"/>
                <a:solidFill>
                  <a:srgbClr val="034EA2"/>
                </a:solidFill>
                <a:latin typeface="Arial"/>
              </a:rPr>
              <a:t>Entités</a:t>
            </a:r>
            <a:r>
              <a:rPr lang="en-GB" sz="1400" b="1" dirty="0">
                <a:ln w="0"/>
                <a:solidFill>
                  <a:srgbClr val="034EA2"/>
                </a:solidFill>
                <a:latin typeface="Arial"/>
              </a:rPr>
              <a:t> SoHO</a:t>
            </a:r>
            <a:r>
              <a:rPr lang="en-GB" sz="1013" b="1" dirty="0">
                <a:ln w="0"/>
                <a:solidFill>
                  <a:srgbClr val="034EA2"/>
                </a:solidFill>
                <a:latin typeface="Arial"/>
              </a:rPr>
              <a:t> </a:t>
            </a:r>
            <a:endParaRPr lang="en-GB" sz="1013" b="1" dirty="0">
              <a:ln w="0"/>
              <a:solidFill>
                <a:srgbClr val="034EA2">
                  <a:lumMod val="75000"/>
                </a:srgbClr>
              </a:solidFill>
              <a:latin typeface="Arial"/>
            </a:endParaRPr>
          </a:p>
        </p:txBody>
      </p:sp>
      <p:pic>
        <p:nvPicPr>
          <p:cNvPr id="16" name="Picture 15" descr="A picture containing square&#10;&#10;Description automatically generated">
            <a:extLst>
              <a:ext uri="{FF2B5EF4-FFF2-40B4-BE49-F238E27FC236}">
                <a16:creationId xmlns:a16="http://schemas.microsoft.com/office/drawing/2014/main" id="{ECEA8AD7-50B0-AE4B-D7D2-D1CA4B768F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477"/>
          <a:stretch/>
        </p:blipFill>
        <p:spPr>
          <a:xfrm>
            <a:off x="1877186" y="2252436"/>
            <a:ext cx="458961" cy="442447"/>
          </a:xfrm>
          <a:prstGeom prst="rect">
            <a:avLst/>
          </a:prstGeom>
        </p:spPr>
      </p:pic>
      <p:grpSp>
        <p:nvGrpSpPr>
          <p:cNvPr id="3" name="Group 2">
            <a:extLst>
              <a:ext uri="{FF2B5EF4-FFF2-40B4-BE49-F238E27FC236}">
                <a16:creationId xmlns:a16="http://schemas.microsoft.com/office/drawing/2014/main" id="{B1EAB75D-8FB4-3C06-E8F2-9A0A2AB432B2}"/>
              </a:ext>
            </a:extLst>
          </p:cNvPr>
          <p:cNvGrpSpPr/>
          <p:nvPr/>
        </p:nvGrpSpPr>
        <p:grpSpPr>
          <a:xfrm>
            <a:off x="1513935" y="3336001"/>
            <a:ext cx="6722871" cy="2098592"/>
            <a:chOff x="2589735" y="3095183"/>
            <a:chExt cx="8148031" cy="2183122"/>
          </a:xfrm>
        </p:grpSpPr>
        <p:sp>
          <p:nvSpPr>
            <p:cNvPr id="9" name="Oval 8">
              <a:extLst>
                <a:ext uri="{FF2B5EF4-FFF2-40B4-BE49-F238E27FC236}">
                  <a16:creationId xmlns:a16="http://schemas.microsoft.com/office/drawing/2014/main" id="{07DB421A-081B-A4F4-0CCA-DC480417E769}"/>
                </a:ext>
              </a:extLst>
            </p:cNvPr>
            <p:cNvSpPr/>
            <p:nvPr/>
          </p:nvSpPr>
          <p:spPr>
            <a:xfrm>
              <a:off x="2589735" y="3095183"/>
              <a:ext cx="2781938" cy="2183122"/>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rtlCol="0" anchor="ctr"/>
            <a:lstStyle/>
            <a:p>
              <a:pPr algn="ctr" defTabSz="342900">
                <a:defRPr/>
              </a:pPr>
              <a:endParaRPr lang="en-GB" sz="1013">
                <a:solidFill>
                  <a:srgbClr val="4D4D4D"/>
                </a:solidFill>
                <a:latin typeface="Arial"/>
                <a:cs typeface="Arial"/>
              </a:endParaRPr>
            </a:p>
          </p:txBody>
        </p:sp>
        <p:sp>
          <p:nvSpPr>
            <p:cNvPr id="7" name="TextBox 6">
              <a:extLst>
                <a:ext uri="{FF2B5EF4-FFF2-40B4-BE49-F238E27FC236}">
                  <a16:creationId xmlns:a16="http://schemas.microsoft.com/office/drawing/2014/main" id="{22BDD20B-CE49-4130-AAEE-7EBE53F1C03D}"/>
                </a:ext>
              </a:extLst>
            </p:cNvPr>
            <p:cNvSpPr txBox="1"/>
            <p:nvPr/>
          </p:nvSpPr>
          <p:spPr>
            <a:xfrm>
              <a:off x="3047241" y="3743833"/>
              <a:ext cx="1678665" cy="448243"/>
            </a:xfrm>
            <a:prstGeom prst="rect">
              <a:avLst/>
            </a:prstGeom>
            <a:noFill/>
          </p:spPr>
          <p:txBody>
            <a:bodyPr wrap="square" rtlCol="0">
              <a:spAutoFit/>
            </a:bodyPr>
            <a:lstStyle/>
            <a:p>
              <a:pPr algn="ctr" defTabSz="257175">
                <a:defRPr/>
              </a:pPr>
              <a:r>
                <a:rPr lang="en-GB" sz="1100" b="1" dirty="0" err="1">
                  <a:solidFill>
                    <a:srgbClr val="034EA2"/>
                  </a:solidFill>
                  <a:latin typeface="Arial"/>
                </a:rPr>
                <a:t>Etablissements</a:t>
              </a:r>
              <a:r>
                <a:rPr lang="en-GB" sz="1100" b="1" dirty="0">
                  <a:solidFill>
                    <a:srgbClr val="034EA2"/>
                  </a:solidFill>
                  <a:latin typeface="Arial"/>
                </a:rPr>
                <a:t> SoHO</a:t>
              </a:r>
            </a:p>
          </p:txBody>
        </p:sp>
        <p:cxnSp>
          <p:nvCxnSpPr>
            <p:cNvPr id="42" name="Straight Arrow Connector 41">
              <a:extLst>
                <a:ext uri="{FF2B5EF4-FFF2-40B4-BE49-F238E27FC236}">
                  <a16:creationId xmlns:a16="http://schemas.microsoft.com/office/drawing/2014/main" id="{38366F05-75D9-8588-BA88-79A71276E282}"/>
                </a:ext>
              </a:extLst>
            </p:cNvPr>
            <p:cNvCxnSpPr>
              <a:cxnSpLocks/>
              <a:endCxn id="43" idx="1"/>
            </p:cNvCxnSpPr>
            <p:nvPr/>
          </p:nvCxnSpPr>
          <p:spPr>
            <a:xfrm>
              <a:off x="4858393" y="4081014"/>
              <a:ext cx="1769469"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5BEE33D0-92E9-B742-5DA0-375F85EF77EB}"/>
                </a:ext>
              </a:extLst>
            </p:cNvPr>
            <p:cNvSpPr txBox="1"/>
            <p:nvPr/>
          </p:nvSpPr>
          <p:spPr>
            <a:xfrm>
              <a:off x="6627862" y="3797859"/>
              <a:ext cx="4109904" cy="566308"/>
            </a:xfrm>
            <a:prstGeom prst="rect">
              <a:avLst/>
            </a:prstGeom>
            <a:solidFill>
              <a:schemeClr val="tx2"/>
            </a:solidFill>
          </p:spPr>
          <p:txBody>
            <a:bodyPr wrap="square" lIns="51435" tIns="25718" rIns="51435" bIns="25718" rtlCol="0" anchor="t">
              <a:spAutoFit/>
            </a:bodyPr>
            <a:lstStyle/>
            <a:p>
              <a:pPr defTabSz="257175">
                <a:defRPr/>
              </a:pPr>
              <a:r>
                <a:rPr lang="fr-FR" sz="1600" dirty="0">
                  <a:solidFill>
                    <a:srgbClr val="FFFFFF"/>
                  </a:solidFill>
                </a:rPr>
                <a:t>Doivent être enregistrés, autorisés, </a:t>
              </a:r>
            </a:p>
            <a:p>
              <a:pPr defTabSz="257175">
                <a:defRPr/>
              </a:pPr>
              <a:r>
                <a:rPr lang="fr-FR" sz="1600" dirty="0">
                  <a:solidFill>
                    <a:srgbClr val="FFFFFF"/>
                  </a:solidFill>
                </a:rPr>
                <a:t>et inspectés régulièrement</a:t>
              </a:r>
              <a:endParaRPr lang="en-GB" sz="1600" b="1" dirty="0">
                <a:solidFill>
                  <a:srgbClr val="FFFFFF"/>
                </a:solidFill>
                <a:latin typeface="Arial"/>
              </a:endParaRPr>
            </a:p>
          </p:txBody>
        </p:sp>
      </p:grpSp>
      <p:cxnSp>
        <p:nvCxnSpPr>
          <p:cNvPr id="18" name="Straight Arrow Connector 17">
            <a:extLst>
              <a:ext uri="{FF2B5EF4-FFF2-40B4-BE49-F238E27FC236}">
                <a16:creationId xmlns:a16="http://schemas.microsoft.com/office/drawing/2014/main" id="{55412ECF-0A58-2328-54D7-7A7E5B7B81B0}"/>
              </a:ext>
            </a:extLst>
          </p:cNvPr>
          <p:cNvCxnSpPr>
            <a:cxnSpLocks/>
          </p:cNvCxnSpPr>
          <p:nvPr/>
        </p:nvCxnSpPr>
        <p:spPr>
          <a:xfrm>
            <a:off x="3689392" y="2397411"/>
            <a:ext cx="1278013"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8EF06A4-1412-E482-98D3-C3289C780E77}"/>
              </a:ext>
            </a:extLst>
          </p:cNvPr>
          <p:cNvSpPr txBox="1"/>
          <p:nvPr/>
        </p:nvSpPr>
        <p:spPr>
          <a:xfrm>
            <a:off x="4973356" y="2192808"/>
            <a:ext cx="3393276" cy="544381"/>
          </a:xfrm>
          <a:prstGeom prst="rect">
            <a:avLst/>
          </a:prstGeom>
          <a:solidFill>
            <a:srgbClr val="FFC000"/>
          </a:solidFill>
          <a:ln>
            <a:solidFill>
              <a:srgbClr val="FFC000"/>
            </a:solidFill>
          </a:ln>
        </p:spPr>
        <p:txBody>
          <a:bodyPr wrap="square" lIns="51435" tIns="25718" rIns="51435" bIns="25718" rtlCol="0" anchor="t">
            <a:spAutoFit/>
          </a:bodyPr>
          <a:lstStyle/>
          <a:p>
            <a:pPr defTabSz="257175">
              <a:defRPr/>
            </a:pPr>
            <a:r>
              <a:rPr lang="en-GB" sz="1600" dirty="0">
                <a:latin typeface="Arial"/>
              </a:rPr>
              <a:t>Les</a:t>
            </a:r>
            <a:r>
              <a:rPr lang="en-GB" sz="1600" b="1" dirty="0">
                <a:latin typeface="Arial"/>
              </a:rPr>
              <a:t> </a:t>
            </a:r>
            <a:r>
              <a:rPr lang="en-GB" sz="1600" b="1" dirty="0" err="1">
                <a:latin typeface="Arial"/>
              </a:rPr>
              <a:t>entités</a:t>
            </a:r>
            <a:r>
              <a:rPr lang="en-GB" sz="1600" b="1" dirty="0">
                <a:latin typeface="Arial"/>
              </a:rPr>
              <a:t> SoHO </a:t>
            </a:r>
            <a:r>
              <a:rPr lang="en-GB" sz="1600" dirty="0" err="1">
                <a:latin typeface="Arial"/>
              </a:rPr>
              <a:t>doivent</a:t>
            </a:r>
            <a:r>
              <a:rPr lang="en-GB" sz="1600" dirty="0">
                <a:latin typeface="Arial"/>
              </a:rPr>
              <a:t> </a:t>
            </a:r>
            <a:r>
              <a:rPr lang="en-GB" sz="1600" dirty="0" err="1">
                <a:latin typeface="Arial"/>
              </a:rPr>
              <a:t>être</a:t>
            </a:r>
            <a:r>
              <a:rPr lang="en-GB" sz="1600" dirty="0">
                <a:latin typeface="Arial"/>
              </a:rPr>
              <a:t> </a:t>
            </a:r>
            <a:r>
              <a:rPr lang="en-GB" sz="1600" b="1" dirty="0" err="1">
                <a:latin typeface="Arial"/>
              </a:rPr>
              <a:t>enregistrées</a:t>
            </a:r>
            <a:endParaRPr lang="en-GB" sz="1600" b="1" dirty="0">
              <a:latin typeface="Arial"/>
              <a:cs typeface="Arial"/>
            </a:endParaRPr>
          </a:p>
        </p:txBody>
      </p:sp>
      <p:grpSp>
        <p:nvGrpSpPr>
          <p:cNvPr id="20" name="Group 28">
            <a:extLst>
              <a:ext uri="{FF2B5EF4-FFF2-40B4-BE49-F238E27FC236}">
                <a16:creationId xmlns:a16="http://schemas.microsoft.com/office/drawing/2014/main" id="{783E1929-7D49-BAD1-EE80-F2C58D48851F}"/>
              </a:ext>
            </a:extLst>
          </p:cNvPr>
          <p:cNvGrpSpPr/>
          <p:nvPr/>
        </p:nvGrpSpPr>
        <p:grpSpPr>
          <a:xfrm>
            <a:off x="2718153" y="3082439"/>
            <a:ext cx="1252956" cy="671881"/>
            <a:chOff x="3752395" y="2537371"/>
            <a:chExt cx="943802" cy="440244"/>
          </a:xfrm>
        </p:grpSpPr>
        <p:sp>
          <p:nvSpPr>
            <p:cNvPr id="21" name="Rectangle 20">
              <a:extLst>
                <a:ext uri="{FF2B5EF4-FFF2-40B4-BE49-F238E27FC236}">
                  <a16:creationId xmlns:a16="http://schemas.microsoft.com/office/drawing/2014/main" id="{9254E179-8E08-763C-78FE-03C8D5DC65CF}"/>
                </a:ext>
              </a:extLst>
            </p:cNvPr>
            <p:cNvSpPr/>
            <p:nvPr/>
          </p:nvSpPr>
          <p:spPr>
            <a:xfrm>
              <a:off x="3821624" y="2537371"/>
              <a:ext cx="768506" cy="440244"/>
            </a:xfrm>
            <a:prstGeom prst="rect">
              <a:avLst/>
            </a:prstGeom>
            <a:solidFill>
              <a:schemeClr val="accent6">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IE" sz="1013">
                <a:solidFill>
                  <a:srgbClr val="4D4D4D"/>
                </a:solidFill>
                <a:latin typeface="Arial"/>
              </a:endParaRPr>
            </a:p>
          </p:txBody>
        </p:sp>
        <p:sp>
          <p:nvSpPr>
            <p:cNvPr id="22" name="TextBox 12">
              <a:extLst>
                <a:ext uri="{FF2B5EF4-FFF2-40B4-BE49-F238E27FC236}">
                  <a16:creationId xmlns:a16="http://schemas.microsoft.com/office/drawing/2014/main" id="{8AF792DD-78DD-F465-F356-EF561805F47A}"/>
                </a:ext>
              </a:extLst>
            </p:cNvPr>
            <p:cNvSpPr txBox="1"/>
            <p:nvPr/>
          </p:nvSpPr>
          <p:spPr>
            <a:xfrm>
              <a:off x="3752395" y="2617587"/>
              <a:ext cx="943802" cy="282335"/>
            </a:xfrm>
            <a:prstGeom prst="rect">
              <a:avLst/>
            </a:prstGeom>
            <a:noFill/>
          </p:spPr>
          <p:txBody>
            <a:bodyPr wrap="square" rtlCol="0">
              <a:spAutoFit/>
            </a:bodyPr>
            <a:lstStyle/>
            <a:p>
              <a:pPr algn="ctr" defTabSz="257175">
                <a:defRPr/>
              </a:pPr>
              <a:r>
                <a:rPr lang="en-IE" sz="1100" b="1" dirty="0">
                  <a:solidFill>
                    <a:srgbClr val="4D4D4D"/>
                  </a:solidFill>
                  <a:latin typeface="Arial"/>
                </a:rPr>
                <a:t>SoHO </a:t>
              </a:r>
              <a:r>
                <a:rPr lang="en-IE" sz="1100" b="1" dirty="0" err="1">
                  <a:solidFill>
                    <a:srgbClr val="4D4D4D"/>
                  </a:solidFill>
                  <a:latin typeface="Arial"/>
                </a:rPr>
                <a:t>transformé</a:t>
              </a:r>
              <a:endParaRPr lang="en-IE" sz="1100" b="1" dirty="0">
                <a:solidFill>
                  <a:srgbClr val="4D4D4D"/>
                </a:solidFill>
                <a:latin typeface="Arial"/>
              </a:endParaRPr>
            </a:p>
          </p:txBody>
        </p:sp>
      </p:grpSp>
      <p:cxnSp>
        <p:nvCxnSpPr>
          <p:cNvPr id="23" name="Straight Arrow Connector 13">
            <a:extLst>
              <a:ext uri="{FF2B5EF4-FFF2-40B4-BE49-F238E27FC236}">
                <a16:creationId xmlns:a16="http://schemas.microsoft.com/office/drawing/2014/main" id="{3208D717-4FBB-1513-788F-C2F21725C9BE}"/>
              </a:ext>
            </a:extLst>
          </p:cNvPr>
          <p:cNvCxnSpPr>
            <a:cxnSpLocks/>
          </p:cNvCxnSpPr>
          <p:nvPr/>
        </p:nvCxnSpPr>
        <p:spPr>
          <a:xfrm>
            <a:off x="3687161" y="3415019"/>
            <a:ext cx="1361114" cy="3089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19">
            <a:extLst>
              <a:ext uri="{FF2B5EF4-FFF2-40B4-BE49-F238E27FC236}">
                <a16:creationId xmlns:a16="http://schemas.microsoft.com/office/drawing/2014/main" id="{A637ACC8-5F64-108C-DE96-56CD9A8A367C}"/>
              </a:ext>
            </a:extLst>
          </p:cNvPr>
          <p:cNvSpPr txBox="1"/>
          <p:nvPr/>
        </p:nvSpPr>
        <p:spPr>
          <a:xfrm>
            <a:off x="5048275" y="3173721"/>
            <a:ext cx="3393276" cy="544381"/>
          </a:xfrm>
          <a:prstGeom prst="rect">
            <a:avLst/>
          </a:prstGeom>
          <a:solidFill>
            <a:srgbClr val="FF0000"/>
          </a:solidFill>
        </p:spPr>
        <p:txBody>
          <a:bodyPr wrap="square" lIns="51435" tIns="25718" rIns="51435" bIns="25718" rtlCol="0" anchor="t">
            <a:spAutoFit/>
          </a:bodyPr>
          <a:lstStyle/>
          <a:p>
            <a:pPr defTabSz="257175">
              <a:defRPr/>
            </a:pPr>
            <a:r>
              <a:rPr lang="en-GB" sz="1600" dirty="0">
                <a:solidFill>
                  <a:srgbClr val="FFFFFF"/>
                </a:solidFill>
                <a:latin typeface="Arial"/>
              </a:rPr>
              <a:t>Les </a:t>
            </a:r>
            <a:r>
              <a:rPr lang="en-GB" sz="1600" dirty="0" err="1">
                <a:solidFill>
                  <a:srgbClr val="FFFFFF"/>
                </a:solidFill>
                <a:latin typeface="Arial"/>
              </a:rPr>
              <a:t>préparations</a:t>
            </a:r>
            <a:r>
              <a:rPr lang="en-GB" sz="1600" dirty="0">
                <a:solidFill>
                  <a:srgbClr val="FFFFFF"/>
                </a:solidFill>
                <a:latin typeface="Arial"/>
              </a:rPr>
              <a:t> </a:t>
            </a:r>
            <a:r>
              <a:rPr lang="en-GB" sz="1600" dirty="0" err="1">
                <a:solidFill>
                  <a:srgbClr val="FFFFFF"/>
                </a:solidFill>
                <a:latin typeface="Arial"/>
              </a:rPr>
              <a:t>doivent</a:t>
            </a:r>
            <a:r>
              <a:rPr lang="en-GB" sz="1600" dirty="0">
                <a:solidFill>
                  <a:srgbClr val="FFFFFF"/>
                </a:solidFill>
                <a:latin typeface="Arial"/>
              </a:rPr>
              <a:t> </a:t>
            </a:r>
            <a:r>
              <a:rPr lang="en-GB" sz="1600" dirty="0" err="1">
                <a:solidFill>
                  <a:srgbClr val="FFFFFF"/>
                </a:solidFill>
                <a:latin typeface="Arial"/>
              </a:rPr>
              <a:t>être</a:t>
            </a:r>
            <a:r>
              <a:rPr lang="en-GB" sz="1600" dirty="0">
                <a:solidFill>
                  <a:srgbClr val="FFFFFF"/>
                </a:solidFill>
                <a:latin typeface="Arial"/>
              </a:rPr>
              <a:t> </a:t>
            </a:r>
            <a:r>
              <a:rPr lang="en-GB" sz="1600" b="1" dirty="0" err="1">
                <a:solidFill>
                  <a:srgbClr val="FFFFFF"/>
                </a:solidFill>
                <a:latin typeface="Arial"/>
              </a:rPr>
              <a:t>autorisées</a:t>
            </a:r>
            <a:endParaRPr lang="en-GB" sz="1600" b="1" dirty="0">
              <a:solidFill>
                <a:srgbClr val="FFFFFF"/>
              </a:solidFill>
              <a:latin typeface="Arial"/>
              <a:cs typeface="Arial"/>
            </a:endParaRPr>
          </a:p>
        </p:txBody>
      </p:sp>
    </p:spTree>
    <p:extLst>
      <p:ext uri="{BB962C8B-B14F-4D97-AF65-F5344CB8AC3E}">
        <p14:creationId xmlns:p14="http://schemas.microsoft.com/office/powerpoint/2010/main" val="2087673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D8B9BF3-ED69-CBA9-E371-88EA5728EE04}"/>
              </a:ext>
            </a:extLst>
          </p:cNvPr>
          <p:cNvSpPr>
            <a:spLocks noGrp="1"/>
          </p:cNvSpPr>
          <p:nvPr>
            <p:ph type="subTitle" idx="1"/>
          </p:nvPr>
        </p:nvSpPr>
        <p:spPr>
          <a:xfrm>
            <a:off x="611188" y="2851946"/>
            <a:ext cx="8532812" cy="2634454"/>
          </a:xfrm>
        </p:spPr>
        <p:txBody>
          <a:bodyPr/>
          <a:lstStyle/>
          <a:p>
            <a:r>
              <a:rPr lang="fr-FR" sz="2400" dirty="0"/>
              <a:t>1. Présentation du règlement du 13 juin 2024 concernant les normes de qualité et de sécurité des substances d’origine humaine destinées à une application humaine (dit règlement SoHO)</a:t>
            </a:r>
          </a:p>
        </p:txBody>
      </p:sp>
    </p:spTree>
    <p:extLst>
      <p:ext uri="{BB962C8B-B14F-4D97-AF65-F5344CB8AC3E}">
        <p14:creationId xmlns:p14="http://schemas.microsoft.com/office/powerpoint/2010/main" val="1773105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0ADA86E-0AFF-491A-902C-2BCB7A472702}"/>
              </a:ext>
            </a:extLst>
          </p:cNvPr>
          <p:cNvSpPr>
            <a:spLocks noGrp="1"/>
          </p:cNvSpPr>
          <p:nvPr>
            <p:ph type="title"/>
          </p:nvPr>
        </p:nvSpPr>
        <p:spPr>
          <a:xfrm>
            <a:off x="899962" y="277788"/>
            <a:ext cx="8000210" cy="586768"/>
          </a:xfrm>
        </p:spPr>
        <p:txBody>
          <a:bodyPr/>
          <a:lstStyle/>
          <a:p>
            <a:r>
              <a:rPr lang="en-GB" b="1" dirty="0" err="1"/>
              <a:t>Autorisation</a:t>
            </a:r>
            <a:r>
              <a:rPr lang="en-GB" b="1" dirty="0"/>
              <a:t> des </a:t>
            </a:r>
            <a:r>
              <a:rPr lang="en-GB" b="1" dirty="0" err="1"/>
              <a:t>préparations</a:t>
            </a:r>
            <a:r>
              <a:rPr lang="en-GB" b="1" dirty="0"/>
              <a:t> SoHO</a:t>
            </a:r>
          </a:p>
        </p:txBody>
      </p:sp>
      <p:sp>
        <p:nvSpPr>
          <p:cNvPr id="7" name="TextBox 6">
            <a:extLst>
              <a:ext uri="{FF2B5EF4-FFF2-40B4-BE49-F238E27FC236}">
                <a16:creationId xmlns:a16="http://schemas.microsoft.com/office/drawing/2014/main" id="{557D7C15-328B-486B-B060-D2FBC2F25D18}"/>
              </a:ext>
            </a:extLst>
          </p:cNvPr>
          <p:cNvSpPr txBox="1"/>
          <p:nvPr/>
        </p:nvSpPr>
        <p:spPr>
          <a:xfrm>
            <a:off x="837155" y="1801803"/>
            <a:ext cx="292068" cy="3231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b="1" dirty="0">
                <a:solidFill>
                  <a:srgbClr val="FFC000"/>
                </a:solidFill>
                <a:latin typeface="Arial"/>
              </a:rPr>
              <a:t>1</a:t>
            </a:r>
            <a:endParaRPr kumimoji="0" lang="en-US" sz="1500" b="1" i="0" u="none" strike="noStrike" kern="1200" cap="none" spc="0" normalizeH="0" baseline="0" noProof="0" dirty="0">
              <a:ln>
                <a:noFill/>
              </a:ln>
              <a:solidFill>
                <a:srgbClr val="FFC000"/>
              </a:solidFill>
              <a:effectLst/>
              <a:uLnTx/>
              <a:uFillTx/>
              <a:latin typeface="Arial"/>
              <a:ea typeface="+mn-ea"/>
              <a:cs typeface="+mn-cs"/>
            </a:endParaRPr>
          </a:p>
        </p:txBody>
      </p:sp>
      <p:sp>
        <p:nvSpPr>
          <p:cNvPr id="8" name="TextBox 7">
            <a:extLst>
              <a:ext uri="{FF2B5EF4-FFF2-40B4-BE49-F238E27FC236}">
                <a16:creationId xmlns:a16="http://schemas.microsoft.com/office/drawing/2014/main" id="{96C8D6CC-5604-4A46-83B3-3653D81BCD13}"/>
              </a:ext>
            </a:extLst>
          </p:cNvPr>
          <p:cNvSpPr txBox="1"/>
          <p:nvPr/>
        </p:nvSpPr>
        <p:spPr>
          <a:xfrm>
            <a:off x="1297784" y="1809842"/>
            <a:ext cx="7340189" cy="784830"/>
          </a:xfrm>
          <a:prstGeom prst="rect">
            <a:avLst/>
          </a:prstGeom>
          <a:solidFill>
            <a:schemeClr val="accent5"/>
          </a:solidFill>
        </p:spPr>
        <p:txBody>
          <a:bodyPr wrap="square" rtlCol="0">
            <a:spAutoFit/>
          </a:bodyPr>
          <a:lstStyle/>
          <a:p>
            <a:pPr lvl="0" defTabSz="685800">
              <a:defRPr/>
            </a:pPr>
            <a:r>
              <a:rPr lang="fr-FR" sz="1500" dirty="0">
                <a:solidFill>
                  <a:srgbClr val="4D4D4D"/>
                </a:solidFill>
              </a:rPr>
              <a:t>Soumission d'une demande comprenant une validation en laboratoire et autres données de sécurité, qualité et efficacité et, le cas échéant, un plan de suivi des résultats cliniques proportionné au risque.</a:t>
            </a:r>
            <a:endParaRPr kumimoji="0" lang="en-US" sz="1500" b="0" i="0" u="none" strike="noStrike" kern="1200" cap="none" spc="0" normalizeH="0" baseline="0" noProof="0" dirty="0">
              <a:ln>
                <a:noFill/>
              </a:ln>
              <a:solidFill>
                <a:srgbClr val="4D4D4D"/>
              </a:solidFill>
              <a:effectLst/>
              <a:uLnTx/>
              <a:uFillTx/>
              <a:latin typeface="Arial"/>
              <a:ea typeface="+mn-ea"/>
              <a:cs typeface="+mn-cs"/>
            </a:endParaRPr>
          </a:p>
        </p:txBody>
      </p:sp>
      <p:sp>
        <p:nvSpPr>
          <p:cNvPr id="25" name="TextBox 24">
            <a:extLst>
              <a:ext uri="{FF2B5EF4-FFF2-40B4-BE49-F238E27FC236}">
                <a16:creationId xmlns:a16="http://schemas.microsoft.com/office/drawing/2014/main" id="{C2C3268F-4EEB-41DC-A3A2-ED36E61580D5}"/>
              </a:ext>
            </a:extLst>
          </p:cNvPr>
          <p:cNvSpPr txBox="1"/>
          <p:nvPr/>
        </p:nvSpPr>
        <p:spPr>
          <a:xfrm>
            <a:off x="3064907" y="3264743"/>
            <a:ext cx="473206" cy="323165"/>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C000"/>
                </a:solidFill>
                <a:effectLst/>
                <a:uLnTx/>
                <a:uFillTx/>
                <a:latin typeface="Arial"/>
                <a:ea typeface="+mn-ea"/>
                <a:cs typeface="+mn-cs"/>
              </a:rPr>
              <a:t>OU</a:t>
            </a:r>
          </a:p>
        </p:txBody>
      </p:sp>
      <p:sp>
        <p:nvSpPr>
          <p:cNvPr id="26" name="TextBox 25">
            <a:extLst>
              <a:ext uri="{FF2B5EF4-FFF2-40B4-BE49-F238E27FC236}">
                <a16:creationId xmlns:a16="http://schemas.microsoft.com/office/drawing/2014/main" id="{EC71761B-0EBC-4018-99B7-8A05FD8F026C}"/>
              </a:ext>
            </a:extLst>
          </p:cNvPr>
          <p:cNvSpPr txBox="1"/>
          <p:nvPr/>
        </p:nvSpPr>
        <p:spPr>
          <a:xfrm>
            <a:off x="3777315" y="3027105"/>
            <a:ext cx="1577442" cy="1600438"/>
          </a:xfrm>
          <a:prstGeom prst="rect">
            <a:avLst/>
          </a:prstGeom>
          <a:noFill/>
          <a:ln>
            <a:solidFill>
              <a:schemeClr val="accent5"/>
            </a:solidFill>
          </a:ln>
        </p:spPr>
        <p:txBody>
          <a:bodyPr wrap="square" rtlCol="0">
            <a:spAutoFit/>
          </a:bodyPr>
          <a:lstStyle/>
          <a:p>
            <a:pPr lvl="0" algn="ctr" defTabSz="685800">
              <a:defRPr/>
            </a:pPr>
            <a:r>
              <a:rPr lang="fr-FR" sz="1400" dirty="0">
                <a:solidFill>
                  <a:srgbClr val="4D4D4D"/>
                </a:solidFill>
              </a:rPr>
              <a:t>Mise en place d’un plan de suivi des résultats cliniques ou demande de modification du plan</a:t>
            </a:r>
            <a:endParaRPr kumimoji="0" lang="en-US" sz="1400" b="0" i="0" u="none" strike="noStrike" kern="1200" cap="none" spc="0" normalizeH="0" baseline="0" noProof="0" dirty="0">
              <a:ln>
                <a:noFill/>
              </a:ln>
              <a:solidFill>
                <a:srgbClr val="4D4D4D"/>
              </a:solidFill>
              <a:effectLst/>
              <a:uLnTx/>
              <a:uFillTx/>
              <a:latin typeface="Arial"/>
              <a:ea typeface="+mn-ea"/>
              <a:cs typeface="+mn-cs"/>
            </a:endParaRPr>
          </a:p>
        </p:txBody>
      </p:sp>
      <p:sp>
        <p:nvSpPr>
          <p:cNvPr id="27" name="TextBox 26">
            <a:extLst>
              <a:ext uri="{FF2B5EF4-FFF2-40B4-BE49-F238E27FC236}">
                <a16:creationId xmlns:a16="http://schemas.microsoft.com/office/drawing/2014/main" id="{B663D88D-021C-42C3-8D3E-8DC9ECF8AB19}"/>
              </a:ext>
            </a:extLst>
          </p:cNvPr>
          <p:cNvSpPr txBox="1"/>
          <p:nvPr/>
        </p:nvSpPr>
        <p:spPr>
          <a:xfrm>
            <a:off x="837155" y="2662979"/>
            <a:ext cx="292068" cy="3231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b="1" dirty="0">
                <a:solidFill>
                  <a:srgbClr val="FFC000"/>
                </a:solidFill>
                <a:latin typeface="Arial"/>
              </a:rPr>
              <a:t>2</a:t>
            </a:r>
            <a:endParaRPr kumimoji="0" lang="en-US" sz="1500" b="1" i="0" u="none" strike="noStrike" kern="1200" cap="none" spc="0" normalizeH="0" baseline="0" noProof="0" dirty="0">
              <a:ln>
                <a:noFill/>
              </a:ln>
              <a:solidFill>
                <a:srgbClr val="FFC000"/>
              </a:solidFill>
              <a:effectLst/>
              <a:uLnTx/>
              <a:uFillTx/>
              <a:latin typeface="Arial"/>
              <a:ea typeface="+mn-ea"/>
              <a:cs typeface="+mn-cs"/>
            </a:endParaRPr>
          </a:p>
        </p:txBody>
      </p:sp>
      <p:sp>
        <p:nvSpPr>
          <p:cNvPr id="28" name="TextBox 27">
            <a:extLst>
              <a:ext uri="{FF2B5EF4-FFF2-40B4-BE49-F238E27FC236}">
                <a16:creationId xmlns:a16="http://schemas.microsoft.com/office/drawing/2014/main" id="{3223C746-5402-47CB-8FE6-098F1B65C895}"/>
              </a:ext>
            </a:extLst>
          </p:cNvPr>
          <p:cNvSpPr txBox="1"/>
          <p:nvPr/>
        </p:nvSpPr>
        <p:spPr>
          <a:xfrm>
            <a:off x="1284215" y="2662980"/>
            <a:ext cx="6709479" cy="323165"/>
          </a:xfrm>
          <a:prstGeom prst="rect">
            <a:avLst/>
          </a:prstGeom>
          <a:solidFill>
            <a:schemeClr val="accent5"/>
          </a:solidFill>
        </p:spPr>
        <p:txBody>
          <a:bodyPr wrap="square" rtlCol="0">
            <a:spAutoFit/>
          </a:bodyPr>
          <a:lstStyle/>
          <a:p>
            <a:pPr lvl="0" defTabSz="685800">
              <a:defRPr/>
            </a:pPr>
            <a:r>
              <a:rPr lang="en-US" sz="1500" dirty="0" err="1">
                <a:solidFill>
                  <a:srgbClr val="4D4D4D"/>
                </a:solidFill>
              </a:rPr>
              <a:t>Évaluation</a:t>
            </a:r>
            <a:r>
              <a:rPr lang="en-US" sz="1500" dirty="0">
                <a:solidFill>
                  <a:srgbClr val="4D4D4D"/>
                </a:solidFill>
              </a:rPr>
              <a:t> des </a:t>
            </a:r>
            <a:r>
              <a:rPr lang="en-US" sz="1500" dirty="0" err="1">
                <a:solidFill>
                  <a:srgbClr val="4D4D4D"/>
                </a:solidFill>
              </a:rPr>
              <a:t>données</a:t>
            </a:r>
            <a:r>
              <a:rPr lang="en-US" sz="1500" dirty="0">
                <a:solidFill>
                  <a:srgbClr val="4D4D4D"/>
                </a:solidFill>
              </a:rPr>
              <a:t> par </a:t>
            </a:r>
            <a:r>
              <a:rPr lang="en-US" sz="1500" dirty="0" err="1">
                <a:solidFill>
                  <a:srgbClr val="4D4D4D"/>
                </a:solidFill>
              </a:rPr>
              <a:t>l'autorité</a:t>
            </a:r>
            <a:r>
              <a:rPr lang="en-US" sz="1500" dirty="0">
                <a:solidFill>
                  <a:srgbClr val="4D4D4D"/>
                </a:solidFill>
              </a:rPr>
              <a:t> </a:t>
            </a:r>
            <a:r>
              <a:rPr lang="en-US" sz="1500" dirty="0" err="1">
                <a:solidFill>
                  <a:srgbClr val="4D4D4D"/>
                </a:solidFill>
              </a:rPr>
              <a:t>compétente</a:t>
            </a:r>
            <a:endParaRPr kumimoji="0" lang="en-US" sz="1500" b="0" i="0" u="none" strike="noStrike" kern="1200" cap="none" spc="0" normalizeH="0" baseline="0" noProof="0" dirty="0">
              <a:ln>
                <a:noFill/>
              </a:ln>
              <a:solidFill>
                <a:srgbClr val="4D4D4D"/>
              </a:solidFill>
              <a:effectLst/>
              <a:uLnTx/>
              <a:uFillTx/>
              <a:latin typeface="Arial"/>
              <a:ea typeface="+mn-ea"/>
              <a:cs typeface="+mn-cs"/>
            </a:endParaRPr>
          </a:p>
        </p:txBody>
      </p:sp>
      <p:sp>
        <p:nvSpPr>
          <p:cNvPr id="29" name="TextBox 28">
            <a:extLst>
              <a:ext uri="{FF2B5EF4-FFF2-40B4-BE49-F238E27FC236}">
                <a16:creationId xmlns:a16="http://schemas.microsoft.com/office/drawing/2014/main" id="{4B7B46E4-2440-48B0-B597-952CF159E9CC}"/>
              </a:ext>
            </a:extLst>
          </p:cNvPr>
          <p:cNvSpPr txBox="1"/>
          <p:nvPr/>
        </p:nvSpPr>
        <p:spPr>
          <a:xfrm>
            <a:off x="1289756" y="3085615"/>
            <a:ext cx="1577443" cy="1246495"/>
          </a:xfrm>
          <a:prstGeom prst="rect">
            <a:avLst/>
          </a:prstGeom>
          <a:noFill/>
          <a:ln>
            <a:solidFill>
              <a:schemeClr val="accent5"/>
            </a:solidFill>
          </a:ln>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4D4D4D"/>
                </a:solidFill>
                <a:effectLst/>
                <a:uLnTx/>
                <a:uFillTx/>
                <a:latin typeface="Arial"/>
                <a:ea typeface="+mn-ea"/>
                <a:cs typeface="+mn-cs"/>
              </a:rPr>
              <a:t>Octroi</a:t>
            </a:r>
            <a:r>
              <a:rPr kumimoji="0" lang="en-US" sz="1500" b="0" i="0" u="none" strike="noStrike" kern="1200" cap="none" spc="0" normalizeH="0" baseline="0" noProof="0" dirty="0">
                <a:ln>
                  <a:noFill/>
                </a:ln>
                <a:solidFill>
                  <a:srgbClr val="4D4D4D"/>
                </a:solidFill>
                <a:effectLst/>
                <a:uLnTx/>
                <a:uFillTx/>
                <a:latin typeface="Arial"/>
                <a:ea typeface="+mn-ea"/>
                <a:cs typeface="+mn-cs"/>
              </a:rPr>
              <a:t> </a:t>
            </a:r>
            <a:r>
              <a:rPr kumimoji="0" lang="en-US" sz="1500" b="0" i="0" u="none" strike="noStrike" kern="1200" cap="none" spc="0" normalizeH="0" baseline="0" noProof="0" dirty="0" err="1">
                <a:ln>
                  <a:noFill/>
                </a:ln>
                <a:solidFill>
                  <a:srgbClr val="4D4D4D"/>
                </a:solidFill>
                <a:effectLst/>
                <a:uLnTx/>
                <a:uFillTx/>
                <a:latin typeface="Arial"/>
                <a:ea typeface="+mn-ea"/>
                <a:cs typeface="+mn-cs"/>
              </a:rPr>
              <a:t>d’une</a:t>
            </a:r>
            <a:r>
              <a:rPr kumimoji="0" lang="en-US" sz="1500" b="0" i="0" u="none" strike="noStrike" kern="1200" cap="none" spc="0" normalizeH="0" baseline="0" noProof="0" dirty="0">
                <a:ln>
                  <a:noFill/>
                </a:ln>
                <a:solidFill>
                  <a:srgbClr val="4D4D4D"/>
                </a:solidFill>
                <a:effectLst/>
                <a:uLnTx/>
                <a:uFillTx/>
                <a:latin typeface="Arial"/>
                <a:ea typeface="+mn-ea"/>
                <a:cs typeface="+mn-cs"/>
              </a:rPr>
              <a:t> </a:t>
            </a:r>
            <a:r>
              <a:rPr kumimoji="0" lang="en-US" sz="1500" b="0" i="0" u="none" strike="noStrike" kern="1200" cap="none" spc="0" normalizeH="0" baseline="0" noProof="0" dirty="0" err="1">
                <a:ln>
                  <a:noFill/>
                </a:ln>
                <a:solidFill>
                  <a:srgbClr val="4D4D4D"/>
                </a:solidFill>
                <a:effectLst/>
                <a:uLnTx/>
                <a:uFillTx/>
                <a:latin typeface="Arial"/>
                <a:ea typeface="+mn-ea"/>
                <a:cs typeface="+mn-cs"/>
              </a:rPr>
              <a:t>autorisation</a:t>
            </a:r>
            <a:r>
              <a:rPr kumimoji="0" lang="en-US" sz="1500" b="0" i="0" u="none" strike="noStrike" kern="1200" cap="none" spc="0" normalizeH="0" baseline="0" noProof="0" dirty="0">
                <a:ln>
                  <a:noFill/>
                </a:ln>
                <a:solidFill>
                  <a:srgbClr val="4D4D4D"/>
                </a:solidFill>
                <a:effectLst/>
                <a:uLnTx/>
                <a:uFillTx/>
                <a:latin typeface="Arial"/>
                <a:ea typeface="+mn-ea"/>
                <a:cs typeface="+mn-cs"/>
              </a:rPr>
              <a:t> pour la preparation </a:t>
            </a:r>
            <a:r>
              <a:rPr kumimoji="0" lang="en-US" sz="1500" b="0" i="0" u="none" strike="noStrike" kern="1200" cap="none" spc="0" normalizeH="0" baseline="0" noProof="0" dirty="0" err="1">
                <a:ln>
                  <a:noFill/>
                </a:ln>
                <a:solidFill>
                  <a:srgbClr val="4D4D4D"/>
                </a:solidFill>
                <a:effectLst/>
                <a:uLnTx/>
                <a:uFillTx/>
                <a:latin typeface="Arial"/>
                <a:ea typeface="+mn-ea"/>
                <a:cs typeface="+mn-cs"/>
              </a:rPr>
              <a:t>SoHO</a:t>
            </a:r>
            <a:r>
              <a:rPr kumimoji="0" lang="en-US" sz="1500" b="0" i="0" u="none" strike="noStrike" kern="1200" cap="none" spc="0" normalizeH="0" baseline="0" noProof="0" dirty="0">
                <a:ln>
                  <a:noFill/>
                </a:ln>
                <a:solidFill>
                  <a:srgbClr val="4D4D4D"/>
                </a:solidFill>
                <a:effectLst/>
                <a:uLnTx/>
                <a:uFillTx/>
                <a:latin typeface="Arial"/>
                <a:ea typeface="+mn-ea"/>
                <a:cs typeface="+mn-cs"/>
              </a:rPr>
              <a:t> </a:t>
            </a:r>
          </a:p>
        </p:txBody>
      </p:sp>
      <p:sp>
        <p:nvSpPr>
          <p:cNvPr id="30" name="TextBox 29">
            <a:extLst>
              <a:ext uri="{FF2B5EF4-FFF2-40B4-BE49-F238E27FC236}">
                <a16:creationId xmlns:a16="http://schemas.microsoft.com/office/drawing/2014/main" id="{B2748A0A-6466-49F2-9A83-C3178E8AEBE1}"/>
              </a:ext>
            </a:extLst>
          </p:cNvPr>
          <p:cNvSpPr txBox="1"/>
          <p:nvPr/>
        </p:nvSpPr>
        <p:spPr>
          <a:xfrm>
            <a:off x="6416254" y="3281166"/>
            <a:ext cx="1577442" cy="553998"/>
          </a:xfrm>
          <a:prstGeom prst="rect">
            <a:avLst/>
          </a:prstGeom>
          <a:noFill/>
          <a:ln>
            <a:solidFill>
              <a:schemeClr val="accent5"/>
            </a:solidFill>
          </a:ln>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4D4D4D"/>
                </a:solidFill>
                <a:effectLst/>
                <a:uLnTx/>
                <a:uFillTx/>
                <a:latin typeface="Arial"/>
                <a:ea typeface="+mn-ea"/>
                <a:cs typeface="+mn-cs"/>
              </a:rPr>
              <a:t>Refus</a:t>
            </a:r>
            <a:r>
              <a:rPr kumimoji="0" lang="en-US" sz="1500" b="0" i="0" u="none" strike="noStrike" kern="1200" cap="none" spc="0" normalizeH="0" baseline="0" noProof="0" dirty="0">
                <a:ln>
                  <a:noFill/>
                </a:ln>
                <a:solidFill>
                  <a:srgbClr val="4D4D4D"/>
                </a:solidFill>
                <a:effectLst/>
                <a:uLnTx/>
                <a:uFillTx/>
                <a:latin typeface="Arial"/>
                <a:ea typeface="+mn-ea"/>
                <a:cs typeface="+mn-cs"/>
              </a:rPr>
              <a:t> </a:t>
            </a:r>
            <a:r>
              <a:rPr kumimoji="0" lang="en-US" sz="1500" b="0" i="0" u="none" strike="noStrike" kern="1200" cap="none" spc="0" normalizeH="0" baseline="0" noProof="0" dirty="0" err="1">
                <a:ln>
                  <a:noFill/>
                </a:ln>
                <a:solidFill>
                  <a:srgbClr val="4D4D4D"/>
                </a:solidFill>
                <a:effectLst/>
                <a:uLnTx/>
                <a:uFillTx/>
                <a:latin typeface="Arial"/>
                <a:ea typeface="+mn-ea"/>
                <a:cs typeface="+mn-cs"/>
              </a:rPr>
              <a:t>d’autorisation</a:t>
            </a:r>
            <a:endParaRPr kumimoji="0" lang="en-US" sz="1500" b="0" i="0" u="none" strike="noStrike" kern="1200" cap="none" spc="0" normalizeH="0" baseline="0" noProof="0" dirty="0">
              <a:ln>
                <a:noFill/>
              </a:ln>
              <a:solidFill>
                <a:srgbClr val="4D4D4D"/>
              </a:solidFill>
              <a:effectLst/>
              <a:uLnTx/>
              <a:uFillTx/>
              <a:latin typeface="Arial"/>
              <a:ea typeface="+mn-ea"/>
              <a:cs typeface="+mn-cs"/>
            </a:endParaRPr>
          </a:p>
        </p:txBody>
      </p:sp>
      <p:sp>
        <p:nvSpPr>
          <p:cNvPr id="33" name="TextBox 32">
            <a:extLst>
              <a:ext uri="{FF2B5EF4-FFF2-40B4-BE49-F238E27FC236}">
                <a16:creationId xmlns:a16="http://schemas.microsoft.com/office/drawing/2014/main" id="{70A540F0-5A07-4131-A78D-499D73F03D09}"/>
              </a:ext>
            </a:extLst>
          </p:cNvPr>
          <p:cNvSpPr txBox="1"/>
          <p:nvPr/>
        </p:nvSpPr>
        <p:spPr>
          <a:xfrm>
            <a:off x="5648902" y="3264743"/>
            <a:ext cx="473206" cy="323165"/>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C000"/>
                </a:solidFill>
                <a:effectLst/>
                <a:uLnTx/>
                <a:uFillTx/>
                <a:latin typeface="Arial"/>
                <a:ea typeface="+mn-ea"/>
                <a:cs typeface="+mn-cs"/>
              </a:rPr>
              <a:t>OU</a:t>
            </a:r>
          </a:p>
        </p:txBody>
      </p:sp>
      <p:sp>
        <p:nvSpPr>
          <p:cNvPr id="2" name="Speech Bubble: Oval 1">
            <a:extLst>
              <a:ext uri="{FF2B5EF4-FFF2-40B4-BE49-F238E27FC236}">
                <a16:creationId xmlns:a16="http://schemas.microsoft.com/office/drawing/2014/main" id="{F8F5A5DF-3291-4C67-A0A4-E8C7AD7F901A}"/>
              </a:ext>
            </a:extLst>
          </p:cNvPr>
          <p:cNvSpPr/>
          <p:nvPr/>
        </p:nvSpPr>
        <p:spPr>
          <a:xfrm>
            <a:off x="7606747" y="614287"/>
            <a:ext cx="1537411" cy="969694"/>
          </a:xfrm>
          <a:prstGeom prst="wedgeEllipse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100" b="1" dirty="0">
                <a:solidFill>
                  <a:schemeClr val="tx1"/>
                </a:solidFill>
              </a:rPr>
              <a:t>Prise en </a:t>
            </a:r>
            <a:r>
              <a:rPr lang="en-IE" sz="1100" b="1" dirty="0" err="1">
                <a:solidFill>
                  <a:schemeClr val="tx1"/>
                </a:solidFill>
              </a:rPr>
              <a:t>compte</a:t>
            </a:r>
            <a:r>
              <a:rPr lang="en-IE" sz="1100" b="1" dirty="0">
                <a:solidFill>
                  <a:schemeClr val="tx1"/>
                </a:solidFill>
              </a:rPr>
              <a:t> des </a:t>
            </a:r>
            <a:r>
              <a:rPr lang="en-IE" sz="1100" b="1" dirty="0" err="1">
                <a:solidFill>
                  <a:schemeClr val="tx1"/>
                </a:solidFill>
              </a:rPr>
              <a:t>monographies</a:t>
            </a:r>
            <a:r>
              <a:rPr lang="en-IE" sz="1100" b="1" dirty="0">
                <a:solidFill>
                  <a:schemeClr val="tx1"/>
                </a:solidFill>
              </a:rPr>
              <a:t> de </a:t>
            </a:r>
            <a:r>
              <a:rPr lang="en-IE" sz="1100" b="1" dirty="0" err="1">
                <a:solidFill>
                  <a:schemeClr val="tx1"/>
                </a:solidFill>
              </a:rPr>
              <a:t>l’EDQM</a:t>
            </a:r>
            <a:endParaRPr lang="en-IE" sz="1100" b="1" dirty="0">
              <a:solidFill>
                <a:schemeClr val="tx1"/>
              </a:solidFill>
            </a:endParaRPr>
          </a:p>
        </p:txBody>
      </p:sp>
      <p:sp>
        <p:nvSpPr>
          <p:cNvPr id="23" name="TextBox 22">
            <a:extLst>
              <a:ext uri="{FF2B5EF4-FFF2-40B4-BE49-F238E27FC236}">
                <a16:creationId xmlns:a16="http://schemas.microsoft.com/office/drawing/2014/main" id="{2AC24F22-F663-4F60-B0AD-CB6CBC9E09F3}"/>
              </a:ext>
            </a:extLst>
          </p:cNvPr>
          <p:cNvSpPr txBox="1"/>
          <p:nvPr/>
        </p:nvSpPr>
        <p:spPr>
          <a:xfrm>
            <a:off x="1297784" y="4708687"/>
            <a:ext cx="6709479" cy="784830"/>
          </a:xfrm>
          <a:prstGeom prst="rect">
            <a:avLst/>
          </a:prstGeom>
          <a:solidFill>
            <a:schemeClr val="accent5"/>
          </a:solidFill>
        </p:spPr>
        <p:txBody>
          <a:bodyPr wrap="square" rtlCol="0">
            <a:spAutoFit/>
          </a:bodyPr>
          <a:lstStyle/>
          <a:p>
            <a:pPr lvl="0" defTabSz="685800">
              <a:defRPr/>
            </a:pPr>
            <a:r>
              <a:rPr lang="fr-FR" sz="1500" dirty="0">
                <a:solidFill>
                  <a:srgbClr val="4D4D4D"/>
                </a:solidFill>
              </a:rPr>
              <a:t>Évaluation par l'autorité compétente des données supplémentaires de sécurité et d'efficacité recueillies dans le cadre du plan de suivi des résultats cliniques.</a:t>
            </a:r>
            <a:endParaRPr kumimoji="0" lang="en-US" sz="1500" b="0" i="0" u="none" strike="noStrike" kern="1200" cap="none" spc="0" normalizeH="0" baseline="0" noProof="0" dirty="0">
              <a:ln>
                <a:noFill/>
              </a:ln>
              <a:solidFill>
                <a:srgbClr val="4D4D4D"/>
              </a:solidFill>
              <a:effectLst/>
              <a:uLnTx/>
              <a:uFillTx/>
              <a:latin typeface="Arial"/>
              <a:ea typeface="+mn-ea"/>
              <a:cs typeface="+mn-cs"/>
            </a:endParaRPr>
          </a:p>
        </p:txBody>
      </p:sp>
      <p:sp>
        <p:nvSpPr>
          <p:cNvPr id="24" name="TextBox 23">
            <a:extLst>
              <a:ext uri="{FF2B5EF4-FFF2-40B4-BE49-F238E27FC236}">
                <a16:creationId xmlns:a16="http://schemas.microsoft.com/office/drawing/2014/main" id="{94EE53D4-8DA1-4E77-A610-E956379BB485}"/>
              </a:ext>
            </a:extLst>
          </p:cNvPr>
          <p:cNvSpPr txBox="1"/>
          <p:nvPr/>
        </p:nvSpPr>
        <p:spPr>
          <a:xfrm>
            <a:off x="806388" y="4708687"/>
            <a:ext cx="292068" cy="3231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500" b="1" dirty="0">
                <a:solidFill>
                  <a:srgbClr val="FFC000"/>
                </a:solidFill>
                <a:latin typeface="Arial"/>
              </a:rPr>
              <a:t>3</a:t>
            </a:r>
            <a:endParaRPr kumimoji="0" lang="en-US" sz="1500" b="1" i="0" u="none" strike="noStrike" kern="1200" cap="none" spc="0" normalizeH="0" baseline="0" noProof="0" dirty="0">
              <a:ln>
                <a:noFill/>
              </a:ln>
              <a:solidFill>
                <a:srgbClr val="FFC000"/>
              </a:solidFill>
              <a:effectLst/>
              <a:uLnTx/>
              <a:uFillTx/>
              <a:latin typeface="Arial"/>
              <a:ea typeface="+mn-ea"/>
              <a:cs typeface="+mn-cs"/>
            </a:endParaRPr>
          </a:p>
        </p:txBody>
      </p:sp>
      <p:sp>
        <p:nvSpPr>
          <p:cNvPr id="3" name="Arrow: Curved Right 2">
            <a:extLst>
              <a:ext uri="{FF2B5EF4-FFF2-40B4-BE49-F238E27FC236}">
                <a16:creationId xmlns:a16="http://schemas.microsoft.com/office/drawing/2014/main" id="{C27B488C-44B3-423A-BAE6-BDF9132B2C2F}"/>
              </a:ext>
            </a:extLst>
          </p:cNvPr>
          <p:cNvSpPr/>
          <p:nvPr/>
        </p:nvSpPr>
        <p:spPr>
          <a:xfrm>
            <a:off x="3227054" y="3626970"/>
            <a:ext cx="512231" cy="1144065"/>
          </a:xfrm>
          <a:prstGeom prst="curv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31" name="TextBox 30">
            <a:extLst>
              <a:ext uri="{FF2B5EF4-FFF2-40B4-BE49-F238E27FC236}">
                <a16:creationId xmlns:a16="http://schemas.microsoft.com/office/drawing/2014/main" id="{860002DA-4D8F-4112-A579-494257A11FF2}"/>
              </a:ext>
            </a:extLst>
          </p:cNvPr>
          <p:cNvSpPr txBox="1"/>
          <p:nvPr/>
        </p:nvSpPr>
        <p:spPr>
          <a:xfrm>
            <a:off x="2078477" y="5540027"/>
            <a:ext cx="1577443" cy="553998"/>
          </a:xfrm>
          <a:prstGeom prst="rect">
            <a:avLst/>
          </a:prstGeom>
          <a:noFill/>
          <a:ln>
            <a:solidFill>
              <a:schemeClr val="accent5"/>
            </a:solidFill>
          </a:ln>
        </p:spPr>
        <p:txBody>
          <a:bodyPr wrap="square" rtlCol="0">
            <a:spAutoFit/>
          </a:bodyPr>
          <a:lstStyle/>
          <a:p>
            <a:pPr lvl="0" algn="ctr" defTabSz="685800">
              <a:defRPr/>
            </a:pPr>
            <a:r>
              <a:rPr lang="en-US" sz="1500" dirty="0" err="1">
                <a:solidFill>
                  <a:srgbClr val="4D4D4D"/>
                </a:solidFill>
              </a:rPr>
              <a:t>Octroi</a:t>
            </a:r>
            <a:r>
              <a:rPr lang="en-US" sz="1500" dirty="0">
                <a:solidFill>
                  <a:srgbClr val="4D4D4D"/>
                </a:solidFill>
              </a:rPr>
              <a:t> </a:t>
            </a:r>
            <a:r>
              <a:rPr lang="en-US" sz="1500" dirty="0" err="1">
                <a:solidFill>
                  <a:srgbClr val="4D4D4D"/>
                </a:solidFill>
              </a:rPr>
              <a:t>d’une</a:t>
            </a:r>
            <a:r>
              <a:rPr lang="en-US" sz="1500" dirty="0">
                <a:solidFill>
                  <a:srgbClr val="4D4D4D"/>
                </a:solidFill>
              </a:rPr>
              <a:t> </a:t>
            </a:r>
            <a:r>
              <a:rPr lang="en-US" sz="1500" dirty="0" err="1">
                <a:solidFill>
                  <a:srgbClr val="4D4D4D"/>
                </a:solidFill>
              </a:rPr>
              <a:t>autorisation</a:t>
            </a:r>
            <a:r>
              <a:rPr lang="en-US" sz="1500" dirty="0">
                <a:solidFill>
                  <a:srgbClr val="4D4D4D"/>
                </a:solidFill>
              </a:rPr>
              <a:t> </a:t>
            </a:r>
            <a:endParaRPr kumimoji="0" lang="en-US" sz="1500" b="0" i="0" u="none" strike="noStrike" kern="1200" cap="none" spc="0" normalizeH="0" baseline="0" noProof="0" dirty="0">
              <a:ln>
                <a:noFill/>
              </a:ln>
              <a:solidFill>
                <a:srgbClr val="4D4D4D"/>
              </a:solidFill>
              <a:effectLst/>
              <a:uLnTx/>
              <a:uFillTx/>
              <a:latin typeface="Arial"/>
              <a:ea typeface="+mn-ea"/>
              <a:cs typeface="+mn-cs"/>
            </a:endParaRPr>
          </a:p>
        </p:txBody>
      </p:sp>
      <p:sp>
        <p:nvSpPr>
          <p:cNvPr id="32" name="TextBox 31">
            <a:extLst>
              <a:ext uri="{FF2B5EF4-FFF2-40B4-BE49-F238E27FC236}">
                <a16:creationId xmlns:a16="http://schemas.microsoft.com/office/drawing/2014/main" id="{1496A22B-1AE8-4A27-983F-5384B416B286}"/>
              </a:ext>
            </a:extLst>
          </p:cNvPr>
          <p:cNvSpPr txBox="1"/>
          <p:nvPr/>
        </p:nvSpPr>
        <p:spPr>
          <a:xfrm>
            <a:off x="5593090" y="5540027"/>
            <a:ext cx="1577442" cy="553998"/>
          </a:xfrm>
          <a:prstGeom prst="rect">
            <a:avLst/>
          </a:prstGeom>
          <a:noFill/>
          <a:ln>
            <a:solidFill>
              <a:schemeClr val="accent5"/>
            </a:solidFill>
          </a:ln>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4D4D4D"/>
                </a:solidFill>
                <a:effectLst/>
                <a:uLnTx/>
                <a:uFillTx/>
                <a:latin typeface="Arial"/>
                <a:ea typeface="+mn-ea"/>
                <a:cs typeface="+mn-cs"/>
              </a:rPr>
              <a:t>Refus</a:t>
            </a:r>
            <a:r>
              <a:rPr kumimoji="0" lang="en-US" sz="1500" b="0" i="0" u="none" strike="noStrike" kern="1200" cap="none" spc="0" normalizeH="0" noProof="0" dirty="0">
                <a:ln>
                  <a:noFill/>
                </a:ln>
                <a:solidFill>
                  <a:srgbClr val="4D4D4D"/>
                </a:solidFill>
                <a:effectLst/>
                <a:uLnTx/>
                <a:uFillTx/>
                <a:latin typeface="Arial"/>
                <a:ea typeface="+mn-ea"/>
                <a:cs typeface="+mn-cs"/>
              </a:rPr>
              <a:t> </a:t>
            </a:r>
            <a:r>
              <a:rPr kumimoji="0" lang="en-US" sz="1500" b="0" i="0" u="none" strike="noStrike" kern="1200" cap="none" spc="0" normalizeH="0" noProof="0" dirty="0" err="1">
                <a:ln>
                  <a:noFill/>
                </a:ln>
                <a:solidFill>
                  <a:srgbClr val="4D4D4D"/>
                </a:solidFill>
                <a:effectLst/>
                <a:uLnTx/>
                <a:uFillTx/>
                <a:latin typeface="Arial"/>
                <a:ea typeface="+mn-ea"/>
                <a:cs typeface="+mn-cs"/>
              </a:rPr>
              <a:t>d’</a:t>
            </a:r>
            <a:r>
              <a:rPr kumimoji="0" lang="en-US" sz="1500" b="0" i="0" u="none" strike="noStrike" kern="1200" cap="none" spc="0" normalizeH="0" baseline="0" noProof="0" dirty="0" err="1">
                <a:ln>
                  <a:noFill/>
                </a:ln>
                <a:solidFill>
                  <a:srgbClr val="4D4D4D"/>
                </a:solidFill>
                <a:effectLst/>
                <a:uLnTx/>
                <a:uFillTx/>
                <a:latin typeface="Arial"/>
                <a:ea typeface="+mn-ea"/>
                <a:cs typeface="+mn-cs"/>
              </a:rPr>
              <a:t>autorisation</a:t>
            </a:r>
            <a:endParaRPr kumimoji="0" lang="en-US" sz="1500" b="0" i="0" u="none" strike="noStrike" kern="1200" cap="none" spc="0" normalizeH="0" baseline="0" noProof="0" dirty="0">
              <a:ln>
                <a:noFill/>
              </a:ln>
              <a:solidFill>
                <a:srgbClr val="4D4D4D"/>
              </a:solidFill>
              <a:effectLst/>
              <a:uLnTx/>
              <a:uFillTx/>
              <a:latin typeface="Arial"/>
              <a:ea typeface="+mn-ea"/>
              <a:cs typeface="+mn-cs"/>
            </a:endParaRPr>
          </a:p>
        </p:txBody>
      </p:sp>
      <p:sp>
        <p:nvSpPr>
          <p:cNvPr id="36" name="TextBox 35">
            <a:extLst>
              <a:ext uri="{FF2B5EF4-FFF2-40B4-BE49-F238E27FC236}">
                <a16:creationId xmlns:a16="http://schemas.microsoft.com/office/drawing/2014/main" id="{E42B4DA5-EDBA-4A53-84B2-ADDB0B64E68C}"/>
              </a:ext>
            </a:extLst>
          </p:cNvPr>
          <p:cNvSpPr txBox="1"/>
          <p:nvPr/>
        </p:nvSpPr>
        <p:spPr>
          <a:xfrm>
            <a:off x="4402353" y="5719378"/>
            <a:ext cx="473206" cy="553998"/>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C000"/>
                </a:solidFill>
                <a:effectLst/>
                <a:uLnTx/>
                <a:uFillTx/>
                <a:latin typeface="Arial"/>
                <a:ea typeface="+mn-ea"/>
                <a:cs typeface="+mn-cs"/>
              </a:rPr>
              <a:t>OU</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srgbClr val="FFC000"/>
              </a:solidFill>
              <a:effectLst/>
              <a:uLnTx/>
              <a:uFillTx/>
              <a:latin typeface="Arial"/>
              <a:ea typeface="+mn-ea"/>
              <a:cs typeface="+mn-cs"/>
            </a:endParaRPr>
          </a:p>
        </p:txBody>
      </p:sp>
    </p:spTree>
    <p:extLst>
      <p:ext uri="{BB962C8B-B14F-4D97-AF65-F5344CB8AC3E}">
        <p14:creationId xmlns:p14="http://schemas.microsoft.com/office/powerpoint/2010/main" val="264724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25" grpId="0"/>
      <p:bldP spid="26" grpId="0" animBg="1"/>
      <p:bldP spid="27" grpId="0"/>
      <p:bldP spid="28" grpId="0" animBg="1"/>
      <p:bldP spid="29" grpId="0" animBg="1"/>
      <p:bldP spid="30" grpId="0" animBg="1"/>
      <p:bldP spid="33" grpId="0"/>
      <p:bldP spid="2" grpId="0" animBg="1"/>
      <p:bldP spid="23" grpId="0" animBg="1"/>
      <p:bldP spid="24" grpId="0"/>
      <p:bldP spid="3" grpId="0" animBg="1"/>
      <p:bldP spid="31" grpId="0" animBg="1"/>
      <p:bldP spid="32" grpId="0" animBg="1"/>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0ADA86E-0AFF-491A-902C-2BCB7A472702}"/>
              </a:ext>
            </a:extLst>
          </p:cNvPr>
          <p:cNvSpPr>
            <a:spLocks noGrp="1"/>
          </p:cNvSpPr>
          <p:nvPr>
            <p:ph type="title"/>
          </p:nvPr>
        </p:nvSpPr>
        <p:spPr>
          <a:xfrm>
            <a:off x="685029" y="177740"/>
            <a:ext cx="8458971" cy="584775"/>
          </a:xfrm>
        </p:spPr>
        <p:txBody>
          <a:bodyPr/>
          <a:lstStyle/>
          <a:p>
            <a:r>
              <a:rPr lang="fr-FR" sz="2400" b="1" dirty="0"/>
              <a:t>Plans de suivi des résultats cliniques</a:t>
            </a:r>
            <a:endParaRPr lang="en-GB" sz="2400" b="1" noProof="0" dirty="0"/>
          </a:p>
        </p:txBody>
      </p:sp>
      <p:sp>
        <p:nvSpPr>
          <p:cNvPr id="10" name="TextBox 9">
            <a:extLst>
              <a:ext uri="{FF2B5EF4-FFF2-40B4-BE49-F238E27FC236}">
                <a16:creationId xmlns:a16="http://schemas.microsoft.com/office/drawing/2014/main" id="{A9328AC9-D785-4485-A843-E1CA16C55955}"/>
              </a:ext>
            </a:extLst>
          </p:cNvPr>
          <p:cNvSpPr txBox="1"/>
          <p:nvPr/>
        </p:nvSpPr>
        <p:spPr>
          <a:xfrm>
            <a:off x="1496055" y="2456963"/>
            <a:ext cx="1387694" cy="584775"/>
          </a:xfrm>
          <a:prstGeom prst="rect">
            <a:avLst/>
          </a:prstGeom>
          <a:solidFill>
            <a:schemeClr val="accent5"/>
          </a:solidFill>
          <a:scene3d>
            <a:camera prst="orthographicFront"/>
            <a:lightRig rig="threePt" dir="t"/>
          </a:scene3d>
          <a:sp3d>
            <a:bevelT/>
          </a:sp3d>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4D4D4D"/>
                </a:solidFill>
                <a:effectLst/>
                <a:uLnTx/>
                <a:uFillTx/>
                <a:latin typeface="Arial"/>
                <a:ea typeface="+mn-ea"/>
                <a:cs typeface="+mn-cs"/>
              </a:rPr>
              <a:t>Risque</a:t>
            </a:r>
            <a:r>
              <a:rPr kumimoji="0" lang="en-US" sz="1600" b="1" i="0" u="none" strike="noStrike" kern="1200" cap="none" spc="0" normalizeH="0" noProof="0" dirty="0">
                <a:ln>
                  <a:noFill/>
                </a:ln>
                <a:solidFill>
                  <a:srgbClr val="4D4D4D"/>
                </a:solidFill>
                <a:effectLst/>
                <a:uLnTx/>
                <a:uFillTx/>
                <a:latin typeface="Arial"/>
                <a:ea typeface="+mn-ea"/>
                <a:cs typeface="+mn-cs"/>
              </a:rPr>
              <a:t> </a:t>
            </a:r>
            <a:r>
              <a:rPr kumimoji="0" lang="en-US" sz="1600" b="1" i="0" u="none" strike="noStrike" kern="1200" cap="none" spc="0" normalizeH="0" noProof="0" dirty="0" err="1">
                <a:ln>
                  <a:noFill/>
                </a:ln>
                <a:solidFill>
                  <a:srgbClr val="4D4D4D"/>
                </a:solidFill>
                <a:effectLst/>
                <a:uLnTx/>
                <a:uFillTx/>
                <a:latin typeface="Arial"/>
                <a:ea typeface="+mn-ea"/>
                <a:cs typeface="+mn-cs"/>
              </a:rPr>
              <a:t>faible</a:t>
            </a:r>
            <a:endParaRPr kumimoji="0" lang="en-US" sz="1600" b="1" i="0" u="none" strike="noStrike" kern="1200" cap="none" spc="0" normalizeH="0" baseline="0" noProof="0" dirty="0">
              <a:ln>
                <a:noFill/>
              </a:ln>
              <a:solidFill>
                <a:srgbClr val="4D4D4D"/>
              </a:solidFill>
              <a:effectLst/>
              <a:uLnTx/>
              <a:uFillTx/>
              <a:latin typeface="Arial"/>
              <a:ea typeface="+mn-ea"/>
              <a:cs typeface="+mn-cs"/>
            </a:endParaRPr>
          </a:p>
        </p:txBody>
      </p:sp>
      <p:sp>
        <p:nvSpPr>
          <p:cNvPr id="11" name="TextBox 10">
            <a:extLst>
              <a:ext uri="{FF2B5EF4-FFF2-40B4-BE49-F238E27FC236}">
                <a16:creationId xmlns:a16="http://schemas.microsoft.com/office/drawing/2014/main" id="{F4D9D946-4423-4A20-9332-16A7634FFC36}"/>
              </a:ext>
            </a:extLst>
          </p:cNvPr>
          <p:cNvSpPr txBox="1"/>
          <p:nvPr/>
        </p:nvSpPr>
        <p:spPr>
          <a:xfrm>
            <a:off x="3338853" y="2437463"/>
            <a:ext cx="1387694" cy="584775"/>
          </a:xfrm>
          <a:prstGeom prst="rect">
            <a:avLst/>
          </a:prstGeom>
          <a:solidFill>
            <a:schemeClr val="accent5"/>
          </a:solidFill>
          <a:scene3d>
            <a:camera prst="orthographicFront"/>
            <a:lightRig rig="threePt" dir="t"/>
          </a:scene3d>
          <a:sp3d>
            <a:bevelT/>
          </a:sp3d>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4D4D4D"/>
                </a:solidFill>
                <a:effectLst/>
                <a:uLnTx/>
                <a:uFillTx/>
                <a:latin typeface="Arial"/>
                <a:ea typeface="+mn-ea"/>
                <a:cs typeface="+mn-cs"/>
              </a:rPr>
              <a:t>Risque</a:t>
            </a:r>
            <a:r>
              <a:rPr kumimoji="0" lang="en-US" sz="1600" b="1" i="0" u="none" strike="noStrike" kern="1200" cap="none" spc="0" normalizeH="0" noProof="0" dirty="0">
                <a:ln>
                  <a:noFill/>
                </a:ln>
                <a:solidFill>
                  <a:srgbClr val="4D4D4D"/>
                </a:solidFill>
                <a:effectLst/>
                <a:uLnTx/>
                <a:uFillTx/>
                <a:latin typeface="Arial"/>
                <a:ea typeface="+mn-ea"/>
                <a:cs typeface="+mn-cs"/>
              </a:rPr>
              <a:t> </a:t>
            </a:r>
            <a:r>
              <a:rPr kumimoji="0" lang="en-US" sz="1600" b="1" i="0" u="none" strike="noStrike" kern="1200" cap="none" spc="0" normalizeH="0" noProof="0" dirty="0" err="1">
                <a:ln>
                  <a:noFill/>
                </a:ln>
                <a:solidFill>
                  <a:srgbClr val="4D4D4D"/>
                </a:solidFill>
                <a:effectLst/>
                <a:uLnTx/>
                <a:uFillTx/>
                <a:latin typeface="Arial"/>
                <a:ea typeface="+mn-ea"/>
                <a:cs typeface="+mn-cs"/>
              </a:rPr>
              <a:t>modéré</a:t>
            </a:r>
            <a:endParaRPr kumimoji="0" lang="en-US" sz="1600" b="1" i="0" u="none" strike="noStrike" kern="1200" cap="none" spc="0" normalizeH="0" baseline="0" noProof="0" dirty="0">
              <a:ln>
                <a:noFill/>
              </a:ln>
              <a:solidFill>
                <a:srgbClr val="4D4D4D"/>
              </a:solidFill>
              <a:effectLst/>
              <a:uLnTx/>
              <a:uFillTx/>
              <a:latin typeface="Arial"/>
              <a:ea typeface="+mn-ea"/>
              <a:cs typeface="+mn-cs"/>
            </a:endParaRPr>
          </a:p>
        </p:txBody>
      </p:sp>
      <p:sp>
        <p:nvSpPr>
          <p:cNvPr id="12" name="TextBox 11">
            <a:extLst>
              <a:ext uri="{FF2B5EF4-FFF2-40B4-BE49-F238E27FC236}">
                <a16:creationId xmlns:a16="http://schemas.microsoft.com/office/drawing/2014/main" id="{7CD74673-3FD1-4C4B-86A3-B686AA7438DC}"/>
              </a:ext>
            </a:extLst>
          </p:cNvPr>
          <p:cNvSpPr txBox="1"/>
          <p:nvPr/>
        </p:nvSpPr>
        <p:spPr>
          <a:xfrm>
            <a:off x="5301034" y="2510400"/>
            <a:ext cx="1387694" cy="584775"/>
          </a:xfrm>
          <a:prstGeom prst="rect">
            <a:avLst/>
          </a:prstGeom>
          <a:solidFill>
            <a:schemeClr val="accent5"/>
          </a:solidFill>
          <a:scene3d>
            <a:camera prst="orthographicFront"/>
            <a:lightRig rig="threePt" dir="t"/>
          </a:scene3d>
          <a:sp3d>
            <a:bevelT/>
          </a:sp3d>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4D4D4D"/>
                </a:solidFill>
                <a:effectLst/>
                <a:uLnTx/>
                <a:uFillTx/>
                <a:latin typeface="Arial"/>
                <a:ea typeface="+mn-ea"/>
                <a:cs typeface="+mn-cs"/>
              </a:rPr>
              <a:t>Risque</a:t>
            </a:r>
            <a:r>
              <a:rPr kumimoji="0" lang="en-US" sz="1600" b="1" i="0" u="none" strike="noStrike" kern="1200" cap="none" spc="0" normalizeH="0" noProof="0" dirty="0">
                <a:ln>
                  <a:noFill/>
                </a:ln>
                <a:solidFill>
                  <a:srgbClr val="4D4D4D"/>
                </a:solidFill>
                <a:effectLst/>
                <a:uLnTx/>
                <a:uFillTx/>
                <a:latin typeface="Arial"/>
                <a:ea typeface="+mn-ea"/>
                <a:cs typeface="+mn-cs"/>
              </a:rPr>
              <a:t> </a:t>
            </a:r>
            <a:r>
              <a:rPr kumimoji="0" lang="en-US" sz="1600" b="1" i="0" u="none" strike="noStrike" kern="1200" cap="none" spc="0" normalizeH="0" noProof="0" dirty="0" err="1">
                <a:ln>
                  <a:noFill/>
                </a:ln>
                <a:solidFill>
                  <a:srgbClr val="4D4D4D"/>
                </a:solidFill>
                <a:effectLst/>
                <a:uLnTx/>
                <a:uFillTx/>
                <a:latin typeface="Arial"/>
                <a:ea typeface="+mn-ea"/>
                <a:cs typeface="+mn-cs"/>
              </a:rPr>
              <a:t>élevé</a:t>
            </a:r>
            <a:endParaRPr kumimoji="0" lang="en-US" sz="1600" b="1" i="0" u="none" strike="noStrike" kern="1200" cap="none" spc="0" normalizeH="0" baseline="0" noProof="0" dirty="0">
              <a:ln>
                <a:noFill/>
              </a:ln>
              <a:solidFill>
                <a:srgbClr val="4D4D4D"/>
              </a:solidFill>
              <a:effectLst/>
              <a:uLnTx/>
              <a:uFillTx/>
              <a:latin typeface="Arial"/>
              <a:ea typeface="+mn-ea"/>
              <a:cs typeface="+mn-cs"/>
            </a:endParaRPr>
          </a:p>
        </p:txBody>
      </p:sp>
      <p:sp>
        <p:nvSpPr>
          <p:cNvPr id="21" name="TextBox 20">
            <a:extLst>
              <a:ext uri="{FF2B5EF4-FFF2-40B4-BE49-F238E27FC236}">
                <a16:creationId xmlns:a16="http://schemas.microsoft.com/office/drawing/2014/main" id="{59A2033A-C034-41D7-8A05-50F5B0CF4935}"/>
              </a:ext>
            </a:extLst>
          </p:cNvPr>
          <p:cNvSpPr txBox="1"/>
          <p:nvPr/>
        </p:nvSpPr>
        <p:spPr>
          <a:xfrm>
            <a:off x="1496055" y="3197998"/>
            <a:ext cx="5073291" cy="307777"/>
          </a:xfrm>
          <a:prstGeom prst="rect">
            <a:avLst/>
          </a:prstGeom>
          <a:noFill/>
          <a:ln>
            <a:solidFill>
              <a:schemeClr val="accent5"/>
            </a:solidFill>
          </a:ln>
        </p:spPr>
        <p:txBody>
          <a:bodyPr wrap="square" rtlCol="0">
            <a:spAutoFit/>
          </a:bodyPr>
          <a:lstStyle/>
          <a:p>
            <a:pPr lvl="0" algn="ctr" defTabSz="685800">
              <a:defRPr/>
            </a:pPr>
            <a:r>
              <a:rPr lang="fr-FR" sz="1400" dirty="0">
                <a:solidFill>
                  <a:srgbClr val="4D4D4D"/>
                </a:solidFill>
              </a:rPr>
              <a:t>suivi clinique d'un nombre défini de patients requis</a:t>
            </a:r>
            <a:endParaRPr kumimoji="0" lang="en-US" sz="1400" b="0" i="0" u="none" strike="noStrike" kern="1200" cap="none" spc="0" normalizeH="0" baseline="0" noProof="0" dirty="0">
              <a:ln>
                <a:noFill/>
              </a:ln>
              <a:solidFill>
                <a:srgbClr val="4D4D4D"/>
              </a:solidFill>
              <a:effectLst/>
              <a:uLnTx/>
              <a:uFillTx/>
              <a:latin typeface="Arial"/>
              <a:ea typeface="+mn-ea"/>
              <a:cs typeface="+mn-cs"/>
            </a:endParaRPr>
          </a:p>
        </p:txBody>
      </p:sp>
      <p:sp>
        <p:nvSpPr>
          <p:cNvPr id="23" name="TextBox 22">
            <a:extLst>
              <a:ext uri="{FF2B5EF4-FFF2-40B4-BE49-F238E27FC236}">
                <a16:creationId xmlns:a16="http://schemas.microsoft.com/office/drawing/2014/main" id="{18B0291A-77DD-41C2-A0BB-DF84B9F11DA0}"/>
              </a:ext>
            </a:extLst>
          </p:cNvPr>
          <p:cNvSpPr txBox="1"/>
          <p:nvPr/>
        </p:nvSpPr>
        <p:spPr>
          <a:xfrm>
            <a:off x="3689531" y="3513058"/>
            <a:ext cx="2872125" cy="954107"/>
          </a:xfrm>
          <a:prstGeom prst="rect">
            <a:avLst/>
          </a:prstGeom>
          <a:noFill/>
          <a:ln>
            <a:solidFill>
              <a:schemeClr val="accent5"/>
            </a:solidFill>
          </a:ln>
        </p:spPr>
        <p:txBody>
          <a:bodyPr wrap="square" rtlCol="0">
            <a:spAutoFit/>
          </a:bodyPr>
          <a:lstStyle/>
          <a:p>
            <a:pPr lvl="0" defTabSz="685800">
              <a:defRPr/>
            </a:pPr>
            <a:r>
              <a:rPr lang="fr-FR" sz="1400" dirty="0">
                <a:solidFill>
                  <a:srgbClr val="4D4D4D"/>
                </a:solidFill>
              </a:rPr>
              <a:t>étude d'investigation clinique avec un nombre approprié de patients et des critères d'évaluation cliniques prédéfinis</a:t>
            </a:r>
            <a:endParaRPr kumimoji="0" lang="en-US" sz="1400" b="0" i="0" u="none" strike="noStrike" kern="1200" cap="none" spc="0" normalizeH="0" baseline="0" noProof="0" dirty="0">
              <a:ln>
                <a:noFill/>
              </a:ln>
              <a:solidFill>
                <a:srgbClr val="4D4D4D"/>
              </a:solidFill>
              <a:effectLst/>
              <a:uLnTx/>
              <a:uFillTx/>
              <a:latin typeface="Arial"/>
              <a:ea typeface="+mn-ea"/>
              <a:cs typeface="+mn-cs"/>
            </a:endParaRPr>
          </a:p>
        </p:txBody>
      </p:sp>
      <p:sp>
        <p:nvSpPr>
          <p:cNvPr id="24" name="TextBox 23">
            <a:extLst>
              <a:ext uri="{FF2B5EF4-FFF2-40B4-BE49-F238E27FC236}">
                <a16:creationId xmlns:a16="http://schemas.microsoft.com/office/drawing/2014/main" id="{6E80ECA1-31B9-489F-9AE1-2FBCC85A19C6}"/>
              </a:ext>
            </a:extLst>
          </p:cNvPr>
          <p:cNvSpPr txBox="1"/>
          <p:nvPr/>
        </p:nvSpPr>
        <p:spPr>
          <a:xfrm>
            <a:off x="4990332" y="4500866"/>
            <a:ext cx="1571324" cy="954107"/>
          </a:xfrm>
          <a:prstGeom prst="rect">
            <a:avLst/>
          </a:prstGeom>
          <a:noFill/>
          <a:ln>
            <a:solidFill>
              <a:schemeClr val="accent5"/>
            </a:solidFill>
          </a:ln>
        </p:spPr>
        <p:txBody>
          <a:bodyPr wrap="square" rtlCol="0">
            <a:spAutoFit/>
          </a:bodyPr>
          <a:lstStyle/>
          <a:p>
            <a:pPr lvl="0" defTabSz="685800">
              <a:defRPr/>
            </a:pPr>
            <a:r>
              <a:rPr lang="fr-FR" sz="1400" dirty="0">
                <a:solidFill>
                  <a:srgbClr val="4D4D4D"/>
                </a:solidFill>
              </a:rPr>
              <a:t>Essai clinique comparatif avec le traitement standard</a:t>
            </a:r>
            <a:endParaRPr kumimoji="0" lang="en-US" sz="1400" b="0" i="0" u="none" strike="noStrike" kern="1200" cap="none" spc="0" normalizeH="0" baseline="0" noProof="0" dirty="0">
              <a:ln>
                <a:noFill/>
              </a:ln>
              <a:solidFill>
                <a:srgbClr val="4D4D4D"/>
              </a:solidFill>
              <a:effectLst/>
              <a:uLnTx/>
              <a:uFillTx/>
              <a:latin typeface="Arial"/>
              <a:ea typeface="+mn-ea"/>
              <a:cs typeface="+mn-cs"/>
            </a:endParaRPr>
          </a:p>
        </p:txBody>
      </p:sp>
      <p:sp>
        <p:nvSpPr>
          <p:cNvPr id="29" name="TextBox 28">
            <a:extLst>
              <a:ext uri="{FF2B5EF4-FFF2-40B4-BE49-F238E27FC236}">
                <a16:creationId xmlns:a16="http://schemas.microsoft.com/office/drawing/2014/main" id="{5FCEB1D2-3DFA-3038-C903-352FE640A4FD}"/>
              </a:ext>
            </a:extLst>
          </p:cNvPr>
          <p:cNvSpPr txBox="1"/>
          <p:nvPr/>
        </p:nvSpPr>
        <p:spPr>
          <a:xfrm>
            <a:off x="4339686" y="3110118"/>
            <a:ext cx="288862" cy="30777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C000"/>
                </a:solidFill>
                <a:effectLst/>
                <a:uLnTx/>
                <a:uFillTx/>
                <a:latin typeface="Arial"/>
                <a:ea typeface="+mn-ea"/>
                <a:cs typeface="+mn-cs"/>
              </a:rPr>
              <a:t>+</a:t>
            </a:r>
          </a:p>
        </p:txBody>
      </p:sp>
      <p:sp>
        <p:nvSpPr>
          <p:cNvPr id="30" name="TextBox 29">
            <a:extLst>
              <a:ext uri="{FF2B5EF4-FFF2-40B4-BE49-F238E27FC236}">
                <a16:creationId xmlns:a16="http://schemas.microsoft.com/office/drawing/2014/main" id="{7F92070B-CD1E-E0B2-4B56-172D37A2338D}"/>
              </a:ext>
            </a:extLst>
          </p:cNvPr>
          <p:cNvSpPr txBox="1"/>
          <p:nvPr/>
        </p:nvSpPr>
        <p:spPr>
          <a:xfrm>
            <a:off x="6039734" y="2143929"/>
            <a:ext cx="340478" cy="307777"/>
          </a:xfrm>
          <a:prstGeom prst="rect">
            <a:avLst/>
          </a:prstGeom>
          <a:noFill/>
          <a:scene3d>
            <a:camera prst="orthographicFront"/>
            <a:lightRig rig="threePt" dir="t"/>
          </a:scene3d>
          <a:sp3d>
            <a:bevelT/>
          </a:sp3d>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C000"/>
                </a:solidFill>
                <a:effectLst/>
                <a:uLnTx/>
                <a:uFillTx/>
                <a:latin typeface="Arial"/>
                <a:ea typeface="+mn-ea"/>
                <a:cs typeface="+mn-cs"/>
              </a:rPr>
              <a:t>+</a:t>
            </a:r>
          </a:p>
        </p:txBody>
      </p:sp>
      <p:sp>
        <p:nvSpPr>
          <p:cNvPr id="5" name="Wave 4">
            <a:extLst>
              <a:ext uri="{FF2B5EF4-FFF2-40B4-BE49-F238E27FC236}">
                <a16:creationId xmlns:a16="http://schemas.microsoft.com/office/drawing/2014/main" id="{97268AA4-81BA-44EE-DF29-4EFA515194EE}"/>
              </a:ext>
            </a:extLst>
          </p:cNvPr>
          <p:cNvSpPr/>
          <p:nvPr/>
        </p:nvSpPr>
        <p:spPr>
          <a:xfrm>
            <a:off x="1675172" y="1286060"/>
            <a:ext cx="5455202" cy="1086090"/>
          </a:xfrm>
          <a:prstGeom prst="wave">
            <a:avLst>
              <a:gd name="adj1" fmla="val 12500"/>
              <a:gd name="adj2" fmla="val 325"/>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a:t>Balance B/R </a:t>
            </a:r>
            <a:r>
              <a:rPr lang="en-IE" sz="1400" b="1" dirty="0" err="1"/>
              <a:t>présumée</a:t>
            </a:r>
            <a:r>
              <a:rPr lang="en-IE" sz="1400" b="1" dirty="0"/>
              <a:t> </a:t>
            </a:r>
            <a:r>
              <a:rPr lang="en-IE" sz="1400" b="1" dirty="0" err="1"/>
              <a:t>favorable</a:t>
            </a:r>
            <a:r>
              <a:rPr lang="en-IE" sz="1400" b="1" dirty="0"/>
              <a:t> </a:t>
            </a:r>
          </a:p>
          <a:p>
            <a:pPr algn="ctr"/>
            <a:r>
              <a:rPr lang="en-IE" sz="1600" dirty="0" err="1"/>
              <a:t>Preuves</a:t>
            </a:r>
            <a:r>
              <a:rPr lang="en-IE" sz="1600" dirty="0"/>
              <a:t> </a:t>
            </a:r>
            <a:r>
              <a:rPr lang="en-IE" sz="1600" dirty="0" err="1"/>
              <a:t>insuffisantes</a:t>
            </a:r>
            <a:endParaRPr lang="en-IE" sz="1600" dirty="0"/>
          </a:p>
        </p:txBody>
      </p:sp>
      <p:sp>
        <p:nvSpPr>
          <p:cNvPr id="9" name="Left Brace 8">
            <a:extLst>
              <a:ext uri="{FF2B5EF4-FFF2-40B4-BE49-F238E27FC236}">
                <a16:creationId xmlns:a16="http://schemas.microsoft.com/office/drawing/2014/main" id="{311E20E1-ABA1-C18B-662E-8E3DF742CCE2}"/>
              </a:ext>
            </a:extLst>
          </p:cNvPr>
          <p:cNvSpPr/>
          <p:nvPr/>
        </p:nvSpPr>
        <p:spPr>
          <a:xfrm rot="16200000">
            <a:off x="4995259" y="4282077"/>
            <a:ext cx="631809" cy="3243264"/>
          </a:xfrm>
          <a:prstGeom prst="leftBrace">
            <a:avLst/>
          </a:prstGeom>
          <a:ln w="38100"/>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E"/>
          </a:p>
        </p:txBody>
      </p:sp>
      <p:sp>
        <p:nvSpPr>
          <p:cNvPr id="14" name="TextBox 13">
            <a:extLst>
              <a:ext uri="{FF2B5EF4-FFF2-40B4-BE49-F238E27FC236}">
                <a16:creationId xmlns:a16="http://schemas.microsoft.com/office/drawing/2014/main" id="{EBBA1E41-8EE5-F5EC-70B2-C54137A60C8F}"/>
              </a:ext>
            </a:extLst>
          </p:cNvPr>
          <p:cNvSpPr txBox="1"/>
          <p:nvPr/>
        </p:nvSpPr>
        <p:spPr>
          <a:xfrm>
            <a:off x="3338853" y="6291196"/>
            <a:ext cx="4039479" cy="461665"/>
          </a:xfrm>
          <a:prstGeom prst="rect">
            <a:avLst/>
          </a:prstGeom>
          <a:noFill/>
        </p:spPr>
        <p:txBody>
          <a:bodyPr wrap="square" rtlCol="0">
            <a:spAutoFit/>
          </a:bodyPr>
          <a:lstStyle/>
          <a:p>
            <a:pPr algn="ctr"/>
            <a:r>
              <a:rPr lang="fr-FR" sz="1200" b="1" dirty="0">
                <a:solidFill>
                  <a:schemeClr val="tx2"/>
                </a:solidFill>
              </a:rPr>
              <a:t>Résumé du protocole d'études enregistrés sur la plateforme </a:t>
            </a:r>
            <a:r>
              <a:rPr lang="fr-FR" sz="1200" b="1" dirty="0" err="1">
                <a:solidFill>
                  <a:schemeClr val="tx2"/>
                </a:solidFill>
              </a:rPr>
              <a:t>SoHO</a:t>
            </a:r>
            <a:r>
              <a:rPr lang="fr-FR" sz="1200" b="1" dirty="0">
                <a:solidFill>
                  <a:schemeClr val="tx2"/>
                </a:solidFill>
              </a:rPr>
              <a:t> avant le commencement</a:t>
            </a:r>
            <a:endParaRPr lang="en-IE" sz="1200" b="1" dirty="0">
              <a:solidFill>
                <a:schemeClr val="tx2"/>
              </a:solidFill>
            </a:endParaRPr>
          </a:p>
        </p:txBody>
      </p:sp>
    </p:spTree>
    <p:extLst>
      <p:ext uri="{BB962C8B-B14F-4D97-AF65-F5344CB8AC3E}">
        <p14:creationId xmlns:p14="http://schemas.microsoft.com/office/powerpoint/2010/main" val="132968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9"/>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28650" y="1917979"/>
            <a:ext cx="8179274" cy="4074672"/>
          </a:xfrm>
        </p:spPr>
        <p:txBody>
          <a:bodyPr/>
          <a:lstStyle/>
          <a:p>
            <a:r>
              <a:rPr lang="fr-FR" sz="2400" dirty="0"/>
              <a:t>Dans le cas de situations d’</a:t>
            </a:r>
            <a:r>
              <a:rPr lang="fr-FR" sz="2400" b="1" dirty="0">
                <a:solidFill>
                  <a:srgbClr val="034EA2"/>
                </a:solidFill>
              </a:rPr>
              <a:t>urgence</a:t>
            </a:r>
          </a:p>
          <a:p>
            <a:r>
              <a:rPr lang="fr-FR" sz="2400" dirty="0"/>
              <a:t>En l’</a:t>
            </a:r>
            <a:r>
              <a:rPr lang="fr-FR" sz="2400" b="1" dirty="0">
                <a:solidFill>
                  <a:srgbClr val="034EA2"/>
                </a:solidFill>
              </a:rPr>
              <a:t>absence d’alternative </a:t>
            </a:r>
            <a:r>
              <a:rPr lang="fr-FR" sz="2400" dirty="0"/>
              <a:t>thérapeutique appropriée</a:t>
            </a:r>
          </a:p>
          <a:p>
            <a:r>
              <a:rPr lang="fr-FR" sz="2400" dirty="0"/>
              <a:t>Lorsque le traitement ne peut être différé et que le </a:t>
            </a:r>
            <a:r>
              <a:rPr lang="fr-FR" sz="2400" b="1" dirty="0">
                <a:solidFill>
                  <a:srgbClr val="034EA2"/>
                </a:solidFill>
              </a:rPr>
              <a:t>pronostic vital </a:t>
            </a:r>
            <a:r>
              <a:rPr lang="fr-FR" sz="2400" dirty="0"/>
              <a:t>est engagé</a:t>
            </a:r>
          </a:p>
          <a:p>
            <a:r>
              <a:rPr lang="fr-FR" sz="2400" dirty="0"/>
              <a:t>Bénéfices attendus présumés </a:t>
            </a:r>
            <a:r>
              <a:rPr lang="fr-FR" sz="2400" b="1" dirty="0">
                <a:solidFill>
                  <a:srgbClr val="034EA2"/>
                </a:solidFill>
              </a:rPr>
              <a:t>supérieurs</a:t>
            </a:r>
            <a:r>
              <a:rPr lang="fr-FR" sz="2400" dirty="0"/>
              <a:t> aux risques encourus</a:t>
            </a:r>
          </a:p>
          <a:p>
            <a:r>
              <a:rPr lang="fr-FR" sz="2400" dirty="0"/>
              <a:t>Niveau de </a:t>
            </a:r>
            <a:r>
              <a:rPr lang="fr-FR" sz="2400" b="1" dirty="0">
                <a:solidFill>
                  <a:srgbClr val="034EA2"/>
                </a:solidFill>
              </a:rPr>
              <a:t>qualité</a:t>
            </a:r>
            <a:r>
              <a:rPr lang="fr-FR" sz="2400" dirty="0"/>
              <a:t> et de </a:t>
            </a:r>
            <a:r>
              <a:rPr lang="fr-FR" sz="2400" b="1" dirty="0">
                <a:solidFill>
                  <a:srgbClr val="034EA2"/>
                </a:solidFill>
              </a:rPr>
              <a:t>sécurité</a:t>
            </a:r>
            <a:r>
              <a:rPr lang="fr-FR" sz="2400" dirty="0"/>
              <a:t> acceptable compte tenu des exigences du règlement</a:t>
            </a:r>
          </a:p>
          <a:p>
            <a:pPr marL="0" indent="0">
              <a:buNone/>
            </a:pPr>
            <a:endParaRPr lang="fr-FR" sz="2400" dirty="0"/>
          </a:p>
        </p:txBody>
      </p:sp>
      <p:sp>
        <p:nvSpPr>
          <p:cNvPr id="3" name="Titre 2"/>
          <p:cNvSpPr>
            <a:spLocks noGrp="1"/>
          </p:cNvSpPr>
          <p:nvPr>
            <p:ph type="title"/>
          </p:nvPr>
        </p:nvSpPr>
        <p:spPr>
          <a:xfrm>
            <a:off x="728042" y="352232"/>
            <a:ext cx="7886700" cy="782357"/>
          </a:xfrm>
        </p:spPr>
        <p:txBody>
          <a:bodyPr/>
          <a:lstStyle/>
          <a:p>
            <a:r>
              <a:rPr lang="fr-FR" b="1" dirty="0"/>
              <a:t>Dérogation à l’obligation d’autorisation de préparation </a:t>
            </a:r>
            <a:r>
              <a:rPr lang="fr-FR" b="1" dirty="0" err="1"/>
              <a:t>SoHOs</a:t>
            </a:r>
            <a:endParaRPr lang="fr-FR" b="1" dirty="0"/>
          </a:p>
        </p:txBody>
      </p:sp>
    </p:spTree>
    <p:extLst>
      <p:ext uri="{BB962C8B-B14F-4D97-AF65-F5344CB8AC3E}">
        <p14:creationId xmlns:p14="http://schemas.microsoft.com/office/powerpoint/2010/main" val="2773610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Comité SoHO</a:t>
            </a:r>
          </a:p>
          <a:p>
            <a:pPr lvl="1"/>
            <a:r>
              <a:rPr lang="fr-FR" sz="1400" b="1" dirty="0"/>
              <a:t>Digitalisation – la plateforme </a:t>
            </a:r>
            <a:r>
              <a:rPr lang="fr-FR" sz="1400" b="1" dirty="0" err="1"/>
              <a:t>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79548" y="214414"/>
            <a:ext cx="8564451"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16910" y="2843092"/>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613095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B410BB11-F981-4E31-89B4-63F51A23C93F}"/>
              </a:ext>
            </a:extLst>
          </p:cNvPr>
          <p:cNvSpPr>
            <a:spLocks noGrp="1"/>
          </p:cNvSpPr>
          <p:nvPr>
            <p:ph type="title"/>
          </p:nvPr>
        </p:nvSpPr>
        <p:spPr>
          <a:xfrm>
            <a:off x="743969" y="718064"/>
            <a:ext cx="8329755" cy="440076"/>
          </a:xfrm>
        </p:spPr>
        <p:txBody>
          <a:bodyPr/>
          <a:lstStyle/>
          <a:p>
            <a:r>
              <a:rPr lang="fr-FR" sz="2800" b="1" dirty="0"/>
              <a:t>Mise en œuvre des normes génériques à travers des lignes directrices techniques agiles</a:t>
            </a:r>
            <a:endParaRPr lang="en-GB" sz="2800" b="1" dirty="0"/>
          </a:p>
        </p:txBody>
      </p:sp>
      <p:sp>
        <p:nvSpPr>
          <p:cNvPr id="23" name="TextBox 22">
            <a:extLst>
              <a:ext uri="{FF2B5EF4-FFF2-40B4-BE49-F238E27FC236}">
                <a16:creationId xmlns:a16="http://schemas.microsoft.com/office/drawing/2014/main" id="{BFBBEA83-B311-4AD1-9DA5-8C66F1149C61}"/>
              </a:ext>
            </a:extLst>
          </p:cNvPr>
          <p:cNvSpPr txBox="1"/>
          <p:nvPr/>
        </p:nvSpPr>
        <p:spPr>
          <a:xfrm>
            <a:off x="2135454" y="2393329"/>
            <a:ext cx="3044119" cy="369332"/>
          </a:xfrm>
          <a:prstGeom prst="rect">
            <a:avLst/>
          </a:prstGeom>
          <a:solidFill>
            <a:schemeClr val="accent5"/>
          </a:solidFill>
          <a:ln>
            <a:noFill/>
          </a:ln>
        </p:spPr>
        <p:txBody>
          <a:bodyPr wrap="square" rtlCol="0">
            <a:spAutoFit/>
          </a:bodyPr>
          <a:lstStyle/>
          <a:p>
            <a:pPr defTabSz="514350">
              <a:lnSpc>
                <a:spcPct val="150000"/>
              </a:lnSpc>
              <a:defRPr/>
            </a:pPr>
            <a:r>
              <a:rPr lang="en-US" sz="1200" dirty="0" err="1">
                <a:solidFill>
                  <a:srgbClr val="4D4D4D"/>
                </a:solidFill>
                <a:sym typeface="Wingdings" panose="05000000000000000000" pitchFamily="2" charset="2"/>
              </a:rPr>
              <a:t>Réglementation</a:t>
            </a:r>
            <a:r>
              <a:rPr lang="en-US" sz="1200" dirty="0">
                <a:solidFill>
                  <a:srgbClr val="4D4D4D"/>
                </a:solidFill>
                <a:sym typeface="Wingdings" panose="05000000000000000000" pitchFamily="2" charset="2"/>
              </a:rPr>
              <a:t> </a:t>
            </a:r>
            <a:r>
              <a:rPr lang="en-US" sz="1200" dirty="0" err="1">
                <a:solidFill>
                  <a:srgbClr val="4D4D4D"/>
                </a:solidFill>
                <a:sym typeface="Wingdings" panose="05000000000000000000" pitchFamily="2" charset="2"/>
              </a:rPr>
              <a:t>mise</a:t>
            </a:r>
            <a:r>
              <a:rPr lang="en-US" sz="1200" dirty="0">
                <a:solidFill>
                  <a:srgbClr val="4D4D4D"/>
                </a:solidFill>
                <a:sym typeface="Wingdings" panose="05000000000000000000" pitchFamily="2" charset="2"/>
              </a:rPr>
              <a:t> en oeuvre par la CE</a:t>
            </a:r>
          </a:p>
        </p:txBody>
      </p:sp>
      <p:sp>
        <p:nvSpPr>
          <p:cNvPr id="24" name="TextBox 23">
            <a:extLst>
              <a:ext uri="{FF2B5EF4-FFF2-40B4-BE49-F238E27FC236}">
                <a16:creationId xmlns:a16="http://schemas.microsoft.com/office/drawing/2014/main" id="{3B99E0B5-8505-4D0F-869F-59C6D18E5FCC}"/>
              </a:ext>
            </a:extLst>
          </p:cNvPr>
          <p:cNvSpPr txBox="1"/>
          <p:nvPr/>
        </p:nvSpPr>
        <p:spPr>
          <a:xfrm>
            <a:off x="2141352" y="3007509"/>
            <a:ext cx="3075250" cy="369332"/>
          </a:xfrm>
          <a:prstGeom prst="rect">
            <a:avLst/>
          </a:prstGeom>
          <a:solidFill>
            <a:schemeClr val="accent5"/>
          </a:solidFill>
          <a:ln>
            <a:noFill/>
          </a:ln>
        </p:spPr>
        <p:txBody>
          <a:bodyPr wrap="square" rtlCol="0">
            <a:spAutoFit/>
          </a:bodyPr>
          <a:lstStyle/>
          <a:p>
            <a:pPr defTabSz="514350">
              <a:lnSpc>
                <a:spcPct val="150000"/>
              </a:lnSpc>
              <a:defRPr/>
            </a:pPr>
            <a:r>
              <a:rPr lang="fr-FR" sz="1200" dirty="0">
                <a:solidFill>
                  <a:srgbClr val="4D4D4D"/>
                </a:solidFill>
              </a:rPr>
              <a:t>LD techniques sur la plateforme</a:t>
            </a:r>
            <a:r>
              <a:rPr lang="fr-FR" sz="1200" b="1" dirty="0">
                <a:solidFill>
                  <a:srgbClr val="4D4D4D"/>
                </a:solidFill>
              </a:rPr>
              <a:t> </a:t>
            </a:r>
            <a:r>
              <a:rPr lang="fr-FR" sz="1200" dirty="0" err="1">
                <a:solidFill>
                  <a:srgbClr val="4D4D4D"/>
                </a:solidFill>
              </a:rPr>
              <a:t>SoHO</a:t>
            </a:r>
            <a:r>
              <a:rPr lang="fr-FR" sz="1200" b="1" dirty="0">
                <a:solidFill>
                  <a:srgbClr val="4D4D4D"/>
                </a:solidFill>
              </a:rPr>
              <a:t> </a:t>
            </a:r>
            <a:endParaRPr lang="en-US" sz="1200" dirty="0">
              <a:solidFill>
                <a:srgbClr val="4D4D4D"/>
              </a:solidFill>
              <a:sym typeface="Wingdings" panose="05000000000000000000" pitchFamily="2" charset="2"/>
            </a:endParaRPr>
          </a:p>
        </p:txBody>
      </p:sp>
      <p:sp>
        <p:nvSpPr>
          <p:cNvPr id="26" name="TextBox 25">
            <a:extLst>
              <a:ext uri="{FF2B5EF4-FFF2-40B4-BE49-F238E27FC236}">
                <a16:creationId xmlns:a16="http://schemas.microsoft.com/office/drawing/2014/main" id="{E94D1182-24D0-4AE9-B31D-B66E872F24F7}"/>
              </a:ext>
            </a:extLst>
          </p:cNvPr>
          <p:cNvSpPr txBox="1"/>
          <p:nvPr/>
        </p:nvSpPr>
        <p:spPr>
          <a:xfrm>
            <a:off x="2129570" y="3641730"/>
            <a:ext cx="1690058" cy="369332"/>
          </a:xfrm>
          <a:prstGeom prst="rect">
            <a:avLst/>
          </a:prstGeom>
          <a:solidFill>
            <a:schemeClr val="accent5"/>
          </a:solidFill>
          <a:ln>
            <a:noFill/>
          </a:ln>
        </p:spPr>
        <p:txBody>
          <a:bodyPr wrap="square" rtlCol="0">
            <a:spAutoFit/>
          </a:bodyPr>
          <a:lstStyle/>
          <a:p>
            <a:pPr defTabSz="514350">
              <a:lnSpc>
                <a:spcPct val="150000"/>
              </a:lnSpc>
              <a:defRPr/>
            </a:pPr>
            <a:r>
              <a:rPr lang="en-US" sz="1200" dirty="0" err="1">
                <a:solidFill>
                  <a:srgbClr val="4D4D4D"/>
                </a:solidFill>
                <a:sym typeface="Wingdings" panose="05000000000000000000" pitchFamily="2" charset="2"/>
              </a:rPr>
              <a:t>Normes</a:t>
            </a:r>
            <a:r>
              <a:rPr lang="en-US" sz="1200" dirty="0">
                <a:solidFill>
                  <a:srgbClr val="4D4D4D"/>
                </a:solidFill>
                <a:sym typeface="Wingdings" panose="05000000000000000000" pitchFamily="2" charset="2"/>
              </a:rPr>
              <a:t> </a:t>
            </a:r>
            <a:r>
              <a:rPr lang="en-US" sz="1200" dirty="0" err="1">
                <a:solidFill>
                  <a:srgbClr val="4D4D4D"/>
                </a:solidFill>
                <a:sym typeface="Wingdings" panose="05000000000000000000" pitchFamily="2" charset="2"/>
              </a:rPr>
              <a:t>équivalentes</a:t>
            </a:r>
            <a:endParaRPr lang="en-US" sz="1200" dirty="0">
              <a:solidFill>
                <a:srgbClr val="4D4D4D"/>
              </a:solidFill>
              <a:sym typeface="Wingdings" panose="05000000000000000000" pitchFamily="2" charset="2"/>
            </a:endParaRPr>
          </a:p>
        </p:txBody>
      </p:sp>
      <p:sp>
        <p:nvSpPr>
          <p:cNvPr id="27" name="TextBox 26">
            <a:extLst>
              <a:ext uri="{FF2B5EF4-FFF2-40B4-BE49-F238E27FC236}">
                <a16:creationId xmlns:a16="http://schemas.microsoft.com/office/drawing/2014/main" id="{F0FA0C24-372A-4C8D-B97E-C9090F74112B}"/>
              </a:ext>
            </a:extLst>
          </p:cNvPr>
          <p:cNvSpPr txBox="1"/>
          <p:nvPr/>
        </p:nvSpPr>
        <p:spPr>
          <a:xfrm>
            <a:off x="2141353" y="4523608"/>
            <a:ext cx="3789970" cy="646331"/>
          </a:xfrm>
          <a:prstGeom prst="rect">
            <a:avLst/>
          </a:prstGeom>
          <a:solidFill>
            <a:schemeClr val="accent5"/>
          </a:solidFill>
          <a:ln>
            <a:noFill/>
          </a:ln>
        </p:spPr>
        <p:txBody>
          <a:bodyPr wrap="square" rtlCol="0">
            <a:spAutoFit/>
          </a:bodyPr>
          <a:lstStyle/>
          <a:p>
            <a:pPr defTabSz="514350">
              <a:lnSpc>
                <a:spcPct val="150000"/>
              </a:lnSpc>
              <a:defRPr/>
            </a:pPr>
            <a:r>
              <a:rPr lang="fr-FR" sz="1200" dirty="0">
                <a:solidFill>
                  <a:srgbClr val="4D4D4D"/>
                </a:solidFill>
                <a:sym typeface="Wingdings" panose="05000000000000000000" pitchFamily="2" charset="2"/>
              </a:rPr>
              <a:t>Autres lignes directrices ou méthodes basées sur des normes internationales ou des preuves scientifiques</a:t>
            </a:r>
            <a:endParaRPr lang="en-US" sz="1200" dirty="0">
              <a:solidFill>
                <a:srgbClr val="4D4D4D"/>
              </a:solidFill>
              <a:sym typeface="Wingdings" panose="05000000000000000000" pitchFamily="2" charset="2"/>
            </a:endParaRPr>
          </a:p>
        </p:txBody>
      </p:sp>
      <p:cxnSp>
        <p:nvCxnSpPr>
          <p:cNvPr id="28" name="Straight Connector 27">
            <a:extLst>
              <a:ext uri="{FF2B5EF4-FFF2-40B4-BE49-F238E27FC236}">
                <a16:creationId xmlns:a16="http://schemas.microsoft.com/office/drawing/2014/main" id="{28C76BC8-940C-4699-BBA0-EEF0DFBF320B}"/>
              </a:ext>
            </a:extLst>
          </p:cNvPr>
          <p:cNvCxnSpPr>
            <a:cxnSpLocks/>
          </p:cNvCxnSpPr>
          <p:nvPr/>
        </p:nvCxnSpPr>
        <p:spPr>
          <a:xfrm>
            <a:off x="2068117" y="4430377"/>
            <a:ext cx="5492646"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3527BBD-3ED8-4E87-BFD3-1BA04EABE78C}"/>
              </a:ext>
            </a:extLst>
          </p:cNvPr>
          <p:cNvCxnSpPr>
            <a:cxnSpLocks/>
          </p:cNvCxnSpPr>
          <p:nvPr/>
        </p:nvCxnSpPr>
        <p:spPr>
          <a:xfrm>
            <a:off x="2041527" y="2894016"/>
            <a:ext cx="5492646"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2D43F13-018D-4C1E-94F5-936A91680815}"/>
              </a:ext>
            </a:extLst>
          </p:cNvPr>
          <p:cNvSpPr txBox="1"/>
          <p:nvPr/>
        </p:nvSpPr>
        <p:spPr>
          <a:xfrm>
            <a:off x="466834" y="3011689"/>
            <a:ext cx="1431802" cy="276999"/>
          </a:xfrm>
          <a:prstGeom prst="rect">
            <a:avLst/>
          </a:prstGeom>
          <a:solidFill>
            <a:schemeClr val="accent5"/>
          </a:solidFill>
          <a:ln>
            <a:solidFill>
              <a:schemeClr val="accent5"/>
            </a:solidFill>
          </a:ln>
        </p:spPr>
        <p:txBody>
          <a:bodyPr wrap="none" rtlCol="0">
            <a:spAutoFit/>
          </a:bodyPr>
          <a:lstStyle/>
          <a:p>
            <a:pPr defTabSz="514350">
              <a:defRPr/>
            </a:pPr>
            <a:r>
              <a:rPr lang="en-US" sz="1200" dirty="0">
                <a:solidFill>
                  <a:srgbClr val="4D4D4D"/>
                </a:solidFill>
              </a:rPr>
              <a:t>En </a:t>
            </a:r>
            <a:r>
              <a:rPr lang="en-US" sz="1200" dirty="0" err="1">
                <a:solidFill>
                  <a:srgbClr val="4D4D4D"/>
                </a:solidFill>
              </a:rPr>
              <a:t>cas</a:t>
            </a:r>
            <a:r>
              <a:rPr lang="en-US" sz="1200" dirty="0">
                <a:solidFill>
                  <a:srgbClr val="4D4D4D"/>
                </a:solidFill>
              </a:rPr>
              <a:t> </a:t>
            </a:r>
            <a:r>
              <a:rPr lang="en-US" sz="1200" dirty="0" err="1">
                <a:solidFill>
                  <a:srgbClr val="4D4D4D"/>
                </a:solidFill>
              </a:rPr>
              <a:t>d’absence</a:t>
            </a:r>
            <a:r>
              <a:rPr lang="en-US" sz="1013" dirty="0">
                <a:solidFill>
                  <a:srgbClr val="4D4D4D"/>
                </a:solidFill>
              </a:rPr>
              <a:t>:</a:t>
            </a:r>
          </a:p>
        </p:txBody>
      </p:sp>
      <p:cxnSp>
        <p:nvCxnSpPr>
          <p:cNvPr id="9" name="Straight Arrow Connector 8">
            <a:extLst>
              <a:ext uri="{FF2B5EF4-FFF2-40B4-BE49-F238E27FC236}">
                <a16:creationId xmlns:a16="http://schemas.microsoft.com/office/drawing/2014/main" id="{65EA67CE-D770-4549-8F50-5F44365896E1}"/>
              </a:ext>
            </a:extLst>
          </p:cNvPr>
          <p:cNvCxnSpPr>
            <a:cxnSpLocks/>
          </p:cNvCxnSpPr>
          <p:nvPr/>
        </p:nvCxnSpPr>
        <p:spPr>
          <a:xfrm>
            <a:off x="5282176" y="3162410"/>
            <a:ext cx="337294" cy="1160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F82B26D-82E8-4170-AAEA-B960DF47776B}"/>
              </a:ext>
            </a:extLst>
          </p:cNvPr>
          <p:cNvCxnSpPr>
            <a:cxnSpLocks/>
          </p:cNvCxnSpPr>
          <p:nvPr/>
        </p:nvCxnSpPr>
        <p:spPr>
          <a:xfrm>
            <a:off x="3729112" y="3775075"/>
            <a:ext cx="390197"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8AEDB57A-594E-4479-9291-40FB08F6B6E7}"/>
              </a:ext>
            </a:extLst>
          </p:cNvPr>
          <p:cNvCxnSpPr>
            <a:cxnSpLocks/>
          </p:cNvCxnSpPr>
          <p:nvPr/>
        </p:nvCxnSpPr>
        <p:spPr>
          <a:xfrm>
            <a:off x="5163073" y="2522559"/>
            <a:ext cx="390197"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329D3A7-25CF-40F1-90B6-5EAFE1BBA703}"/>
              </a:ext>
            </a:extLst>
          </p:cNvPr>
          <p:cNvSpPr txBox="1"/>
          <p:nvPr/>
        </p:nvSpPr>
        <p:spPr>
          <a:xfrm>
            <a:off x="5541371" y="2385340"/>
            <a:ext cx="1627369" cy="400110"/>
          </a:xfrm>
          <a:prstGeom prst="rect">
            <a:avLst/>
          </a:prstGeom>
          <a:noFill/>
        </p:spPr>
        <p:txBody>
          <a:bodyPr wrap="none" rtlCol="0">
            <a:spAutoFit/>
          </a:bodyPr>
          <a:lstStyle/>
          <a:p>
            <a:pPr defTabSz="514350">
              <a:defRPr/>
            </a:pPr>
            <a:r>
              <a:rPr lang="en-US" sz="1000" dirty="0">
                <a:solidFill>
                  <a:srgbClr val="4D4D4D"/>
                </a:solidFill>
              </a:rPr>
              <a:t>“</a:t>
            </a:r>
            <a:r>
              <a:rPr lang="fr-FR" sz="1000" dirty="0">
                <a:solidFill>
                  <a:srgbClr val="4D4D4D"/>
                </a:solidFill>
              </a:rPr>
              <a:t>« lorsque la Commission</a:t>
            </a:r>
          </a:p>
          <a:p>
            <a:pPr defTabSz="514350">
              <a:defRPr/>
            </a:pPr>
            <a:r>
              <a:rPr lang="fr-FR" sz="1000" dirty="0">
                <a:solidFill>
                  <a:srgbClr val="4D4D4D"/>
                </a:solidFill>
              </a:rPr>
              <a:t>le juge nécessaire »</a:t>
            </a:r>
            <a:endParaRPr lang="en-US" sz="1000" dirty="0">
              <a:solidFill>
                <a:srgbClr val="4D4D4D"/>
              </a:solidFill>
            </a:endParaRPr>
          </a:p>
        </p:txBody>
      </p:sp>
      <p:sp>
        <p:nvSpPr>
          <p:cNvPr id="34" name="TextBox 33">
            <a:extLst>
              <a:ext uri="{FF2B5EF4-FFF2-40B4-BE49-F238E27FC236}">
                <a16:creationId xmlns:a16="http://schemas.microsoft.com/office/drawing/2014/main" id="{91013984-A9BE-4943-953B-836418C63E55}"/>
              </a:ext>
            </a:extLst>
          </p:cNvPr>
          <p:cNvSpPr txBox="1"/>
          <p:nvPr/>
        </p:nvSpPr>
        <p:spPr>
          <a:xfrm>
            <a:off x="5607635" y="3048523"/>
            <a:ext cx="1316577" cy="400110"/>
          </a:xfrm>
          <a:prstGeom prst="rect">
            <a:avLst/>
          </a:prstGeom>
          <a:noFill/>
        </p:spPr>
        <p:txBody>
          <a:bodyPr wrap="square" rtlCol="0">
            <a:spAutoFit/>
          </a:bodyPr>
          <a:lstStyle/>
          <a:p>
            <a:pPr defTabSz="514350">
              <a:defRPr/>
            </a:pPr>
            <a:r>
              <a:rPr lang="en-US" sz="1000" dirty="0" err="1">
                <a:solidFill>
                  <a:srgbClr val="4D4D4D"/>
                </a:solidFill>
              </a:rPr>
              <a:t>Publié</a:t>
            </a:r>
            <a:r>
              <a:rPr lang="en-US" sz="1000" dirty="0">
                <a:solidFill>
                  <a:srgbClr val="4D4D4D"/>
                </a:solidFill>
              </a:rPr>
              <a:t> et </a:t>
            </a:r>
            <a:r>
              <a:rPr lang="en-US" sz="1000" dirty="0" err="1">
                <a:solidFill>
                  <a:srgbClr val="4D4D4D"/>
                </a:solidFill>
              </a:rPr>
              <a:t>mis</a:t>
            </a:r>
            <a:r>
              <a:rPr lang="en-US" sz="1000" dirty="0">
                <a:solidFill>
                  <a:srgbClr val="4D4D4D"/>
                </a:solidFill>
              </a:rPr>
              <a:t> à jour par  </a:t>
            </a:r>
            <a:r>
              <a:rPr lang="en-US" sz="1000" dirty="0" err="1">
                <a:solidFill>
                  <a:srgbClr val="4D4D4D"/>
                </a:solidFill>
              </a:rPr>
              <a:t>l’ECDC</a:t>
            </a:r>
            <a:r>
              <a:rPr lang="en-US" sz="1000" dirty="0">
                <a:solidFill>
                  <a:srgbClr val="4D4D4D"/>
                </a:solidFill>
              </a:rPr>
              <a:t>/EDQM</a:t>
            </a:r>
          </a:p>
        </p:txBody>
      </p:sp>
      <p:sp>
        <p:nvSpPr>
          <p:cNvPr id="35" name="TextBox 34">
            <a:extLst>
              <a:ext uri="{FF2B5EF4-FFF2-40B4-BE49-F238E27FC236}">
                <a16:creationId xmlns:a16="http://schemas.microsoft.com/office/drawing/2014/main" id="{A24F49A2-11B7-4AC2-890C-1A3652C8330E}"/>
              </a:ext>
            </a:extLst>
          </p:cNvPr>
          <p:cNvSpPr txBox="1"/>
          <p:nvPr/>
        </p:nvSpPr>
        <p:spPr>
          <a:xfrm>
            <a:off x="4119310" y="3610607"/>
            <a:ext cx="2879314" cy="400110"/>
          </a:xfrm>
          <a:prstGeom prst="rect">
            <a:avLst/>
          </a:prstGeom>
          <a:noFill/>
        </p:spPr>
        <p:txBody>
          <a:bodyPr wrap="none" rtlCol="0">
            <a:spAutoFit/>
          </a:bodyPr>
          <a:lstStyle/>
          <a:p>
            <a:pPr defTabSz="514350">
              <a:defRPr/>
            </a:pPr>
            <a:r>
              <a:rPr lang="fr-FR" sz="1000" dirty="0">
                <a:solidFill>
                  <a:srgbClr val="4D4D4D"/>
                </a:solidFill>
              </a:rPr>
              <a:t>Démontré par les États membres pour atteindre</a:t>
            </a:r>
          </a:p>
          <a:p>
            <a:pPr defTabSz="514350">
              <a:defRPr/>
            </a:pPr>
            <a:r>
              <a:rPr lang="fr-FR" sz="1000" dirty="0">
                <a:solidFill>
                  <a:srgbClr val="4D4D4D"/>
                </a:solidFill>
              </a:rPr>
              <a:t>les normes du Règlement</a:t>
            </a:r>
            <a:endParaRPr lang="en-US" sz="1000" dirty="0">
              <a:solidFill>
                <a:srgbClr val="4D4D4D"/>
              </a:solidFill>
            </a:endParaRPr>
          </a:p>
        </p:txBody>
      </p:sp>
      <p:sp>
        <p:nvSpPr>
          <p:cNvPr id="38" name="TextBox 37">
            <a:extLst>
              <a:ext uri="{FF2B5EF4-FFF2-40B4-BE49-F238E27FC236}">
                <a16:creationId xmlns:a16="http://schemas.microsoft.com/office/drawing/2014/main" id="{513E70E9-6448-4A85-AA48-66A1942C0481}"/>
              </a:ext>
            </a:extLst>
          </p:cNvPr>
          <p:cNvSpPr txBox="1"/>
          <p:nvPr/>
        </p:nvSpPr>
        <p:spPr>
          <a:xfrm>
            <a:off x="743969" y="2350687"/>
            <a:ext cx="797013" cy="276999"/>
          </a:xfrm>
          <a:prstGeom prst="rect">
            <a:avLst/>
          </a:prstGeom>
          <a:noFill/>
        </p:spPr>
        <p:txBody>
          <a:bodyPr wrap="none" rtlCol="0">
            <a:spAutoFit/>
          </a:bodyPr>
          <a:lstStyle/>
          <a:p>
            <a:pPr defTabSz="514350">
              <a:defRPr/>
            </a:pPr>
            <a:r>
              <a:rPr lang="en-US" sz="1200" b="1" dirty="0" err="1">
                <a:solidFill>
                  <a:srgbClr val="FFC000"/>
                </a:solidFill>
              </a:rPr>
              <a:t>Niveau</a:t>
            </a:r>
            <a:r>
              <a:rPr lang="en-US" sz="1013" b="1" dirty="0">
                <a:solidFill>
                  <a:srgbClr val="FFC000"/>
                </a:solidFill>
              </a:rPr>
              <a:t> 1</a:t>
            </a:r>
          </a:p>
        </p:txBody>
      </p:sp>
      <p:sp>
        <p:nvSpPr>
          <p:cNvPr id="39" name="TextBox 38">
            <a:extLst>
              <a:ext uri="{FF2B5EF4-FFF2-40B4-BE49-F238E27FC236}">
                <a16:creationId xmlns:a16="http://schemas.microsoft.com/office/drawing/2014/main" id="{02EDB161-8ADB-455B-9EB2-E6C18AFC74C6}"/>
              </a:ext>
            </a:extLst>
          </p:cNvPr>
          <p:cNvSpPr txBox="1"/>
          <p:nvPr/>
        </p:nvSpPr>
        <p:spPr>
          <a:xfrm>
            <a:off x="745747" y="3338217"/>
            <a:ext cx="797013" cy="276999"/>
          </a:xfrm>
          <a:prstGeom prst="rect">
            <a:avLst/>
          </a:prstGeom>
          <a:noFill/>
        </p:spPr>
        <p:txBody>
          <a:bodyPr wrap="none" rtlCol="0">
            <a:spAutoFit/>
          </a:bodyPr>
          <a:lstStyle/>
          <a:p>
            <a:pPr defTabSz="514350">
              <a:defRPr/>
            </a:pPr>
            <a:r>
              <a:rPr lang="en-US" sz="1200" b="1" dirty="0" err="1">
                <a:solidFill>
                  <a:srgbClr val="FFC000"/>
                </a:solidFill>
              </a:rPr>
              <a:t>Niveau</a:t>
            </a:r>
            <a:r>
              <a:rPr lang="en-US" sz="1013" b="1" dirty="0">
                <a:solidFill>
                  <a:srgbClr val="FFC000"/>
                </a:solidFill>
              </a:rPr>
              <a:t> 2</a:t>
            </a:r>
          </a:p>
        </p:txBody>
      </p:sp>
      <p:sp>
        <p:nvSpPr>
          <p:cNvPr id="40" name="TextBox 39">
            <a:extLst>
              <a:ext uri="{FF2B5EF4-FFF2-40B4-BE49-F238E27FC236}">
                <a16:creationId xmlns:a16="http://schemas.microsoft.com/office/drawing/2014/main" id="{A1338BB6-4781-4D83-97AF-8FE4D01FFC25}"/>
              </a:ext>
            </a:extLst>
          </p:cNvPr>
          <p:cNvSpPr txBox="1"/>
          <p:nvPr/>
        </p:nvSpPr>
        <p:spPr>
          <a:xfrm>
            <a:off x="726511" y="4641348"/>
            <a:ext cx="816249" cy="276999"/>
          </a:xfrm>
          <a:prstGeom prst="rect">
            <a:avLst/>
          </a:prstGeom>
          <a:noFill/>
        </p:spPr>
        <p:txBody>
          <a:bodyPr wrap="none" rtlCol="0">
            <a:spAutoFit/>
          </a:bodyPr>
          <a:lstStyle/>
          <a:p>
            <a:pPr defTabSz="514350">
              <a:defRPr/>
            </a:pPr>
            <a:r>
              <a:rPr lang="en-US" sz="1200" b="1" dirty="0" err="1">
                <a:solidFill>
                  <a:srgbClr val="FFC000"/>
                </a:solidFill>
              </a:rPr>
              <a:t>Niveau</a:t>
            </a:r>
            <a:r>
              <a:rPr lang="en-US" sz="1200" b="1" dirty="0">
                <a:solidFill>
                  <a:srgbClr val="FFC000"/>
                </a:solidFill>
              </a:rPr>
              <a:t> 3</a:t>
            </a:r>
          </a:p>
        </p:txBody>
      </p:sp>
      <p:pic>
        <p:nvPicPr>
          <p:cNvPr id="3" name="Picture 2" descr="A picture containing text&#10;&#10;Description automatically generated">
            <a:extLst>
              <a:ext uri="{FF2B5EF4-FFF2-40B4-BE49-F238E27FC236}">
                <a16:creationId xmlns:a16="http://schemas.microsoft.com/office/drawing/2014/main" id="{BDA9CF3E-CEC9-B008-E7DB-9671A426B2F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642" b="26908"/>
          <a:stretch/>
        </p:blipFill>
        <p:spPr>
          <a:xfrm>
            <a:off x="7061487" y="2259485"/>
            <a:ext cx="945371" cy="476945"/>
          </a:xfrm>
          <a:prstGeom prst="rect">
            <a:avLst/>
          </a:prstGeom>
        </p:spPr>
      </p:pic>
      <p:pic>
        <p:nvPicPr>
          <p:cNvPr id="5" name="Picture 4" descr="A picture containing application&#10;&#10;Description automatically generated">
            <a:extLst>
              <a:ext uri="{FF2B5EF4-FFF2-40B4-BE49-F238E27FC236}">
                <a16:creationId xmlns:a16="http://schemas.microsoft.com/office/drawing/2014/main" id="{90F7781A-5E0D-F466-E84D-898933C218C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724" t="19897" r="32770" b="6939"/>
          <a:stretch/>
        </p:blipFill>
        <p:spPr>
          <a:xfrm>
            <a:off x="8163898" y="3641730"/>
            <a:ext cx="341921" cy="549740"/>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FA8469FD-4A6F-B8BE-0B08-CE29008C3F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755" t="9557" r="26807"/>
          <a:stretch/>
        </p:blipFill>
        <p:spPr>
          <a:xfrm>
            <a:off x="7148394" y="4822767"/>
            <a:ext cx="385778" cy="597116"/>
          </a:xfrm>
          <a:prstGeom prst="rect">
            <a:avLst/>
          </a:prstGeom>
        </p:spPr>
      </p:pic>
      <p:pic>
        <p:nvPicPr>
          <p:cNvPr id="4" name="Picture 3" descr="Logo, company name&#10;&#10;Description automatically generated">
            <a:extLst>
              <a:ext uri="{FF2B5EF4-FFF2-40B4-BE49-F238E27FC236}">
                <a16:creationId xmlns:a16="http://schemas.microsoft.com/office/drawing/2014/main" id="{43F05D2E-2103-B72D-E88C-E4CE2567C3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98040" y="2995781"/>
            <a:ext cx="467772" cy="390332"/>
          </a:xfrm>
          <a:prstGeom prst="rect">
            <a:avLst/>
          </a:prstGeom>
        </p:spPr>
      </p:pic>
      <p:pic>
        <p:nvPicPr>
          <p:cNvPr id="14" name="Picture 13" descr="Text, logo&#10;&#10;Description automatically generated">
            <a:extLst>
              <a:ext uri="{FF2B5EF4-FFF2-40B4-BE49-F238E27FC236}">
                <a16:creationId xmlns:a16="http://schemas.microsoft.com/office/drawing/2014/main" id="{2A6AD8C6-02EB-B975-70D2-5D3F6E1A2E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7047" y="3002945"/>
            <a:ext cx="543899" cy="381749"/>
          </a:xfrm>
          <a:prstGeom prst="rect">
            <a:avLst/>
          </a:prstGeom>
        </p:spPr>
      </p:pic>
      <p:sp>
        <p:nvSpPr>
          <p:cNvPr id="31" name="TextBox 30">
            <a:extLst>
              <a:ext uri="{FF2B5EF4-FFF2-40B4-BE49-F238E27FC236}">
                <a16:creationId xmlns:a16="http://schemas.microsoft.com/office/drawing/2014/main" id="{C7DEC286-B9D8-4AA3-AAC0-56B781CCAF32}"/>
              </a:ext>
            </a:extLst>
          </p:cNvPr>
          <p:cNvSpPr txBox="1"/>
          <p:nvPr/>
        </p:nvSpPr>
        <p:spPr>
          <a:xfrm>
            <a:off x="2136258" y="3370525"/>
            <a:ext cx="378630" cy="219291"/>
          </a:xfrm>
          <a:prstGeom prst="rect">
            <a:avLst/>
          </a:prstGeom>
          <a:solidFill>
            <a:schemeClr val="accent5"/>
          </a:solidFill>
          <a:ln>
            <a:solidFill>
              <a:schemeClr val="accent5"/>
            </a:solidFill>
          </a:ln>
        </p:spPr>
        <p:txBody>
          <a:bodyPr wrap="none" rtlCol="0">
            <a:spAutoFit/>
          </a:bodyPr>
          <a:lstStyle/>
          <a:p>
            <a:pPr defTabSz="514350">
              <a:defRPr/>
            </a:pPr>
            <a:r>
              <a:rPr lang="en-US" sz="825" b="1" dirty="0">
                <a:solidFill>
                  <a:srgbClr val="4D4D4D"/>
                </a:solidFill>
              </a:rPr>
              <a:t>OU:</a:t>
            </a:r>
          </a:p>
        </p:txBody>
      </p:sp>
      <p:sp>
        <p:nvSpPr>
          <p:cNvPr id="37" name="TextBox 36">
            <a:extLst>
              <a:ext uri="{FF2B5EF4-FFF2-40B4-BE49-F238E27FC236}">
                <a16:creationId xmlns:a16="http://schemas.microsoft.com/office/drawing/2014/main" id="{97FCE38B-F416-4DC3-8D25-0F6BCFFC6840}"/>
              </a:ext>
            </a:extLst>
          </p:cNvPr>
          <p:cNvSpPr txBox="1"/>
          <p:nvPr/>
        </p:nvSpPr>
        <p:spPr>
          <a:xfrm>
            <a:off x="7858186" y="2882196"/>
            <a:ext cx="1285814" cy="707886"/>
          </a:xfrm>
          <a:prstGeom prst="rect">
            <a:avLst/>
          </a:prstGeom>
          <a:solidFill>
            <a:schemeClr val="bg2"/>
          </a:solidFill>
          <a:ln>
            <a:solidFill>
              <a:srgbClr val="FF0000"/>
            </a:solidFill>
          </a:ln>
        </p:spPr>
        <p:txBody>
          <a:bodyPr wrap="square" rtlCol="0">
            <a:spAutoFit/>
          </a:bodyPr>
          <a:lstStyle/>
          <a:p>
            <a:pPr algn="ctr" defTabSz="514350">
              <a:defRPr/>
            </a:pPr>
            <a:r>
              <a:rPr lang="fr-FR" sz="1000" dirty="0">
                <a:solidFill>
                  <a:srgbClr val="4D4D4D"/>
                </a:solidFill>
                <a:sym typeface="Wingdings" panose="05000000000000000000" pitchFamily="2" charset="2"/>
              </a:rPr>
              <a:t>Les inspecteurs doivent considérer que les normes sont respectées</a:t>
            </a:r>
            <a:endParaRPr lang="en-US" sz="1000" dirty="0">
              <a:solidFill>
                <a:srgbClr val="4D4D4D"/>
              </a:solidFill>
              <a:sym typeface="Wingdings" panose="05000000000000000000" pitchFamily="2" charset="2"/>
            </a:endParaRPr>
          </a:p>
        </p:txBody>
      </p:sp>
      <p:sp>
        <p:nvSpPr>
          <p:cNvPr id="41" name="TextBox 40">
            <a:extLst>
              <a:ext uri="{FF2B5EF4-FFF2-40B4-BE49-F238E27FC236}">
                <a16:creationId xmlns:a16="http://schemas.microsoft.com/office/drawing/2014/main" id="{960AEB39-F16A-4755-BF3B-D31C3F371A23}"/>
              </a:ext>
            </a:extLst>
          </p:cNvPr>
          <p:cNvSpPr txBox="1"/>
          <p:nvPr/>
        </p:nvSpPr>
        <p:spPr>
          <a:xfrm>
            <a:off x="5774851" y="3852646"/>
            <a:ext cx="2273695" cy="900246"/>
          </a:xfrm>
          <a:prstGeom prst="rect">
            <a:avLst/>
          </a:prstGeom>
          <a:solidFill>
            <a:schemeClr val="bg2"/>
          </a:solidFill>
          <a:ln>
            <a:solidFill>
              <a:srgbClr val="FF0000"/>
            </a:solidFill>
          </a:ln>
        </p:spPr>
        <p:txBody>
          <a:bodyPr wrap="square" rtlCol="0">
            <a:spAutoFit/>
          </a:bodyPr>
          <a:lstStyle/>
          <a:p>
            <a:pPr algn="ctr" defTabSz="514350">
              <a:defRPr/>
            </a:pPr>
            <a:r>
              <a:rPr lang="fr-FR" sz="1050" dirty="0">
                <a:solidFill>
                  <a:srgbClr val="4D4D4D"/>
                </a:solidFill>
                <a:sym typeface="Wingdings" panose="05000000000000000000" pitchFamily="2" charset="2"/>
              </a:rPr>
              <a:t>Les EM doivent démontrer la conformité aux normes –&gt; peuvent le faire en démontrant l'équivalence avec les normes de l'ECDC et l'EDQM</a:t>
            </a:r>
            <a:endParaRPr lang="en-US" sz="1050" dirty="0">
              <a:solidFill>
                <a:srgbClr val="4D4D4D"/>
              </a:solidFill>
              <a:sym typeface="Wingdings" panose="05000000000000000000" pitchFamily="2" charset="2"/>
            </a:endParaRPr>
          </a:p>
        </p:txBody>
      </p:sp>
      <p:sp>
        <p:nvSpPr>
          <p:cNvPr id="42" name="TextBox 41">
            <a:extLst>
              <a:ext uri="{FF2B5EF4-FFF2-40B4-BE49-F238E27FC236}">
                <a16:creationId xmlns:a16="http://schemas.microsoft.com/office/drawing/2014/main" id="{2E8F967E-705B-4CD7-99B0-494B95DE43CF}"/>
              </a:ext>
            </a:extLst>
          </p:cNvPr>
          <p:cNvSpPr txBox="1"/>
          <p:nvPr/>
        </p:nvSpPr>
        <p:spPr>
          <a:xfrm>
            <a:off x="4110711" y="5311436"/>
            <a:ext cx="2843226" cy="738664"/>
          </a:xfrm>
          <a:prstGeom prst="rect">
            <a:avLst/>
          </a:prstGeom>
          <a:solidFill>
            <a:schemeClr val="bg2"/>
          </a:solidFill>
          <a:ln>
            <a:solidFill>
              <a:srgbClr val="FF0000"/>
            </a:solidFill>
          </a:ln>
        </p:spPr>
        <p:txBody>
          <a:bodyPr wrap="square" rtlCol="0">
            <a:spAutoFit/>
          </a:bodyPr>
          <a:lstStyle/>
          <a:p>
            <a:pPr algn="ctr" defTabSz="514350">
              <a:defRPr/>
            </a:pPr>
            <a:r>
              <a:rPr lang="fr-FR" sz="1050" dirty="0">
                <a:solidFill>
                  <a:srgbClr val="4D4D4D"/>
                </a:solidFill>
                <a:sym typeface="Wingdings" panose="05000000000000000000" pitchFamily="2" charset="2"/>
              </a:rPr>
              <a:t>Les entités doivent démontrer l'équivalence aux inspecteurs –&gt; peuvent le faire en démontrant l'équivalence avec l'ECDC et l'EDQM</a:t>
            </a:r>
            <a:endParaRPr lang="en-US" sz="1050" dirty="0">
              <a:solidFill>
                <a:srgbClr val="4D4D4D"/>
              </a:solidFill>
              <a:sym typeface="Wingdings" panose="05000000000000000000" pitchFamily="2" charset="2"/>
            </a:endParaRPr>
          </a:p>
        </p:txBody>
      </p:sp>
      <p:sp>
        <p:nvSpPr>
          <p:cNvPr id="36" name="TextBox 6">
            <a:extLst>
              <a:ext uri="{FF2B5EF4-FFF2-40B4-BE49-F238E27FC236}">
                <a16:creationId xmlns:a16="http://schemas.microsoft.com/office/drawing/2014/main" id="{A2D43F13-018D-4C1E-94F5-936A91680815}"/>
              </a:ext>
            </a:extLst>
          </p:cNvPr>
          <p:cNvSpPr txBox="1"/>
          <p:nvPr/>
        </p:nvSpPr>
        <p:spPr>
          <a:xfrm>
            <a:off x="466834" y="4360477"/>
            <a:ext cx="1438214" cy="276999"/>
          </a:xfrm>
          <a:prstGeom prst="rect">
            <a:avLst/>
          </a:prstGeom>
          <a:solidFill>
            <a:schemeClr val="accent5"/>
          </a:solidFill>
          <a:ln>
            <a:solidFill>
              <a:schemeClr val="accent5"/>
            </a:solidFill>
          </a:ln>
        </p:spPr>
        <p:txBody>
          <a:bodyPr wrap="none" rtlCol="0">
            <a:spAutoFit/>
          </a:bodyPr>
          <a:lstStyle/>
          <a:p>
            <a:pPr defTabSz="514350">
              <a:defRPr/>
            </a:pPr>
            <a:r>
              <a:rPr lang="en-US" sz="1200" dirty="0">
                <a:solidFill>
                  <a:srgbClr val="4D4D4D"/>
                </a:solidFill>
              </a:rPr>
              <a:t>En </a:t>
            </a:r>
            <a:r>
              <a:rPr lang="en-US" sz="1200" dirty="0" err="1">
                <a:solidFill>
                  <a:srgbClr val="4D4D4D"/>
                </a:solidFill>
              </a:rPr>
              <a:t>cas</a:t>
            </a:r>
            <a:r>
              <a:rPr lang="en-US" sz="1200" dirty="0">
                <a:solidFill>
                  <a:srgbClr val="4D4D4D"/>
                </a:solidFill>
              </a:rPr>
              <a:t> </a:t>
            </a:r>
            <a:r>
              <a:rPr lang="en-US" sz="1200" dirty="0" err="1">
                <a:solidFill>
                  <a:srgbClr val="4D4D4D"/>
                </a:solidFill>
              </a:rPr>
              <a:t>d’absence</a:t>
            </a:r>
            <a:r>
              <a:rPr lang="en-US" sz="1200" dirty="0">
                <a:solidFill>
                  <a:srgbClr val="4D4D4D"/>
                </a:solidFill>
              </a:rPr>
              <a:t>:</a:t>
            </a:r>
          </a:p>
        </p:txBody>
      </p:sp>
    </p:spTree>
    <p:extLst>
      <p:ext uri="{BB962C8B-B14F-4D97-AF65-F5344CB8AC3E}">
        <p14:creationId xmlns:p14="http://schemas.microsoft.com/office/powerpoint/2010/main" val="69334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P spid="7" grpId="0" animBg="1"/>
      <p:bldP spid="34" grpId="0"/>
      <p:bldP spid="35" grpId="0"/>
      <p:bldP spid="39" grpId="0"/>
      <p:bldP spid="40" grpId="0"/>
      <p:bldP spid="31" grpId="0" animBg="1"/>
      <p:bldP spid="37" grpId="0" animBg="1"/>
      <p:bldP spid="41" grpId="0" animBg="1"/>
      <p:bldP spid="42" grpId="0" animBg="1"/>
      <p:bldP spid="3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Comité SoHO</a:t>
            </a:r>
          </a:p>
          <a:p>
            <a:pPr lvl="1"/>
            <a:r>
              <a:rPr lang="fr-FR" sz="1400" b="1" dirty="0"/>
              <a:t>Digitalisation – la plateforme </a:t>
            </a:r>
            <a:r>
              <a:rPr lang="fr-FR" sz="1400" b="1" dirty="0" err="1"/>
              <a:t>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66670" y="214414"/>
            <a:ext cx="8577330"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34266" y="3289563"/>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221867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A8C4B2DF-3189-4F47-8438-29DBAAAE14D5}"/>
              </a:ext>
            </a:extLst>
          </p:cNvPr>
          <p:cNvSpPr>
            <a:spLocks noGrp="1"/>
          </p:cNvSpPr>
          <p:nvPr>
            <p:ph type="title"/>
          </p:nvPr>
        </p:nvSpPr>
        <p:spPr>
          <a:xfrm>
            <a:off x="580929" y="137243"/>
            <a:ext cx="9003323" cy="586768"/>
          </a:xfrm>
        </p:spPr>
        <p:txBody>
          <a:bodyPr/>
          <a:lstStyle/>
          <a:p>
            <a:r>
              <a:rPr lang="fr-FR" sz="2800" b="1" dirty="0"/>
              <a:t>Protection des donneurs SoHO </a:t>
            </a:r>
            <a:endParaRPr lang="en-GB" sz="2800" b="1" noProof="0" dirty="0"/>
          </a:p>
        </p:txBody>
      </p:sp>
      <p:sp>
        <p:nvSpPr>
          <p:cNvPr id="24" name="TextBox 23">
            <a:extLst>
              <a:ext uri="{FF2B5EF4-FFF2-40B4-BE49-F238E27FC236}">
                <a16:creationId xmlns:a16="http://schemas.microsoft.com/office/drawing/2014/main" id="{F320A1D3-EDA3-432D-ABA0-3C5F59F4BEE1}"/>
              </a:ext>
            </a:extLst>
          </p:cNvPr>
          <p:cNvSpPr txBox="1"/>
          <p:nvPr/>
        </p:nvSpPr>
        <p:spPr>
          <a:xfrm>
            <a:off x="694859" y="877688"/>
            <a:ext cx="7754282" cy="416011"/>
          </a:xfrm>
          <a:prstGeom prst="rect">
            <a:avLst/>
          </a:prstGeom>
          <a:solidFill>
            <a:schemeClr val="bg2"/>
          </a:solidFill>
        </p:spPr>
        <p:txBody>
          <a:bodyPr wrap="square" rtlCol="0">
            <a:spAutoFit/>
          </a:bodyPr>
          <a:lstStyle/>
          <a:p>
            <a:pPr defTabSz="685800">
              <a:lnSpc>
                <a:spcPct val="150000"/>
              </a:lnSpc>
            </a:pPr>
            <a:r>
              <a:rPr lang="fr-FR" sz="1600" b="1" dirty="0">
                <a:solidFill>
                  <a:srgbClr val="4D4D4D"/>
                </a:solidFill>
              </a:rPr>
              <a:t>Protection des donneurs vivants </a:t>
            </a:r>
            <a:r>
              <a:rPr lang="fr-FR" sz="1600" b="1" dirty="0" err="1">
                <a:solidFill>
                  <a:srgbClr val="4D4D4D"/>
                </a:solidFill>
              </a:rPr>
              <a:t>SoHO</a:t>
            </a:r>
            <a:r>
              <a:rPr lang="fr-FR" sz="1600" b="1" dirty="0">
                <a:solidFill>
                  <a:srgbClr val="4D4D4D"/>
                </a:solidFill>
              </a:rPr>
              <a:t> avant, pendant et après la collecte</a:t>
            </a:r>
            <a:endParaRPr lang="en-US" sz="1600" b="1" dirty="0">
              <a:solidFill>
                <a:srgbClr val="4D4D4D"/>
              </a:solidFill>
              <a:latin typeface="Arial"/>
            </a:endParaRPr>
          </a:p>
        </p:txBody>
      </p:sp>
      <p:sp>
        <p:nvSpPr>
          <p:cNvPr id="36" name="TextBox 35">
            <a:extLst>
              <a:ext uri="{FF2B5EF4-FFF2-40B4-BE49-F238E27FC236}">
                <a16:creationId xmlns:a16="http://schemas.microsoft.com/office/drawing/2014/main" id="{46A13ADB-AAF9-468F-B8A6-6B22028E869D}"/>
              </a:ext>
            </a:extLst>
          </p:cNvPr>
          <p:cNvSpPr txBox="1"/>
          <p:nvPr/>
        </p:nvSpPr>
        <p:spPr>
          <a:xfrm>
            <a:off x="580929" y="1447376"/>
            <a:ext cx="8040295" cy="4154984"/>
          </a:xfrm>
          <a:prstGeom prst="rect">
            <a:avLst/>
          </a:prstGeom>
          <a:noFill/>
        </p:spPr>
        <p:txBody>
          <a:bodyPr wrap="square" rtlCol="0">
            <a:spAutoFit/>
          </a:bodyPr>
          <a:lstStyle/>
          <a:p>
            <a:pPr marL="285750" indent="-285750" defTabSz="685800">
              <a:lnSpc>
                <a:spcPct val="150000"/>
              </a:lnSpc>
              <a:buFont typeface="Arial" panose="020B0604020202020204" pitchFamily="34" charset="0"/>
              <a:buChar char="•"/>
            </a:pPr>
            <a:r>
              <a:rPr lang="fr-FR" sz="1600" dirty="0">
                <a:solidFill>
                  <a:srgbClr val="4D4D4D"/>
                </a:solidFill>
              </a:rPr>
              <a:t>Y compris pour les dons par des proches.</a:t>
            </a:r>
          </a:p>
          <a:p>
            <a:pPr marL="285750" indent="-285750" defTabSz="685800">
              <a:lnSpc>
                <a:spcPct val="150000"/>
              </a:lnSpc>
              <a:buFont typeface="Arial" panose="020B0604020202020204" pitchFamily="34" charset="0"/>
              <a:buChar char="•"/>
            </a:pPr>
            <a:r>
              <a:rPr lang="en-US" sz="1600" dirty="0">
                <a:solidFill>
                  <a:srgbClr val="4D4D4D"/>
                </a:solidFill>
                <a:latin typeface="Arial"/>
              </a:rPr>
              <a:t>Information et </a:t>
            </a:r>
            <a:r>
              <a:rPr lang="en-US" sz="1600" dirty="0" err="1">
                <a:solidFill>
                  <a:srgbClr val="4D4D4D"/>
                </a:solidFill>
                <a:latin typeface="Arial"/>
              </a:rPr>
              <a:t>consentement</a:t>
            </a:r>
            <a:endParaRPr lang="en-US" sz="1600" dirty="0">
              <a:solidFill>
                <a:srgbClr val="4D4D4D"/>
              </a:solidFill>
              <a:latin typeface="Arial"/>
            </a:endParaRPr>
          </a:p>
          <a:p>
            <a:pPr marL="285750" indent="-285750" defTabSz="685800">
              <a:lnSpc>
                <a:spcPct val="150000"/>
              </a:lnSpc>
              <a:buFont typeface="Arial" panose="020B0604020202020204" pitchFamily="34" charset="0"/>
              <a:buChar char="•"/>
            </a:pPr>
            <a:r>
              <a:rPr lang="fr-FR" sz="1600" dirty="0">
                <a:solidFill>
                  <a:srgbClr val="4D4D4D"/>
                </a:solidFill>
              </a:rPr>
              <a:t>Intégrité physique et mentale, non-discrimination, protection des données et préservation de l'anonymat (avec certaines exceptions).</a:t>
            </a:r>
          </a:p>
          <a:p>
            <a:pPr marL="285750" indent="-285750" defTabSz="685800">
              <a:lnSpc>
                <a:spcPct val="150000"/>
              </a:lnSpc>
              <a:buFont typeface="Arial" panose="020B0604020202020204" pitchFamily="34" charset="0"/>
              <a:buChar char="•"/>
            </a:pPr>
            <a:r>
              <a:rPr lang="en-US" sz="1600" dirty="0">
                <a:solidFill>
                  <a:srgbClr val="4D4D4D"/>
                </a:solidFill>
                <a:latin typeface="Arial"/>
              </a:rPr>
              <a:t>Evaluation de la santé des </a:t>
            </a:r>
            <a:r>
              <a:rPr lang="en-US" sz="1600" dirty="0" err="1">
                <a:solidFill>
                  <a:srgbClr val="4D4D4D"/>
                </a:solidFill>
                <a:latin typeface="Arial"/>
              </a:rPr>
              <a:t>donneurs</a:t>
            </a:r>
            <a:endParaRPr lang="en-US" sz="1600" dirty="0">
              <a:solidFill>
                <a:srgbClr val="4D4D4D"/>
              </a:solidFill>
              <a:latin typeface="Arial"/>
            </a:endParaRPr>
          </a:p>
          <a:p>
            <a:pPr marL="285750" indent="-285750" defTabSz="685800">
              <a:lnSpc>
                <a:spcPct val="150000"/>
              </a:lnSpc>
              <a:buFont typeface="Arial" panose="020B0604020202020204" pitchFamily="34" charset="0"/>
              <a:buChar char="•"/>
            </a:pPr>
            <a:r>
              <a:rPr lang="fr-FR" sz="1600" dirty="0">
                <a:solidFill>
                  <a:srgbClr val="4D4D4D"/>
                </a:solidFill>
              </a:rPr>
              <a:t>Approche proportionnée au risque pour la surveillance des donneurs </a:t>
            </a:r>
            <a:r>
              <a:rPr lang="en-US" sz="1600" dirty="0">
                <a:solidFill>
                  <a:srgbClr val="4D4D4D"/>
                </a:solidFill>
                <a:latin typeface="Arial"/>
              </a:rPr>
              <a:t>: </a:t>
            </a:r>
            <a:r>
              <a:rPr lang="fr-FR" sz="1600" dirty="0">
                <a:solidFill>
                  <a:srgbClr val="4D4D4D"/>
                </a:solidFill>
              </a:rPr>
              <a:t>enregistrement des donneurs soumis à </a:t>
            </a:r>
          </a:p>
          <a:p>
            <a:pPr marL="742950" lvl="1" indent="-285750" defTabSz="685800">
              <a:lnSpc>
                <a:spcPct val="150000"/>
              </a:lnSpc>
              <a:buFont typeface="Wingdings" panose="05000000000000000000" pitchFamily="2" charset="2"/>
              <a:buChar char="Ø"/>
            </a:pPr>
            <a:r>
              <a:rPr lang="fr-FR" sz="1600" dirty="0">
                <a:solidFill>
                  <a:srgbClr val="4D4D4D"/>
                </a:solidFill>
              </a:rPr>
              <a:t>interventions chirurgicales </a:t>
            </a:r>
          </a:p>
          <a:p>
            <a:pPr marL="742950" lvl="1" indent="-285750" defTabSz="685800">
              <a:lnSpc>
                <a:spcPct val="150000"/>
              </a:lnSpc>
              <a:buFont typeface="Wingdings" panose="05000000000000000000" pitchFamily="2" charset="2"/>
              <a:buChar char="Ø"/>
            </a:pPr>
            <a:r>
              <a:rPr lang="fr-FR" sz="1600" dirty="0">
                <a:solidFill>
                  <a:srgbClr val="4D4D4D"/>
                </a:solidFill>
              </a:rPr>
              <a:t>traitement médicamenteux </a:t>
            </a:r>
          </a:p>
          <a:p>
            <a:pPr marL="742950" lvl="1" indent="-285750" defTabSz="685800">
              <a:lnSpc>
                <a:spcPct val="150000"/>
              </a:lnSpc>
              <a:buFont typeface="Wingdings" panose="05000000000000000000" pitchFamily="2" charset="2"/>
              <a:buChar char="Ø"/>
            </a:pPr>
            <a:r>
              <a:rPr lang="fr-FR" sz="1600" dirty="0">
                <a:solidFill>
                  <a:srgbClr val="4D4D4D"/>
                </a:solidFill>
              </a:rPr>
              <a:t>dons fréquents ou répétés impliquant un risque pour la santé.</a:t>
            </a:r>
          </a:p>
          <a:p>
            <a:pPr marL="285750" indent="-285750" defTabSz="685800">
              <a:lnSpc>
                <a:spcPct val="150000"/>
              </a:lnSpc>
              <a:buFont typeface="Arial" panose="020B0604020202020204" pitchFamily="34" charset="0"/>
              <a:buChar char="•"/>
            </a:pPr>
            <a:r>
              <a:rPr lang="fr-FR" sz="1600" dirty="0">
                <a:solidFill>
                  <a:srgbClr val="4D4D4D"/>
                </a:solidFill>
              </a:rPr>
              <a:t>Déclaration obligatoire des effets indésirables graves chez les donneurs</a:t>
            </a:r>
            <a:endParaRPr lang="en-US" sz="1600" dirty="0">
              <a:solidFill>
                <a:srgbClr val="4D4D4D"/>
              </a:solidFill>
              <a:latin typeface="Arial"/>
            </a:endParaRPr>
          </a:p>
        </p:txBody>
      </p:sp>
      <p:sp>
        <p:nvSpPr>
          <p:cNvPr id="2" name="TextBox 1">
            <a:extLst>
              <a:ext uri="{FF2B5EF4-FFF2-40B4-BE49-F238E27FC236}">
                <a16:creationId xmlns:a16="http://schemas.microsoft.com/office/drawing/2014/main" id="{9D684AAA-B3E4-AC38-AAD5-F1B0E59F40E8}"/>
              </a:ext>
            </a:extLst>
          </p:cNvPr>
          <p:cNvSpPr txBox="1"/>
          <p:nvPr/>
        </p:nvSpPr>
        <p:spPr>
          <a:xfrm>
            <a:off x="580929" y="5541473"/>
            <a:ext cx="7754282" cy="461665"/>
          </a:xfrm>
          <a:prstGeom prst="rect">
            <a:avLst/>
          </a:prstGeom>
          <a:solidFill>
            <a:schemeClr val="bg2"/>
          </a:solidFill>
        </p:spPr>
        <p:txBody>
          <a:bodyPr wrap="square" rtlCol="0">
            <a:spAutoFit/>
          </a:bodyPr>
          <a:lstStyle/>
          <a:p>
            <a:pPr defTabSz="685800">
              <a:lnSpc>
                <a:spcPct val="150000"/>
              </a:lnSpc>
            </a:pPr>
            <a:r>
              <a:rPr lang="en-US" sz="1600" b="1" dirty="0">
                <a:solidFill>
                  <a:srgbClr val="4D4D4D"/>
                </a:solidFill>
                <a:latin typeface="Arial"/>
              </a:rPr>
              <a:t>Protection de la </a:t>
            </a:r>
            <a:r>
              <a:rPr lang="en-US" sz="1600" b="1" dirty="0" err="1">
                <a:solidFill>
                  <a:srgbClr val="4D4D4D"/>
                </a:solidFill>
                <a:latin typeface="Arial"/>
              </a:rPr>
              <a:t>dignité</a:t>
            </a:r>
            <a:r>
              <a:rPr lang="en-US" sz="1600" b="1" dirty="0">
                <a:solidFill>
                  <a:srgbClr val="4D4D4D"/>
                </a:solidFill>
                <a:latin typeface="Arial"/>
              </a:rPr>
              <a:t> </a:t>
            </a:r>
            <a:r>
              <a:rPr lang="en-US" sz="1600" b="1" dirty="0">
                <a:latin typeface="Arial"/>
              </a:rPr>
              <a:t>et</a:t>
            </a:r>
            <a:r>
              <a:rPr lang="en-US" sz="1600" b="1" dirty="0">
                <a:solidFill>
                  <a:srgbClr val="FF0000"/>
                </a:solidFill>
                <a:latin typeface="Arial"/>
              </a:rPr>
              <a:t> </a:t>
            </a:r>
            <a:r>
              <a:rPr lang="en-US" sz="1600" b="1" dirty="0">
                <a:solidFill>
                  <a:srgbClr val="4D4D4D"/>
                </a:solidFill>
                <a:latin typeface="Arial"/>
              </a:rPr>
              <a:t>de </a:t>
            </a:r>
            <a:r>
              <a:rPr lang="en-US" sz="1600" b="1" dirty="0" err="1">
                <a:solidFill>
                  <a:srgbClr val="4D4D4D"/>
                </a:solidFill>
                <a:latin typeface="Arial"/>
              </a:rPr>
              <a:t>l’intégrité</a:t>
            </a:r>
            <a:r>
              <a:rPr lang="en-US" sz="1600" b="1" dirty="0">
                <a:solidFill>
                  <a:srgbClr val="4D4D4D"/>
                </a:solidFill>
                <a:latin typeface="Arial"/>
              </a:rPr>
              <a:t> des </a:t>
            </a:r>
            <a:r>
              <a:rPr lang="en-US" sz="1600" b="1" dirty="0" err="1">
                <a:solidFill>
                  <a:srgbClr val="4D4D4D"/>
                </a:solidFill>
                <a:latin typeface="Arial"/>
              </a:rPr>
              <a:t>donneurs</a:t>
            </a:r>
            <a:r>
              <a:rPr lang="en-US" sz="1600" b="1" dirty="0">
                <a:solidFill>
                  <a:srgbClr val="4D4D4D"/>
                </a:solidFill>
                <a:latin typeface="Arial"/>
              </a:rPr>
              <a:t> </a:t>
            </a:r>
            <a:r>
              <a:rPr lang="en-US" sz="1600" b="1" dirty="0" err="1">
                <a:solidFill>
                  <a:srgbClr val="4D4D4D"/>
                </a:solidFill>
                <a:latin typeface="Arial"/>
              </a:rPr>
              <a:t>décédés</a:t>
            </a:r>
            <a:r>
              <a:rPr lang="en-US" sz="1600" b="1" dirty="0">
                <a:solidFill>
                  <a:srgbClr val="4D4D4D"/>
                </a:solidFill>
                <a:latin typeface="Arial"/>
              </a:rPr>
              <a:t> </a:t>
            </a:r>
          </a:p>
        </p:txBody>
      </p:sp>
      <p:sp>
        <p:nvSpPr>
          <p:cNvPr id="3" name="TextBox 2">
            <a:extLst>
              <a:ext uri="{FF2B5EF4-FFF2-40B4-BE49-F238E27FC236}">
                <a16:creationId xmlns:a16="http://schemas.microsoft.com/office/drawing/2014/main" id="{4597D986-BF28-FA91-2DDE-4C7F56982A52}"/>
              </a:ext>
            </a:extLst>
          </p:cNvPr>
          <p:cNvSpPr txBox="1"/>
          <p:nvPr/>
        </p:nvSpPr>
        <p:spPr>
          <a:xfrm>
            <a:off x="580929" y="6080750"/>
            <a:ext cx="8040295" cy="461665"/>
          </a:xfrm>
          <a:prstGeom prst="rect">
            <a:avLst/>
          </a:prstGeom>
          <a:noFill/>
        </p:spPr>
        <p:txBody>
          <a:bodyPr wrap="square" rtlCol="0">
            <a:spAutoFit/>
          </a:bodyPr>
          <a:lstStyle/>
          <a:p>
            <a:pPr marL="285750" indent="-285750" defTabSz="685800">
              <a:lnSpc>
                <a:spcPct val="150000"/>
              </a:lnSpc>
              <a:buFont typeface="Arial" panose="020B0604020202020204" pitchFamily="34" charset="0"/>
              <a:buChar char="•"/>
            </a:pPr>
            <a:r>
              <a:rPr lang="fr-FR" sz="1600" dirty="0">
                <a:solidFill>
                  <a:srgbClr val="4D4D4D"/>
                </a:solidFill>
              </a:rPr>
              <a:t>Information et consentement des proches si applicable</a:t>
            </a:r>
            <a:r>
              <a:rPr lang="fr-FR" sz="1400" dirty="0">
                <a:solidFill>
                  <a:srgbClr val="4D4D4D"/>
                </a:solidFill>
              </a:rPr>
              <a:t>.</a:t>
            </a:r>
            <a:endParaRPr lang="en-US" sz="1400" dirty="0">
              <a:solidFill>
                <a:srgbClr val="4D4D4D"/>
              </a:solidFill>
              <a:latin typeface="Arial"/>
            </a:endParaRPr>
          </a:p>
        </p:txBody>
      </p:sp>
    </p:spTree>
    <p:extLst>
      <p:ext uri="{BB962C8B-B14F-4D97-AF65-F5344CB8AC3E}">
        <p14:creationId xmlns:p14="http://schemas.microsoft.com/office/powerpoint/2010/main" val="2963738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59BE89-737D-4B4F-84EC-C8DCB5A834CE}"/>
              </a:ext>
            </a:extLst>
          </p:cNvPr>
          <p:cNvSpPr>
            <a:spLocks noGrp="1"/>
          </p:cNvSpPr>
          <p:nvPr>
            <p:ph idx="1"/>
          </p:nvPr>
        </p:nvSpPr>
        <p:spPr>
          <a:xfrm>
            <a:off x="581755" y="1348154"/>
            <a:ext cx="8179274" cy="4829908"/>
          </a:xfrm>
        </p:spPr>
        <p:txBody>
          <a:bodyPr/>
          <a:lstStyle/>
          <a:p>
            <a:r>
              <a:rPr lang="fr-FR" sz="2000" b="1" dirty="0">
                <a:solidFill>
                  <a:schemeClr val="tx2"/>
                </a:solidFill>
              </a:rPr>
              <a:t>Aucune incitation financière </a:t>
            </a:r>
            <a:r>
              <a:rPr lang="fr-FR" sz="2000" dirty="0"/>
              <a:t>à faire un don  </a:t>
            </a:r>
          </a:p>
          <a:p>
            <a:r>
              <a:rPr lang="fr-FR" sz="2000" b="1" dirty="0">
                <a:solidFill>
                  <a:schemeClr val="tx2"/>
                </a:solidFill>
              </a:rPr>
              <a:t>Compensation possible </a:t>
            </a:r>
            <a:r>
              <a:rPr lang="fr-FR" sz="2000" dirty="0"/>
              <a:t>des donneurs vivants pour les pertes selon le principe du don volontaire non rémunéré</a:t>
            </a:r>
            <a:r>
              <a:rPr lang="fr-FR" sz="2000" b="1" dirty="0">
                <a:solidFill>
                  <a:schemeClr val="tx2"/>
                </a:solidFill>
              </a:rPr>
              <a:t>.</a:t>
            </a:r>
          </a:p>
          <a:p>
            <a:r>
              <a:rPr lang="fr-FR" sz="2000" dirty="0"/>
              <a:t>Lorsqu’un État membre autorise l’indemnisation – </a:t>
            </a:r>
            <a:r>
              <a:rPr lang="fr-FR" sz="2000" b="1" dirty="0">
                <a:solidFill>
                  <a:srgbClr val="034EA2"/>
                </a:solidFill>
              </a:rPr>
              <a:t>plafond à fixer dans la législation nationale</a:t>
            </a:r>
            <a:r>
              <a:rPr lang="fr-FR" sz="2000" dirty="0"/>
              <a:t> – des critères transparents doivent être établis basés sur les bonnes pratiques élaborées par le SCB</a:t>
            </a:r>
          </a:p>
          <a:p>
            <a:r>
              <a:rPr lang="fr-FR" sz="2000" dirty="0"/>
              <a:t>Conditions de compensation fixées dans l'EM </a:t>
            </a:r>
            <a:r>
              <a:rPr lang="fr-FR" sz="2000" b="1" dirty="0">
                <a:solidFill>
                  <a:srgbClr val="034EA2"/>
                </a:solidFill>
              </a:rPr>
              <a:t>à partager </a:t>
            </a:r>
            <a:r>
              <a:rPr lang="fr-FR" sz="2000" dirty="0">
                <a:solidFill>
                  <a:srgbClr val="034EA2"/>
                </a:solidFill>
              </a:rPr>
              <a:t>avec les autres EM </a:t>
            </a:r>
            <a:r>
              <a:rPr lang="fr-FR" sz="2000" dirty="0"/>
              <a:t>via le SCB</a:t>
            </a:r>
          </a:p>
          <a:p>
            <a:r>
              <a:rPr lang="fr-FR" sz="2000" dirty="0"/>
              <a:t>Les activités de </a:t>
            </a:r>
            <a:r>
              <a:rPr lang="fr-FR" sz="2000" b="1" dirty="0">
                <a:solidFill>
                  <a:srgbClr val="034EA2"/>
                </a:solidFill>
              </a:rPr>
              <a:t>promotion des dons et de publicité </a:t>
            </a:r>
            <a:r>
              <a:rPr lang="fr-FR" sz="2000" dirty="0"/>
              <a:t>ne doivent pas faire référence à une compensation (sans préjudice des lois nationales sur l’information des donneurs)</a:t>
            </a:r>
            <a:endParaRPr lang="en-IE" sz="2000" dirty="0"/>
          </a:p>
        </p:txBody>
      </p:sp>
      <p:sp>
        <p:nvSpPr>
          <p:cNvPr id="22" name="Title 1">
            <a:extLst>
              <a:ext uri="{FF2B5EF4-FFF2-40B4-BE49-F238E27FC236}">
                <a16:creationId xmlns:a16="http://schemas.microsoft.com/office/drawing/2014/main" id="{A8C4B2DF-3189-4F47-8438-29DBAAAE14D5}"/>
              </a:ext>
            </a:extLst>
          </p:cNvPr>
          <p:cNvSpPr>
            <a:spLocks noGrp="1"/>
          </p:cNvSpPr>
          <p:nvPr>
            <p:ph type="title"/>
          </p:nvPr>
        </p:nvSpPr>
        <p:spPr>
          <a:xfrm>
            <a:off x="728042" y="287194"/>
            <a:ext cx="7886700" cy="782357"/>
          </a:xfrm>
        </p:spPr>
        <p:txBody>
          <a:bodyPr/>
          <a:lstStyle/>
          <a:p>
            <a:r>
              <a:rPr lang="en-GB" b="1" noProof="0" dirty="0"/>
              <a:t>Don </a:t>
            </a:r>
            <a:r>
              <a:rPr lang="en-GB" b="1" noProof="0" dirty="0" err="1"/>
              <a:t>volontaire</a:t>
            </a:r>
            <a:r>
              <a:rPr lang="en-GB" b="1" noProof="0" dirty="0"/>
              <a:t> et non </a:t>
            </a:r>
            <a:r>
              <a:rPr lang="en-GB" b="1" noProof="0" dirty="0" err="1"/>
              <a:t>rémunéré</a:t>
            </a:r>
            <a:endParaRPr lang="en-GB" b="1" noProof="0" dirty="0"/>
          </a:p>
        </p:txBody>
      </p:sp>
      <p:sp>
        <p:nvSpPr>
          <p:cNvPr id="8" name="Flowchart: Off-page Connector 7">
            <a:extLst>
              <a:ext uri="{FF2B5EF4-FFF2-40B4-BE49-F238E27FC236}">
                <a16:creationId xmlns:a16="http://schemas.microsoft.com/office/drawing/2014/main" id="{89D7AC67-CA61-F453-1482-1998E25D89DF}"/>
              </a:ext>
            </a:extLst>
          </p:cNvPr>
          <p:cNvSpPr/>
          <p:nvPr/>
        </p:nvSpPr>
        <p:spPr>
          <a:xfrm rot="5400000">
            <a:off x="6690562" y="4562153"/>
            <a:ext cx="1039553" cy="3101380"/>
          </a:xfrm>
          <a:prstGeom prst="flowChartOffpageConnector">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870EDB3-ED8E-9494-58D1-9DAADCED3B8E}"/>
              </a:ext>
            </a:extLst>
          </p:cNvPr>
          <p:cNvSpPr txBox="1"/>
          <p:nvPr/>
        </p:nvSpPr>
        <p:spPr>
          <a:xfrm>
            <a:off x="5836558" y="5697344"/>
            <a:ext cx="3101380" cy="830997"/>
          </a:xfrm>
          <a:prstGeom prst="rect">
            <a:avLst/>
          </a:prstGeom>
          <a:noFill/>
        </p:spPr>
        <p:txBody>
          <a:bodyPr wrap="square" rtlCol="0">
            <a:spAutoFit/>
          </a:bodyPr>
          <a:lstStyle/>
          <a:p>
            <a:pPr algn="ctr"/>
            <a:r>
              <a:rPr lang="fr-FR" sz="1200" dirty="0"/>
              <a:t>Principe maintenu </a:t>
            </a:r>
          </a:p>
          <a:p>
            <a:pPr algn="ctr"/>
            <a:r>
              <a:rPr lang="fr-FR" sz="1200" dirty="0"/>
              <a:t>Basé sur les recommandations du Comité de bioéthique du Conseil de l’Europe – visant la neutralité financière</a:t>
            </a:r>
            <a:endParaRPr lang="en-GB" sz="1200" dirty="0"/>
          </a:p>
        </p:txBody>
      </p:sp>
    </p:spTree>
    <p:extLst>
      <p:ext uri="{BB962C8B-B14F-4D97-AF65-F5344CB8AC3E}">
        <p14:creationId xmlns:p14="http://schemas.microsoft.com/office/powerpoint/2010/main" val="2509778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Comité SoHO</a:t>
            </a:r>
          </a:p>
          <a:p>
            <a:pPr lvl="1"/>
            <a:r>
              <a:rPr lang="fr-FR" sz="1400" b="1" dirty="0"/>
              <a:t>Digitalisation – la plateforme </a:t>
            </a:r>
            <a:r>
              <a:rPr lang="fr-FR" sz="1400" b="1" dirty="0" err="1"/>
              <a:t>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40912" y="214414"/>
            <a:ext cx="8603087"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66923" y="3667632"/>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575503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F9E489-298A-E344-B64B-10ADAC2BAF50}"/>
              </a:ext>
            </a:extLst>
          </p:cNvPr>
          <p:cNvSpPr>
            <a:spLocks noGrp="1"/>
          </p:cNvSpPr>
          <p:nvPr>
            <p:ph idx="1"/>
          </p:nvPr>
        </p:nvSpPr>
        <p:spPr>
          <a:xfrm>
            <a:off x="297724" y="1222131"/>
            <a:ext cx="8846276" cy="3782948"/>
          </a:xfrm>
        </p:spPr>
        <p:txBody>
          <a:bodyPr/>
          <a:lstStyle/>
          <a:p>
            <a:r>
              <a:rPr lang="fr-FR" dirty="0"/>
              <a:t>Identification et réduction de</a:t>
            </a:r>
            <a:r>
              <a:rPr lang="fr-FR" b="1" dirty="0"/>
              <a:t> l’ensemble des risques liés aux SoHO </a:t>
            </a:r>
            <a:r>
              <a:rPr lang="fr-FR" dirty="0"/>
              <a:t>(maladies infectieuses, génétiques, toxines, contaminants de l’environnement, réactions immunitaires, …)</a:t>
            </a:r>
          </a:p>
          <a:p>
            <a:r>
              <a:rPr lang="fr-FR" dirty="0"/>
              <a:t>Application des règles nationales concernant le </a:t>
            </a:r>
            <a:r>
              <a:rPr lang="fr-FR" b="1" dirty="0">
                <a:solidFill>
                  <a:srgbClr val="034EA2"/>
                </a:solidFill>
              </a:rPr>
              <a:t>nombre maximum de descendants </a:t>
            </a:r>
            <a:r>
              <a:rPr lang="fr-FR" dirty="0"/>
              <a:t>d'un donneur SoHO</a:t>
            </a:r>
          </a:p>
          <a:p>
            <a:r>
              <a:rPr lang="fr-FR" b="1" dirty="0">
                <a:solidFill>
                  <a:srgbClr val="034EA2"/>
                </a:solidFill>
              </a:rPr>
              <a:t>Pas d'administration de </a:t>
            </a:r>
            <a:r>
              <a:rPr lang="fr-FR" b="1" dirty="0" err="1">
                <a:solidFill>
                  <a:srgbClr val="034EA2"/>
                </a:solidFill>
              </a:rPr>
              <a:t>SoHO</a:t>
            </a:r>
            <a:r>
              <a:rPr lang="fr-FR" b="1" dirty="0">
                <a:solidFill>
                  <a:srgbClr val="034EA2"/>
                </a:solidFill>
              </a:rPr>
              <a:t> inutile</a:t>
            </a:r>
            <a:r>
              <a:rPr lang="fr-FR" dirty="0"/>
              <a:t>, s’il existe une alternative ou dans les cas où il n'y a pas d'avantage prouvé</a:t>
            </a:r>
          </a:p>
          <a:p>
            <a:r>
              <a:rPr lang="fr-FR" dirty="0"/>
              <a:t>Aucune promotion de l'application SoHO basée sur des </a:t>
            </a:r>
            <a:r>
              <a:rPr lang="fr-FR" b="1" dirty="0">
                <a:solidFill>
                  <a:srgbClr val="034EA2"/>
                </a:solidFill>
              </a:rPr>
              <a:t>informations trompeuses</a:t>
            </a:r>
          </a:p>
          <a:p>
            <a:r>
              <a:rPr lang="fr-FR" dirty="0"/>
              <a:t>Pas d’application humaine du SoHO sans objectif thérapeutique ou de procréation assistée (càd </a:t>
            </a:r>
            <a:r>
              <a:rPr lang="fr-FR" b="1" dirty="0">
                <a:solidFill>
                  <a:srgbClr val="034EA2"/>
                </a:solidFill>
              </a:rPr>
              <a:t>pas d’applications exclusivement cosmétiques ou nutritionnelles)</a:t>
            </a:r>
            <a:endParaRPr lang="en-IE" b="1" dirty="0">
              <a:solidFill>
                <a:srgbClr val="034EA2"/>
              </a:solidFill>
            </a:endParaRPr>
          </a:p>
        </p:txBody>
      </p:sp>
      <p:sp>
        <p:nvSpPr>
          <p:cNvPr id="3" name="Title 2">
            <a:extLst>
              <a:ext uri="{FF2B5EF4-FFF2-40B4-BE49-F238E27FC236}">
                <a16:creationId xmlns:a16="http://schemas.microsoft.com/office/drawing/2014/main" id="{B5BF26B5-F1BC-978A-6BF0-4729F56571F2}"/>
              </a:ext>
            </a:extLst>
          </p:cNvPr>
          <p:cNvSpPr>
            <a:spLocks noGrp="1"/>
          </p:cNvSpPr>
          <p:nvPr>
            <p:ph type="title"/>
          </p:nvPr>
        </p:nvSpPr>
        <p:spPr>
          <a:xfrm>
            <a:off x="297724" y="62758"/>
            <a:ext cx="8858251" cy="782357"/>
          </a:xfrm>
        </p:spPr>
        <p:txBody>
          <a:bodyPr/>
          <a:lstStyle/>
          <a:p>
            <a:r>
              <a:rPr lang="fr-FR" b="1" dirty="0"/>
              <a:t>Protection des receveurs et de la descendance</a:t>
            </a:r>
            <a:endParaRPr lang="en-IE" b="1" dirty="0"/>
          </a:p>
        </p:txBody>
      </p:sp>
      <p:sp>
        <p:nvSpPr>
          <p:cNvPr id="5" name="Rectangle: Rounded Corners 4">
            <a:extLst>
              <a:ext uri="{FF2B5EF4-FFF2-40B4-BE49-F238E27FC236}">
                <a16:creationId xmlns:a16="http://schemas.microsoft.com/office/drawing/2014/main" id="{974441FB-F373-80D2-33DA-C78312DD701B}"/>
              </a:ext>
            </a:extLst>
          </p:cNvPr>
          <p:cNvSpPr/>
          <p:nvPr/>
        </p:nvSpPr>
        <p:spPr>
          <a:xfrm>
            <a:off x="432947" y="4075683"/>
            <a:ext cx="8575829" cy="92939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672179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TextBox 9"/>
          <p:cNvSpPr txBox="1">
            <a:spLocks noChangeArrowheads="1"/>
          </p:cNvSpPr>
          <p:nvPr/>
        </p:nvSpPr>
        <p:spPr bwMode="auto">
          <a:xfrm>
            <a:off x="506591" y="4038318"/>
            <a:ext cx="286543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ctr">
              <a:spcBef>
                <a:spcPct val="0"/>
              </a:spcBef>
              <a:buClrTx/>
              <a:buNone/>
              <a:defRPr/>
            </a:pPr>
            <a:r>
              <a:rPr lang="fr-FR" altLang="en-US" sz="1400" i="0" dirty="0">
                <a:solidFill>
                  <a:srgbClr val="4D4D4D"/>
                </a:solidFill>
                <a:latin typeface="Arial"/>
              </a:rPr>
              <a:t>Directive 2002/98/CE du 27 janvier 2003 concernant le sang humain</a:t>
            </a:r>
          </a:p>
        </p:txBody>
      </p:sp>
      <p:sp>
        <p:nvSpPr>
          <p:cNvPr id="60422" name="Text Box 6"/>
          <p:cNvSpPr txBox="1">
            <a:spLocks noChangeArrowheads="1"/>
          </p:cNvSpPr>
          <p:nvPr/>
        </p:nvSpPr>
        <p:spPr bwMode="auto">
          <a:xfrm>
            <a:off x="812568" y="296474"/>
            <a:ext cx="7699077"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175"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spcBef>
                <a:spcPct val="0"/>
              </a:spcBef>
              <a:buClrTx/>
              <a:buNone/>
              <a:defRPr/>
            </a:pPr>
            <a:r>
              <a:rPr lang="fr-FR" altLang="en-US" sz="2600" b="1" i="0" dirty="0">
                <a:solidFill>
                  <a:srgbClr val="034EA2"/>
                </a:solidFill>
                <a:latin typeface="Arial"/>
              </a:rPr>
              <a:t>Rappel sur la législation actuelle de l'UE sur la sécurité et la qualité des SoHO</a:t>
            </a:r>
          </a:p>
          <a:p>
            <a:pPr lvl="0">
              <a:spcBef>
                <a:spcPct val="0"/>
              </a:spcBef>
              <a:buClrTx/>
              <a:buNone/>
              <a:defRPr/>
            </a:pPr>
            <a:r>
              <a:rPr lang="fr-FR" altLang="en-US" b="1" i="0" dirty="0">
                <a:solidFill>
                  <a:schemeClr val="accent5">
                    <a:lumMod val="75000"/>
                  </a:schemeClr>
                </a:solidFill>
                <a:latin typeface="Arial"/>
              </a:rPr>
              <a:t>Applicable jusqu’au 6 août 2027</a:t>
            </a:r>
            <a:endParaRPr kumimoji="0" lang="en-GB" altLang="en-US" b="1" i="0" u="none" strike="noStrike" kern="1200" cap="none" spc="0" normalizeH="0" baseline="0" noProof="0" dirty="0">
              <a:ln>
                <a:noFill/>
              </a:ln>
              <a:solidFill>
                <a:schemeClr val="accent5">
                  <a:lumMod val="75000"/>
                </a:schemeClr>
              </a:solidFill>
              <a:effectLst/>
              <a:uLnTx/>
              <a:uFillTx/>
              <a:latin typeface="Arial"/>
            </a:endParaRPr>
          </a:p>
        </p:txBody>
      </p:sp>
      <p:sp>
        <p:nvSpPr>
          <p:cNvPr id="60431" name="TextBox 8"/>
          <p:cNvSpPr txBox="1">
            <a:spLocks noChangeArrowheads="1"/>
          </p:cNvSpPr>
          <p:nvPr/>
        </p:nvSpPr>
        <p:spPr bwMode="auto">
          <a:xfrm>
            <a:off x="620643" y="3052630"/>
            <a:ext cx="2698750" cy="338138"/>
          </a:xfrm>
          <a:prstGeom prst="rect">
            <a:avLst/>
          </a:prstGeom>
          <a:solidFill>
            <a:schemeClr val="accent5"/>
          </a:solidFill>
          <a:ln>
            <a:noFill/>
          </a:ln>
        </p:spPr>
        <p:txBody>
          <a:bodyPr>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E" altLang="en-US" sz="1600" b="1" i="0" u="none" strike="noStrike" kern="1200" cap="none" spc="0" normalizeH="0" baseline="0" noProof="0" dirty="0">
                <a:ln>
                  <a:noFill/>
                </a:ln>
                <a:solidFill>
                  <a:srgbClr val="000000"/>
                </a:solidFill>
                <a:effectLst/>
                <a:uLnTx/>
                <a:uFillTx/>
                <a:latin typeface="Arial"/>
                <a:ea typeface="+mn-ea"/>
                <a:cs typeface="+mn-cs"/>
              </a:rPr>
              <a:t>SANG &amp; PLASMA</a:t>
            </a:r>
            <a:endParaRPr kumimoji="0" lang="en-GB" alt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60434" name="TextBox 11"/>
          <p:cNvSpPr txBox="1">
            <a:spLocks noChangeArrowheads="1"/>
          </p:cNvSpPr>
          <p:nvPr/>
        </p:nvSpPr>
        <p:spPr bwMode="auto">
          <a:xfrm>
            <a:off x="610168" y="2107861"/>
            <a:ext cx="126082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IE" altLang="en-US" sz="1500" b="0" i="0" u="none" strike="noStrike" kern="1200" cap="none" spc="0" normalizeH="0" baseline="0" noProof="0" dirty="0">
                <a:ln>
                  <a:noFill/>
                </a:ln>
                <a:solidFill>
                  <a:srgbClr val="000000"/>
                </a:solidFill>
                <a:effectLst/>
                <a:uLnTx/>
                <a:uFillTx/>
                <a:latin typeface="Arial"/>
                <a:ea typeface="+mn-ea"/>
                <a:cs typeface="+mn-cs"/>
              </a:rPr>
              <a:t>Transfusion</a:t>
            </a:r>
            <a:endParaRPr kumimoji="0" lang="en-GB" altLang="en-US"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60435" name="TextBox 29"/>
          <p:cNvSpPr txBox="1">
            <a:spLocks noChangeArrowheads="1"/>
          </p:cNvSpPr>
          <p:nvPr/>
        </p:nvSpPr>
        <p:spPr bwMode="auto">
          <a:xfrm>
            <a:off x="2193997" y="2131237"/>
            <a:ext cx="12080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IE" altLang="en-US" sz="1500" i="0" dirty="0">
                <a:solidFill>
                  <a:srgbClr val="000000"/>
                </a:solidFill>
                <a:latin typeface="Arial"/>
              </a:rPr>
              <a:t>      MDP</a:t>
            </a:r>
            <a:endParaRPr kumimoji="0" lang="en-GB" altLang="en-US"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60438" name="TextBox 31"/>
          <p:cNvSpPr txBox="1">
            <a:spLocks noChangeArrowheads="1"/>
          </p:cNvSpPr>
          <p:nvPr/>
        </p:nvSpPr>
        <p:spPr bwMode="auto">
          <a:xfrm>
            <a:off x="3852022" y="3011425"/>
            <a:ext cx="2698750" cy="338138"/>
          </a:xfrm>
          <a:prstGeom prst="rect">
            <a:avLst/>
          </a:prstGeom>
          <a:solidFill>
            <a:schemeClr val="accent5"/>
          </a:solidFill>
          <a:ln>
            <a:noFill/>
          </a:ln>
        </p:spPr>
        <p:txBody>
          <a:bodyPr>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E" altLang="en-US" sz="1600" b="1" i="0" u="none" strike="noStrike" kern="1200" cap="none" spc="0" normalizeH="0" baseline="0" noProof="0" dirty="0">
                <a:ln>
                  <a:noFill/>
                </a:ln>
                <a:solidFill>
                  <a:srgbClr val="000000"/>
                </a:solidFill>
                <a:effectLst/>
                <a:uLnTx/>
                <a:uFillTx/>
                <a:latin typeface="Arial"/>
                <a:ea typeface="+mn-ea"/>
                <a:cs typeface="+mn-cs"/>
              </a:rPr>
              <a:t>TISSUS &amp; CELLULES</a:t>
            </a:r>
            <a:endParaRPr kumimoji="0" lang="en-GB" alt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60441" name="TextBox 41"/>
          <p:cNvSpPr txBox="1">
            <a:spLocks noChangeArrowheads="1"/>
          </p:cNvSpPr>
          <p:nvPr/>
        </p:nvSpPr>
        <p:spPr bwMode="auto">
          <a:xfrm>
            <a:off x="4420718" y="2078490"/>
            <a:ext cx="71471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IE" altLang="en-US" sz="1500" i="0" dirty="0">
                <a:solidFill>
                  <a:srgbClr val="000000"/>
                </a:solidFill>
                <a:latin typeface="Arial"/>
              </a:rPr>
              <a:t>AMP</a:t>
            </a:r>
            <a:endParaRPr kumimoji="0" lang="en-GB" altLang="en-US"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60442" name="TextBox 42"/>
          <p:cNvSpPr txBox="1">
            <a:spLocks noChangeArrowheads="1"/>
          </p:cNvSpPr>
          <p:nvPr/>
        </p:nvSpPr>
        <p:spPr bwMode="auto">
          <a:xfrm>
            <a:off x="5951815" y="2066394"/>
            <a:ext cx="149101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IE" altLang="en-US" sz="1500" b="0" i="0" u="none" strike="noStrike" kern="1200" cap="none" spc="0" normalizeH="0" baseline="0" noProof="0" dirty="0">
                <a:ln>
                  <a:noFill/>
                </a:ln>
                <a:solidFill>
                  <a:srgbClr val="000000"/>
                </a:solidFill>
                <a:effectLst/>
                <a:uLnTx/>
                <a:uFillTx/>
                <a:latin typeface="Arial"/>
                <a:ea typeface="+mn-ea"/>
                <a:cs typeface="+mn-cs"/>
              </a:rPr>
              <a:t>PTC/PTT</a:t>
            </a:r>
            <a:endParaRPr kumimoji="0" lang="en-GB" altLang="en-US"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60451" name="TextBox 44"/>
          <p:cNvSpPr txBox="1">
            <a:spLocks noChangeArrowheads="1"/>
          </p:cNvSpPr>
          <p:nvPr/>
        </p:nvSpPr>
        <p:spPr bwMode="auto">
          <a:xfrm>
            <a:off x="7479335" y="3011425"/>
            <a:ext cx="1338262" cy="344409"/>
          </a:xfrm>
          <a:prstGeom prst="rect">
            <a:avLst/>
          </a:prstGeom>
          <a:solidFill>
            <a:schemeClr val="accent5"/>
          </a:solidFill>
          <a:ln>
            <a:noFill/>
          </a:ln>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E" altLang="en-US" sz="1600" b="1" i="0" u="none" strike="noStrike" kern="1200" cap="none" spc="0" normalizeH="0" baseline="0" noProof="0" dirty="0">
                <a:ln>
                  <a:noFill/>
                </a:ln>
                <a:solidFill>
                  <a:srgbClr val="000000"/>
                </a:solidFill>
                <a:effectLst/>
                <a:uLnTx/>
                <a:uFillTx/>
                <a:latin typeface="Arial"/>
                <a:ea typeface="+mn-ea"/>
                <a:cs typeface="+mn-cs"/>
              </a:rPr>
              <a:t>ORGANES</a:t>
            </a:r>
            <a:endParaRPr kumimoji="0" lang="en-GB" alt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60445" name="TextBox 9"/>
          <p:cNvSpPr txBox="1">
            <a:spLocks noChangeArrowheads="1"/>
          </p:cNvSpPr>
          <p:nvPr/>
        </p:nvSpPr>
        <p:spPr bwMode="auto">
          <a:xfrm>
            <a:off x="3865674" y="4050427"/>
            <a:ext cx="28654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ctr">
              <a:spcBef>
                <a:spcPct val="0"/>
              </a:spcBef>
              <a:buClrTx/>
              <a:buNone/>
              <a:defRPr/>
            </a:pPr>
            <a:r>
              <a:rPr lang="fr-FR" altLang="en-US" sz="1400" i="0" dirty="0">
                <a:solidFill>
                  <a:srgbClr val="4D4D4D"/>
                </a:solidFill>
                <a:latin typeface="Arial"/>
              </a:rPr>
              <a:t>Directive 2004/23/CE du 31 mars 2004 concernant les tissus et cellules humains</a:t>
            </a:r>
            <a:endParaRPr kumimoji="0" lang="en-GB" altLang="en-US" sz="1400" b="0" i="0" u="none" strike="noStrike" kern="1200" cap="none" spc="0" normalizeH="0" baseline="0" noProof="0" dirty="0">
              <a:ln>
                <a:noFill/>
              </a:ln>
              <a:solidFill>
                <a:srgbClr val="4D4D4D"/>
              </a:solidFill>
              <a:effectLst/>
              <a:uLnTx/>
              <a:uFillTx/>
              <a:latin typeface="Arial"/>
              <a:ea typeface="+mn-ea"/>
              <a:cs typeface="+mn-cs"/>
            </a:endParaRPr>
          </a:p>
        </p:txBody>
      </p:sp>
      <p:sp>
        <p:nvSpPr>
          <p:cNvPr id="60446" name="TextBox 9"/>
          <p:cNvSpPr txBox="1">
            <a:spLocks noChangeArrowheads="1"/>
          </p:cNvSpPr>
          <p:nvPr/>
        </p:nvSpPr>
        <p:spPr bwMode="auto">
          <a:xfrm>
            <a:off x="7479335" y="3824906"/>
            <a:ext cx="143107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ctr">
              <a:spcBef>
                <a:spcPct val="0"/>
              </a:spcBef>
              <a:buClrTx/>
              <a:buNone/>
              <a:defRPr/>
            </a:pPr>
            <a:r>
              <a:rPr lang="fr-FR" altLang="en-US" sz="1400" i="0" dirty="0">
                <a:solidFill>
                  <a:srgbClr val="4D4D4D"/>
                </a:solidFill>
                <a:latin typeface="Arial"/>
              </a:rPr>
              <a:t>Directive 2010/53/UE du 7 juillet 2010 sur les organes humains</a:t>
            </a:r>
          </a:p>
        </p:txBody>
      </p:sp>
      <p:cxnSp>
        <p:nvCxnSpPr>
          <p:cNvPr id="5" name="Straight Arrow Connector 4">
            <a:extLst>
              <a:ext uri="{FF2B5EF4-FFF2-40B4-BE49-F238E27FC236}">
                <a16:creationId xmlns:a16="http://schemas.microsoft.com/office/drawing/2014/main" id="{B2AFE1D8-B32D-4B17-2DCF-411A472F02B2}"/>
              </a:ext>
            </a:extLst>
          </p:cNvPr>
          <p:cNvCxnSpPr>
            <a:cxnSpLocks/>
          </p:cNvCxnSpPr>
          <p:nvPr/>
        </p:nvCxnSpPr>
        <p:spPr>
          <a:xfrm flipV="1">
            <a:off x="2675119" y="2496243"/>
            <a:ext cx="106017" cy="33702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C10E33C-5480-920C-0365-24B8D6812761}"/>
              </a:ext>
            </a:extLst>
          </p:cNvPr>
          <p:cNvCxnSpPr>
            <a:cxnSpLocks/>
          </p:cNvCxnSpPr>
          <p:nvPr/>
        </p:nvCxnSpPr>
        <p:spPr>
          <a:xfrm flipH="1" flipV="1">
            <a:off x="1134613" y="2485294"/>
            <a:ext cx="136732" cy="33702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7A3C0B64-C9FA-F94F-A58A-317332607052}"/>
              </a:ext>
            </a:extLst>
          </p:cNvPr>
          <p:cNvCxnSpPr>
            <a:cxnSpLocks/>
          </p:cNvCxnSpPr>
          <p:nvPr/>
        </p:nvCxnSpPr>
        <p:spPr>
          <a:xfrm flipV="1">
            <a:off x="6200057" y="2579302"/>
            <a:ext cx="183078" cy="29052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DEA6257-642E-A84B-4095-6F2DD05C9F86}"/>
              </a:ext>
            </a:extLst>
          </p:cNvPr>
          <p:cNvCxnSpPr>
            <a:cxnSpLocks/>
          </p:cNvCxnSpPr>
          <p:nvPr/>
        </p:nvCxnSpPr>
        <p:spPr>
          <a:xfrm flipH="1" flipV="1">
            <a:off x="4938746" y="2485294"/>
            <a:ext cx="359647" cy="33702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4" name="Flowchart: Off-page Connector 13">
            <a:extLst>
              <a:ext uri="{FF2B5EF4-FFF2-40B4-BE49-F238E27FC236}">
                <a16:creationId xmlns:a16="http://schemas.microsoft.com/office/drawing/2014/main" id="{153DA096-FB10-B08E-D8A7-BBAEE6E0D2D3}"/>
              </a:ext>
            </a:extLst>
          </p:cNvPr>
          <p:cNvSpPr/>
          <p:nvPr/>
        </p:nvSpPr>
        <p:spPr>
          <a:xfrm rot="10800000">
            <a:off x="600432" y="3606618"/>
            <a:ext cx="2698749" cy="1400566"/>
          </a:xfrm>
          <a:prstGeom prst="flowChartOffpageConnector">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2" name="Flowchart: Off-page Connector 31">
            <a:extLst>
              <a:ext uri="{FF2B5EF4-FFF2-40B4-BE49-F238E27FC236}">
                <a16:creationId xmlns:a16="http://schemas.microsoft.com/office/drawing/2014/main" id="{98717D21-3E5B-DE29-C8DC-4A789C7F3FDB}"/>
              </a:ext>
            </a:extLst>
          </p:cNvPr>
          <p:cNvSpPr/>
          <p:nvPr/>
        </p:nvSpPr>
        <p:spPr>
          <a:xfrm rot="10800000">
            <a:off x="3934944" y="3622262"/>
            <a:ext cx="2698749" cy="1400566"/>
          </a:xfrm>
          <a:prstGeom prst="flowChartOffpageConnector">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3" name="Flowchart: Off-page Connector 32">
            <a:extLst>
              <a:ext uri="{FF2B5EF4-FFF2-40B4-BE49-F238E27FC236}">
                <a16:creationId xmlns:a16="http://schemas.microsoft.com/office/drawing/2014/main" id="{9E946A6F-ABEB-2F48-955E-9161E0E4851C}"/>
              </a:ext>
            </a:extLst>
          </p:cNvPr>
          <p:cNvSpPr/>
          <p:nvPr/>
        </p:nvSpPr>
        <p:spPr>
          <a:xfrm rot="10800000">
            <a:off x="7527232" y="3558441"/>
            <a:ext cx="1338263" cy="1464388"/>
          </a:xfrm>
          <a:prstGeom prst="flowChartOffpageConnector">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Rounded Corners 15">
            <a:extLst>
              <a:ext uri="{FF2B5EF4-FFF2-40B4-BE49-F238E27FC236}">
                <a16:creationId xmlns:a16="http://schemas.microsoft.com/office/drawing/2014/main" id="{83533916-69D9-5A4C-108A-74CB9E168C45}"/>
              </a:ext>
            </a:extLst>
          </p:cNvPr>
          <p:cNvSpPr/>
          <p:nvPr/>
        </p:nvSpPr>
        <p:spPr>
          <a:xfrm>
            <a:off x="312471" y="1664080"/>
            <a:ext cx="6972327" cy="4069388"/>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Rounded Corners 36">
            <a:extLst>
              <a:ext uri="{FF2B5EF4-FFF2-40B4-BE49-F238E27FC236}">
                <a16:creationId xmlns:a16="http://schemas.microsoft.com/office/drawing/2014/main" id="{36E71643-D220-68B4-9B1C-2B486C6DDC82}"/>
              </a:ext>
            </a:extLst>
          </p:cNvPr>
          <p:cNvSpPr/>
          <p:nvPr/>
        </p:nvSpPr>
        <p:spPr>
          <a:xfrm>
            <a:off x="7370149" y="1664080"/>
            <a:ext cx="1631864" cy="4069388"/>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Graphique 2" descr="Organe du cœur contour">
            <a:extLst>
              <a:ext uri="{FF2B5EF4-FFF2-40B4-BE49-F238E27FC236}">
                <a16:creationId xmlns:a16="http://schemas.microsoft.com/office/drawing/2014/main" id="{18CDD68D-D514-6C34-2DF1-182517ABE5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95837" y="1861311"/>
            <a:ext cx="807847" cy="807847"/>
          </a:xfrm>
          <a:prstGeom prst="rect">
            <a:avLst/>
          </a:prstGeom>
        </p:spPr>
      </p:pic>
    </p:spTree>
    <p:extLst>
      <p:ext uri="{BB962C8B-B14F-4D97-AF65-F5344CB8AC3E}">
        <p14:creationId xmlns:p14="http://schemas.microsoft.com/office/powerpoint/2010/main" val="31537912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Comité SoHO</a:t>
            </a:r>
          </a:p>
          <a:p>
            <a:pPr lvl="1"/>
            <a:r>
              <a:rPr lang="fr-FR" sz="1400" b="1" dirty="0"/>
              <a:t>Digitalisation – la plateforme </a:t>
            </a:r>
            <a:r>
              <a:rPr lang="fr-FR" sz="1400" b="1" dirty="0" err="1"/>
              <a:t>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28034" y="214414"/>
            <a:ext cx="8615966"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16910" y="4124338"/>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958160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2CB382B-D0C5-BCC2-7916-142AB5CCB29F}"/>
              </a:ext>
            </a:extLst>
          </p:cNvPr>
          <p:cNvSpPr txBox="1"/>
          <p:nvPr/>
        </p:nvSpPr>
        <p:spPr>
          <a:xfrm>
            <a:off x="2135290" y="1758208"/>
            <a:ext cx="2633287" cy="738664"/>
          </a:xfrm>
          <a:prstGeom prst="rect">
            <a:avLst/>
          </a:prstGeom>
          <a:noFill/>
        </p:spPr>
        <p:txBody>
          <a:bodyPr wrap="square" rtlCol="0">
            <a:spAutoFit/>
          </a:bodyPr>
          <a:lstStyle/>
          <a:p>
            <a:pPr defTabSz="685800">
              <a:defRPr/>
            </a:pPr>
            <a:r>
              <a:rPr lang="fr-BE" sz="1400" dirty="0">
                <a:solidFill>
                  <a:srgbClr val="4D4D4D"/>
                </a:solidFill>
                <a:latin typeface="Arial"/>
              </a:rPr>
              <a:t>Déclare les SAR/SAE &amp; envoie un rapport d’enquête à son Autorité Compétente</a:t>
            </a:r>
            <a:endParaRPr lang="en-IE" sz="1400" dirty="0">
              <a:solidFill>
                <a:srgbClr val="4D4D4D"/>
              </a:solidFill>
              <a:latin typeface="Arial"/>
            </a:endParaRPr>
          </a:p>
        </p:txBody>
      </p:sp>
      <p:pic>
        <p:nvPicPr>
          <p:cNvPr id="15" name="Picture 14" descr="A picture containing application&#10;&#10;Description automatically generated">
            <a:extLst>
              <a:ext uri="{FF2B5EF4-FFF2-40B4-BE49-F238E27FC236}">
                <a16:creationId xmlns:a16="http://schemas.microsoft.com/office/drawing/2014/main" id="{54136AF5-70F7-097E-957C-D6AFD6CF32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554" t="16217" r="25869"/>
          <a:stretch/>
        </p:blipFill>
        <p:spPr>
          <a:xfrm>
            <a:off x="4813706" y="4686931"/>
            <a:ext cx="439539" cy="674748"/>
          </a:xfrm>
          <a:prstGeom prst="rect">
            <a:avLst/>
          </a:prstGeom>
        </p:spPr>
      </p:pic>
      <p:sp>
        <p:nvSpPr>
          <p:cNvPr id="18" name="TextBox 17">
            <a:extLst>
              <a:ext uri="{FF2B5EF4-FFF2-40B4-BE49-F238E27FC236}">
                <a16:creationId xmlns:a16="http://schemas.microsoft.com/office/drawing/2014/main" id="{E9C34862-00F6-B30E-9390-548EBA2C8051}"/>
              </a:ext>
            </a:extLst>
          </p:cNvPr>
          <p:cNvSpPr txBox="1"/>
          <p:nvPr/>
        </p:nvSpPr>
        <p:spPr>
          <a:xfrm>
            <a:off x="1876537" y="3058749"/>
            <a:ext cx="2723606" cy="2677656"/>
          </a:xfrm>
          <a:prstGeom prst="rect">
            <a:avLst/>
          </a:prstGeom>
          <a:noFill/>
        </p:spPr>
        <p:txBody>
          <a:bodyPr wrap="square" rtlCol="0">
            <a:spAutoFit/>
          </a:bodyPr>
          <a:lstStyle/>
          <a:p>
            <a:pPr marL="214313" indent="-214313" defTabSz="685800">
              <a:buFont typeface="Arial" panose="020B0604020202020204" pitchFamily="34" charset="0"/>
              <a:buChar char="•"/>
              <a:defRPr/>
            </a:pPr>
            <a:r>
              <a:rPr lang="fr-FR" sz="1400" dirty="0">
                <a:solidFill>
                  <a:srgbClr val="4D4D4D"/>
                </a:solidFill>
              </a:rPr>
              <a:t>Vérifie les informations des notifications SAR/SAE et des rapports d'enquête, évalue les résultats de l'enquête, informe l'entité</a:t>
            </a:r>
          </a:p>
          <a:p>
            <a:pPr marL="214313" indent="-214313" defTabSz="685800">
              <a:buFont typeface="Arial" panose="020B0604020202020204" pitchFamily="34" charset="0"/>
              <a:buChar char="•"/>
              <a:defRPr/>
            </a:pPr>
            <a:r>
              <a:rPr lang="fr-FR" sz="1400" dirty="0">
                <a:solidFill>
                  <a:srgbClr val="4D4D4D"/>
                </a:solidFill>
              </a:rPr>
              <a:t>Envoie un résumé annuel des notifications SAR/SAE et des rapports d'enquête reçus à leur autorité nationale SoHO</a:t>
            </a:r>
          </a:p>
          <a:p>
            <a:pPr marL="214313" indent="-214313" defTabSz="685800">
              <a:buFont typeface="Arial" panose="020B0604020202020204" pitchFamily="34" charset="0"/>
              <a:buChar char="•"/>
              <a:defRPr/>
            </a:pPr>
            <a:r>
              <a:rPr lang="fr-BE" sz="1400" dirty="0">
                <a:solidFill>
                  <a:srgbClr val="4D4D4D"/>
                </a:solidFill>
                <a:latin typeface="Arial"/>
              </a:rPr>
              <a:t>Lancement des </a:t>
            </a:r>
            <a:r>
              <a:rPr lang="fr-BE" sz="1400" b="1" dirty="0">
                <a:solidFill>
                  <a:srgbClr val="4D4D4D"/>
                </a:solidFill>
                <a:latin typeface="Arial"/>
              </a:rPr>
              <a:t>alertes rapides </a:t>
            </a:r>
            <a:r>
              <a:rPr lang="fr-BE" sz="1400" b="1" dirty="0" err="1">
                <a:solidFill>
                  <a:srgbClr val="4D4D4D"/>
                </a:solidFill>
                <a:latin typeface="Arial"/>
              </a:rPr>
              <a:t>SoHO</a:t>
            </a:r>
            <a:endParaRPr lang="fr-BE" sz="1400" b="1" dirty="0">
              <a:solidFill>
                <a:srgbClr val="4D4D4D"/>
              </a:solidFill>
              <a:latin typeface="Arial"/>
            </a:endParaRPr>
          </a:p>
        </p:txBody>
      </p:sp>
      <p:pic>
        <p:nvPicPr>
          <p:cNvPr id="19" name="Picture 18" descr="A picture containing text&#10;&#10;Description automatically generated">
            <a:extLst>
              <a:ext uri="{FF2B5EF4-FFF2-40B4-BE49-F238E27FC236}">
                <a16:creationId xmlns:a16="http://schemas.microsoft.com/office/drawing/2014/main" id="{839ABD81-0290-8563-247B-A529992FA89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642" b="26908"/>
          <a:stretch/>
        </p:blipFill>
        <p:spPr>
          <a:xfrm>
            <a:off x="6152939" y="3480457"/>
            <a:ext cx="945371" cy="476945"/>
          </a:xfrm>
          <a:prstGeom prst="rect">
            <a:avLst/>
          </a:prstGeom>
        </p:spPr>
      </p:pic>
      <p:sp>
        <p:nvSpPr>
          <p:cNvPr id="21" name="TextBox 20">
            <a:extLst>
              <a:ext uri="{FF2B5EF4-FFF2-40B4-BE49-F238E27FC236}">
                <a16:creationId xmlns:a16="http://schemas.microsoft.com/office/drawing/2014/main" id="{CC1BFD33-C153-0EFB-6639-78A77827DB22}"/>
              </a:ext>
            </a:extLst>
          </p:cNvPr>
          <p:cNvSpPr txBox="1"/>
          <p:nvPr/>
        </p:nvSpPr>
        <p:spPr>
          <a:xfrm>
            <a:off x="7086756" y="2853208"/>
            <a:ext cx="1994306" cy="1600438"/>
          </a:xfrm>
          <a:prstGeom prst="rect">
            <a:avLst/>
          </a:prstGeom>
          <a:noFill/>
        </p:spPr>
        <p:txBody>
          <a:bodyPr wrap="square">
            <a:spAutoFit/>
          </a:bodyPr>
          <a:lstStyle/>
          <a:p>
            <a:pPr marL="214313" indent="-214313" defTabSz="685800">
              <a:buFont typeface="Arial" panose="020B0604020202020204" pitchFamily="34" charset="0"/>
              <a:buChar char="•"/>
              <a:defRPr/>
            </a:pPr>
            <a:r>
              <a:rPr lang="fr-FR" sz="1400" dirty="0">
                <a:solidFill>
                  <a:srgbClr val="4D4D4D"/>
                </a:solidFill>
              </a:rPr>
              <a:t>Regroupe les résumés des autorités nationales </a:t>
            </a:r>
            <a:r>
              <a:rPr lang="fr-FR" sz="1400" dirty="0" err="1">
                <a:solidFill>
                  <a:srgbClr val="4D4D4D"/>
                </a:solidFill>
              </a:rPr>
              <a:t>SoHO</a:t>
            </a:r>
            <a:endParaRPr lang="fr-FR" sz="1400" dirty="0">
              <a:solidFill>
                <a:srgbClr val="4D4D4D"/>
              </a:solidFill>
            </a:endParaRPr>
          </a:p>
          <a:p>
            <a:pPr marL="214313" indent="-214313" defTabSz="685800">
              <a:buFont typeface="Arial" panose="020B0604020202020204" pitchFamily="34" charset="0"/>
              <a:buChar char="•"/>
              <a:defRPr/>
            </a:pPr>
            <a:r>
              <a:rPr lang="fr-FR" sz="1400" dirty="0">
                <a:solidFill>
                  <a:srgbClr val="4D4D4D"/>
                </a:solidFill>
              </a:rPr>
              <a:t>Publie le rapport annuel de vigilance </a:t>
            </a:r>
            <a:r>
              <a:rPr lang="fr-FR" sz="1400" dirty="0" err="1">
                <a:solidFill>
                  <a:srgbClr val="4D4D4D"/>
                </a:solidFill>
              </a:rPr>
              <a:t>SoHO</a:t>
            </a:r>
            <a:endParaRPr lang="en-IE" sz="1400" dirty="0">
              <a:solidFill>
                <a:srgbClr val="4D4D4D"/>
              </a:solidFill>
              <a:latin typeface="Arial"/>
            </a:endParaRPr>
          </a:p>
        </p:txBody>
      </p:sp>
      <p:sp>
        <p:nvSpPr>
          <p:cNvPr id="16" name="Arrow: Curved Right 15">
            <a:extLst>
              <a:ext uri="{FF2B5EF4-FFF2-40B4-BE49-F238E27FC236}">
                <a16:creationId xmlns:a16="http://schemas.microsoft.com/office/drawing/2014/main" id="{D058D420-9A2B-938A-B6CB-EACC000D1FDE}"/>
              </a:ext>
            </a:extLst>
          </p:cNvPr>
          <p:cNvSpPr/>
          <p:nvPr/>
        </p:nvSpPr>
        <p:spPr>
          <a:xfrm rot="13505225">
            <a:off x="7700980" y="4352276"/>
            <a:ext cx="429986" cy="134405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IE" sz="1350">
              <a:solidFill>
                <a:srgbClr val="4D4D4D"/>
              </a:solidFill>
              <a:latin typeface="Arial"/>
            </a:endParaRPr>
          </a:p>
        </p:txBody>
      </p:sp>
      <p:sp>
        <p:nvSpPr>
          <p:cNvPr id="26" name="TextBox 25">
            <a:extLst>
              <a:ext uri="{FF2B5EF4-FFF2-40B4-BE49-F238E27FC236}">
                <a16:creationId xmlns:a16="http://schemas.microsoft.com/office/drawing/2014/main" id="{34BA58D8-6E53-F9D1-1A3B-4FC9655B6C6F}"/>
              </a:ext>
            </a:extLst>
          </p:cNvPr>
          <p:cNvSpPr txBox="1"/>
          <p:nvPr/>
        </p:nvSpPr>
        <p:spPr>
          <a:xfrm>
            <a:off x="48247" y="5436019"/>
            <a:ext cx="2169401" cy="1169551"/>
          </a:xfrm>
          <a:prstGeom prst="rect">
            <a:avLst/>
          </a:prstGeom>
          <a:noFill/>
        </p:spPr>
        <p:txBody>
          <a:bodyPr wrap="square" rtlCol="0">
            <a:spAutoFit/>
          </a:bodyPr>
          <a:lstStyle/>
          <a:p>
            <a:pPr algn="ctr" defTabSz="685800">
              <a:spcBef>
                <a:spcPts val="450"/>
              </a:spcBef>
              <a:spcAft>
                <a:spcPts val="450"/>
              </a:spcAft>
              <a:defRPr/>
            </a:pPr>
            <a:r>
              <a:rPr lang="fr-BE" sz="1400" dirty="0">
                <a:solidFill>
                  <a:srgbClr val="4D4D4D"/>
                </a:solidFill>
                <a:latin typeface="Arial"/>
              </a:rPr>
              <a:t>Si nécessaire, communication avec les autorités compétentes pour d’autres réglementations</a:t>
            </a:r>
          </a:p>
        </p:txBody>
      </p:sp>
      <p:sp>
        <p:nvSpPr>
          <p:cNvPr id="28" name="Arrow: Left-Right 27">
            <a:extLst>
              <a:ext uri="{FF2B5EF4-FFF2-40B4-BE49-F238E27FC236}">
                <a16:creationId xmlns:a16="http://schemas.microsoft.com/office/drawing/2014/main" id="{3A3F855A-4283-E4E4-BBAF-B7828F4726EB}"/>
              </a:ext>
            </a:extLst>
          </p:cNvPr>
          <p:cNvSpPr/>
          <p:nvPr/>
        </p:nvSpPr>
        <p:spPr>
          <a:xfrm rot="5400000">
            <a:off x="767665" y="2919231"/>
            <a:ext cx="926510" cy="19594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IE" sz="1350">
              <a:solidFill>
                <a:srgbClr val="FFFFFF"/>
              </a:solidFill>
              <a:latin typeface="Arial"/>
            </a:endParaRPr>
          </a:p>
        </p:txBody>
      </p:sp>
      <p:sp>
        <p:nvSpPr>
          <p:cNvPr id="32" name="TextBox 31">
            <a:extLst>
              <a:ext uri="{FF2B5EF4-FFF2-40B4-BE49-F238E27FC236}">
                <a16:creationId xmlns:a16="http://schemas.microsoft.com/office/drawing/2014/main" id="{EB284A9C-CB50-819D-17A2-023DB4DAEF1F}"/>
              </a:ext>
            </a:extLst>
          </p:cNvPr>
          <p:cNvSpPr txBox="1"/>
          <p:nvPr/>
        </p:nvSpPr>
        <p:spPr>
          <a:xfrm>
            <a:off x="5106309" y="4628310"/>
            <a:ext cx="2328889" cy="1169551"/>
          </a:xfrm>
          <a:prstGeom prst="rect">
            <a:avLst/>
          </a:prstGeom>
          <a:noFill/>
        </p:spPr>
        <p:txBody>
          <a:bodyPr wrap="square" rtlCol="0">
            <a:spAutoFit/>
          </a:bodyPr>
          <a:lstStyle/>
          <a:p>
            <a:pPr marL="214313" indent="-214313" defTabSz="685800">
              <a:buFont typeface="Arial" panose="020B0604020202020204" pitchFamily="34" charset="0"/>
              <a:buChar char="•"/>
              <a:defRPr/>
            </a:pPr>
            <a:r>
              <a:rPr lang="fr-FR" sz="1400" dirty="0">
                <a:solidFill>
                  <a:srgbClr val="4D4D4D"/>
                </a:solidFill>
              </a:rPr>
              <a:t>Soumet un résumé annuel sur la plateforme </a:t>
            </a:r>
            <a:r>
              <a:rPr lang="fr-FR" sz="1400" dirty="0" err="1">
                <a:solidFill>
                  <a:srgbClr val="4D4D4D"/>
                </a:solidFill>
              </a:rPr>
              <a:t>SoHO</a:t>
            </a:r>
            <a:r>
              <a:rPr lang="fr-FR" sz="1400" dirty="0">
                <a:solidFill>
                  <a:srgbClr val="4D4D4D"/>
                </a:solidFill>
              </a:rPr>
              <a:t> de l’UE</a:t>
            </a:r>
          </a:p>
          <a:p>
            <a:pPr marL="214313" indent="-214313" defTabSz="685800">
              <a:buFont typeface="Arial" panose="020B0604020202020204" pitchFamily="34" charset="0"/>
              <a:buChar char="•"/>
              <a:defRPr/>
            </a:pPr>
            <a:r>
              <a:rPr lang="fr-FR" sz="1400" dirty="0">
                <a:solidFill>
                  <a:srgbClr val="4D4D4D"/>
                </a:solidFill>
              </a:rPr>
              <a:t>Publie un résumé agrégé pour leur EM</a:t>
            </a:r>
            <a:endParaRPr lang="en-IE" sz="1400" dirty="0">
              <a:solidFill>
                <a:srgbClr val="4D4D4D"/>
              </a:solidFill>
              <a:latin typeface="Arial"/>
            </a:endParaRPr>
          </a:p>
        </p:txBody>
      </p:sp>
      <p:sp>
        <p:nvSpPr>
          <p:cNvPr id="33" name="Arrow: Right 32">
            <a:extLst>
              <a:ext uri="{FF2B5EF4-FFF2-40B4-BE49-F238E27FC236}">
                <a16:creationId xmlns:a16="http://schemas.microsoft.com/office/drawing/2014/main" id="{7E380F68-0DBF-5B0A-AB84-4D5BE04EC5CD}"/>
              </a:ext>
            </a:extLst>
          </p:cNvPr>
          <p:cNvSpPr/>
          <p:nvPr/>
        </p:nvSpPr>
        <p:spPr>
          <a:xfrm>
            <a:off x="3978316" y="5024305"/>
            <a:ext cx="738404" cy="150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IE" sz="1350">
              <a:solidFill>
                <a:srgbClr val="FFFFFF"/>
              </a:solidFill>
              <a:latin typeface="Arial"/>
            </a:endParaRPr>
          </a:p>
        </p:txBody>
      </p:sp>
      <p:pic>
        <p:nvPicPr>
          <p:cNvPr id="34" name="Picture 33">
            <a:extLst>
              <a:ext uri="{FF2B5EF4-FFF2-40B4-BE49-F238E27FC236}">
                <a16:creationId xmlns:a16="http://schemas.microsoft.com/office/drawing/2014/main" id="{93DC161E-C335-7388-4799-ECC62E82222B}"/>
              </a:ext>
            </a:extLst>
          </p:cNvPr>
          <p:cNvPicPr>
            <a:picLocks noChangeAspect="1"/>
          </p:cNvPicPr>
          <p:nvPr/>
        </p:nvPicPr>
        <p:blipFill>
          <a:blip r:embed="rId4"/>
          <a:stretch>
            <a:fillRect/>
          </a:stretch>
        </p:blipFill>
        <p:spPr>
          <a:xfrm>
            <a:off x="1366842" y="1871228"/>
            <a:ext cx="658856" cy="640121"/>
          </a:xfrm>
          <a:prstGeom prst="rect">
            <a:avLst/>
          </a:prstGeom>
        </p:spPr>
      </p:pic>
      <p:sp>
        <p:nvSpPr>
          <p:cNvPr id="35" name="TextBox 34">
            <a:extLst>
              <a:ext uri="{FF2B5EF4-FFF2-40B4-BE49-F238E27FC236}">
                <a16:creationId xmlns:a16="http://schemas.microsoft.com/office/drawing/2014/main" id="{187E6529-4B6B-4D40-6B85-DBBA687A96D7}"/>
              </a:ext>
            </a:extLst>
          </p:cNvPr>
          <p:cNvSpPr txBox="1"/>
          <p:nvPr/>
        </p:nvSpPr>
        <p:spPr>
          <a:xfrm>
            <a:off x="813360" y="1971998"/>
            <a:ext cx="736379" cy="461665"/>
          </a:xfrm>
          <a:prstGeom prst="rect">
            <a:avLst/>
          </a:prstGeom>
          <a:noFill/>
        </p:spPr>
        <p:txBody>
          <a:bodyPr wrap="square" rtlCol="0">
            <a:spAutoFit/>
          </a:bodyPr>
          <a:lstStyle/>
          <a:p>
            <a:pPr defTabSz="685800">
              <a:defRPr/>
            </a:pPr>
            <a:r>
              <a:rPr lang="en-IE" sz="1200" b="1" dirty="0" err="1">
                <a:solidFill>
                  <a:srgbClr val="034EA2">
                    <a:lumMod val="75000"/>
                  </a:srgbClr>
                </a:solidFill>
                <a:latin typeface="Arial"/>
              </a:rPr>
              <a:t>Entité</a:t>
            </a:r>
            <a:r>
              <a:rPr lang="en-IE" sz="1200" b="1" dirty="0">
                <a:solidFill>
                  <a:srgbClr val="034EA2">
                    <a:lumMod val="75000"/>
                  </a:srgbClr>
                </a:solidFill>
                <a:latin typeface="Arial"/>
              </a:rPr>
              <a:t> SoHO </a:t>
            </a:r>
          </a:p>
        </p:txBody>
      </p:sp>
      <p:sp>
        <p:nvSpPr>
          <p:cNvPr id="36" name="TextBox 35">
            <a:extLst>
              <a:ext uri="{FF2B5EF4-FFF2-40B4-BE49-F238E27FC236}">
                <a16:creationId xmlns:a16="http://schemas.microsoft.com/office/drawing/2014/main" id="{9B39116F-3FE3-9ACC-4CE4-111F5DB18987}"/>
              </a:ext>
            </a:extLst>
          </p:cNvPr>
          <p:cNvSpPr txBox="1"/>
          <p:nvPr/>
        </p:nvSpPr>
        <p:spPr>
          <a:xfrm>
            <a:off x="757826" y="3686082"/>
            <a:ext cx="1097912" cy="461665"/>
          </a:xfrm>
          <a:prstGeom prst="rect">
            <a:avLst/>
          </a:prstGeom>
          <a:noFill/>
        </p:spPr>
        <p:txBody>
          <a:bodyPr wrap="square" rtlCol="0">
            <a:spAutoFit/>
          </a:bodyPr>
          <a:lstStyle/>
          <a:p>
            <a:pPr defTabSz="685800">
              <a:defRPr/>
            </a:pPr>
            <a:r>
              <a:rPr lang="en-IE" sz="1200" b="1" dirty="0">
                <a:solidFill>
                  <a:srgbClr val="034EA2">
                    <a:lumMod val="75000"/>
                  </a:srgbClr>
                </a:solidFill>
                <a:latin typeface="Arial"/>
              </a:rPr>
              <a:t>Autorité</a:t>
            </a:r>
          </a:p>
          <a:p>
            <a:pPr defTabSz="685800">
              <a:defRPr/>
            </a:pPr>
            <a:r>
              <a:rPr lang="en-IE" sz="1200" b="1" dirty="0" err="1">
                <a:solidFill>
                  <a:srgbClr val="034EA2">
                    <a:lumMod val="75000"/>
                  </a:srgbClr>
                </a:solidFill>
                <a:latin typeface="Arial"/>
              </a:rPr>
              <a:t>compétente</a:t>
            </a:r>
            <a:endParaRPr lang="en-IE" sz="1200" b="1" dirty="0">
              <a:solidFill>
                <a:srgbClr val="034EA2">
                  <a:lumMod val="75000"/>
                </a:srgbClr>
              </a:solidFill>
              <a:latin typeface="Arial"/>
            </a:endParaRPr>
          </a:p>
        </p:txBody>
      </p:sp>
      <p:sp>
        <p:nvSpPr>
          <p:cNvPr id="37" name="Arrow: Left-Right 36">
            <a:extLst>
              <a:ext uri="{FF2B5EF4-FFF2-40B4-BE49-F238E27FC236}">
                <a16:creationId xmlns:a16="http://schemas.microsoft.com/office/drawing/2014/main" id="{BD2DC609-5BCE-2882-F239-2FCD3BC243BE}"/>
              </a:ext>
            </a:extLst>
          </p:cNvPr>
          <p:cNvSpPr/>
          <p:nvPr/>
        </p:nvSpPr>
        <p:spPr>
          <a:xfrm rot="5400000">
            <a:off x="767664" y="4657989"/>
            <a:ext cx="926510" cy="195943"/>
          </a:xfrm>
          <a:prstGeom prst="lef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IE" sz="1350">
              <a:solidFill>
                <a:srgbClr val="FFFFFF"/>
              </a:solidFill>
              <a:latin typeface="Arial"/>
            </a:endParaRPr>
          </a:p>
        </p:txBody>
      </p:sp>
      <p:sp>
        <p:nvSpPr>
          <p:cNvPr id="38" name="Title 2">
            <a:extLst>
              <a:ext uri="{FF2B5EF4-FFF2-40B4-BE49-F238E27FC236}">
                <a16:creationId xmlns:a16="http://schemas.microsoft.com/office/drawing/2014/main" id="{ADA8602C-B1AE-808E-9F47-3F233C4DD8D9}"/>
              </a:ext>
            </a:extLst>
          </p:cNvPr>
          <p:cNvSpPr>
            <a:spLocks noGrp="1"/>
          </p:cNvSpPr>
          <p:nvPr>
            <p:ph type="title"/>
          </p:nvPr>
        </p:nvSpPr>
        <p:spPr>
          <a:xfrm>
            <a:off x="634367" y="357775"/>
            <a:ext cx="8285901" cy="586768"/>
          </a:xfrm>
        </p:spPr>
        <p:txBody>
          <a:bodyPr/>
          <a:lstStyle/>
          <a:p>
            <a:r>
              <a:rPr lang="en-GB" b="1" dirty="0">
                <a:solidFill>
                  <a:srgbClr val="034EA2"/>
                </a:solidFill>
              </a:rPr>
              <a:t>Vigilance</a:t>
            </a:r>
            <a:endParaRPr lang="en-GB" noProof="0" dirty="0"/>
          </a:p>
        </p:txBody>
      </p:sp>
      <p:sp>
        <p:nvSpPr>
          <p:cNvPr id="2" name="Rectangle: Rounded Corners 1">
            <a:extLst>
              <a:ext uri="{FF2B5EF4-FFF2-40B4-BE49-F238E27FC236}">
                <a16:creationId xmlns:a16="http://schemas.microsoft.com/office/drawing/2014/main" id="{7CDD4763-157A-06F8-BFA2-D6795F4445E6}"/>
              </a:ext>
            </a:extLst>
          </p:cNvPr>
          <p:cNvSpPr/>
          <p:nvPr/>
        </p:nvSpPr>
        <p:spPr>
          <a:xfrm>
            <a:off x="5033475" y="1214966"/>
            <a:ext cx="3667023" cy="13536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err="1">
                <a:solidFill>
                  <a:schemeClr val="bg1"/>
                </a:solidFill>
              </a:rPr>
              <a:t>Aucune</a:t>
            </a:r>
            <a:r>
              <a:rPr lang="en-IE" b="1" dirty="0">
                <a:solidFill>
                  <a:schemeClr val="bg1"/>
                </a:solidFill>
              </a:rPr>
              <a:t> modification des definitions de </a:t>
            </a:r>
            <a:r>
              <a:rPr lang="en-IE" b="1" dirty="0" err="1">
                <a:solidFill>
                  <a:schemeClr val="bg1"/>
                </a:solidFill>
              </a:rPr>
              <a:t>réaction</a:t>
            </a:r>
            <a:r>
              <a:rPr lang="en-IE" b="1" dirty="0">
                <a:solidFill>
                  <a:schemeClr val="bg1"/>
                </a:solidFill>
              </a:rPr>
              <a:t> </a:t>
            </a:r>
            <a:r>
              <a:rPr lang="en-IE" b="1" dirty="0" err="1">
                <a:solidFill>
                  <a:schemeClr val="bg1"/>
                </a:solidFill>
              </a:rPr>
              <a:t>indésirable</a:t>
            </a:r>
            <a:r>
              <a:rPr lang="en-IE" b="1" dirty="0">
                <a:solidFill>
                  <a:schemeClr val="bg1"/>
                </a:solidFill>
              </a:rPr>
              <a:t> grave (SAR) et Incident </a:t>
            </a:r>
            <a:r>
              <a:rPr lang="en-IE" b="1" dirty="0" err="1">
                <a:solidFill>
                  <a:schemeClr val="bg1"/>
                </a:solidFill>
              </a:rPr>
              <a:t>indésirable</a:t>
            </a:r>
            <a:r>
              <a:rPr lang="en-IE" b="1" dirty="0">
                <a:solidFill>
                  <a:schemeClr val="bg1"/>
                </a:solidFill>
              </a:rPr>
              <a:t> grave (SAE) </a:t>
            </a:r>
          </a:p>
        </p:txBody>
      </p:sp>
    </p:spTree>
    <p:extLst>
      <p:ext uri="{BB962C8B-B14F-4D97-AF65-F5344CB8AC3E}">
        <p14:creationId xmlns:p14="http://schemas.microsoft.com/office/powerpoint/2010/main" val="3866286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 en SoHO critiques</a:t>
            </a:r>
          </a:p>
          <a:p>
            <a:pPr lvl="1"/>
            <a:r>
              <a:rPr lang="fr-FR" sz="1400" b="1" dirty="0"/>
              <a:t>Comité SoHO</a:t>
            </a:r>
          </a:p>
          <a:p>
            <a:pPr lvl="1"/>
            <a:r>
              <a:rPr lang="fr-FR" sz="1400" b="1" dirty="0"/>
              <a:t>Digitalisation – la plateforme 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53792" y="214414"/>
            <a:ext cx="8590208"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16910" y="4556234"/>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76619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0ADA86E-0AFF-491A-902C-2BCB7A472702}"/>
              </a:ext>
            </a:extLst>
          </p:cNvPr>
          <p:cNvSpPr>
            <a:spLocks noGrp="1"/>
          </p:cNvSpPr>
          <p:nvPr>
            <p:ph type="title"/>
          </p:nvPr>
        </p:nvSpPr>
        <p:spPr>
          <a:xfrm>
            <a:off x="799316" y="375464"/>
            <a:ext cx="8000210" cy="586768"/>
          </a:xfrm>
        </p:spPr>
        <p:txBody>
          <a:bodyPr/>
          <a:lstStyle/>
          <a:p>
            <a:r>
              <a:rPr lang="en-GB" sz="2400" b="1" dirty="0" err="1"/>
              <a:t>Approvisionnement</a:t>
            </a:r>
            <a:r>
              <a:rPr lang="en-GB" sz="2400" b="1" dirty="0"/>
              <a:t> </a:t>
            </a:r>
            <a:r>
              <a:rPr lang="en-GB" sz="2400" b="1" dirty="0" err="1"/>
              <a:t>en</a:t>
            </a:r>
            <a:r>
              <a:rPr lang="en-GB" sz="2400" b="1" dirty="0"/>
              <a:t> SoHO critiques</a:t>
            </a:r>
          </a:p>
        </p:txBody>
      </p:sp>
      <p:sp>
        <p:nvSpPr>
          <p:cNvPr id="28" name="TextBox 27">
            <a:extLst>
              <a:ext uri="{FF2B5EF4-FFF2-40B4-BE49-F238E27FC236}">
                <a16:creationId xmlns:a16="http://schemas.microsoft.com/office/drawing/2014/main" id="{6AF17EC8-C2AF-48B8-9B49-740440BEE845}"/>
              </a:ext>
            </a:extLst>
          </p:cNvPr>
          <p:cNvSpPr txBox="1"/>
          <p:nvPr/>
        </p:nvSpPr>
        <p:spPr>
          <a:xfrm>
            <a:off x="615646" y="1337696"/>
            <a:ext cx="3877977" cy="1720151"/>
          </a:xfrm>
          <a:prstGeom prst="rect">
            <a:avLst/>
          </a:prstGeom>
          <a:solidFill>
            <a:schemeClr val="bg2"/>
          </a:solidFill>
          <a:ln>
            <a:noFill/>
          </a:ln>
          <a:scene3d>
            <a:camera prst="orthographicFront"/>
            <a:lightRig rig="threePt" dir="t"/>
          </a:scene3d>
          <a:sp3d>
            <a:bevelT prst="angle"/>
          </a:sp3d>
        </p:spPr>
        <p:txBody>
          <a:bodyPr wrap="square" rtlCol="0">
            <a:spAutoFit/>
          </a:bodyPr>
          <a:lstStyle/>
          <a:p>
            <a:pPr defTabSz="685800">
              <a:lnSpc>
                <a:spcPct val="150000"/>
              </a:lnSpc>
            </a:pPr>
            <a:r>
              <a:rPr lang="fr-FR" sz="1200" dirty="0">
                <a:solidFill>
                  <a:srgbClr val="4D4D4D"/>
                </a:solidFill>
                <a:sym typeface="Wingdings" panose="05000000000000000000" pitchFamily="2" charset="2"/>
              </a:rPr>
              <a:t>Les « </a:t>
            </a:r>
            <a:r>
              <a:rPr lang="fr-FR" sz="1200" b="1" dirty="0">
                <a:solidFill>
                  <a:srgbClr val="4D4D4D"/>
                </a:solidFill>
                <a:sym typeface="Wingdings" panose="05000000000000000000" pitchFamily="2" charset="2"/>
              </a:rPr>
              <a:t>SoHO critiques</a:t>
            </a:r>
            <a:r>
              <a:rPr lang="fr-FR" sz="1200" dirty="0">
                <a:solidFill>
                  <a:srgbClr val="4D4D4D"/>
                </a:solidFill>
                <a:sym typeface="Wingdings" panose="05000000000000000000" pitchFamily="2" charset="2"/>
              </a:rPr>
              <a:t> » sont les SoHO pour lesquels un approvisionnement insuffisant entraînerait un préjudice grave ou un risque de préjudice pour les patients ou une interruption grave de la fabrication de produits essentiels réglementés par d'autres législations.</a:t>
            </a:r>
            <a:endParaRPr lang="en-US" sz="1200" dirty="0">
              <a:solidFill>
                <a:srgbClr val="4D4D4D"/>
              </a:solidFill>
              <a:latin typeface="Arial"/>
              <a:sym typeface="Wingdings" panose="05000000000000000000" pitchFamily="2" charset="2"/>
            </a:endParaRPr>
          </a:p>
        </p:txBody>
      </p:sp>
      <p:sp>
        <p:nvSpPr>
          <p:cNvPr id="29" name="TextBox 28">
            <a:extLst>
              <a:ext uri="{FF2B5EF4-FFF2-40B4-BE49-F238E27FC236}">
                <a16:creationId xmlns:a16="http://schemas.microsoft.com/office/drawing/2014/main" id="{6738826F-A9A2-4E97-B70D-6F37ACEE2639}"/>
              </a:ext>
            </a:extLst>
          </p:cNvPr>
          <p:cNvSpPr txBox="1"/>
          <p:nvPr/>
        </p:nvSpPr>
        <p:spPr>
          <a:xfrm>
            <a:off x="615646" y="3254307"/>
            <a:ext cx="3877977" cy="1997150"/>
          </a:xfrm>
          <a:prstGeom prst="rect">
            <a:avLst/>
          </a:prstGeom>
          <a:solidFill>
            <a:schemeClr val="bg2"/>
          </a:solidFill>
          <a:ln>
            <a:noFill/>
          </a:ln>
          <a:scene3d>
            <a:camera prst="orthographicFront"/>
            <a:lightRig rig="threePt" dir="t"/>
          </a:scene3d>
          <a:sp3d>
            <a:bevelT prst="angle"/>
          </a:sp3d>
        </p:spPr>
        <p:txBody>
          <a:bodyPr wrap="square" rtlCol="0">
            <a:spAutoFit/>
          </a:bodyPr>
          <a:lstStyle/>
          <a:p>
            <a:pPr defTabSz="685800">
              <a:lnSpc>
                <a:spcPct val="150000"/>
              </a:lnSpc>
            </a:pPr>
            <a:r>
              <a:rPr lang="fr-FR" sz="1200" dirty="0">
                <a:solidFill>
                  <a:srgbClr val="4D4D4D"/>
                </a:solidFill>
                <a:sym typeface="Wingdings" panose="05000000000000000000" pitchFamily="2" charset="2"/>
              </a:rPr>
              <a:t>Une « </a:t>
            </a:r>
            <a:r>
              <a:rPr lang="fr-FR" sz="1200" b="1" dirty="0">
                <a:solidFill>
                  <a:srgbClr val="4D4D4D"/>
                </a:solidFill>
                <a:sym typeface="Wingdings" panose="05000000000000000000" pitchFamily="2" charset="2"/>
              </a:rPr>
              <a:t>entité SoHO critique </a:t>
            </a:r>
            <a:r>
              <a:rPr lang="fr-FR" sz="1200" dirty="0">
                <a:solidFill>
                  <a:srgbClr val="4D4D4D"/>
                </a:solidFill>
                <a:sym typeface="Wingdings" panose="05000000000000000000" pitchFamily="2" charset="2"/>
              </a:rPr>
              <a:t>» est une entité SoHO qui exerce des activités contribuant à l'approvisionnement en SoHO critiques dont l'ampleur des activités est telle que l'incapacité de les réaliser ne peut être compensée par les activités d'autres entités SoHO ou par des substances ou produits alternatifs pour les receveurs.</a:t>
            </a:r>
            <a:endParaRPr lang="en-US" sz="1200" dirty="0">
              <a:solidFill>
                <a:srgbClr val="4D4D4D"/>
              </a:solidFill>
              <a:latin typeface="Arial"/>
              <a:sym typeface="Wingdings" panose="05000000000000000000" pitchFamily="2" charset="2"/>
            </a:endParaRPr>
          </a:p>
        </p:txBody>
      </p:sp>
      <p:cxnSp>
        <p:nvCxnSpPr>
          <p:cNvPr id="31" name="Straight Connector 30">
            <a:extLst>
              <a:ext uri="{FF2B5EF4-FFF2-40B4-BE49-F238E27FC236}">
                <a16:creationId xmlns:a16="http://schemas.microsoft.com/office/drawing/2014/main" id="{2A89F37E-8ACC-43BC-86AB-352F94F1A73D}"/>
              </a:ext>
            </a:extLst>
          </p:cNvPr>
          <p:cNvCxnSpPr>
            <a:cxnSpLocks/>
          </p:cNvCxnSpPr>
          <p:nvPr/>
        </p:nvCxnSpPr>
        <p:spPr>
          <a:xfrm flipH="1" flipV="1">
            <a:off x="4819159" y="1562986"/>
            <a:ext cx="52375" cy="434998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A478F92-CE7D-42F9-B3AB-903132ED0E56}"/>
              </a:ext>
            </a:extLst>
          </p:cNvPr>
          <p:cNvSpPr txBox="1"/>
          <p:nvPr/>
        </p:nvSpPr>
        <p:spPr>
          <a:xfrm>
            <a:off x="4891272" y="1683158"/>
            <a:ext cx="4143255" cy="3699539"/>
          </a:xfrm>
          <a:prstGeom prst="rect">
            <a:avLst/>
          </a:prstGeom>
          <a:noFill/>
        </p:spPr>
        <p:txBody>
          <a:bodyPr wrap="square" rtlCol="0">
            <a:spAutoFit/>
          </a:bodyPr>
          <a:lstStyle/>
          <a:p>
            <a:pPr marL="214313" indent="-214313" defTabSz="685800">
              <a:lnSpc>
                <a:spcPct val="150000"/>
              </a:lnSpc>
              <a:buFontTx/>
              <a:buChar char="-"/>
            </a:pPr>
            <a:r>
              <a:rPr lang="fr-FR" sz="1200" dirty="0">
                <a:solidFill>
                  <a:srgbClr val="4D4D4D"/>
                </a:solidFill>
              </a:rPr>
              <a:t>Obligations des États membres de faire tous les efforts raisonnables pour</a:t>
            </a:r>
            <a:r>
              <a:rPr lang="fr-FR" sz="1200" b="1" dirty="0">
                <a:solidFill>
                  <a:srgbClr val="4D4D4D"/>
                </a:solidFill>
              </a:rPr>
              <a:t> garantir un approvisionnement suffisant et adéquat </a:t>
            </a:r>
            <a:r>
              <a:rPr lang="fr-FR" sz="1200" dirty="0">
                <a:solidFill>
                  <a:srgbClr val="4D4D4D"/>
                </a:solidFill>
              </a:rPr>
              <a:t>en SoHO critiques :</a:t>
            </a:r>
          </a:p>
          <a:p>
            <a:pPr lvl="1" defTabSz="685800">
              <a:lnSpc>
                <a:spcPct val="150000"/>
              </a:lnSpc>
            </a:pPr>
            <a:r>
              <a:rPr lang="fr-FR" sz="1200" dirty="0">
                <a:solidFill>
                  <a:srgbClr val="4D4D4D"/>
                </a:solidFill>
              </a:rPr>
              <a:t>Faciliter la participation du public au don</a:t>
            </a:r>
          </a:p>
          <a:p>
            <a:pPr lvl="1" defTabSz="685800">
              <a:lnSpc>
                <a:spcPct val="150000"/>
              </a:lnSpc>
            </a:pPr>
            <a:r>
              <a:rPr lang="fr-FR" sz="1200" dirty="0">
                <a:solidFill>
                  <a:srgbClr val="4D4D4D"/>
                </a:solidFill>
              </a:rPr>
              <a:t>Campagne de communication et programmes éducatifs</a:t>
            </a:r>
          </a:p>
          <a:p>
            <a:pPr lvl="1" defTabSz="685800">
              <a:lnSpc>
                <a:spcPct val="150000"/>
              </a:lnSpc>
            </a:pPr>
            <a:r>
              <a:rPr lang="fr-FR" sz="1200" dirty="0">
                <a:solidFill>
                  <a:srgbClr val="4D4D4D"/>
                </a:solidFill>
              </a:rPr>
              <a:t>Utilisation optimale des SoHO critiques</a:t>
            </a:r>
          </a:p>
          <a:p>
            <a:pPr marL="214313" indent="-214313" defTabSz="685800">
              <a:lnSpc>
                <a:spcPct val="150000"/>
              </a:lnSpc>
              <a:buFontTx/>
              <a:buChar char="-"/>
            </a:pPr>
            <a:r>
              <a:rPr lang="fr-FR" sz="1200" b="1" dirty="0">
                <a:solidFill>
                  <a:srgbClr val="4D4D4D"/>
                </a:solidFill>
              </a:rPr>
              <a:t>Activité de collecte des données </a:t>
            </a:r>
            <a:r>
              <a:rPr lang="fr-FR" sz="1200" dirty="0">
                <a:solidFill>
                  <a:srgbClr val="4D4D4D"/>
                </a:solidFill>
              </a:rPr>
              <a:t>et </a:t>
            </a:r>
            <a:r>
              <a:rPr lang="fr-FR" sz="1200" b="1" dirty="0">
                <a:solidFill>
                  <a:srgbClr val="4D4D4D"/>
                </a:solidFill>
              </a:rPr>
              <a:t>suivi des stocks </a:t>
            </a:r>
          </a:p>
          <a:p>
            <a:pPr marL="214313" indent="-214313" defTabSz="685800">
              <a:lnSpc>
                <a:spcPct val="150000"/>
              </a:lnSpc>
              <a:buFontTx/>
              <a:buChar char="-"/>
            </a:pPr>
            <a:r>
              <a:rPr lang="fr-FR" sz="1200" b="1" dirty="0">
                <a:solidFill>
                  <a:srgbClr val="4D4D4D"/>
                </a:solidFill>
              </a:rPr>
              <a:t>Alertes </a:t>
            </a:r>
            <a:r>
              <a:rPr lang="fr-FR" sz="1200" dirty="0">
                <a:solidFill>
                  <a:srgbClr val="4D4D4D"/>
                </a:solidFill>
              </a:rPr>
              <a:t>d'approvisionnement </a:t>
            </a:r>
          </a:p>
          <a:p>
            <a:pPr marL="214313" indent="-214313" defTabSz="685800">
              <a:lnSpc>
                <a:spcPct val="150000"/>
              </a:lnSpc>
              <a:buFontTx/>
              <a:buChar char="-"/>
            </a:pPr>
            <a:r>
              <a:rPr lang="fr-FR" sz="1200" b="1" dirty="0">
                <a:solidFill>
                  <a:srgbClr val="4D4D4D"/>
                </a:solidFill>
              </a:rPr>
              <a:t>Plans d'urgence nationaux </a:t>
            </a:r>
          </a:p>
          <a:p>
            <a:pPr marL="214313" indent="-214313" defTabSz="685800">
              <a:lnSpc>
                <a:spcPct val="150000"/>
              </a:lnSpc>
              <a:buFontTx/>
              <a:buChar char="-"/>
            </a:pPr>
            <a:r>
              <a:rPr lang="fr-FR" sz="1200" b="1" dirty="0">
                <a:solidFill>
                  <a:srgbClr val="4D4D4D"/>
                </a:solidFill>
              </a:rPr>
              <a:t>Plans d'urgence de l'entité SoHO</a:t>
            </a:r>
          </a:p>
          <a:p>
            <a:pPr marL="214313" indent="-214313" defTabSz="685800">
              <a:lnSpc>
                <a:spcPct val="150000"/>
              </a:lnSpc>
              <a:buFontTx/>
              <a:buChar char="-"/>
            </a:pPr>
            <a:r>
              <a:rPr lang="fr-FR" sz="1200" b="1" dirty="0">
                <a:solidFill>
                  <a:srgbClr val="4D4D4D"/>
                </a:solidFill>
              </a:rPr>
              <a:t>Dérogations</a:t>
            </a:r>
            <a:r>
              <a:rPr lang="fr-FR" sz="1200" dirty="0">
                <a:solidFill>
                  <a:srgbClr val="4D4D4D"/>
                </a:solidFill>
              </a:rPr>
              <a:t> et mesures supplémentaires en cas d'urgence sanitaire ou de catastrophes </a:t>
            </a:r>
            <a:r>
              <a:rPr lang="fr-FR" sz="1400" dirty="0">
                <a:solidFill>
                  <a:srgbClr val="4D4D4D"/>
                </a:solidFill>
              </a:rPr>
              <a:t>naturelles</a:t>
            </a:r>
            <a:endParaRPr lang="en-US" sz="1400" dirty="0">
              <a:solidFill>
                <a:srgbClr val="4D4D4D"/>
              </a:solidFill>
              <a:latin typeface="Arial"/>
            </a:endParaRPr>
          </a:p>
        </p:txBody>
      </p:sp>
      <p:sp>
        <p:nvSpPr>
          <p:cNvPr id="7" name="TextBox 6">
            <a:extLst>
              <a:ext uri="{FF2B5EF4-FFF2-40B4-BE49-F238E27FC236}">
                <a16:creationId xmlns:a16="http://schemas.microsoft.com/office/drawing/2014/main" id="{E90CF82E-E78F-09A1-CA90-8F80EE815706}"/>
              </a:ext>
            </a:extLst>
          </p:cNvPr>
          <p:cNvSpPr txBox="1"/>
          <p:nvPr/>
        </p:nvSpPr>
        <p:spPr>
          <a:xfrm>
            <a:off x="4799421" y="1267671"/>
            <a:ext cx="4143255" cy="375552"/>
          </a:xfrm>
          <a:prstGeom prst="rect">
            <a:avLst/>
          </a:prstGeom>
          <a:solidFill>
            <a:schemeClr val="accent5"/>
          </a:solidFill>
          <a:ln>
            <a:noFill/>
          </a:ln>
        </p:spPr>
        <p:txBody>
          <a:bodyPr wrap="square" rtlCol="0">
            <a:spAutoFit/>
          </a:bodyPr>
          <a:lstStyle/>
          <a:p>
            <a:pPr defTabSz="685800">
              <a:lnSpc>
                <a:spcPct val="150000"/>
              </a:lnSpc>
            </a:pPr>
            <a:r>
              <a:rPr lang="en-US" sz="1400" dirty="0" err="1">
                <a:solidFill>
                  <a:srgbClr val="4D4D4D"/>
                </a:solidFill>
                <a:latin typeface="Arial"/>
                <a:sym typeface="Wingdings" panose="05000000000000000000" pitchFamily="2" charset="2"/>
              </a:rPr>
              <a:t>Approvisionnement</a:t>
            </a:r>
            <a:r>
              <a:rPr lang="en-US" sz="1400" dirty="0">
                <a:solidFill>
                  <a:srgbClr val="4D4D4D"/>
                </a:solidFill>
                <a:latin typeface="Arial"/>
                <a:sym typeface="Wingdings" panose="05000000000000000000" pitchFamily="2" charset="2"/>
              </a:rPr>
              <a:t> </a:t>
            </a:r>
            <a:r>
              <a:rPr lang="en-US" sz="1400" dirty="0" err="1">
                <a:solidFill>
                  <a:srgbClr val="4D4D4D"/>
                </a:solidFill>
                <a:latin typeface="Arial"/>
                <a:sym typeface="Wingdings" panose="05000000000000000000" pitchFamily="2" charset="2"/>
              </a:rPr>
              <a:t>favorisé</a:t>
            </a:r>
            <a:r>
              <a:rPr lang="en-US" sz="1400" dirty="0">
                <a:solidFill>
                  <a:srgbClr val="4D4D4D"/>
                </a:solidFill>
                <a:latin typeface="Arial"/>
                <a:sym typeface="Wingdings" panose="05000000000000000000" pitchFamily="2" charset="2"/>
              </a:rPr>
              <a:t> par : </a:t>
            </a:r>
          </a:p>
        </p:txBody>
      </p:sp>
      <p:pic>
        <p:nvPicPr>
          <p:cNvPr id="3" name="Picture 2" descr="Shape&#10;&#10;Description automatically generated">
            <a:extLst>
              <a:ext uri="{FF2B5EF4-FFF2-40B4-BE49-F238E27FC236}">
                <a16:creationId xmlns:a16="http://schemas.microsoft.com/office/drawing/2014/main" id="{8BF2683A-A177-A2E0-2151-7A77F6A3DA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452" t="12119" r="15213"/>
          <a:stretch/>
        </p:blipFill>
        <p:spPr>
          <a:xfrm>
            <a:off x="6544335" y="401978"/>
            <a:ext cx="837127" cy="712973"/>
          </a:xfrm>
          <a:prstGeom prst="rect">
            <a:avLst/>
          </a:prstGeom>
        </p:spPr>
      </p:pic>
      <p:sp>
        <p:nvSpPr>
          <p:cNvPr id="4" name="Flèche : droite 3">
            <a:extLst>
              <a:ext uri="{FF2B5EF4-FFF2-40B4-BE49-F238E27FC236}">
                <a16:creationId xmlns:a16="http://schemas.microsoft.com/office/drawing/2014/main" id="{64D4EBBE-A817-0593-F486-27C3703A2F4C}"/>
              </a:ext>
            </a:extLst>
          </p:cNvPr>
          <p:cNvSpPr/>
          <p:nvPr/>
        </p:nvSpPr>
        <p:spPr>
          <a:xfrm>
            <a:off x="5203831" y="2898774"/>
            <a:ext cx="191589" cy="1567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roite 4">
            <a:extLst>
              <a:ext uri="{FF2B5EF4-FFF2-40B4-BE49-F238E27FC236}">
                <a16:creationId xmlns:a16="http://schemas.microsoft.com/office/drawing/2014/main" id="{F895E2BE-8941-C541-8E85-A99BA74C5A47}"/>
              </a:ext>
            </a:extLst>
          </p:cNvPr>
          <p:cNvSpPr/>
          <p:nvPr/>
        </p:nvSpPr>
        <p:spPr>
          <a:xfrm>
            <a:off x="5203831" y="3454550"/>
            <a:ext cx="191589" cy="1567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droite 5">
            <a:extLst>
              <a:ext uri="{FF2B5EF4-FFF2-40B4-BE49-F238E27FC236}">
                <a16:creationId xmlns:a16="http://schemas.microsoft.com/office/drawing/2014/main" id="{D8547B3E-EACF-A311-E47B-524F32B7340E}"/>
              </a:ext>
            </a:extLst>
          </p:cNvPr>
          <p:cNvSpPr/>
          <p:nvPr/>
        </p:nvSpPr>
        <p:spPr>
          <a:xfrm>
            <a:off x="5193175" y="2625293"/>
            <a:ext cx="191589" cy="1567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xplosion : 8 points 8">
            <a:extLst>
              <a:ext uri="{FF2B5EF4-FFF2-40B4-BE49-F238E27FC236}">
                <a16:creationId xmlns:a16="http://schemas.microsoft.com/office/drawing/2014/main" id="{2DA94B56-C0A0-B742-3B55-53AE80DC15C9}"/>
              </a:ext>
            </a:extLst>
          </p:cNvPr>
          <p:cNvSpPr/>
          <p:nvPr/>
        </p:nvSpPr>
        <p:spPr>
          <a:xfrm>
            <a:off x="7152923" y="0"/>
            <a:ext cx="2033516" cy="882925"/>
          </a:xfrm>
          <a:prstGeom prst="irregularSeal1">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dirty="0"/>
              <a:t>Nouveau</a:t>
            </a:r>
          </a:p>
        </p:txBody>
      </p:sp>
      <p:sp>
        <p:nvSpPr>
          <p:cNvPr id="10" name="Légende : encadrée 9">
            <a:extLst>
              <a:ext uri="{FF2B5EF4-FFF2-40B4-BE49-F238E27FC236}">
                <a16:creationId xmlns:a16="http://schemas.microsoft.com/office/drawing/2014/main" id="{12CCEEF6-90F4-0A5D-E90C-712DA35EAF5D}"/>
              </a:ext>
            </a:extLst>
          </p:cNvPr>
          <p:cNvSpPr/>
          <p:nvPr/>
        </p:nvSpPr>
        <p:spPr>
          <a:xfrm>
            <a:off x="1503257" y="5605887"/>
            <a:ext cx="2738263" cy="614166"/>
          </a:xfrm>
          <a:prstGeom prst="borderCallout1">
            <a:avLst>
              <a:gd name="adj1" fmla="val -385834"/>
              <a:gd name="adj2" fmla="val 121451"/>
              <a:gd name="adj3" fmla="val 52946"/>
              <a:gd name="adj4" fmla="val 99057"/>
            </a:avLst>
          </a:prstGeom>
          <a:ln w="38100">
            <a:solidFill>
              <a:schemeClr val="accent5"/>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en-IE" sz="1200" b="1" dirty="0"/>
              <a:t>Collaboration Etat, Autorité nationale, Autorités compétentes, Entités SoHO</a:t>
            </a:r>
          </a:p>
        </p:txBody>
      </p:sp>
    </p:spTree>
    <p:extLst>
      <p:ext uri="{BB962C8B-B14F-4D97-AF65-F5344CB8AC3E}">
        <p14:creationId xmlns:p14="http://schemas.microsoft.com/office/powerpoint/2010/main" val="203252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196" y="1120258"/>
            <a:ext cx="8179274" cy="3881904"/>
          </a:xfrm>
        </p:spPr>
        <p:txBody>
          <a:bodyPr/>
          <a:lstStyle/>
          <a:p>
            <a:pPr lvl="1"/>
            <a:r>
              <a:rPr lang="fr-FR" sz="1400" b="1" dirty="0"/>
              <a:t>Champs d’application et conseil</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Comité SoHO</a:t>
            </a:r>
          </a:p>
          <a:p>
            <a:pPr lvl="1"/>
            <a:r>
              <a:rPr lang="fr-FR" sz="1400" b="1" dirty="0"/>
              <a:t>Digitalisation – la plateforme </a:t>
            </a:r>
            <a:r>
              <a:rPr lang="fr-FR" sz="1400" b="1" dirty="0" err="1"/>
              <a:t>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15154" y="214414"/>
            <a:ext cx="8628845" cy="456706"/>
          </a:xfrm>
        </p:spPr>
        <p:txBody>
          <a:bodyPr/>
          <a:lstStyle/>
          <a:p>
            <a:r>
              <a:rPr lang="fr-FR" b="1" dirty="0"/>
              <a:t>Nouveaux concepts clés et concepts modifiés</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16910" y="5032945"/>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795897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009F64-B4F9-49AE-99C3-AAD6E4A0C3EF}"/>
              </a:ext>
            </a:extLst>
          </p:cNvPr>
          <p:cNvSpPr>
            <a:spLocks noGrp="1"/>
          </p:cNvSpPr>
          <p:nvPr>
            <p:ph type="title"/>
          </p:nvPr>
        </p:nvSpPr>
        <p:spPr>
          <a:xfrm>
            <a:off x="537244" y="780665"/>
            <a:ext cx="7886700" cy="586768"/>
          </a:xfrm>
        </p:spPr>
        <p:txBody>
          <a:bodyPr/>
          <a:lstStyle/>
          <a:p>
            <a:br>
              <a:rPr lang="fr-FR" dirty="0"/>
            </a:br>
            <a:br>
              <a:rPr lang="fr-FR" dirty="0"/>
            </a:br>
            <a:r>
              <a:rPr lang="fr-FR" sz="2800" b="1" dirty="0">
                <a:solidFill>
                  <a:srgbClr val="034EA2"/>
                </a:solidFill>
              </a:rPr>
              <a:t>Le Comité de coordination SoHO (SCB) :  – soutien à la mise en œuvre du </a:t>
            </a:r>
            <a:r>
              <a:rPr lang="fr-FR" sz="2800" b="1" dirty="0" err="1">
                <a:solidFill>
                  <a:srgbClr val="034EA2"/>
                </a:solidFill>
              </a:rPr>
              <a:t>RSoHO</a:t>
            </a:r>
            <a:r>
              <a:rPr lang="fr-FR" sz="2800" b="1" dirty="0">
                <a:solidFill>
                  <a:srgbClr val="034EA2"/>
                </a:solidFill>
              </a:rPr>
              <a:t> </a:t>
            </a:r>
            <a:br>
              <a:rPr lang="fr-FR" sz="2800" b="1" dirty="0">
                <a:solidFill>
                  <a:srgbClr val="034EA2"/>
                </a:solidFill>
              </a:rPr>
            </a:br>
            <a:r>
              <a:rPr lang="fr-FR" sz="2800" b="1" dirty="0">
                <a:solidFill>
                  <a:srgbClr val="034EA2"/>
                </a:solidFill>
              </a:rPr>
              <a:t>dans les EM</a:t>
            </a:r>
            <a:endParaRPr lang="en-GB" sz="2800" b="1" dirty="0">
              <a:solidFill>
                <a:srgbClr val="034EA2"/>
              </a:solidFill>
            </a:endParaRPr>
          </a:p>
        </p:txBody>
      </p:sp>
      <p:sp>
        <p:nvSpPr>
          <p:cNvPr id="34" name="Oval 33">
            <a:extLst>
              <a:ext uri="{FF2B5EF4-FFF2-40B4-BE49-F238E27FC236}">
                <a16:creationId xmlns:a16="http://schemas.microsoft.com/office/drawing/2014/main" id="{AAB67A89-97F0-4ADA-9B23-E1AD5260D4DA}"/>
              </a:ext>
            </a:extLst>
          </p:cNvPr>
          <p:cNvSpPr/>
          <p:nvPr/>
        </p:nvSpPr>
        <p:spPr>
          <a:xfrm>
            <a:off x="2701061" y="1934912"/>
            <a:ext cx="3559067" cy="3201009"/>
          </a:xfrm>
          <a:prstGeom prst="ellipse">
            <a:avLst/>
          </a:prstGeom>
          <a:solidFill>
            <a:schemeClr val="bg2"/>
          </a:solidFill>
          <a:ln w="28575">
            <a:solidFill>
              <a:schemeClr val="tx2"/>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6" name="TextBox 5">
            <a:extLst>
              <a:ext uri="{FF2B5EF4-FFF2-40B4-BE49-F238E27FC236}">
                <a16:creationId xmlns:a16="http://schemas.microsoft.com/office/drawing/2014/main" id="{27A9019D-6353-4FBA-AACF-41174E3BB6DE}"/>
              </a:ext>
            </a:extLst>
          </p:cNvPr>
          <p:cNvSpPr txBox="1"/>
          <p:nvPr/>
        </p:nvSpPr>
        <p:spPr>
          <a:xfrm>
            <a:off x="3285066" y="3229669"/>
            <a:ext cx="2391057" cy="438582"/>
          </a:xfrm>
          <a:prstGeom prst="rect">
            <a:avLst/>
          </a:prstGeom>
          <a:solidFill>
            <a:schemeClr val="bg1"/>
          </a:solidFill>
        </p:spPr>
        <p:txBody>
          <a:bodyPr wrap="square" rtlCol="0">
            <a:spAutoFit/>
          </a:bodyPr>
          <a:lstStyle/>
          <a:p>
            <a:pPr algn="ctr" defTabSz="685800"/>
            <a:r>
              <a:rPr lang="en-US" sz="1125" b="1" dirty="0" err="1">
                <a:solidFill>
                  <a:srgbClr val="4D4D4D"/>
                </a:solidFill>
                <a:latin typeface="Arial"/>
              </a:rPr>
              <a:t>Membres</a:t>
            </a:r>
            <a:r>
              <a:rPr lang="en-US" sz="1125" b="1" dirty="0">
                <a:solidFill>
                  <a:srgbClr val="4D4D4D"/>
                </a:solidFill>
                <a:latin typeface="Arial"/>
              </a:rPr>
              <a:t>:</a:t>
            </a:r>
          </a:p>
          <a:p>
            <a:pPr algn="ctr" defTabSz="685800"/>
            <a:r>
              <a:rPr lang="en-US" sz="1125" dirty="0">
                <a:solidFill>
                  <a:srgbClr val="4D4D4D"/>
                </a:solidFill>
                <a:latin typeface="Arial"/>
              </a:rPr>
              <a:t>2 par EM</a:t>
            </a:r>
          </a:p>
        </p:txBody>
      </p:sp>
      <p:sp>
        <p:nvSpPr>
          <p:cNvPr id="26" name="TextBox 25">
            <a:extLst>
              <a:ext uri="{FF2B5EF4-FFF2-40B4-BE49-F238E27FC236}">
                <a16:creationId xmlns:a16="http://schemas.microsoft.com/office/drawing/2014/main" id="{E0FD029A-7BAF-4FC5-A85E-7C12D9516B0B}"/>
              </a:ext>
            </a:extLst>
          </p:cNvPr>
          <p:cNvSpPr txBox="1"/>
          <p:nvPr/>
        </p:nvSpPr>
        <p:spPr>
          <a:xfrm>
            <a:off x="3285066" y="3799781"/>
            <a:ext cx="2391057" cy="611706"/>
          </a:xfrm>
          <a:prstGeom prst="rect">
            <a:avLst/>
          </a:prstGeom>
          <a:solidFill>
            <a:schemeClr val="bg1"/>
          </a:solidFill>
        </p:spPr>
        <p:txBody>
          <a:bodyPr wrap="square" rtlCol="0">
            <a:spAutoFit/>
          </a:bodyPr>
          <a:lstStyle/>
          <a:p>
            <a:pPr algn="ctr" defTabSz="685800"/>
            <a:r>
              <a:rPr lang="en-US" sz="1125" b="1" dirty="0" err="1">
                <a:solidFill>
                  <a:srgbClr val="4D4D4D"/>
                </a:solidFill>
                <a:latin typeface="Arial"/>
              </a:rPr>
              <a:t>Observateurs</a:t>
            </a:r>
            <a:r>
              <a:rPr lang="en-US" sz="1125" b="1" dirty="0">
                <a:solidFill>
                  <a:srgbClr val="4D4D4D"/>
                </a:solidFill>
                <a:latin typeface="Arial"/>
              </a:rPr>
              <a:t>:</a:t>
            </a:r>
          </a:p>
          <a:p>
            <a:pPr algn="ctr" defTabSz="685800"/>
            <a:r>
              <a:rPr lang="fr-FR" sz="1125" dirty="0">
                <a:solidFill>
                  <a:srgbClr val="4D4D4D"/>
                </a:solidFill>
              </a:rPr>
              <a:t>Organismes/institutions/agences de l'Union &amp; autres invités</a:t>
            </a:r>
            <a:endParaRPr lang="en-US" sz="1125" dirty="0">
              <a:solidFill>
                <a:srgbClr val="4D4D4D"/>
              </a:solidFill>
              <a:latin typeface="Arial"/>
            </a:endParaRPr>
          </a:p>
        </p:txBody>
      </p:sp>
      <p:sp>
        <p:nvSpPr>
          <p:cNvPr id="27" name="TextBox 26">
            <a:extLst>
              <a:ext uri="{FF2B5EF4-FFF2-40B4-BE49-F238E27FC236}">
                <a16:creationId xmlns:a16="http://schemas.microsoft.com/office/drawing/2014/main" id="{EA1AABBA-12A7-455E-A4CD-5DD344EFAEF6}"/>
              </a:ext>
            </a:extLst>
          </p:cNvPr>
          <p:cNvSpPr txBox="1"/>
          <p:nvPr/>
        </p:nvSpPr>
        <p:spPr>
          <a:xfrm>
            <a:off x="3285066" y="2689509"/>
            <a:ext cx="2391057" cy="611706"/>
          </a:xfrm>
          <a:prstGeom prst="rect">
            <a:avLst/>
          </a:prstGeom>
          <a:solidFill>
            <a:schemeClr val="bg1"/>
          </a:solidFill>
        </p:spPr>
        <p:txBody>
          <a:bodyPr wrap="square" rtlCol="0">
            <a:spAutoFit/>
          </a:bodyPr>
          <a:lstStyle/>
          <a:p>
            <a:pPr algn="ctr" defTabSz="685800"/>
            <a:r>
              <a:rPr lang="en-US" sz="1125" b="1" dirty="0">
                <a:solidFill>
                  <a:srgbClr val="4D4D4D"/>
                </a:solidFill>
                <a:latin typeface="Arial"/>
              </a:rPr>
              <a:t>Co-</a:t>
            </a:r>
            <a:r>
              <a:rPr lang="en-US" sz="1125" b="1" dirty="0" err="1">
                <a:solidFill>
                  <a:srgbClr val="4D4D4D"/>
                </a:solidFill>
                <a:latin typeface="Arial"/>
              </a:rPr>
              <a:t>présidé</a:t>
            </a:r>
            <a:r>
              <a:rPr lang="en-US" sz="1125" b="1" dirty="0">
                <a:solidFill>
                  <a:srgbClr val="4D4D4D"/>
                </a:solidFill>
                <a:latin typeface="Arial"/>
              </a:rPr>
              <a:t> par la Commission et les EM</a:t>
            </a:r>
          </a:p>
          <a:p>
            <a:pPr algn="ctr" defTabSz="685800"/>
            <a:r>
              <a:rPr lang="en-US" sz="1125" b="1" dirty="0" err="1">
                <a:solidFill>
                  <a:srgbClr val="4D4D4D"/>
                </a:solidFill>
                <a:latin typeface="Arial"/>
              </a:rPr>
              <a:t>Secrétariat</a:t>
            </a:r>
            <a:r>
              <a:rPr lang="en-US" sz="1125" b="1" dirty="0">
                <a:solidFill>
                  <a:srgbClr val="4D4D4D"/>
                </a:solidFill>
                <a:latin typeface="Arial"/>
              </a:rPr>
              <a:t>: Commission</a:t>
            </a:r>
          </a:p>
        </p:txBody>
      </p:sp>
      <p:sp>
        <p:nvSpPr>
          <p:cNvPr id="7" name="Arrow: Left-Right 6">
            <a:extLst>
              <a:ext uri="{FF2B5EF4-FFF2-40B4-BE49-F238E27FC236}">
                <a16:creationId xmlns:a16="http://schemas.microsoft.com/office/drawing/2014/main" id="{F5340F0B-F59D-4FCD-BC91-5F644453A32F}"/>
              </a:ext>
            </a:extLst>
          </p:cNvPr>
          <p:cNvSpPr/>
          <p:nvPr/>
        </p:nvSpPr>
        <p:spPr>
          <a:xfrm rot="3559108">
            <a:off x="4634422" y="5095703"/>
            <a:ext cx="556271" cy="216167"/>
          </a:xfrm>
          <a:prstGeom prst="leftRight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36" name="Oval 35">
            <a:extLst>
              <a:ext uri="{FF2B5EF4-FFF2-40B4-BE49-F238E27FC236}">
                <a16:creationId xmlns:a16="http://schemas.microsoft.com/office/drawing/2014/main" id="{481C21FF-7CBF-470C-A2EE-D24251FA088E}"/>
              </a:ext>
            </a:extLst>
          </p:cNvPr>
          <p:cNvSpPr/>
          <p:nvPr/>
        </p:nvSpPr>
        <p:spPr>
          <a:xfrm>
            <a:off x="6060321" y="1073198"/>
            <a:ext cx="2488058" cy="1665486"/>
          </a:xfrm>
          <a:prstGeom prst="ellipse">
            <a:avLst/>
          </a:prstGeom>
          <a:solidFill>
            <a:schemeClr val="bg1"/>
          </a:solidFill>
          <a:ln w="28575">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rgbClr val="034EA2"/>
                </a:solidFill>
              </a:rPr>
              <a:t>Conseils sur l'application du règlement </a:t>
            </a:r>
            <a:r>
              <a:rPr lang="fr-FR" sz="1350" dirty="0" err="1">
                <a:solidFill>
                  <a:srgbClr val="034EA2"/>
                </a:solidFill>
              </a:rPr>
              <a:t>SoHO</a:t>
            </a:r>
            <a:r>
              <a:rPr lang="fr-FR" sz="1350" dirty="0">
                <a:solidFill>
                  <a:srgbClr val="034EA2"/>
                </a:solidFill>
              </a:rPr>
              <a:t> – Organes consultatifs dans d'autres cadres législatifs. </a:t>
            </a:r>
            <a:endParaRPr lang="en-US" sz="1350" dirty="0">
              <a:solidFill>
                <a:srgbClr val="034EA2"/>
              </a:solidFill>
              <a:latin typeface="Arial"/>
            </a:endParaRPr>
          </a:p>
        </p:txBody>
      </p:sp>
      <p:sp>
        <p:nvSpPr>
          <p:cNvPr id="46" name="Oval 45">
            <a:extLst>
              <a:ext uri="{FF2B5EF4-FFF2-40B4-BE49-F238E27FC236}">
                <a16:creationId xmlns:a16="http://schemas.microsoft.com/office/drawing/2014/main" id="{2DE64451-0735-4900-B5CB-5D67AC09AED0}"/>
              </a:ext>
            </a:extLst>
          </p:cNvPr>
          <p:cNvSpPr/>
          <p:nvPr/>
        </p:nvSpPr>
        <p:spPr>
          <a:xfrm>
            <a:off x="4167590" y="5498139"/>
            <a:ext cx="2340660" cy="1188958"/>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200" dirty="0">
                <a:solidFill>
                  <a:srgbClr val="034EA2"/>
                </a:solidFill>
              </a:rPr>
              <a:t>Échanges sur les bonnes pratiques avec les organes experts – ECDC, EDQM et EMA.</a:t>
            </a:r>
            <a:endParaRPr lang="en-US" sz="1200" dirty="0">
              <a:solidFill>
                <a:srgbClr val="034EA2"/>
              </a:solidFill>
              <a:latin typeface="Arial"/>
            </a:endParaRPr>
          </a:p>
        </p:txBody>
      </p:sp>
      <p:sp>
        <p:nvSpPr>
          <p:cNvPr id="17" name="Arrow: Down 16">
            <a:extLst>
              <a:ext uri="{FF2B5EF4-FFF2-40B4-BE49-F238E27FC236}">
                <a16:creationId xmlns:a16="http://schemas.microsoft.com/office/drawing/2014/main" id="{BEB03967-6E66-495C-90D8-FE87B615B996}"/>
              </a:ext>
            </a:extLst>
          </p:cNvPr>
          <p:cNvSpPr/>
          <p:nvPr/>
        </p:nvSpPr>
        <p:spPr>
          <a:xfrm rot="16200000">
            <a:off x="6427301" y="3096322"/>
            <a:ext cx="268090" cy="468074"/>
          </a:xfrm>
          <a:prstGeom prst="downArrow">
            <a:avLst/>
          </a:prstGeom>
          <a:noFill/>
          <a:ln>
            <a:solidFill>
              <a:schemeClr val="tx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51" name="Arrow: Down 50">
            <a:extLst>
              <a:ext uri="{FF2B5EF4-FFF2-40B4-BE49-F238E27FC236}">
                <a16:creationId xmlns:a16="http://schemas.microsoft.com/office/drawing/2014/main" id="{AC7B1DD1-12E5-4DB9-91A9-8FED0E83B399}"/>
              </a:ext>
            </a:extLst>
          </p:cNvPr>
          <p:cNvSpPr/>
          <p:nvPr/>
        </p:nvSpPr>
        <p:spPr>
          <a:xfrm rot="4769196">
            <a:off x="2569658" y="4118913"/>
            <a:ext cx="268090" cy="576942"/>
          </a:xfrm>
          <a:prstGeom prst="downArrow">
            <a:avLst/>
          </a:prstGeom>
          <a:noFill/>
          <a:ln>
            <a:solidFill>
              <a:schemeClr val="tx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52" name="TextBox 51">
            <a:extLst>
              <a:ext uri="{FF2B5EF4-FFF2-40B4-BE49-F238E27FC236}">
                <a16:creationId xmlns:a16="http://schemas.microsoft.com/office/drawing/2014/main" id="{9F2A06F1-3143-4B7D-A3A6-7F936416E5F2}"/>
              </a:ext>
            </a:extLst>
          </p:cNvPr>
          <p:cNvSpPr txBox="1"/>
          <p:nvPr/>
        </p:nvSpPr>
        <p:spPr>
          <a:xfrm>
            <a:off x="6895995" y="2913262"/>
            <a:ext cx="1625705" cy="738664"/>
          </a:xfrm>
          <a:prstGeom prst="rect">
            <a:avLst/>
          </a:prstGeom>
          <a:noFill/>
          <a:ln w="28575">
            <a:solidFill>
              <a:srgbClr val="FF0000"/>
            </a:solidFill>
          </a:ln>
          <a:scene3d>
            <a:camera prst="orthographicFront"/>
            <a:lightRig rig="threePt" dir="t"/>
          </a:scene3d>
          <a:sp3d>
            <a:bevelT/>
          </a:sp3d>
        </p:spPr>
        <p:txBody>
          <a:bodyPr wrap="square" rtlCol="0">
            <a:spAutoFit/>
          </a:bodyPr>
          <a:lstStyle/>
          <a:p>
            <a:pPr algn="ctr" defTabSz="685800"/>
            <a:r>
              <a:rPr lang="en-US" sz="1400" dirty="0">
                <a:solidFill>
                  <a:srgbClr val="4D4D4D"/>
                </a:solidFill>
                <a:latin typeface="Arial"/>
              </a:rPr>
              <a:t>Compendium </a:t>
            </a:r>
            <a:r>
              <a:rPr lang="en-US" sz="1400" dirty="0" err="1">
                <a:solidFill>
                  <a:srgbClr val="4D4D4D"/>
                </a:solidFill>
                <a:latin typeface="Arial"/>
              </a:rPr>
              <a:t>répertoriant</a:t>
            </a:r>
            <a:r>
              <a:rPr lang="en-US" sz="1400" dirty="0">
                <a:solidFill>
                  <a:srgbClr val="4D4D4D"/>
                </a:solidFill>
                <a:latin typeface="Arial"/>
              </a:rPr>
              <a:t> les </a:t>
            </a:r>
            <a:r>
              <a:rPr lang="en-US" sz="1400" dirty="0" err="1">
                <a:solidFill>
                  <a:srgbClr val="4D4D4D"/>
                </a:solidFill>
                <a:latin typeface="Arial"/>
              </a:rPr>
              <a:t>avis</a:t>
            </a:r>
            <a:r>
              <a:rPr lang="en-US" sz="1400" dirty="0">
                <a:solidFill>
                  <a:srgbClr val="4D4D4D"/>
                </a:solidFill>
                <a:latin typeface="Arial"/>
              </a:rPr>
              <a:t> </a:t>
            </a:r>
            <a:r>
              <a:rPr lang="en-US" sz="1400" dirty="0" err="1">
                <a:solidFill>
                  <a:srgbClr val="4D4D4D"/>
                </a:solidFill>
                <a:latin typeface="Arial"/>
              </a:rPr>
              <a:t>rendus</a:t>
            </a:r>
            <a:endParaRPr lang="en-US" sz="1400" dirty="0">
              <a:solidFill>
                <a:srgbClr val="4D4D4D"/>
              </a:solidFill>
              <a:latin typeface="Arial"/>
            </a:endParaRPr>
          </a:p>
        </p:txBody>
      </p:sp>
      <p:sp>
        <p:nvSpPr>
          <p:cNvPr id="53" name="TextBox 52">
            <a:extLst>
              <a:ext uri="{FF2B5EF4-FFF2-40B4-BE49-F238E27FC236}">
                <a16:creationId xmlns:a16="http://schemas.microsoft.com/office/drawing/2014/main" id="{9A2B6CCE-F9B9-4B4D-B9DF-611A998239D9}"/>
              </a:ext>
            </a:extLst>
          </p:cNvPr>
          <p:cNvSpPr txBox="1"/>
          <p:nvPr/>
        </p:nvSpPr>
        <p:spPr>
          <a:xfrm>
            <a:off x="94486" y="1350681"/>
            <a:ext cx="2340660" cy="2677656"/>
          </a:xfrm>
          <a:prstGeom prst="rect">
            <a:avLst/>
          </a:prstGeom>
          <a:noFill/>
          <a:ln w="28575">
            <a:solidFill>
              <a:srgbClr val="0070C0"/>
            </a:solidFill>
          </a:ln>
          <a:scene3d>
            <a:camera prst="orthographicFront"/>
            <a:lightRig rig="threePt" dir="t"/>
          </a:scene3d>
          <a:sp3d>
            <a:bevelT/>
          </a:sp3d>
        </p:spPr>
        <p:txBody>
          <a:bodyPr wrap="square" rtlCol="0">
            <a:spAutoFit/>
          </a:bodyPr>
          <a:lstStyle/>
          <a:p>
            <a:pPr defTabSz="685800"/>
            <a:r>
              <a:rPr lang="en-US" sz="1400" dirty="0">
                <a:solidFill>
                  <a:srgbClr val="4D4D4D"/>
                </a:solidFill>
                <a:latin typeface="Arial"/>
              </a:rPr>
              <a:t>Elaboration de :</a:t>
            </a:r>
            <a:endParaRPr lang="fr-FR" sz="1400" dirty="0"/>
          </a:p>
          <a:p>
            <a:pPr marL="285750" indent="-285750" defTabSz="685800">
              <a:buFont typeface="Arial" panose="020B0604020202020204" pitchFamily="34" charset="0"/>
              <a:buChar char="•"/>
            </a:pPr>
            <a:r>
              <a:rPr lang="fr-FR" sz="1400" dirty="0"/>
              <a:t>Bonnes pratiques pour les activités de surveillance, les conditions de compensation des dons.</a:t>
            </a:r>
          </a:p>
          <a:p>
            <a:pPr marL="285750" indent="-285750" defTabSz="685800">
              <a:buFont typeface="Arial" panose="020B0604020202020204" pitchFamily="34" charset="0"/>
              <a:buChar char="•"/>
            </a:pPr>
            <a:r>
              <a:rPr lang="fr-FR" sz="1400" dirty="0"/>
              <a:t>Critères indicatifs pour les </a:t>
            </a:r>
            <a:r>
              <a:rPr lang="fr-FR" sz="1400" dirty="0" err="1"/>
              <a:t>SoHO</a:t>
            </a:r>
            <a:r>
              <a:rPr lang="fr-FR" sz="1400" dirty="0"/>
              <a:t> critiques et les entités </a:t>
            </a:r>
            <a:r>
              <a:rPr lang="fr-FR" sz="1400" dirty="0" err="1"/>
              <a:t>SoHO</a:t>
            </a:r>
            <a:r>
              <a:rPr lang="fr-FR" sz="1400" dirty="0"/>
              <a:t> critiques.</a:t>
            </a:r>
            <a:endParaRPr lang="en-US" sz="1400" dirty="0">
              <a:solidFill>
                <a:srgbClr val="4D4D4D"/>
              </a:solidFill>
              <a:latin typeface="Arial"/>
            </a:endParaRPr>
          </a:p>
          <a:p>
            <a:pPr marL="171450" indent="-171450" defTabSz="685800">
              <a:buFont typeface="Arial" panose="020B0604020202020204" pitchFamily="34" charset="0"/>
              <a:buChar char="•"/>
            </a:pPr>
            <a:endParaRPr lang="en-US" sz="1400" dirty="0">
              <a:solidFill>
                <a:srgbClr val="4D4D4D"/>
              </a:solidFill>
              <a:latin typeface="Arial"/>
            </a:endParaRPr>
          </a:p>
        </p:txBody>
      </p:sp>
      <p:sp>
        <p:nvSpPr>
          <p:cNvPr id="54" name="TextBox 53">
            <a:extLst>
              <a:ext uri="{FF2B5EF4-FFF2-40B4-BE49-F238E27FC236}">
                <a16:creationId xmlns:a16="http://schemas.microsoft.com/office/drawing/2014/main" id="{84427E86-8948-4FF4-9334-905E6C4A30E3}"/>
              </a:ext>
            </a:extLst>
          </p:cNvPr>
          <p:cNvSpPr txBox="1"/>
          <p:nvPr/>
        </p:nvSpPr>
        <p:spPr>
          <a:xfrm>
            <a:off x="6940871" y="4159236"/>
            <a:ext cx="2005046" cy="1600438"/>
          </a:xfrm>
          <a:prstGeom prst="rect">
            <a:avLst/>
          </a:prstGeom>
          <a:noFill/>
          <a:ln w="28575">
            <a:solidFill>
              <a:srgbClr val="FF0000"/>
            </a:solidFill>
          </a:ln>
          <a:scene3d>
            <a:camera prst="orthographicFront"/>
            <a:lightRig rig="threePt" dir="t"/>
          </a:scene3d>
          <a:sp3d>
            <a:bevelT/>
          </a:sp3d>
        </p:spPr>
        <p:txBody>
          <a:bodyPr wrap="square" rtlCol="0">
            <a:spAutoFit/>
          </a:bodyPr>
          <a:lstStyle/>
          <a:p>
            <a:pPr defTabSz="685800"/>
            <a:r>
              <a:rPr lang="fr-FR" sz="1400" b="1" dirty="0"/>
              <a:t>Registre :</a:t>
            </a:r>
            <a:br>
              <a:rPr lang="fr-FR" sz="1400" dirty="0"/>
            </a:br>
            <a:r>
              <a:rPr lang="fr-FR" sz="1400" dirty="0"/>
              <a:t>Décisions nationales sur le statut réglementaire</a:t>
            </a:r>
            <a:br>
              <a:rPr lang="fr-FR" sz="1400" dirty="0"/>
            </a:br>
            <a:r>
              <a:rPr lang="fr-FR" sz="1400" dirty="0"/>
              <a:t>Recueil des conseils donnés par le SCB sur le statut réglementaire</a:t>
            </a:r>
            <a:endParaRPr lang="en-US" sz="1400" dirty="0">
              <a:solidFill>
                <a:srgbClr val="4D4D4D"/>
              </a:solidFill>
              <a:latin typeface="Arial"/>
            </a:endParaRPr>
          </a:p>
        </p:txBody>
      </p:sp>
      <p:sp>
        <p:nvSpPr>
          <p:cNvPr id="55" name="TextBox 54">
            <a:extLst>
              <a:ext uri="{FF2B5EF4-FFF2-40B4-BE49-F238E27FC236}">
                <a16:creationId xmlns:a16="http://schemas.microsoft.com/office/drawing/2014/main" id="{83057EA0-E723-48D2-862C-AE0551422D64}"/>
              </a:ext>
            </a:extLst>
          </p:cNvPr>
          <p:cNvSpPr txBox="1"/>
          <p:nvPr/>
        </p:nvSpPr>
        <p:spPr>
          <a:xfrm>
            <a:off x="93597" y="4032698"/>
            <a:ext cx="2340660" cy="1169551"/>
          </a:xfrm>
          <a:prstGeom prst="rect">
            <a:avLst/>
          </a:prstGeom>
          <a:noFill/>
          <a:ln w="28575">
            <a:solidFill>
              <a:srgbClr val="0070C0"/>
            </a:solidFill>
          </a:ln>
          <a:scene3d>
            <a:camera prst="orthographicFront"/>
            <a:lightRig rig="threePt" dir="t"/>
          </a:scene3d>
          <a:sp3d>
            <a:bevelT/>
          </a:sp3d>
        </p:spPr>
        <p:txBody>
          <a:bodyPr wrap="square" rtlCol="0">
            <a:spAutoFit/>
          </a:bodyPr>
          <a:lstStyle/>
          <a:p>
            <a:pPr defTabSz="685800"/>
            <a:r>
              <a:rPr lang="fr-FR" sz="1400" dirty="0">
                <a:solidFill>
                  <a:srgbClr val="4D4D4D"/>
                </a:solidFill>
              </a:rPr>
              <a:t>Soutien aux activités de surveillance conjointes : </a:t>
            </a:r>
          </a:p>
          <a:p>
            <a:pPr marL="285750" indent="-285750" defTabSz="685800">
              <a:buFontTx/>
              <a:buChar char="-"/>
            </a:pPr>
            <a:r>
              <a:rPr lang="fr-FR" sz="1400" dirty="0">
                <a:solidFill>
                  <a:srgbClr val="4D4D4D"/>
                </a:solidFill>
              </a:rPr>
              <a:t>inspections, </a:t>
            </a:r>
          </a:p>
          <a:p>
            <a:pPr marL="285750" indent="-285750" defTabSz="685800">
              <a:buFontTx/>
              <a:buChar char="-"/>
            </a:pPr>
            <a:r>
              <a:rPr lang="fr-FR" sz="1400" dirty="0">
                <a:solidFill>
                  <a:srgbClr val="4D4D4D"/>
                </a:solidFill>
              </a:rPr>
              <a:t>évaluations des préparations.</a:t>
            </a:r>
            <a:endParaRPr lang="en-US" sz="1400" dirty="0">
              <a:solidFill>
                <a:srgbClr val="4D4D4D"/>
              </a:solidFill>
              <a:latin typeface="Arial"/>
            </a:endParaRPr>
          </a:p>
        </p:txBody>
      </p:sp>
      <p:sp>
        <p:nvSpPr>
          <p:cNvPr id="56" name="Arrow: Down 55">
            <a:extLst>
              <a:ext uri="{FF2B5EF4-FFF2-40B4-BE49-F238E27FC236}">
                <a16:creationId xmlns:a16="http://schemas.microsoft.com/office/drawing/2014/main" id="{879643C7-DBFC-48A3-9B93-A4FCF764882B}"/>
              </a:ext>
            </a:extLst>
          </p:cNvPr>
          <p:cNvSpPr/>
          <p:nvPr/>
        </p:nvSpPr>
        <p:spPr>
          <a:xfrm rot="18736623">
            <a:off x="7634124" y="3690835"/>
            <a:ext cx="268090" cy="468074"/>
          </a:xfrm>
          <a:prstGeom prst="downArrow">
            <a:avLst/>
          </a:prstGeom>
          <a:noFill/>
          <a:ln>
            <a:solidFill>
              <a:schemeClr val="tx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57" name="Arrow: Down 56">
            <a:extLst>
              <a:ext uri="{FF2B5EF4-FFF2-40B4-BE49-F238E27FC236}">
                <a16:creationId xmlns:a16="http://schemas.microsoft.com/office/drawing/2014/main" id="{97F48AB2-0C7F-4020-BBFC-9BC52A22E622}"/>
              </a:ext>
            </a:extLst>
          </p:cNvPr>
          <p:cNvSpPr/>
          <p:nvPr/>
        </p:nvSpPr>
        <p:spPr>
          <a:xfrm rot="7181756">
            <a:off x="2542883" y="2554735"/>
            <a:ext cx="268090" cy="468074"/>
          </a:xfrm>
          <a:prstGeom prst="downArrow">
            <a:avLst/>
          </a:prstGeom>
          <a:noFill/>
          <a:ln>
            <a:solidFill>
              <a:schemeClr val="tx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18" name="TextBox 17">
            <a:extLst>
              <a:ext uri="{FF2B5EF4-FFF2-40B4-BE49-F238E27FC236}">
                <a16:creationId xmlns:a16="http://schemas.microsoft.com/office/drawing/2014/main" id="{3D36112E-47EB-4EE3-B03F-1D7F57F6B613}"/>
              </a:ext>
            </a:extLst>
          </p:cNvPr>
          <p:cNvSpPr txBox="1"/>
          <p:nvPr/>
        </p:nvSpPr>
        <p:spPr>
          <a:xfrm>
            <a:off x="4207563" y="2234624"/>
            <a:ext cx="591829" cy="323165"/>
          </a:xfrm>
          <a:prstGeom prst="rect">
            <a:avLst/>
          </a:prstGeom>
          <a:noFill/>
        </p:spPr>
        <p:txBody>
          <a:bodyPr wrap="none" rtlCol="0">
            <a:spAutoFit/>
          </a:bodyPr>
          <a:lstStyle/>
          <a:p>
            <a:pPr defTabSz="685800"/>
            <a:r>
              <a:rPr lang="en-US" sz="1500" b="1">
                <a:solidFill>
                  <a:srgbClr val="034EA2"/>
                </a:solidFill>
                <a:latin typeface="Arial"/>
              </a:rPr>
              <a:t>SCB</a:t>
            </a:r>
          </a:p>
        </p:txBody>
      </p:sp>
      <p:sp>
        <p:nvSpPr>
          <p:cNvPr id="31" name="Arrow: Left-Right 6">
            <a:extLst>
              <a:ext uri="{FF2B5EF4-FFF2-40B4-BE49-F238E27FC236}">
                <a16:creationId xmlns:a16="http://schemas.microsoft.com/office/drawing/2014/main" id="{F5340F0B-F59D-4FCD-BC91-5F644453A32F}"/>
              </a:ext>
            </a:extLst>
          </p:cNvPr>
          <p:cNvSpPr/>
          <p:nvPr/>
        </p:nvSpPr>
        <p:spPr>
          <a:xfrm rot="18853415">
            <a:off x="5823225" y="2253327"/>
            <a:ext cx="507069" cy="226168"/>
          </a:xfrm>
          <a:prstGeom prst="leftRightArrow">
            <a:avLst/>
          </a:prstGeom>
          <a:solidFill>
            <a:schemeClr val="bg1"/>
          </a:solidFill>
          <a:ln>
            <a:solidFill>
              <a:schemeClr val="tx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3" name="TextBox 2">
            <a:extLst>
              <a:ext uri="{FF2B5EF4-FFF2-40B4-BE49-F238E27FC236}">
                <a16:creationId xmlns:a16="http://schemas.microsoft.com/office/drawing/2014/main" id="{1D04F373-226E-1FEF-F333-B160739283DD}"/>
              </a:ext>
            </a:extLst>
          </p:cNvPr>
          <p:cNvSpPr txBox="1"/>
          <p:nvPr/>
        </p:nvSpPr>
        <p:spPr>
          <a:xfrm>
            <a:off x="81334" y="5240196"/>
            <a:ext cx="2340660" cy="523220"/>
          </a:xfrm>
          <a:prstGeom prst="rect">
            <a:avLst/>
          </a:prstGeom>
          <a:noFill/>
          <a:ln w="28575">
            <a:solidFill>
              <a:srgbClr val="0070C0"/>
            </a:solidFill>
          </a:ln>
          <a:scene3d>
            <a:camera prst="orthographicFront"/>
            <a:lightRig rig="threePt" dir="t"/>
          </a:scene3d>
          <a:sp3d>
            <a:bevelT/>
          </a:sp3d>
        </p:spPr>
        <p:txBody>
          <a:bodyPr wrap="square" rtlCol="0">
            <a:spAutoFit/>
          </a:bodyPr>
          <a:lstStyle/>
          <a:p>
            <a:pPr defTabSz="685800"/>
            <a:r>
              <a:rPr lang="fr-FR" sz="1400" b="1" dirty="0">
                <a:solidFill>
                  <a:srgbClr val="4D4D4D"/>
                </a:solidFill>
              </a:rPr>
              <a:t>Soutien à la coordination en cas d'urgence</a:t>
            </a:r>
            <a:endParaRPr lang="en-US" sz="1400" b="1" dirty="0">
              <a:solidFill>
                <a:srgbClr val="4D4D4D"/>
              </a:solidFill>
              <a:latin typeface="Arial"/>
            </a:endParaRPr>
          </a:p>
        </p:txBody>
      </p:sp>
      <p:sp>
        <p:nvSpPr>
          <p:cNvPr id="5" name="Arrow: Down 4">
            <a:extLst>
              <a:ext uri="{FF2B5EF4-FFF2-40B4-BE49-F238E27FC236}">
                <a16:creationId xmlns:a16="http://schemas.microsoft.com/office/drawing/2014/main" id="{472C0E4E-499E-C596-297E-94D4A77CD5E3}"/>
              </a:ext>
            </a:extLst>
          </p:cNvPr>
          <p:cNvSpPr/>
          <p:nvPr/>
        </p:nvSpPr>
        <p:spPr>
          <a:xfrm rot="3743941">
            <a:off x="2748087" y="4666533"/>
            <a:ext cx="278800" cy="823276"/>
          </a:xfrm>
          <a:prstGeom prst="downArrow">
            <a:avLst/>
          </a:prstGeom>
          <a:noFill/>
          <a:ln>
            <a:solidFill>
              <a:schemeClr val="tx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8" name="TextBox 7">
            <a:extLst>
              <a:ext uri="{FF2B5EF4-FFF2-40B4-BE49-F238E27FC236}">
                <a16:creationId xmlns:a16="http://schemas.microsoft.com/office/drawing/2014/main" id="{0E620158-8A12-6730-E215-6F9583817549}"/>
              </a:ext>
            </a:extLst>
          </p:cNvPr>
          <p:cNvSpPr txBox="1"/>
          <p:nvPr/>
        </p:nvSpPr>
        <p:spPr>
          <a:xfrm>
            <a:off x="93597" y="5773635"/>
            <a:ext cx="2340660" cy="738664"/>
          </a:xfrm>
          <a:prstGeom prst="rect">
            <a:avLst/>
          </a:prstGeom>
          <a:noFill/>
          <a:ln w="28575">
            <a:solidFill>
              <a:srgbClr val="0070C0"/>
            </a:solidFill>
          </a:ln>
          <a:scene3d>
            <a:camera prst="orthographicFront"/>
            <a:lightRig rig="threePt" dir="t"/>
          </a:scene3d>
          <a:sp3d>
            <a:bevelT/>
          </a:sp3d>
        </p:spPr>
        <p:txBody>
          <a:bodyPr wrap="square" rtlCol="0">
            <a:spAutoFit/>
          </a:bodyPr>
          <a:lstStyle/>
          <a:p>
            <a:pPr defTabSz="685800"/>
            <a:r>
              <a:rPr lang="en-US" sz="1400" dirty="0">
                <a:solidFill>
                  <a:srgbClr val="4D4D4D"/>
                </a:solidFill>
                <a:latin typeface="Arial"/>
              </a:rPr>
              <a:t>Support à la CE </a:t>
            </a:r>
            <a:r>
              <a:rPr lang="en-US" sz="1400" dirty="0" err="1">
                <a:solidFill>
                  <a:srgbClr val="4D4D4D"/>
                </a:solidFill>
                <a:latin typeface="Arial"/>
              </a:rPr>
              <a:t>sur</a:t>
            </a:r>
            <a:r>
              <a:rPr lang="en-US" sz="1400" dirty="0">
                <a:solidFill>
                  <a:srgbClr val="4D4D4D"/>
                </a:solidFill>
                <a:latin typeface="Arial"/>
              </a:rPr>
              <a:t> les </a:t>
            </a:r>
            <a:r>
              <a:rPr lang="en-US" sz="1400" dirty="0" err="1">
                <a:solidFill>
                  <a:srgbClr val="4D4D4D"/>
                </a:solidFill>
                <a:latin typeface="Arial"/>
              </a:rPr>
              <a:t>spécificités</a:t>
            </a:r>
            <a:r>
              <a:rPr lang="en-US" sz="1400" dirty="0">
                <a:solidFill>
                  <a:srgbClr val="4D4D4D"/>
                </a:solidFill>
                <a:latin typeface="Arial"/>
              </a:rPr>
              <a:t> de la </a:t>
            </a:r>
            <a:r>
              <a:rPr lang="en-US" sz="1400" b="1" dirty="0" err="1">
                <a:solidFill>
                  <a:srgbClr val="4D4D4D"/>
                </a:solidFill>
                <a:latin typeface="Arial"/>
              </a:rPr>
              <a:t>Plateforme</a:t>
            </a:r>
            <a:r>
              <a:rPr lang="en-US" sz="1400" b="1" dirty="0">
                <a:solidFill>
                  <a:srgbClr val="4D4D4D"/>
                </a:solidFill>
                <a:latin typeface="Arial"/>
              </a:rPr>
              <a:t> </a:t>
            </a:r>
            <a:r>
              <a:rPr lang="en-US" sz="1400" b="1" dirty="0" err="1">
                <a:solidFill>
                  <a:srgbClr val="4D4D4D"/>
                </a:solidFill>
                <a:latin typeface="Arial"/>
              </a:rPr>
              <a:t>SoHO</a:t>
            </a:r>
            <a:endParaRPr lang="en-US" sz="1400" b="1" dirty="0">
              <a:solidFill>
                <a:srgbClr val="4D4D4D"/>
              </a:solidFill>
              <a:latin typeface="Arial"/>
            </a:endParaRPr>
          </a:p>
        </p:txBody>
      </p:sp>
      <p:sp>
        <p:nvSpPr>
          <p:cNvPr id="10" name="Arrow: Down 9">
            <a:extLst>
              <a:ext uri="{FF2B5EF4-FFF2-40B4-BE49-F238E27FC236}">
                <a16:creationId xmlns:a16="http://schemas.microsoft.com/office/drawing/2014/main" id="{13431F8B-D7AA-A9D8-DD6C-DE5946A8AEA9}"/>
              </a:ext>
            </a:extLst>
          </p:cNvPr>
          <p:cNvSpPr/>
          <p:nvPr/>
        </p:nvSpPr>
        <p:spPr>
          <a:xfrm rot="2986507">
            <a:off x="3020826" y="4900882"/>
            <a:ext cx="275818" cy="1475244"/>
          </a:xfrm>
          <a:prstGeom prst="downArrow">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Arial"/>
            </a:endParaRPr>
          </a:p>
        </p:txBody>
      </p:sp>
      <p:sp>
        <p:nvSpPr>
          <p:cNvPr id="2" name="Oval 1">
            <a:extLst>
              <a:ext uri="{FF2B5EF4-FFF2-40B4-BE49-F238E27FC236}">
                <a16:creationId xmlns:a16="http://schemas.microsoft.com/office/drawing/2014/main" id="{B0A79561-953F-7FE9-8712-6D979675390D}"/>
              </a:ext>
            </a:extLst>
          </p:cNvPr>
          <p:cNvSpPr/>
          <p:nvPr/>
        </p:nvSpPr>
        <p:spPr>
          <a:xfrm>
            <a:off x="7346228" y="-23594"/>
            <a:ext cx="1797772" cy="12783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100" b="1" dirty="0"/>
              <a:t>Propre initiative:</a:t>
            </a:r>
          </a:p>
          <a:p>
            <a:pPr algn="ctr"/>
            <a:r>
              <a:rPr lang="fr-FR" sz="1100" b="1" dirty="0"/>
              <a:t>une liste de substances/</a:t>
            </a:r>
          </a:p>
          <a:p>
            <a:pPr algn="ctr"/>
            <a:r>
              <a:rPr lang="fr-FR" sz="1100" b="1" dirty="0"/>
              <a:t>produits pour lesquels un avis est nécessaire</a:t>
            </a:r>
            <a:endParaRPr lang="en-IE" b="1" dirty="0"/>
          </a:p>
        </p:txBody>
      </p:sp>
    </p:spTree>
    <p:custDataLst>
      <p:tags r:id="rId1"/>
    </p:custDataLst>
    <p:extLst>
      <p:ext uri="{BB962C8B-B14F-4D97-AF65-F5344CB8AC3E}">
        <p14:creationId xmlns:p14="http://schemas.microsoft.com/office/powerpoint/2010/main" val="1973692722"/>
      </p:ext>
    </p:extLst>
  </p:cSld>
  <p:clrMapOvr>
    <a:masterClrMapping/>
  </p:clrMapOvr>
  <mc:AlternateContent xmlns:mc="http://schemas.openxmlformats.org/markup-compatibility/2006" xmlns:p14="http://schemas.microsoft.com/office/powerpoint/2010/main">
    <mc:Choice Requires="p14">
      <p:transition spd="slow" p14:dur="2000" advTm="79900"/>
    </mc:Choice>
    <mc:Fallback xmlns="">
      <p:transition spd="slow" advTm="799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8858029C-C794-2D32-33C8-5CD0F02DA926}"/>
              </a:ext>
            </a:extLst>
          </p:cNvPr>
          <p:cNvSpPr/>
          <p:nvPr/>
        </p:nvSpPr>
        <p:spPr>
          <a:xfrm>
            <a:off x="3606604" y="2489982"/>
            <a:ext cx="1930792" cy="1878037"/>
          </a:xfrm>
          <a:prstGeom prst="ellipse">
            <a:avLst/>
          </a:prstGeom>
          <a:solidFill>
            <a:schemeClr val="bg2"/>
          </a:solidFill>
          <a:ln w="28575">
            <a:solidFill>
              <a:schemeClr val="tx2"/>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srgbClr val="FFFFFF"/>
              </a:solidFill>
              <a:latin typeface="Arial"/>
            </a:endParaRPr>
          </a:p>
        </p:txBody>
      </p:sp>
      <p:sp>
        <p:nvSpPr>
          <p:cNvPr id="19" name="Oval 18">
            <a:extLst>
              <a:ext uri="{FF2B5EF4-FFF2-40B4-BE49-F238E27FC236}">
                <a16:creationId xmlns:a16="http://schemas.microsoft.com/office/drawing/2014/main" id="{A068CC95-CE40-D753-1A1D-F0BB761FB029}"/>
              </a:ext>
            </a:extLst>
          </p:cNvPr>
          <p:cNvSpPr/>
          <p:nvPr/>
        </p:nvSpPr>
        <p:spPr>
          <a:xfrm>
            <a:off x="4966444" y="4796497"/>
            <a:ext cx="1930792" cy="1695140"/>
          </a:xfrm>
          <a:prstGeom prst="ellipse">
            <a:avLst/>
          </a:prstGeom>
          <a:solidFill>
            <a:schemeClr val="accent5">
              <a:lumMod val="60000"/>
              <a:lumOff val="4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GB" sz="1125" b="1" dirty="0">
                <a:solidFill>
                  <a:srgbClr val="4D4D4D"/>
                </a:solidFill>
                <a:latin typeface="Arial"/>
              </a:rPr>
              <a:t>Rapports de vigilance</a:t>
            </a:r>
          </a:p>
          <a:p>
            <a:pPr algn="ctr" defTabSz="685800"/>
            <a:endParaRPr lang="en-GB" sz="1125" b="1" dirty="0">
              <a:solidFill>
                <a:srgbClr val="4D4D4D"/>
              </a:solidFill>
              <a:latin typeface="Arial"/>
            </a:endParaRPr>
          </a:p>
          <a:p>
            <a:pPr algn="ctr" defTabSz="685800"/>
            <a:r>
              <a:rPr lang="en-GB" sz="1125" b="1" dirty="0" err="1">
                <a:solidFill>
                  <a:srgbClr val="4D4D4D"/>
                </a:solidFill>
                <a:latin typeface="Arial"/>
              </a:rPr>
              <a:t>Alertes</a:t>
            </a:r>
            <a:r>
              <a:rPr lang="en-GB" sz="1125" b="1" dirty="0">
                <a:solidFill>
                  <a:srgbClr val="4D4D4D"/>
                </a:solidFill>
                <a:latin typeface="Arial"/>
              </a:rPr>
              <a:t> </a:t>
            </a:r>
            <a:r>
              <a:rPr lang="en-GB" sz="1125" b="1" dirty="0" err="1">
                <a:solidFill>
                  <a:srgbClr val="4D4D4D"/>
                </a:solidFill>
                <a:latin typeface="Arial"/>
              </a:rPr>
              <a:t>rapides</a:t>
            </a:r>
            <a:endParaRPr lang="en-GB" sz="1125" b="1" dirty="0">
              <a:solidFill>
                <a:srgbClr val="4D4D4D"/>
              </a:solidFill>
              <a:latin typeface="Arial"/>
            </a:endParaRPr>
          </a:p>
        </p:txBody>
      </p:sp>
      <p:sp>
        <p:nvSpPr>
          <p:cNvPr id="23" name="Oval 22">
            <a:extLst>
              <a:ext uri="{FF2B5EF4-FFF2-40B4-BE49-F238E27FC236}">
                <a16:creationId xmlns:a16="http://schemas.microsoft.com/office/drawing/2014/main" id="{91AACC00-DDF0-786D-7110-183CE57425CF}"/>
              </a:ext>
            </a:extLst>
          </p:cNvPr>
          <p:cNvSpPr/>
          <p:nvPr/>
        </p:nvSpPr>
        <p:spPr>
          <a:xfrm>
            <a:off x="1474245" y="1202655"/>
            <a:ext cx="1701750" cy="1531965"/>
          </a:xfrm>
          <a:prstGeom prst="ellipse">
            <a:avLst/>
          </a:prstGeom>
          <a:solidFill>
            <a:schemeClr val="accent5">
              <a:lumMod val="60000"/>
              <a:lumOff val="4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GB" sz="1125" b="1" dirty="0" err="1">
                <a:solidFill>
                  <a:srgbClr val="4D4D4D"/>
                </a:solidFill>
                <a:latin typeface="Arial"/>
              </a:rPr>
              <a:t>Etats</a:t>
            </a:r>
            <a:r>
              <a:rPr lang="en-GB" sz="1125" b="1" dirty="0">
                <a:solidFill>
                  <a:srgbClr val="4D4D4D"/>
                </a:solidFill>
                <a:latin typeface="Arial"/>
              </a:rPr>
              <a:t> </a:t>
            </a:r>
            <a:r>
              <a:rPr lang="en-GB" sz="1125" b="1" dirty="0" err="1">
                <a:solidFill>
                  <a:srgbClr val="4D4D4D"/>
                </a:solidFill>
                <a:latin typeface="Arial"/>
              </a:rPr>
              <a:t>membres</a:t>
            </a:r>
            <a:r>
              <a:rPr lang="en-GB" sz="1125" b="1" dirty="0">
                <a:solidFill>
                  <a:srgbClr val="4D4D4D"/>
                </a:solidFill>
                <a:latin typeface="Arial"/>
              </a:rPr>
              <a:t> </a:t>
            </a:r>
          </a:p>
          <a:p>
            <a:pPr algn="ctr" defTabSz="685800"/>
            <a:r>
              <a:rPr lang="en-GB" sz="1125" b="1" dirty="0" err="1">
                <a:solidFill>
                  <a:srgbClr val="4D4D4D"/>
                </a:solidFill>
                <a:latin typeface="Arial"/>
              </a:rPr>
              <a:t>Autorité</a:t>
            </a:r>
            <a:r>
              <a:rPr lang="en-GB" sz="1125" b="1" dirty="0">
                <a:solidFill>
                  <a:srgbClr val="4D4D4D"/>
                </a:solidFill>
                <a:latin typeface="Arial"/>
              </a:rPr>
              <a:t> </a:t>
            </a:r>
            <a:r>
              <a:rPr lang="en-GB" sz="1125" b="1" dirty="0" err="1">
                <a:solidFill>
                  <a:srgbClr val="4D4D4D"/>
                </a:solidFill>
                <a:latin typeface="Arial"/>
              </a:rPr>
              <a:t>nationale</a:t>
            </a:r>
            <a:r>
              <a:rPr lang="en-GB" sz="1125" b="1" dirty="0">
                <a:solidFill>
                  <a:srgbClr val="4D4D4D"/>
                </a:solidFill>
                <a:latin typeface="Arial"/>
              </a:rPr>
              <a:t> et AC</a:t>
            </a:r>
          </a:p>
        </p:txBody>
      </p:sp>
      <p:sp>
        <p:nvSpPr>
          <p:cNvPr id="24" name="Oval 23">
            <a:extLst>
              <a:ext uri="{FF2B5EF4-FFF2-40B4-BE49-F238E27FC236}">
                <a16:creationId xmlns:a16="http://schemas.microsoft.com/office/drawing/2014/main" id="{2D56F494-01C6-8E37-AF21-AAEE868DFBBB}"/>
              </a:ext>
            </a:extLst>
          </p:cNvPr>
          <p:cNvSpPr/>
          <p:nvPr/>
        </p:nvSpPr>
        <p:spPr>
          <a:xfrm>
            <a:off x="1328373" y="3180343"/>
            <a:ext cx="1799154" cy="1625297"/>
          </a:xfrm>
          <a:prstGeom prst="ellipse">
            <a:avLst/>
          </a:prstGeom>
          <a:solidFill>
            <a:schemeClr val="accent5">
              <a:lumMod val="60000"/>
              <a:lumOff val="4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125" b="1" dirty="0">
                <a:solidFill>
                  <a:srgbClr val="4D4D4D"/>
                </a:solidFill>
              </a:rPr>
              <a:t>Directives techniques pour la mise en œuvre des normes</a:t>
            </a:r>
          </a:p>
          <a:p>
            <a:pPr algn="ctr" defTabSz="685800"/>
            <a:r>
              <a:rPr lang="fr-FR" sz="1125" b="1" dirty="0">
                <a:solidFill>
                  <a:srgbClr val="4D4D4D"/>
                </a:solidFill>
              </a:rPr>
              <a:t>Mesures nationales plus strictes</a:t>
            </a:r>
            <a:endParaRPr lang="en-GB" sz="1125" b="1" dirty="0">
              <a:solidFill>
                <a:srgbClr val="4D4D4D"/>
              </a:solidFill>
              <a:latin typeface="Arial"/>
            </a:endParaRPr>
          </a:p>
        </p:txBody>
      </p:sp>
      <p:sp>
        <p:nvSpPr>
          <p:cNvPr id="26" name="Oval 25">
            <a:extLst>
              <a:ext uri="{FF2B5EF4-FFF2-40B4-BE49-F238E27FC236}">
                <a16:creationId xmlns:a16="http://schemas.microsoft.com/office/drawing/2014/main" id="{270D6DFB-F54D-9BFE-7836-955626CBC578}"/>
              </a:ext>
            </a:extLst>
          </p:cNvPr>
          <p:cNvSpPr/>
          <p:nvPr/>
        </p:nvSpPr>
        <p:spPr>
          <a:xfrm>
            <a:off x="2642327" y="4842719"/>
            <a:ext cx="1823066" cy="1695141"/>
          </a:xfrm>
          <a:prstGeom prst="ellipse">
            <a:avLst/>
          </a:prstGeom>
          <a:solidFill>
            <a:schemeClr val="accent5">
              <a:lumMod val="60000"/>
              <a:lumOff val="4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125" b="1" dirty="0">
                <a:solidFill>
                  <a:srgbClr val="4D4D4D"/>
                </a:solidFill>
              </a:rPr>
              <a:t>Suivi des flux d’approvisionnement et des pénuries</a:t>
            </a:r>
          </a:p>
          <a:p>
            <a:pPr algn="ctr" defTabSz="685800"/>
            <a:endParaRPr lang="fr-FR" sz="1125" b="1" dirty="0">
              <a:solidFill>
                <a:srgbClr val="4D4D4D"/>
              </a:solidFill>
              <a:latin typeface="Arial"/>
            </a:endParaRPr>
          </a:p>
          <a:p>
            <a:pPr algn="ctr" defTabSz="685800"/>
            <a:r>
              <a:rPr lang="fr-FR" sz="1125" b="1" dirty="0">
                <a:solidFill>
                  <a:srgbClr val="4D4D4D"/>
                </a:solidFill>
                <a:latin typeface="Arial"/>
              </a:rPr>
              <a:t>Alertes</a:t>
            </a:r>
            <a:endParaRPr lang="en-GB" sz="1125" b="1" dirty="0">
              <a:solidFill>
                <a:srgbClr val="4D4D4D"/>
              </a:solidFill>
              <a:latin typeface="Arial"/>
            </a:endParaRPr>
          </a:p>
        </p:txBody>
      </p:sp>
      <p:sp>
        <p:nvSpPr>
          <p:cNvPr id="27" name="Oval 26">
            <a:extLst>
              <a:ext uri="{FF2B5EF4-FFF2-40B4-BE49-F238E27FC236}">
                <a16:creationId xmlns:a16="http://schemas.microsoft.com/office/drawing/2014/main" id="{18316CAF-BC54-F838-2DB7-BB6BAF381D11}"/>
              </a:ext>
            </a:extLst>
          </p:cNvPr>
          <p:cNvSpPr/>
          <p:nvPr/>
        </p:nvSpPr>
        <p:spPr>
          <a:xfrm>
            <a:off x="6299544" y="3072232"/>
            <a:ext cx="1930792" cy="1642528"/>
          </a:xfrm>
          <a:prstGeom prst="ellipse">
            <a:avLst/>
          </a:prstGeom>
          <a:solidFill>
            <a:schemeClr val="accent5">
              <a:lumMod val="60000"/>
              <a:lumOff val="4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GB" sz="1125" b="1" dirty="0" err="1">
                <a:solidFill>
                  <a:srgbClr val="4D4D4D"/>
                </a:solidFill>
                <a:latin typeface="Arial"/>
              </a:rPr>
              <a:t>SoHo</a:t>
            </a:r>
            <a:r>
              <a:rPr lang="en-GB" sz="1125" b="1" dirty="0">
                <a:solidFill>
                  <a:srgbClr val="4D4D4D"/>
                </a:solidFill>
                <a:latin typeface="Arial"/>
              </a:rPr>
              <a:t> Coordination Board</a:t>
            </a:r>
          </a:p>
          <a:p>
            <a:pPr algn="ctr" defTabSz="685800"/>
            <a:r>
              <a:rPr lang="en-GB" sz="1125" b="1" dirty="0">
                <a:solidFill>
                  <a:srgbClr val="4D4D4D"/>
                </a:solidFill>
                <a:latin typeface="Arial"/>
              </a:rPr>
              <a:t>A</a:t>
            </a:r>
            <a:r>
              <a:rPr lang="fr-FR" sz="1125" b="1" dirty="0" err="1">
                <a:solidFill>
                  <a:srgbClr val="4D4D4D"/>
                </a:solidFill>
              </a:rPr>
              <a:t>dhésion</a:t>
            </a:r>
            <a:r>
              <a:rPr lang="fr-FR" sz="1125" b="1" dirty="0">
                <a:solidFill>
                  <a:srgbClr val="4D4D4D"/>
                </a:solidFill>
              </a:rPr>
              <a:t> et recueil des avis rendus </a:t>
            </a:r>
            <a:endParaRPr lang="en-GB" sz="1125" b="1" dirty="0">
              <a:solidFill>
                <a:srgbClr val="4D4D4D"/>
              </a:solidFill>
              <a:latin typeface="Arial"/>
            </a:endParaRPr>
          </a:p>
        </p:txBody>
      </p:sp>
      <p:cxnSp>
        <p:nvCxnSpPr>
          <p:cNvPr id="36" name="Straight Arrow Connector 35">
            <a:extLst>
              <a:ext uri="{FF2B5EF4-FFF2-40B4-BE49-F238E27FC236}">
                <a16:creationId xmlns:a16="http://schemas.microsoft.com/office/drawing/2014/main" id="{80CA19F4-2F26-1548-86D3-C0EE50112560}"/>
              </a:ext>
            </a:extLst>
          </p:cNvPr>
          <p:cNvCxnSpPr>
            <a:cxnSpLocks/>
          </p:cNvCxnSpPr>
          <p:nvPr/>
        </p:nvCxnSpPr>
        <p:spPr>
          <a:xfrm flipH="1">
            <a:off x="3127527" y="3588226"/>
            <a:ext cx="434465" cy="127838"/>
          </a:xfrm>
          <a:prstGeom prst="straightConnector1">
            <a:avLst/>
          </a:prstGeom>
          <a:ln w="57150">
            <a:solidFill>
              <a:schemeClr val="tx2"/>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BBD93A43-EF38-E96E-B275-DA85BACECC3C}"/>
              </a:ext>
            </a:extLst>
          </p:cNvPr>
          <p:cNvSpPr/>
          <p:nvPr/>
        </p:nvSpPr>
        <p:spPr>
          <a:xfrm>
            <a:off x="3676451" y="545450"/>
            <a:ext cx="1701750" cy="1499174"/>
          </a:xfrm>
          <a:prstGeom prst="ellipse">
            <a:avLst/>
          </a:prstGeom>
          <a:solidFill>
            <a:schemeClr val="accent5">
              <a:lumMod val="60000"/>
              <a:lumOff val="4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r>
              <a:rPr lang="en-GB" sz="1125" b="1" dirty="0" err="1">
                <a:solidFill>
                  <a:srgbClr val="4D4D4D"/>
                </a:solidFill>
                <a:latin typeface="Arial"/>
              </a:rPr>
              <a:t>Registre</a:t>
            </a:r>
            <a:r>
              <a:rPr lang="en-GB" sz="1125" b="1" dirty="0">
                <a:solidFill>
                  <a:srgbClr val="4D4D4D"/>
                </a:solidFill>
                <a:latin typeface="Arial"/>
              </a:rPr>
              <a:t> des </a:t>
            </a:r>
            <a:r>
              <a:rPr lang="en-GB" sz="1125" b="1" dirty="0" err="1">
                <a:solidFill>
                  <a:srgbClr val="4D4D4D"/>
                </a:solidFill>
                <a:latin typeface="Arial"/>
              </a:rPr>
              <a:t>entités</a:t>
            </a:r>
            <a:r>
              <a:rPr lang="en-GB" sz="1125" b="1" dirty="0">
                <a:solidFill>
                  <a:srgbClr val="4D4D4D"/>
                </a:solidFill>
                <a:latin typeface="Arial"/>
              </a:rPr>
              <a:t> et de </a:t>
            </a:r>
            <a:r>
              <a:rPr lang="en-GB" sz="1125" b="1" dirty="0" err="1">
                <a:solidFill>
                  <a:srgbClr val="4D4D4D"/>
                </a:solidFill>
                <a:latin typeface="Arial"/>
              </a:rPr>
              <a:t>leurs</a:t>
            </a:r>
            <a:r>
              <a:rPr lang="en-GB" sz="1125" b="1" dirty="0">
                <a:solidFill>
                  <a:srgbClr val="4D4D4D"/>
                </a:solidFill>
                <a:latin typeface="Arial"/>
              </a:rPr>
              <a:t> </a:t>
            </a:r>
            <a:r>
              <a:rPr lang="en-GB" sz="1125" b="1" dirty="0" err="1">
                <a:solidFill>
                  <a:srgbClr val="4D4D4D"/>
                </a:solidFill>
                <a:latin typeface="Arial"/>
              </a:rPr>
              <a:t>autorisations</a:t>
            </a:r>
            <a:endParaRPr lang="en-GB" sz="1125" b="1" dirty="0">
              <a:solidFill>
                <a:srgbClr val="4D4D4D"/>
              </a:solidFill>
              <a:latin typeface="Arial"/>
            </a:endParaRPr>
          </a:p>
        </p:txBody>
      </p:sp>
      <p:sp>
        <p:nvSpPr>
          <p:cNvPr id="6" name="Title 5">
            <a:extLst>
              <a:ext uri="{FF2B5EF4-FFF2-40B4-BE49-F238E27FC236}">
                <a16:creationId xmlns:a16="http://schemas.microsoft.com/office/drawing/2014/main" id="{8411B7F6-EA47-4AA0-8730-427EB06BF149}"/>
              </a:ext>
            </a:extLst>
          </p:cNvPr>
          <p:cNvSpPr>
            <a:spLocks noGrp="1"/>
          </p:cNvSpPr>
          <p:nvPr>
            <p:ph type="title"/>
          </p:nvPr>
        </p:nvSpPr>
        <p:spPr>
          <a:xfrm>
            <a:off x="771424" y="-259085"/>
            <a:ext cx="8282423" cy="782357"/>
          </a:xfrm>
          <a:scene3d>
            <a:camera prst="orthographicFront"/>
            <a:lightRig rig="threePt" dir="t"/>
          </a:scene3d>
          <a:sp3d>
            <a:bevelT prst="angle"/>
          </a:sp3d>
        </p:spPr>
        <p:txBody>
          <a:bodyPr/>
          <a:lstStyle/>
          <a:p>
            <a:r>
              <a:rPr lang="en-IE" sz="2800" b="1" dirty="0"/>
              <a:t>Digitalisation – </a:t>
            </a:r>
            <a:r>
              <a:rPr lang="fr-FR" sz="2800" b="1" dirty="0"/>
              <a:t>efficacité, transparence et suivi</a:t>
            </a:r>
            <a:endParaRPr lang="en-IE" sz="2800" b="1" dirty="0"/>
          </a:p>
        </p:txBody>
      </p:sp>
      <p:sp>
        <p:nvSpPr>
          <p:cNvPr id="58" name="Title 2">
            <a:extLst>
              <a:ext uri="{FF2B5EF4-FFF2-40B4-BE49-F238E27FC236}">
                <a16:creationId xmlns:a16="http://schemas.microsoft.com/office/drawing/2014/main" id="{8CC33D5B-DCA6-40D6-A2E5-C0E09C7DA0AA}"/>
              </a:ext>
            </a:extLst>
          </p:cNvPr>
          <p:cNvSpPr txBox="1">
            <a:spLocks/>
          </p:cNvSpPr>
          <p:nvPr/>
        </p:nvSpPr>
        <p:spPr>
          <a:xfrm>
            <a:off x="3633391" y="2871357"/>
            <a:ext cx="1987479" cy="1062509"/>
          </a:xfrm>
          <a:prstGeom prst="rect">
            <a:avLst/>
          </a:prstGeom>
          <a:scene3d>
            <a:camera prst="orthographicFront"/>
            <a:lightRig rig="threePt" dir="t"/>
          </a:scene3d>
          <a:sp3d>
            <a:bevelT prst="angle"/>
          </a:sp3d>
        </p:spPr>
        <p:txBody>
          <a:bodyPr vert="horz" lIns="91440" tIns="45720" rIns="91440" bIns="0" rtlCol="0" anchor="b" anchorCtr="0">
            <a:noAutofit/>
          </a:bodyPr>
          <a:lstStyle>
            <a:lvl1pPr algn="l" defTabSz="685800" rtl="0" eaLnBrk="1" latinLnBrk="0" hangingPunct="1">
              <a:lnSpc>
                <a:spcPct val="90000"/>
              </a:lnSpc>
              <a:spcBef>
                <a:spcPct val="0"/>
              </a:spcBef>
              <a:buNone/>
              <a:defRPr sz="3000" kern="1200">
                <a:solidFill>
                  <a:schemeClr val="tx2"/>
                </a:solidFill>
                <a:latin typeface="+mj-lt"/>
                <a:ea typeface="+mj-ea"/>
                <a:cs typeface="+mj-cs"/>
              </a:defRPr>
            </a:lvl1pPr>
          </a:lstStyle>
          <a:p>
            <a:pPr algn="ctr"/>
            <a:r>
              <a:rPr lang="en-GB" sz="2500" b="1" dirty="0" err="1"/>
              <a:t>PlateformeSoHO</a:t>
            </a:r>
            <a:r>
              <a:rPr lang="en-GB" sz="2500" b="1" dirty="0"/>
              <a:t> UE</a:t>
            </a:r>
          </a:p>
        </p:txBody>
      </p:sp>
      <p:cxnSp>
        <p:nvCxnSpPr>
          <p:cNvPr id="18" name="Straight Arrow Connector 17">
            <a:extLst>
              <a:ext uri="{FF2B5EF4-FFF2-40B4-BE49-F238E27FC236}">
                <a16:creationId xmlns:a16="http://schemas.microsoft.com/office/drawing/2014/main" id="{A35A755C-4358-41F7-91A2-1F2F2D113DC1}"/>
              </a:ext>
            </a:extLst>
          </p:cNvPr>
          <p:cNvCxnSpPr>
            <a:cxnSpLocks/>
          </p:cNvCxnSpPr>
          <p:nvPr/>
        </p:nvCxnSpPr>
        <p:spPr>
          <a:xfrm flipV="1">
            <a:off x="4572000" y="2071836"/>
            <a:ext cx="0" cy="338855"/>
          </a:xfrm>
          <a:prstGeom prst="straightConnector1">
            <a:avLst/>
          </a:prstGeom>
          <a:ln w="57150">
            <a:solidFill>
              <a:schemeClr val="tx2"/>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B165677-1FEC-41E5-8326-89E9E05B6791}"/>
              </a:ext>
            </a:extLst>
          </p:cNvPr>
          <p:cNvCxnSpPr>
            <a:cxnSpLocks/>
          </p:cNvCxnSpPr>
          <p:nvPr/>
        </p:nvCxnSpPr>
        <p:spPr>
          <a:xfrm flipH="1" flipV="1">
            <a:off x="3108175" y="2540495"/>
            <a:ext cx="577350" cy="330862"/>
          </a:xfrm>
          <a:prstGeom prst="straightConnector1">
            <a:avLst/>
          </a:prstGeom>
          <a:ln w="57150">
            <a:solidFill>
              <a:schemeClr val="tx2"/>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C0AD8E8-C996-4C06-B697-C1DFF69DC4B8}"/>
              </a:ext>
            </a:extLst>
          </p:cNvPr>
          <p:cNvCxnSpPr>
            <a:cxnSpLocks/>
          </p:cNvCxnSpPr>
          <p:nvPr/>
        </p:nvCxnSpPr>
        <p:spPr>
          <a:xfrm flipH="1">
            <a:off x="3952125" y="4392886"/>
            <a:ext cx="225433" cy="449833"/>
          </a:xfrm>
          <a:prstGeom prst="straightConnector1">
            <a:avLst/>
          </a:prstGeom>
          <a:ln w="57150">
            <a:solidFill>
              <a:schemeClr val="tx2"/>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48E9151-2150-4475-907F-98CD14BF1FFB}"/>
              </a:ext>
            </a:extLst>
          </p:cNvPr>
          <p:cNvCxnSpPr>
            <a:cxnSpLocks/>
          </p:cNvCxnSpPr>
          <p:nvPr/>
        </p:nvCxnSpPr>
        <p:spPr>
          <a:xfrm>
            <a:off x="5144070" y="4227475"/>
            <a:ext cx="348344" cy="620857"/>
          </a:xfrm>
          <a:prstGeom prst="straightConnector1">
            <a:avLst/>
          </a:prstGeom>
          <a:ln w="57150">
            <a:solidFill>
              <a:schemeClr val="tx2"/>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BFB6CF9-AABB-43DE-9987-E3FCF2898A7E}"/>
              </a:ext>
            </a:extLst>
          </p:cNvPr>
          <p:cNvCxnSpPr>
            <a:cxnSpLocks/>
          </p:cNvCxnSpPr>
          <p:nvPr/>
        </p:nvCxnSpPr>
        <p:spPr>
          <a:xfrm>
            <a:off x="5598669" y="3702870"/>
            <a:ext cx="654102" cy="47270"/>
          </a:xfrm>
          <a:prstGeom prst="straightConnector1">
            <a:avLst/>
          </a:prstGeom>
          <a:ln w="57150">
            <a:solidFill>
              <a:schemeClr val="tx2"/>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0F726157-87C9-4FDA-B9FE-7E22E7B3E97A}"/>
              </a:ext>
            </a:extLst>
          </p:cNvPr>
          <p:cNvSpPr/>
          <p:nvPr/>
        </p:nvSpPr>
        <p:spPr>
          <a:xfrm>
            <a:off x="5739032" y="1061255"/>
            <a:ext cx="1799697" cy="1642528"/>
          </a:xfrm>
          <a:prstGeom prst="ellipse">
            <a:avLst/>
          </a:prstGeom>
          <a:solidFill>
            <a:schemeClr val="accent5">
              <a:lumMod val="60000"/>
              <a:lumOff val="4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r>
              <a:rPr lang="en-GB" sz="1125" b="1" dirty="0">
                <a:solidFill>
                  <a:srgbClr val="4D4D4D"/>
                </a:solidFill>
                <a:latin typeface="Arial"/>
              </a:rPr>
              <a:t>Compendium des preparations </a:t>
            </a:r>
            <a:r>
              <a:rPr lang="en-GB" sz="1125" b="1" dirty="0" err="1">
                <a:solidFill>
                  <a:srgbClr val="4D4D4D"/>
                </a:solidFill>
                <a:latin typeface="Arial"/>
              </a:rPr>
              <a:t>SoHO</a:t>
            </a:r>
            <a:r>
              <a:rPr lang="en-GB" sz="1125" b="1" dirty="0">
                <a:solidFill>
                  <a:srgbClr val="4D4D4D"/>
                </a:solidFill>
                <a:latin typeface="Arial"/>
              </a:rPr>
              <a:t> </a:t>
            </a:r>
            <a:r>
              <a:rPr lang="en-GB" sz="1125" b="1" dirty="0" err="1">
                <a:solidFill>
                  <a:srgbClr val="4D4D4D"/>
                </a:solidFill>
                <a:latin typeface="Arial"/>
              </a:rPr>
              <a:t>autorisées</a:t>
            </a:r>
            <a:endParaRPr lang="en-GB" sz="1125" b="1" dirty="0">
              <a:solidFill>
                <a:srgbClr val="4D4D4D"/>
              </a:solidFill>
              <a:latin typeface="Arial"/>
            </a:endParaRPr>
          </a:p>
          <a:p>
            <a:pPr algn="ctr" defTabSz="685800"/>
            <a:r>
              <a:rPr lang="en-GB" sz="1125" b="1" dirty="0">
                <a:solidFill>
                  <a:srgbClr val="4D4D4D"/>
                </a:solidFill>
                <a:latin typeface="Arial"/>
              </a:rPr>
              <a:t>+</a:t>
            </a:r>
          </a:p>
          <a:p>
            <a:pPr algn="ctr" defTabSz="685800"/>
            <a:r>
              <a:rPr lang="en-GB" sz="1125" b="1" dirty="0" err="1">
                <a:solidFill>
                  <a:srgbClr val="4D4D4D"/>
                </a:solidFill>
                <a:latin typeface="Arial"/>
              </a:rPr>
              <a:t>Liste</a:t>
            </a:r>
            <a:r>
              <a:rPr lang="en-GB" sz="1125" b="1" dirty="0">
                <a:solidFill>
                  <a:srgbClr val="4D4D4D"/>
                </a:solidFill>
                <a:latin typeface="Arial"/>
              </a:rPr>
              <a:t> des EC en </a:t>
            </a:r>
            <a:r>
              <a:rPr lang="en-GB" sz="1125" b="1" dirty="0" err="1">
                <a:solidFill>
                  <a:srgbClr val="4D4D4D"/>
                </a:solidFill>
                <a:latin typeface="Arial"/>
              </a:rPr>
              <a:t>cours</a:t>
            </a:r>
            <a:endParaRPr lang="en-GB" sz="1125" b="1" dirty="0">
              <a:solidFill>
                <a:srgbClr val="4D4D4D"/>
              </a:solidFill>
              <a:latin typeface="Arial"/>
            </a:endParaRPr>
          </a:p>
        </p:txBody>
      </p:sp>
      <p:cxnSp>
        <p:nvCxnSpPr>
          <p:cNvPr id="51" name="Straight Arrow Connector 50">
            <a:extLst>
              <a:ext uri="{FF2B5EF4-FFF2-40B4-BE49-F238E27FC236}">
                <a16:creationId xmlns:a16="http://schemas.microsoft.com/office/drawing/2014/main" id="{4BB11B9B-5DE4-4175-9FB4-5A7C00423922}"/>
              </a:ext>
            </a:extLst>
          </p:cNvPr>
          <p:cNvCxnSpPr>
            <a:cxnSpLocks/>
          </p:cNvCxnSpPr>
          <p:nvPr/>
        </p:nvCxnSpPr>
        <p:spPr>
          <a:xfrm flipV="1">
            <a:off x="5448960" y="2488615"/>
            <a:ext cx="567513" cy="355143"/>
          </a:xfrm>
          <a:prstGeom prst="straightConnector1">
            <a:avLst/>
          </a:prstGeom>
          <a:ln w="57150">
            <a:solidFill>
              <a:schemeClr val="tx2"/>
            </a:solidFill>
            <a:tailEnd type="triangle"/>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968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4" grpId="0" animBg="1"/>
      <p:bldP spid="26" grpId="0" animBg="1"/>
      <p:bldP spid="27" grpId="0" animBg="1"/>
      <p:bldP spid="50" grpId="0" animBg="1"/>
      <p:bldP spid="4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29D5A5E-6BA7-8302-BA0B-E0ED93F88329}"/>
              </a:ext>
            </a:extLst>
          </p:cNvPr>
          <p:cNvSpPr>
            <a:spLocks noGrp="1"/>
          </p:cNvSpPr>
          <p:nvPr>
            <p:ph type="subTitle" idx="1"/>
          </p:nvPr>
        </p:nvSpPr>
        <p:spPr>
          <a:xfrm>
            <a:off x="611188" y="2932569"/>
            <a:ext cx="8532812" cy="1728787"/>
          </a:xfrm>
        </p:spPr>
        <p:txBody>
          <a:bodyPr/>
          <a:lstStyle/>
          <a:p>
            <a:r>
              <a:rPr lang="fr-FR" dirty="0"/>
              <a:t>2. Méthode de travail pour la mise en œuvre du règlement SoHO / Calendrier</a:t>
            </a:r>
          </a:p>
        </p:txBody>
      </p:sp>
    </p:spTree>
    <p:extLst>
      <p:ext uri="{BB962C8B-B14F-4D97-AF65-F5344CB8AC3E}">
        <p14:creationId xmlns:p14="http://schemas.microsoft.com/office/powerpoint/2010/main" val="39830842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DDE5F126-66FD-1DAA-1A59-FC3697F608DB}"/>
              </a:ext>
            </a:extLst>
          </p:cNvPr>
          <p:cNvGraphicFramePr/>
          <p:nvPr/>
        </p:nvGraphicFramePr>
        <p:xfrm>
          <a:off x="514350" y="1270127"/>
          <a:ext cx="758494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a:extLst>
              <a:ext uri="{FF2B5EF4-FFF2-40B4-BE49-F238E27FC236}">
                <a16:creationId xmlns:a16="http://schemas.microsoft.com/office/drawing/2014/main" id="{7C042B1B-1671-86D5-DBC5-ABF27906DE2A}"/>
              </a:ext>
            </a:extLst>
          </p:cNvPr>
          <p:cNvSpPr txBox="1"/>
          <p:nvPr/>
        </p:nvSpPr>
        <p:spPr>
          <a:xfrm>
            <a:off x="514350" y="3867912"/>
            <a:ext cx="798957" cy="900246"/>
          </a:xfrm>
          <a:prstGeom prst="rect">
            <a:avLst/>
          </a:prstGeom>
          <a:noFill/>
        </p:spPr>
        <p:txBody>
          <a:bodyPr wrap="square" rtlCol="0">
            <a:spAutoFit/>
          </a:bodyPr>
          <a:lstStyle/>
          <a:p>
            <a:pPr algn="ctr"/>
            <a:r>
              <a:rPr lang="fr-FR" sz="1050" b="1" dirty="0"/>
              <a:t>Entrée en vigueur du règlement </a:t>
            </a:r>
          </a:p>
        </p:txBody>
      </p:sp>
      <p:sp>
        <p:nvSpPr>
          <p:cNvPr id="6" name="ZoneTexte 5">
            <a:extLst>
              <a:ext uri="{FF2B5EF4-FFF2-40B4-BE49-F238E27FC236}">
                <a16:creationId xmlns:a16="http://schemas.microsoft.com/office/drawing/2014/main" id="{BE526FCE-BD87-4CAF-3078-B16CB720F712}"/>
              </a:ext>
            </a:extLst>
          </p:cNvPr>
          <p:cNvSpPr txBox="1"/>
          <p:nvPr/>
        </p:nvSpPr>
        <p:spPr>
          <a:xfrm>
            <a:off x="1544193" y="2358082"/>
            <a:ext cx="665226" cy="507831"/>
          </a:xfrm>
          <a:prstGeom prst="rect">
            <a:avLst/>
          </a:prstGeom>
          <a:noFill/>
        </p:spPr>
        <p:txBody>
          <a:bodyPr wrap="square" rtlCol="0">
            <a:spAutoFit/>
          </a:bodyPr>
          <a:lstStyle/>
          <a:p>
            <a:pPr algn="ctr"/>
            <a:r>
              <a:rPr lang="fr-FR" sz="1350" dirty="0"/>
              <a:t>7 août 2025</a:t>
            </a:r>
          </a:p>
        </p:txBody>
      </p:sp>
      <p:sp>
        <p:nvSpPr>
          <p:cNvPr id="7" name="ZoneTexte 6">
            <a:extLst>
              <a:ext uri="{FF2B5EF4-FFF2-40B4-BE49-F238E27FC236}">
                <a16:creationId xmlns:a16="http://schemas.microsoft.com/office/drawing/2014/main" id="{56A8023C-FB59-7A44-78A6-51D9CB872B78}"/>
              </a:ext>
            </a:extLst>
          </p:cNvPr>
          <p:cNvSpPr txBox="1"/>
          <p:nvPr/>
        </p:nvSpPr>
        <p:spPr>
          <a:xfrm>
            <a:off x="3717036" y="2363593"/>
            <a:ext cx="758952" cy="507831"/>
          </a:xfrm>
          <a:prstGeom prst="rect">
            <a:avLst/>
          </a:prstGeom>
          <a:noFill/>
        </p:spPr>
        <p:txBody>
          <a:bodyPr wrap="square" rtlCol="0">
            <a:spAutoFit/>
          </a:bodyPr>
          <a:lstStyle/>
          <a:p>
            <a:pPr algn="ctr"/>
            <a:r>
              <a:rPr lang="fr-FR" sz="1350" b="1" dirty="0"/>
              <a:t>7 août 2027</a:t>
            </a:r>
          </a:p>
        </p:txBody>
      </p:sp>
      <p:sp>
        <p:nvSpPr>
          <p:cNvPr id="8" name="ZoneTexte 7">
            <a:extLst>
              <a:ext uri="{FF2B5EF4-FFF2-40B4-BE49-F238E27FC236}">
                <a16:creationId xmlns:a16="http://schemas.microsoft.com/office/drawing/2014/main" id="{3ED003C3-5F64-DAA4-796E-3B34709EEDC6}"/>
              </a:ext>
            </a:extLst>
          </p:cNvPr>
          <p:cNvSpPr txBox="1"/>
          <p:nvPr/>
        </p:nvSpPr>
        <p:spPr>
          <a:xfrm>
            <a:off x="3717035" y="3867912"/>
            <a:ext cx="913257" cy="577081"/>
          </a:xfrm>
          <a:prstGeom prst="rect">
            <a:avLst/>
          </a:prstGeom>
          <a:noFill/>
        </p:spPr>
        <p:txBody>
          <a:bodyPr wrap="square" rtlCol="0">
            <a:spAutoFit/>
          </a:bodyPr>
          <a:lstStyle/>
          <a:p>
            <a:pPr algn="ctr"/>
            <a:r>
              <a:rPr lang="fr-FR" sz="1050" b="1" dirty="0"/>
              <a:t>Application du règlement</a:t>
            </a:r>
          </a:p>
        </p:txBody>
      </p:sp>
      <p:sp>
        <p:nvSpPr>
          <p:cNvPr id="9" name="ZoneTexte 8">
            <a:extLst>
              <a:ext uri="{FF2B5EF4-FFF2-40B4-BE49-F238E27FC236}">
                <a16:creationId xmlns:a16="http://schemas.microsoft.com/office/drawing/2014/main" id="{B345736D-A1B1-6C65-B317-F3BD904F54B1}"/>
              </a:ext>
            </a:extLst>
          </p:cNvPr>
          <p:cNvSpPr txBox="1"/>
          <p:nvPr/>
        </p:nvSpPr>
        <p:spPr>
          <a:xfrm>
            <a:off x="2400300" y="3867913"/>
            <a:ext cx="1316736" cy="1234953"/>
          </a:xfrm>
          <a:prstGeom prst="rect">
            <a:avLst/>
          </a:prstGeom>
          <a:noFill/>
        </p:spPr>
        <p:txBody>
          <a:bodyPr wrap="square" rtlCol="0">
            <a:spAutoFit/>
          </a:bodyPr>
          <a:lstStyle/>
          <a:p>
            <a:pPr algn="ctr"/>
            <a:r>
              <a:rPr lang="fr-FR" sz="825" dirty="0">
                <a:solidFill>
                  <a:schemeClr val="accent2">
                    <a:lumMod val="75000"/>
                  </a:schemeClr>
                </a:solidFill>
              </a:rPr>
              <a:t>Adoption des autres actes délégués et d’exécution « </a:t>
            </a:r>
            <a:r>
              <a:rPr lang="fr-FR" sz="825" i="1" dirty="0">
                <a:solidFill>
                  <a:schemeClr val="accent2">
                    <a:lumMod val="75000"/>
                  </a:schemeClr>
                </a:solidFill>
              </a:rPr>
              <a:t>obligatoires</a:t>
            </a:r>
            <a:r>
              <a:rPr lang="fr-FR" sz="825" dirty="0">
                <a:solidFill>
                  <a:schemeClr val="accent2">
                    <a:lumMod val="75000"/>
                  </a:schemeClr>
                </a:solidFill>
              </a:rPr>
              <a:t> » sur : les établissements importateurs, la traçabilité des donneurs, les données d’activité, le code européen unique</a:t>
            </a:r>
          </a:p>
        </p:txBody>
      </p:sp>
      <p:sp>
        <p:nvSpPr>
          <p:cNvPr id="10" name="ZoneTexte 9">
            <a:extLst>
              <a:ext uri="{FF2B5EF4-FFF2-40B4-BE49-F238E27FC236}">
                <a16:creationId xmlns:a16="http://schemas.microsoft.com/office/drawing/2014/main" id="{BD76AF89-4322-1598-F3B2-326B540BA34B}"/>
              </a:ext>
            </a:extLst>
          </p:cNvPr>
          <p:cNvSpPr txBox="1"/>
          <p:nvPr/>
        </p:nvSpPr>
        <p:spPr>
          <a:xfrm>
            <a:off x="4670298" y="2214474"/>
            <a:ext cx="628650" cy="715581"/>
          </a:xfrm>
          <a:prstGeom prst="rect">
            <a:avLst/>
          </a:prstGeom>
          <a:noFill/>
        </p:spPr>
        <p:txBody>
          <a:bodyPr wrap="square" rtlCol="0">
            <a:spAutoFit/>
          </a:bodyPr>
          <a:lstStyle/>
          <a:p>
            <a:pPr algn="ctr"/>
            <a:r>
              <a:rPr lang="fr-FR" sz="1350" dirty="0"/>
              <a:t>8 août 2028</a:t>
            </a:r>
          </a:p>
        </p:txBody>
      </p:sp>
      <p:sp>
        <p:nvSpPr>
          <p:cNvPr id="11" name="ZoneTexte 10">
            <a:extLst>
              <a:ext uri="{FF2B5EF4-FFF2-40B4-BE49-F238E27FC236}">
                <a16:creationId xmlns:a16="http://schemas.microsoft.com/office/drawing/2014/main" id="{497EE480-F273-BFE3-0838-F1A668CAD0DF}"/>
              </a:ext>
            </a:extLst>
          </p:cNvPr>
          <p:cNvSpPr txBox="1"/>
          <p:nvPr/>
        </p:nvSpPr>
        <p:spPr>
          <a:xfrm>
            <a:off x="4670298" y="3863604"/>
            <a:ext cx="932688" cy="1234953"/>
          </a:xfrm>
          <a:prstGeom prst="rect">
            <a:avLst/>
          </a:prstGeom>
          <a:noFill/>
        </p:spPr>
        <p:txBody>
          <a:bodyPr wrap="square" rtlCol="0">
            <a:spAutoFit/>
          </a:bodyPr>
          <a:lstStyle/>
          <a:p>
            <a:pPr algn="ctr"/>
            <a:r>
              <a:rPr lang="fr-FR" sz="825" dirty="0">
                <a:solidFill>
                  <a:schemeClr val="accent5">
                    <a:lumMod val="75000"/>
                  </a:schemeClr>
                </a:solidFill>
              </a:rPr>
              <a:t>Fin de la période transitoire pour les entités SoHO non visées par les directives Sang et Tissus cellules</a:t>
            </a:r>
          </a:p>
        </p:txBody>
      </p:sp>
      <p:sp>
        <p:nvSpPr>
          <p:cNvPr id="12" name="ZoneTexte 11">
            <a:extLst>
              <a:ext uri="{FF2B5EF4-FFF2-40B4-BE49-F238E27FC236}">
                <a16:creationId xmlns:a16="http://schemas.microsoft.com/office/drawing/2014/main" id="{EB14BCA7-D13F-1796-E30F-E847B70E9C82}"/>
              </a:ext>
            </a:extLst>
          </p:cNvPr>
          <p:cNvSpPr txBox="1"/>
          <p:nvPr/>
        </p:nvSpPr>
        <p:spPr>
          <a:xfrm>
            <a:off x="5611695" y="2222008"/>
            <a:ext cx="628650" cy="715581"/>
          </a:xfrm>
          <a:prstGeom prst="rect">
            <a:avLst/>
          </a:prstGeom>
          <a:noFill/>
        </p:spPr>
        <p:txBody>
          <a:bodyPr wrap="square" rtlCol="0">
            <a:spAutoFit/>
          </a:bodyPr>
          <a:lstStyle/>
          <a:p>
            <a:pPr algn="ctr"/>
            <a:r>
              <a:rPr lang="fr-FR" sz="1350" dirty="0"/>
              <a:t>8 août 2029</a:t>
            </a:r>
          </a:p>
        </p:txBody>
      </p:sp>
      <p:sp>
        <p:nvSpPr>
          <p:cNvPr id="13" name="ZoneTexte 12">
            <a:extLst>
              <a:ext uri="{FF2B5EF4-FFF2-40B4-BE49-F238E27FC236}">
                <a16:creationId xmlns:a16="http://schemas.microsoft.com/office/drawing/2014/main" id="{68C716D6-D28F-3355-4D7E-8C9BB5E5A74A}"/>
              </a:ext>
            </a:extLst>
          </p:cNvPr>
          <p:cNvSpPr txBox="1"/>
          <p:nvPr/>
        </p:nvSpPr>
        <p:spPr>
          <a:xfrm>
            <a:off x="5642991" y="3835613"/>
            <a:ext cx="872109" cy="1107996"/>
          </a:xfrm>
          <a:prstGeom prst="rect">
            <a:avLst/>
          </a:prstGeom>
          <a:noFill/>
        </p:spPr>
        <p:txBody>
          <a:bodyPr wrap="square" rtlCol="0">
            <a:spAutoFit/>
          </a:bodyPr>
          <a:lstStyle/>
          <a:p>
            <a:pPr algn="ctr"/>
            <a:r>
              <a:rPr lang="fr-FR" sz="825" dirty="0">
                <a:solidFill>
                  <a:schemeClr val="accent5">
                    <a:lumMod val="75000"/>
                  </a:schemeClr>
                </a:solidFill>
              </a:rPr>
              <a:t>Fin de la période transitoire pour les SoHO stockées ou distribuées avant le 7 août 2027</a:t>
            </a:r>
          </a:p>
        </p:txBody>
      </p:sp>
      <p:sp>
        <p:nvSpPr>
          <p:cNvPr id="14" name="ZoneTexte 13">
            <a:extLst>
              <a:ext uri="{FF2B5EF4-FFF2-40B4-BE49-F238E27FC236}">
                <a16:creationId xmlns:a16="http://schemas.microsoft.com/office/drawing/2014/main" id="{982F0BB6-03CF-1464-6B2F-3040AA8CFD57}"/>
              </a:ext>
            </a:extLst>
          </p:cNvPr>
          <p:cNvSpPr txBox="1"/>
          <p:nvPr/>
        </p:nvSpPr>
        <p:spPr>
          <a:xfrm>
            <a:off x="6508242" y="2379727"/>
            <a:ext cx="720090" cy="507831"/>
          </a:xfrm>
          <a:prstGeom prst="rect">
            <a:avLst/>
          </a:prstGeom>
          <a:noFill/>
        </p:spPr>
        <p:txBody>
          <a:bodyPr wrap="square" rtlCol="0">
            <a:spAutoFit/>
          </a:bodyPr>
          <a:lstStyle/>
          <a:p>
            <a:pPr algn="ctr"/>
            <a:r>
              <a:rPr lang="fr-FR" sz="1350" b="1" dirty="0"/>
              <a:t>8 août 2032</a:t>
            </a:r>
          </a:p>
        </p:txBody>
      </p:sp>
      <p:sp>
        <p:nvSpPr>
          <p:cNvPr id="15" name="ZoneTexte 14">
            <a:extLst>
              <a:ext uri="{FF2B5EF4-FFF2-40B4-BE49-F238E27FC236}">
                <a16:creationId xmlns:a16="http://schemas.microsoft.com/office/drawing/2014/main" id="{D9206BAB-AF0A-8008-82E8-2DE396B67346}"/>
              </a:ext>
            </a:extLst>
          </p:cNvPr>
          <p:cNvSpPr txBox="1"/>
          <p:nvPr/>
        </p:nvSpPr>
        <p:spPr>
          <a:xfrm>
            <a:off x="6534912" y="3866167"/>
            <a:ext cx="1014984" cy="738664"/>
          </a:xfrm>
          <a:prstGeom prst="rect">
            <a:avLst/>
          </a:prstGeom>
          <a:noFill/>
        </p:spPr>
        <p:txBody>
          <a:bodyPr wrap="square" rtlCol="0">
            <a:spAutoFit/>
          </a:bodyPr>
          <a:lstStyle/>
          <a:p>
            <a:r>
              <a:rPr lang="fr-FR" sz="1050" b="1" dirty="0"/>
              <a:t>Première évaluation de l’application du règlement</a:t>
            </a:r>
          </a:p>
        </p:txBody>
      </p:sp>
      <p:sp>
        <p:nvSpPr>
          <p:cNvPr id="17" name="Flèche : droite 16">
            <a:extLst>
              <a:ext uri="{FF2B5EF4-FFF2-40B4-BE49-F238E27FC236}">
                <a16:creationId xmlns:a16="http://schemas.microsoft.com/office/drawing/2014/main" id="{921FE572-AE8D-B930-D492-B5D1657269C3}"/>
              </a:ext>
            </a:extLst>
          </p:cNvPr>
          <p:cNvSpPr/>
          <p:nvPr/>
        </p:nvSpPr>
        <p:spPr>
          <a:xfrm>
            <a:off x="2514981" y="2510028"/>
            <a:ext cx="896493" cy="2194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8" name="ZoneTexte 17">
            <a:extLst>
              <a:ext uri="{FF2B5EF4-FFF2-40B4-BE49-F238E27FC236}">
                <a16:creationId xmlns:a16="http://schemas.microsoft.com/office/drawing/2014/main" id="{5C4CF621-4799-5673-DADB-6E1EE9F7024A}"/>
              </a:ext>
            </a:extLst>
          </p:cNvPr>
          <p:cNvSpPr txBox="1"/>
          <p:nvPr/>
        </p:nvSpPr>
        <p:spPr>
          <a:xfrm>
            <a:off x="4101084" y="1937474"/>
            <a:ext cx="2873502" cy="276999"/>
          </a:xfrm>
          <a:prstGeom prst="rect">
            <a:avLst/>
          </a:prstGeom>
          <a:noFill/>
        </p:spPr>
        <p:txBody>
          <a:bodyPr wrap="square" rtlCol="0">
            <a:spAutoFit/>
          </a:bodyPr>
          <a:lstStyle/>
          <a:p>
            <a:endParaRPr lang="fr-FR" sz="1350" dirty="0"/>
          </a:p>
        </p:txBody>
      </p:sp>
      <p:sp>
        <p:nvSpPr>
          <p:cNvPr id="19" name="Flèche : droite 18">
            <a:extLst>
              <a:ext uri="{FF2B5EF4-FFF2-40B4-BE49-F238E27FC236}">
                <a16:creationId xmlns:a16="http://schemas.microsoft.com/office/drawing/2014/main" id="{A6A631A9-C9EF-2840-0EF1-18BBAAD8C0EC}"/>
              </a:ext>
            </a:extLst>
          </p:cNvPr>
          <p:cNvSpPr/>
          <p:nvPr/>
        </p:nvSpPr>
        <p:spPr>
          <a:xfrm>
            <a:off x="4101084" y="2017174"/>
            <a:ext cx="3915918" cy="1973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0" name="Légende : encadrée 19">
            <a:extLst>
              <a:ext uri="{FF2B5EF4-FFF2-40B4-BE49-F238E27FC236}">
                <a16:creationId xmlns:a16="http://schemas.microsoft.com/office/drawing/2014/main" id="{F62D791C-9516-83FC-ED8B-47AEB27598FC}"/>
              </a:ext>
            </a:extLst>
          </p:cNvPr>
          <p:cNvSpPr/>
          <p:nvPr/>
        </p:nvSpPr>
        <p:spPr>
          <a:xfrm>
            <a:off x="6170676" y="1454549"/>
            <a:ext cx="1743456" cy="445386"/>
          </a:xfrm>
          <a:prstGeom prst="borderCallout1">
            <a:avLst>
              <a:gd name="adj1" fmla="val 52625"/>
              <a:gd name="adj2" fmla="val -1253"/>
              <a:gd name="adj3" fmla="val 130977"/>
              <a:gd name="adj4" fmla="val -3951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25" dirty="0">
                <a:solidFill>
                  <a:schemeClr val="accent2">
                    <a:lumMod val="75000"/>
                  </a:schemeClr>
                </a:solidFill>
              </a:rPr>
              <a:t>Adoption des actes délégués et d’exécution « </a:t>
            </a:r>
            <a:r>
              <a:rPr lang="fr-FR" sz="825" i="1" dirty="0">
                <a:solidFill>
                  <a:schemeClr val="accent2">
                    <a:lumMod val="75000"/>
                  </a:schemeClr>
                </a:solidFill>
              </a:rPr>
              <a:t>facultatifs</a:t>
            </a:r>
            <a:r>
              <a:rPr lang="fr-FR" sz="825" dirty="0">
                <a:solidFill>
                  <a:schemeClr val="accent2">
                    <a:lumMod val="75000"/>
                  </a:schemeClr>
                </a:solidFill>
              </a:rPr>
              <a:t> »</a:t>
            </a:r>
          </a:p>
        </p:txBody>
      </p:sp>
      <p:sp>
        <p:nvSpPr>
          <p:cNvPr id="21" name="ZoneTexte 20">
            <a:extLst>
              <a:ext uri="{FF2B5EF4-FFF2-40B4-BE49-F238E27FC236}">
                <a16:creationId xmlns:a16="http://schemas.microsoft.com/office/drawing/2014/main" id="{15308F33-2FB1-C969-1704-0290E6705469}"/>
              </a:ext>
            </a:extLst>
          </p:cNvPr>
          <p:cNvSpPr txBox="1"/>
          <p:nvPr/>
        </p:nvSpPr>
        <p:spPr>
          <a:xfrm>
            <a:off x="582349" y="1597369"/>
            <a:ext cx="3254141" cy="507831"/>
          </a:xfrm>
          <a:prstGeom prst="rect">
            <a:avLst/>
          </a:prstGeom>
          <a:noFill/>
        </p:spPr>
        <p:txBody>
          <a:bodyPr wrap="square" rtlCol="0">
            <a:spAutoFit/>
          </a:bodyPr>
          <a:lstStyle/>
          <a:p>
            <a:r>
              <a:rPr lang="fr-FR" sz="2700" b="1" dirty="0">
                <a:latin typeface="Abadi" panose="020B0604020104020204" pitchFamily="34" charset="0"/>
              </a:rPr>
              <a:t>Calendrier européen</a:t>
            </a:r>
          </a:p>
        </p:txBody>
      </p:sp>
    </p:spTree>
    <p:extLst>
      <p:ext uri="{BB962C8B-B14F-4D97-AF65-F5344CB8AC3E}">
        <p14:creationId xmlns:p14="http://schemas.microsoft.com/office/powerpoint/2010/main" val="328385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D7256DD0-10EA-7F35-35C5-98AD36BB79D0}"/>
              </a:ext>
            </a:extLst>
          </p:cNvPr>
          <p:cNvGraphicFramePr/>
          <p:nvPr>
            <p:extLst>
              <p:ext uri="{D42A27DB-BD31-4B8C-83A1-F6EECF244321}">
                <p14:modId xmlns:p14="http://schemas.microsoft.com/office/powerpoint/2010/main" val="383767398"/>
              </p:ext>
            </p:extLst>
          </p:nvPr>
        </p:nvGraphicFramePr>
        <p:xfrm>
          <a:off x="534924" y="1397000"/>
          <a:ext cx="768096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a:extLst>
              <a:ext uri="{FF2B5EF4-FFF2-40B4-BE49-F238E27FC236}">
                <a16:creationId xmlns:a16="http://schemas.microsoft.com/office/drawing/2014/main" id="{46EE43D0-ACB8-0FBD-D68F-41D2C5F69306}"/>
              </a:ext>
            </a:extLst>
          </p:cNvPr>
          <p:cNvSpPr txBox="1"/>
          <p:nvPr/>
        </p:nvSpPr>
        <p:spPr>
          <a:xfrm>
            <a:off x="582930" y="1397000"/>
            <a:ext cx="2859786" cy="507831"/>
          </a:xfrm>
          <a:prstGeom prst="rect">
            <a:avLst/>
          </a:prstGeom>
          <a:noFill/>
        </p:spPr>
        <p:txBody>
          <a:bodyPr wrap="square" rtlCol="0">
            <a:spAutoFit/>
          </a:bodyPr>
          <a:lstStyle/>
          <a:p>
            <a:r>
              <a:rPr lang="fr-FR" sz="2700" b="1" dirty="0">
                <a:latin typeface="Abadi" panose="020B0604020104020204" pitchFamily="34" charset="0"/>
              </a:rPr>
              <a:t>Calendrier</a:t>
            </a:r>
            <a:r>
              <a:rPr lang="fr-FR" sz="1350" dirty="0"/>
              <a:t> </a:t>
            </a:r>
            <a:r>
              <a:rPr lang="fr-FR" sz="2700" b="1" dirty="0">
                <a:latin typeface="Abadi" panose="020B0604020104020204" pitchFamily="34" charset="0"/>
              </a:rPr>
              <a:t>national</a:t>
            </a:r>
          </a:p>
        </p:txBody>
      </p:sp>
      <p:sp>
        <p:nvSpPr>
          <p:cNvPr id="4" name="ZoneTexte 3">
            <a:extLst>
              <a:ext uri="{FF2B5EF4-FFF2-40B4-BE49-F238E27FC236}">
                <a16:creationId xmlns:a16="http://schemas.microsoft.com/office/drawing/2014/main" id="{780CEA65-EC01-AA5B-1897-1A12E74744EB}"/>
              </a:ext>
            </a:extLst>
          </p:cNvPr>
          <p:cNvSpPr txBox="1"/>
          <p:nvPr/>
        </p:nvSpPr>
        <p:spPr>
          <a:xfrm>
            <a:off x="2256282" y="2496312"/>
            <a:ext cx="987552" cy="276999"/>
          </a:xfrm>
          <a:prstGeom prst="rect">
            <a:avLst/>
          </a:prstGeom>
          <a:noFill/>
        </p:spPr>
        <p:txBody>
          <a:bodyPr wrap="square" rtlCol="0">
            <a:spAutoFit/>
          </a:bodyPr>
          <a:lstStyle/>
          <a:p>
            <a:r>
              <a:rPr lang="fr-FR" sz="1200" dirty="0"/>
              <a:t>Fév. 2025</a:t>
            </a:r>
          </a:p>
        </p:txBody>
      </p:sp>
      <p:sp>
        <p:nvSpPr>
          <p:cNvPr id="5" name="ZoneTexte 4">
            <a:extLst>
              <a:ext uri="{FF2B5EF4-FFF2-40B4-BE49-F238E27FC236}">
                <a16:creationId xmlns:a16="http://schemas.microsoft.com/office/drawing/2014/main" id="{C5572EED-07A1-4940-EC2C-FCB7931E4F4C}"/>
              </a:ext>
            </a:extLst>
          </p:cNvPr>
          <p:cNvSpPr txBox="1"/>
          <p:nvPr/>
        </p:nvSpPr>
        <p:spPr>
          <a:xfrm>
            <a:off x="812673" y="3866161"/>
            <a:ext cx="1200150" cy="1384995"/>
          </a:xfrm>
          <a:prstGeom prst="rect">
            <a:avLst/>
          </a:prstGeom>
          <a:noFill/>
        </p:spPr>
        <p:txBody>
          <a:bodyPr wrap="square" rtlCol="0">
            <a:spAutoFit/>
          </a:bodyPr>
          <a:lstStyle/>
          <a:p>
            <a:r>
              <a:rPr lang="fr-FR" sz="1050" dirty="0"/>
              <a:t>Réunion introductive des travaux avec DGS, ANSM, ABM, ARS, EFS, Entités SoHO, Sociétés savantes</a:t>
            </a:r>
          </a:p>
        </p:txBody>
      </p:sp>
      <p:sp>
        <p:nvSpPr>
          <p:cNvPr id="6" name="ZoneTexte 5">
            <a:extLst>
              <a:ext uri="{FF2B5EF4-FFF2-40B4-BE49-F238E27FC236}">
                <a16:creationId xmlns:a16="http://schemas.microsoft.com/office/drawing/2014/main" id="{40C5FF33-52A1-D7C8-D1C5-6B9805405125}"/>
              </a:ext>
            </a:extLst>
          </p:cNvPr>
          <p:cNvSpPr txBox="1"/>
          <p:nvPr/>
        </p:nvSpPr>
        <p:spPr>
          <a:xfrm>
            <a:off x="4965192" y="2496313"/>
            <a:ext cx="1131570" cy="461665"/>
          </a:xfrm>
          <a:prstGeom prst="rect">
            <a:avLst/>
          </a:prstGeom>
          <a:noFill/>
        </p:spPr>
        <p:txBody>
          <a:bodyPr wrap="square" rtlCol="0">
            <a:spAutoFit/>
          </a:bodyPr>
          <a:lstStyle/>
          <a:p>
            <a:r>
              <a:rPr lang="fr-FR" sz="1200" dirty="0"/>
              <a:t>Décembre 2025</a:t>
            </a:r>
          </a:p>
        </p:txBody>
      </p:sp>
      <p:sp>
        <p:nvSpPr>
          <p:cNvPr id="7" name="ZoneTexte 6">
            <a:extLst>
              <a:ext uri="{FF2B5EF4-FFF2-40B4-BE49-F238E27FC236}">
                <a16:creationId xmlns:a16="http://schemas.microsoft.com/office/drawing/2014/main" id="{95D9F080-D7FB-9FCB-C243-2D0ABBEE55D0}"/>
              </a:ext>
            </a:extLst>
          </p:cNvPr>
          <p:cNvSpPr txBox="1"/>
          <p:nvPr/>
        </p:nvSpPr>
        <p:spPr>
          <a:xfrm>
            <a:off x="5150358" y="3929634"/>
            <a:ext cx="761238" cy="415498"/>
          </a:xfrm>
          <a:prstGeom prst="rect">
            <a:avLst/>
          </a:prstGeom>
          <a:noFill/>
        </p:spPr>
        <p:txBody>
          <a:bodyPr wrap="square" rtlCol="0">
            <a:spAutoFit/>
          </a:bodyPr>
          <a:lstStyle/>
          <a:p>
            <a:r>
              <a:rPr lang="fr-FR" sz="1050" dirty="0"/>
              <a:t>Copil d’étape</a:t>
            </a:r>
          </a:p>
        </p:txBody>
      </p:sp>
      <p:sp>
        <p:nvSpPr>
          <p:cNvPr id="8" name="ZoneTexte 7">
            <a:extLst>
              <a:ext uri="{FF2B5EF4-FFF2-40B4-BE49-F238E27FC236}">
                <a16:creationId xmlns:a16="http://schemas.microsoft.com/office/drawing/2014/main" id="{49DCFD87-63FB-6AF9-B55E-8DABF4700705}"/>
              </a:ext>
            </a:extLst>
          </p:cNvPr>
          <p:cNvSpPr txBox="1"/>
          <p:nvPr/>
        </p:nvSpPr>
        <p:spPr>
          <a:xfrm>
            <a:off x="6384798" y="2496313"/>
            <a:ext cx="932688" cy="461665"/>
          </a:xfrm>
          <a:prstGeom prst="rect">
            <a:avLst/>
          </a:prstGeom>
          <a:noFill/>
        </p:spPr>
        <p:txBody>
          <a:bodyPr wrap="square" rtlCol="0">
            <a:spAutoFit/>
          </a:bodyPr>
          <a:lstStyle/>
          <a:p>
            <a:r>
              <a:rPr lang="fr-FR" sz="1200" dirty="0"/>
              <a:t>Décembre 2026</a:t>
            </a:r>
          </a:p>
        </p:txBody>
      </p:sp>
      <p:sp>
        <p:nvSpPr>
          <p:cNvPr id="9" name="ZoneTexte 8">
            <a:extLst>
              <a:ext uri="{FF2B5EF4-FFF2-40B4-BE49-F238E27FC236}">
                <a16:creationId xmlns:a16="http://schemas.microsoft.com/office/drawing/2014/main" id="{E4F5315C-AA83-33B4-04AF-2489353A2FD4}"/>
              </a:ext>
            </a:extLst>
          </p:cNvPr>
          <p:cNvSpPr txBox="1"/>
          <p:nvPr/>
        </p:nvSpPr>
        <p:spPr>
          <a:xfrm>
            <a:off x="6508242" y="3914029"/>
            <a:ext cx="685800" cy="415498"/>
          </a:xfrm>
          <a:prstGeom prst="rect">
            <a:avLst/>
          </a:prstGeom>
          <a:noFill/>
        </p:spPr>
        <p:txBody>
          <a:bodyPr wrap="square" rtlCol="0">
            <a:spAutoFit/>
          </a:bodyPr>
          <a:lstStyle/>
          <a:p>
            <a:r>
              <a:rPr lang="fr-FR" sz="1050" dirty="0"/>
              <a:t>Copil d’étape</a:t>
            </a:r>
          </a:p>
        </p:txBody>
      </p:sp>
      <p:sp>
        <p:nvSpPr>
          <p:cNvPr id="10" name="Légende : encadrée 9">
            <a:extLst>
              <a:ext uri="{FF2B5EF4-FFF2-40B4-BE49-F238E27FC236}">
                <a16:creationId xmlns:a16="http://schemas.microsoft.com/office/drawing/2014/main" id="{8458F9EA-48D1-2D0B-8F3D-FEDD675796EF}"/>
              </a:ext>
            </a:extLst>
          </p:cNvPr>
          <p:cNvSpPr/>
          <p:nvPr/>
        </p:nvSpPr>
        <p:spPr>
          <a:xfrm>
            <a:off x="3305556" y="1881748"/>
            <a:ext cx="1337310" cy="484748"/>
          </a:xfrm>
          <a:prstGeom prst="borderCallout1">
            <a:avLst>
              <a:gd name="adj1" fmla="val 51289"/>
              <a:gd name="adj2" fmla="val -2179"/>
              <a:gd name="adj3" fmla="val 112500"/>
              <a:gd name="adj4" fmla="val -38333"/>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25" dirty="0">
                <a:solidFill>
                  <a:schemeClr val="tx1"/>
                </a:solidFill>
              </a:rPr>
              <a:t>1ère réunion du Comité de coordination SoHO</a:t>
            </a:r>
          </a:p>
        </p:txBody>
      </p:sp>
      <p:sp>
        <p:nvSpPr>
          <p:cNvPr id="11" name="Flèche : droite 10">
            <a:extLst>
              <a:ext uri="{FF2B5EF4-FFF2-40B4-BE49-F238E27FC236}">
                <a16:creationId xmlns:a16="http://schemas.microsoft.com/office/drawing/2014/main" id="{1F85A8F1-77AB-EE7D-3C53-D31804B57BA6}"/>
              </a:ext>
            </a:extLst>
          </p:cNvPr>
          <p:cNvSpPr/>
          <p:nvPr/>
        </p:nvSpPr>
        <p:spPr>
          <a:xfrm>
            <a:off x="2831592" y="4720268"/>
            <a:ext cx="4121658" cy="164592"/>
          </a:xfrm>
          <a:prstGeom prst="right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2" name="Légende : flèche courbée 11">
            <a:extLst>
              <a:ext uri="{FF2B5EF4-FFF2-40B4-BE49-F238E27FC236}">
                <a16:creationId xmlns:a16="http://schemas.microsoft.com/office/drawing/2014/main" id="{806EE407-1524-868F-8F01-0F393001A8A4}"/>
              </a:ext>
            </a:extLst>
          </p:cNvPr>
          <p:cNvSpPr/>
          <p:nvPr/>
        </p:nvSpPr>
        <p:spPr>
          <a:xfrm>
            <a:off x="3837051" y="4904934"/>
            <a:ext cx="3001071" cy="1202487"/>
          </a:xfrm>
          <a:prstGeom prst="borderCallout2">
            <a:avLst>
              <a:gd name="adj1" fmla="val 59314"/>
              <a:gd name="adj2" fmla="val -1607"/>
              <a:gd name="adj3" fmla="val 59314"/>
              <a:gd name="adj4" fmla="val -17881"/>
              <a:gd name="adj5" fmla="val 5597"/>
              <a:gd name="adj6" fmla="val -33728"/>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25" dirty="0">
                <a:solidFill>
                  <a:schemeClr val="tx1"/>
                </a:solidFill>
              </a:rPr>
              <a:t>Réunions régulières de groupes de travail avec la DGS, l’ANSM, l’ABM, les ARS, l’EFS et, selon les thématiques, certaines entités SoHO/sociétés savantes </a:t>
            </a:r>
          </a:p>
        </p:txBody>
      </p:sp>
    </p:spTree>
    <p:extLst>
      <p:ext uri="{BB962C8B-B14F-4D97-AF65-F5344CB8AC3E}">
        <p14:creationId xmlns:p14="http://schemas.microsoft.com/office/powerpoint/2010/main" val="1929303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TextBox 9"/>
          <p:cNvSpPr txBox="1">
            <a:spLocks noChangeArrowheads="1"/>
          </p:cNvSpPr>
          <p:nvPr/>
        </p:nvSpPr>
        <p:spPr bwMode="auto">
          <a:xfrm>
            <a:off x="506591" y="4038318"/>
            <a:ext cx="286543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altLang="en-US" sz="1400" b="0" i="0" u="none" strike="noStrike" kern="1200" cap="none" spc="0" normalizeH="0" baseline="0" noProof="0" dirty="0">
                <a:ln>
                  <a:noFill/>
                </a:ln>
                <a:solidFill>
                  <a:srgbClr val="4D4D4D"/>
                </a:solidFill>
                <a:effectLst/>
                <a:uLnTx/>
                <a:uFillTx/>
                <a:latin typeface="Arial"/>
                <a:ea typeface="+mn-ea"/>
                <a:cs typeface="+mn-cs"/>
              </a:rPr>
              <a:t>Directive 2002/98/CE du 27 janvier 2003 concernant le sang humain</a:t>
            </a:r>
          </a:p>
        </p:txBody>
      </p:sp>
      <p:sp>
        <p:nvSpPr>
          <p:cNvPr id="60422" name="Text Box 6"/>
          <p:cNvSpPr txBox="1">
            <a:spLocks noChangeArrowheads="1"/>
          </p:cNvSpPr>
          <p:nvPr/>
        </p:nvSpPr>
        <p:spPr bwMode="auto">
          <a:xfrm>
            <a:off x="794291" y="470854"/>
            <a:ext cx="7699077"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175"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spcBef>
                <a:spcPct val="0"/>
              </a:spcBef>
              <a:buClrTx/>
              <a:buNone/>
              <a:defRPr/>
            </a:pPr>
            <a:r>
              <a:rPr lang="fr-FR" altLang="en-US" sz="2600" b="1" i="0" dirty="0">
                <a:solidFill>
                  <a:srgbClr val="034EA2"/>
                </a:solidFill>
                <a:latin typeface="Arial"/>
              </a:rPr>
              <a:t>Législation actuelle de l'UE sur la sécurité et la qualité des SoHO et règlement SoHO</a:t>
            </a:r>
            <a:endParaRPr kumimoji="0" lang="en-GB" altLang="en-US" sz="2600" b="1" i="0" u="none" strike="noStrike" kern="1200" cap="none" spc="0" normalizeH="0" baseline="0" noProof="0" dirty="0">
              <a:ln>
                <a:noFill/>
              </a:ln>
              <a:solidFill>
                <a:srgbClr val="034EA2"/>
              </a:solidFill>
              <a:effectLst/>
              <a:uLnTx/>
              <a:uFillTx/>
              <a:latin typeface="Arial"/>
            </a:endParaRPr>
          </a:p>
        </p:txBody>
      </p:sp>
      <p:sp>
        <p:nvSpPr>
          <p:cNvPr id="60431" name="TextBox 8"/>
          <p:cNvSpPr txBox="1">
            <a:spLocks noChangeArrowheads="1"/>
          </p:cNvSpPr>
          <p:nvPr/>
        </p:nvSpPr>
        <p:spPr bwMode="auto">
          <a:xfrm>
            <a:off x="620643" y="3052630"/>
            <a:ext cx="2698750" cy="338138"/>
          </a:xfrm>
          <a:prstGeom prst="rect">
            <a:avLst/>
          </a:prstGeom>
          <a:solidFill>
            <a:schemeClr val="accent5"/>
          </a:solidFill>
          <a:ln>
            <a:noFill/>
          </a:ln>
        </p:spPr>
        <p:txBody>
          <a:bodyPr>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E" altLang="en-US" sz="1600" b="1" i="0" u="none" strike="noStrike" kern="1200" cap="none" spc="0" normalizeH="0" baseline="0" noProof="0" dirty="0">
                <a:ln>
                  <a:noFill/>
                </a:ln>
                <a:solidFill>
                  <a:srgbClr val="000000"/>
                </a:solidFill>
                <a:effectLst/>
                <a:uLnTx/>
                <a:uFillTx/>
                <a:latin typeface="Arial"/>
                <a:ea typeface="+mn-ea"/>
                <a:cs typeface="+mn-cs"/>
              </a:rPr>
              <a:t>SANG &amp; PLASMA</a:t>
            </a:r>
            <a:endParaRPr kumimoji="0" lang="en-GB" alt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60434" name="TextBox 11"/>
          <p:cNvSpPr txBox="1">
            <a:spLocks noChangeArrowheads="1"/>
          </p:cNvSpPr>
          <p:nvPr/>
        </p:nvSpPr>
        <p:spPr bwMode="auto">
          <a:xfrm>
            <a:off x="610168" y="2107861"/>
            <a:ext cx="126082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IE" altLang="en-US" sz="1500" b="0" i="0" u="none" strike="noStrike" kern="1200" cap="none" spc="0" normalizeH="0" baseline="0" noProof="0" dirty="0">
                <a:ln>
                  <a:noFill/>
                </a:ln>
                <a:solidFill>
                  <a:srgbClr val="000000"/>
                </a:solidFill>
                <a:effectLst/>
                <a:uLnTx/>
                <a:uFillTx/>
                <a:latin typeface="Arial"/>
                <a:ea typeface="+mn-ea"/>
                <a:cs typeface="+mn-cs"/>
              </a:rPr>
              <a:t>Transfusion</a:t>
            </a:r>
            <a:endParaRPr kumimoji="0" lang="en-GB" altLang="en-US"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60435" name="TextBox 29"/>
          <p:cNvSpPr txBox="1">
            <a:spLocks noChangeArrowheads="1"/>
          </p:cNvSpPr>
          <p:nvPr/>
        </p:nvSpPr>
        <p:spPr bwMode="auto">
          <a:xfrm>
            <a:off x="2193997" y="2131237"/>
            <a:ext cx="12080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IE" altLang="en-US" sz="1500" i="0" dirty="0">
                <a:solidFill>
                  <a:srgbClr val="000000"/>
                </a:solidFill>
                <a:latin typeface="Arial"/>
              </a:rPr>
              <a:t>      MDP</a:t>
            </a:r>
            <a:endParaRPr kumimoji="0" lang="en-GB" altLang="en-US"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60438" name="TextBox 31"/>
          <p:cNvSpPr txBox="1">
            <a:spLocks noChangeArrowheads="1"/>
          </p:cNvSpPr>
          <p:nvPr/>
        </p:nvSpPr>
        <p:spPr bwMode="auto">
          <a:xfrm>
            <a:off x="3852022" y="3011425"/>
            <a:ext cx="2698750" cy="338138"/>
          </a:xfrm>
          <a:prstGeom prst="rect">
            <a:avLst/>
          </a:prstGeom>
          <a:solidFill>
            <a:schemeClr val="accent5"/>
          </a:solidFill>
          <a:ln>
            <a:noFill/>
          </a:ln>
        </p:spPr>
        <p:txBody>
          <a:bodyPr>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E" altLang="en-US" sz="1600" b="1" i="0" u="none" strike="noStrike" kern="1200" cap="none" spc="0" normalizeH="0" baseline="0" noProof="0" dirty="0">
                <a:ln>
                  <a:noFill/>
                </a:ln>
                <a:solidFill>
                  <a:srgbClr val="000000"/>
                </a:solidFill>
                <a:effectLst/>
                <a:uLnTx/>
                <a:uFillTx/>
                <a:latin typeface="Arial"/>
                <a:ea typeface="+mn-ea"/>
                <a:cs typeface="+mn-cs"/>
              </a:rPr>
              <a:t>TISSUS &amp; CELLULES</a:t>
            </a:r>
            <a:endParaRPr kumimoji="0" lang="en-GB" alt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60441" name="TextBox 41"/>
          <p:cNvSpPr txBox="1">
            <a:spLocks noChangeArrowheads="1"/>
          </p:cNvSpPr>
          <p:nvPr/>
        </p:nvSpPr>
        <p:spPr bwMode="auto">
          <a:xfrm>
            <a:off x="4161911" y="2078808"/>
            <a:ext cx="71471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IE" altLang="en-US" sz="1500" i="0" dirty="0">
                <a:solidFill>
                  <a:srgbClr val="000000"/>
                </a:solidFill>
                <a:latin typeface="Arial"/>
              </a:rPr>
              <a:t>AMP</a:t>
            </a:r>
            <a:endParaRPr kumimoji="0" lang="en-GB" altLang="en-US"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60442" name="TextBox 42"/>
          <p:cNvSpPr txBox="1">
            <a:spLocks noChangeArrowheads="1"/>
          </p:cNvSpPr>
          <p:nvPr/>
        </p:nvSpPr>
        <p:spPr bwMode="auto">
          <a:xfrm>
            <a:off x="5951815" y="2066394"/>
            <a:ext cx="149101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IE" altLang="en-US" sz="1500" b="0" i="0" u="none" strike="noStrike" kern="1200" cap="none" spc="0" normalizeH="0" baseline="0" noProof="0" dirty="0">
                <a:ln>
                  <a:noFill/>
                </a:ln>
                <a:solidFill>
                  <a:srgbClr val="000000"/>
                </a:solidFill>
                <a:effectLst/>
                <a:uLnTx/>
                <a:uFillTx/>
                <a:latin typeface="Arial"/>
                <a:ea typeface="+mn-ea"/>
                <a:cs typeface="+mn-cs"/>
              </a:rPr>
              <a:t>PTC/PTT</a:t>
            </a:r>
            <a:endParaRPr kumimoji="0" lang="en-GB" altLang="en-US"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60451" name="TextBox 44"/>
          <p:cNvSpPr txBox="1">
            <a:spLocks noChangeArrowheads="1"/>
          </p:cNvSpPr>
          <p:nvPr/>
        </p:nvSpPr>
        <p:spPr bwMode="auto">
          <a:xfrm>
            <a:off x="7479335" y="3080120"/>
            <a:ext cx="1338262" cy="344409"/>
          </a:xfrm>
          <a:prstGeom prst="rect">
            <a:avLst/>
          </a:prstGeom>
          <a:solidFill>
            <a:schemeClr val="accent5"/>
          </a:solidFill>
          <a:ln>
            <a:noFill/>
          </a:ln>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E" altLang="en-US" sz="1600" b="1" i="0" u="none" strike="noStrike" kern="1200" cap="none" spc="0" normalizeH="0" baseline="0" noProof="0" dirty="0">
                <a:ln>
                  <a:noFill/>
                </a:ln>
                <a:solidFill>
                  <a:srgbClr val="000000"/>
                </a:solidFill>
                <a:effectLst/>
                <a:uLnTx/>
                <a:uFillTx/>
                <a:latin typeface="Arial"/>
                <a:ea typeface="+mn-ea"/>
                <a:cs typeface="+mn-cs"/>
              </a:rPr>
              <a:t>ORGANES</a:t>
            </a:r>
            <a:endParaRPr kumimoji="0" lang="en-GB" alt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60445" name="TextBox 9"/>
          <p:cNvSpPr txBox="1">
            <a:spLocks noChangeArrowheads="1"/>
          </p:cNvSpPr>
          <p:nvPr/>
        </p:nvSpPr>
        <p:spPr bwMode="auto">
          <a:xfrm>
            <a:off x="3865674" y="4035859"/>
            <a:ext cx="28654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altLang="en-US" sz="1400" b="0" i="0" u="none" strike="noStrike" kern="1200" cap="none" spc="0" normalizeH="0" baseline="0" noProof="0" dirty="0">
                <a:ln>
                  <a:noFill/>
                </a:ln>
                <a:solidFill>
                  <a:srgbClr val="4D4D4D"/>
                </a:solidFill>
                <a:effectLst/>
                <a:uLnTx/>
                <a:uFillTx/>
                <a:latin typeface="Arial"/>
                <a:ea typeface="+mn-ea"/>
                <a:cs typeface="+mn-cs"/>
              </a:rPr>
              <a:t>Directive 2004/23/CE du 31 mars 2004 concernant les tissus et cellules humains</a:t>
            </a:r>
            <a:endParaRPr kumimoji="0" lang="en-GB" altLang="en-US" sz="1400" b="0" i="0" u="none" strike="noStrike" kern="1200" cap="none" spc="0" normalizeH="0" baseline="0" noProof="0" dirty="0">
              <a:ln>
                <a:noFill/>
              </a:ln>
              <a:solidFill>
                <a:srgbClr val="4D4D4D"/>
              </a:solidFill>
              <a:effectLst/>
              <a:uLnTx/>
              <a:uFillTx/>
              <a:latin typeface="Arial"/>
              <a:ea typeface="+mn-ea"/>
              <a:cs typeface="+mn-cs"/>
            </a:endParaRPr>
          </a:p>
        </p:txBody>
      </p:sp>
      <p:sp>
        <p:nvSpPr>
          <p:cNvPr id="60446" name="TextBox 9"/>
          <p:cNvSpPr txBox="1">
            <a:spLocks noChangeArrowheads="1"/>
          </p:cNvSpPr>
          <p:nvPr/>
        </p:nvSpPr>
        <p:spPr bwMode="auto">
          <a:xfrm>
            <a:off x="7442825" y="3886173"/>
            <a:ext cx="144609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Clr>
                <a:schemeClr val="bg1"/>
              </a:buClr>
              <a:buChar char="•"/>
              <a:defRPr sz="2400" i="1">
                <a:solidFill>
                  <a:srgbClr val="0F5494"/>
                </a:solidFill>
                <a:latin typeface="Verdana" panose="020B0604030504040204" pitchFamily="34" charset="0"/>
              </a:defRPr>
            </a:lvl1pPr>
            <a:lvl2pPr marL="742950" indent="-285750" defTabSz="457200">
              <a:spcBef>
                <a:spcPct val="20000"/>
              </a:spcBef>
              <a:buClr>
                <a:srgbClr val="009FBA"/>
              </a:buClr>
              <a:buChar char="•"/>
              <a:defRPr sz="2000" b="1">
                <a:solidFill>
                  <a:srgbClr val="0F5494"/>
                </a:solidFill>
                <a:latin typeface="Verdana" panose="020B0604030504040204" pitchFamily="34" charset="0"/>
              </a:defRPr>
            </a:lvl2pPr>
            <a:lvl3pPr marL="1143000" indent="-228600" defTabSz="457200">
              <a:spcBef>
                <a:spcPct val="20000"/>
              </a:spcBef>
              <a:defRPr sz="1400">
                <a:solidFill>
                  <a:srgbClr val="0F5494"/>
                </a:solidFill>
                <a:latin typeface="Verdana" panose="020B060403050404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altLang="en-US" sz="1400" b="0" i="0" u="none" strike="noStrike" kern="1200" cap="none" spc="0" normalizeH="0" baseline="0" noProof="0" dirty="0">
                <a:ln>
                  <a:noFill/>
                </a:ln>
                <a:solidFill>
                  <a:srgbClr val="4D4D4D"/>
                </a:solidFill>
                <a:effectLst/>
                <a:uLnTx/>
                <a:uFillTx/>
                <a:latin typeface="Arial"/>
                <a:ea typeface="+mn-ea"/>
                <a:cs typeface="+mn-cs"/>
              </a:rPr>
              <a:t>Directive 2010/53/UE du 7 juillet 2010 sur les organes humains</a:t>
            </a:r>
          </a:p>
        </p:txBody>
      </p:sp>
      <p:cxnSp>
        <p:nvCxnSpPr>
          <p:cNvPr id="5" name="Straight Arrow Connector 4">
            <a:extLst>
              <a:ext uri="{FF2B5EF4-FFF2-40B4-BE49-F238E27FC236}">
                <a16:creationId xmlns:a16="http://schemas.microsoft.com/office/drawing/2014/main" id="{B2AFE1D8-B32D-4B17-2DCF-411A472F02B2}"/>
              </a:ext>
            </a:extLst>
          </p:cNvPr>
          <p:cNvCxnSpPr>
            <a:cxnSpLocks/>
          </p:cNvCxnSpPr>
          <p:nvPr/>
        </p:nvCxnSpPr>
        <p:spPr>
          <a:xfrm flipV="1">
            <a:off x="2675119" y="2496243"/>
            <a:ext cx="106017" cy="33702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C10E33C-5480-920C-0365-24B8D6812761}"/>
              </a:ext>
            </a:extLst>
          </p:cNvPr>
          <p:cNvCxnSpPr>
            <a:cxnSpLocks/>
          </p:cNvCxnSpPr>
          <p:nvPr/>
        </p:nvCxnSpPr>
        <p:spPr>
          <a:xfrm flipH="1" flipV="1">
            <a:off x="1134613" y="2485294"/>
            <a:ext cx="136732" cy="33702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7A3C0B64-C9FA-F94F-A58A-317332607052}"/>
              </a:ext>
            </a:extLst>
          </p:cNvPr>
          <p:cNvCxnSpPr>
            <a:cxnSpLocks/>
          </p:cNvCxnSpPr>
          <p:nvPr/>
        </p:nvCxnSpPr>
        <p:spPr>
          <a:xfrm flipV="1">
            <a:off x="6200057" y="2579302"/>
            <a:ext cx="183078" cy="29052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DEA6257-642E-A84B-4095-6F2DD05C9F86}"/>
              </a:ext>
            </a:extLst>
          </p:cNvPr>
          <p:cNvCxnSpPr>
            <a:cxnSpLocks/>
          </p:cNvCxnSpPr>
          <p:nvPr/>
        </p:nvCxnSpPr>
        <p:spPr>
          <a:xfrm flipV="1">
            <a:off x="4572000" y="2454402"/>
            <a:ext cx="0" cy="427428"/>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4" name="Flowchart: Off-page Connector 13">
            <a:extLst>
              <a:ext uri="{FF2B5EF4-FFF2-40B4-BE49-F238E27FC236}">
                <a16:creationId xmlns:a16="http://schemas.microsoft.com/office/drawing/2014/main" id="{153DA096-FB10-B08E-D8A7-BBAEE6E0D2D3}"/>
              </a:ext>
            </a:extLst>
          </p:cNvPr>
          <p:cNvSpPr/>
          <p:nvPr/>
        </p:nvSpPr>
        <p:spPr>
          <a:xfrm rot="10800000">
            <a:off x="600432" y="3606618"/>
            <a:ext cx="2698749" cy="1400566"/>
          </a:xfrm>
          <a:prstGeom prst="flowChartOffpageConnector">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2" name="Flowchart: Off-page Connector 31">
            <a:extLst>
              <a:ext uri="{FF2B5EF4-FFF2-40B4-BE49-F238E27FC236}">
                <a16:creationId xmlns:a16="http://schemas.microsoft.com/office/drawing/2014/main" id="{98717D21-3E5B-DE29-C8DC-4A789C7F3FDB}"/>
              </a:ext>
            </a:extLst>
          </p:cNvPr>
          <p:cNvSpPr/>
          <p:nvPr/>
        </p:nvSpPr>
        <p:spPr>
          <a:xfrm rot="10800000">
            <a:off x="3934944" y="3622262"/>
            <a:ext cx="2698749" cy="1400566"/>
          </a:xfrm>
          <a:prstGeom prst="flowChartOffpageConnector">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3" name="Flowchart: Off-page Connector 32">
            <a:extLst>
              <a:ext uri="{FF2B5EF4-FFF2-40B4-BE49-F238E27FC236}">
                <a16:creationId xmlns:a16="http://schemas.microsoft.com/office/drawing/2014/main" id="{9E946A6F-ABEB-2F48-955E-9161E0E4851C}"/>
              </a:ext>
            </a:extLst>
          </p:cNvPr>
          <p:cNvSpPr/>
          <p:nvPr/>
        </p:nvSpPr>
        <p:spPr>
          <a:xfrm rot="10800000">
            <a:off x="7527232" y="3558441"/>
            <a:ext cx="1338263" cy="1464388"/>
          </a:xfrm>
          <a:prstGeom prst="flowChartOffpageConnector">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495F0492-CD55-F664-2950-ED3E810FA8B1}"/>
              </a:ext>
            </a:extLst>
          </p:cNvPr>
          <p:cNvSpPr txBox="1"/>
          <p:nvPr/>
        </p:nvSpPr>
        <p:spPr>
          <a:xfrm rot="20369176">
            <a:off x="714461" y="3368344"/>
            <a:ext cx="6413658" cy="461665"/>
          </a:xfrm>
          <a:prstGeom prst="rect">
            <a:avLst/>
          </a:prstGeom>
          <a:solidFill>
            <a:schemeClr val="tx2"/>
          </a:solidFill>
          <a:scene3d>
            <a:camera prst="orthographicFront"/>
            <a:lightRig rig="threePt" dir="t"/>
          </a:scene3d>
          <a:sp3d>
            <a:bevelT prst="angle"/>
          </a:sp3d>
        </p:spPr>
        <p:txBody>
          <a:bodyPr wrap="square" rtlCol="0">
            <a:spAutoFit/>
          </a:bodyPr>
          <a:lstStyle/>
          <a:p>
            <a:pPr lvl="0" algn="ctr">
              <a:defRPr/>
            </a:pPr>
            <a:r>
              <a:rPr lang="fr-FR" sz="2400" dirty="0">
                <a:solidFill>
                  <a:srgbClr val="FFFFFF"/>
                </a:solidFill>
              </a:rPr>
              <a:t>Remplacé par le règlement SoHO</a:t>
            </a:r>
            <a:endParaRPr kumimoji="0" lang="en-GB"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4" name="Rectangle: Rounded Corners 15">
            <a:extLst>
              <a:ext uri="{FF2B5EF4-FFF2-40B4-BE49-F238E27FC236}">
                <a16:creationId xmlns:a16="http://schemas.microsoft.com/office/drawing/2014/main" id="{83533916-69D9-5A4C-108A-74CB9E168C45}"/>
              </a:ext>
            </a:extLst>
          </p:cNvPr>
          <p:cNvSpPr/>
          <p:nvPr/>
        </p:nvSpPr>
        <p:spPr>
          <a:xfrm>
            <a:off x="312471" y="1664080"/>
            <a:ext cx="6972327" cy="4069388"/>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Rounded Corners 36">
            <a:extLst>
              <a:ext uri="{FF2B5EF4-FFF2-40B4-BE49-F238E27FC236}">
                <a16:creationId xmlns:a16="http://schemas.microsoft.com/office/drawing/2014/main" id="{36E71643-D220-68B4-9B1C-2B486C6DDC82}"/>
              </a:ext>
            </a:extLst>
          </p:cNvPr>
          <p:cNvSpPr/>
          <p:nvPr/>
        </p:nvSpPr>
        <p:spPr>
          <a:xfrm>
            <a:off x="7370149" y="1664080"/>
            <a:ext cx="1631864" cy="4069388"/>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6" name="TextBox 25">
            <a:extLst>
              <a:ext uri="{FF2B5EF4-FFF2-40B4-BE49-F238E27FC236}">
                <a16:creationId xmlns:a16="http://schemas.microsoft.com/office/drawing/2014/main" id="{8205F384-6010-7E2E-B7E2-AAADC1C98B75}"/>
              </a:ext>
            </a:extLst>
          </p:cNvPr>
          <p:cNvSpPr txBox="1"/>
          <p:nvPr/>
        </p:nvSpPr>
        <p:spPr>
          <a:xfrm rot="20369176">
            <a:off x="7341172" y="2431396"/>
            <a:ext cx="1779909" cy="369332"/>
          </a:xfrm>
          <a:prstGeom prst="rect">
            <a:avLst/>
          </a:prstGeom>
          <a:solidFill>
            <a:schemeClr val="tx2"/>
          </a:solidFill>
          <a:scene3d>
            <a:camera prst="orthographicFront"/>
            <a:lightRig rig="threePt" dir="t"/>
          </a:scene3d>
          <a:sp3d>
            <a:bevelT prst="angle"/>
          </a:sp3d>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Pas d’impact</a:t>
            </a:r>
          </a:p>
        </p:txBody>
      </p:sp>
      <p:pic>
        <p:nvPicPr>
          <p:cNvPr id="3" name="Graphique 2" descr="Organe du cœur contour">
            <a:extLst>
              <a:ext uri="{FF2B5EF4-FFF2-40B4-BE49-F238E27FC236}">
                <a16:creationId xmlns:a16="http://schemas.microsoft.com/office/drawing/2014/main" id="{9C32AAF1-94EA-5196-7F2B-91EB73D7EE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60452" y="1967848"/>
            <a:ext cx="777884" cy="777884"/>
          </a:xfrm>
          <a:prstGeom prst="rect">
            <a:avLst/>
          </a:prstGeom>
        </p:spPr>
      </p:pic>
    </p:spTree>
    <p:extLst>
      <p:ext uri="{BB962C8B-B14F-4D97-AF65-F5344CB8AC3E}">
        <p14:creationId xmlns:p14="http://schemas.microsoft.com/office/powerpoint/2010/main" val="38568246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542763-C12B-69F6-01E5-96CF120CE06E}"/>
              </a:ext>
            </a:extLst>
          </p:cNvPr>
          <p:cNvSpPr>
            <a:spLocks noGrp="1"/>
          </p:cNvSpPr>
          <p:nvPr>
            <p:ph type="title"/>
          </p:nvPr>
        </p:nvSpPr>
        <p:spPr>
          <a:xfrm>
            <a:off x="361950" y="1279542"/>
            <a:ext cx="7975854" cy="359520"/>
          </a:xfrm>
        </p:spPr>
        <p:txBody>
          <a:bodyPr/>
          <a:lstStyle/>
          <a:p>
            <a:pPr algn="ctr"/>
            <a:r>
              <a:rPr lang="fr-FR" sz="2700" dirty="0">
                <a:latin typeface="Abadi" panose="020B0604020104020204" pitchFamily="34" charset="0"/>
              </a:rPr>
              <a:t>Groupes de travail DGS/ANSM/ABM/EFS</a:t>
            </a:r>
          </a:p>
        </p:txBody>
      </p:sp>
      <p:graphicFrame>
        <p:nvGraphicFramePr>
          <p:cNvPr id="10" name="Diagramme 9">
            <a:extLst>
              <a:ext uri="{FF2B5EF4-FFF2-40B4-BE49-F238E27FC236}">
                <a16:creationId xmlns:a16="http://schemas.microsoft.com/office/drawing/2014/main" id="{C9278E2B-94B6-FA6A-4519-3E4441A99DF1}"/>
              </a:ext>
            </a:extLst>
          </p:cNvPr>
          <p:cNvGraphicFramePr/>
          <p:nvPr>
            <p:extLst>
              <p:ext uri="{D42A27DB-BD31-4B8C-83A1-F6EECF244321}">
                <p14:modId xmlns:p14="http://schemas.microsoft.com/office/powerpoint/2010/main" val="765122141"/>
              </p:ext>
            </p:extLst>
          </p:nvPr>
        </p:nvGraphicFramePr>
        <p:xfrm>
          <a:off x="-733806" y="4031399"/>
          <a:ext cx="6453378" cy="15470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Espace réservé du contenu 15">
            <a:extLst>
              <a:ext uri="{FF2B5EF4-FFF2-40B4-BE49-F238E27FC236}">
                <a16:creationId xmlns:a16="http://schemas.microsoft.com/office/drawing/2014/main" id="{723E9E22-F4A8-135C-E71D-95D651321375}"/>
              </a:ext>
            </a:extLst>
          </p:cNvPr>
          <p:cNvGraphicFramePr>
            <a:graphicFrameLocks noGrp="1"/>
          </p:cNvGraphicFramePr>
          <p:nvPr>
            <p:ph idx="1"/>
            <p:extLst>
              <p:ext uri="{D42A27DB-BD31-4B8C-83A1-F6EECF244321}">
                <p14:modId xmlns:p14="http://schemas.microsoft.com/office/powerpoint/2010/main" val="452540555"/>
              </p:ext>
            </p:extLst>
          </p:nvPr>
        </p:nvGraphicFramePr>
        <p:xfrm>
          <a:off x="300229" y="2173986"/>
          <a:ext cx="7880747" cy="13030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8" name="Organigramme : Procédé 17">
            <a:extLst>
              <a:ext uri="{FF2B5EF4-FFF2-40B4-BE49-F238E27FC236}">
                <a16:creationId xmlns:a16="http://schemas.microsoft.com/office/drawing/2014/main" id="{29C96095-BC17-901B-B389-3E65B405A94E}"/>
              </a:ext>
            </a:extLst>
          </p:cNvPr>
          <p:cNvSpPr/>
          <p:nvPr/>
        </p:nvSpPr>
        <p:spPr>
          <a:xfrm>
            <a:off x="3422142" y="1744372"/>
            <a:ext cx="1618488" cy="237590"/>
          </a:xfrm>
          <a:prstGeom prst="flowChart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fr-FR" sz="1350" dirty="0"/>
              <a:t>3 objectifs</a:t>
            </a:r>
          </a:p>
        </p:txBody>
      </p:sp>
      <p:cxnSp>
        <p:nvCxnSpPr>
          <p:cNvPr id="20" name="Connecteur droit avec flèche 19">
            <a:extLst>
              <a:ext uri="{FF2B5EF4-FFF2-40B4-BE49-F238E27FC236}">
                <a16:creationId xmlns:a16="http://schemas.microsoft.com/office/drawing/2014/main" id="{0B40FF46-D8B6-9DAA-1EB8-447C0510C5DB}"/>
              </a:ext>
            </a:extLst>
          </p:cNvPr>
          <p:cNvCxnSpPr/>
          <p:nvPr/>
        </p:nvCxnSpPr>
        <p:spPr>
          <a:xfrm flipH="1">
            <a:off x="2009396" y="2019681"/>
            <a:ext cx="1933956" cy="1165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2" name="Connecteur droit avec flèche 21">
            <a:extLst>
              <a:ext uri="{FF2B5EF4-FFF2-40B4-BE49-F238E27FC236}">
                <a16:creationId xmlns:a16="http://schemas.microsoft.com/office/drawing/2014/main" id="{37024D0D-F367-0609-761A-6B08871D85FC}"/>
              </a:ext>
            </a:extLst>
          </p:cNvPr>
          <p:cNvCxnSpPr/>
          <p:nvPr/>
        </p:nvCxnSpPr>
        <p:spPr>
          <a:xfrm>
            <a:off x="4519421" y="2003525"/>
            <a:ext cx="1762506" cy="1165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4" name="Connecteur droit avec flèche 23">
            <a:extLst>
              <a:ext uri="{FF2B5EF4-FFF2-40B4-BE49-F238E27FC236}">
                <a16:creationId xmlns:a16="http://schemas.microsoft.com/office/drawing/2014/main" id="{C78AE13B-2375-08EA-07A4-D491C0AD6A24}"/>
              </a:ext>
            </a:extLst>
          </p:cNvPr>
          <p:cNvCxnSpPr>
            <a:cxnSpLocks/>
          </p:cNvCxnSpPr>
          <p:nvPr/>
        </p:nvCxnSpPr>
        <p:spPr>
          <a:xfrm>
            <a:off x="4224528" y="2002536"/>
            <a:ext cx="0" cy="16459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aphicFrame>
        <p:nvGraphicFramePr>
          <p:cNvPr id="26" name="Diagramme 25">
            <a:extLst>
              <a:ext uri="{FF2B5EF4-FFF2-40B4-BE49-F238E27FC236}">
                <a16:creationId xmlns:a16="http://schemas.microsoft.com/office/drawing/2014/main" id="{3B7529B8-AA1A-A635-2106-CE6D2F0791C2}"/>
              </a:ext>
            </a:extLst>
          </p:cNvPr>
          <p:cNvGraphicFramePr/>
          <p:nvPr>
            <p:extLst>
              <p:ext uri="{D42A27DB-BD31-4B8C-83A1-F6EECF244321}">
                <p14:modId xmlns:p14="http://schemas.microsoft.com/office/powerpoint/2010/main" val="2563975700"/>
              </p:ext>
            </p:extLst>
          </p:nvPr>
        </p:nvGraphicFramePr>
        <p:xfrm>
          <a:off x="5463539" y="4031400"/>
          <a:ext cx="2407158" cy="15470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7" name="Organigramme : Procédé 26">
            <a:extLst>
              <a:ext uri="{FF2B5EF4-FFF2-40B4-BE49-F238E27FC236}">
                <a16:creationId xmlns:a16="http://schemas.microsoft.com/office/drawing/2014/main" id="{56249178-55F7-C81A-4D6A-FFE5C6034193}"/>
              </a:ext>
            </a:extLst>
          </p:cNvPr>
          <p:cNvSpPr/>
          <p:nvPr/>
        </p:nvSpPr>
        <p:spPr>
          <a:xfrm>
            <a:off x="1693925" y="3624889"/>
            <a:ext cx="2825496" cy="239158"/>
          </a:xfrm>
          <a:prstGeom prst="flowChart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fr-FR" sz="1350" dirty="0"/>
              <a:t>Thématiques identifiées</a:t>
            </a:r>
          </a:p>
        </p:txBody>
      </p:sp>
      <p:sp>
        <p:nvSpPr>
          <p:cNvPr id="28" name="Organigramme : Procédé 27">
            <a:extLst>
              <a:ext uri="{FF2B5EF4-FFF2-40B4-BE49-F238E27FC236}">
                <a16:creationId xmlns:a16="http://schemas.microsoft.com/office/drawing/2014/main" id="{BC0386D6-07DF-4F99-C005-352188F28C73}"/>
              </a:ext>
            </a:extLst>
          </p:cNvPr>
          <p:cNvSpPr/>
          <p:nvPr/>
        </p:nvSpPr>
        <p:spPr>
          <a:xfrm>
            <a:off x="6000750" y="3530881"/>
            <a:ext cx="1332739" cy="396685"/>
          </a:xfrm>
          <a:prstGeom prst="flowChartProcess">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350" dirty="0"/>
              <a:t>Actes identifiés</a:t>
            </a:r>
          </a:p>
        </p:txBody>
      </p:sp>
    </p:spTree>
    <p:extLst>
      <p:ext uri="{BB962C8B-B14F-4D97-AF65-F5344CB8AC3E}">
        <p14:creationId xmlns:p14="http://schemas.microsoft.com/office/powerpoint/2010/main" val="212983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76293A38-E8E0-3D3D-C2D5-FD3861CE2D59}"/>
              </a:ext>
            </a:extLst>
          </p:cNvPr>
          <p:cNvSpPr>
            <a:spLocks noGrp="1"/>
          </p:cNvSpPr>
          <p:nvPr>
            <p:ph type="subTitle" idx="1"/>
          </p:nvPr>
        </p:nvSpPr>
        <p:spPr/>
        <p:txBody>
          <a:bodyPr/>
          <a:lstStyle/>
          <a:p>
            <a:r>
              <a:rPr lang="fr-FR" dirty="0"/>
              <a:t>3. Echanges / Questions</a:t>
            </a:r>
          </a:p>
        </p:txBody>
      </p:sp>
    </p:spTree>
    <p:extLst>
      <p:ext uri="{BB962C8B-B14F-4D97-AF65-F5344CB8AC3E}">
        <p14:creationId xmlns:p14="http://schemas.microsoft.com/office/powerpoint/2010/main" val="946394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C60CA1-851C-B9B7-FD97-E45E1C665ADD}"/>
              </a:ext>
            </a:extLst>
          </p:cNvPr>
          <p:cNvSpPr>
            <a:spLocks noGrp="1"/>
          </p:cNvSpPr>
          <p:nvPr>
            <p:ph type="title"/>
          </p:nvPr>
        </p:nvSpPr>
        <p:spPr/>
        <p:txBody>
          <a:bodyPr/>
          <a:lstStyle/>
          <a:p>
            <a:r>
              <a:rPr lang="fr-FR" sz="2600" b="1" dirty="0"/>
              <a:t>Transition entre les directives actuelles et le règlement SoHO (prévue par le règlement)</a:t>
            </a:r>
          </a:p>
        </p:txBody>
      </p:sp>
      <p:sp>
        <p:nvSpPr>
          <p:cNvPr id="3" name="ZoneTexte 2">
            <a:extLst>
              <a:ext uri="{FF2B5EF4-FFF2-40B4-BE49-F238E27FC236}">
                <a16:creationId xmlns:a16="http://schemas.microsoft.com/office/drawing/2014/main" id="{1B01AE7A-D9C3-0AED-C25F-F3453853A2D6}"/>
              </a:ext>
            </a:extLst>
          </p:cNvPr>
          <p:cNvSpPr txBox="1"/>
          <p:nvPr/>
        </p:nvSpPr>
        <p:spPr>
          <a:xfrm>
            <a:off x="601432" y="2419643"/>
            <a:ext cx="7656303" cy="3139321"/>
          </a:xfrm>
          <a:prstGeom prst="rect">
            <a:avLst/>
          </a:prstGeom>
          <a:noFill/>
        </p:spPr>
        <p:txBody>
          <a:bodyPr wrap="square" rtlCol="0">
            <a:spAutoFit/>
          </a:bodyPr>
          <a:lstStyle/>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Les </a:t>
            </a:r>
            <a:r>
              <a:rPr lang="fr-FR" b="1" dirty="0"/>
              <a:t>établissements</a:t>
            </a:r>
            <a:r>
              <a:rPr lang="fr-FR" dirty="0"/>
              <a:t> désignés / autorisés au titre des directives Sang et Tissus/Cellules </a:t>
            </a:r>
            <a:r>
              <a:rPr lang="fr-FR" u="sng" dirty="0"/>
              <a:t>avant le 7 août 2027 </a:t>
            </a:r>
            <a:r>
              <a:rPr lang="fr-FR" dirty="0"/>
              <a:t>sont réputés enregistrés en tant qu’entité SoHO et autorisés en tant qu’établissement SoHO</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Les </a:t>
            </a:r>
            <a:r>
              <a:rPr lang="fr-FR" b="1" dirty="0"/>
              <a:t>préparations</a:t>
            </a:r>
            <a:r>
              <a:rPr lang="fr-FR" dirty="0"/>
              <a:t> autorisées au titre de la directive Tissus/Cellules </a:t>
            </a:r>
            <a:r>
              <a:rPr lang="fr-FR" u="sng" dirty="0"/>
              <a:t>avant le 7 août 2027 </a:t>
            </a:r>
            <a:r>
              <a:rPr lang="fr-FR" dirty="0"/>
              <a:t>sont réputées être autorisées au même titre que les préparations à base de SoHO correspondantes</a:t>
            </a:r>
          </a:p>
          <a:p>
            <a:pPr marL="285750" indent="-285750">
              <a:buFont typeface="Arial" panose="020B0604020202020204" pitchFamily="34" charset="0"/>
              <a:buChar char="•"/>
            </a:pPr>
            <a:endParaRPr lang="fr-FR" dirty="0"/>
          </a:p>
          <a:p>
            <a:pPr marL="742950" lvl="1" indent="-285750">
              <a:buFont typeface="Arial" panose="020B0604020202020204" pitchFamily="34" charset="0"/>
              <a:buChar char="•"/>
            </a:pPr>
            <a:endParaRPr lang="fr-FR" dirty="0"/>
          </a:p>
        </p:txBody>
      </p:sp>
    </p:spTree>
    <p:extLst>
      <p:ext uri="{BB962C8B-B14F-4D97-AF65-F5344CB8AC3E}">
        <p14:creationId xmlns:p14="http://schemas.microsoft.com/office/powerpoint/2010/main" val="1744921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26DA6D9-D0D1-DE64-5ABB-6FB812E1BB39}"/>
              </a:ext>
            </a:extLst>
          </p:cNvPr>
          <p:cNvSpPr txBox="1"/>
          <p:nvPr/>
        </p:nvSpPr>
        <p:spPr>
          <a:xfrm>
            <a:off x="728042" y="1717323"/>
            <a:ext cx="7886700" cy="4247317"/>
          </a:xfrm>
          <a:prstGeom prst="rect">
            <a:avLst/>
          </a:prstGeom>
          <a:noFill/>
        </p:spPr>
        <p:txBody>
          <a:bodyPr wrap="square">
            <a:spAutoFit/>
          </a:bodyPr>
          <a:lstStyle/>
          <a:p>
            <a:pPr marL="285750" indent="-285750">
              <a:buFont typeface="Arial" panose="020B0604020202020204" pitchFamily="34" charset="0"/>
              <a:buChar char="•"/>
            </a:pPr>
            <a:r>
              <a:rPr lang="fr-FR" dirty="0"/>
              <a:t>SoHO stockés avant le 7 août 2027 :</a:t>
            </a:r>
          </a:p>
          <a:p>
            <a:pPr marL="742950" lvl="1" indent="-285750">
              <a:buFont typeface="Wingdings" panose="05000000000000000000" pitchFamily="2" charset="2"/>
              <a:buChar char="ü"/>
            </a:pPr>
            <a:r>
              <a:rPr lang="fr-FR" dirty="0"/>
              <a:t>libérées et distribuées avant le 8 août 2029 : règlement non applicable</a:t>
            </a:r>
          </a:p>
          <a:p>
            <a:pPr marL="742950" lvl="1" indent="-285750">
              <a:buFont typeface="Wingdings" panose="05000000000000000000" pitchFamily="2" charset="2"/>
              <a:buChar char="ü"/>
            </a:pPr>
            <a:r>
              <a:rPr lang="fr-FR" dirty="0"/>
              <a:t>Au-delà du 8 aout 2029, si pas de remplacement possible possibilité de libération exceptionnelle (demande documentée du prescripteur avec confirmation de la connaissance des écarts par rapport au présent règlement et l’acceptation de ces écarts)</a:t>
            </a:r>
          </a:p>
          <a:p>
            <a:pPr marL="742950" lvl="1" indent="-285750">
              <a:buFont typeface="Wingdings" panose="05000000000000000000" pitchFamily="2" charset="2"/>
              <a:buChar char="ü"/>
            </a:pPr>
            <a:endParaRPr lang="fr-FR" dirty="0"/>
          </a:p>
          <a:p>
            <a:pPr marL="285750" indent="-285750">
              <a:buFont typeface="Arial" panose="020B0604020202020204" pitchFamily="34" charset="0"/>
              <a:buChar char="•"/>
            </a:pPr>
            <a:r>
              <a:rPr lang="fr-FR" dirty="0"/>
              <a:t>SoHO nous soumis aux exigences des précédentes directives déjà préparées avant le 7 aout 2027 :</a:t>
            </a:r>
          </a:p>
          <a:p>
            <a:pPr marL="742950" lvl="1" indent="-285750">
              <a:buFont typeface="Arial" panose="020B0604020202020204" pitchFamily="34" charset="0"/>
              <a:buChar char="•"/>
            </a:pPr>
            <a:r>
              <a:rPr lang="fr-FR" dirty="0"/>
              <a:t>Possibilité de poursuivre les activités jusqu’au 7 aout 2028 sous réserve d’enregistrement des entités, de dépôt des demandes d’autorisation pour les établissements et les procédés et de respect des normes au plus tard le 8 novembre 2027 </a:t>
            </a:r>
          </a:p>
          <a:p>
            <a:r>
              <a:rPr lang="fr-FR" dirty="0"/>
              <a:t>	</a:t>
            </a:r>
          </a:p>
        </p:txBody>
      </p:sp>
      <p:sp>
        <p:nvSpPr>
          <p:cNvPr id="5" name="Titre 1">
            <a:extLst>
              <a:ext uri="{FF2B5EF4-FFF2-40B4-BE49-F238E27FC236}">
                <a16:creationId xmlns:a16="http://schemas.microsoft.com/office/drawing/2014/main" id="{5BDFEF35-09C9-DD12-1829-10B28969E3EA}"/>
              </a:ext>
            </a:extLst>
          </p:cNvPr>
          <p:cNvSpPr>
            <a:spLocks noGrp="1"/>
          </p:cNvSpPr>
          <p:nvPr>
            <p:ph type="title"/>
          </p:nvPr>
        </p:nvSpPr>
        <p:spPr>
          <a:xfrm>
            <a:off x="728663" y="482600"/>
            <a:ext cx="7886700" cy="782638"/>
          </a:xfrm>
        </p:spPr>
        <p:txBody>
          <a:bodyPr/>
          <a:lstStyle/>
          <a:p>
            <a:r>
              <a:rPr lang="fr-FR" sz="2600" b="1" dirty="0"/>
              <a:t>Transition entre les directives actuelles et le règlement SoHO (prévue par le règlement)</a:t>
            </a:r>
          </a:p>
        </p:txBody>
      </p:sp>
    </p:spTree>
    <p:extLst>
      <p:ext uri="{BB962C8B-B14F-4D97-AF65-F5344CB8AC3E}">
        <p14:creationId xmlns:p14="http://schemas.microsoft.com/office/powerpoint/2010/main" val="1364672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373" y="3834490"/>
            <a:ext cx="1016733" cy="856778"/>
          </a:xfrm>
          <a:prstGeom prst="rect">
            <a:avLst/>
          </a:prstGeom>
        </p:spPr>
      </p:pic>
      <p:sp>
        <p:nvSpPr>
          <p:cNvPr id="2" name="Content Placeholder 1"/>
          <p:cNvSpPr>
            <a:spLocks noGrp="1"/>
          </p:cNvSpPr>
          <p:nvPr>
            <p:ph sz="half" idx="1"/>
          </p:nvPr>
        </p:nvSpPr>
        <p:spPr>
          <a:xfrm>
            <a:off x="1798114" y="1926198"/>
            <a:ext cx="6994811" cy="663242"/>
          </a:xfrm>
        </p:spPr>
        <p:txBody>
          <a:bodyPr/>
          <a:lstStyle/>
          <a:p>
            <a:pPr marL="0" indent="0">
              <a:buNone/>
            </a:pPr>
            <a:r>
              <a:rPr lang="en-GB" sz="1600" b="1" dirty="0">
                <a:latin typeface="+mj-lt"/>
              </a:rPr>
              <a:t>1. </a:t>
            </a:r>
            <a:r>
              <a:rPr lang="fr-FR" sz="1600" b="1" dirty="0">
                <a:latin typeface="+mj-lt"/>
              </a:rPr>
              <a:t>Les patients ne sont pas entièrement protégés contre les risques évitables parce que certaines règles sont obsolètes et de nouveaux produits ont émergés.</a:t>
            </a:r>
            <a:endParaRPr lang="en-GB" sz="1600" b="1" dirty="0">
              <a:latin typeface="+mj-lt"/>
            </a:endParaRPr>
          </a:p>
        </p:txBody>
      </p:sp>
      <p:sp>
        <p:nvSpPr>
          <p:cNvPr id="5" name="Title 4"/>
          <p:cNvSpPr>
            <a:spLocks noGrp="1"/>
          </p:cNvSpPr>
          <p:nvPr>
            <p:ph type="title"/>
          </p:nvPr>
        </p:nvSpPr>
        <p:spPr>
          <a:xfrm>
            <a:off x="731326" y="100668"/>
            <a:ext cx="8048536" cy="842830"/>
          </a:xfrm>
        </p:spPr>
        <p:txBody>
          <a:bodyPr/>
          <a:lstStyle/>
          <a:p>
            <a:r>
              <a:rPr lang="fr-BE" sz="2600" b="1" dirty="0"/>
              <a:t>Lacunes de l’actuelle réglementation de l’UE</a:t>
            </a:r>
            <a:endParaRPr lang="fr-BE" sz="2600" b="1" dirty="0">
              <a:solidFill>
                <a:srgbClr val="FF0000"/>
              </a:solidFill>
            </a:endParaRPr>
          </a:p>
        </p:txBody>
      </p:sp>
      <p:sp>
        <p:nvSpPr>
          <p:cNvPr id="6" name="Content Placeholder 1"/>
          <p:cNvSpPr>
            <a:spLocks noGrp="1"/>
          </p:cNvSpPr>
          <p:nvPr>
            <p:ph sz="half" idx="1"/>
          </p:nvPr>
        </p:nvSpPr>
        <p:spPr>
          <a:xfrm>
            <a:off x="1798115" y="3981023"/>
            <a:ext cx="6994811" cy="663242"/>
          </a:xfrm>
        </p:spPr>
        <p:txBody>
          <a:bodyPr/>
          <a:lstStyle/>
          <a:p>
            <a:pPr marL="0" indent="0">
              <a:spcAft>
                <a:spcPts val="450"/>
              </a:spcAft>
              <a:buNone/>
            </a:pPr>
            <a:r>
              <a:rPr lang="en-GB" sz="1600" b="1" dirty="0">
                <a:latin typeface="+mj-lt"/>
              </a:rPr>
              <a:t>3. </a:t>
            </a:r>
            <a:r>
              <a:rPr lang="fr-FR" sz="1600" b="1" dirty="0">
                <a:latin typeface="+mj-lt"/>
              </a:rPr>
              <a:t>Les États membres ont des approches divergentes en matière de surveillance.</a:t>
            </a:r>
            <a:endParaRPr lang="en-GB" sz="1600" b="1" dirty="0">
              <a:latin typeface="+mj-lt"/>
            </a:endParaRPr>
          </a:p>
        </p:txBody>
      </p:sp>
      <p:sp>
        <p:nvSpPr>
          <p:cNvPr id="7" name="Content Placeholder 1"/>
          <p:cNvSpPr>
            <a:spLocks noGrp="1"/>
          </p:cNvSpPr>
          <p:nvPr>
            <p:ph sz="half" idx="1"/>
          </p:nvPr>
        </p:nvSpPr>
        <p:spPr>
          <a:xfrm>
            <a:off x="1833080" y="2951755"/>
            <a:ext cx="6994811" cy="663242"/>
          </a:xfrm>
        </p:spPr>
        <p:txBody>
          <a:bodyPr/>
          <a:lstStyle/>
          <a:p>
            <a:pPr marL="0" indent="0">
              <a:spcAft>
                <a:spcPts val="450"/>
              </a:spcAft>
              <a:buNone/>
            </a:pPr>
            <a:r>
              <a:rPr lang="en-GB" sz="1600" b="1" dirty="0">
                <a:latin typeface="+mj-lt"/>
                <a:ea typeface="Times New Roman" panose="02020603050405020304" pitchFamily="18" charset="0"/>
              </a:rPr>
              <a:t>2. </a:t>
            </a:r>
            <a:r>
              <a:rPr lang="fr-FR" sz="1600" b="1" dirty="0">
                <a:latin typeface="+mj-lt"/>
                <a:ea typeface="Times New Roman" panose="02020603050405020304" pitchFamily="18" charset="0"/>
              </a:rPr>
              <a:t>Risques évitables pour les donneurs de Sang Tissus Cellules et pour les enfants nés de dons de sperme, d'ovules ou d'embryons.</a:t>
            </a:r>
            <a:endParaRPr lang="en-GB" sz="1600" b="1" dirty="0">
              <a:latin typeface="+mj-lt"/>
              <a:ea typeface="Times New Roman" panose="02020603050405020304" pitchFamily="18" charset="0"/>
            </a:endParaRPr>
          </a:p>
        </p:txBody>
      </p:sp>
      <p:sp>
        <p:nvSpPr>
          <p:cNvPr id="8" name="Content Placeholder 1"/>
          <p:cNvSpPr>
            <a:spLocks noGrp="1"/>
          </p:cNvSpPr>
          <p:nvPr>
            <p:ph sz="half" idx="1"/>
          </p:nvPr>
        </p:nvSpPr>
        <p:spPr>
          <a:xfrm>
            <a:off x="1798115" y="4786249"/>
            <a:ext cx="7220932" cy="663242"/>
          </a:xfrm>
        </p:spPr>
        <p:txBody>
          <a:bodyPr/>
          <a:lstStyle/>
          <a:p>
            <a:pPr marL="0" indent="0">
              <a:spcAft>
                <a:spcPts val="450"/>
              </a:spcAft>
              <a:buNone/>
            </a:pPr>
            <a:r>
              <a:rPr lang="en-GB" sz="1600" b="1" dirty="0">
                <a:latin typeface="+mj-lt"/>
                <a:ea typeface="Times New Roman" panose="02020603050405020304" pitchFamily="18" charset="0"/>
              </a:rPr>
              <a:t>4. </a:t>
            </a:r>
            <a:r>
              <a:rPr lang="fr-FR" sz="1600" b="1" dirty="0">
                <a:latin typeface="+mj-lt"/>
                <a:ea typeface="Times New Roman" panose="02020603050405020304" pitchFamily="18" charset="0"/>
              </a:rPr>
              <a:t>Le potentiel des thérapies innovantes n'est complètement pas atteint pour les patients et tous les </a:t>
            </a:r>
            <a:r>
              <a:rPr lang="fr-FR" sz="1600" b="1" dirty="0" err="1">
                <a:latin typeface="+mj-lt"/>
                <a:ea typeface="Times New Roman" panose="02020603050405020304" pitchFamily="18" charset="0"/>
              </a:rPr>
              <a:t>SoHO</a:t>
            </a:r>
            <a:r>
              <a:rPr lang="fr-FR" sz="1600" b="1" dirty="0">
                <a:latin typeface="+mj-lt"/>
                <a:ea typeface="Times New Roman" panose="02020603050405020304" pitchFamily="18" charset="0"/>
              </a:rPr>
              <a:t> ne sont pas régulés.</a:t>
            </a:r>
            <a:endParaRPr lang="en-GB" sz="1600" b="1" dirty="0">
              <a:latin typeface="+mj-lt"/>
              <a:ea typeface="Times New Roman" panose="02020603050405020304" pitchFamily="18" charset="0"/>
            </a:endParaRPr>
          </a:p>
        </p:txBody>
      </p:sp>
      <p:sp>
        <p:nvSpPr>
          <p:cNvPr id="9" name="Content Placeholder 1"/>
          <p:cNvSpPr>
            <a:spLocks noGrp="1"/>
          </p:cNvSpPr>
          <p:nvPr>
            <p:ph sz="half" idx="1"/>
          </p:nvPr>
        </p:nvSpPr>
        <p:spPr>
          <a:xfrm>
            <a:off x="1785051" y="5504637"/>
            <a:ext cx="6994811" cy="663242"/>
          </a:xfrm>
        </p:spPr>
        <p:txBody>
          <a:bodyPr/>
          <a:lstStyle/>
          <a:p>
            <a:pPr marL="0" indent="0">
              <a:spcAft>
                <a:spcPts val="450"/>
              </a:spcAft>
              <a:buNone/>
            </a:pPr>
            <a:r>
              <a:rPr lang="en-GB" sz="1600" b="1" dirty="0">
                <a:latin typeface="+mj-lt"/>
                <a:ea typeface="Times New Roman" panose="02020603050405020304" pitchFamily="18" charset="0"/>
              </a:rPr>
              <a:t>5. V</a:t>
            </a:r>
            <a:r>
              <a:rPr lang="fr-FR" sz="1600" b="1" dirty="0" err="1">
                <a:latin typeface="+mj-lt"/>
                <a:ea typeface="Times New Roman" panose="02020603050405020304" pitchFamily="18" charset="0"/>
              </a:rPr>
              <a:t>ulnérabilité</a:t>
            </a:r>
            <a:r>
              <a:rPr lang="fr-FR" sz="1600" b="1" dirty="0">
                <a:latin typeface="+mj-lt"/>
                <a:ea typeface="Times New Roman" panose="02020603050405020304" pitchFamily="18" charset="0"/>
              </a:rPr>
              <a:t> aux ruptures d'approvisionnement en Sang Tissus Cellules dans l'UE</a:t>
            </a:r>
            <a:endParaRPr lang="en-GB" sz="1600" b="1" dirty="0">
              <a:latin typeface="+mj-lt"/>
              <a:ea typeface="Times New Roman" panose="02020603050405020304" pitchFamily="18" charset="0"/>
            </a:endParaRPr>
          </a:p>
        </p:txBody>
      </p:sp>
      <p:sp>
        <p:nvSpPr>
          <p:cNvPr id="10" name="Rectangle 9"/>
          <p:cNvSpPr/>
          <p:nvPr/>
        </p:nvSpPr>
        <p:spPr>
          <a:xfrm>
            <a:off x="215488" y="1798503"/>
            <a:ext cx="8790495" cy="971173"/>
          </a:xfrm>
          <a:prstGeom prst="rect">
            <a:avLst/>
          </a:prstGeom>
          <a:noFill/>
          <a:ln w="444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350" b="0" i="0" u="none" strike="noStrike" kern="1200" cap="none" spc="0" normalizeH="0" baseline="0" noProof="0">
              <a:ln>
                <a:noFill/>
              </a:ln>
              <a:solidFill>
                <a:srgbClr val="FFFFFF"/>
              </a:solidFill>
              <a:effectLst/>
              <a:uLnTx/>
              <a:uFillTx/>
              <a:latin typeface="Arial"/>
              <a:ea typeface="+mn-ea"/>
              <a:cs typeface="+mn-cs"/>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099" y="4723812"/>
            <a:ext cx="569087" cy="702350"/>
          </a:xfrm>
          <a:prstGeom prst="rect">
            <a:avLst/>
          </a:prstGeom>
        </p:spPr>
      </p:pic>
      <p:sp>
        <p:nvSpPr>
          <p:cNvPr id="12" name="Rectangle 11"/>
          <p:cNvSpPr/>
          <p:nvPr/>
        </p:nvSpPr>
        <p:spPr>
          <a:xfrm>
            <a:off x="215489" y="2761408"/>
            <a:ext cx="8790495" cy="978882"/>
          </a:xfrm>
          <a:prstGeom prst="rect">
            <a:avLst/>
          </a:prstGeom>
          <a:noFill/>
          <a:ln w="444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35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12"/>
          <p:cNvSpPr/>
          <p:nvPr/>
        </p:nvSpPr>
        <p:spPr>
          <a:xfrm>
            <a:off x="215489" y="3732581"/>
            <a:ext cx="8790495" cy="988804"/>
          </a:xfrm>
          <a:prstGeom prst="rect">
            <a:avLst/>
          </a:prstGeom>
          <a:noFill/>
          <a:ln w="444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35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p:cNvSpPr/>
          <p:nvPr/>
        </p:nvSpPr>
        <p:spPr>
          <a:xfrm>
            <a:off x="215489" y="4721385"/>
            <a:ext cx="8790495" cy="663243"/>
          </a:xfrm>
          <a:prstGeom prst="rect">
            <a:avLst/>
          </a:prstGeom>
          <a:noFill/>
          <a:ln w="444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35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p:cNvSpPr/>
          <p:nvPr/>
        </p:nvSpPr>
        <p:spPr>
          <a:xfrm>
            <a:off x="215489" y="5408614"/>
            <a:ext cx="8790495" cy="644001"/>
          </a:xfrm>
          <a:prstGeom prst="rect">
            <a:avLst/>
          </a:prstGeom>
          <a:noFill/>
          <a:ln w="444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350" b="0" i="0" u="none" strike="noStrike" kern="1200" cap="none" spc="0" normalizeH="0" baseline="0" noProof="0">
              <a:ln>
                <a:noFill/>
              </a:ln>
              <a:solidFill>
                <a:srgbClr val="FFFFFF"/>
              </a:solidFill>
              <a:effectLst/>
              <a:uLnTx/>
              <a:uFillTx/>
              <a:latin typeface="Arial"/>
              <a:ea typeface="+mn-ea"/>
              <a:cs typeface="+mn-cs"/>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373" y="2824558"/>
            <a:ext cx="1086585" cy="781324"/>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8472" y="1892409"/>
            <a:ext cx="1166388" cy="797651"/>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9298" y="5414745"/>
            <a:ext cx="422689" cy="523924"/>
          </a:xfrm>
          <a:prstGeom prst="rect">
            <a:avLst/>
          </a:prstGeom>
        </p:spPr>
      </p:pic>
    </p:spTree>
    <p:extLst>
      <p:ext uri="{BB962C8B-B14F-4D97-AF65-F5344CB8AC3E}">
        <p14:creationId xmlns:p14="http://schemas.microsoft.com/office/powerpoint/2010/main" val="2598860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8042" y="131880"/>
            <a:ext cx="7886700" cy="782357"/>
          </a:xfrm>
        </p:spPr>
        <p:txBody>
          <a:bodyPr/>
          <a:lstStyle/>
          <a:p>
            <a:r>
              <a:rPr lang="fr-FR" sz="2600" b="1" dirty="0">
                <a:solidFill>
                  <a:srgbClr val="034EA2"/>
                </a:solidFill>
              </a:rPr>
              <a:t>Le Règlement SoHO du 13 juin 2024</a:t>
            </a:r>
          </a:p>
        </p:txBody>
      </p:sp>
      <p:sp>
        <p:nvSpPr>
          <p:cNvPr id="4" name="Content Placeholder 2"/>
          <p:cNvSpPr txBox="1">
            <a:spLocks/>
          </p:cNvSpPr>
          <p:nvPr/>
        </p:nvSpPr>
        <p:spPr>
          <a:xfrm>
            <a:off x="667082" y="706702"/>
            <a:ext cx="8339082" cy="1233895"/>
          </a:xfrm>
          <a:prstGeom prst="rect">
            <a:avLst/>
          </a:prstGeom>
        </p:spPr>
        <p:txBody>
          <a:bodyPr/>
          <a:lst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fr-FR" sz="2000" dirty="0"/>
          </a:p>
          <a:p>
            <a:r>
              <a:rPr lang="fr-FR" dirty="0"/>
              <a:t>Publié au JO de l’UE le 17 juillet 2024 (rectificatif au JOUE du 26 juillet 2024)</a:t>
            </a:r>
          </a:p>
          <a:p>
            <a:r>
              <a:rPr lang="fr-FR" dirty="0"/>
              <a:t>Applicable à compter du 7 août 2027</a:t>
            </a:r>
          </a:p>
          <a:p>
            <a:r>
              <a:rPr lang="fr-FR" dirty="0"/>
              <a:t>Composé de 87 articles divisés en 14 chapitres</a:t>
            </a:r>
          </a:p>
          <a:p>
            <a:r>
              <a:rPr lang="fr-FR" dirty="0"/>
              <a:t>Prévoit des mesures qui fixent des normes </a:t>
            </a:r>
            <a:r>
              <a:rPr lang="fr-FR" b="1" dirty="0">
                <a:solidFill>
                  <a:srgbClr val="034EA2"/>
                </a:solidFill>
              </a:rPr>
              <a:t>élevées</a:t>
            </a:r>
            <a:r>
              <a:rPr lang="fr-FR" dirty="0"/>
              <a:t> de qualité et de sécurité pour l’ensemble des SoHO destinées à des applications humaines et règlemente différents aspects concernant</a:t>
            </a:r>
            <a:r>
              <a:rPr lang="fr-FR" b="1" dirty="0">
                <a:solidFill>
                  <a:srgbClr val="034EA2"/>
                </a:solidFill>
              </a:rPr>
              <a:t> tous les SoHO </a:t>
            </a:r>
          </a:p>
          <a:p>
            <a:pPr>
              <a:buFont typeface="Wingdings" panose="05000000000000000000" pitchFamily="2" charset="2"/>
              <a:buChar char="Ø"/>
            </a:pPr>
            <a:endParaRPr lang="fr-BE" sz="2000" dirty="0"/>
          </a:p>
        </p:txBody>
      </p:sp>
      <p:pic>
        <p:nvPicPr>
          <p:cNvPr id="5" name="Image 4"/>
          <p:cNvPicPr>
            <a:picLocks noChangeAspect="1"/>
          </p:cNvPicPr>
          <p:nvPr/>
        </p:nvPicPr>
        <p:blipFill rotWithShape="1">
          <a:blip r:embed="rId2"/>
          <a:srcRect l="1334" t="9453" r="1760"/>
          <a:stretch/>
        </p:blipFill>
        <p:spPr>
          <a:xfrm>
            <a:off x="1879469" y="3429000"/>
            <a:ext cx="5287685" cy="3333204"/>
          </a:xfrm>
          <a:prstGeom prst="rect">
            <a:avLst/>
          </a:prstGeom>
        </p:spPr>
      </p:pic>
    </p:spTree>
    <p:extLst>
      <p:ext uri="{BB962C8B-B14F-4D97-AF65-F5344CB8AC3E}">
        <p14:creationId xmlns:p14="http://schemas.microsoft.com/office/powerpoint/2010/main" val="3814635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142981"/>
            <a:ext cx="8179274" cy="3881904"/>
          </a:xfrm>
        </p:spPr>
        <p:txBody>
          <a:bodyPr/>
          <a:lstStyle/>
          <a:p>
            <a:pPr lvl="1"/>
            <a:r>
              <a:rPr lang="fr-FR" sz="1400" b="1" dirty="0"/>
              <a:t>Champ</a:t>
            </a:r>
            <a:r>
              <a:rPr lang="fr-FR" sz="1400" b="1" dirty="0">
                <a:solidFill>
                  <a:srgbClr val="034EA2"/>
                </a:solidFill>
              </a:rPr>
              <a:t> </a:t>
            </a:r>
            <a:r>
              <a:rPr lang="fr-FR" sz="1400" b="1" dirty="0"/>
              <a:t>d’application </a:t>
            </a:r>
          </a:p>
          <a:p>
            <a:pPr lvl="1"/>
            <a:r>
              <a:rPr lang="fr-FR" sz="1400" b="1" dirty="0"/>
              <a:t>Autorités compétentes</a:t>
            </a:r>
          </a:p>
          <a:p>
            <a:pPr lvl="1"/>
            <a:r>
              <a:rPr lang="fr-FR" sz="1400" b="1" dirty="0"/>
              <a:t>Activités, entités et établissements </a:t>
            </a:r>
            <a:r>
              <a:rPr lang="fr-FR" sz="1400" b="1" dirty="0" err="1"/>
              <a:t>SoHO</a:t>
            </a:r>
            <a:endParaRPr lang="fr-FR" sz="1400" b="1" dirty="0"/>
          </a:p>
          <a:p>
            <a:pPr lvl="1"/>
            <a:r>
              <a:rPr lang="fr-FR" sz="1400" b="1" dirty="0"/>
              <a:t>Préparations </a:t>
            </a:r>
            <a:r>
              <a:rPr lang="fr-FR" sz="1400" b="1" dirty="0" err="1"/>
              <a:t>SoHO</a:t>
            </a:r>
            <a:r>
              <a:rPr lang="fr-FR" sz="1400" b="1" dirty="0"/>
              <a:t> et leur autorisation</a:t>
            </a:r>
          </a:p>
          <a:p>
            <a:pPr lvl="1"/>
            <a:r>
              <a:rPr lang="fr-FR" sz="1400" b="1" dirty="0"/>
              <a:t>Normes et hiérarchie des lignes directrices techniques</a:t>
            </a:r>
          </a:p>
          <a:p>
            <a:pPr lvl="1"/>
            <a:r>
              <a:rPr lang="fr-FR" sz="1400" b="1" dirty="0"/>
              <a:t>Protection des donneurs et don volontaire non rémunéré</a:t>
            </a:r>
          </a:p>
          <a:p>
            <a:pPr lvl="1"/>
            <a:r>
              <a:rPr lang="fr-FR" sz="1400" b="1" dirty="0"/>
              <a:t>Protection des receveurs et de la descendance</a:t>
            </a:r>
          </a:p>
          <a:p>
            <a:pPr lvl="1"/>
            <a:r>
              <a:rPr lang="fr-FR" sz="1400" b="1" dirty="0"/>
              <a:t>Vigilance</a:t>
            </a:r>
          </a:p>
          <a:p>
            <a:pPr lvl="1"/>
            <a:r>
              <a:rPr lang="fr-FR" sz="1400" b="1" dirty="0"/>
              <a:t>Continuité de l'approvisionnement</a:t>
            </a:r>
          </a:p>
          <a:p>
            <a:pPr lvl="1"/>
            <a:r>
              <a:rPr lang="fr-FR" sz="1400" b="1" dirty="0"/>
              <a:t>Digitalisation – la plateforme </a:t>
            </a:r>
            <a:r>
              <a:rPr lang="fr-FR" sz="1400" b="1" dirty="0" err="1"/>
              <a:t>SoHO</a:t>
            </a:r>
            <a:endParaRPr lang="en-IE" sz="1400" b="1" dirty="0"/>
          </a:p>
        </p:txBody>
      </p:sp>
      <p:sp>
        <p:nvSpPr>
          <p:cNvPr id="2" name="Title 1">
            <a:extLst>
              <a:ext uri="{FF2B5EF4-FFF2-40B4-BE49-F238E27FC236}">
                <a16:creationId xmlns:a16="http://schemas.microsoft.com/office/drawing/2014/main" id="{4B69E62C-C2AD-4161-AF91-A22BCFE77217}"/>
              </a:ext>
            </a:extLst>
          </p:cNvPr>
          <p:cNvSpPr>
            <a:spLocks noGrp="1"/>
          </p:cNvSpPr>
          <p:nvPr>
            <p:ph type="title"/>
          </p:nvPr>
        </p:nvSpPr>
        <p:spPr>
          <a:xfrm>
            <a:off x="528034" y="415797"/>
            <a:ext cx="8615965" cy="456706"/>
          </a:xfrm>
        </p:spPr>
        <p:txBody>
          <a:bodyPr/>
          <a:lstStyle/>
          <a:p>
            <a:r>
              <a:rPr lang="fr-FR" b="1" dirty="0"/>
              <a:t>Nouveaux concepts clés et concepts modifiés dans le règlement SoHO</a:t>
            </a:r>
            <a:endParaRPr lang="en-IE" b="1" dirty="0"/>
          </a:p>
        </p:txBody>
      </p:sp>
      <p:sp>
        <p:nvSpPr>
          <p:cNvPr id="4" name="Rectangle: Rounded Corners 3">
            <a:extLst>
              <a:ext uri="{FF2B5EF4-FFF2-40B4-BE49-F238E27FC236}">
                <a16:creationId xmlns:a16="http://schemas.microsoft.com/office/drawing/2014/main" id="{562958EB-F269-4062-BF98-1DAFA9B90387}"/>
              </a:ext>
            </a:extLst>
          </p:cNvPr>
          <p:cNvSpPr/>
          <p:nvPr/>
        </p:nvSpPr>
        <p:spPr>
          <a:xfrm>
            <a:off x="916910" y="1058731"/>
            <a:ext cx="5811489" cy="4567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5036587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85.8|22.8"/>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Dark Blue Ma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Custom Design">
  <a:themeElements>
    <a:clrScheme name="Custom 1">
      <a:dk1>
        <a:srgbClr val="1F497D"/>
      </a:dk1>
      <a:lt1>
        <a:sysClr val="window" lastClr="FFFFFF"/>
      </a:lt1>
      <a:dk2>
        <a:srgbClr val="000000"/>
      </a:dk2>
      <a:lt2>
        <a:srgbClr val="EEECE1"/>
      </a:lt2>
      <a:accent1>
        <a:srgbClr val="1F497D"/>
      </a:accent1>
      <a:accent2>
        <a:srgbClr val="1F497D"/>
      </a:accent2>
      <a:accent3>
        <a:srgbClr val="1F497D"/>
      </a:accent3>
      <a:accent4>
        <a:srgbClr val="1F497D"/>
      </a:accent4>
      <a:accent5>
        <a:srgbClr val="1F497D"/>
      </a:accent5>
      <a:accent6>
        <a:srgbClr val="1F497D"/>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IV.pptx" id="{B35020A3-79F6-4D5C-8413-F7AACA6B7275}" vid="{B6A6C138-A5A2-4251-9FB9-AC82E9374856}"/>
    </a:ext>
  </a:extLst>
</a:theme>
</file>

<file path=ppt/theme/theme12.xml><?xml version="1.0" encoding="utf-8"?>
<a:theme xmlns:a="http://schemas.openxmlformats.org/drawingml/2006/main" name="1_EB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6-template_4-3_ratio" id="{29AA263A-042A-47E9-8DA8-8049016873C8}" vid="{D6C1400E-00BA-4F81-8468-D1DFE137AA76}"/>
    </a:ext>
  </a:extLst>
</a:theme>
</file>

<file path=ppt/theme/theme13.xml><?xml version="1.0" encoding="utf-8"?>
<a:theme xmlns:a="http://schemas.openxmlformats.org/drawingml/2006/main" name="1_Content Slides - Small Header">
  <a:themeElements>
    <a:clrScheme name="ARM Color Palette">
      <a:dk1>
        <a:srgbClr val="000000"/>
      </a:dk1>
      <a:lt1>
        <a:srgbClr val="FFFFFF"/>
      </a:lt1>
      <a:dk2>
        <a:srgbClr val="5E5E5E"/>
      </a:dk2>
      <a:lt2>
        <a:srgbClr val="E7E6E6"/>
      </a:lt2>
      <a:accent1>
        <a:srgbClr val="842253"/>
      </a:accent1>
      <a:accent2>
        <a:srgbClr val="EE5F36"/>
      </a:accent2>
      <a:accent3>
        <a:srgbClr val="001F60"/>
      </a:accent3>
      <a:accent4>
        <a:srgbClr val="92D254"/>
      </a:accent4>
      <a:accent5>
        <a:srgbClr val="69A1E2"/>
      </a:accent5>
      <a:accent6>
        <a:srgbClr val="0F458F"/>
      </a:accent6>
      <a:hlink>
        <a:srgbClr val="001F60"/>
      </a:hlink>
      <a:folHlink>
        <a:srgbClr val="001F60"/>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3_Custom Design">
  <a:themeElements>
    <a:clrScheme name="Custom 1">
      <a:dk1>
        <a:srgbClr val="1F497D"/>
      </a:dk1>
      <a:lt1>
        <a:sysClr val="window" lastClr="FFFFFF"/>
      </a:lt1>
      <a:dk2>
        <a:srgbClr val="000000"/>
      </a:dk2>
      <a:lt2>
        <a:srgbClr val="EEECE1"/>
      </a:lt2>
      <a:accent1>
        <a:srgbClr val="1F497D"/>
      </a:accent1>
      <a:accent2>
        <a:srgbClr val="1F497D"/>
      </a:accent2>
      <a:accent3>
        <a:srgbClr val="1F497D"/>
      </a:accent3>
      <a:accent4>
        <a:srgbClr val="1F497D"/>
      </a:accent4>
      <a:accent5>
        <a:srgbClr val="1F497D"/>
      </a:accent5>
      <a:accent6>
        <a:srgbClr val="1F497D"/>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IV.pptx" id="{B35020A3-79F6-4D5C-8413-F7AACA6B7275}" vid="{B6A6C138-A5A2-4251-9FB9-AC82E9374856}"/>
    </a:ext>
  </a:extLst>
</a:theme>
</file>

<file path=ppt/theme/theme15.xml><?xml version="1.0" encoding="utf-8"?>
<a:theme xmlns:a="http://schemas.openxmlformats.org/drawingml/2006/main" name="Standard-white-2">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17.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3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potx" id="{4E874F3A-6BB1-4334-AA3C-CB69D53C2FB0}" vid="{CFDAC62F-BBD6-4674-995E-7A3058955A70}"/>
    </a:ext>
  </a:extLst>
</a:theme>
</file>

<file path=ppt/theme/theme2.xml><?xml version="1.0" encoding="utf-8"?>
<a:theme xmlns:a="http://schemas.openxmlformats.org/drawingml/2006/main" name="1_Slide_Master">
  <a:themeElements>
    <a:clrScheme name="1_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FFD62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1_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4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potx" id="{4E874F3A-6BB1-4334-AA3C-CB69D53C2FB0}" vid="{CFDAC62F-BBD6-4674-995E-7A3058955A70}"/>
    </a:ext>
  </a:extLst>
</a:theme>
</file>

<file path=ppt/theme/theme21.xml><?xml version="1.0" encoding="utf-8"?>
<a:theme xmlns:a="http://schemas.openxmlformats.org/drawingml/2006/main" name="LevelVTI">
  <a:themeElements>
    <a:clrScheme name="Custom 88">
      <a:dk1>
        <a:sysClr val="windowText" lastClr="000000"/>
      </a:dk1>
      <a:lt1>
        <a:sysClr val="window" lastClr="FFFFFF"/>
      </a:lt1>
      <a:dk2>
        <a:srgbClr val="182230"/>
      </a:dk2>
      <a:lt2>
        <a:srgbClr val="F2F2F2"/>
      </a:lt2>
      <a:accent1>
        <a:srgbClr val="00BAC8"/>
      </a:accent1>
      <a:accent2>
        <a:srgbClr val="794DFF"/>
      </a:accent2>
      <a:accent3>
        <a:srgbClr val="00D17D"/>
      </a:accent3>
      <a:accent4>
        <a:srgbClr val="E69500"/>
      </a:accent4>
      <a:accent5>
        <a:srgbClr val="FE5D21"/>
      </a:accent5>
      <a:accent6>
        <a:srgbClr val="939393"/>
      </a:accent6>
      <a:hlink>
        <a:srgbClr val="3E8FF1"/>
      </a:hlink>
      <a:folHlink>
        <a:srgbClr val="939393"/>
      </a:folHlink>
    </a:clrScheme>
    <a:fontScheme name="Seaford">
      <a:majorFont>
        <a:latin typeface="Seaford"/>
        <a:ea typeface=""/>
        <a:cs typeface=""/>
      </a:majorFont>
      <a:minorFont>
        <a:latin typeface="Seafor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velVTI" id="{64F43929-0387-4D33-907F-72B939BCAF99}" vid="{D804DF84-3298-4A39-BA0E-21F83D68BC2A}"/>
    </a:ext>
  </a:ext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Slide_Master">
  <a:themeElements>
    <a:clrScheme name="1_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1_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lide_Master">
  <a:themeElements>
    <a:clrScheme name="1_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1_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B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BAtemplate-160531.potx" id="{03F3A0CC-A205-4ECD-8FE4-3359A59AD528}" vid="{6B023CE7-ABC7-4841-8152-7687C3B76EE0}"/>
    </a:ext>
  </a:extLst>
</a:theme>
</file>

<file path=ppt/theme/theme7.xml><?xml version="1.0" encoding="utf-8"?>
<a:theme xmlns:a="http://schemas.openxmlformats.org/drawingml/2006/main" name="1_EBMT Templat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EBMT Template">
      <a:majorFont>
        <a:latin typeface=""/>
        <a:ea typeface="Geneva"/>
        <a:cs typeface=""/>
      </a:majorFont>
      <a:minorFont>
        <a:latin typeface=""/>
        <a:ea typeface="Geneva"/>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heme1">
  <a:themeElements>
    <a:clrScheme name="ECDC">
      <a:dk1>
        <a:sysClr val="windowText" lastClr="000000"/>
      </a:dk1>
      <a:lt1>
        <a:sysClr val="window" lastClr="FFFFFF"/>
      </a:lt1>
      <a:dk2>
        <a:srgbClr val="69AE23"/>
      </a:dk2>
      <a:lt2>
        <a:srgbClr val="F2F2F2"/>
      </a:lt2>
      <a:accent1>
        <a:srgbClr val="7CB73D"/>
      </a:accent1>
      <a:accent2>
        <a:srgbClr val="8FBF54"/>
      </a:accent2>
      <a:accent3>
        <a:srgbClr val="9FC76B"/>
      </a:accent3>
      <a:accent4>
        <a:srgbClr val="AFD082"/>
      </a:accent4>
      <a:accent5>
        <a:srgbClr val="BED898"/>
      </a:accent5>
      <a:accent6>
        <a:srgbClr val="CCE0AF"/>
      </a:accent6>
      <a:hlink>
        <a:srgbClr val="D9E8C4"/>
      </a:hlink>
      <a:folHlink>
        <a:srgbClr val="E7F0D8"/>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7B2F62C9FEE66468AE6ED37C602DC95" ma:contentTypeVersion="10" ma:contentTypeDescription="Crée un document." ma:contentTypeScope="" ma:versionID="88edfb6f293bce798d548688640c4462">
  <xsd:schema xmlns:xsd="http://www.w3.org/2001/XMLSchema" xmlns:xs="http://www.w3.org/2001/XMLSchema" xmlns:p="http://schemas.microsoft.com/office/2006/metadata/properties" xmlns:ns2="496a4be7-76b1-4a69-ac69-a3e185a6e6be" targetNamespace="http://schemas.microsoft.com/office/2006/metadata/properties" ma:root="true" ma:fieldsID="2fe936909a296b2d95021de96f8088cf" ns2:_="">
    <xsd:import namespace="496a4be7-76b1-4a69-ac69-a3e185a6e6b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6a4be7-76b1-4a69-ac69-a3e185a6e6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AC4E4A-0D56-4D26-8117-4382B16420B4}">
  <ds:schemaRefs>
    <ds:schemaRef ds:uri="http://schemas.microsoft.com/office/2006/documentManagement/types"/>
    <ds:schemaRef ds:uri="http://schemas.microsoft.com/office/2006/metadata/propertie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079DEB0D-42D6-4154-B0A5-540AFE80523A}"/>
</file>

<file path=customXml/itemProps3.xml><?xml version="1.0" encoding="utf-8"?>
<ds:datastoreItem xmlns:ds="http://schemas.openxmlformats.org/officeDocument/2006/customXml" ds:itemID="{02109782-1B4C-40E8-AD4F-22DF0CAB7A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32582</TotalTime>
  <Words>3255</Words>
  <Application>Microsoft Office PowerPoint</Application>
  <PresentationFormat>Affichage à l'écran (4:3)</PresentationFormat>
  <Paragraphs>476</Paragraphs>
  <Slides>41</Slides>
  <Notes>27</Notes>
  <HiddenSlides>0</HiddenSlides>
  <MMClips>0</MMClips>
  <ScaleCrop>false</ScaleCrop>
  <HeadingPairs>
    <vt:vector size="8" baseType="variant">
      <vt:variant>
        <vt:lpstr>Polices utilisées</vt:lpstr>
      </vt:variant>
      <vt:variant>
        <vt:i4>11</vt:i4>
      </vt:variant>
      <vt:variant>
        <vt:lpstr>Thème</vt:lpstr>
      </vt:variant>
      <vt:variant>
        <vt:i4>21</vt:i4>
      </vt:variant>
      <vt:variant>
        <vt:lpstr>Serveurs OLE incorporés</vt:lpstr>
      </vt:variant>
      <vt:variant>
        <vt:i4>1</vt:i4>
      </vt:variant>
      <vt:variant>
        <vt:lpstr>Titres des diapositives</vt:lpstr>
      </vt:variant>
      <vt:variant>
        <vt:i4>41</vt:i4>
      </vt:variant>
    </vt:vector>
  </HeadingPairs>
  <TitlesOfParts>
    <vt:vector size="74" baseType="lpstr">
      <vt:lpstr>MS PGothic</vt:lpstr>
      <vt:lpstr>Abadi</vt:lpstr>
      <vt:lpstr>Arial</vt:lpstr>
      <vt:lpstr>Calibri</vt:lpstr>
      <vt:lpstr>Calibri Light</vt:lpstr>
      <vt:lpstr>Courier New</vt:lpstr>
      <vt:lpstr>Scala ISCT</vt:lpstr>
      <vt:lpstr>Seaford</vt:lpstr>
      <vt:lpstr>Tahoma</vt:lpstr>
      <vt:lpstr>Verdana</vt:lpstr>
      <vt:lpstr>Wingdings</vt:lpstr>
      <vt:lpstr>1_Office Theme</vt:lpstr>
      <vt:lpstr>1_Slide_Master</vt:lpstr>
      <vt:lpstr>2_Slide_Master</vt:lpstr>
      <vt:lpstr>3_Slide_Master</vt:lpstr>
      <vt:lpstr>2_Custom Design</vt:lpstr>
      <vt:lpstr>EBA</vt:lpstr>
      <vt:lpstr>1_EBMT Template</vt:lpstr>
      <vt:lpstr>Theme1</vt:lpstr>
      <vt:lpstr>1_Office-thema</vt:lpstr>
      <vt:lpstr>Dark Blue Master</vt:lpstr>
      <vt:lpstr>1_Custom Design</vt:lpstr>
      <vt:lpstr>1_EBA</vt:lpstr>
      <vt:lpstr>1_Content Slides - Small Header</vt:lpstr>
      <vt:lpstr>3_Custom Design</vt:lpstr>
      <vt:lpstr>Standard-white-2</vt:lpstr>
      <vt:lpstr>Office Theme</vt:lpstr>
      <vt:lpstr>Custom Design</vt:lpstr>
      <vt:lpstr>2_Office Theme</vt:lpstr>
      <vt:lpstr>3_Office Theme</vt:lpstr>
      <vt:lpstr>4_Office Theme</vt:lpstr>
      <vt:lpstr>LevelVTI</vt:lpstr>
      <vt:lpstr>Microsoft PowerPoint 97-2003 Presentation</vt:lpstr>
      <vt:lpstr>   Règlement SoHO   1. Présentation du texte  2.Méthode de travail pour la mise en œuvre 3. Echanges/Questions  17 décembre 2024   </vt:lpstr>
      <vt:lpstr>Présentation PowerPoint</vt:lpstr>
      <vt:lpstr>Présentation PowerPoint</vt:lpstr>
      <vt:lpstr>Présentation PowerPoint</vt:lpstr>
      <vt:lpstr>Transition entre les directives actuelles et le règlement SoHO (prévue par le règlement)</vt:lpstr>
      <vt:lpstr>Transition entre les directives actuelles et le règlement SoHO (prévue par le règlement)</vt:lpstr>
      <vt:lpstr>Lacunes de l’actuelle réglementation de l’UE</vt:lpstr>
      <vt:lpstr>Le Règlement SoHO du 13 juin 2024</vt:lpstr>
      <vt:lpstr>Nouveaux concepts clés et concepts modifiés dans le règlement SoHO</vt:lpstr>
      <vt:lpstr>Présentation PowerPoint</vt:lpstr>
      <vt:lpstr>Nouveaux concepts clés et concepts modifiés</vt:lpstr>
      <vt:lpstr>Les autorités compétentes (AC)</vt:lpstr>
      <vt:lpstr>Nouveaux concepts clés et concepts modifiés</vt:lpstr>
      <vt:lpstr>Surveillance de toutes les activités SoHO ayant un impact direct sur la sécurité, la qualité et l'efficacité des SoHO…</vt:lpstr>
      <vt:lpstr>Surveillance renforcée des activités les plus à risque, pour une utilisation efficace des ressources de l'autorité compétente</vt:lpstr>
      <vt:lpstr>Le concept d'entités SoHO et d'établissements SoHO </vt:lpstr>
      <vt:lpstr>Nouveaux concepts clés et concepts modifiés</vt:lpstr>
      <vt:lpstr>Autorisation des préparations SoHO  Qu’est ce qu’une ‘Préparation SoHO’ ?</vt:lpstr>
      <vt:lpstr>Autorisation des préparations SoHO</vt:lpstr>
      <vt:lpstr>Autorisation des préparations SoHO</vt:lpstr>
      <vt:lpstr>Plans de suivi des résultats cliniques</vt:lpstr>
      <vt:lpstr>Dérogation à l’obligation d’autorisation de préparation SoHOs</vt:lpstr>
      <vt:lpstr>Nouveaux concepts clés et concepts modifiés</vt:lpstr>
      <vt:lpstr>Mise en œuvre des normes génériques à travers des lignes directrices techniques agiles</vt:lpstr>
      <vt:lpstr>Nouveaux concepts clés et concepts modifiés</vt:lpstr>
      <vt:lpstr>Protection des donneurs SoHO </vt:lpstr>
      <vt:lpstr>Don volontaire et non rémunéré</vt:lpstr>
      <vt:lpstr>Nouveaux concepts clés et concepts modifiés</vt:lpstr>
      <vt:lpstr>Protection des receveurs et de la descendance</vt:lpstr>
      <vt:lpstr>Nouveaux concepts clés et concepts modifiés</vt:lpstr>
      <vt:lpstr>Vigilance</vt:lpstr>
      <vt:lpstr>Nouveaux concepts clés et concepts modifiés</vt:lpstr>
      <vt:lpstr>Approvisionnement en SoHO critiques</vt:lpstr>
      <vt:lpstr>Nouveaux concepts clés et concepts modifiés</vt:lpstr>
      <vt:lpstr>  Le Comité de coordination SoHO (SCB) :  – soutien à la mise en œuvre du RSoHO  dans les EM</vt:lpstr>
      <vt:lpstr>Digitalisation – efficacité, transparence et suivi</vt:lpstr>
      <vt:lpstr>Présentation PowerPoint</vt:lpstr>
      <vt:lpstr>Présentation PowerPoint</vt:lpstr>
      <vt:lpstr>Présentation PowerPoint</vt:lpstr>
      <vt:lpstr>Groupes de travail DGS/ANSM/ABM/EFS</vt:lpstr>
      <vt:lpstr>Présentation PowerPoint</vt:lpstr>
    </vt:vector>
  </TitlesOfParts>
  <Company>sanco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Marianna Fassio</dc:creator>
  <cp:lastModifiedBy>MILET-POTTIE, Salomé (DGS/PP/PP4)</cp:lastModifiedBy>
  <cp:revision>845</cp:revision>
  <cp:lastPrinted>2019-10-25T10:07:00Z</cp:lastPrinted>
  <dcterms:created xsi:type="dcterms:W3CDTF">2014-09-17T09:48:16Z</dcterms:created>
  <dcterms:modified xsi:type="dcterms:W3CDTF">2025-07-18T16:07:53Z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0x010100B7B2F62C9FEE66468AE6ED37C602DC95</vt:lpwstr>
  </property>
  <property fmtid="{D5CDD505-2E9C-101B-9397-08002B2CF9AE}" pid="3" name="MSIP_Label_6bd9ddd1-4d20-43f6-abfa-fc3c07406f94_Enabled">
    <vt:lpwstr>true</vt:lpwstr>
  </property>
  <property fmtid="{D5CDD505-2E9C-101B-9397-08002B2CF9AE}" pid="4" name="MSIP_Label_6bd9ddd1-4d20-43f6-abfa-fc3c07406f94_SetDate">
    <vt:lpwstr>2022-08-31T06:58:12Z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40887fac-3dfe-4969-9dda-7a89dfdb6f71</vt:lpwstr>
  </property>
  <property fmtid="{D5CDD505-2E9C-101B-9397-08002B2CF9AE}" pid="9" name="MSIP_Label_6bd9ddd1-4d20-43f6-abfa-fc3c07406f94_ContentBits">
    <vt:lpwstr>0</vt:lpwstr>
  </property>
  <property fmtid="{D5CDD505-2E9C-101B-9397-08002B2CF9AE}" pid="10" name="MSIP_Label_3094c1fb-3db8-4cce-b079-9b022302847f_Enabled">
    <vt:lpwstr>true</vt:lpwstr>
  </property>
  <property fmtid="{D5CDD505-2E9C-101B-9397-08002B2CF9AE}" pid="11" name="MSIP_Label_3094c1fb-3db8-4cce-b079-9b022302847f_SetDate">
    <vt:lpwstr>2025-07-15T11:33:36Z</vt:lpwstr>
  </property>
  <property fmtid="{D5CDD505-2E9C-101B-9397-08002B2CF9AE}" pid="12" name="MSIP_Label_3094c1fb-3db8-4cce-b079-9b022302847f_Method">
    <vt:lpwstr>Standard</vt:lpwstr>
  </property>
  <property fmtid="{D5CDD505-2E9C-101B-9397-08002B2CF9AE}" pid="13" name="MSIP_Label_3094c1fb-3db8-4cce-b079-9b022302847f_Name">
    <vt:lpwstr>[Prod v5] C1 - Standard</vt:lpwstr>
  </property>
  <property fmtid="{D5CDD505-2E9C-101B-9397-08002B2CF9AE}" pid="14" name="MSIP_Label_3094c1fb-3db8-4cce-b079-9b022302847f_SiteId">
    <vt:lpwstr>035e5292-5a25-4509-bb08-a555f7d31a8b</vt:lpwstr>
  </property>
  <property fmtid="{D5CDD505-2E9C-101B-9397-08002B2CF9AE}" pid="15" name="MSIP_Label_3094c1fb-3db8-4cce-b079-9b022302847f_ActionId">
    <vt:lpwstr>3188644b-7fce-484a-9f42-6a2be7751dc9</vt:lpwstr>
  </property>
  <property fmtid="{D5CDD505-2E9C-101B-9397-08002B2CF9AE}" pid="16" name="MSIP_Label_3094c1fb-3db8-4cce-b079-9b022302847f_ContentBits">
    <vt:lpwstr>0</vt:lpwstr>
  </property>
</Properties>
</file>