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31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79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10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71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83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1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1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18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45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27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56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40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0263" y="404949"/>
            <a:ext cx="11247120" cy="5956662"/>
          </a:xfrm>
          <a:prstGeom prst="rect">
            <a:avLst/>
          </a:prstGeom>
          <a:noFill/>
          <a:ln w="38100">
            <a:solidFill>
              <a:srgbClr val="0000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51" y="6171925"/>
            <a:ext cx="1255822" cy="4601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71C947-C7C6-02A2-B4C7-256D25FB31B8}"/>
              </a:ext>
            </a:extLst>
          </p:cNvPr>
          <p:cNvSpPr txBox="1"/>
          <p:nvPr/>
        </p:nvSpPr>
        <p:spPr>
          <a:xfrm>
            <a:off x="679481" y="637098"/>
            <a:ext cx="10828683" cy="30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60"/>
              </a:spcBef>
              <a:spcAft>
                <a:spcPts val="960"/>
              </a:spcAft>
            </a:pP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Mpox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 : Advisory for </a:t>
            </a: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travellers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 </a:t>
            </a: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from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 at </a:t>
            </a: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risk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 countries</a:t>
            </a:r>
            <a:endParaRPr lang="fr-FR" sz="2400" b="1" dirty="0">
              <a:effectLst/>
              <a:latin typeface="Calibri" panose="020F0502020204030204" pitchFamily="34" charset="0"/>
            </a:endParaRPr>
          </a:p>
          <a:p>
            <a:pPr algn="just"/>
            <a:endParaRPr lang="fr-FR" sz="1800" dirty="0">
              <a:solidFill>
                <a:srgbClr val="00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Due to the active spread of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Mpox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Africa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and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particularly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 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the Democratic Republic of the Congo (DRC), Rwanda, Uganda, Burundi, the Republic of the Congo, the Central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African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R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epublic and Kenya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:</a:t>
            </a:r>
          </a:p>
          <a:p>
            <a:pPr algn="just"/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1500"/>
              </a:spcAft>
              <a:buFont typeface="Wingdings" panose="05000000000000000000" pitchFamily="2" charset="2"/>
              <a:buChar char=""/>
            </a:pP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arriving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one of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areas and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develop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fever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and a skin rash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blisters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contact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doctor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immediately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or a free information, screening and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diagnosis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center (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CeGIDD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) to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confirm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diagnosis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measures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to put in place.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If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can contact </a:t>
            </a:r>
            <a:r>
              <a:rPr lang="fr-FR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neither</a:t>
            </a:r>
            <a:r>
              <a:rPr lang="fr-FR" b="1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or in case of an emergency, call 15 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(National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emergency services)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6FEFCC-C9E2-23D2-BA7D-8EB455E442DA}"/>
              </a:ext>
            </a:extLst>
          </p:cNvPr>
          <p:cNvSpPr txBox="1"/>
          <p:nvPr/>
        </p:nvSpPr>
        <p:spPr>
          <a:xfrm>
            <a:off x="679482" y="4034995"/>
            <a:ext cx="10828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For information on </a:t>
            </a:r>
            <a:r>
              <a:rPr lang="fr-FR" dirty="0" err="1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symptoms</a:t>
            </a: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, </a:t>
            </a:r>
            <a:r>
              <a:rPr lang="fr-FR" dirty="0" err="1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treatment</a:t>
            </a:r>
            <a:r>
              <a:rPr lang="fr-FR" dirty="0">
                <a:latin typeface="Marianne" panose="02000000000000000000" pitchFamily="2" charset="0"/>
                <a:ea typeface="Calibri" panose="020F0502020204030204" pitchFamily="34" charset="0"/>
              </a:rPr>
              <a:t>, </a:t>
            </a:r>
            <a:r>
              <a:rPr lang="fr-FR" dirty="0" err="1">
                <a:latin typeface="Marianne" panose="02000000000000000000" pitchFamily="2" charset="0"/>
                <a:ea typeface="Calibri" panose="020F0502020204030204" pitchFamily="34" charset="0"/>
              </a:rPr>
              <a:t>prevention</a:t>
            </a:r>
            <a:r>
              <a:rPr lang="fr-FR" dirty="0">
                <a:latin typeface="Marianne" panose="02000000000000000000" pitchFamily="2" charset="0"/>
                <a:ea typeface="Calibri" panose="020F0502020204030204" pitchFamily="34" charset="0"/>
              </a:rPr>
              <a:t> and vaccination, call</a:t>
            </a: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: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E67A4-BC31-8FDD-7545-12A5448D165D}"/>
              </a:ext>
            </a:extLst>
          </p:cNvPr>
          <p:cNvSpPr txBox="1"/>
          <p:nvPr/>
        </p:nvSpPr>
        <p:spPr>
          <a:xfrm>
            <a:off x="679481" y="4746428"/>
            <a:ext cx="1082868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« </a:t>
            </a:r>
            <a:r>
              <a:rPr lang="fr-FR" sz="2000" b="1" i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Monkeypox</a:t>
            </a:r>
            <a:r>
              <a:rPr lang="fr-FR" sz="2000" b="1" i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info service</a:t>
            </a:r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» </a:t>
            </a:r>
            <a:b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r>
              <a:rPr lang="fr-FR" sz="2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0 801 90 80 69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ctr"/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Accessible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every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day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from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8am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to 11pm (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Toll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free and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anonymous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)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44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0263" y="404949"/>
            <a:ext cx="11247120" cy="5956662"/>
          </a:xfrm>
          <a:prstGeom prst="rect">
            <a:avLst/>
          </a:prstGeom>
          <a:noFill/>
          <a:ln w="38100">
            <a:solidFill>
              <a:srgbClr val="0000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51" y="6171925"/>
            <a:ext cx="1255822" cy="4601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71C947-C7C6-02A2-B4C7-256D25FB31B8}"/>
              </a:ext>
            </a:extLst>
          </p:cNvPr>
          <p:cNvSpPr txBox="1"/>
          <p:nvPr/>
        </p:nvSpPr>
        <p:spPr>
          <a:xfrm>
            <a:off x="679481" y="637098"/>
            <a:ext cx="10828683" cy="2805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60"/>
              </a:spcBef>
              <a:spcAft>
                <a:spcPts val="960"/>
              </a:spcAft>
            </a:pP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Mpox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 : Advisory for </a:t>
            </a: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travellers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 to at </a:t>
            </a: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risk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 countries</a:t>
            </a:r>
          </a:p>
          <a:p>
            <a:pPr algn="just"/>
            <a:endParaRPr lang="fr-FR" sz="1800" dirty="0">
              <a:solidFill>
                <a:srgbClr val="00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Due to the active spread of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Mpox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Africa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and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particularly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 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the Democratic Republic of the Congo (DRC), Rwanda, Uganda, Burundi, the Republic of the Congo, the Central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African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R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epublic and Kenya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:</a:t>
            </a:r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just"/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 </a:t>
            </a:r>
          </a:p>
          <a:p>
            <a:pPr marL="342900" lvl="0" indent="-342900" algn="just">
              <a:spcAft>
                <a:spcPts val="1500"/>
              </a:spcAft>
              <a:buFont typeface="Wingdings" panose="05000000000000000000" pitchFamily="2" charset="2"/>
              <a:buChar char=""/>
            </a:pP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are traveling to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areas, 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follow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precautions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such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regular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hand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washing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avoiding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contact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people or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animals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infected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mpox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potentially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contaminated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objects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such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clothing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bedding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tableware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infected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people).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6FEFCC-C9E2-23D2-BA7D-8EB455E442DA}"/>
              </a:ext>
            </a:extLst>
          </p:cNvPr>
          <p:cNvSpPr txBox="1"/>
          <p:nvPr/>
        </p:nvSpPr>
        <p:spPr>
          <a:xfrm>
            <a:off x="679482" y="3817281"/>
            <a:ext cx="10828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For information on </a:t>
            </a:r>
            <a:r>
              <a:rPr lang="fr-FR" dirty="0" err="1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symptoms</a:t>
            </a: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, </a:t>
            </a:r>
            <a:r>
              <a:rPr lang="fr-FR" dirty="0" err="1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treatment</a:t>
            </a:r>
            <a:r>
              <a:rPr lang="fr-FR" dirty="0">
                <a:latin typeface="Marianne" panose="02000000000000000000" pitchFamily="2" charset="0"/>
                <a:ea typeface="Calibri" panose="020F0502020204030204" pitchFamily="34" charset="0"/>
              </a:rPr>
              <a:t>, </a:t>
            </a:r>
            <a:r>
              <a:rPr lang="fr-FR" dirty="0" err="1">
                <a:latin typeface="Marianne" panose="02000000000000000000" pitchFamily="2" charset="0"/>
                <a:ea typeface="Calibri" panose="020F0502020204030204" pitchFamily="34" charset="0"/>
              </a:rPr>
              <a:t>prevention</a:t>
            </a:r>
            <a:r>
              <a:rPr lang="fr-FR" dirty="0">
                <a:latin typeface="Marianne" panose="02000000000000000000" pitchFamily="2" charset="0"/>
                <a:ea typeface="Calibri" panose="020F0502020204030204" pitchFamily="34" charset="0"/>
              </a:rPr>
              <a:t> and vaccination, call</a:t>
            </a: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: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E67A4-BC31-8FDD-7545-12A5448D165D}"/>
              </a:ext>
            </a:extLst>
          </p:cNvPr>
          <p:cNvSpPr txBox="1"/>
          <p:nvPr/>
        </p:nvSpPr>
        <p:spPr>
          <a:xfrm>
            <a:off x="679481" y="4746428"/>
            <a:ext cx="1082868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« </a:t>
            </a:r>
            <a:r>
              <a:rPr lang="fr-FR" sz="2000" b="1" i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Monkeypox</a:t>
            </a:r>
            <a:r>
              <a:rPr lang="fr-FR" sz="2000" b="1" i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info service</a:t>
            </a:r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» </a:t>
            </a:r>
            <a:br>
              <a:rPr lang="fr-FR" sz="24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r>
              <a:rPr lang="fr-FR" sz="2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0 801 90 80 69</a:t>
            </a:r>
          </a:p>
          <a:p>
            <a:pPr algn="ctr"/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Accessible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every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day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from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</a:rPr>
              <a:t> 8am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to 11pm (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Toll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free and 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anonymous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)</a:t>
            </a:r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362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C157CE-27E3-4664-B47F-65359047D641}"/>
</file>

<file path=customXml/itemProps2.xml><?xml version="1.0" encoding="utf-8"?>
<ds:datastoreItem xmlns:ds="http://schemas.openxmlformats.org/officeDocument/2006/customXml" ds:itemID="{26A487DB-346B-457E-9915-2D7B94DEFB9D}"/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287</Words>
  <Application>Microsoft Office PowerPoint</Application>
  <PresentationFormat>Grand écran</PresentationFormat>
  <Paragraphs>16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HADDAD, Ludmila (DICOM/BUREAU DE LA COMMUNICATION DIGITALE)</dc:creator>
  <cp:lastModifiedBy>TARAVELLA, Raphael (DGS/CCS/UDP)</cp:lastModifiedBy>
  <cp:revision>9</cp:revision>
  <dcterms:created xsi:type="dcterms:W3CDTF">2021-03-01T15:26:01Z</dcterms:created>
  <dcterms:modified xsi:type="dcterms:W3CDTF">2024-08-17T18:01:45Z</dcterms:modified>
</cp:coreProperties>
</file>