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4"/>
  </p:sldMasterIdLst>
  <p:notesMasterIdLst>
    <p:notesMasterId r:id="rId14"/>
  </p:notesMasterIdLst>
  <p:handoutMasterIdLst>
    <p:handoutMasterId r:id="rId15"/>
  </p:handoutMasterIdLst>
  <p:sldIdLst>
    <p:sldId id="259" r:id="rId5"/>
    <p:sldId id="278" r:id="rId6"/>
    <p:sldId id="268" r:id="rId7"/>
    <p:sldId id="279" r:id="rId8"/>
    <p:sldId id="264" r:id="rId9"/>
    <p:sldId id="272" r:id="rId10"/>
    <p:sldId id="273" r:id="rId11"/>
    <p:sldId id="275" r:id="rId12"/>
    <p:sldId id="277" r:id="rId13"/>
  </p:sldIdLst>
  <p:sldSz cx="10058400" cy="7772400"/>
  <p:notesSz cx="6858000" cy="9144000"/>
  <p:defaultTextStyle>
    <a:defPPr rtl="0">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2F2F"/>
    <a:srgbClr val="0078D4"/>
    <a:srgbClr val="E7E8F2"/>
    <a:srgbClr val="F3F2F1"/>
    <a:srgbClr val="3C3E5E"/>
    <a:srgbClr val="5558AF"/>
    <a:srgbClr val="FFFFFF"/>
    <a:srgbClr val="F0F0F0"/>
    <a:srgbClr val="939393"/>
    <a:srgbClr val="C2C2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15" autoAdjust="0"/>
    <p:restoredTop sz="94633" autoAdjust="0"/>
  </p:normalViewPr>
  <p:slideViewPr>
    <p:cSldViewPr snapToGrid="0">
      <p:cViewPr varScale="1">
        <p:scale>
          <a:sx n="98" d="100"/>
          <a:sy n="98" d="100"/>
        </p:scale>
        <p:origin x="1128" y="96"/>
      </p:cViewPr>
      <p:guideLst/>
    </p:cSldViewPr>
  </p:slideViewPr>
  <p:notesTextViewPr>
    <p:cViewPr>
      <p:scale>
        <a:sx n="1" d="1"/>
        <a:sy n="1" d="1"/>
      </p:scale>
      <p:origin x="0" y="0"/>
    </p:cViewPr>
  </p:notesTextViewPr>
  <p:notesViewPr>
    <p:cSldViewPr snapToGrid="0">
      <p:cViewPr varScale="1">
        <p:scale>
          <a:sx n="86" d="100"/>
          <a:sy n="86" d="100"/>
        </p:scale>
        <p:origin x="269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A9F3F865-F0C9-4F74-ACB6-0CFCD180C79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a:p>
        </p:txBody>
      </p:sp>
      <p:sp>
        <p:nvSpPr>
          <p:cNvPr id="3" name="Espace réservé de la date 2">
            <a:extLst>
              <a:ext uri="{FF2B5EF4-FFF2-40B4-BE49-F238E27FC236}">
                <a16:creationId xmlns:a16="http://schemas.microsoft.com/office/drawing/2014/main" id="{7CB9C486-A27D-4935-881C-E1470BD2344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D70564B5-AB93-4FC0-99F4-4477049953F7}" type="datetime1">
              <a:rPr lang="fr-FR" smtClean="0"/>
              <a:t>02/12/2020</a:t>
            </a:fld>
            <a:endParaRPr lang="fr-FR"/>
          </a:p>
        </p:txBody>
      </p:sp>
      <p:sp>
        <p:nvSpPr>
          <p:cNvPr id="4" name="Espace réservé du pied de page 3">
            <a:extLst>
              <a:ext uri="{FF2B5EF4-FFF2-40B4-BE49-F238E27FC236}">
                <a16:creationId xmlns:a16="http://schemas.microsoft.com/office/drawing/2014/main" id="{D6DBFF42-1EA6-4EEA-BC17-6A5238ACC3B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a:p>
        </p:txBody>
      </p:sp>
      <p:sp>
        <p:nvSpPr>
          <p:cNvPr id="5" name="Espace réservé du numéro de diapositive 4">
            <a:extLst>
              <a:ext uri="{FF2B5EF4-FFF2-40B4-BE49-F238E27FC236}">
                <a16:creationId xmlns:a16="http://schemas.microsoft.com/office/drawing/2014/main" id="{60F46A67-9034-428B-B0D8-245B6C0CAB8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F725ACBF-8B0E-449E-96E7-8C130777077F}" type="slidenum">
              <a:rPr lang="fr-FR" smtClean="0"/>
              <a:t>‹N°›</a:t>
            </a:fld>
            <a:endParaRPr lang="fr-FR"/>
          </a:p>
        </p:txBody>
      </p:sp>
    </p:spTree>
    <p:extLst>
      <p:ext uri="{BB962C8B-B14F-4D97-AF65-F5344CB8AC3E}">
        <p14:creationId xmlns:p14="http://schemas.microsoft.com/office/powerpoint/2010/main" val="220952659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noProof="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05D177E0-0986-49E3-BA16-B99B601A4DE9}" type="datetime1">
              <a:rPr lang="fr-FR" noProof="0" smtClean="0"/>
              <a:t>02/12/2020</a:t>
            </a:fld>
            <a:endParaRPr lang="fr-FR" noProof="0"/>
          </a:p>
        </p:txBody>
      </p:sp>
      <p:sp>
        <p:nvSpPr>
          <p:cNvPr id="4" name="Espace réservé de l’image des diapositives 3"/>
          <p:cNvSpPr>
            <a:spLocks noGrp="1" noRot="1" noChangeAspect="1"/>
          </p:cNvSpPr>
          <p:nvPr>
            <p:ph type="sldImg" idx="2"/>
          </p:nvPr>
        </p:nvSpPr>
        <p:spPr>
          <a:xfrm>
            <a:off x="1431925" y="1143000"/>
            <a:ext cx="3994150" cy="3086100"/>
          </a:xfrm>
          <a:prstGeom prst="rect">
            <a:avLst/>
          </a:prstGeom>
          <a:noFill/>
          <a:ln w="12700">
            <a:solidFill>
              <a:prstClr val="black"/>
            </a:solidFill>
          </a:ln>
        </p:spPr>
        <p:txBody>
          <a:bodyPr vert="horz" lIns="91440" tIns="45720" rIns="91440" bIns="45720" rtlCol="0" anchor="ctr"/>
          <a:lstStyle/>
          <a:p>
            <a:pPr rtl="0"/>
            <a:endParaRPr lang="fr-FR" noProof="0"/>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noProof="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E19F8D2-8343-4617-82E2-EAECE4B0AEB6}" type="slidenum">
              <a:rPr lang="fr-FR" noProof="0" smtClean="0"/>
              <a:t>‹N°›</a:t>
            </a:fld>
            <a:endParaRPr lang="fr-FR" noProof="0"/>
          </a:p>
        </p:txBody>
      </p:sp>
    </p:spTree>
    <p:extLst>
      <p:ext uri="{BB962C8B-B14F-4D97-AF65-F5344CB8AC3E}">
        <p14:creationId xmlns:p14="http://schemas.microsoft.com/office/powerpoint/2010/main" val="349285688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a:p>
        </p:txBody>
      </p:sp>
      <p:sp>
        <p:nvSpPr>
          <p:cNvPr id="4" name="Espace réservé du numéro de diapositive 3"/>
          <p:cNvSpPr>
            <a:spLocks noGrp="1"/>
          </p:cNvSpPr>
          <p:nvPr>
            <p:ph type="sldNum" sz="quarter" idx="5"/>
          </p:nvPr>
        </p:nvSpPr>
        <p:spPr/>
        <p:txBody>
          <a:bodyPr rtlCol="0"/>
          <a:lstStyle/>
          <a:p>
            <a:pPr rtl="0"/>
            <a:fld id="{EE19F8D2-8343-4617-82E2-EAECE4B0AEB6}" type="slidenum">
              <a:rPr lang="fr-FR" smtClean="0"/>
              <a:t>1</a:t>
            </a:fld>
            <a:endParaRPr lang="fr-FR"/>
          </a:p>
        </p:txBody>
      </p:sp>
    </p:spTree>
    <p:extLst>
      <p:ext uri="{BB962C8B-B14F-4D97-AF65-F5344CB8AC3E}">
        <p14:creationId xmlns:p14="http://schemas.microsoft.com/office/powerpoint/2010/main" val="5391109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a:p>
        </p:txBody>
      </p:sp>
      <p:sp>
        <p:nvSpPr>
          <p:cNvPr id="4" name="Espace réservé du numéro de diapositive 3"/>
          <p:cNvSpPr>
            <a:spLocks noGrp="1"/>
          </p:cNvSpPr>
          <p:nvPr>
            <p:ph type="sldNum" sz="quarter" idx="5"/>
          </p:nvPr>
        </p:nvSpPr>
        <p:spPr/>
        <p:txBody>
          <a:bodyPr rtlCol="0"/>
          <a:lstStyle/>
          <a:p>
            <a:pPr rtl="0"/>
            <a:fld id="{EE19F8D2-8343-4617-82E2-EAECE4B0AEB6}" type="slidenum">
              <a:rPr lang="fr-FR" smtClean="0"/>
              <a:t>2</a:t>
            </a:fld>
            <a:endParaRPr lang="fr-FR"/>
          </a:p>
        </p:txBody>
      </p:sp>
    </p:spTree>
    <p:extLst>
      <p:ext uri="{BB962C8B-B14F-4D97-AF65-F5344CB8AC3E}">
        <p14:creationId xmlns:p14="http://schemas.microsoft.com/office/powerpoint/2010/main" val="1884812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a:p>
        </p:txBody>
      </p:sp>
      <p:sp>
        <p:nvSpPr>
          <p:cNvPr id="4" name="Espace réservé du numéro de diapositive 3"/>
          <p:cNvSpPr>
            <a:spLocks noGrp="1"/>
          </p:cNvSpPr>
          <p:nvPr>
            <p:ph type="sldNum" sz="quarter" idx="5"/>
          </p:nvPr>
        </p:nvSpPr>
        <p:spPr/>
        <p:txBody>
          <a:bodyPr rtlCol="0"/>
          <a:lstStyle/>
          <a:p>
            <a:pPr rtl="0"/>
            <a:fld id="{EE19F8D2-8343-4617-82E2-EAECE4B0AEB6}" type="slidenum">
              <a:rPr lang="fr-FR" smtClean="0"/>
              <a:t>3</a:t>
            </a:fld>
            <a:endParaRPr lang="fr-FR"/>
          </a:p>
        </p:txBody>
      </p:sp>
    </p:spTree>
    <p:extLst>
      <p:ext uri="{BB962C8B-B14F-4D97-AF65-F5344CB8AC3E}">
        <p14:creationId xmlns:p14="http://schemas.microsoft.com/office/powerpoint/2010/main" val="42680122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a:p>
        </p:txBody>
      </p:sp>
      <p:sp>
        <p:nvSpPr>
          <p:cNvPr id="4" name="Espace réservé du numéro de diapositive 3"/>
          <p:cNvSpPr>
            <a:spLocks noGrp="1"/>
          </p:cNvSpPr>
          <p:nvPr>
            <p:ph type="sldNum" sz="quarter" idx="5"/>
          </p:nvPr>
        </p:nvSpPr>
        <p:spPr/>
        <p:txBody>
          <a:bodyPr rtlCol="0"/>
          <a:lstStyle/>
          <a:p>
            <a:pPr rtl="0"/>
            <a:fld id="{EE19F8D2-8343-4617-82E2-EAECE4B0AEB6}" type="slidenum">
              <a:rPr lang="fr-FR" smtClean="0"/>
              <a:t>4</a:t>
            </a:fld>
            <a:endParaRPr lang="fr-FR"/>
          </a:p>
        </p:txBody>
      </p:sp>
    </p:spTree>
    <p:extLst>
      <p:ext uri="{BB962C8B-B14F-4D97-AF65-F5344CB8AC3E}">
        <p14:creationId xmlns:p14="http://schemas.microsoft.com/office/powerpoint/2010/main" val="22424656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a:p>
        </p:txBody>
      </p:sp>
      <p:sp>
        <p:nvSpPr>
          <p:cNvPr id="4" name="Espace réservé du numéro de diapositive 3"/>
          <p:cNvSpPr>
            <a:spLocks noGrp="1"/>
          </p:cNvSpPr>
          <p:nvPr>
            <p:ph type="sldNum" sz="quarter" idx="5"/>
          </p:nvPr>
        </p:nvSpPr>
        <p:spPr/>
        <p:txBody>
          <a:bodyPr rtlCol="0"/>
          <a:lstStyle/>
          <a:p>
            <a:pPr rtl="0"/>
            <a:fld id="{EE19F8D2-8343-4617-82E2-EAECE4B0AEB6}" type="slidenum">
              <a:rPr lang="fr-FR" smtClean="0"/>
              <a:t>5</a:t>
            </a:fld>
            <a:endParaRPr lang="fr-FR"/>
          </a:p>
        </p:txBody>
      </p:sp>
    </p:spTree>
    <p:extLst>
      <p:ext uri="{BB962C8B-B14F-4D97-AF65-F5344CB8AC3E}">
        <p14:creationId xmlns:p14="http://schemas.microsoft.com/office/powerpoint/2010/main" val="2245657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a:p>
        </p:txBody>
      </p:sp>
      <p:sp>
        <p:nvSpPr>
          <p:cNvPr id="4" name="Espace réservé du numéro de diapositive 3"/>
          <p:cNvSpPr>
            <a:spLocks noGrp="1"/>
          </p:cNvSpPr>
          <p:nvPr>
            <p:ph type="sldNum" sz="quarter" idx="5"/>
          </p:nvPr>
        </p:nvSpPr>
        <p:spPr/>
        <p:txBody>
          <a:bodyPr rtlCol="0"/>
          <a:lstStyle/>
          <a:p>
            <a:pPr rtl="0"/>
            <a:fld id="{EE19F8D2-8343-4617-82E2-EAECE4B0AEB6}" type="slidenum">
              <a:rPr lang="fr-FR" smtClean="0"/>
              <a:t>6</a:t>
            </a:fld>
            <a:endParaRPr lang="fr-FR"/>
          </a:p>
        </p:txBody>
      </p:sp>
    </p:spTree>
    <p:extLst>
      <p:ext uri="{BB962C8B-B14F-4D97-AF65-F5344CB8AC3E}">
        <p14:creationId xmlns:p14="http://schemas.microsoft.com/office/powerpoint/2010/main" val="439443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a:p>
        </p:txBody>
      </p:sp>
      <p:sp>
        <p:nvSpPr>
          <p:cNvPr id="4" name="Espace réservé du numéro de diapositive 3"/>
          <p:cNvSpPr>
            <a:spLocks noGrp="1"/>
          </p:cNvSpPr>
          <p:nvPr>
            <p:ph type="sldNum" sz="quarter" idx="5"/>
          </p:nvPr>
        </p:nvSpPr>
        <p:spPr/>
        <p:txBody>
          <a:bodyPr rtlCol="0"/>
          <a:lstStyle/>
          <a:p>
            <a:pPr rtl="0"/>
            <a:fld id="{EE19F8D2-8343-4617-82E2-EAECE4B0AEB6}" type="slidenum">
              <a:rPr lang="fr-FR" smtClean="0"/>
              <a:t>9</a:t>
            </a:fld>
            <a:endParaRPr lang="fr-FR"/>
          </a:p>
        </p:txBody>
      </p:sp>
    </p:spTree>
    <p:extLst>
      <p:ext uri="{BB962C8B-B14F-4D97-AF65-F5344CB8AC3E}">
        <p14:creationId xmlns:p14="http://schemas.microsoft.com/office/powerpoint/2010/main" val="19248949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754380" y="1272011"/>
            <a:ext cx="8549640" cy="2705947"/>
          </a:xfrm>
        </p:spPr>
        <p:txBody>
          <a:bodyPr rtlCol="0" anchor="b"/>
          <a:lstStyle>
            <a:lvl1pPr algn="ctr">
              <a:defRPr sz="6600"/>
            </a:lvl1pPr>
          </a:lstStyle>
          <a:p>
            <a:pPr rtl="0"/>
            <a:r>
              <a:rPr lang="fr-FR" noProof="0"/>
              <a:t>Modifiez le style du titre</a:t>
            </a:r>
          </a:p>
        </p:txBody>
      </p:sp>
      <p:sp>
        <p:nvSpPr>
          <p:cNvPr id="3" name="Sous-titre 2"/>
          <p:cNvSpPr>
            <a:spLocks noGrp="1"/>
          </p:cNvSpPr>
          <p:nvPr>
            <p:ph type="subTitle" idx="1"/>
          </p:nvPr>
        </p:nvSpPr>
        <p:spPr>
          <a:xfrm>
            <a:off x="1257300" y="4082310"/>
            <a:ext cx="7543800" cy="1876530"/>
          </a:xfrm>
        </p:spPr>
        <p:txBody>
          <a:bodyPr rtlCol="0"/>
          <a:lstStyle>
            <a:lvl1pPr marL="0" indent="0" algn="ctr">
              <a:buNone/>
              <a:defRPr sz="2640"/>
            </a:lvl1pPr>
            <a:lvl2pPr marL="502920" indent="0" algn="ctr">
              <a:buNone/>
              <a:defRPr sz="2200"/>
            </a:lvl2pPr>
            <a:lvl3pPr marL="1005840" indent="0" algn="ctr">
              <a:buNone/>
              <a:defRPr sz="1980"/>
            </a:lvl3pPr>
            <a:lvl4pPr marL="1508760" indent="0" algn="ctr">
              <a:buNone/>
              <a:defRPr sz="1760"/>
            </a:lvl4pPr>
            <a:lvl5pPr marL="2011680" indent="0" algn="ctr">
              <a:buNone/>
              <a:defRPr sz="1760"/>
            </a:lvl5pPr>
            <a:lvl6pPr marL="2514600" indent="0" algn="ctr">
              <a:buNone/>
              <a:defRPr sz="1760"/>
            </a:lvl6pPr>
            <a:lvl7pPr marL="3017520" indent="0" algn="ctr">
              <a:buNone/>
              <a:defRPr sz="1760"/>
            </a:lvl7pPr>
            <a:lvl8pPr marL="3520440" indent="0" algn="ctr">
              <a:buNone/>
              <a:defRPr sz="1760"/>
            </a:lvl8pPr>
            <a:lvl9pPr marL="4023360" indent="0" algn="ctr">
              <a:buNone/>
              <a:defRPr sz="1760"/>
            </a:lvl9pPr>
          </a:lstStyle>
          <a:p>
            <a:pPr rtl="0"/>
            <a:r>
              <a:rPr lang="fr-FR" noProof="0"/>
              <a:t>Modifiez le style des sous-titres du masque</a:t>
            </a:r>
          </a:p>
        </p:txBody>
      </p:sp>
      <p:sp>
        <p:nvSpPr>
          <p:cNvPr id="4" name="Espace réservé de la date 3"/>
          <p:cNvSpPr>
            <a:spLocks noGrp="1"/>
          </p:cNvSpPr>
          <p:nvPr>
            <p:ph type="dt" sz="half" idx="10"/>
          </p:nvPr>
        </p:nvSpPr>
        <p:spPr/>
        <p:txBody>
          <a:bodyPr rtlCol="0"/>
          <a:lstStyle/>
          <a:p>
            <a:pPr rtl="0"/>
            <a:fld id="{B9CDB016-52B1-4498-8349-DA22D816E084}" type="datetime1">
              <a:rPr lang="fr-FR" noProof="0" smtClean="0"/>
              <a:t>02/12/2020</a:t>
            </a:fld>
            <a:endParaRPr lang="fr-FR" noProof="0"/>
          </a:p>
        </p:txBody>
      </p:sp>
      <p:sp>
        <p:nvSpPr>
          <p:cNvPr id="5" name="Espace réservé du pied de page 4"/>
          <p:cNvSpPr>
            <a:spLocks noGrp="1"/>
          </p:cNvSpPr>
          <p:nvPr>
            <p:ph type="ftr" sz="quarter" idx="11"/>
          </p:nvPr>
        </p:nvSpPr>
        <p:spPr/>
        <p:txBody>
          <a:bodyPr rtlCol="0"/>
          <a:lstStyle/>
          <a:p>
            <a:pPr rtl="0"/>
            <a:endParaRPr lang="fr-FR" noProof="0"/>
          </a:p>
        </p:txBody>
      </p:sp>
      <p:sp>
        <p:nvSpPr>
          <p:cNvPr id="6" name="Espace réservé du numéro de diapositive 5"/>
          <p:cNvSpPr>
            <a:spLocks noGrp="1"/>
          </p:cNvSpPr>
          <p:nvPr>
            <p:ph type="sldNum" sz="quarter" idx="12"/>
          </p:nvPr>
        </p:nvSpPr>
        <p:spPr/>
        <p:txBody>
          <a:bodyPr rtlCol="0"/>
          <a:lstStyle/>
          <a:p>
            <a:pPr rtl="0"/>
            <a:fld id="{48F63A3B-78C7-47BE-AE5E-E10140E04643}" type="slidenum">
              <a:rPr lang="fr-FR" noProof="0" smtClean="0"/>
              <a:t>‹N°›</a:t>
            </a:fld>
            <a:endParaRPr lang="fr-FR" noProof="0"/>
          </a:p>
        </p:txBody>
      </p:sp>
    </p:spTree>
    <p:extLst>
      <p:ext uri="{BB962C8B-B14F-4D97-AF65-F5344CB8AC3E}">
        <p14:creationId xmlns:p14="http://schemas.microsoft.com/office/powerpoint/2010/main" val="1864343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p>
        </p:txBody>
      </p:sp>
      <p:sp>
        <p:nvSpPr>
          <p:cNvPr id="3" name="Espace réservé du contenu 2"/>
          <p:cNvSpPr>
            <a:spLocks noGrp="1"/>
          </p:cNvSpPr>
          <p:nvPr>
            <p:ph idx="1" hasCustomPrompt="1"/>
          </p:nvPr>
        </p:nvSpPr>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e la date 3"/>
          <p:cNvSpPr>
            <a:spLocks noGrp="1"/>
          </p:cNvSpPr>
          <p:nvPr>
            <p:ph type="dt" sz="half" idx="10"/>
          </p:nvPr>
        </p:nvSpPr>
        <p:spPr/>
        <p:txBody>
          <a:bodyPr rtlCol="0"/>
          <a:lstStyle/>
          <a:p>
            <a:pPr rtl="0"/>
            <a:fld id="{E0D96038-9951-48C9-AB53-29EB483734D1}" type="datetime1">
              <a:rPr lang="fr-FR" noProof="0" smtClean="0"/>
              <a:t>02/12/2020</a:t>
            </a:fld>
            <a:endParaRPr lang="fr-FR" noProof="0"/>
          </a:p>
        </p:txBody>
      </p:sp>
      <p:sp>
        <p:nvSpPr>
          <p:cNvPr id="5" name="Espace réservé du pied de page 4"/>
          <p:cNvSpPr>
            <a:spLocks noGrp="1"/>
          </p:cNvSpPr>
          <p:nvPr>
            <p:ph type="ftr" sz="quarter" idx="11"/>
          </p:nvPr>
        </p:nvSpPr>
        <p:spPr/>
        <p:txBody>
          <a:bodyPr rtlCol="0"/>
          <a:lstStyle/>
          <a:p>
            <a:pPr rtl="0"/>
            <a:endParaRPr lang="fr-FR" noProof="0"/>
          </a:p>
        </p:txBody>
      </p:sp>
      <p:sp>
        <p:nvSpPr>
          <p:cNvPr id="6" name="Espace réservé du numéro de diapositive 5"/>
          <p:cNvSpPr>
            <a:spLocks noGrp="1"/>
          </p:cNvSpPr>
          <p:nvPr>
            <p:ph type="sldNum" sz="quarter" idx="12"/>
          </p:nvPr>
        </p:nvSpPr>
        <p:spPr/>
        <p:txBody>
          <a:bodyPr rtlCol="0"/>
          <a:lstStyle/>
          <a:p>
            <a:pPr rtl="0"/>
            <a:fld id="{68CA68E8-15B1-4CD6-AB92-917A6907BE05}" type="slidenum">
              <a:rPr lang="fr-FR" noProof="0" smtClean="0"/>
              <a:t>‹N°›</a:t>
            </a:fld>
            <a:endParaRPr lang="fr-FR" noProof="0"/>
          </a:p>
        </p:txBody>
      </p:sp>
    </p:spTree>
    <p:extLst>
      <p:ext uri="{BB962C8B-B14F-4D97-AF65-F5344CB8AC3E}">
        <p14:creationId xmlns:p14="http://schemas.microsoft.com/office/powerpoint/2010/main" val="3133839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86277" y="1937705"/>
            <a:ext cx="8675370" cy="3233102"/>
          </a:xfrm>
        </p:spPr>
        <p:txBody>
          <a:bodyPr rtlCol="0" anchor="b"/>
          <a:lstStyle>
            <a:lvl1pPr>
              <a:defRPr sz="6600"/>
            </a:lvl1pPr>
          </a:lstStyle>
          <a:p>
            <a:pPr rtl="0"/>
            <a:r>
              <a:rPr lang="fr-FR" noProof="0"/>
              <a:t>Modifiez le style du titre</a:t>
            </a:r>
          </a:p>
        </p:txBody>
      </p:sp>
      <p:sp>
        <p:nvSpPr>
          <p:cNvPr id="3" name="Espace réservé du texte 2"/>
          <p:cNvSpPr>
            <a:spLocks noGrp="1"/>
          </p:cNvSpPr>
          <p:nvPr>
            <p:ph type="body" idx="1" hasCustomPrompt="1"/>
          </p:nvPr>
        </p:nvSpPr>
        <p:spPr>
          <a:xfrm>
            <a:off x="686277" y="5201393"/>
            <a:ext cx="8675370" cy="1700212"/>
          </a:xfrm>
        </p:spPr>
        <p:txBody>
          <a:bodyPr rtlCol="0"/>
          <a:lstStyle>
            <a:lvl1pPr marL="0" indent="0">
              <a:buNone/>
              <a:defRPr sz="2640">
                <a:solidFill>
                  <a:schemeClr val="tx1"/>
                </a:solidFill>
              </a:defRPr>
            </a:lvl1pPr>
            <a:lvl2pPr marL="502920" indent="0">
              <a:buNone/>
              <a:defRPr sz="2200">
                <a:solidFill>
                  <a:schemeClr val="tx1">
                    <a:tint val="75000"/>
                  </a:schemeClr>
                </a:solidFill>
              </a:defRPr>
            </a:lvl2pPr>
            <a:lvl3pPr marL="1005840" indent="0">
              <a:buNone/>
              <a:defRPr sz="1980">
                <a:solidFill>
                  <a:schemeClr val="tx1">
                    <a:tint val="75000"/>
                  </a:schemeClr>
                </a:solidFill>
              </a:defRPr>
            </a:lvl3pPr>
            <a:lvl4pPr marL="1508760" indent="0">
              <a:buNone/>
              <a:defRPr sz="1760">
                <a:solidFill>
                  <a:schemeClr val="tx1">
                    <a:tint val="75000"/>
                  </a:schemeClr>
                </a:solidFill>
              </a:defRPr>
            </a:lvl4pPr>
            <a:lvl5pPr marL="2011680" indent="0">
              <a:buNone/>
              <a:defRPr sz="1760">
                <a:solidFill>
                  <a:schemeClr val="tx1">
                    <a:tint val="75000"/>
                  </a:schemeClr>
                </a:solidFill>
              </a:defRPr>
            </a:lvl5pPr>
            <a:lvl6pPr marL="2514600" indent="0">
              <a:buNone/>
              <a:defRPr sz="1760">
                <a:solidFill>
                  <a:schemeClr val="tx1">
                    <a:tint val="75000"/>
                  </a:schemeClr>
                </a:solidFill>
              </a:defRPr>
            </a:lvl6pPr>
            <a:lvl7pPr marL="3017520" indent="0">
              <a:buNone/>
              <a:defRPr sz="1760">
                <a:solidFill>
                  <a:schemeClr val="tx1">
                    <a:tint val="75000"/>
                  </a:schemeClr>
                </a:solidFill>
              </a:defRPr>
            </a:lvl7pPr>
            <a:lvl8pPr marL="3520440" indent="0">
              <a:buNone/>
              <a:defRPr sz="1760">
                <a:solidFill>
                  <a:schemeClr val="tx1">
                    <a:tint val="75000"/>
                  </a:schemeClr>
                </a:solidFill>
              </a:defRPr>
            </a:lvl8pPr>
            <a:lvl9pPr marL="4023360" indent="0">
              <a:buNone/>
              <a:defRPr sz="1760">
                <a:solidFill>
                  <a:schemeClr val="tx1">
                    <a:tint val="75000"/>
                  </a:schemeClr>
                </a:solidFill>
              </a:defRPr>
            </a:lvl9pPr>
          </a:lstStyle>
          <a:p>
            <a:pPr lvl="0" rtl="0"/>
            <a:r>
              <a:rPr lang="fr-FR" noProof="0"/>
              <a:t>Modifiez les styles du texte du masque</a:t>
            </a:r>
          </a:p>
        </p:txBody>
      </p:sp>
      <p:sp>
        <p:nvSpPr>
          <p:cNvPr id="4" name="Espace réservé de la date 3"/>
          <p:cNvSpPr>
            <a:spLocks noGrp="1"/>
          </p:cNvSpPr>
          <p:nvPr>
            <p:ph type="dt" sz="half" idx="10"/>
          </p:nvPr>
        </p:nvSpPr>
        <p:spPr/>
        <p:txBody>
          <a:bodyPr rtlCol="0"/>
          <a:lstStyle/>
          <a:p>
            <a:pPr rtl="0"/>
            <a:fld id="{5212221C-2A6C-415C-8CD7-774766BB6B3C}" type="datetime1">
              <a:rPr lang="fr-FR" noProof="0" smtClean="0"/>
              <a:t>02/12/2020</a:t>
            </a:fld>
            <a:endParaRPr lang="fr-FR" noProof="0"/>
          </a:p>
        </p:txBody>
      </p:sp>
      <p:sp>
        <p:nvSpPr>
          <p:cNvPr id="5" name="Espace réservé du pied de page 4"/>
          <p:cNvSpPr>
            <a:spLocks noGrp="1"/>
          </p:cNvSpPr>
          <p:nvPr>
            <p:ph type="ftr" sz="quarter" idx="11"/>
          </p:nvPr>
        </p:nvSpPr>
        <p:spPr/>
        <p:txBody>
          <a:bodyPr rtlCol="0"/>
          <a:lstStyle/>
          <a:p>
            <a:pPr rtl="0"/>
            <a:endParaRPr lang="fr-FR" noProof="0"/>
          </a:p>
        </p:txBody>
      </p:sp>
      <p:sp>
        <p:nvSpPr>
          <p:cNvPr id="6" name="Espace réservé du numéro de diapositive 5"/>
          <p:cNvSpPr>
            <a:spLocks noGrp="1"/>
          </p:cNvSpPr>
          <p:nvPr>
            <p:ph type="sldNum" sz="quarter" idx="12"/>
          </p:nvPr>
        </p:nvSpPr>
        <p:spPr/>
        <p:txBody>
          <a:bodyPr rtlCol="0"/>
          <a:lstStyle/>
          <a:p>
            <a:pPr rtl="0"/>
            <a:fld id="{68CA68E8-15B1-4CD6-AB92-917A6907BE05}" type="slidenum">
              <a:rPr lang="fr-FR" noProof="0" smtClean="0"/>
              <a:t>‹N°›</a:t>
            </a:fld>
            <a:endParaRPr lang="fr-FR" noProof="0"/>
          </a:p>
        </p:txBody>
      </p:sp>
    </p:spTree>
    <p:extLst>
      <p:ext uri="{BB962C8B-B14F-4D97-AF65-F5344CB8AC3E}">
        <p14:creationId xmlns:p14="http://schemas.microsoft.com/office/powerpoint/2010/main" val="584253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p>
        </p:txBody>
      </p:sp>
      <p:sp>
        <p:nvSpPr>
          <p:cNvPr id="3" name="Espace réservé du contenu 2"/>
          <p:cNvSpPr>
            <a:spLocks noGrp="1"/>
          </p:cNvSpPr>
          <p:nvPr>
            <p:ph sz="half" idx="1" hasCustomPrompt="1"/>
          </p:nvPr>
        </p:nvSpPr>
        <p:spPr>
          <a:xfrm>
            <a:off x="691515" y="2069042"/>
            <a:ext cx="4274820" cy="4931516"/>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u contenu 3"/>
          <p:cNvSpPr>
            <a:spLocks noGrp="1"/>
          </p:cNvSpPr>
          <p:nvPr>
            <p:ph sz="half" idx="2" hasCustomPrompt="1"/>
          </p:nvPr>
        </p:nvSpPr>
        <p:spPr>
          <a:xfrm>
            <a:off x="5092065" y="2069042"/>
            <a:ext cx="4274820" cy="4931516"/>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5" name="Espace réservé de la date 4"/>
          <p:cNvSpPr>
            <a:spLocks noGrp="1"/>
          </p:cNvSpPr>
          <p:nvPr>
            <p:ph type="dt" sz="half" idx="10"/>
          </p:nvPr>
        </p:nvSpPr>
        <p:spPr/>
        <p:txBody>
          <a:bodyPr rtlCol="0"/>
          <a:lstStyle/>
          <a:p>
            <a:pPr rtl="0"/>
            <a:fld id="{AFFB28BB-9068-4CCC-AADB-A4CF7F38CC89}" type="datetime1">
              <a:rPr lang="fr-FR" noProof="0" smtClean="0"/>
              <a:t>02/12/2020</a:t>
            </a:fld>
            <a:endParaRPr lang="fr-FR" noProof="0"/>
          </a:p>
        </p:txBody>
      </p:sp>
      <p:sp>
        <p:nvSpPr>
          <p:cNvPr id="6" name="Espace réservé du pied de page 5"/>
          <p:cNvSpPr>
            <a:spLocks noGrp="1"/>
          </p:cNvSpPr>
          <p:nvPr>
            <p:ph type="ftr" sz="quarter" idx="11"/>
          </p:nvPr>
        </p:nvSpPr>
        <p:spPr/>
        <p:txBody>
          <a:bodyPr rtlCol="0"/>
          <a:lstStyle/>
          <a:p>
            <a:pPr rtl="0"/>
            <a:endParaRPr lang="fr-FR" noProof="0"/>
          </a:p>
        </p:txBody>
      </p:sp>
      <p:sp>
        <p:nvSpPr>
          <p:cNvPr id="7" name="Espace réservé du numéro de diapositive 6"/>
          <p:cNvSpPr>
            <a:spLocks noGrp="1"/>
          </p:cNvSpPr>
          <p:nvPr>
            <p:ph type="sldNum" sz="quarter" idx="12"/>
          </p:nvPr>
        </p:nvSpPr>
        <p:spPr/>
        <p:txBody>
          <a:bodyPr rtlCol="0"/>
          <a:lstStyle/>
          <a:p>
            <a:pPr rtl="0"/>
            <a:fld id="{68CA68E8-15B1-4CD6-AB92-917A6907BE05}" type="slidenum">
              <a:rPr lang="fr-FR" noProof="0" smtClean="0"/>
              <a:t>‹N°›</a:t>
            </a:fld>
            <a:endParaRPr lang="fr-FR" noProof="0"/>
          </a:p>
        </p:txBody>
      </p:sp>
    </p:spTree>
    <p:extLst>
      <p:ext uri="{BB962C8B-B14F-4D97-AF65-F5344CB8AC3E}">
        <p14:creationId xmlns:p14="http://schemas.microsoft.com/office/powerpoint/2010/main" val="1472834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92825" y="413810"/>
            <a:ext cx="8675370" cy="1502305"/>
          </a:xfrm>
        </p:spPr>
        <p:txBody>
          <a:bodyPr rtlCol="0"/>
          <a:lstStyle/>
          <a:p>
            <a:pPr rtl="0"/>
            <a:r>
              <a:rPr lang="fr-FR" noProof="0"/>
              <a:t>Modifiez le style du titre</a:t>
            </a:r>
          </a:p>
        </p:txBody>
      </p:sp>
      <p:sp>
        <p:nvSpPr>
          <p:cNvPr id="3" name="Espace réservé du texte 2"/>
          <p:cNvSpPr>
            <a:spLocks noGrp="1"/>
          </p:cNvSpPr>
          <p:nvPr>
            <p:ph type="body" idx="1" hasCustomPrompt="1"/>
          </p:nvPr>
        </p:nvSpPr>
        <p:spPr>
          <a:xfrm>
            <a:off x="692826" y="1905318"/>
            <a:ext cx="4255174" cy="933767"/>
          </a:xfrm>
        </p:spPr>
        <p:txBody>
          <a:bodyPr rtlCol="0" anchor="b"/>
          <a:lstStyle>
            <a:lvl1pPr marL="0" indent="0">
              <a:buNone/>
              <a:defRPr sz="2640" b="1"/>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rtl="0"/>
            <a:r>
              <a:rPr lang="fr-FR" noProof="0"/>
              <a:t>Modifiez les styles du texte du masque</a:t>
            </a:r>
          </a:p>
        </p:txBody>
      </p:sp>
      <p:sp>
        <p:nvSpPr>
          <p:cNvPr id="4" name="Espace réservé du contenu 3"/>
          <p:cNvSpPr>
            <a:spLocks noGrp="1"/>
          </p:cNvSpPr>
          <p:nvPr>
            <p:ph sz="half" idx="2" hasCustomPrompt="1"/>
          </p:nvPr>
        </p:nvSpPr>
        <p:spPr>
          <a:xfrm>
            <a:off x="692826" y="2839085"/>
            <a:ext cx="4255174" cy="4175866"/>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5" name="Espace réservé du texte 4"/>
          <p:cNvSpPr>
            <a:spLocks noGrp="1"/>
          </p:cNvSpPr>
          <p:nvPr>
            <p:ph type="body" sz="quarter" idx="3" hasCustomPrompt="1"/>
          </p:nvPr>
        </p:nvSpPr>
        <p:spPr>
          <a:xfrm>
            <a:off x="5092066" y="1905318"/>
            <a:ext cx="4276130" cy="933767"/>
          </a:xfrm>
        </p:spPr>
        <p:txBody>
          <a:bodyPr rtlCol="0" anchor="b"/>
          <a:lstStyle>
            <a:lvl1pPr marL="0" indent="0">
              <a:buNone/>
              <a:defRPr sz="2640" b="1"/>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rtl="0"/>
            <a:r>
              <a:rPr lang="fr-FR" noProof="0"/>
              <a:t>Modifiez les styles du texte</a:t>
            </a:r>
          </a:p>
        </p:txBody>
      </p:sp>
      <p:sp>
        <p:nvSpPr>
          <p:cNvPr id="6" name="Espace réservé du contenu 5"/>
          <p:cNvSpPr>
            <a:spLocks noGrp="1"/>
          </p:cNvSpPr>
          <p:nvPr>
            <p:ph sz="quarter" idx="4" hasCustomPrompt="1"/>
          </p:nvPr>
        </p:nvSpPr>
        <p:spPr>
          <a:xfrm>
            <a:off x="5092066" y="2839085"/>
            <a:ext cx="4276130" cy="4175866"/>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7" name="Espace réservé de la date 6"/>
          <p:cNvSpPr>
            <a:spLocks noGrp="1"/>
          </p:cNvSpPr>
          <p:nvPr>
            <p:ph type="dt" sz="half" idx="10"/>
          </p:nvPr>
        </p:nvSpPr>
        <p:spPr/>
        <p:txBody>
          <a:bodyPr rtlCol="0"/>
          <a:lstStyle/>
          <a:p>
            <a:pPr rtl="0"/>
            <a:fld id="{2FBE0BD5-227D-48C2-8EA8-3E193DC9355F}" type="datetime1">
              <a:rPr lang="fr-FR" noProof="0" smtClean="0"/>
              <a:t>02/12/2020</a:t>
            </a:fld>
            <a:endParaRPr lang="fr-FR" noProof="0"/>
          </a:p>
        </p:txBody>
      </p:sp>
      <p:sp>
        <p:nvSpPr>
          <p:cNvPr id="8" name="Espace réservé du pied de page 7"/>
          <p:cNvSpPr>
            <a:spLocks noGrp="1"/>
          </p:cNvSpPr>
          <p:nvPr>
            <p:ph type="ftr" sz="quarter" idx="11"/>
          </p:nvPr>
        </p:nvSpPr>
        <p:spPr/>
        <p:txBody>
          <a:bodyPr rtlCol="0"/>
          <a:lstStyle/>
          <a:p>
            <a:pPr rtl="0"/>
            <a:endParaRPr lang="fr-FR" noProof="0"/>
          </a:p>
        </p:txBody>
      </p:sp>
      <p:sp>
        <p:nvSpPr>
          <p:cNvPr id="9" name="Espace réservé du numéro de diapositive 8"/>
          <p:cNvSpPr>
            <a:spLocks noGrp="1"/>
          </p:cNvSpPr>
          <p:nvPr>
            <p:ph type="sldNum" sz="quarter" idx="12"/>
          </p:nvPr>
        </p:nvSpPr>
        <p:spPr/>
        <p:txBody>
          <a:bodyPr rtlCol="0"/>
          <a:lstStyle/>
          <a:p>
            <a:pPr rtl="0"/>
            <a:fld id="{68CA68E8-15B1-4CD6-AB92-917A6907BE05}" type="slidenum">
              <a:rPr lang="fr-FR" noProof="0" smtClean="0"/>
              <a:t>‹N°›</a:t>
            </a:fld>
            <a:endParaRPr lang="fr-FR" noProof="0"/>
          </a:p>
        </p:txBody>
      </p:sp>
    </p:spTree>
    <p:extLst>
      <p:ext uri="{BB962C8B-B14F-4D97-AF65-F5344CB8AC3E}">
        <p14:creationId xmlns:p14="http://schemas.microsoft.com/office/powerpoint/2010/main" val="36631580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uniquement">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p>
        </p:txBody>
      </p:sp>
      <p:sp>
        <p:nvSpPr>
          <p:cNvPr id="3" name="Espace réservé de la date 2"/>
          <p:cNvSpPr>
            <a:spLocks noGrp="1"/>
          </p:cNvSpPr>
          <p:nvPr>
            <p:ph type="dt" sz="half" idx="10"/>
          </p:nvPr>
        </p:nvSpPr>
        <p:spPr/>
        <p:txBody>
          <a:bodyPr rtlCol="0"/>
          <a:lstStyle/>
          <a:p>
            <a:pPr rtl="0"/>
            <a:fld id="{A3AF5417-96E0-437A-90F1-DB890DEBC48E}" type="datetime1">
              <a:rPr lang="fr-FR" noProof="0" smtClean="0"/>
              <a:t>02/12/2020</a:t>
            </a:fld>
            <a:endParaRPr lang="fr-FR" noProof="0"/>
          </a:p>
        </p:txBody>
      </p:sp>
      <p:sp>
        <p:nvSpPr>
          <p:cNvPr id="4" name="Espace réservé du pied de page 3"/>
          <p:cNvSpPr>
            <a:spLocks noGrp="1"/>
          </p:cNvSpPr>
          <p:nvPr>
            <p:ph type="ftr" sz="quarter" idx="11"/>
          </p:nvPr>
        </p:nvSpPr>
        <p:spPr/>
        <p:txBody>
          <a:bodyPr rtlCol="0"/>
          <a:lstStyle/>
          <a:p>
            <a:pPr rtl="0"/>
            <a:endParaRPr lang="fr-FR" noProof="0"/>
          </a:p>
        </p:txBody>
      </p:sp>
      <p:sp>
        <p:nvSpPr>
          <p:cNvPr id="5" name="Espace réservé du numéro de diapositive 4"/>
          <p:cNvSpPr>
            <a:spLocks noGrp="1"/>
          </p:cNvSpPr>
          <p:nvPr>
            <p:ph type="sldNum" sz="quarter" idx="12"/>
          </p:nvPr>
        </p:nvSpPr>
        <p:spPr/>
        <p:txBody>
          <a:bodyPr rtlCol="0"/>
          <a:lstStyle/>
          <a:p>
            <a:pPr rtl="0"/>
            <a:fld id="{48F63A3B-78C7-47BE-AE5E-E10140E04643}" type="slidenum">
              <a:rPr lang="fr-FR" noProof="0" smtClean="0"/>
              <a:t>‹N°›</a:t>
            </a:fld>
            <a:endParaRPr lang="fr-FR" noProof="0"/>
          </a:p>
        </p:txBody>
      </p:sp>
    </p:spTree>
    <p:extLst>
      <p:ext uri="{BB962C8B-B14F-4D97-AF65-F5344CB8AC3E}">
        <p14:creationId xmlns:p14="http://schemas.microsoft.com/office/powerpoint/2010/main" val="2894902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rtlCol="0"/>
          <a:lstStyle/>
          <a:p>
            <a:pPr rtl="0"/>
            <a:fld id="{7FE7E334-9CD1-4E6C-9FE1-1702758B1B9E}" type="datetime1">
              <a:rPr lang="fr-FR" noProof="0" smtClean="0"/>
              <a:t>02/12/2020</a:t>
            </a:fld>
            <a:endParaRPr lang="fr-FR" noProof="0"/>
          </a:p>
        </p:txBody>
      </p:sp>
      <p:sp>
        <p:nvSpPr>
          <p:cNvPr id="3" name="Espace réservé du pied de page 2"/>
          <p:cNvSpPr>
            <a:spLocks noGrp="1"/>
          </p:cNvSpPr>
          <p:nvPr>
            <p:ph type="ftr" sz="quarter" idx="11"/>
          </p:nvPr>
        </p:nvSpPr>
        <p:spPr/>
        <p:txBody>
          <a:bodyPr rtlCol="0"/>
          <a:lstStyle/>
          <a:p>
            <a:pPr rtl="0"/>
            <a:endParaRPr lang="fr-FR" noProof="0"/>
          </a:p>
        </p:txBody>
      </p:sp>
      <p:sp>
        <p:nvSpPr>
          <p:cNvPr id="4" name="Espace réservé du numéro de diapositive 3"/>
          <p:cNvSpPr>
            <a:spLocks noGrp="1"/>
          </p:cNvSpPr>
          <p:nvPr>
            <p:ph type="sldNum" sz="quarter" idx="12"/>
          </p:nvPr>
        </p:nvSpPr>
        <p:spPr/>
        <p:txBody>
          <a:bodyPr rtlCol="0"/>
          <a:lstStyle/>
          <a:p>
            <a:pPr rtl="0"/>
            <a:fld id="{68CA68E8-15B1-4CD6-AB92-917A6907BE05}" type="slidenum">
              <a:rPr lang="fr-FR" noProof="0" smtClean="0"/>
              <a:t>‹N°›</a:t>
            </a:fld>
            <a:endParaRPr lang="fr-FR" noProof="0"/>
          </a:p>
        </p:txBody>
      </p:sp>
    </p:spTree>
    <p:extLst>
      <p:ext uri="{BB962C8B-B14F-4D97-AF65-F5344CB8AC3E}">
        <p14:creationId xmlns:p14="http://schemas.microsoft.com/office/powerpoint/2010/main" val="554355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92825" y="518160"/>
            <a:ext cx="3244096" cy="1813560"/>
          </a:xfrm>
        </p:spPr>
        <p:txBody>
          <a:bodyPr rtlCol="0" anchor="b"/>
          <a:lstStyle>
            <a:lvl1pPr>
              <a:defRPr sz="3520"/>
            </a:lvl1pPr>
          </a:lstStyle>
          <a:p>
            <a:pPr rtl="0"/>
            <a:r>
              <a:rPr lang="fr-FR" noProof="0"/>
              <a:t>Modifiez le style du titre</a:t>
            </a:r>
          </a:p>
        </p:txBody>
      </p:sp>
      <p:sp>
        <p:nvSpPr>
          <p:cNvPr id="3" name="Espace réservé du contenu 2"/>
          <p:cNvSpPr>
            <a:spLocks noGrp="1"/>
          </p:cNvSpPr>
          <p:nvPr>
            <p:ph idx="1" hasCustomPrompt="1"/>
          </p:nvPr>
        </p:nvSpPr>
        <p:spPr>
          <a:xfrm>
            <a:off x="4276130" y="1119083"/>
            <a:ext cx="5092065" cy="5523442"/>
          </a:xfrm>
        </p:spPr>
        <p:txBody>
          <a:bodyPr rtlCol="0"/>
          <a:lstStyle>
            <a:lvl1pPr>
              <a:defRPr sz="3520"/>
            </a:lvl1pPr>
            <a:lvl2pPr>
              <a:defRPr sz="3080"/>
            </a:lvl2pPr>
            <a:lvl3pPr>
              <a:defRPr sz="2640"/>
            </a:lvl3pPr>
            <a:lvl4pPr>
              <a:defRPr sz="2200"/>
            </a:lvl4pPr>
            <a:lvl5pPr>
              <a:defRPr sz="2200"/>
            </a:lvl5pPr>
            <a:lvl6pPr>
              <a:defRPr sz="2200"/>
            </a:lvl6pPr>
            <a:lvl7pPr>
              <a:defRPr sz="2200"/>
            </a:lvl7pPr>
            <a:lvl8pPr>
              <a:defRPr sz="2200"/>
            </a:lvl8pPr>
            <a:lvl9pPr>
              <a:defRPr sz="2200"/>
            </a:lvl9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u texte 3"/>
          <p:cNvSpPr>
            <a:spLocks noGrp="1"/>
          </p:cNvSpPr>
          <p:nvPr>
            <p:ph type="body" sz="half" idx="2" hasCustomPrompt="1"/>
          </p:nvPr>
        </p:nvSpPr>
        <p:spPr>
          <a:xfrm>
            <a:off x="692825" y="2331720"/>
            <a:ext cx="3244096" cy="4319800"/>
          </a:xfrm>
        </p:spPr>
        <p:txBody>
          <a:bodyPr rtlCol="0"/>
          <a:lstStyle>
            <a:lvl1pPr marL="0" indent="0">
              <a:buNone/>
              <a:defRPr sz="1760"/>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rtl="0"/>
            <a:r>
              <a:rPr lang="fr-FR" noProof="0"/>
              <a:t>Modifiez les styles du texte du masque</a:t>
            </a:r>
          </a:p>
        </p:txBody>
      </p:sp>
      <p:sp>
        <p:nvSpPr>
          <p:cNvPr id="5" name="Espace réservé de la date 4"/>
          <p:cNvSpPr>
            <a:spLocks noGrp="1"/>
          </p:cNvSpPr>
          <p:nvPr>
            <p:ph type="dt" sz="half" idx="10"/>
          </p:nvPr>
        </p:nvSpPr>
        <p:spPr/>
        <p:txBody>
          <a:bodyPr rtlCol="0"/>
          <a:lstStyle/>
          <a:p>
            <a:pPr rtl="0"/>
            <a:fld id="{5A27000C-E59C-442D-A911-86F45445007F}" type="datetime1">
              <a:rPr lang="fr-FR" noProof="0" smtClean="0"/>
              <a:t>02/12/2020</a:t>
            </a:fld>
            <a:endParaRPr lang="fr-FR" noProof="0"/>
          </a:p>
        </p:txBody>
      </p:sp>
      <p:sp>
        <p:nvSpPr>
          <p:cNvPr id="6" name="Espace réservé du pied de page 5"/>
          <p:cNvSpPr>
            <a:spLocks noGrp="1"/>
          </p:cNvSpPr>
          <p:nvPr>
            <p:ph type="ftr" sz="quarter" idx="11"/>
          </p:nvPr>
        </p:nvSpPr>
        <p:spPr/>
        <p:txBody>
          <a:bodyPr rtlCol="0"/>
          <a:lstStyle/>
          <a:p>
            <a:pPr rtl="0"/>
            <a:endParaRPr lang="fr-FR" noProof="0"/>
          </a:p>
        </p:txBody>
      </p:sp>
      <p:sp>
        <p:nvSpPr>
          <p:cNvPr id="7" name="Espace réservé du numéro de diapositive 6"/>
          <p:cNvSpPr>
            <a:spLocks noGrp="1"/>
          </p:cNvSpPr>
          <p:nvPr>
            <p:ph type="sldNum" sz="quarter" idx="12"/>
          </p:nvPr>
        </p:nvSpPr>
        <p:spPr/>
        <p:txBody>
          <a:bodyPr rtlCol="0"/>
          <a:lstStyle/>
          <a:p>
            <a:pPr rtl="0"/>
            <a:fld id="{68CA68E8-15B1-4CD6-AB92-917A6907BE05}" type="slidenum">
              <a:rPr lang="fr-FR" noProof="0" smtClean="0"/>
              <a:t>‹N°›</a:t>
            </a:fld>
            <a:endParaRPr lang="fr-FR" noProof="0"/>
          </a:p>
        </p:txBody>
      </p:sp>
    </p:spTree>
    <p:extLst>
      <p:ext uri="{BB962C8B-B14F-4D97-AF65-F5344CB8AC3E}">
        <p14:creationId xmlns:p14="http://schemas.microsoft.com/office/powerpoint/2010/main" val="2993926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92825" y="518160"/>
            <a:ext cx="3244096" cy="1813560"/>
          </a:xfrm>
        </p:spPr>
        <p:txBody>
          <a:bodyPr rtlCol="0" anchor="b"/>
          <a:lstStyle>
            <a:lvl1pPr>
              <a:defRPr sz="3520"/>
            </a:lvl1pPr>
          </a:lstStyle>
          <a:p>
            <a:pPr rtl="0"/>
            <a:r>
              <a:rPr lang="fr-FR" noProof="0"/>
              <a:t>Modifiez le style du titre</a:t>
            </a:r>
          </a:p>
        </p:txBody>
      </p:sp>
      <p:sp>
        <p:nvSpPr>
          <p:cNvPr id="3" name="Espace réservé d’image 2"/>
          <p:cNvSpPr>
            <a:spLocks noGrp="1" noChangeAspect="1"/>
          </p:cNvSpPr>
          <p:nvPr>
            <p:ph type="pic" idx="1" hasCustomPrompt="1"/>
          </p:nvPr>
        </p:nvSpPr>
        <p:spPr>
          <a:xfrm>
            <a:off x="4276130" y="1119083"/>
            <a:ext cx="5092065" cy="5523442"/>
          </a:xfrm>
        </p:spPr>
        <p:txBody>
          <a:bodyPr rtlCol="0" anchor="t"/>
          <a:lstStyle>
            <a:lvl1pPr marL="0" indent="0">
              <a:buNone/>
              <a:defRPr sz="3520"/>
            </a:lvl1pPr>
            <a:lvl2pPr marL="502920" indent="0">
              <a:buNone/>
              <a:defRPr sz="3080"/>
            </a:lvl2pPr>
            <a:lvl3pPr marL="1005840" indent="0">
              <a:buNone/>
              <a:defRPr sz="2640"/>
            </a:lvl3pPr>
            <a:lvl4pPr marL="1508760" indent="0">
              <a:buNone/>
              <a:defRPr sz="2200"/>
            </a:lvl4pPr>
            <a:lvl5pPr marL="2011680" indent="0">
              <a:buNone/>
              <a:defRPr sz="2200"/>
            </a:lvl5pPr>
            <a:lvl6pPr marL="2514600" indent="0">
              <a:buNone/>
              <a:defRPr sz="2200"/>
            </a:lvl6pPr>
            <a:lvl7pPr marL="3017520" indent="0">
              <a:buNone/>
              <a:defRPr sz="2200"/>
            </a:lvl7pPr>
            <a:lvl8pPr marL="3520440" indent="0">
              <a:buNone/>
              <a:defRPr sz="2200"/>
            </a:lvl8pPr>
            <a:lvl9pPr marL="4023360" indent="0">
              <a:buNone/>
              <a:defRPr sz="2200"/>
            </a:lvl9pPr>
          </a:lstStyle>
          <a:p>
            <a:pPr rtl="0"/>
            <a:r>
              <a:rPr lang="fr-FR" noProof="0"/>
              <a:t>Cliquez sur l’icône pour ajouter une image</a:t>
            </a:r>
          </a:p>
        </p:txBody>
      </p:sp>
      <p:sp>
        <p:nvSpPr>
          <p:cNvPr id="4" name="Espace réservé du texte 3"/>
          <p:cNvSpPr>
            <a:spLocks noGrp="1"/>
          </p:cNvSpPr>
          <p:nvPr>
            <p:ph type="body" sz="half" idx="2" hasCustomPrompt="1"/>
          </p:nvPr>
        </p:nvSpPr>
        <p:spPr>
          <a:xfrm>
            <a:off x="692825" y="2331720"/>
            <a:ext cx="3244096" cy="4319800"/>
          </a:xfrm>
        </p:spPr>
        <p:txBody>
          <a:bodyPr rtlCol="0"/>
          <a:lstStyle>
            <a:lvl1pPr marL="0" indent="0">
              <a:buNone/>
              <a:defRPr sz="1760"/>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rtl="0"/>
            <a:r>
              <a:rPr lang="fr-FR" noProof="0"/>
              <a:t>Modifiez les styles du texte du masque</a:t>
            </a:r>
          </a:p>
        </p:txBody>
      </p:sp>
      <p:sp>
        <p:nvSpPr>
          <p:cNvPr id="5" name="Espace réservé de la date 4"/>
          <p:cNvSpPr>
            <a:spLocks noGrp="1"/>
          </p:cNvSpPr>
          <p:nvPr>
            <p:ph type="dt" sz="half" idx="10"/>
          </p:nvPr>
        </p:nvSpPr>
        <p:spPr/>
        <p:txBody>
          <a:bodyPr rtlCol="0"/>
          <a:lstStyle/>
          <a:p>
            <a:pPr rtl="0"/>
            <a:fld id="{A6B5ACB0-94FA-4B5F-A457-86DBF670920D}" type="datetime1">
              <a:rPr lang="fr-FR" noProof="0" smtClean="0"/>
              <a:t>02/12/2020</a:t>
            </a:fld>
            <a:endParaRPr lang="fr-FR" noProof="0"/>
          </a:p>
        </p:txBody>
      </p:sp>
      <p:sp>
        <p:nvSpPr>
          <p:cNvPr id="6" name="Espace réservé du pied de page 5"/>
          <p:cNvSpPr>
            <a:spLocks noGrp="1"/>
          </p:cNvSpPr>
          <p:nvPr>
            <p:ph type="ftr" sz="quarter" idx="11"/>
          </p:nvPr>
        </p:nvSpPr>
        <p:spPr/>
        <p:txBody>
          <a:bodyPr rtlCol="0"/>
          <a:lstStyle/>
          <a:p>
            <a:pPr rtl="0"/>
            <a:endParaRPr lang="fr-FR" noProof="0"/>
          </a:p>
        </p:txBody>
      </p:sp>
      <p:sp>
        <p:nvSpPr>
          <p:cNvPr id="7" name="Espace réservé du numéro de diapositive 6"/>
          <p:cNvSpPr>
            <a:spLocks noGrp="1"/>
          </p:cNvSpPr>
          <p:nvPr>
            <p:ph type="sldNum" sz="quarter" idx="12"/>
          </p:nvPr>
        </p:nvSpPr>
        <p:spPr/>
        <p:txBody>
          <a:bodyPr rtlCol="0"/>
          <a:lstStyle/>
          <a:p>
            <a:pPr rtl="0"/>
            <a:fld id="{68CA68E8-15B1-4CD6-AB92-917A6907BE05}" type="slidenum">
              <a:rPr lang="fr-FR" noProof="0" smtClean="0"/>
              <a:t>‹N°›</a:t>
            </a:fld>
            <a:endParaRPr lang="fr-FR" noProof="0"/>
          </a:p>
        </p:txBody>
      </p:sp>
    </p:spTree>
    <p:extLst>
      <p:ext uri="{BB962C8B-B14F-4D97-AF65-F5344CB8AC3E}">
        <p14:creationId xmlns:p14="http://schemas.microsoft.com/office/powerpoint/2010/main" val="1497338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p>
        </p:txBody>
      </p:sp>
      <p:sp>
        <p:nvSpPr>
          <p:cNvPr id="3" name="Espace réservé du texte vertical 2"/>
          <p:cNvSpPr>
            <a:spLocks noGrp="1"/>
          </p:cNvSpPr>
          <p:nvPr>
            <p:ph type="body" orient="vert" idx="1" hasCustomPrompt="1"/>
          </p:nvPr>
        </p:nvSpPr>
        <p:spPr/>
        <p:txBody>
          <a:bodyPr vert="eaVert"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e la date 3"/>
          <p:cNvSpPr>
            <a:spLocks noGrp="1"/>
          </p:cNvSpPr>
          <p:nvPr>
            <p:ph type="dt" sz="half" idx="10"/>
          </p:nvPr>
        </p:nvSpPr>
        <p:spPr/>
        <p:txBody>
          <a:bodyPr rtlCol="0"/>
          <a:lstStyle/>
          <a:p>
            <a:pPr rtl="0"/>
            <a:fld id="{13CB76A4-A9D6-413A-83BF-D38E2C67C745}" type="datetime1">
              <a:rPr lang="fr-FR" noProof="0" smtClean="0"/>
              <a:t>02/12/2020</a:t>
            </a:fld>
            <a:endParaRPr lang="fr-FR" noProof="0"/>
          </a:p>
        </p:txBody>
      </p:sp>
      <p:sp>
        <p:nvSpPr>
          <p:cNvPr id="5" name="Espace réservé du pied de page 4"/>
          <p:cNvSpPr>
            <a:spLocks noGrp="1"/>
          </p:cNvSpPr>
          <p:nvPr>
            <p:ph type="ftr" sz="quarter" idx="11"/>
          </p:nvPr>
        </p:nvSpPr>
        <p:spPr/>
        <p:txBody>
          <a:bodyPr rtlCol="0"/>
          <a:lstStyle/>
          <a:p>
            <a:pPr rtl="0"/>
            <a:endParaRPr lang="fr-FR" noProof="0"/>
          </a:p>
        </p:txBody>
      </p:sp>
      <p:sp>
        <p:nvSpPr>
          <p:cNvPr id="6" name="Espace réservé du numéro de diapositive 5"/>
          <p:cNvSpPr>
            <a:spLocks noGrp="1"/>
          </p:cNvSpPr>
          <p:nvPr>
            <p:ph type="sldNum" sz="quarter" idx="12"/>
          </p:nvPr>
        </p:nvSpPr>
        <p:spPr/>
        <p:txBody>
          <a:bodyPr rtlCol="0"/>
          <a:lstStyle/>
          <a:p>
            <a:pPr rtl="0"/>
            <a:fld id="{68CA68E8-15B1-4CD6-AB92-917A6907BE05}" type="slidenum">
              <a:rPr lang="fr-FR" noProof="0" smtClean="0"/>
              <a:t>‹N°›</a:t>
            </a:fld>
            <a:endParaRPr lang="fr-FR" noProof="0"/>
          </a:p>
        </p:txBody>
      </p:sp>
    </p:spTree>
    <p:extLst>
      <p:ext uri="{BB962C8B-B14F-4D97-AF65-F5344CB8AC3E}">
        <p14:creationId xmlns:p14="http://schemas.microsoft.com/office/powerpoint/2010/main" val="3571032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7198043" y="413808"/>
            <a:ext cx="2168843" cy="6586750"/>
          </a:xfrm>
        </p:spPr>
        <p:txBody>
          <a:bodyPr vert="eaVert" rtlCol="0"/>
          <a:lstStyle/>
          <a:p>
            <a:pPr rtl="0"/>
            <a:r>
              <a:rPr lang="fr-FR" noProof="0"/>
              <a:t>Modifiez le style du titre</a:t>
            </a:r>
          </a:p>
        </p:txBody>
      </p:sp>
      <p:sp>
        <p:nvSpPr>
          <p:cNvPr id="3" name="Espace réservé du texte vertical 2"/>
          <p:cNvSpPr>
            <a:spLocks noGrp="1"/>
          </p:cNvSpPr>
          <p:nvPr>
            <p:ph type="body" orient="vert" idx="1" hasCustomPrompt="1"/>
          </p:nvPr>
        </p:nvSpPr>
        <p:spPr>
          <a:xfrm>
            <a:off x="691515" y="413808"/>
            <a:ext cx="6380798" cy="6586750"/>
          </a:xfrm>
        </p:spPr>
        <p:txBody>
          <a:bodyPr vert="eaVert"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e la date 3"/>
          <p:cNvSpPr>
            <a:spLocks noGrp="1"/>
          </p:cNvSpPr>
          <p:nvPr>
            <p:ph type="dt" sz="half" idx="10"/>
          </p:nvPr>
        </p:nvSpPr>
        <p:spPr/>
        <p:txBody>
          <a:bodyPr rtlCol="0"/>
          <a:lstStyle/>
          <a:p>
            <a:pPr rtl="0"/>
            <a:fld id="{C9A70B4B-9E86-47CE-AF49-50B0082CD86E}" type="datetime1">
              <a:rPr lang="fr-FR" noProof="0" smtClean="0"/>
              <a:t>02/12/2020</a:t>
            </a:fld>
            <a:endParaRPr lang="fr-FR" noProof="0"/>
          </a:p>
        </p:txBody>
      </p:sp>
      <p:sp>
        <p:nvSpPr>
          <p:cNvPr id="5" name="Espace réservé du pied de page 4"/>
          <p:cNvSpPr>
            <a:spLocks noGrp="1"/>
          </p:cNvSpPr>
          <p:nvPr>
            <p:ph type="ftr" sz="quarter" idx="11"/>
          </p:nvPr>
        </p:nvSpPr>
        <p:spPr/>
        <p:txBody>
          <a:bodyPr rtlCol="0"/>
          <a:lstStyle/>
          <a:p>
            <a:pPr rtl="0"/>
            <a:endParaRPr lang="fr-FR" noProof="0"/>
          </a:p>
        </p:txBody>
      </p:sp>
      <p:sp>
        <p:nvSpPr>
          <p:cNvPr id="6" name="Espace réservé du numéro de diapositive 5"/>
          <p:cNvSpPr>
            <a:spLocks noGrp="1"/>
          </p:cNvSpPr>
          <p:nvPr>
            <p:ph type="sldNum" sz="quarter" idx="12"/>
          </p:nvPr>
        </p:nvSpPr>
        <p:spPr/>
        <p:txBody>
          <a:bodyPr rtlCol="0"/>
          <a:lstStyle/>
          <a:p>
            <a:pPr rtl="0"/>
            <a:fld id="{68CA68E8-15B1-4CD6-AB92-917A6907BE05}" type="slidenum">
              <a:rPr lang="fr-FR" noProof="0" smtClean="0"/>
              <a:t>‹N°›</a:t>
            </a:fld>
            <a:endParaRPr lang="fr-FR" noProof="0"/>
          </a:p>
        </p:txBody>
      </p:sp>
    </p:spTree>
    <p:extLst>
      <p:ext uri="{BB962C8B-B14F-4D97-AF65-F5344CB8AC3E}">
        <p14:creationId xmlns:p14="http://schemas.microsoft.com/office/powerpoint/2010/main" val="26824267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apositive de titre_Orange_Intégral">
    <p:spTree>
      <p:nvGrpSpPr>
        <p:cNvPr id="1" name=""/>
        <p:cNvGrpSpPr/>
        <p:nvPr/>
      </p:nvGrpSpPr>
      <p:grpSpPr>
        <a:xfrm>
          <a:off x="0" y="0"/>
          <a:ext cx="0" cy="0"/>
          <a:chOff x="0" y="0"/>
          <a:chExt cx="0" cy="0"/>
        </a:xfrm>
      </p:grpSpPr>
      <p:sp>
        <p:nvSpPr>
          <p:cNvPr id="8" name="Rectangle 4">
            <a:extLst>
              <a:ext uri="{FF2B5EF4-FFF2-40B4-BE49-F238E27FC236}">
                <a16:creationId xmlns:a16="http://schemas.microsoft.com/office/drawing/2014/main" id="{E22DB55A-D262-4089-A5E9-0A41B6D748F2}"/>
              </a:ext>
              <a:ext uri="{C183D7F6-B498-43B3-948B-1728B52AA6E4}">
                <adec:decorative xmlns="" xmlns:adec="http://schemas.microsoft.com/office/drawing/2017/decorative" val="1"/>
              </a:ext>
            </a:extLst>
          </p:cNvPr>
          <p:cNvSpPr/>
          <p:nvPr userDrawn="1"/>
        </p:nvSpPr>
        <p:spPr>
          <a:xfrm>
            <a:off x="0" y="2"/>
            <a:ext cx="10058400" cy="7772398"/>
          </a:xfrm>
          <a:prstGeom prst="rect">
            <a:avLst/>
          </a:prstGeom>
          <a:solidFill>
            <a:srgbClr val="D83B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0890" tIns="35448" rIns="70890" bIns="35448" numCol="1" spcCol="0" rtlCol="0" fromWordArt="0" anchor="ctr" anchorCtr="0" forceAA="0" compatLnSpc="1">
            <a:prstTxWarp prst="textNoShape">
              <a:avLst/>
            </a:prstTxWarp>
            <a:noAutofit/>
          </a:bodyPr>
          <a:lstStyle/>
          <a:p>
            <a:pPr algn="ctr" rtl="0"/>
            <a:endParaRPr lang="fr-FR" sz="1393" noProof="0"/>
          </a:p>
        </p:txBody>
      </p:sp>
      <p:sp>
        <p:nvSpPr>
          <p:cNvPr id="10" name="Titre 1">
            <a:extLst>
              <a:ext uri="{FF2B5EF4-FFF2-40B4-BE49-F238E27FC236}">
                <a16:creationId xmlns:a16="http://schemas.microsoft.com/office/drawing/2014/main" id="{B48F9D15-F2BD-4876-97CA-C3227C5F5784}"/>
              </a:ext>
            </a:extLst>
          </p:cNvPr>
          <p:cNvSpPr>
            <a:spLocks noGrp="1"/>
          </p:cNvSpPr>
          <p:nvPr>
            <p:ph type="ctrTitle"/>
          </p:nvPr>
        </p:nvSpPr>
        <p:spPr>
          <a:xfrm>
            <a:off x="234589" y="1272011"/>
            <a:ext cx="4344184" cy="2705947"/>
          </a:xfrm>
        </p:spPr>
        <p:txBody>
          <a:bodyPr rtlCol="0" anchor="b">
            <a:normAutofit/>
          </a:bodyPr>
          <a:lstStyle>
            <a:lvl1pPr algn="l">
              <a:defRPr lang="en-US" sz="3300" b="1" kern="1200" spc="-170">
                <a:solidFill>
                  <a:schemeClr val="bg1"/>
                </a:solidFill>
                <a:latin typeface="+mj-lt"/>
                <a:ea typeface="+mn-ea"/>
                <a:cs typeface="+mn-cs"/>
              </a:defRPr>
            </a:lvl1pPr>
          </a:lstStyle>
          <a:p>
            <a:pPr rtl="0"/>
            <a:r>
              <a:rPr lang="fr-FR" noProof="0"/>
              <a:t>Modifiez le style du titre</a:t>
            </a:r>
          </a:p>
        </p:txBody>
      </p:sp>
      <p:sp>
        <p:nvSpPr>
          <p:cNvPr id="11" name="Sous-titre 2">
            <a:extLst>
              <a:ext uri="{FF2B5EF4-FFF2-40B4-BE49-F238E27FC236}">
                <a16:creationId xmlns:a16="http://schemas.microsoft.com/office/drawing/2014/main" id="{0C86B30E-69E2-470A-A4A5-5938C070A9C8}"/>
              </a:ext>
            </a:extLst>
          </p:cNvPr>
          <p:cNvSpPr>
            <a:spLocks noGrp="1"/>
          </p:cNvSpPr>
          <p:nvPr>
            <p:ph type="subTitle" idx="1"/>
          </p:nvPr>
        </p:nvSpPr>
        <p:spPr>
          <a:xfrm>
            <a:off x="234589" y="4082310"/>
            <a:ext cx="4344184" cy="1876530"/>
          </a:xfrm>
        </p:spPr>
        <p:txBody>
          <a:bodyPr rtlCol="0">
            <a:normAutofit/>
          </a:bodyPr>
          <a:lstStyle>
            <a:lvl1pPr marL="0" indent="0" algn="l">
              <a:buNone/>
              <a:defRPr sz="1500">
                <a:solidFill>
                  <a:schemeClr val="bg1"/>
                </a:solidFill>
                <a:latin typeface="Segoe UI" panose="020B0502040204020203" pitchFamily="34" charset="0"/>
                <a:cs typeface="Segoe UI" panose="020B0502040204020203" pitchFamily="34" charset="0"/>
              </a:defRPr>
            </a:lvl1pPr>
            <a:lvl2pPr marL="518136" indent="0" algn="ctr">
              <a:buNone/>
              <a:defRPr sz="2267"/>
            </a:lvl2pPr>
            <a:lvl3pPr marL="1036271" indent="0" algn="ctr">
              <a:buNone/>
              <a:defRPr sz="2040"/>
            </a:lvl3pPr>
            <a:lvl4pPr marL="1554407" indent="0" algn="ctr">
              <a:buNone/>
              <a:defRPr sz="1813"/>
            </a:lvl4pPr>
            <a:lvl5pPr marL="2072543" indent="0" algn="ctr">
              <a:buNone/>
              <a:defRPr sz="1813"/>
            </a:lvl5pPr>
            <a:lvl6pPr marL="2590678" indent="0" algn="ctr">
              <a:buNone/>
              <a:defRPr sz="1813"/>
            </a:lvl6pPr>
            <a:lvl7pPr marL="3108814" indent="0" algn="ctr">
              <a:buNone/>
              <a:defRPr sz="1813"/>
            </a:lvl7pPr>
            <a:lvl8pPr marL="3626950" indent="0" algn="ctr">
              <a:buNone/>
              <a:defRPr sz="1813"/>
            </a:lvl8pPr>
            <a:lvl9pPr marL="4145086" indent="0" algn="ctr">
              <a:buNone/>
              <a:defRPr sz="1813"/>
            </a:lvl9pPr>
          </a:lstStyle>
          <a:p>
            <a:pPr rtl="0"/>
            <a:r>
              <a:rPr lang="fr-FR" noProof="0"/>
              <a:t>Modifiez le style des sous-titres du masque</a:t>
            </a:r>
          </a:p>
        </p:txBody>
      </p:sp>
      <p:pic>
        <p:nvPicPr>
          <p:cNvPr id="12" name="Image 11" descr="Logo Microsoft">
            <a:extLst>
              <a:ext uri="{FF2B5EF4-FFF2-40B4-BE49-F238E27FC236}">
                <a16:creationId xmlns:a16="http://schemas.microsoft.com/office/drawing/2014/main" id="{F5C055E0-0361-410A-B6BC-CC4D3CF1C934}"/>
              </a:ext>
            </a:extLst>
          </p:cNvPr>
          <p:cNvPicPr>
            <a:picLocks noChangeAspect="1"/>
          </p:cNvPicPr>
          <p:nvPr userDrawn="1"/>
        </p:nvPicPr>
        <p:blipFill>
          <a:blip r:embed="rId2"/>
          <a:stretch>
            <a:fillRect/>
          </a:stretch>
        </p:blipFill>
        <p:spPr>
          <a:xfrm>
            <a:off x="284350" y="238243"/>
            <a:ext cx="1244850" cy="265176"/>
          </a:xfrm>
          <a:prstGeom prst="rect">
            <a:avLst/>
          </a:prstGeom>
        </p:spPr>
      </p:pic>
    </p:spTree>
    <p:extLst>
      <p:ext uri="{BB962C8B-B14F-4D97-AF65-F5344CB8AC3E}">
        <p14:creationId xmlns:p14="http://schemas.microsoft.com/office/powerpoint/2010/main" val="8797432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apositive de titre_Orange_Partiel">
    <p:spTree>
      <p:nvGrpSpPr>
        <p:cNvPr id="1" name=""/>
        <p:cNvGrpSpPr/>
        <p:nvPr/>
      </p:nvGrpSpPr>
      <p:grpSpPr>
        <a:xfrm>
          <a:off x="0" y="0"/>
          <a:ext cx="0" cy="0"/>
          <a:chOff x="0" y="0"/>
          <a:chExt cx="0" cy="0"/>
        </a:xfrm>
      </p:grpSpPr>
      <p:sp>
        <p:nvSpPr>
          <p:cNvPr id="8" name="Rectangle 4">
            <a:extLst>
              <a:ext uri="{FF2B5EF4-FFF2-40B4-BE49-F238E27FC236}">
                <a16:creationId xmlns:a16="http://schemas.microsoft.com/office/drawing/2014/main" id="{E22DB55A-D262-4089-A5E9-0A41B6D748F2}"/>
              </a:ext>
              <a:ext uri="{C183D7F6-B498-43B3-948B-1728B52AA6E4}">
                <adec:decorative xmlns="" xmlns:adec="http://schemas.microsoft.com/office/drawing/2017/decorative" val="1"/>
              </a:ext>
            </a:extLst>
          </p:cNvPr>
          <p:cNvSpPr/>
          <p:nvPr userDrawn="1"/>
        </p:nvSpPr>
        <p:spPr>
          <a:xfrm>
            <a:off x="0" y="2"/>
            <a:ext cx="10058400" cy="5709918"/>
          </a:xfrm>
          <a:prstGeom prst="rect">
            <a:avLst/>
          </a:prstGeom>
          <a:solidFill>
            <a:srgbClr val="D83B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0890" tIns="35448" rIns="70890" bIns="35448" numCol="1" spcCol="0" rtlCol="0" fromWordArt="0" anchor="ctr" anchorCtr="0" forceAA="0" compatLnSpc="1">
            <a:prstTxWarp prst="textNoShape">
              <a:avLst/>
            </a:prstTxWarp>
            <a:noAutofit/>
          </a:bodyPr>
          <a:lstStyle/>
          <a:p>
            <a:pPr algn="ctr" rtl="0"/>
            <a:endParaRPr lang="fr-FR" sz="1393" noProof="0"/>
          </a:p>
        </p:txBody>
      </p:sp>
      <p:sp>
        <p:nvSpPr>
          <p:cNvPr id="10" name="Titre 1">
            <a:extLst>
              <a:ext uri="{FF2B5EF4-FFF2-40B4-BE49-F238E27FC236}">
                <a16:creationId xmlns:a16="http://schemas.microsoft.com/office/drawing/2014/main" id="{B48F9D15-F2BD-4876-97CA-C3227C5F5784}"/>
              </a:ext>
            </a:extLst>
          </p:cNvPr>
          <p:cNvSpPr>
            <a:spLocks noGrp="1"/>
          </p:cNvSpPr>
          <p:nvPr>
            <p:ph type="ctrTitle"/>
          </p:nvPr>
        </p:nvSpPr>
        <p:spPr>
          <a:xfrm>
            <a:off x="234589" y="1272011"/>
            <a:ext cx="4344184" cy="2705947"/>
          </a:xfrm>
        </p:spPr>
        <p:txBody>
          <a:bodyPr rtlCol="0" anchor="b">
            <a:normAutofit/>
          </a:bodyPr>
          <a:lstStyle>
            <a:lvl1pPr algn="l">
              <a:defRPr lang="en-US" sz="3300" b="1" kern="1200" spc="-170">
                <a:solidFill>
                  <a:schemeClr val="bg1"/>
                </a:solidFill>
                <a:latin typeface="Segoe UI Semibold" panose="020B0702040204020203" pitchFamily="34" charset="0"/>
                <a:ea typeface="+mn-ea"/>
                <a:cs typeface="Segoe UI Semibold" panose="020B0702040204020203" pitchFamily="34" charset="0"/>
              </a:defRPr>
            </a:lvl1pPr>
          </a:lstStyle>
          <a:p>
            <a:pPr rtl="0"/>
            <a:r>
              <a:rPr lang="fr-FR" noProof="0"/>
              <a:t>Modifiez le style du titre</a:t>
            </a:r>
          </a:p>
        </p:txBody>
      </p:sp>
      <p:pic>
        <p:nvPicPr>
          <p:cNvPr id="12" name="Image 11" descr="Logo Microsoft">
            <a:extLst>
              <a:ext uri="{FF2B5EF4-FFF2-40B4-BE49-F238E27FC236}">
                <a16:creationId xmlns:a16="http://schemas.microsoft.com/office/drawing/2014/main" id="{F5C055E0-0361-410A-B6BC-CC4D3CF1C934}"/>
              </a:ext>
            </a:extLst>
          </p:cNvPr>
          <p:cNvPicPr>
            <a:picLocks noChangeAspect="1"/>
          </p:cNvPicPr>
          <p:nvPr userDrawn="1"/>
        </p:nvPicPr>
        <p:blipFill>
          <a:blip r:embed="rId2"/>
          <a:stretch>
            <a:fillRect/>
          </a:stretch>
        </p:blipFill>
        <p:spPr>
          <a:xfrm>
            <a:off x="284350" y="238243"/>
            <a:ext cx="1244850" cy="265176"/>
          </a:xfrm>
          <a:prstGeom prst="rect">
            <a:avLst/>
          </a:prstGeom>
        </p:spPr>
      </p:pic>
      <p:sp>
        <p:nvSpPr>
          <p:cNvPr id="6" name="Rectangle 5" descr="Arrière-plan gris">
            <a:extLst>
              <a:ext uri="{FF2B5EF4-FFF2-40B4-BE49-F238E27FC236}">
                <a16:creationId xmlns:a16="http://schemas.microsoft.com/office/drawing/2014/main" id="{154ABA70-2B19-4CA2-A2FE-3BCF25249449}"/>
              </a:ext>
            </a:extLst>
          </p:cNvPr>
          <p:cNvSpPr/>
          <p:nvPr userDrawn="1"/>
        </p:nvSpPr>
        <p:spPr>
          <a:xfrm>
            <a:off x="0" y="5709920"/>
            <a:ext cx="10058400" cy="2062480"/>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2040" noProof="0"/>
          </a:p>
        </p:txBody>
      </p:sp>
      <p:sp>
        <p:nvSpPr>
          <p:cNvPr id="13" name="Espace réservé du texte 2">
            <a:extLst>
              <a:ext uri="{FF2B5EF4-FFF2-40B4-BE49-F238E27FC236}">
                <a16:creationId xmlns:a16="http://schemas.microsoft.com/office/drawing/2014/main" id="{C2573364-6380-4C9D-9A75-BFF3B4A74F17}"/>
              </a:ext>
            </a:extLst>
          </p:cNvPr>
          <p:cNvSpPr>
            <a:spLocks noGrp="1"/>
          </p:cNvSpPr>
          <p:nvPr>
            <p:ph type="body" sz="quarter" idx="10" hasCustomPrompt="1"/>
          </p:nvPr>
        </p:nvSpPr>
        <p:spPr>
          <a:xfrm>
            <a:off x="149225" y="5838825"/>
            <a:ext cx="9732963" cy="514350"/>
          </a:xfrm>
        </p:spPr>
        <p:txBody>
          <a:bodyPr rtlCol="0">
            <a:normAutofit/>
          </a:bodyPr>
          <a:lstStyle>
            <a:lvl1pPr marL="0" indent="0">
              <a:buNone/>
              <a:defRPr sz="2400">
                <a:latin typeface="Segoe UI Semibold" panose="020B0702040204020203" pitchFamily="34" charset="0"/>
                <a:cs typeface="Segoe UI Semibold" panose="020B0702040204020203" pitchFamily="34" charset="0"/>
              </a:defRPr>
            </a:lvl1pPr>
            <a:lvl2pPr marL="502920" indent="0">
              <a:buNone/>
              <a:defRPr/>
            </a:lvl2pPr>
          </a:lstStyle>
          <a:p>
            <a:pPr lvl="0" rtl="0"/>
            <a:r>
              <a:rPr lang="fr-FR" noProof="0"/>
              <a:t>Modifiez les styles du texte</a:t>
            </a:r>
          </a:p>
        </p:txBody>
      </p:sp>
    </p:spTree>
    <p:extLst>
      <p:ext uri="{BB962C8B-B14F-4D97-AF65-F5344CB8AC3E}">
        <p14:creationId xmlns:p14="http://schemas.microsoft.com/office/powerpoint/2010/main" val="23743975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apositive de titre_Orange_Partiel_blanc">
    <p:spTree>
      <p:nvGrpSpPr>
        <p:cNvPr id="1" name=""/>
        <p:cNvGrpSpPr/>
        <p:nvPr/>
      </p:nvGrpSpPr>
      <p:grpSpPr>
        <a:xfrm>
          <a:off x="0" y="0"/>
          <a:ext cx="0" cy="0"/>
          <a:chOff x="0" y="0"/>
          <a:chExt cx="0" cy="0"/>
        </a:xfrm>
      </p:grpSpPr>
      <p:sp>
        <p:nvSpPr>
          <p:cNvPr id="8" name="Rectangle 4">
            <a:extLst>
              <a:ext uri="{FF2B5EF4-FFF2-40B4-BE49-F238E27FC236}">
                <a16:creationId xmlns:a16="http://schemas.microsoft.com/office/drawing/2014/main" id="{E22DB55A-D262-4089-A5E9-0A41B6D748F2}"/>
              </a:ext>
              <a:ext uri="{C183D7F6-B498-43B3-948B-1728B52AA6E4}">
                <adec:decorative xmlns="" xmlns:adec="http://schemas.microsoft.com/office/drawing/2017/decorative" val="1"/>
              </a:ext>
            </a:extLst>
          </p:cNvPr>
          <p:cNvSpPr/>
          <p:nvPr userDrawn="1"/>
        </p:nvSpPr>
        <p:spPr>
          <a:xfrm>
            <a:off x="0" y="2"/>
            <a:ext cx="10058400" cy="5709918"/>
          </a:xfrm>
          <a:prstGeom prst="rect">
            <a:avLst/>
          </a:prstGeom>
          <a:solidFill>
            <a:srgbClr val="D83B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0890" tIns="35448" rIns="70890" bIns="35448" numCol="1" spcCol="0" rtlCol="0" fromWordArt="0" anchor="ctr" anchorCtr="0" forceAA="0" compatLnSpc="1">
            <a:prstTxWarp prst="textNoShape">
              <a:avLst/>
            </a:prstTxWarp>
            <a:noAutofit/>
          </a:bodyPr>
          <a:lstStyle/>
          <a:p>
            <a:pPr algn="ctr" rtl="0"/>
            <a:endParaRPr lang="fr-FR" sz="1393" noProof="0"/>
          </a:p>
        </p:txBody>
      </p:sp>
      <p:sp>
        <p:nvSpPr>
          <p:cNvPr id="10" name="Titre 1">
            <a:extLst>
              <a:ext uri="{FF2B5EF4-FFF2-40B4-BE49-F238E27FC236}">
                <a16:creationId xmlns:a16="http://schemas.microsoft.com/office/drawing/2014/main" id="{B48F9D15-F2BD-4876-97CA-C3227C5F5784}"/>
              </a:ext>
            </a:extLst>
          </p:cNvPr>
          <p:cNvSpPr>
            <a:spLocks noGrp="1"/>
          </p:cNvSpPr>
          <p:nvPr>
            <p:ph type="ctrTitle"/>
          </p:nvPr>
        </p:nvSpPr>
        <p:spPr>
          <a:xfrm>
            <a:off x="234589" y="1272011"/>
            <a:ext cx="4344184" cy="2705947"/>
          </a:xfrm>
        </p:spPr>
        <p:txBody>
          <a:bodyPr rtlCol="0" anchor="b">
            <a:normAutofit/>
          </a:bodyPr>
          <a:lstStyle>
            <a:lvl1pPr algn="l">
              <a:defRPr lang="en-US" sz="3300" b="1" kern="1200" spc="-170">
                <a:solidFill>
                  <a:schemeClr val="bg1"/>
                </a:solidFill>
                <a:latin typeface="Segoe UI Semibold" panose="020B0702040204020203" pitchFamily="34" charset="0"/>
                <a:ea typeface="+mn-ea"/>
                <a:cs typeface="Segoe UI Semibold" panose="020B0702040204020203" pitchFamily="34" charset="0"/>
              </a:defRPr>
            </a:lvl1pPr>
          </a:lstStyle>
          <a:p>
            <a:pPr rtl="0"/>
            <a:r>
              <a:rPr lang="fr-FR" noProof="0"/>
              <a:t>Modifiez le style du titre</a:t>
            </a:r>
          </a:p>
        </p:txBody>
      </p:sp>
      <p:pic>
        <p:nvPicPr>
          <p:cNvPr id="12" name="Image 11" descr="Logo Microsoft">
            <a:extLst>
              <a:ext uri="{FF2B5EF4-FFF2-40B4-BE49-F238E27FC236}">
                <a16:creationId xmlns:a16="http://schemas.microsoft.com/office/drawing/2014/main" id="{F5C055E0-0361-410A-B6BC-CC4D3CF1C934}"/>
              </a:ext>
            </a:extLst>
          </p:cNvPr>
          <p:cNvPicPr>
            <a:picLocks noChangeAspect="1"/>
          </p:cNvPicPr>
          <p:nvPr userDrawn="1"/>
        </p:nvPicPr>
        <p:blipFill>
          <a:blip r:embed="rId2"/>
          <a:stretch>
            <a:fillRect/>
          </a:stretch>
        </p:blipFill>
        <p:spPr>
          <a:xfrm>
            <a:off x="284350" y="238243"/>
            <a:ext cx="1244850" cy="265176"/>
          </a:xfrm>
          <a:prstGeom prst="rect">
            <a:avLst/>
          </a:prstGeom>
        </p:spPr>
      </p:pic>
      <p:sp>
        <p:nvSpPr>
          <p:cNvPr id="13" name="Espace réservé du texte 2">
            <a:extLst>
              <a:ext uri="{FF2B5EF4-FFF2-40B4-BE49-F238E27FC236}">
                <a16:creationId xmlns:a16="http://schemas.microsoft.com/office/drawing/2014/main" id="{C2573364-6380-4C9D-9A75-BFF3B4A74F17}"/>
              </a:ext>
            </a:extLst>
          </p:cNvPr>
          <p:cNvSpPr>
            <a:spLocks noGrp="1"/>
          </p:cNvSpPr>
          <p:nvPr>
            <p:ph type="body" sz="quarter" idx="10" hasCustomPrompt="1"/>
          </p:nvPr>
        </p:nvSpPr>
        <p:spPr>
          <a:xfrm>
            <a:off x="149225" y="5838825"/>
            <a:ext cx="9732963" cy="514350"/>
          </a:xfrm>
        </p:spPr>
        <p:txBody>
          <a:bodyPr rtlCol="0">
            <a:normAutofit/>
          </a:bodyPr>
          <a:lstStyle>
            <a:lvl1pPr marL="0" indent="0">
              <a:buNone/>
              <a:defRPr sz="2400">
                <a:latin typeface="Segoe UI Semibold" panose="020B0702040204020203" pitchFamily="34" charset="0"/>
                <a:cs typeface="Segoe UI Semibold" panose="020B0702040204020203" pitchFamily="34" charset="0"/>
              </a:defRPr>
            </a:lvl1pPr>
            <a:lvl2pPr marL="502920" indent="0">
              <a:buNone/>
              <a:defRPr/>
            </a:lvl2pPr>
          </a:lstStyle>
          <a:p>
            <a:pPr lvl="0" rtl="0"/>
            <a:r>
              <a:rPr lang="fr-FR" noProof="0"/>
              <a:t>Modifiez les styles du texte</a:t>
            </a:r>
          </a:p>
        </p:txBody>
      </p:sp>
    </p:spTree>
    <p:extLst>
      <p:ext uri="{BB962C8B-B14F-4D97-AF65-F5344CB8AC3E}">
        <p14:creationId xmlns:p14="http://schemas.microsoft.com/office/powerpoint/2010/main" val="40315365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apositive de titre_Orange_Fin">
    <p:spTree>
      <p:nvGrpSpPr>
        <p:cNvPr id="1" name=""/>
        <p:cNvGrpSpPr/>
        <p:nvPr/>
      </p:nvGrpSpPr>
      <p:grpSpPr>
        <a:xfrm>
          <a:off x="0" y="0"/>
          <a:ext cx="0" cy="0"/>
          <a:chOff x="0" y="0"/>
          <a:chExt cx="0" cy="0"/>
        </a:xfrm>
      </p:grpSpPr>
      <p:sp>
        <p:nvSpPr>
          <p:cNvPr id="7" name="Rectangle 4">
            <a:extLst>
              <a:ext uri="{FF2B5EF4-FFF2-40B4-BE49-F238E27FC236}">
                <a16:creationId xmlns:a16="http://schemas.microsoft.com/office/drawing/2014/main" id="{131D55CF-85BE-4498-A27F-EA9F268D172F}"/>
              </a:ext>
              <a:ext uri="{C183D7F6-B498-43B3-948B-1728B52AA6E4}">
                <adec:decorative xmlns="" xmlns:adec="http://schemas.microsoft.com/office/drawing/2017/decorative" val="1"/>
              </a:ext>
            </a:extLst>
          </p:cNvPr>
          <p:cNvSpPr/>
          <p:nvPr userDrawn="1"/>
        </p:nvSpPr>
        <p:spPr>
          <a:xfrm>
            <a:off x="0" y="2"/>
            <a:ext cx="10058400" cy="3453136"/>
          </a:xfrm>
          <a:prstGeom prst="rect">
            <a:avLst/>
          </a:prstGeom>
          <a:solidFill>
            <a:srgbClr val="D83B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2550" tIns="31277" rIns="62550" bIns="31277" numCol="1" spcCol="0" rtlCol="0" fromWordArt="0" anchor="ctr" anchorCtr="0" forceAA="0" compatLnSpc="1">
            <a:prstTxWarp prst="textNoShape">
              <a:avLst/>
            </a:prstTxWarp>
            <a:noAutofit/>
          </a:bodyPr>
          <a:lstStyle/>
          <a:p>
            <a:pPr algn="ctr" rtl="0"/>
            <a:endParaRPr lang="fr-FR" sz="1229" noProof="0"/>
          </a:p>
        </p:txBody>
      </p:sp>
      <p:sp>
        <p:nvSpPr>
          <p:cNvPr id="10" name="Titre 1">
            <a:extLst>
              <a:ext uri="{FF2B5EF4-FFF2-40B4-BE49-F238E27FC236}">
                <a16:creationId xmlns:a16="http://schemas.microsoft.com/office/drawing/2014/main" id="{B48F9D15-F2BD-4876-97CA-C3227C5F5784}"/>
              </a:ext>
            </a:extLst>
          </p:cNvPr>
          <p:cNvSpPr>
            <a:spLocks noGrp="1"/>
          </p:cNvSpPr>
          <p:nvPr>
            <p:ph type="ctrTitle"/>
          </p:nvPr>
        </p:nvSpPr>
        <p:spPr>
          <a:xfrm>
            <a:off x="234589" y="1272012"/>
            <a:ext cx="4344184" cy="1538922"/>
          </a:xfrm>
        </p:spPr>
        <p:txBody>
          <a:bodyPr rtlCol="0" anchor="b">
            <a:normAutofit/>
          </a:bodyPr>
          <a:lstStyle>
            <a:lvl1pPr algn="l">
              <a:defRPr lang="en-US" sz="3300" b="1" kern="1200" spc="-170">
                <a:solidFill>
                  <a:schemeClr val="bg1"/>
                </a:solidFill>
                <a:latin typeface="Segoe UI Semibold" panose="020B0702040204020203" pitchFamily="34" charset="0"/>
                <a:ea typeface="+mn-ea"/>
                <a:cs typeface="Segoe UI Semibold" panose="020B0702040204020203" pitchFamily="34" charset="0"/>
              </a:defRPr>
            </a:lvl1pPr>
          </a:lstStyle>
          <a:p>
            <a:pPr rtl="0"/>
            <a:r>
              <a:rPr lang="fr-FR" noProof="0"/>
              <a:t>Modifiez le style du titre</a:t>
            </a:r>
          </a:p>
        </p:txBody>
      </p:sp>
      <p:pic>
        <p:nvPicPr>
          <p:cNvPr id="12" name="Image 11" descr="Logo Microsoft">
            <a:extLst>
              <a:ext uri="{FF2B5EF4-FFF2-40B4-BE49-F238E27FC236}">
                <a16:creationId xmlns:a16="http://schemas.microsoft.com/office/drawing/2014/main" id="{F5C055E0-0361-410A-B6BC-CC4D3CF1C934}"/>
              </a:ext>
            </a:extLst>
          </p:cNvPr>
          <p:cNvPicPr>
            <a:picLocks noChangeAspect="1"/>
          </p:cNvPicPr>
          <p:nvPr userDrawn="1"/>
        </p:nvPicPr>
        <p:blipFill>
          <a:blip r:embed="rId2"/>
          <a:stretch>
            <a:fillRect/>
          </a:stretch>
        </p:blipFill>
        <p:spPr>
          <a:xfrm>
            <a:off x="284350" y="238243"/>
            <a:ext cx="1244850" cy="265176"/>
          </a:xfrm>
          <a:prstGeom prst="rect">
            <a:avLst/>
          </a:prstGeom>
        </p:spPr>
      </p:pic>
      <p:sp>
        <p:nvSpPr>
          <p:cNvPr id="6" name="Rectangle 5" descr="Arrière-plan gris">
            <a:extLst>
              <a:ext uri="{FF2B5EF4-FFF2-40B4-BE49-F238E27FC236}">
                <a16:creationId xmlns:a16="http://schemas.microsoft.com/office/drawing/2014/main" id="{154ABA70-2B19-4CA2-A2FE-3BCF25249449}"/>
              </a:ext>
            </a:extLst>
          </p:cNvPr>
          <p:cNvSpPr/>
          <p:nvPr userDrawn="1"/>
        </p:nvSpPr>
        <p:spPr>
          <a:xfrm>
            <a:off x="0" y="3453138"/>
            <a:ext cx="10058400" cy="4319262"/>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2040" noProof="0"/>
          </a:p>
        </p:txBody>
      </p:sp>
      <p:sp>
        <p:nvSpPr>
          <p:cNvPr id="13" name="Espace réservé du texte 2">
            <a:extLst>
              <a:ext uri="{FF2B5EF4-FFF2-40B4-BE49-F238E27FC236}">
                <a16:creationId xmlns:a16="http://schemas.microsoft.com/office/drawing/2014/main" id="{C2573364-6380-4C9D-9A75-BFF3B4A74F17}"/>
              </a:ext>
            </a:extLst>
          </p:cNvPr>
          <p:cNvSpPr>
            <a:spLocks noGrp="1"/>
          </p:cNvSpPr>
          <p:nvPr>
            <p:ph type="body" sz="quarter" idx="10" hasCustomPrompt="1"/>
          </p:nvPr>
        </p:nvSpPr>
        <p:spPr>
          <a:xfrm>
            <a:off x="149225" y="3691379"/>
            <a:ext cx="9732963" cy="514350"/>
          </a:xfrm>
        </p:spPr>
        <p:txBody>
          <a:bodyPr rtlCol="0">
            <a:normAutofit/>
          </a:bodyPr>
          <a:lstStyle>
            <a:lvl1pPr marL="0" indent="0">
              <a:buNone/>
              <a:defRPr sz="2400">
                <a:latin typeface="Segoe UI Semibold" panose="020B0702040204020203" pitchFamily="34" charset="0"/>
                <a:cs typeface="Segoe UI Semibold" panose="020B0702040204020203" pitchFamily="34" charset="0"/>
              </a:defRPr>
            </a:lvl1pPr>
            <a:lvl2pPr marL="502920" indent="0">
              <a:buNone/>
              <a:defRPr/>
            </a:lvl2pPr>
          </a:lstStyle>
          <a:p>
            <a:pPr lvl="0" rtl="0"/>
            <a:r>
              <a:rPr lang="fr-FR" noProof="0"/>
              <a:t>Modifiez les styles du texte</a:t>
            </a:r>
          </a:p>
        </p:txBody>
      </p:sp>
    </p:spTree>
    <p:extLst>
      <p:ext uri="{BB962C8B-B14F-4D97-AF65-F5344CB8AC3E}">
        <p14:creationId xmlns:p14="http://schemas.microsoft.com/office/powerpoint/2010/main" val="29595061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apositive de titre_Orange_Fin_blanc">
    <p:spTree>
      <p:nvGrpSpPr>
        <p:cNvPr id="1" name=""/>
        <p:cNvGrpSpPr/>
        <p:nvPr/>
      </p:nvGrpSpPr>
      <p:grpSpPr>
        <a:xfrm>
          <a:off x="0" y="0"/>
          <a:ext cx="0" cy="0"/>
          <a:chOff x="0" y="0"/>
          <a:chExt cx="0" cy="0"/>
        </a:xfrm>
      </p:grpSpPr>
      <p:sp>
        <p:nvSpPr>
          <p:cNvPr id="7" name="Rectangle 4">
            <a:extLst>
              <a:ext uri="{FF2B5EF4-FFF2-40B4-BE49-F238E27FC236}">
                <a16:creationId xmlns:a16="http://schemas.microsoft.com/office/drawing/2014/main" id="{131D55CF-85BE-4498-A27F-EA9F268D172F}"/>
              </a:ext>
              <a:ext uri="{C183D7F6-B498-43B3-948B-1728B52AA6E4}">
                <adec:decorative xmlns="" xmlns:adec="http://schemas.microsoft.com/office/drawing/2017/decorative" val="1"/>
              </a:ext>
            </a:extLst>
          </p:cNvPr>
          <p:cNvSpPr/>
          <p:nvPr userDrawn="1"/>
        </p:nvSpPr>
        <p:spPr>
          <a:xfrm>
            <a:off x="0" y="2"/>
            <a:ext cx="10058400" cy="3453136"/>
          </a:xfrm>
          <a:prstGeom prst="rect">
            <a:avLst/>
          </a:prstGeom>
          <a:solidFill>
            <a:srgbClr val="D83B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2550" tIns="31277" rIns="62550" bIns="31277" numCol="1" spcCol="0" rtlCol="0" fromWordArt="0" anchor="ctr" anchorCtr="0" forceAA="0" compatLnSpc="1">
            <a:prstTxWarp prst="textNoShape">
              <a:avLst/>
            </a:prstTxWarp>
            <a:noAutofit/>
          </a:bodyPr>
          <a:lstStyle/>
          <a:p>
            <a:pPr algn="ctr" rtl="0"/>
            <a:endParaRPr lang="fr-FR" sz="1229" noProof="0"/>
          </a:p>
        </p:txBody>
      </p:sp>
      <p:sp>
        <p:nvSpPr>
          <p:cNvPr id="10" name="Titre 1">
            <a:extLst>
              <a:ext uri="{FF2B5EF4-FFF2-40B4-BE49-F238E27FC236}">
                <a16:creationId xmlns:a16="http://schemas.microsoft.com/office/drawing/2014/main" id="{B48F9D15-F2BD-4876-97CA-C3227C5F5784}"/>
              </a:ext>
            </a:extLst>
          </p:cNvPr>
          <p:cNvSpPr>
            <a:spLocks noGrp="1"/>
          </p:cNvSpPr>
          <p:nvPr>
            <p:ph type="ctrTitle"/>
          </p:nvPr>
        </p:nvSpPr>
        <p:spPr>
          <a:xfrm>
            <a:off x="234589" y="1272012"/>
            <a:ext cx="4344184" cy="1538922"/>
          </a:xfrm>
        </p:spPr>
        <p:txBody>
          <a:bodyPr rtlCol="0" anchor="b">
            <a:normAutofit/>
          </a:bodyPr>
          <a:lstStyle>
            <a:lvl1pPr algn="l">
              <a:defRPr lang="en-US" sz="3300" b="1" kern="1200" spc="-170">
                <a:solidFill>
                  <a:schemeClr val="bg1"/>
                </a:solidFill>
                <a:latin typeface="Segoe UI Semibold" panose="020B0702040204020203" pitchFamily="34" charset="0"/>
                <a:ea typeface="+mn-ea"/>
                <a:cs typeface="Segoe UI Semibold" panose="020B0702040204020203" pitchFamily="34" charset="0"/>
              </a:defRPr>
            </a:lvl1pPr>
          </a:lstStyle>
          <a:p>
            <a:pPr rtl="0"/>
            <a:r>
              <a:rPr lang="fr-FR" noProof="0"/>
              <a:t>Modifiez le style du titre</a:t>
            </a:r>
          </a:p>
        </p:txBody>
      </p:sp>
      <p:pic>
        <p:nvPicPr>
          <p:cNvPr id="12" name="Image 11" descr="Logo Microsoft">
            <a:extLst>
              <a:ext uri="{FF2B5EF4-FFF2-40B4-BE49-F238E27FC236}">
                <a16:creationId xmlns:a16="http://schemas.microsoft.com/office/drawing/2014/main" id="{F5C055E0-0361-410A-B6BC-CC4D3CF1C934}"/>
              </a:ext>
            </a:extLst>
          </p:cNvPr>
          <p:cNvPicPr>
            <a:picLocks noChangeAspect="1"/>
          </p:cNvPicPr>
          <p:nvPr userDrawn="1"/>
        </p:nvPicPr>
        <p:blipFill>
          <a:blip r:embed="rId2"/>
          <a:stretch>
            <a:fillRect/>
          </a:stretch>
        </p:blipFill>
        <p:spPr>
          <a:xfrm>
            <a:off x="284350" y="238243"/>
            <a:ext cx="1244850" cy="265176"/>
          </a:xfrm>
          <a:prstGeom prst="rect">
            <a:avLst/>
          </a:prstGeom>
        </p:spPr>
      </p:pic>
      <p:sp>
        <p:nvSpPr>
          <p:cNvPr id="13" name="Espace réservé du texte 2">
            <a:extLst>
              <a:ext uri="{FF2B5EF4-FFF2-40B4-BE49-F238E27FC236}">
                <a16:creationId xmlns:a16="http://schemas.microsoft.com/office/drawing/2014/main" id="{C2573364-6380-4C9D-9A75-BFF3B4A74F17}"/>
              </a:ext>
            </a:extLst>
          </p:cNvPr>
          <p:cNvSpPr>
            <a:spLocks noGrp="1"/>
          </p:cNvSpPr>
          <p:nvPr>
            <p:ph type="body" sz="quarter" idx="10" hasCustomPrompt="1"/>
          </p:nvPr>
        </p:nvSpPr>
        <p:spPr>
          <a:xfrm>
            <a:off x="149225" y="3691379"/>
            <a:ext cx="9732963" cy="514350"/>
          </a:xfrm>
        </p:spPr>
        <p:txBody>
          <a:bodyPr rtlCol="0">
            <a:normAutofit/>
          </a:bodyPr>
          <a:lstStyle>
            <a:lvl1pPr marL="0" indent="0">
              <a:buNone/>
              <a:defRPr sz="2400">
                <a:latin typeface="Segoe UI Semibold" panose="020B0702040204020203" pitchFamily="34" charset="0"/>
                <a:cs typeface="Segoe UI Semibold" panose="020B0702040204020203" pitchFamily="34" charset="0"/>
              </a:defRPr>
            </a:lvl1pPr>
            <a:lvl2pPr marL="502920" indent="0">
              <a:buNone/>
              <a:defRPr/>
            </a:lvl2pPr>
          </a:lstStyle>
          <a:p>
            <a:pPr lvl="0" rtl="0"/>
            <a:r>
              <a:rPr lang="fr-FR" noProof="0"/>
              <a:t>Modifiez les styles du texte</a:t>
            </a:r>
          </a:p>
        </p:txBody>
      </p:sp>
    </p:spTree>
    <p:extLst>
      <p:ext uri="{BB962C8B-B14F-4D97-AF65-F5344CB8AC3E}">
        <p14:creationId xmlns:p14="http://schemas.microsoft.com/office/powerpoint/2010/main" val="22002713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reEtTexte_EnTêteRouge">
    <p:spTree>
      <p:nvGrpSpPr>
        <p:cNvPr id="1" name=""/>
        <p:cNvGrpSpPr/>
        <p:nvPr/>
      </p:nvGrpSpPr>
      <p:grpSpPr>
        <a:xfrm>
          <a:off x="0" y="0"/>
          <a:ext cx="0" cy="0"/>
          <a:chOff x="0" y="0"/>
          <a:chExt cx="0" cy="0"/>
        </a:xfrm>
      </p:grpSpPr>
      <p:sp>
        <p:nvSpPr>
          <p:cNvPr id="4" name="Rectangle 4" descr="Arrière-plan bleu">
            <a:extLst>
              <a:ext uri="{FF2B5EF4-FFF2-40B4-BE49-F238E27FC236}">
                <a16:creationId xmlns:a16="http://schemas.microsoft.com/office/drawing/2014/main" id="{5D66759F-426F-4A06-A6EF-E3E4ED965DAC}"/>
              </a:ext>
            </a:extLst>
          </p:cNvPr>
          <p:cNvSpPr/>
          <p:nvPr userDrawn="1"/>
        </p:nvSpPr>
        <p:spPr>
          <a:xfrm>
            <a:off x="0" y="1"/>
            <a:ext cx="10058400" cy="9210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2040" noProof="0">
              <a:solidFill>
                <a:srgbClr val="0078D4"/>
              </a:solidFill>
            </a:endParaRPr>
          </a:p>
        </p:txBody>
      </p:sp>
      <p:sp>
        <p:nvSpPr>
          <p:cNvPr id="10" name="Espace réservé du texte 9">
            <a:extLst>
              <a:ext uri="{FF2B5EF4-FFF2-40B4-BE49-F238E27FC236}">
                <a16:creationId xmlns:a16="http://schemas.microsoft.com/office/drawing/2014/main" id="{CD667C9B-0EAE-4344-8E25-813F368E0E15}"/>
              </a:ext>
            </a:extLst>
          </p:cNvPr>
          <p:cNvSpPr>
            <a:spLocks noGrp="1"/>
          </p:cNvSpPr>
          <p:nvPr>
            <p:ph type="body" sz="quarter" idx="10" hasCustomPrompt="1"/>
          </p:nvPr>
        </p:nvSpPr>
        <p:spPr>
          <a:xfrm>
            <a:off x="154224" y="1985616"/>
            <a:ext cx="2198965" cy="2250758"/>
          </a:xfrm>
        </p:spPr>
        <p:txBody>
          <a:bodyPr rtlCol="0">
            <a:normAutofit/>
          </a:bodyPr>
          <a:lstStyle>
            <a:lvl1pPr marL="0" indent="0" algn="l" defTabSz="1036271" rtl="0" eaLnBrk="1" latinLnBrk="0" hangingPunct="1">
              <a:buNone/>
              <a:defRPr lang="en-US" sz="1500" kern="1200" dirty="0" smtClean="0">
                <a:solidFill>
                  <a:schemeClr val="tx1"/>
                </a:solidFill>
                <a:latin typeface="Segoe UI Semibold" panose="020B0702040204020203" pitchFamily="34" charset="0"/>
                <a:ea typeface="+mn-ea"/>
                <a:cs typeface="Segoe UI Semibold" panose="020B0702040204020203" pitchFamily="34" charset="0"/>
              </a:defRPr>
            </a:lvl1pPr>
            <a:lvl2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2pPr>
            <a:lvl3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3pPr>
            <a:lvl4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4pPr>
            <a:lvl5pPr marL="0" indent="0" algn="l" defTabSz="1036271" rtl="0" eaLnBrk="1" latinLnBrk="0" hangingPunct="1">
              <a:buNone/>
              <a:defRPr lang="en-US" sz="1587" kern="1200" dirty="0">
                <a:solidFill>
                  <a:schemeClr val="tx1"/>
                </a:solidFill>
                <a:latin typeface="Segoe UI Semibold" panose="020B0702040204020203" pitchFamily="34" charset="0"/>
                <a:ea typeface="+mn-ea"/>
                <a:cs typeface="Segoe UI Semibold" panose="020B0702040204020203" pitchFamily="34" charset="0"/>
              </a:defRPr>
            </a:lvl5pPr>
          </a:lstStyle>
          <a:p>
            <a:pPr lvl="0" rtl="0"/>
            <a:r>
              <a:rPr lang="fr-FR" noProof="0"/>
              <a:t>Modifiez les styles du texte</a:t>
            </a:r>
          </a:p>
        </p:txBody>
      </p:sp>
      <p:sp>
        <p:nvSpPr>
          <p:cNvPr id="11" name="Titre 1">
            <a:extLst>
              <a:ext uri="{FF2B5EF4-FFF2-40B4-BE49-F238E27FC236}">
                <a16:creationId xmlns:a16="http://schemas.microsoft.com/office/drawing/2014/main" id="{27224633-DAF6-42FB-AB35-295D49072FDC}"/>
              </a:ext>
            </a:extLst>
          </p:cNvPr>
          <p:cNvSpPr>
            <a:spLocks noGrp="1"/>
          </p:cNvSpPr>
          <p:nvPr>
            <p:ph type="title"/>
          </p:nvPr>
        </p:nvSpPr>
        <p:spPr>
          <a:xfrm>
            <a:off x="154223" y="178248"/>
            <a:ext cx="8675370" cy="547956"/>
          </a:xfrm>
        </p:spPr>
        <p:txBody>
          <a:bodyPr rtlCol="0"/>
          <a:lstStyle>
            <a:lvl1pPr>
              <a:defRPr lang="en-US" sz="2400" kern="1200" smtClean="0">
                <a:solidFill>
                  <a:schemeClr val="bg1"/>
                </a:solidFill>
                <a:latin typeface="Segoe UI Semibold" panose="020B0702040204020203" pitchFamily="34" charset="0"/>
                <a:ea typeface="+mn-ea"/>
                <a:cs typeface="Segoe UI Semibold" panose="020B0702040204020203" pitchFamily="34" charset="0"/>
              </a:defRPr>
            </a:lvl1pPr>
          </a:lstStyle>
          <a:p>
            <a:pPr rtl="0"/>
            <a:r>
              <a:rPr lang="fr-FR" noProof="0"/>
              <a:t>Modifiez le style du titre</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apositive de titre_Bleu_Intégral">
    <p:spTree>
      <p:nvGrpSpPr>
        <p:cNvPr id="1" name=""/>
        <p:cNvGrpSpPr/>
        <p:nvPr/>
      </p:nvGrpSpPr>
      <p:grpSpPr>
        <a:xfrm>
          <a:off x="0" y="0"/>
          <a:ext cx="0" cy="0"/>
          <a:chOff x="0" y="0"/>
          <a:chExt cx="0" cy="0"/>
        </a:xfrm>
      </p:grpSpPr>
      <p:sp>
        <p:nvSpPr>
          <p:cNvPr id="6" name="Rectangle 4" descr="Arrière-plan bleu">
            <a:extLst>
              <a:ext uri="{FF2B5EF4-FFF2-40B4-BE49-F238E27FC236}">
                <a16:creationId xmlns:a16="http://schemas.microsoft.com/office/drawing/2014/main" id="{EA59F1ED-0E67-4FB1-8686-7C6FEB4C3E46}"/>
              </a:ext>
            </a:extLst>
          </p:cNvPr>
          <p:cNvSpPr/>
          <p:nvPr userDrawn="1"/>
        </p:nvSpPr>
        <p:spPr>
          <a:xfrm>
            <a:off x="0" y="1"/>
            <a:ext cx="10058400" cy="7772402"/>
          </a:xfrm>
          <a:prstGeom prst="rect">
            <a:avLst/>
          </a:prstGeom>
          <a:solidFill>
            <a:srgbClr val="0078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2040" noProof="0">
              <a:solidFill>
                <a:srgbClr val="0078D4"/>
              </a:solidFill>
            </a:endParaRPr>
          </a:p>
        </p:txBody>
      </p:sp>
      <p:sp>
        <p:nvSpPr>
          <p:cNvPr id="10" name="Titre 1">
            <a:extLst>
              <a:ext uri="{FF2B5EF4-FFF2-40B4-BE49-F238E27FC236}">
                <a16:creationId xmlns:a16="http://schemas.microsoft.com/office/drawing/2014/main" id="{B48F9D15-F2BD-4876-97CA-C3227C5F5784}"/>
              </a:ext>
            </a:extLst>
          </p:cNvPr>
          <p:cNvSpPr>
            <a:spLocks noGrp="1"/>
          </p:cNvSpPr>
          <p:nvPr>
            <p:ph type="ctrTitle"/>
          </p:nvPr>
        </p:nvSpPr>
        <p:spPr>
          <a:xfrm>
            <a:off x="234589" y="1272011"/>
            <a:ext cx="4344184" cy="2705947"/>
          </a:xfrm>
        </p:spPr>
        <p:txBody>
          <a:bodyPr rtlCol="0" anchor="b">
            <a:normAutofit/>
          </a:bodyPr>
          <a:lstStyle>
            <a:lvl1pPr algn="l">
              <a:defRPr lang="en-US" sz="3300" b="1" kern="1200" spc="-170">
                <a:solidFill>
                  <a:schemeClr val="bg1"/>
                </a:solidFill>
                <a:latin typeface="+mj-lt"/>
                <a:ea typeface="+mn-ea"/>
                <a:cs typeface="+mn-cs"/>
              </a:defRPr>
            </a:lvl1pPr>
          </a:lstStyle>
          <a:p>
            <a:pPr rtl="0"/>
            <a:r>
              <a:rPr lang="fr-FR" noProof="0"/>
              <a:t>Modifiez le style du titre</a:t>
            </a:r>
          </a:p>
        </p:txBody>
      </p:sp>
      <p:sp>
        <p:nvSpPr>
          <p:cNvPr id="11" name="Sous-titre 2">
            <a:extLst>
              <a:ext uri="{FF2B5EF4-FFF2-40B4-BE49-F238E27FC236}">
                <a16:creationId xmlns:a16="http://schemas.microsoft.com/office/drawing/2014/main" id="{0C86B30E-69E2-470A-A4A5-5938C070A9C8}"/>
              </a:ext>
            </a:extLst>
          </p:cNvPr>
          <p:cNvSpPr>
            <a:spLocks noGrp="1"/>
          </p:cNvSpPr>
          <p:nvPr>
            <p:ph type="subTitle" idx="1"/>
          </p:nvPr>
        </p:nvSpPr>
        <p:spPr>
          <a:xfrm>
            <a:off x="234589" y="4082310"/>
            <a:ext cx="4344184" cy="1876530"/>
          </a:xfrm>
        </p:spPr>
        <p:txBody>
          <a:bodyPr rtlCol="0">
            <a:normAutofit/>
          </a:bodyPr>
          <a:lstStyle>
            <a:lvl1pPr marL="0" indent="0" algn="l">
              <a:buNone/>
              <a:defRPr sz="1500">
                <a:solidFill>
                  <a:schemeClr val="bg1"/>
                </a:solidFill>
                <a:latin typeface="+mn-lt"/>
              </a:defRPr>
            </a:lvl1pPr>
            <a:lvl2pPr marL="518136" indent="0" algn="ctr">
              <a:buNone/>
              <a:defRPr sz="2267"/>
            </a:lvl2pPr>
            <a:lvl3pPr marL="1036271" indent="0" algn="ctr">
              <a:buNone/>
              <a:defRPr sz="2040"/>
            </a:lvl3pPr>
            <a:lvl4pPr marL="1554407" indent="0" algn="ctr">
              <a:buNone/>
              <a:defRPr sz="1813"/>
            </a:lvl4pPr>
            <a:lvl5pPr marL="2072543" indent="0" algn="ctr">
              <a:buNone/>
              <a:defRPr sz="1813"/>
            </a:lvl5pPr>
            <a:lvl6pPr marL="2590678" indent="0" algn="ctr">
              <a:buNone/>
              <a:defRPr sz="1813"/>
            </a:lvl6pPr>
            <a:lvl7pPr marL="3108814" indent="0" algn="ctr">
              <a:buNone/>
              <a:defRPr sz="1813"/>
            </a:lvl7pPr>
            <a:lvl8pPr marL="3626950" indent="0" algn="ctr">
              <a:buNone/>
              <a:defRPr sz="1813"/>
            </a:lvl8pPr>
            <a:lvl9pPr marL="4145086" indent="0" algn="ctr">
              <a:buNone/>
              <a:defRPr sz="1813"/>
            </a:lvl9pPr>
          </a:lstStyle>
          <a:p>
            <a:pPr rtl="0"/>
            <a:r>
              <a:rPr lang="fr-FR" noProof="0"/>
              <a:t>Modifiez le style des sous-titres du masque</a:t>
            </a:r>
          </a:p>
        </p:txBody>
      </p:sp>
      <p:pic>
        <p:nvPicPr>
          <p:cNvPr id="12" name="Image 11" descr="Logo Microsoft">
            <a:extLst>
              <a:ext uri="{FF2B5EF4-FFF2-40B4-BE49-F238E27FC236}">
                <a16:creationId xmlns:a16="http://schemas.microsoft.com/office/drawing/2014/main" id="{F5C055E0-0361-410A-B6BC-CC4D3CF1C934}"/>
              </a:ext>
            </a:extLst>
          </p:cNvPr>
          <p:cNvPicPr>
            <a:picLocks noChangeAspect="1"/>
          </p:cNvPicPr>
          <p:nvPr userDrawn="1"/>
        </p:nvPicPr>
        <p:blipFill>
          <a:blip r:embed="rId2"/>
          <a:stretch>
            <a:fillRect/>
          </a:stretch>
        </p:blipFill>
        <p:spPr>
          <a:xfrm>
            <a:off x="284350" y="238243"/>
            <a:ext cx="1244850" cy="265176"/>
          </a:xfrm>
          <a:prstGeom prst="rect">
            <a:avLst/>
          </a:prstGeom>
        </p:spPr>
      </p:pic>
    </p:spTree>
    <p:extLst>
      <p:ext uri="{BB962C8B-B14F-4D97-AF65-F5344CB8AC3E}">
        <p14:creationId xmlns:p14="http://schemas.microsoft.com/office/powerpoint/2010/main" val="20004776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Diapositive de titre_Orange_Partiel">
    <p:spTree>
      <p:nvGrpSpPr>
        <p:cNvPr id="1" name=""/>
        <p:cNvGrpSpPr/>
        <p:nvPr/>
      </p:nvGrpSpPr>
      <p:grpSpPr>
        <a:xfrm>
          <a:off x="0" y="0"/>
          <a:ext cx="0" cy="0"/>
          <a:chOff x="0" y="0"/>
          <a:chExt cx="0" cy="0"/>
        </a:xfrm>
      </p:grpSpPr>
      <p:sp>
        <p:nvSpPr>
          <p:cNvPr id="7" name="Rectangle 4" descr="Arrière-plan bleu">
            <a:extLst>
              <a:ext uri="{FF2B5EF4-FFF2-40B4-BE49-F238E27FC236}">
                <a16:creationId xmlns:a16="http://schemas.microsoft.com/office/drawing/2014/main" id="{09A1E4C2-8F8F-402F-B390-8975A435B0A1}"/>
              </a:ext>
            </a:extLst>
          </p:cNvPr>
          <p:cNvSpPr/>
          <p:nvPr userDrawn="1"/>
        </p:nvSpPr>
        <p:spPr>
          <a:xfrm>
            <a:off x="0" y="1"/>
            <a:ext cx="10058400" cy="5709919"/>
          </a:xfrm>
          <a:prstGeom prst="rect">
            <a:avLst/>
          </a:prstGeom>
          <a:solidFill>
            <a:srgbClr val="0078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2040" noProof="0">
              <a:solidFill>
                <a:srgbClr val="0078D4"/>
              </a:solidFill>
            </a:endParaRPr>
          </a:p>
        </p:txBody>
      </p:sp>
      <p:sp>
        <p:nvSpPr>
          <p:cNvPr id="10" name="Titre 1">
            <a:extLst>
              <a:ext uri="{FF2B5EF4-FFF2-40B4-BE49-F238E27FC236}">
                <a16:creationId xmlns:a16="http://schemas.microsoft.com/office/drawing/2014/main" id="{B48F9D15-F2BD-4876-97CA-C3227C5F5784}"/>
              </a:ext>
            </a:extLst>
          </p:cNvPr>
          <p:cNvSpPr>
            <a:spLocks noGrp="1"/>
          </p:cNvSpPr>
          <p:nvPr>
            <p:ph type="ctrTitle"/>
          </p:nvPr>
        </p:nvSpPr>
        <p:spPr>
          <a:xfrm>
            <a:off x="234589" y="1272011"/>
            <a:ext cx="4344184" cy="2705947"/>
          </a:xfrm>
        </p:spPr>
        <p:txBody>
          <a:bodyPr rtlCol="0" anchor="b">
            <a:normAutofit/>
          </a:bodyPr>
          <a:lstStyle>
            <a:lvl1pPr algn="l">
              <a:defRPr lang="en-US" sz="3300" b="1" kern="1200" spc="-170">
                <a:solidFill>
                  <a:schemeClr val="bg1"/>
                </a:solidFill>
                <a:latin typeface="Segoe UI Semibold" panose="020B0702040204020203" pitchFamily="34" charset="0"/>
                <a:ea typeface="+mn-ea"/>
                <a:cs typeface="Segoe UI Semibold" panose="020B0702040204020203" pitchFamily="34" charset="0"/>
              </a:defRPr>
            </a:lvl1pPr>
          </a:lstStyle>
          <a:p>
            <a:pPr rtl="0"/>
            <a:r>
              <a:rPr lang="fr-FR" noProof="0"/>
              <a:t>Modifiez le style du titre</a:t>
            </a:r>
          </a:p>
        </p:txBody>
      </p:sp>
      <p:pic>
        <p:nvPicPr>
          <p:cNvPr id="12" name="Image 11" descr="Logo Microsoft">
            <a:extLst>
              <a:ext uri="{FF2B5EF4-FFF2-40B4-BE49-F238E27FC236}">
                <a16:creationId xmlns:a16="http://schemas.microsoft.com/office/drawing/2014/main" id="{F5C055E0-0361-410A-B6BC-CC4D3CF1C934}"/>
              </a:ext>
            </a:extLst>
          </p:cNvPr>
          <p:cNvPicPr>
            <a:picLocks noChangeAspect="1"/>
          </p:cNvPicPr>
          <p:nvPr userDrawn="1"/>
        </p:nvPicPr>
        <p:blipFill>
          <a:blip r:embed="rId2"/>
          <a:stretch>
            <a:fillRect/>
          </a:stretch>
        </p:blipFill>
        <p:spPr>
          <a:xfrm>
            <a:off x="284350" y="238243"/>
            <a:ext cx="1244850" cy="265176"/>
          </a:xfrm>
          <a:prstGeom prst="rect">
            <a:avLst/>
          </a:prstGeom>
        </p:spPr>
      </p:pic>
      <p:sp>
        <p:nvSpPr>
          <p:cNvPr id="6" name="Rectangle 5" descr="Arrière-plan gris">
            <a:extLst>
              <a:ext uri="{FF2B5EF4-FFF2-40B4-BE49-F238E27FC236}">
                <a16:creationId xmlns:a16="http://schemas.microsoft.com/office/drawing/2014/main" id="{154ABA70-2B19-4CA2-A2FE-3BCF25249449}"/>
              </a:ext>
            </a:extLst>
          </p:cNvPr>
          <p:cNvSpPr/>
          <p:nvPr userDrawn="1"/>
        </p:nvSpPr>
        <p:spPr>
          <a:xfrm>
            <a:off x="0" y="5709920"/>
            <a:ext cx="10058400" cy="2062480"/>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2040" noProof="0"/>
          </a:p>
        </p:txBody>
      </p:sp>
      <p:sp>
        <p:nvSpPr>
          <p:cNvPr id="11" name="Espace réservé du texte 2">
            <a:extLst>
              <a:ext uri="{FF2B5EF4-FFF2-40B4-BE49-F238E27FC236}">
                <a16:creationId xmlns:a16="http://schemas.microsoft.com/office/drawing/2014/main" id="{5A9CB415-1D11-4549-9DF1-E5AF0E31E5DC}"/>
              </a:ext>
            </a:extLst>
          </p:cNvPr>
          <p:cNvSpPr>
            <a:spLocks noGrp="1"/>
          </p:cNvSpPr>
          <p:nvPr>
            <p:ph type="body" sz="quarter" idx="10" hasCustomPrompt="1"/>
          </p:nvPr>
        </p:nvSpPr>
        <p:spPr>
          <a:xfrm>
            <a:off x="149225" y="5838825"/>
            <a:ext cx="9732963" cy="514350"/>
          </a:xfrm>
        </p:spPr>
        <p:txBody>
          <a:bodyPr rtlCol="0">
            <a:normAutofit/>
          </a:bodyPr>
          <a:lstStyle>
            <a:lvl1pPr marL="0" indent="0">
              <a:buNone/>
              <a:defRPr sz="2400">
                <a:latin typeface="Segoe UI Semibold" panose="020B0702040204020203" pitchFamily="34" charset="0"/>
                <a:cs typeface="Segoe UI Semibold" panose="020B0702040204020203" pitchFamily="34" charset="0"/>
              </a:defRPr>
            </a:lvl1pPr>
            <a:lvl2pPr marL="502920" indent="0">
              <a:buNone/>
              <a:defRPr/>
            </a:lvl2pPr>
          </a:lstStyle>
          <a:p>
            <a:pPr lvl="0" rtl="0"/>
            <a:r>
              <a:rPr lang="fr-FR" noProof="0"/>
              <a:t>Modifiez les styles du texte</a:t>
            </a:r>
          </a:p>
        </p:txBody>
      </p:sp>
    </p:spTree>
    <p:extLst>
      <p:ext uri="{BB962C8B-B14F-4D97-AF65-F5344CB8AC3E}">
        <p14:creationId xmlns:p14="http://schemas.microsoft.com/office/powerpoint/2010/main" val="26804654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apositive de titre_Bleu_Partiel_blanc">
    <p:spTree>
      <p:nvGrpSpPr>
        <p:cNvPr id="1" name=""/>
        <p:cNvGrpSpPr/>
        <p:nvPr/>
      </p:nvGrpSpPr>
      <p:grpSpPr>
        <a:xfrm>
          <a:off x="0" y="0"/>
          <a:ext cx="0" cy="0"/>
          <a:chOff x="0" y="0"/>
          <a:chExt cx="0" cy="0"/>
        </a:xfrm>
      </p:grpSpPr>
      <p:sp>
        <p:nvSpPr>
          <p:cNvPr id="6" name="Rectangle 4" descr="Arrière-plan bleu">
            <a:extLst>
              <a:ext uri="{FF2B5EF4-FFF2-40B4-BE49-F238E27FC236}">
                <a16:creationId xmlns:a16="http://schemas.microsoft.com/office/drawing/2014/main" id="{00DAB062-0693-41B1-A715-5C9232A2FB22}"/>
              </a:ext>
            </a:extLst>
          </p:cNvPr>
          <p:cNvSpPr/>
          <p:nvPr userDrawn="1"/>
        </p:nvSpPr>
        <p:spPr>
          <a:xfrm>
            <a:off x="0" y="1"/>
            <a:ext cx="10058400" cy="5709919"/>
          </a:xfrm>
          <a:prstGeom prst="rect">
            <a:avLst/>
          </a:prstGeom>
          <a:solidFill>
            <a:srgbClr val="0078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2040" noProof="0">
              <a:solidFill>
                <a:srgbClr val="0078D4"/>
              </a:solidFill>
            </a:endParaRPr>
          </a:p>
        </p:txBody>
      </p:sp>
      <p:sp>
        <p:nvSpPr>
          <p:cNvPr id="10" name="Titre 1">
            <a:extLst>
              <a:ext uri="{FF2B5EF4-FFF2-40B4-BE49-F238E27FC236}">
                <a16:creationId xmlns:a16="http://schemas.microsoft.com/office/drawing/2014/main" id="{B48F9D15-F2BD-4876-97CA-C3227C5F5784}"/>
              </a:ext>
            </a:extLst>
          </p:cNvPr>
          <p:cNvSpPr>
            <a:spLocks noGrp="1"/>
          </p:cNvSpPr>
          <p:nvPr>
            <p:ph type="ctrTitle"/>
          </p:nvPr>
        </p:nvSpPr>
        <p:spPr>
          <a:xfrm>
            <a:off x="234589" y="1272011"/>
            <a:ext cx="4344184" cy="2705947"/>
          </a:xfrm>
        </p:spPr>
        <p:txBody>
          <a:bodyPr rtlCol="0" anchor="b">
            <a:normAutofit/>
          </a:bodyPr>
          <a:lstStyle>
            <a:lvl1pPr algn="l">
              <a:defRPr lang="en-US" sz="3300" b="1" kern="1200" spc="-170">
                <a:solidFill>
                  <a:schemeClr val="bg1"/>
                </a:solidFill>
                <a:latin typeface="Segoe UI Semibold" panose="020B0702040204020203" pitchFamily="34" charset="0"/>
                <a:ea typeface="+mn-ea"/>
                <a:cs typeface="Segoe UI Semibold" panose="020B0702040204020203" pitchFamily="34" charset="0"/>
              </a:defRPr>
            </a:lvl1pPr>
          </a:lstStyle>
          <a:p>
            <a:pPr rtl="0"/>
            <a:r>
              <a:rPr lang="fr-FR" noProof="0"/>
              <a:t>Modifiez le style du titre</a:t>
            </a:r>
          </a:p>
        </p:txBody>
      </p:sp>
      <p:pic>
        <p:nvPicPr>
          <p:cNvPr id="12" name="Image 11" descr="Logo Microsoft">
            <a:extLst>
              <a:ext uri="{FF2B5EF4-FFF2-40B4-BE49-F238E27FC236}">
                <a16:creationId xmlns:a16="http://schemas.microsoft.com/office/drawing/2014/main" id="{F5C055E0-0361-410A-B6BC-CC4D3CF1C934}"/>
              </a:ext>
            </a:extLst>
          </p:cNvPr>
          <p:cNvPicPr>
            <a:picLocks noChangeAspect="1"/>
          </p:cNvPicPr>
          <p:nvPr userDrawn="1"/>
        </p:nvPicPr>
        <p:blipFill>
          <a:blip r:embed="rId2"/>
          <a:stretch>
            <a:fillRect/>
          </a:stretch>
        </p:blipFill>
        <p:spPr>
          <a:xfrm>
            <a:off x="284350" y="238243"/>
            <a:ext cx="1244850" cy="265176"/>
          </a:xfrm>
          <a:prstGeom prst="rect">
            <a:avLst/>
          </a:prstGeom>
        </p:spPr>
      </p:pic>
      <p:sp>
        <p:nvSpPr>
          <p:cNvPr id="13" name="Espace réservé du texte 2">
            <a:extLst>
              <a:ext uri="{FF2B5EF4-FFF2-40B4-BE49-F238E27FC236}">
                <a16:creationId xmlns:a16="http://schemas.microsoft.com/office/drawing/2014/main" id="{C2573364-6380-4C9D-9A75-BFF3B4A74F17}"/>
              </a:ext>
            </a:extLst>
          </p:cNvPr>
          <p:cNvSpPr>
            <a:spLocks noGrp="1"/>
          </p:cNvSpPr>
          <p:nvPr>
            <p:ph type="body" sz="quarter" idx="10" hasCustomPrompt="1"/>
          </p:nvPr>
        </p:nvSpPr>
        <p:spPr>
          <a:xfrm>
            <a:off x="149225" y="5838825"/>
            <a:ext cx="9732963" cy="514350"/>
          </a:xfrm>
        </p:spPr>
        <p:txBody>
          <a:bodyPr rtlCol="0">
            <a:normAutofit/>
          </a:bodyPr>
          <a:lstStyle>
            <a:lvl1pPr marL="0" indent="0">
              <a:buNone/>
              <a:defRPr sz="2400">
                <a:latin typeface="Segoe UI Semibold" panose="020B0702040204020203" pitchFamily="34" charset="0"/>
                <a:cs typeface="Segoe UI Semibold" panose="020B0702040204020203" pitchFamily="34" charset="0"/>
              </a:defRPr>
            </a:lvl1pPr>
            <a:lvl2pPr marL="502920" indent="0">
              <a:buNone/>
              <a:defRPr/>
            </a:lvl2pPr>
          </a:lstStyle>
          <a:p>
            <a:pPr lvl="0" rtl="0"/>
            <a:r>
              <a:rPr lang="fr-FR" noProof="0"/>
              <a:t>Modifiez les styles du texte</a:t>
            </a:r>
          </a:p>
        </p:txBody>
      </p:sp>
    </p:spTree>
    <p:extLst>
      <p:ext uri="{BB962C8B-B14F-4D97-AF65-F5344CB8AC3E}">
        <p14:creationId xmlns:p14="http://schemas.microsoft.com/office/powerpoint/2010/main" val="23045244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apositive de titre_Bleu_Fin">
    <p:spTree>
      <p:nvGrpSpPr>
        <p:cNvPr id="1" name=""/>
        <p:cNvGrpSpPr/>
        <p:nvPr/>
      </p:nvGrpSpPr>
      <p:grpSpPr>
        <a:xfrm>
          <a:off x="0" y="0"/>
          <a:ext cx="0" cy="0"/>
          <a:chOff x="0" y="0"/>
          <a:chExt cx="0" cy="0"/>
        </a:xfrm>
      </p:grpSpPr>
      <p:sp>
        <p:nvSpPr>
          <p:cNvPr id="7" name="Rectangle 4">
            <a:extLst>
              <a:ext uri="{FF2B5EF4-FFF2-40B4-BE49-F238E27FC236}">
                <a16:creationId xmlns:a16="http://schemas.microsoft.com/office/drawing/2014/main" id="{131D55CF-85BE-4498-A27F-EA9F268D172F}"/>
              </a:ext>
              <a:ext uri="{C183D7F6-B498-43B3-948B-1728B52AA6E4}">
                <adec:decorative xmlns="" xmlns:adec="http://schemas.microsoft.com/office/drawing/2017/decorative" val="1"/>
              </a:ext>
            </a:extLst>
          </p:cNvPr>
          <p:cNvSpPr/>
          <p:nvPr userDrawn="1"/>
        </p:nvSpPr>
        <p:spPr>
          <a:xfrm>
            <a:off x="0" y="2"/>
            <a:ext cx="10058400" cy="34531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2550" tIns="31277" rIns="62550" bIns="31277" numCol="1" spcCol="0" rtlCol="0" fromWordArt="0" anchor="ctr" anchorCtr="0" forceAA="0" compatLnSpc="1">
            <a:prstTxWarp prst="textNoShape">
              <a:avLst/>
            </a:prstTxWarp>
            <a:noAutofit/>
          </a:bodyPr>
          <a:lstStyle/>
          <a:p>
            <a:pPr algn="ctr" rtl="0"/>
            <a:endParaRPr lang="fr-FR" sz="1229" noProof="0"/>
          </a:p>
        </p:txBody>
      </p:sp>
      <p:sp>
        <p:nvSpPr>
          <p:cNvPr id="10" name="Titre 1">
            <a:extLst>
              <a:ext uri="{FF2B5EF4-FFF2-40B4-BE49-F238E27FC236}">
                <a16:creationId xmlns:a16="http://schemas.microsoft.com/office/drawing/2014/main" id="{B48F9D15-F2BD-4876-97CA-C3227C5F5784}"/>
              </a:ext>
            </a:extLst>
          </p:cNvPr>
          <p:cNvSpPr>
            <a:spLocks noGrp="1"/>
          </p:cNvSpPr>
          <p:nvPr>
            <p:ph type="ctrTitle"/>
          </p:nvPr>
        </p:nvSpPr>
        <p:spPr>
          <a:xfrm>
            <a:off x="234589" y="1272012"/>
            <a:ext cx="4344184" cy="1538922"/>
          </a:xfrm>
        </p:spPr>
        <p:txBody>
          <a:bodyPr rtlCol="0" anchor="b">
            <a:normAutofit/>
          </a:bodyPr>
          <a:lstStyle>
            <a:lvl1pPr algn="l">
              <a:defRPr lang="en-US" sz="3300" b="1" kern="1200" spc="-170">
                <a:solidFill>
                  <a:schemeClr val="bg1"/>
                </a:solidFill>
                <a:latin typeface="Segoe UI Semibold" panose="020B0702040204020203" pitchFamily="34" charset="0"/>
                <a:ea typeface="+mn-ea"/>
                <a:cs typeface="Segoe UI Semibold" panose="020B0702040204020203" pitchFamily="34" charset="0"/>
              </a:defRPr>
            </a:lvl1pPr>
          </a:lstStyle>
          <a:p>
            <a:pPr rtl="0"/>
            <a:r>
              <a:rPr lang="fr-FR" noProof="0"/>
              <a:t>Modifiez le style du titre</a:t>
            </a:r>
          </a:p>
        </p:txBody>
      </p:sp>
      <p:pic>
        <p:nvPicPr>
          <p:cNvPr id="12" name="Image 11" descr="Logo Microsoft">
            <a:extLst>
              <a:ext uri="{FF2B5EF4-FFF2-40B4-BE49-F238E27FC236}">
                <a16:creationId xmlns:a16="http://schemas.microsoft.com/office/drawing/2014/main" id="{F5C055E0-0361-410A-B6BC-CC4D3CF1C934}"/>
              </a:ext>
            </a:extLst>
          </p:cNvPr>
          <p:cNvPicPr>
            <a:picLocks noChangeAspect="1"/>
          </p:cNvPicPr>
          <p:nvPr userDrawn="1"/>
        </p:nvPicPr>
        <p:blipFill>
          <a:blip r:embed="rId2"/>
          <a:stretch>
            <a:fillRect/>
          </a:stretch>
        </p:blipFill>
        <p:spPr>
          <a:xfrm>
            <a:off x="284350" y="238243"/>
            <a:ext cx="1244850" cy="265176"/>
          </a:xfrm>
          <a:prstGeom prst="rect">
            <a:avLst/>
          </a:prstGeom>
        </p:spPr>
      </p:pic>
      <p:sp>
        <p:nvSpPr>
          <p:cNvPr id="6" name="Rectangle 5" descr="Arrière-plan gris">
            <a:extLst>
              <a:ext uri="{FF2B5EF4-FFF2-40B4-BE49-F238E27FC236}">
                <a16:creationId xmlns:a16="http://schemas.microsoft.com/office/drawing/2014/main" id="{154ABA70-2B19-4CA2-A2FE-3BCF25249449}"/>
              </a:ext>
            </a:extLst>
          </p:cNvPr>
          <p:cNvSpPr/>
          <p:nvPr userDrawn="1"/>
        </p:nvSpPr>
        <p:spPr>
          <a:xfrm>
            <a:off x="0" y="3453138"/>
            <a:ext cx="10058400" cy="4319262"/>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2040" noProof="0"/>
          </a:p>
        </p:txBody>
      </p:sp>
      <p:sp>
        <p:nvSpPr>
          <p:cNvPr id="13" name="Espace réservé du texte 2">
            <a:extLst>
              <a:ext uri="{FF2B5EF4-FFF2-40B4-BE49-F238E27FC236}">
                <a16:creationId xmlns:a16="http://schemas.microsoft.com/office/drawing/2014/main" id="{C2573364-6380-4C9D-9A75-BFF3B4A74F17}"/>
              </a:ext>
            </a:extLst>
          </p:cNvPr>
          <p:cNvSpPr>
            <a:spLocks noGrp="1"/>
          </p:cNvSpPr>
          <p:nvPr>
            <p:ph type="body" sz="quarter" idx="10" hasCustomPrompt="1"/>
          </p:nvPr>
        </p:nvSpPr>
        <p:spPr>
          <a:xfrm>
            <a:off x="149225" y="3691379"/>
            <a:ext cx="9732963" cy="514350"/>
          </a:xfrm>
        </p:spPr>
        <p:txBody>
          <a:bodyPr rtlCol="0">
            <a:normAutofit/>
          </a:bodyPr>
          <a:lstStyle>
            <a:lvl1pPr marL="0" indent="0">
              <a:buNone/>
              <a:defRPr sz="2400">
                <a:latin typeface="Segoe UI Semibold" panose="020B0702040204020203" pitchFamily="34" charset="0"/>
                <a:cs typeface="Segoe UI Semibold" panose="020B0702040204020203" pitchFamily="34" charset="0"/>
              </a:defRPr>
            </a:lvl1pPr>
            <a:lvl2pPr marL="502920" indent="0">
              <a:buNone/>
              <a:defRPr/>
            </a:lvl2pPr>
          </a:lstStyle>
          <a:p>
            <a:pPr lvl="0" rtl="0"/>
            <a:r>
              <a:rPr lang="fr-FR" noProof="0"/>
              <a:t>Modifiez les styles du texte</a:t>
            </a:r>
          </a:p>
        </p:txBody>
      </p:sp>
    </p:spTree>
    <p:extLst>
      <p:ext uri="{BB962C8B-B14F-4D97-AF65-F5344CB8AC3E}">
        <p14:creationId xmlns:p14="http://schemas.microsoft.com/office/powerpoint/2010/main" val="34070626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apositive de titre_Bleu_Fin_blanc">
    <p:spTree>
      <p:nvGrpSpPr>
        <p:cNvPr id="1" name=""/>
        <p:cNvGrpSpPr/>
        <p:nvPr/>
      </p:nvGrpSpPr>
      <p:grpSpPr>
        <a:xfrm>
          <a:off x="0" y="0"/>
          <a:ext cx="0" cy="0"/>
          <a:chOff x="0" y="0"/>
          <a:chExt cx="0" cy="0"/>
        </a:xfrm>
      </p:grpSpPr>
      <p:sp>
        <p:nvSpPr>
          <p:cNvPr id="7" name="Rectangle 4">
            <a:extLst>
              <a:ext uri="{FF2B5EF4-FFF2-40B4-BE49-F238E27FC236}">
                <a16:creationId xmlns:a16="http://schemas.microsoft.com/office/drawing/2014/main" id="{131D55CF-85BE-4498-A27F-EA9F268D172F}"/>
              </a:ext>
              <a:ext uri="{C183D7F6-B498-43B3-948B-1728B52AA6E4}">
                <adec:decorative xmlns="" xmlns:adec="http://schemas.microsoft.com/office/drawing/2017/decorative" val="1"/>
              </a:ext>
            </a:extLst>
          </p:cNvPr>
          <p:cNvSpPr/>
          <p:nvPr userDrawn="1"/>
        </p:nvSpPr>
        <p:spPr>
          <a:xfrm>
            <a:off x="0" y="2"/>
            <a:ext cx="10058400" cy="34531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2550" tIns="31277" rIns="62550" bIns="31277" numCol="1" spcCol="0" rtlCol="0" fromWordArt="0" anchor="ctr" anchorCtr="0" forceAA="0" compatLnSpc="1">
            <a:prstTxWarp prst="textNoShape">
              <a:avLst/>
            </a:prstTxWarp>
            <a:noAutofit/>
          </a:bodyPr>
          <a:lstStyle/>
          <a:p>
            <a:pPr algn="ctr" rtl="0"/>
            <a:endParaRPr lang="fr-FR" sz="1229" noProof="0"/>
          </a:p>
        </p:txBody>
      </p:sp>
      <p:sp>
        <p:nvSpPr>
          <p:cNvPr id="10" name="Titre 1">
            <a:extLst>
              <a:ext uri="{FF2B5EF4-FFF2-40B4-BE49-F238E27FC236}">
                <a16:creationId xmlns:a16="http://schemas.microsoft.com/office/drawing/2014/main" id="{B48F9D15-F2BD-4876-97CA-C3227C5F5784}"/>
              </a:ext>
            </a:extLst>
          </p:cNvPr>
          <p:cNvSpPr>
            <a:spLocks noGrp="1"/>
          </p:cNvSpPr>
          <p:nvPr>
            <p:ph type="ctrTitle"/>
          </p:nvPr>
        </p:nvSpPr>
        <p:spPr>
          <a:xfrm>
            <a:off x="234589" y="1272012"/>
            <a:ext cx="4344184" cy="1538922"/>
          </a:xfrm>
        </p:spPr>
        <p:txBody>
          <a:bodyPr rtlCol="0" anchor="b">
            <a:normAutofit/>
          </a:bodyPr>
          <a:lstStyle>
            <a:lvl1pPr algn="l">
              <a:defRPr lang="en-US" sz="3300" b="1" kern="1200" spc="-170">
                <a:solidFill>
                  <a:schemeClr val="bg1"/>
                </a:solidFill>
                <a:latin typeface="Segoe UI Semibold" panose="020B0702040204020203" pitchFamily="34" charset="0"/>
                <a:ea typeface="+mn-ea"/>
                <a:cs typeface="Segoe UI Semibold" panose="020B0702040204020203" pitchFamily="34" charset="0"/>
              </a:defRPr>
            </a:lvl1pPr>
          </a:lstStyle>
          <a:p>
            <a:pPr rtl="0"/>
            <a:r>
              <a:rPr lang="fr-FR" noProof="0"/>
              <a:t>Modifiez le style du titre</a:t>
            </a:r>
          </a:p>
        </p:txBody>
      </p:sp>
      <p:pic>
        <p:nvPicPr>
          <p:cNvPr id="12" name="Image 11" descr="Logo Microsoft">
            <a:extLst>
              <a:ext uri="{FF2B5EF4-FFF2-40B4-BE49-F238E27FC236}">
                <a16:creationId xmlns:a16="http://schemas.microsoft.com/office/drawing/2014/main" id="{F5C055E0-0361-410A-B6BC-CC4D3CF1C934}"/>
              </a:ext>
            </a:extLst>
          </p:cNvPr>
          <p:cNvPicPr>
            <a:picLocks noChangeAspect="1"/>
          </p:cNvPicPr>
          <p:nvPr userDrawn="1"/>
        </p:nvPicPr>
        <p:blipFill>
          <a:blip r:embed="rId2"/>
          <a:stretch>
            <a:fillRect/>
          </a:stretch>
        </p:blipFill>
        <p:spPr>
          <a:xfrm>
            <a:off x="284350" y="238243"/>
            <a:ext cx="1244850" cy="265176"/>
          </a:xfrm>
          <a:prstGeom prst="rect">
            <a:avLst/>
          </a:prstGeom>
        </p:spPr>
      </p:pic>
      <p:sp>
        <p:nvSpPr>
          <p:cNvPr id="13" name="Espace réservé du texte 2">
            <a:extLst>
              <a:ext uri="{FF2B5EF4-FFF2-40B4-BE49-F238E27FC236}">
                <a16:creationId xmlns:a16="http://schemas.microsoft.com/office/drawing/2014/main" id="{C2573364-6380-4C9D-9A75-BFF3B4A74F17}"/>
              </a:ext>
            </a:extLst>
          </p:cNvPr>
          <p:cNvSpPr>
            <a:spLocks noGrp="1"/>
          </p:cNvSpPr>
          <p:nvPr>
            <p:ph type="body" sz="quarter" idx="10" hasCustomPrompt="1"/>
          </p:nvPr>
        </p:nvSpPr>
        <p:spPr>
          <a:xfrm>
            <a:off x="149225" y="3691379"/>
            <a:ext cx="9732963" cy="514350"/>
          </a:xfrm>
        </p:spPr>
        <p:txBody>
          <a:bodyPr rtlCol="0">
            <a:normAutofit/>
          </a:bodyPr>
          <a:lstStyle>
            <a:lvl1pPr marL="0" indent="0">
              <a:buNone/>
              <a:defRPr sz="2400">
                <a:latin typeface="Segoe UI Semibold" panose="020B0702040204020203" pitchFamily="34" charset="0"/>
                <a:cs typeface="Segoe UI Semibold" panose="020B0702040204020203" pitchFamily="34" charset="0"/>
              </a:defRPr>
            </a:lvl1pPr>
            <a:lvl2pPr marL="502920" indent="0">
              <a:buNone/>
              <a:defRPr/>
            </a:lvl2pPr>
          </a:lstStyle>
          <a:p>
            <a:pPr lvl="0" rtl="0"/>
            <a:r>
              <a:rPr lang="fr-FR" noProof="0"/>
              <a:t>Modifiez les styles du texte</a:t>
            </a:r>
          </a:p>
        </p:txBody>
      </p:sp>
    </p:spTree>
    <p:extLst>
      <p:ext uri="{BB962C8B-B14F-4D97-AF65-F5344CB8AC3E}">
        <p14:creationId xmlns:p14="http://schemas.microsoft.com/office/powerpoint/2010/main" val="26341231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reEtTexte_Blanc">
    <p:spTree>
      <p:nvGrpSpPr>
        <p:cNvPr id="1" name=""/>
        <p:cNvGrpSpPr/>
        <p:nvPr/>
      </p:nvGrpSpPr>
      <p:grpSpPr>
        <a:xfrm>
          <a:off x="0" y="0"/>
          <a:ext cx="0" cy="0"/>
          <a:chOff x="0" y="0"/>
          <a:chExt cx="0" cy="0"/>
        </a:xfrm>
      </p:grpSpPr>
      <p:sp>
        <p:nvSpPr>
          <p:cNvPr id="10" name="Espace réservé du texte 9">
            <a:extLst>
              <a:ext uri="{FF2B5EF4-FFF2-40B4-BE49-F238E27FC236}">
                <a16:creationId xmlns:a16="http://schemas.microsoft.com/office/drawing/2014/main" id="{CD667C9B-0EAE-4344-8E25-813F368E0E15}"/>
              </a:ext>
            </a:extLst>
          </p:cNvPr>
          <p:cNvSpPr>
            <a:spLocks noGrp="1"/>
          </p:cNvSpPr>
          <p:nvPr>
            <p:ph type="body" sz="quarter" idx="10" hasCustomPrompt="1"/>
          </p:nvPr>
        </p:nvSpPr>
        <p:spPr>
          <a:xfrm>
            <a:off x="154224" y="1985616"/>
            <a:ext cx="2198965" cy="2250758"/>
          </a:xfrm>
        </p:spPr>
        <p:txBody>
          <a:bodyPr rtlCol="0">
            <a:normAutofit/>
          </a:bodyPr>
          <a:lstStyle>
            <a:lvl1pPr marL="0" indent="0" algn="l" defTabSz="1036271" rtl="0" eaLnBrk="1" latinLnBrk="0" hangingPunct="1">
              <a:buNone/>
              <a:defRPr lang="en-US" sz="1500" kern="1200" dirty="0" smtClean="0">
                <a:solidFill>
                  <a:schemeClr val="tx1"/>
                </a:solidFill>
                <a:latin typeface="Segoe UI Semibold" panose="020B0702040204020203" pitchFamily="34" charset="0"/>
                <a:ea typeface="+mn-ea"/>
                <a:cs typeface="Segoe UI Semibold" panose="020B0702040204020203" pitchFamily="34" charset="0"/>
              </a:defRPr>
            </a:lvl1pPr>
            <a:lvl2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2pPr>
            <a:lvl3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3pPr>
            <a:lvl4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4pPr>
            <a:lvl5pPr marL="0" indent="0" algn="l" defTabSz="1036271" rtl="0" eaLnBrk="1" latinLnBrk="0" hangingPunct="1">
              <a:buNone/>
              <a:defRPr lang="en-US" sz="1587" kern="1200" dirty="0">
                <a:solidFill>
                  <a:schemeClr val="tx1"/>
                </a:solidFill>
                <a:latin typeface="Segoe UI Semibold" panose="020B0702040204020203" pitchFamily="34" charset="0"/>
                <a:ea typeface="+mn-ea"/>
                <a:cs typeface="Segoe UI Semibold" panose="020B0702040204020203" pitchFamily="34" charset="0"/>
              </a:defRPr>
            </a:lvl5pPr>
          </a:lstStyle>
          <a:p>
            <a:pPr lvl="0" rtl="0"/>
            <a:r>
              <a:rPr lang="fr-FR" noProof="0"/>
              <a:t>Modifiez les styles du texte</a:t>
            </a:r>
          </a:p>
        </p:txBody>
      </p:sp>
      <p:sp>
        <p:nvSpPr>
          <p:cNvPr id="11" name="Titre 1">
            <a:extLst>
              <a:ext uri="{FF2B5EF4-FFF2-40B4-BE49-F238E27FC236}">
                <a16:creationId xmlns:a16="http://schemas.microsoft.com/office/drawing/2014/main" id="{27224633-DAF6-42FB-AB35-295D49072FDC}"/>
              </a:ext>
            </a:extLst>
          </p:cNvPr>
          <p:cNvSpPr>
            <a:spLocks noGrp="1"/>
          </p:cNvSpPr>
          <p:nvPr>
            <p:ph type="title"/>
          </p:nvPr>
        </p:nvSpPr>
        <p:spPr>
          <a:xfrm>
            <a:off x="154223" y="178248"/>
            <a:ext cx="8675370" cy="547956"/>
          </a:xfrm>
        </p:spPr>
        <p:txBody>
          <a:bodyPr rtlCol="0"/>
          <a:lstStyle>
            <a:lvl1pPr>
              <a:defRPr lang="en-US" sz="2400" kern="1200" smtClean="0">
                <a:solidFill>
                  <a:schemeClr val="tx1"/>
                </a:solidFill>
                <a:latin typeface="Segoe UI Semibold" panose="020B0702040204020203" pitchFamily="34" charset="0"/>
                <a:ea typeface="+mn-ea"/>
                <a:cs typeface="Segoe UI Semibold" panose="020B0702040204020203" pitchFamily="34" charset="0"/>
              </a:defRPr>
            </a:lvl1pPr>
          </a:lstStyle>
          <a:p>
            <a:pPr rtl="0"/>
            <a:r>
              <a:rPr lang="fr-FR" noProof="0"/>
              <a:t>Modifiez le style du titre</a:t>
            </a:r>
          </a:p>
        </p:txBody>
      </p:sp>
    </p:spTree>
    <p:extLst>
      <p:ext uri="{BB962C8B-B14F-4D97-AF65-F5344CB8AC3E}">
        <p14:creationId xmlns:p14="http://schemas.microsoft.com/office/powerpoint/2010/main" val="36251302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reEtTexte_EnTêteBleu">
    <p:spTree>
      <p:nvGrpSpPr>
        <p:cNvPr id="1" name=""/>
        <p:cNvGrpSpPr/>
        <p:nvPr/>
      </p:nvGrpSpPr>
      <p:grpSpPr>
        <a:xfrm>
          <a:off x="0" y="0"/>
          <a:ext cx="0" cy="0"/>
          <a:chOff x="0" y="0"/>
          <a:chExt cx="0" cy="0"/>
        </a:xfrm>
      </p:grpSpPr>
      <p:sp>
        <p:nvSpPr>
          <p:cNvPr id="4" name="Rectangle 4" descr="Arrière-plan bleu">
            <a:extLst>
              <a:ext uri="{FF2B5EF4-FFF2-40B4-BE49-F238E27FC236}">
                <a16:creationId xmlns:a16="http://schemas.microsoft.com/office/drawing/2014/main" id="{5D66759F-426F-4A06-A6EF-E3E4ED965DAC}"/>
              </a:ext>
            </a:extLst>
          </p:cNvPr>
          <p:cNvSpPr/>
          <p:nvPr userDrawn="1"/>
        </p:nvSpPr>
        <p:spPr>
          <a:xfrm>
            <a:off x="0" y="1"/>
            <a:ext cx="10058400" cy="921026"/>
          </a:xfrm>
          <a:prstGeom prst="rect">
            <a:avLst/>
          </a:prstGeom>
          <a:solidFill>
            <a:srgbClr val="0078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2040" noProof="0">
              <a:solidFill>
                <a:srgbClr val="0078D4"/>
              </a:solidFill>
            </a:endParaRPr>
          </a:p>
        </p:txBody>
      </p:sp>
      <p:sp>
        <p:nvSpPr>
          <p:cNvPr id="10" name="Espace réservé du texte 9">
            <a:extLst>
              <a:ext uri="{FF2B5EF4-FFF2-40B4-BE49-F238E27FC236}">
                <a16:creationId xmlns:a16="http://schemas.microsoft.com/office/drawing/2014/main" id="{CD667C9B-0EAE-4344-8E25-813F368E0E15}"/>
              </a:ext>
            </a:extLst>
          </p:cNvPr>
          <p:cNvSpPr>
            <a:spLocks noGrp="1"/>
          </p:cNvSpPr>
          <p:nvPr>
            <p:ph type="body" sz="quarter" idx="10" hasCustomPrompt="1"/>
          </p:nvPr>
        </p:nvSpPr>
        <p:spPr>
          <a:xfrm>
            <a:off x="154224" y="1985616"/>
            <a:ext cx="2198965" cy="2250758"/>
          </a:xfrm>
        </p:spPr>
        <p:txBody>
          <a:bodyPr rtlCol="0">
            <a:normAutofit/>
          </a:bodyPr>
          <a:lstStyle>
            <a:lvl1pPr marL="0" indent="0" algn="l" defTabSz="1036271" rtl="0" eaLnBrk="1" latinLnBrk="0" hangingPunct="1">
              <a:buNone/>
              <a:defRPr lang="en-US" sz="1500" kern="1200" dirty="0" smtClean="0">
                <a:solidFill>
                  <a:schemeClr val="tx1"/>
                </a:solidFill>
                <a:latin typeface="Segoe UI Semibold" panose="020B0702040204020203" pitchFamily="34" charset="0"/>
                <a:ea typeface="+mn-ea"/>
                <a:cs typeface="Segoe UI Semibold" panose="020B0702040204020203" pitchFamily="34" charset="0"/>
              </a:defRPr>
            </a:lvl1pPr>
            <a:lvl2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2pPr>
            <a:lvl3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3pPr>
            <a:lvl4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4pPr>
            <a:lvl5pPr marL="0" indent="0" algn="l" defTabSz="1036271" rtl="0" eaLnBrk="1" latinLnBrk="0" hangingPunct="1">
              <a:buNone/>
              <a:defRPr lang="en-US" sz="1587" kern="1200" dirty="0">
                <a:solidFill>
                  <a:schemeClr val="tx1"/>
                </a:solidFill>
                <a:latin typeface="Segoe UI Semibold" panose="020B0702040204020203" pitchFamily="34" charset="0"/>
                <a:ea typeface="+mn-ea"/>
                <a:cs typeface="Segoe UI Semibold" panose="020B0702040204020203" pitchFamily="34" charset="0"/>
              </a:defRPr>
            </a:lvl5pPr>
          </a:lstStyle>
          <a:p>
            <a:pPr lvl="0" rtl="0"/>
            <a:r>
              <a:rPr lang="fr-FR" noProof="0"/>
              <a:t>Modifiez les styles du texte</a:t>
            </a:r>
          </a:p>
        </p:txBody>
      </p:sp>
      <p:sp>
        <p:nvSpPr>
          <p:cNvPr id="11" name="Titre 1">
            <a:extLst>
              <a:ext uri="{FF2B5EF4-FFF2-40B4-BE49-F238E27FC236}">
                <a16:creationId xmlns:a16="http://schemas.microsoft.com/office/drawing/2014/main" id="{27224633-DAF6-42FB-AB35-295D49072FDC}"/>
              </a:ext>
            </a:extLst>
          </p:cNvPr>
          <p:cNvSpPr>
            <a:spLocks noGrp="1"/>
          </p:cNvSpPr>
          <p:nvPr>
            <p:ph type="title"/>
          </p:nvPr>
        </p:nvSpPr>
        <p:spPr>
          <a:xfrm>
            <a:off x="154223" y="178248"/>
            <a:ext cx="8675370" cy="547956"/>
          </a:xfrm>
        </p:spPr>
        <p:txBody>
          <a:bodyPr rtlCol="0"/>
          <a:lstStyle>
            <a:lvl1pPr>
              <a:defRPr lang="en-US" sz="2400" kern="1200" smtClean="0">
                <a:solidFill>
                  <a:schemeClr val="bg1"/>
                </a:solidFill>
                <a:latin typeface="Segoe UI Semibold" panose="020B0702040204020203" pitchFamily="34" charset="0"/>
                <a:ea typeface="+mn-ea"/>
                <a:cs typeface="Segoe UI Semibold" panose="020B0702040204020203" pitchFamily="34" charset="0"/>
              </a:defRPr>
            </a:lvl1pPr>
          </a:lstStyle>
          <a:p>
            <a:pPr rtl="0"/>
            <a:r>
              <a:rPr lang="fr-FR" noProof="0"/>
              <a:t>Modifiez le style du titre</a:t>
            </a:r>
          </a:p>
        </p:txBody>
      </p:sp>
    </p:spTree>
    <p:extLst>
      <p:ext uri="{BB962C8B-B14F-4D97-AF65-F5344CB8AC3E}">
        <p14:creationId xmlns:p14="http://schemas.microsoft.com/office/powerpoint/2010/main" val="25412675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Vide_Blanc">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523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reEtTexte_Gris">
    <p:spTree>
      <p:nvGrpSpPr>
        <p:cNvPr id="1" name=""/>
        <p:cNvGrpSpPr/>
        <p:nvPr/>
      </p:nvGrpSpPr>
      <p:grpSpPr>
        <a:xfrm>
          <a:off x="0" y="0"/>
          <a:ext cx="0" cy="0"/>
          <a:chOff x="0" y="0"/>
          <a:chExt cx="0" cy="0"/>
        </a:xfrm>
      </p:grpSpPr>
      <p:sp>
        <p:nvSpPr>
          <p:cNvPr id="4" name="Rectangle 3" descr="Arrière-plan gris">
            <a:extLst>
              <a:ext uri="{FF2B5EF4-FFF2-40B4-BE49-F238E27FC236}">
                <a16:creationId xmlns:a16="http://schemas.microsoft.com/office/drawing/2014/main" id="{B752476B-B4B6-47A6-BCA0-34A980AC4C00}"/>
              </a:ext>
            </a:extLst>
          </p:cNvPr>
          <p:cNvSpPr/>
          <p:nvPr userDrawn="1"/>
        </p:nvSpPr>
        <p:spPr>
          <a:xfrm>
            <a:off x="0" y="0"/>
            <a:ext cx="10058400" cy="7772400"/>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2040" noProof="0" dirty="0"/>
          </a:p>
        </p:txBody>
      </p:sp>
      <p:sp>
        <p:nvSpPr>
          <p:cNvPr id="10" name="Espace réservé du texte 9">
            <a:extLst>
              <a:ext uri="{FF2B5EF4-FFF2-40B4-BE49-F238E27FC236}">
                <a16:creationId xmlns:a16="http://schemas.microsoft.com/office/drawing/2014/main" id="{CD667C9B-0EAE-4344-8E25-813F368E0E15}"/>
              </a:ext>
            </a:extLst>
          </p:cNvPr>
          <p:cNvSpPr>
            <a:spLocks noGrp="1"/>
          </p:cNvSpPr>
          <p:nvPr>
            <p:ph type="body" sz="quarter" idx="10" hasCustomPrompt="1"/>
          </p:nvPr>
        </p:nvSpPr>
        <p:spPr>
          <a:xfrm>
            <a:off x="154224" y="1985616"/>
            <a:ext cx="2198965" cy="2250758"/>
          </a:xfrm>
        </p:spPr>
        <p:txBody>
          <a:bodyPr rtlCol="0">
            <a:normAutofit/>
          </a:bodyPr>
          <a:lstStyle>
            <a:lvl1pPr marL="0" indent="0" algn="l" defTabSz="1036271" rtl="0" eaLnBrk="1" latinLnBrk="0" hangingPunct="1">
              <a:buNone/>
              <a:defRPr lang="en-US" sz="1500" kern="1200" dirty="0" smtClean="0">
                <a:solidFill>
                  <a:schemeClr val="tx1"/>
                </a:solidFill>
                <a:latin typeface="Segoe UI Semibold" panose="020B0702040204020203" pitchFamily="34" charset="0"/>
                <a:ea typeface="+mn-ea"/>
                <a:cs typeface="Segoe UI Semibold" panose="020B0702040204020203" pitchFamily="34" charset="0"/>
              </a:defRPr>
            </a:lvl1pPr>
            <a:lvl2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2pPr>
            <a:lvl3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3pPr>
            <a:lvl4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4pPr>
            <a:lvl5pPr marL="0" indent="0" algn="l" defTabSz="1036271" rtl="0" eaLnBrk="1" latinLnBrk="0" hangingPunct="1">
              <a:buNone/>
              <a:defRPr lang="en-US" sz="1587" kern="1200" dirty="0">
                <a:solidFill>
                  <a:schemeClr val="tx1"/>
                </a:solidFill>
                <a:latin typeface="Segoe UI Semibold" panose="020B0702040204020203" pitchFamily="34" charset="0"/>
                <a:ea typeface="+mn-ea"/>
                <a:cs typeface="Segoe UI Semibold" panose="020B0702040204020203" pitchFamily="34" charset="0"/>
              </a:defRPr>
            </a:lvl5pPr>
          </a:lstStyle>
          <a:p>
            <a:pPr lvl="0" rtl="0"/>
            <a:r>
              <a:rPr lang="fr-FR" noProof="0"/>
              <a:t>Modifiez les styles du texte</a:t>
            </a:r>
          </a:p>
        </p:txBody>
      </p:sp>
      <p:sp>
        <p:nvSpPr>
          <p:cNvPr id="11" name="Titre 1">
            <a:extLst>
              <a:ext uri="{FF2B5EF4-FFF2-40B4-BE49-F238E27FC236}">
                <a16:creationId xmlns:a16="http://schemas.microsoft.com/office/drawing/2014/main" id="{27224633-DAF6-42FB-AB35-295D49072FDC}"/>
              </a:ext>
            </a:extLst>
          </p:cNvPr>
          <p:cNvSpPr>
            <a:spLocks noGrp="1"/>
          </p:cNvSpPr>
          <p:nvPr>
            <p:ph type="title"/>
          </p:nvPr>
        </p:nvSpPr>
        <p:spPr>
          <a:xfrm>
            <a:off x="154223" y="178248"/>
            <a:ext cx="8675370" cy="547956"/>
          </a:xfrm>
        </p:spPr>
        <p:txBody>
          <a:bodyPr rtlCol="0">
            <a:normAutofit/>
          </a:bodyPr>
          <a:lstStyle>
            <a:lvl1pPr>
              <a:defRPr lang="en-US" sz="2400" kern="1200" smtClean="0">
                <a:solidFill>
                  <a:schemeClr val="tx1"/>
                </a:solidFill>
                <a:latin typeface="Segoe UI Semibold" panose="020B0702040204020203" pitchFamily="34" charset="0"/>
                <a:ea typeface="+mn-ea"/>
                <a:cs typeface="Segoe UI Semibold" panose="020B0702040204020203" pitchFamily="34" charset="0"/>
              </a:defRPr>
            </a:lvl1pPr>
          </a:lstStyle>
          <a:p>
            <a:pPr rtl="0"/>
            <a:r>
              <a:rPr lang="fr-FR" noProof="0"/>
              <a:t>Modifiez le style du titre</a:t>
            </a:r>
          </a:p>
        </p:txBody>
      </p:sp>
    </p:spTree>
    <p:extLst>
      <p:ext uri="{BB962C8B-B14F-4D97-AF65-F5344CB8AC3E}">
        <p14:creationId xmlns:p14="http://schemas.microsoft.com/office/powerpoint/2010/main" val="15128364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ide_Gris">
    <p:spTree>
      <p:nvGrpSpPr>
        <p:cNvPr id="1" name=""/>
        <p:cNvGrpSpPr/>
        <p:nvPr/>
      </p:nvGrpSpPr>
      <p:grpSpPr>
        <a:xfrm>
          <a:off x="0" y="0"/>
          <a:ext cx="0" cy="0"/>
          <a:chOff x="0" y="0"/>
          <a:chExt cx="0" cy="0"/>
        </a:xfrm>
      </p:grpSpPr>
      <p:sp>
        <p:nvSpPr>
          <p:cNvPr id="4" name="Rectangle 3" descr="Arrière-plan gris">
            <a:extLst>
              <a:ext uri="{FF2B5EF4-FFF2-40B4-BE49-F238E27FC236}">
                <a16:creationId xmlns:a16="http://schemas.microsoft.com/office/drawing/2014/main" id="{B752476B-B4B6-47A6-BCA0-34A980AC4C00}"/>
              </a:ext>
            </a:extLst>
          </p:cNvPr>
          <p:cNvSpPr/>
          <p:nvPr userDrawn="1"/>
        </p:nvSpPr>
        <p:spPr>
          <a:xfrm>
            <a:off x="0" y="0"/>
            <a:ext cx="10058400" cy="7772400"/>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2040" noProof="0" dirty="0"/>
          </a:p>
        </p:txBody>
      </p:sp>
    </p:spTree>
    <p:extLst>
      <p:ext uri="{BB962C8B-B14F-4D97-AF65-F5344CB8AC3E}">
        <p14:creationId xmlns:p14="http://schemas.microsoft.com/office/powerpoint/2010/main" val="11312738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Pied de page_Orange">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D0575EC3-37ED-474F-952C-33F492FA803B}"/>
              </a:ext>
              <a:ext uri="{C183D7F6-B498-43B3-948B-1728B52AA6E4}">
                <adec:decorative xmlns="" xmlns:adec="http://schemas.microsoft.com/office/drawing/2017/decorative" val="1"/>
              </a:ext>
            </a:extLst>
          </p:cNvPr>
          <p:cNvSpPr/>
          <p:nvPr userDrawn="1"/>
        </p:nvSpPr>
        <p:spPr>
          <a:xfrm>
            <a:off x="0" y="5956977"/>
            <a:ext cx="10058400" cy="1815423"/>
          </a:xfrm>
          <a:prstGeom prst="rect">
            <a:avLst/>
          </a:prstGeom>
          <a:solidFill>
            <a:srgbClr val="D83B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0890" tIns="35448" rIns="70890" bIns="35448" numCol="1" spcCol="0" rtlCol="0" fromWordArt="0" anchor="ctr" anchorCtr="0" forceAA="0" compatLnSpc="1">
            <a:prstTxWarp prst="textNoShape">
              <a:avLst/>
            </a:prstTxWarp>
            <a:noAutofit/>
          </a:bodyPr>
          <a:lstStyle/>
          <a:p>
            <a:pPr algn="ctr" rtl="0"/>
            <a:endParaRPr lang="fr-FR" sz="1393" noProof="0"/>
          </a:p>
        </p:txBody>
      </p:sp>
      <p:sp>
        <p:nvSpPr>
          <p:cNvPr id="2" name="Titre 1">
            <a:extLst>
              <a:ext uri="{FF2B5EF4-FFF2-40B4-BE49-F238E27FC236}">
                <a16:creationId xmlns:a16="http://schemas.microsoft.com/office/drawing/2014/main" id="{74FBACCF-E951-4C02-9E71-9FC5593299EC}"/>
              </a:ext>
            </a:extLst>
          </p:cNvPr>
          <p:cNvSpPr>
            <a:spLocks noGrp="1"/>
          </p:cNvSpPr>
          <p:nvPr>
            <p:ph type="title"/>
          </p:nvPr>
        </p:nvSpPr>
        <p:spPr>
          <a:xfrm>
            <a:off x="154223" y="178248"/>
            <a:ext cx="8675370" cy="547956"/>
          </a:xfrm>
        </p:spPr>
        <p:txBody>
          <a:bodyPr rtlCol="0">
            <a:normAutofit/>
          </a:bodyPr>
          <a:lstStyle>
            <a:lvl1pPr>
              <a:defRPr lang="en-US" sz="2400" kern="1200" smtClean="0">
                <a:solidFill>
                  <a:schemeClr val="tx1"/>
                </a:solidFill>
                <a:latin typeface="Segoe UI Semibold" panose="020B0702040204020203" pitchFamily="34" charset="0"/>
                <a:ea typeface="+mn-ea"/>
                <a:cs typeface="Segoe UI Semibold" panose="020B0702040204020203" pitchFamily="34" charset="0"/>
              </a:defRPr>
            </a:lvl1pPr>
          </a:lstStyle>
          <a:p>
            <a:pPr rtl="0"/>
            <a:r>
              <a:rPr lang="fr-FR" noProof="0"/>
              <a:t>Modifiez le style du titre</a:t>
            </a:r>
          </a:p>
        </p:txBody>
      </p:sp>
      <p:sp>
        <p:nvSpPr>
          <p:cNvPr id="10" name="Espace réservé du texte 9">
            <a:extLst>
              <a:ext uri="{FF2B5EF4-FFF2-40B4-BE49-F238E27FC236}">
                <a16:creationId xmlns:a16="http://schemas.microsoft.com/office/drawing/2014/main" id="{CD667C9B-0EAE-4344-8E25-813F368E0E15}"/>
              </a:ext>
            </a:extLst>
          </p:cNvPr>
          <p:cNvSpPr>
            <a:spLocks noGrp="1"/>
          </p:cNvSpPr>
          <p:nvPr>
            <p:ph type="body" sz="quarter" idx="10" hasCustomPrompt="1"/>
          </p:nvPr>
        </p:nvSpPr>
        <p:spPr>
          <a:xfrm>
            <a:off x="154224" y="1985616"/>
            <a:ext cx="2198965" cy="2250758"/>
          </a:xfrm>
        </p:spPr>
        <p:txBody>
          <a:bodyPr rtlCol="0">
            <a:normAutofit/>
          </a:bodyPr>
          <a:lstStyle>
            <a:lvl1pPr marL="0" indent="0" algn="l" defTabSz="1036271" rtl="0" eaLnBrk="1" latinLnBrk="0" hangingPunct="1">
              <a:buNone/>
              <a:defRPr lang="en-US" sz="1500" kern="1200" dirty="0" smtClean="0">
                <a:solidFill>
                  <a:schemeClr val="tx1"/>
                </a:solidFill>
                <a:latin typeface="Segoe UI Semibold" panose="020B0702040204020203" pitchFamily="34" charset="0"/>
                <a:ea typeface="+mn-ea"/>
                <a:cs typeface="Segoe UI Semibold" panose="020B0702040204020203" pitchFamily="34" charset="0"/>
              </a:defRPr>
            </a:lvl1pPr>
            <a:lvl2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2pPr>
            <a:lvl3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3pPr>
            <a:lvl4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4pPr>
            <a:lvl5pPr marL="0" indent="0" algn="l" defTabSz="1036271" rtl="0" eaLnBrk="1" latinLnBrk="0" hangingPunct="1">
              <a:buNone/>
              <a:defRPr lang="en-US" sz="1587" kern="1200" dirty="0">
                <a:solidFill>
                  <a:schemeClr val="tx1"/>
                </a:solidFill>
                <a:latin typeface="Segoe UI Semibold" panose="020B0702040204020203" pitchFamily="34" charset="0"/>
                <a:ea typeface="+mn-ea"/>
                <a:cs typeface="Segoe UI Semibold" panose="020B0702040204020203" pitchFamily="34" charset="0"/>
              </a:defRPr>
            </a:lvl5pPr>
          </a:lstStyle>
          <a:p>
            <a:pPr lvl="0" rtl="0"/>
            <a:r>
              <a:rPr lang="fr-FR" noProof="0"/>
              <a:t>Modifiez les styles du texte</a:t>
            </a:r>
          </a:p>
        </p:txBody>
      </p:sp>
      <p:sp>
        <p:nvSpPr>
          <p:cNvPr id="5" name="Espace réservé du texte 9">
            <a:extLst>
              <a:ext uri="{FF2B5EF4-FFF2-40B4-BE49-F238E27FC236}">
                <a16:creationId xmlns:a16="http://schemas.microsoft.com/office/drawing/2014/main" id="{12C267E0-1439-4524-86F9-99A6F5F5B38F}"/>
              </a:ext>
            </a:extLst>
          </p:cNvPr>
          <p:cNvSpPr>
            <a:spLocks noGrp="1"/>
          </p:cNvSpPr>
          <p:nvPr>
            <p:ph type="body" sz="quarter" idx="11" hasCustomPrompt="1"/>
          </p:nvPr>
        </p:nvSpPr>
        <p:spPr>
          <a:xfrm>
            <a:off x="154223" y="6207407"/>
            <a:ext cx="9766688" cy="523220"/>
          </a:xfrm>
        </p:spPr>
        <p:txBody>
          <a:bodyPr rtlCol="0">
            <a:normAutofit/>
          </a:bodyPr>
          <a:lstStyle>
            <a:lvl1pPr marL="0" indent="0" algn="l" defTabSz="1036271" rtl="0" eaLnBrk="1" latinLnBrk="0" hangingPunct="1">
              <a:buNone/>
              <a:defRPr lang="en-US" sz="2400" b="1" kern="1200" dirty="0">
                <a:solidFill>
                  <a:schemeClr val="bg1"/>
                </a:solidFill>
                <a:latin typeface="Segoe UI Semibold" panose="020B0702040204020203" pitchFamily="34" charset="0"/>
                <a:ea typeface="+mn-ea"/>
                <a:cs typeface="Segoe UI Semibold" panose="020B0702040204020203" pitchFamily="34" charset="0"/>
              </a:defRPr>
            </a:lvl1pPr>
            <a:lvl2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2pPr>
            <a:lvl3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3pPr>
            <a:lvl4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4pPr>
            <a:lvl5pPr marL="0" indent="0" algn="l" defTabSz="1036271" rtl="0" eaLnBrk="1" latinLnBrk="0" hangingPunct="1">
              <a:buNone/>
              <a:defRPr lang="en-US" sz="1587" kern="1200" dirty="0">
                <a:solidFill>
                  <a:schemeClr val="tx1"/>
                </a:solidFill>
                <a:latin typeface="Segoe UI Semibold" panose="020B0702040204020203" pitchFamily="34" charset="0"/>
                <a:ea typeface="+mn-ea"/>
                <a:cs typeface="Segoe UI Semibold" panose="020B0702040204020203" pitchFamily="34" charset="0"/>
              </a:defRPr>
            </a:lvl5pPr>
          </a:lstStyle>
          <a:p>
            <a:pPr lvl="0" rtl="0"/>
            <a:r>
              <a:rPr lang="fr-FR" noProof="0"/>
              <a:t>Modifiez les styles du texte</a:t>
            </a:r>
          </a:p>
        </p:txBody>
      </p:sp>
      <p:sp>
        <p:nvSpPr>
          <p:cNvPr id="11" name="Espace réservé du texte 9">
            <a:extLst>
              <a:ext uri="{FF2B5EF4-FFF2-40B4-BE49-F238E27FC236}">
                <a16:creationId xmlns:a16="http://schemas.microsoft.com/office/drawing/2014/main" id="{0002AA37-4308-4C7F-854B-6C03D59DFEE5}"/>
              </a:ext>
            </a:extLst>
          </p:cNvPr>
          <p:cNvSpPr>
            <a:spLocks noGrp="1"/>
          </p:cNvSpPr>
          <p:nvPr>
            <p:ph type="body" sz="quarter" idx="12" hasCustomPrompt="1"/>
          </p:nvPr>
        </p:nvSpPr>
        <p:spPr>
          <a:xfrm>
            <a:off x="154223" y="6730626"/>
            <a:ext cx="9766688" cy="315570"/>
          </a:xfrm>
        </p:spPr>
        <p:txBody>
          <a:bodyPr rtlCol="0">
            <a:normAutofit/>
          </a:bodyPr>
          <a:lstStyle>
            <a:lvl1pPr marL="0" indent="0" algn="l" defTabSz="1036271" rtl="0" eaLnBrk="1" latinLnBrk="0" hangingPunct="1">
              <a:buNone/>
              <a:defRPr lang="en-US" sz="1500" kern="1200" dirty="0">
                <a:solidFill>
                  <a:schemeClr val="bg1"/>
                </a:solidFill>
                <a:latin typeface="Segoe UI Semibold" panose="020B0702040204020203" pitchFamily="34" charset="0"/>
                <a:ea typeface="+mn-ea"/>
                <a:cs typeface="Segoe UI Semibold" panose="020B0702040204020203" pitchFamily="34" charset="0"/>
              </a:defRPr>
            </a:lvl1pPr>
            <a:lvl2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2pPr>
            <a:lvl3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3pPr>
            <a:lvl4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4pPr>
            <a:lvl5pPr marL="0" indent="0" algn="l" defTabSz="1036271" rtl="0" eaLnBrk="1" latinLnBrk="0" hangingPunct="1">
              <a:buNone/>
              <a:defRPr lang="en-US" sz="1587" kern="1200" dirty="0">
                <a:solidFill>
                  <a:schemeClr val="tx1"/>
                </a:solidFill>
                <a:latin typeface="Segoe UI Semibold" panose="020B0702040204020203" pitchFamily="34" charset="0"/>
                <a:ea typeface="+mn-ea"/>
                <a:cs typeface="Segoe UI Semibold" panose="020B0702040204020203" pitchFamily="34" charset="0"/>
              </a:defRPr>
            </a:lvl5pPr>
          </a:lstStyle>
          <a:p>
            <a:pPr lvl="0" rtl="0"/>
            <a:r>
              <a:rPr lang="fr-FR" noProof="0"/>
              <a:t>Modifiez les styles du texte</a:t>
            </a:r>
          </a:p>
        </p:txBody>
      </p:sp>
    </p:spTree>
    <p:extLst>
      <p:ext uri="{BB962C8B-B14F-4D97-AF65-F5344CB8AC3E}">
        <p14:creationId xmlns:p14="http://schemas.microsoft.com/office/powerpoint/2010/main" val="6530110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ied de page_Orange_Gris">
    <p:spTree>
      <p:nvGrpSpPr>
        <p:cNvPr id="1" name=""/>
        <p:cNvGrpSpPr/>
        <p:nvPr/>
      </p:nvGrpSpPr>
      <p:grpSpPr>
        <a:xfrm>
          <a:off x="0" y="0"/>
          <a:ext cx="0" cy="0"/>
          <a:chOff x="0" y="0"/>
          <a:chExt cx="0" cy="0"/>
        </a:xfrm>
      </p:grpSpPr>
      <p:sp>
        <p:nvSpPr>
          <p:cNvPr id="7" name="Rectangle 6" descr="Arrière-plan gris">
            <a:extLst>
              <a:ext uri="{FF2B5EF4-FFF2-40B4-BE49-F238E27FC236}">
                <a16:creationId xmlns:a16="http://schemas.microsoft.com/office/drawing/2014/main" id="{5960B2B9-0620-4736-BCFF-8598492AC273}"/>
              </a:ext>
            </a:extLst>
          </p:cNvPr>
          <p:cNvSpPr/>
          <p:nvPr userDrawn="1"/>
        </p:nvSpPr>
        <p:spPr>
          <a:xfrm>
            <a:off x="0" y="0"/>
            <a:ext cx="10058400" cy="5956976"/>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2040" noProof="0"/>
          </a:p>
        </p:txBody>
      </p:sp>
      <p:sp>
        <p:nvSpPr>
          <p:cNvPr id="4" name="Rectangle 4">
            <a:extLst>
              <a:ext uri="{FF2B5EF4-FFF2-40B4-BE49-F238E27FC236}">
                <a16:creationId xmlns:a16="http://schemas.microsoft.com/office/drawing/2014/main" id="{D0575EC3-37ED-474F-952C-33F492FA803B}"/>
              </a:ext>
              <a:ext uri="{C183D7F6-B498-43B3-948B-1728B52AA6E4}">
                <adec:decorative xmlns="" xmlns:adec="http://schemas.microsoft.com/office/drawing/2017/decorative" val="1"/>
              </a:ext>
            </a:extLst>
          </p:cNvPr>
          <p:cNvSpPr/>
          <p:nvPr userDrawn="1"/>
        </p:nvSpPr>
        <p:spPr>
          <a:xfrm>
            <a:off x="0" y="5956977"/>
            <a:ext cx="10058400" cy="1815423"/>
          </a:xfrm>
          <a:prstGeom prst="rect">
            <a:avLst/>
          </a:prstGeom>
          <a:solidFill>
            <a:srgbClr val="D83B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0890" tIns="35448" rIns="70890" bIns="35448" numCol="1" spcCol="0" rtlCol="0" fromWordArt="0" anchor="ctr" anchorCtr="0" forceAA="0" compatLnSpc="1">
            <a:prstTxWarp prst="textNoShape">
              <a:avLst/>
            </a:prstTxWarp>
            <a:noAutofit/>
          </a:bodyPr>
          <a:lstStyle/>
          <a:p>
            <a:pPr algn="ctr" rtl="0"/>
            <a:endParaRPr lang="fr-FR" sz="1393" noProof="0"/>
          </a:p>
        </p:txBody>
      </p:sp>
      <p:sp>
        <p:nvSpPr>
          <p:cNvPr id="2" name="Titre 1">
            <a:extLst>
              <a:ext uri="{FF2B5EF4-FFF2-40B4-BE49-F238E27FC236}">
                <a16:creationId xmlns:a16="http://schemas.microsoft.com/office/drawing/2014/main" id="{74FBACCF-E951-4C02-9E71-9FC5593299EC}"/>
              </a:ext>
            </a:extLst>
          </p:cNvPr>
          <p:cNvSpPr>
            <a:spLocks noGrp="1"/>
          </p:cNvSpPr>
          <p:nvPr>
            <p:ph type="title"/>
          </p:nvPr>
        </p:nvSpPr>
        <p:spPr>
          <a:xfrm>
            <a:off x="154223" y="178248"/>
            <a:ext cx="8675370" cy="547956"/>
          </a:xfrm>
        </p:spPr>
        <p:txBody>
          <a:bodyPr rtlCol="0">
            <a:normAutofit/>
          </a:bodyPr>
          <a:lstStyle>
            <a:lvl1pPr>
              <a:defRPr lang="en-US" sz="2400" kern="1200" smtClean="0">
                <a:solidFill>
                  <a:schemeClr val="tx1"/>
                </a:solidFill>
                <a:latin typeface="Segoe UI Semibold" panose="020B0702040204020203" pitchFamily="34" charset="0"/>
                <a:ea typeface="+mn-ea"/>
                <a:cs typeface="Segoe UI Semibold" panose="020B0702040204020203" pitchFamily="34" charset="0"/>
              </a:defRPr>
            </a:lvl1pPr>
          </a:lstStyle>
          <a:p>
            <a:pPr rtl="0"/>
            <a:r>
              <a:rPr lang="fr-FR" noProof="0"/>
              <a:t>Modifiez le style du titre</a:t>
            </a:r>
          </a:p>
        </p:txBody>
      </p:sp>
      <p:sp>
        <p:nvSpPr>
          <p:cNvPr id="10" name="Espace réservé du texte 9">
            <a:extLst>
              <a:ext uri="{FF2B5EF4-FFF2-40B4-BE49-F238E27FC236}">
                <a16:creationId xmlns:a16="http://schemas.microsoft.com/office/drawing/2014/main" id="{CD667C9B-0EAE-4344-8E25-813F368E0E15}"/>
              </a:ext>
            </a:extLst>
          </p:cNvPr>
          <p:cNvSpPr>
            <a:spLocks noGrp="1"/>
          </p:cNvSpPr>
          <p:nvPr>
            <p:ph type="body" sz="quarter" idx="10" hasCustomPrompt="1"/>
          </p:nvPr>
        </p:nvSpPr>
        <p:spPr>
          <a:xfrm>
            <a:off x="154224" y="1985616"/>
            <a:ext cx="2198965" cy="2250758"/>
          </a:xfrm>
        </p:spPr>
        <p:txBody>
          <a:bodyPr rtlCol="0">
            <a:normAutofit/>
          </a:bodyPr>
          <a:lstStyle>
            <a:lvl1pPr marL="0" indent="0" algn="l" defTabSz="1036271" rtl="0" eaLnBrk="1" latinLnBrk="0" hangingPunct="1">
              <a:buNone/>
              <a:defRPr lang="en-US" sz="1500" kern="1200" dirty="0" smtClean="0">
                <a:solidFill>
                  <a:schemeClr val="tx1"/>
                </a:solidFill>
                <a:latin typeface="Segoe UI Semibold" panose="020B0702040204020203" pitchFamily="34" charset="0"/>
                <a:ea typeface="+mn-ea"/>
                <a:cs typeface="Segoe UI Semibold" panose="020B0702040204020203" pitchFamily="34" charset="0"/>
              </a:defRPr>
            </a:lvl1pPr>
            <a:lvl2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2pPr>
            <a:lvl3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3pPr>
            <a:lvl4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4pPr>
            <a:lvl5pPr marL="0" indent="0" algn="l" defTabSz="1036271" rtl="0" eaLnBrk="1" latinLnBrk="0" hangingPunct="1">
              <a:buNone/>
              <a:defRPr lang="en-US" sz="1587" kern="1200" dirty="0">
                <a:solidFill>
                  <a:schemeClr val="tx1"/>
                </a:solidFill>
                <a:latin typeface="Segoe UI Semibold" panose="020B0702040204020203" pitchFamily="34" charset="0"/>
                <a:ea typeface="+mn-ea"/>
                <a:cs typeface="Segoe UI Semibold" panose="020B0702040204020203" pitchFamily="34" charset="0"/>
              </a:defRPr>
            </a:lvl5pPr>
          </a:lstStyle>
          <a:p>
            <a:pPr lvl="0" rtl="0"/>
            <a:r>
              <a:rPr lang="fr-FR" noProof="0"/>
              <a:t>Modifiez les styles du texte</a:t>
            </a:r>
          </a:p>
        </p:txBody>
      </p:sp>
      <p:sp>
        <p:nvSpPr>
          <p:cNvPr id="5" name="Espace réservé du texte 9">
            <a:extLst>
              <a:ext uri="{FF2B5EF4-FFF2-40B4-BE49-F238E27FC236}">
                <a16:creationId xmlns:a16="http://schemas.microsoft.com/office/drawing/2014/main" id="{12C267E0-1439-4524-86F9-99A6F5F5B38F}"/>
              </a:ext>
            </a:extLst>
          </p:cNvPr>
          <p:cNvSpPr>
            <a:spLocks noGrp="1"/>
          </p:cNvSpPr>
          <p:nvPr>
            <p:ph type="body" sz="quarter" idx="11" hasCustomPrompt="1"/>
          </p:nvPr>
        </p:nvSpPr>
        <p:spPr>
          <a:xfrm>
            <a:off x="154223" y="6207407"/>
            <a:ext cx="9766688" cy="523220"/>
          </a:xfrm>
        </p:spPr>
        <p:txBody>
          <a:bodyPr rtlCol="0">
            <a:normAutofit/>
          </a:bodyPr>
          <a:lstStyle>
            <a:lvl1pPr marL="0" indent="0" algn="l" defTabSz="1036271" rtl="0" eaLnBrk="1" latinLnBrk="0" hangingPunct="1">
              <a:buNone/>
              <a:defRPr lang="en-US" sz="2400" b="1" kern="1200" dirty="0">
                <a:solidFill>
                  <a:schemeClr val="bg1"/>
                </a:solidFill>
                <a:latin typeface="+mj-lt"/>
                <a:ea typeface="+mn-ea"/>
                <a:cs typeface="+mn-cs"/>
              </a:defRPr>
            </a:lvl1pPr>
            <a:lvl2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2pPr>
            <a:lvl3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3pPr>
            <a:lvl4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4pPr>
            <a:lvl5pPr marL="0" indent="0" algn="l" defTabSz="1036271" rtl="0" eaLnBrk="1" latinLnBrk="0" hangingPunct="1">
              <a:buNone/>
              <a:defRPr lang="en-US" sz="1587" kern="1200" dirty="0">
                <a:solidFill>
                  <a:schemeClr val="tx1"/>
                </a:solidFill>
                <a:latin typeface="Segoe UI Semibold" panose="020B0702040204020203" pitchFamily="34" charset="0"/>
                <a:ea typeface="+mn-ea"/>
                <a:cs typeface="Segoe UI Semibold" panose="020B0702040204020203" pitchFamily="34" charset="0"/>
              </a:defRPr>
            </a:lvl5pPr>
          </a:lstStyle>
          <a:p>
            <a:pPr lvl="0" rtl="0"/>
            <a:r>
              <a:rPr lang="fr-FR" noProof="0"/>
              <a:t>Modifiez les styles du texte</a:t>
            </a:r>
          </a:p>
        </p:txBody>
      </p:sp>
      <p:sp>
        <p:nvSpPr>
          <p:cNvPr id="11" name="Espace réservé du texte 9">
            <a:extLst>
              <a:ext uri="{FF2B5EF4-FFF2-40B4-BE49-F238E27FC236}">
                <a16:creationId xmlns:a16="http://schemas.microsoft.com/office/drawing/2014/main" id="{0002AA37-4308-4C7F-854B-6C03D59DFEE5}"/>
              </a:ext>
            </a:extLst>
          </p:cNvPr>
          <p:cNvSpPr>
            <a:spLocks noGrp="1"/>
          </p:cNvSpPr>
          <p:nvPr>
            <p:ph type="body" sz="quarter" idx="12" hasCustomPrompt="1"/>
          </p:nvPr>
        </p:nvSpPr>
        <p:spPr>
          <a:xfrm>
            <a:off x="154223" y="6730626"/>
            <a:ext cx="9766688" cy="315570"/>
          </a:xfrm>
        </p:spPr>
        <p:txBody>
          <a:bodyPr rtlCol="0">
            <a:normAutofit/>
          </a:bodyPr>
          <a:lstStyle>
            <a:lvl1pPr marL="0" indent="0" algn="l" defTabSz="1036271" rtl="0" eaLnBrk="1" latinLnBrk="0" hangingPunct="1">
              <a:buNone/>
              <a:defRPr lang="en-US" sz="1500" kern="1200" dirty="0">
                <a:solidFill>
                  <a:schemeClr val="bg1"/>
                </a:solidFill>
                <a:latin typeface="Segoe UI Semibold" panose="020B0702040204020203" pitchFamily="34" charset="0"/>
                <a:ea typeface="+mn-ea"/>
                <a:cs typeface="Segoe UI Semibold" panose="020B0702040204020203" pitchFamily="34" charset="0"/>
              </a:defRPr>
            </a:lvl1pPr>
            <a:lvl2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2pPr>
            <a:lvl3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3pPr>
            <a:lvl4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4pPr>
            <a:lvl5pPr marL="0" indent="0" algn="l" defTabSz="1036271" rtl="0" eaLnBrk="1" latinLnBrk="0" hangingPunct="1">
              <a:buNone/>
              <a:defRPr lang="en-US" sz="1587" kern="1200" dirty="0">
                <a:solidFill>
                  <a:schemeClr val="tx1"/>
                </a:solidFill>
                <a:latin typeface="Segoe UI Semibold" panose="020B0702040204020203" pitchFamily="34" charset="0"/>
                <a:ea typeface="+mn-ea"/>
                <a:cs typeface="Segoe UI Semibold" panose="020B0702040204020203" pitchFamily="34" charset="0"/>
              </a:defRPr>
            </a:lvl5pPr>
          </a:lstStyle>
          <a:p>
            <a:pPr lvl="0" rtl="0"/>
            <a:r>
              <a:rPr lang="fr-FR" noProof="0"/>
              <a:t>Modifiez les styles du texte</a:t>
            </a:r>
          </a:p>
        </p:txBody>
      </p:sp>
    </p:spTree>
    <p:extLst>
      <p:ext uri="{BB962C8B-B14F-4D97-AF65-F5344CB8AC3E}">
        <p14:creationId xmlns:p14="http://schemas.microsoft.com/office/powerpoint/2010/main" val="41121025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ied de page_Bleu">
    <p:spTree>
      <p:nvGrpSpPr>
        <p:cNvPr id="1" name=""/>
        <p:cNvGrpSpPr/>
        <p:nvPr/>
      </p:nvGrpSpPr>
      <p:grpSpPr>
        <a:xfrm>
          <a:off x="0" y="0"/>
          <a:ext cx="0" cy="0"/>
          <a:chOff x="0" y="0"/>
          <a:chExt cx="0" cy="0"/>
        </a:xfrm>
      </p:grpSpPr>
      <p:sp>
        <p:nvSpPr>
          <p:cNvPr id="7" name="Rectangle 4" descr="Arrière-plan bleu">
            <a:extLst>
              <a:ext uri="{FF2B5EF4-FFF2-40B4-BE49-F238E27FC236}">
                <a16:creationId xmlns:a16="http://schemas.microsoft.com/office/drawing/2014/main" id="{939817E3-3F6D-402B-8F0A-452185402219}"/>
              </a:ext>
            </a:extLst>
          </p:cNvPr>
          <p:cNvSpPr/>
          <p:nvPr userDrawn="1"/>
        </p:nvSpPr>
        <p:spPr>
          <a:xfrm>
            <a:off x="0" y="5956975"/>
            <a:ext cx="10058400" cy="1815425"/>
          </a:xfrm>
          <a:prstGeom prst="rect">
            <a:avLst/>
          </a:prstGeom>
          <a:solidFill>
            <a:srgbClr val="0078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2040" noProof="0">
              <a:solidFill>
                <a:srgbClr val="0078D4"/>
              </a:solidFill>
            </a:endParaRPr>
          </a:p>
        </p:txBody>
      </p:sp>
      <p:sp>
        <p:nvSpPr>
          <p:cNvPr id="10" name="Espace réservé du texte 9">
            <a:extLst>
              <a:ext uri="{FF2B5EF4-FFF2-40B4-BE49-F238E27FC236}">
                <a16:creationId xmlns:a16="http://schemas.microsoft.com/office/drawing/2014/main" id="{CD667C9B-0EAE-4344-8E25-813F368E0E15}"/>
              </a:ext>
            </a:extLst>
          </p:cNvPr>
          <p:cNvSpPr>
            <a:spLocks noGrp="1"/>
          </p:cNvSpPr>
          <p:nvPr>
            <p:ph type="body" sz="quarter" idx="10" hasCustomPrompt="1"/>
          </p:nvPr>
        </p:nvSpPr>
        <p:spPr>
          <a:xfrm>
            <a:off x="154224" y="1985616"/>
            <a:ext cx="2198965" cy="2250758"/>
          </a:xfrm>
        </p:spPr>
        <p:txBody>
          <a:bodyPr rtlCol="0">
            <a:normAutofit/>
          </a:bodyPr>
          <a:lstStyle>
            <a:lvl1pPr marL="0" indent="0" algn="l" defTabSz="1036271" rtl="0" eaLnBrk="1" latinLnBrk="0" hangingPunct="1">
              <a:buNone/>
              <a:defRPr lang="en-US" sz="1500" kern="1200" dirty="0" smtClean="0">
                <a:solidFill>
                  <a:schemeClr val="tx1"/>
                </a:solidFill>
                <a:latin typeface="Segoe UI Semibold" panose="020B0702040204020203" pitchFamily="34" charset="0"/>
                <a:ea typeface="+mn-ea"/>
                <a:cs typeface="Segoe UI Semibold" panose="020B0702040204020203" pitchFamily="34" charset="0"/>
              </a:defRPr>
            </a:lvl1pPr>
            <a:lvl2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2pPr>
            <a:lvl3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3pPr>
            <a:lvl4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4pPr>
            <a:lvl5pPr marL="0" indent="0" algn="l" defTabSz="1036271" rtl="0" eaLnBrk="1" latinLnBrk="0" hangingPunct="1">
              <a:buNone/>
              <a:defRPr lang="en-US" sz="1587" kern="1200" dirty="0">
                <a:solidFill>
                  <a:schemeClr val="tx1"/>
                </a:solidFill>
                <a:latin typeface="Segoe UI Semibold" panose="020B0702040204020203" pitchFamily="34" charset="0"/>
                <a:ea typeface="+mn-ea"/>
                <a:cs typeface="Segoe UI Semibold" panose="020B0702040204020203" pitchFamily="34" charset="0"/>
              </a:defRPr>
            </a:lvl5pPr>
          </a:lstStyle>
          <a:p>
            <a:pPr lvl="0" rtl="0"/>
            <a:r>
              <a:rPr lang="fr-FR" noProof="0"/>
              <a:t>Modifiez les styles du texte</a:t>
            </a:r>
          </a:p>
        </p:txBody>
      </p:sp>
      <p:sp>
        <p:nvSpPr>
          <p:cNvPr id="8" name="Titre 1">
            <a:extLst>
              <a:ext uri="{FF2B5EF4-FFF2-40B4-BE49-F238E27FC236}">
                <a16:creationId xmlns:a16="http://schemas.microsoft.com/office/drawing/2014/main" id="{7E9A81C9-50FC-4EB0-BB23-6F59B908341E}"/>
              </a:ext>
            </a:extLst>
          </p:cNvPr>
          <p:cNvSpPr>
            <a:spLocks noGrp="1"/>
          </p:cNvSpPr>
          <p:nvPr>
            <p:ph type="title"/>
          </p:nvPr>
        </p:nvSpPr>
        <p:spPr>
          <a:xfrm>
            <a:off x="154223" y="178248"/>
            <a:ext cx="8675370" cy="547956"/>
          </a:xfrm>
        </p:spPr>
        <p:txBody>
          <a:bodyPr rtlCol="0"/>
          <a:lstStyle>
            <a:lvl1pPr>
              <a:defRPr lang="en-US" sz="2720" kern="1200" smtClean="0">
                <a:solidFill>
                  <a:schemeClr val="tx1"/>
                </a:solidFill>
                <a:latin typeface="Segoe UI Semibold" panose="020B0702040204020203" pitchFamily="34" charset="0"/>
                <a:ea typeface="+mn-ea"/>
                <a:cs typeface="Segoe UI Semibold" panose="020B0702040204020203" pitchFamily="34" charset="0"/>
              </a:defRPr>
            </a:lvl1pPr>
          </a:lstStyle>
          <a:p>
            <a:pPr rtl="0"/>
            <a:r>
              <a:rPr lang="fr-FR" noProof="0"/>
              <a:t>Modifiez le style du titre</a:t>
            </a:r>
          </a:p>
        </p:txBody>
      </p:sp>
      <p:sp>
        <p:nvSpPr>
          <p:cNvPr id="9" name="Espace réservé du texte 9">
            <a:extLst>
              <a:ext uri="{FF2B5EF4-FFF2-40B4-BE49-F238E27FC236}">
                <a16:creationId xmlns:a16="http://schemas.microsoft.com/office/drawing/2014/main" id="{7CB8604B-D410-4676-8DF5-6CE817FB9894}"/>
              </a:ext>
            </a:extLst>
          </p:cNvPr>
          <p:cNvSpPr>
            <a:spLocks noGrp="1"/>
          </p:cNvSpPr>
          <p:nvPr>
            <p:ph type="body" sz="quarter" idx="11" hasCustomPrompt="1"/>
          </p:nvPr>
        </p:nvSpPr>
        <p:spPr>
          <a:xfrm>
            <a:off x="154223" y="6207407"/>
            <a:ext cx="9766688" cy="523220"/>
          </a:xfrm>
        </p:spPr>
        <p:txBody>
          <a:bodyPr rtlCol="0">
            <a:normAutofit/>
          </a:bodyPr>
          <a:lstStyle>
            <a:lvl1pPr marL="0" indent="0" algn="l" defTabSz="1036271" rtl="0" eaLnBrk="1" latinLnBrk="0" hangingPunct="1">
              <a:buNone/>
              <a:defRPr lang="en-US" sz="2400" b="1" kern="1200" dirty="0">
                <a:solidFill>
                  <a:schemeClr val="bg1"/>
                </a:solidFill>
                <a:latin typeface="Segoe UI Semibold" panose="020B0702040204020203" pitchFamily="34" charset="0"/>
                <a:ea typeface="+mn-ea"/>
                <a:cs typeface="Segoe UI Semibold" panose="020B0702040204020203" pitchFamily="34" charset="0"/>
              </a:defRPr>
            </a:lvl1pPr>
            <a:lvl2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2pPr>
            <a:lvl3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3pPr>
            <a:lvl4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4pPr>
            <a:lvl5pPr marL="0" indent="0" algn="l" defTabSz="1036271" rtl="0" eaLnBrk="1" latinLnBrk="0" hangingPunct="1">
              <a:buNone/>
              <a:defRPr lang="en-US" sz="1587" kern="1200" dirty="0">
                <a:solidFill>
                  <a:schemeClr val="tx1"/>
                </a:solidFill>
                <a:latin typeface="Segoe UI Semibold" panose="020B0702040204020203" pitchFamily="34" charset="0"/>
                <a:ea typeface="+mn-ea"/>
                <a:cs typeface="Segoe UI Semibold" panose="020B0702040204020203" pitchFamily="34" charset="0"/>
              </a:defRPr>
            </a:lvl5pPr>
          </a:lstStyle>
          <a:p>
            <a:pPr lvl="0" rtl="0"/>
            <a:r>
              <a:rPr lang="fr-FR" noProof="0"/>
              <a:t>Modifiez les styles du texte</a:t>
            </a:r>
          </a:p>
        </p:txBody>
      </p:sp>
      <p:sp>
        <p:nvSpPr>
          <p:cNvPr id="12" name="Espace réservé du texte 9">
            <a:extLst>
              <a:ext uri="{FF2B5EF4-FFF2-40B4-BE49-F238E27FC236}">
                <a16:creationId xmlns:a16="http://schemas.microsoft.com/office/drawing/2014/main" id="{21CA6597-BD73-4B88-82EC-2BD70BCC9383}"/>
              </a:ext>
            </a:extLst>
          </p:cNvPr>
          <p:cNvSpPr>
            <a:spLocks noGrp="1"/>
          </p:cNvSpPr>
          <p:nvPr>
            <p:ph type="body" sz="quarter" idx="12" hasCustomPrompt="1"/>
          </p:nvPr>
        </p:nvSpPr>
        <p:spPr>
          <a:xfrm>
            <a:off x="154223" y="6730626"/>
            <a:ext cx="9766688" cy="315570"/>
          </a:xfrm>
        </p:spPr>
        <p:txBody>
          <a:bodyPr rtlCol="0">
            <a:normAutofit/>
          </a:bodyPr>
          <a:lstStyle>
            <a:lvl1pPr marL="0" indent="0" algn="l" defTabSz="1036271" rtl="0" eaLnBrk="1" latinLnBrk="0" hangingPunct="1">
              <a:buNone/>
              <a:defRPr lang="en-US" sz="1500" kern="1200" dirty="0">
                <a:solidFill>
                  <a:schemeClr val="bg1"/>
                </a:solidFill>
                <a:latin typeface="Segoe UI Semibold" panose="020B0702040204020203" pitchFamily="34" charset="0"/>
                <a:ea typeface="+mn-ea"/>
                <a:cs typeface="Segoe UI Semibold" panose="020B0702040204020203" pitchFamily="34" charset="0"/>
              </a:defRPr>
            </a:lvl1pPr>
            <a:lvl2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2pPr>
            <a:lvl3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3pPr>
            <a:lvl4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4pPr>
            <a:lvl5pPr marL="0" indent="0" algn="l" defTabSz="1036271" rtl="0" eaLnBrk="1" latinLnBrk="0" hangingPunct="1">
              <a:buNone/>
              <a:defRPr lang="en-US" sz="1587" kern="1200" dirty="0">
                <a:solidFill>
                  <a:schemeClr val="tx1"/>
                </a:solidFill>
                <a:latin typeface="Segoe UI Semibold" panose="020B0702040204020203" pitchFamily="34" charset="0"/>
                <a:ea typeface="+mn-ea"/>
                <a:cs typeface="Segoe UI Semibold" panose="020B0702040204020203" pitchFamily="34" charset="0"/>
              </a:defRPr>
            </a:lvl5pPr>
          </a:lstStyle>
          <a:p>
            <a:pPr lvl="0" rtl="0"/>
            <a:r>
              <a:rPr lang="fr-FR" noProof="0"/>
              <a:t>Modifiez les styles du texte</a:t>
            </a:r>
          </a:p>
        </p:txBody>
      </p:sp>
    </p:spTree>
    <p:extLst>
      <p:ext uri="{BB962C8B-B14F-4D97-AF65-F5344CB8AC3E}">
        <p14:creationId xmlns:p14="http://schemas.microsoft.com/office/powerpoint/2010/main" val="28517349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ied de page_Bleu_Gris">
    <p:spTree>
      <p:nvGrpSpPr>
        <p:cNvPr id="1" name=""/>
        <p:cNvGrpSpPr/>
        <p:nvPr/>
      </p:nvGrpSpPr>
      <p:grpSpPr>
        <a:xfrm>
          <a:off x="0" y="0"/>
          <a:ext cx="0" cy="0"/>
          <a:chOff x="0" y="0"/>
          <a:chExt cx="0" cy="0"/>
        </a:xfrm>
      </p:grpSpPr>
      <p:sp>
        <p:nvSpPr>
          <p:cNvPr id="9" name="Rectangle 8" descr="Arrière-plan gris">
            <a:extLst>
              <a:ext uri="{FF2B5EF4-FFF2-40B4-BE49-F238E27FC236}">
                <a16:creationId xmlns:a16="http://schemas.microsoft.com/office/drawing/2014/main" id="{EBA15C5F-9A1C-45AB-B544-F4CF871F95AB}"/>
              </a:ext>
            </a:extLst>
          </p:cNvPr>
          <p:cNvSpPr/>
          <p:nvPr userDrawn="1"/>
        </p:nvSpPr>
        <p:spPr>
          <a:xfrm>
            <a:off x="0" y="0"/>
            <a:ext cx="10058400" cy="5956976"/>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2040" noProof="0"/>
          </a:p>
        </p:txBody>
      </p:sp>
      <p:sp>
        <p:nvSpPr>
          <p:cNvPr id="7" name="Rectangle 4" descr="Arrière-plan bleu">
            <a:extLst>
              <a:ext uri="{FF2B5EF4-FFF2-40B4-BE49-F238E27FC236}">
                <a16:creationId xmlns:a16="http://schemas.microsoft.com/office/drawing/2014/main" id="{939817E3-3F6D-402B-8F0A-452185402219}"/>
              </a:ext>
            </a:extLst>
          </p:cNvPr>
          <p:cNvSpPr/>
          <p:nvPr userDrawn="1"/>
        </p:nvSpPr>
        <p:spPr>
          <a:xfrm>
            <a:off x="0" y="5956977"/>
            <a:ext cx="10058400" cy="1815425"/>
          </a:xfrm>
          <a:prstGeom prst="rect">
            <a:avLst/>
          </a:prstGeom>
          <a:solidFill>
            <a:srgbClr val="0078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2040" noProof="0">
              <a:solidFill>
                <a:srgbClr val="0078D4"/>
              </a:solidFill>
            </a:endParaRPr>
          </a:p>
        </p:txBody>
      </p:sp>
      <p:sp>
        <p:nvSpPr>
          <p:cNvPr id="10" name="Espace réservé du texte 9">
            <a:extLst>
              <a:ext uri="{FF2B5EF4-FFF2-40B4-BE49-F238E27FC236}">
                <a16:creationId xmlns:a16="http://schemas.microsoft.com/office/drawing/2014/main" id="{CD667C9B-0EAE-4344-8E25-813F368E0E15}"/>
              </a:ext>
            </a:extLst>
          </p:cNvPr>
          <p:cNvSpPr>
            <a:spLocks noGrp="1"/>
          </p:cNvSpPr>
          <p:nvPr>
            <p:ph type="body" sz="quarter" idx="10" hasCustomPrompt="1"/>
          </p:nvPr>
        </p:nvSpPr>
        <p:spPr>
          <a:xfrm>
            <a:off x="154224" y="1985616"/>
            <a:ext cx="2198965" cy="2250758"/>
          </a:xfrm>
        </p:spPr>
        <p:txBody>
          <a:bodyPr rtlCol="0">
            <a:normAutofit/>
          </a:bodyPr>
          <a:lstStyle>
            <a:lvl1pPr marL="0" indent="0" algn="l" defTabSz="1036271" rtl="0" eaLnBrk="1" latinLnBrk="0" hangingPunct="1">
              <a:buNone/>
              <a:defRPr lang="en-US" sz="1500" kern="1200" dirty="0" smtClean="0">
                <a:solidFill>
                  <a:schemeClr val="tx1"/>
                </a:solidFill>
                <a:latin typeface="Segoe UI Semibold" panose="020B0702040204020203" pitchFamily="34" charset="0"/>
                <a:ea typeface="+mn-ea"/>
                <a:cs typeface="Segoe UI Semibold" panose="020B0702040204020203" pitchFamily="34" charset="0"/>
              </a:defRPr>
            </a:lvl1pPr>
            <a:lvl2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2pPr>
            <a:lvl3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3pPr>
            <a:lvl4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4pPr>
            <a:lvl5pPr marL="0" indent="0" algn="l" defTabSz="1036271" rtl="0" eaLnBrk="1" latinLnBrk="0" hangingPunct="1">
              <a:buNone/>
              <a:defRPr lang="en-US" sz="1587" kern="1200" dirty="0">
                <a:solidFill>
                  <a:schemeClr val="tx1"/>
                </a:solidFill>
                <a:latin typeface="Segoe UI Semibold" panose="020B0702040204020203" pitchFamily="34" charset="0"/>
                <a:ea typeface="+mn-ea"/>
                <a:cs typeface="Segoe UI Semibold" panose="020B0702040204020203" pitchFamily="34" charset="0"/>
              </a:defRPr>
            </a:lvl5pPr>
          </a:lstStyle>
          <a:p>
            <a:pPr lvl="0" rtl="0"/>
            <a:r>
              <a:rPr lang="fr-FR" noProof="0"/>
              <a:t>Modifiez les styles du texte</a:t>
            </a:r>
          </a:p>
        </p:txBody>
      </p:sp>
      <p:sp>
        <p:nvSpPr>
          <p:cNvPr id="8" name="Titre 1">
            <a:extLst>
              <a:ext uri="{FF2B5EF4-FFF2-40B4-BE49-F238E27FC236}">
                <a16:creationId xmlns:a16="http://schemas.microsoft.com/office/drawing/2014/main" id="{7E9A81C9-50FC-4EB0-BB23-6F59B908341E}"/>
              </a:ext>
            </a:extLst>
          </p:cNvPr>
          <p:cNvSpPr>
            <a:spLocks noGrp="1"/>
          </p:cNvSpPr>
          <p:nvPr>
            <p:ph type="title"/>
          </p:nvPr>
        </p:nvSpPr>
        <p:spPr>
          <a:xfrm>
            <a:off x="154223" y="178248"/>
            <a:ext cx="8675370" cy="547956"/>
          </a:xfrm>
        </p:spPr>
        <p:txBody>
          <a:bodyPr rtlCol="0"/>
          <a:lstStyle>
            <a:lvl1pPr>
              <a:defRPr lang="en-US" sz="2720" kern="1200" smtClean="0">
                <a:solidFill>
                  <a:schemeClr val="tx1"/>
                </a:solidFill>
                <a:latin typeface="Segoe UI Semibold" panose="020B0702040204020203" pitchFamily="34" charset="0"/>
                <a:ea typeface="+mn-ea"/>
                <a:cs typeface="Segoe UI Semibold" panose="020B0702040204020203" pitchFamily="34" charset="0"/>
              </a:defRPr>
            </a:lvl1pPr>
          </a:lstStyle>
          <a:p>
            <a:pPr rtl="0"/>
            <a:r>
              <a:rPr lang="fr-FR" noProof="0"/>
              <a:t>Modifiez le style du titre</a:t>
            </a:r>
          </a:p>
        </p:txBody>
      </p:sp>
      <p:sp>
        <p:nvSpPr>
          <p:cNvPr id="12" name="Espace réservé du texte 9">
            <a:extLst>
              <a:ext uri="{FF2B5EF4-FFF2-40B4-BE49-F238E27FC236}">
                <a16:creationId xmlns:a16="http://schemas.microsoft.com/office/drawing/2014/main" id="{41C9BFA1-D02D-4EA6-A348-4EA18A8FA5C8}"/>
              </a:ext>
            </a:extLst>
          </p:cNvPr>
          <p:cNvSpPr>
            <a:spLocks noGrp="1"/>
          </p:cNvSpPr>
          <p:nvPr>
            <p:ph type="body" sz="quarter" idx="11" hasCustomPrompt="1"/>
          </p:nvPr>
        </p:nvSpPr>
        <p:spPr>
          <a:xfrm>
            <a:off x="154223" y="6207407"/>
            <a:ext cx="9766688" cy="523220"/>
          </a:xfrm>
        </p:spPr>
        <p:txBody>
          <a:bodyPr rtlCol="0">
            <a:normAutofit/>
          </a:bodyPr>
          <a:lstStyle>
            <a:lvl1pPr marL="0" indent="0" algn="l" defTabSz="1036271" rtl="0" eaLnBrk="1" latinLnBrk="0" hangingPunct="1">
              <a:buNone/>
              <a:defRPr lang="en-US" sz="2400" b="1" kern="1200" dirty="0">
                <a:solidFill>
                  <a:schemeClr val="bg1"/>
                </a:solidFill>
                <a:latin typeface="Segoe UI Semibold" panose="020B0702040204020203" pitchFamily="34" charset="0"/>
                <a:ea typeface="+mn-ea"/>
                <a:cs typeface="Segoe UI Semibold" panose="020B0702040204020203" pitchFamily="34" charset="0"/>
              </a:defRPr>
            </a:lvl1pPr>
            <a:lvl2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2pPr>
            <a:lvl3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3pPr>
            <a:lvl4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4pPr>
            <a:lvl5pPr marL="0" indent="0" algn="l" defTabSz="1036271" rtl="0" eaLnBrk="1" latinLnBrk="0" hangingPunct="1">
              <a:buNone/>
              <a:defRPr lang="en-US" sz="1587" kern="1200" dirty="0">
                <a:solidFill>
                  <a:schemeClr val="tx1"/>
                </a:solidFill>
                <a:latin typeface="Segoe UI Semibold" panose="020B0702040204020203" pitchFamily="34" charset="0"/>
                <a:ea typeface="+mn-ea"/>
                <a:cs typeface="Segoe UI Semibold" panose="020B0702040204020203" pitchFamily="34" charset="0"/>
              </a:defRPr>
            </a:lvl5pPr>
          </a:lstStyle>
          <a:p>
            <a:pPr lvl="0" rtl="0"/>
            <a:r>
              <a:rPr lang="fr-FR" noProof="0"/>
              <a:t>Modifiez les styles du texte</a:t>
            </a:r>
          </a:p>
        </p:txBody>
      </p:sp>
      <p:sp>
        <p:nvSpPr>
          <p:cNvPr id="13" name="Espace réservé du texte 9">
            <a:extLst>
              <a:ext uri="{FF2B5EF4-FFF2-40B4-BE49-F238E27FC236}">
                <a16:creationId xmlns:a16="http://schemas.microsoft.com/office/drawing/2014/main" id="{A76A0987-2760-4FED-909E-8012707DDECD}"/>
              </a:ext>
            </a:extLst>
          </p:cNvPr>
          <p:cNvSpPr>
            <a:spLocks noGrp="1"/>
          </p:cNvSpPr>
          <p:nvPr>
            <p:ph type="body" sz="quarter" idx="12" hasCustomPrompt="1"/>
          </p:nvPr>
        </p:nvSpPr>
        <p:spPr>
          <a:xfrm>
            <a:off x="154223" y="6730626"/>
            <a:ext cx="9766688" cy="315570"/>
          </a:xfrm>
        </p:spPr>
        <p:txBody>
          <a:bodyPr rtlCol="0">
            <a:normAutofit/>
          </a:bodyPr>
          <a:lstStyle>
            <a:lvl1pPr marL="0" indent="0" algn="l" defTabSz="1036271" rtl="0" eaLnBrk="1" latinLnBrk="0" hangingPunct="1">
              <a:buNone/>
              <a:defRPr lang="en-US" sz="1500" kern="1200" dirty="0">
                <a:solidFill>
                  <a:schemeClr val="bg1"/>
                </a:solidFill>
                <a:latin typeface="Segoe UI Semibold" panose="020B0702040204020203" pitchFamily="34" charset="0"/>
                <a:ea typeface="+mn-ea"/>
                <a:cs typeface="Segoe UI Semibold" panose="020B0702040204020203" pitchFamily="34" charset="0"/>
              </a:defRPr>
            </a:lvl1pPr>
            <a:lvl2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2pPr>
            <a:lvl3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3pPr>
            <a:lvl4pPr marL="0" indent="0" algn="l" defTabSz="1036271" rtl="0" eaLnBrk="1" latinLnBrk="0" hangingPunct="1">
              <a:buNone/>
              <a:defRPr lang="en-US" sz="1587" kern="1200" dirty="0" smtClean="0">
                <a:solidFill>
                  <a:schemeClr val="tx1"/>
                </a:solidFill>
                <a:latin typeface="Segoe UI Semibold" panose="020B0702040204020203" pitchFamily="34" charset="0"/>
                <a:ea typeface="+mn-ea"/>
                <a:cs typeface="Segoe UI Semibold" panose="020B0702040204020203" pitchFamily="34" charset="0"/>
              </a:defRPr>
            </a:lvl4pPr>
            <a:lvl5pPr marL="0" indent="0" algn="l" defTabSz="1036271" rtl="0" eaLnBrk="1" latinLnBrk="0" hangingPunct="1">
              <a:buNone/>
              <a:defRPr lang="en-US" sz="1587" kern="1200" dirty="0">
                <a:solidFill>
                  <a:schemeClr val="tx1"/>
                </a:solidFill>
                <a:latin typeface="Segoe UI Semibold" panose="020B0702040204020203" pitchFamily="34" charset="0"/>
                <a:ea typeface="+mn-ea"/>
                <a:cs typeface="Segoe UI Semibold" panose="020B0702040204020203" pitchFamily="34" charset="0"/>
              </a:defRPr>
            </a:lvl5pPr>
          </a:lstStyle>
          <a:p>
            <a:pPr lvl="0" rtl="0"/>
            <a:r>
              <a:rPr lang="fr-FR" noProof="0"/>
              <a:t>Modifiez les styles du texte</a:t>
            </a:r>
          </a:p>
        </p:txBody>
      </p:sp>
    </p:spTree>
    <p:extLst>
      <p:ext uri="{BB962C8B-B14F-4D97-AF65-F5344CB8AC3E}">
        <p14:creationId xmlns:p14="http://schemas.microsoft.com/office/powerpoint/2010/main" val="13970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1515" y="413810"/>
            <a:ext cx="8675370" cy="1502305"/>
          </a:xfrm>
          <a:prstGeom prst="rect">
            <a:avLst/>
          </a:prstGeom>
        </p:spPr>
        <p:txBody>
          <a:bodyPr vert="horz" lIns="91440" tIns="45720" rIns="91440" bIns="45720" rtlCol="0" anchor="ctr">
            <a:normAutofit/>
          </a:bodyPr>
          <a:lstStyle/>
          <a:p>
            <a:pPr rtl="0"/>
            <a:r>
              <a:rPr lang="fr-FR" noProof="0"/>
              <a:t>Modifiez le style du titre</a:t>
            </a:r>
          </a:p>
        </p:txBody>
      </p:sp>
      <p:sp>
        <p:nvSpPr>
          <p:cNvPr id="3" name="Espace réservé du texte 2"/>
          <p:cNvSpPr>
            <a:spLocks noGrp="1"/>
          </p:cNvSpPr>
          <p:nvPr>
            <p:ph type="body" idx="1"/>
          </p:nvPr>
        </p:nvSpPr>
        <p:spPr>
          <a:xfrm>
            <a:off x="691515" y="2069042"/>
            <a:ext cx="8675370" cy="4931516"/>
          </a:xfrm>
          <a:prstGeom prst="rect">
            <a:avLst/>
          </a:prstGeom>
        </p:spPr>
        <p:txBody>
          <a:bodyPr vert="horz" lIns="91440" tIns="45720" rIns="91440" bIns="45720" rtlCol="0">
            <a:normAutofit/>
          </a:body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e la date 3"/>
          <p:cNvSpPr>
            <a:spLocks noGrp="1"/>
          </p:cNvSpPr>
          <p:nvPr>
            <p:ph type="dt" sz="half" idx="2"/>
          </p:nvPr>
        </p:nvSpPr>
        <p:spPr>
          <a:xfrm>
            <a:off x="691515" y="7203865"/>
            <a:ext cx="2263140" cy="413808"/>
          </a:xfrm>
          <a:prstGeom prst="rect">
            <a:avLst/>
          </a:prstGeom>
        </p:spPr>
        <p:txBody>
          <a:bodyPr vert="horz" lIns="91440" tIns="45720" rIns="91440" bIns="45720" rtlCol="0" anchor="ctr"/>
          <a:lstStyle>
            <a:lvl1pPr algn="l">
              <a:defRPr sz="1320">
                <a:solidFill>
                  <a:schemeClr val="tx1">
                    <a:tint val="75000"/>
                  </a:schemeClr>
                </a:solidFill>
              </a:defRPr>
            </a:lvl1pPr>
          </a:lstStyle>
          <a:p>
            <a:pPr rtl="0"/>
            <a:fld id="{EB1F9B6C-4D32-4FDC-AF69-E1C78FF1F5A7}" type="datetime1">
              <a:rPr lang="fr-FR" noProof="0" smtClean="0"/>
              <a:t>02/12/2020</a:t>
            </a:fld>
            <a:endParaRPr lang="fr-FR" noProof="0"/>
          </a:p>
        </p:txBody>
      </p:sp>
      <p:sp>
        <p:nvSpPr>
          <p:cNvPr id="5" name="Espace réservé du pied de page 4"/>
          <p:cNvSpPr>
            <a:spLocks noGrp="1"/>
          </p:cNvSpPr>
          <p:nvPr>
            <p:ph type="ftr" sz="quarter" idx="3"/>
          </p:nvPr>
        </p:nvSpPr>
        <p:spPr>
          <a:xfrm>
            <a:off x="3331845" y="7203865"/>
            <a:ext cx="3394710" cy="413808"/>
          </a:xfrm>
          <a:prstGeom prst="rect">
            <a:avLst/>
          </a:prstGeom>
        </p:spPr>
        <p:txBody>
          <a:bodyPr vert="horz" lIns="91440" tIns="45720" rIns="91440" bIns="45720" rtlCol="0" anchor="ctr"/>
          <a:lstStyle>
            <a:lvl1pPr algn="ctr">
              <a:defRPr sz="1320">
                <a:solidFill>
                  <a:schemeClr val="tx1">
                    <a:tint val="75000"/>
                  </a:schemeClr>
                </a:solidFill>
              </a:defRPr>
            </a:lvl1pPr>
          </a:lstStyle>
          <a:p>
            <a:pPr rtl="0"/>
            <a:endParaRPr lang="fr-FR" noProof="0"/>
          </a:p>
        </p:txBody>
      </p:sp>
      <p:sp>
        <p:nvSpPr>
          <p:cNvPr id="6" name="Espace réservé du numéro de diapositive 5"/>
          <p:cNvSpPr>
            <a:spLocks noGrp="1"/>
          </p:cNvSpPr>
          <p:nvPr>
            <p:ph type="sldNum" sz="quarter" idx="4"/>
          </p:nvPr>
        </p:nvSpPr>
        <p:spPr>
          <a:xfrm>
            <a:off x="7103745" y="7203865"/>
            <a:ext cx="2263140" cy="413808"/>
          </a:xfrm>
          <a:prstGeom prst="rect">
            <a:avLst/>
          </a:prstGeom>
        </p:spPr>
        <p:txBody>
          <a:bodyPr vert="horz" lIns="91440" tIns="45720" rIns="91440" bIns="45720" rtlCol="0" anchor="ctr"/>
          <a:lstStyle>
            <a:lvl1pPr algn="r">
              <a:defRPr sz="1320">
                <a:solidFill>
                  <a:schemeClr val="tx1">
                    <a:tint val="75000"/>
                  </a:schemeClr>
                </a:solidFill>
              </a:defRPr>
            </a:lvl1pPr>
          </a:lstStyle>
          <a:p>
            <a:pPr rtl="0"/>
            <a:fld id="{48F63A3B-78C7-47BE-AE5E-E10140E04643}" type="slidenum">
              <a:rPr lang="fr-FR" noProof="0" smtClean="0"/>
              <a:t>‹N°›</a:t>
            </a:fld>
            <a:endParaRPr lang="fr-FR" noProof="0"/>
          </a:p>
        </p:txBody>
      </p:sp>
    </p:spTree>
    <p:extLst>
      <p:ext uri="{BB962C8B-B14F-4D97-AF65-F5344CB8AC3E}">
        <p14:creationId xmlns:p14="http://schemas.microsoft.com/office/powerpoint/2010/main" val="392959922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49" r:id="rId12"/>
    <p:sldLayoutId id="2147483680" r:id="rId13"/>
    <p:sldLayoutId id="2147483686" r:id="rId14"/>
    <p:sldLayoutId id="2147483684" r:id="rId15"/>
    <p:sldLayoutId id="2147483685" r:id="rId16"/>
    <p:sldLayoutId id="2147483691" r:id="rId17"/>
    <p:sldLayoutId id="2147483679" r:id="rId18"/>
    <p:sldLayoutId id="2147483681" r:id="rId19"/>
    <p:sldLayoutId id="2147483687" r:id="rId20"/>
    <p:sldLayoutId id="2147483689" r:id="rId21"/>
    <p:sldLayoutId id="2147483688" r:id="rId22"/>
    <p:sldLayoutId id="2147483654" r:id="rId23"/>
    <p:sldLayoutId id="2147483690" r:id="rId24"/>
    <p:sldLayoutId id="2147483683" r:id="rId25"/>
    <p:sldLayoutId id="2147483663" r:id="rId26"/>
    <p:sldLayoutId id="2147483682" r:id="rId27"/>
    <p:sldLayoutId id="2147483678" r:id="rId28"/>
    <p:sldLayoutId id="2147483664" r:id="rId29"/>
    <p:sldLayoutId id="2147483662" r:id="rId30"/>
    <p:sldLayoutId id="2147483665" r:id="rId31"/>
  </p:sldLayoutIdLst>
  <p:hf sldNum="0" hdr="0" ftr="0" dt="0"/>
  <p:txStyles>
    <p:title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p:titleStyle>
    <p:body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lang="en-US"/>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4.png"/><Relationship Id="rId3" Type="http://schemas.openxmlformats.org/officeDocument/2006/relationships/hyperlink" Target="https://consommables.fabrique.social.gouv.fr/etab_sante/" TargetMode="External"/><Relationship Id="rId12" Type="http://schemas.openxmlformats.org/officeDocument/2006/relationships/image" Target="../media/image10.svg"/><Relationship Id="rId17" Type="http://schemas.openxmlformats.org/officeDocument/2006/relationships/image" Target="../media/image7.png"/><Relationship Id="rId7" Type="http://schemas.openxmlformats.org/officeDocument/2006/relationships/image" Target="../media/image5.svg"/><Relationship Id="rId2" Type="http://schemas.openxmlformats.org/officeDocument/2006/relationships/notesSlide" Target="../notesSlides/notesSlide1.xml"/><Relationship Id="rId16" Type="http://schemas.openxmlformats.org/officeDocument/2006/relationships/image" Target="../media/image6.png"/><Relationship Id="rId1" Type="http://schemas.openxmlformats.org/officeDocument/2006/relationships/slideLayout" Target="../slideLayouts/slideLayout21.xml"/><Relationship Id="rId11" Type="http://schemas.openxmlformats.org/officeDocument/2006/relationships/image" Target="../media/image3.png"/><Relationship Id="rId15" Type="http://schemas.openxmlformats.org/officeDocument/2006/relationships/hyperlink" Target="https://plage.atih.sante.fr/" TargetMode="External"/><Relationship Id="rId5" Type="http://schemas.openxmlformats.org/officeDocument/2006/relationships/image" Target="../media/image3.svg"/><Relationship Id="rId10" Type="http://schemas.openxmlformats.org/officeDocument/2006/relationships/image" Target="../media/image8.svg"/><Relationship Id="rId4" Type="http://schemas.openxmlformats.org/officeDocument/2006/relationships/image" Target="../media/image2.png"/><Relationship Id="rId14" Type="http://schemas.openxmlformats.org/officeDocument/2006/relationships/image" Target="../media/image5.jpe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20.svg"/><Relationship Id="rId18" Type="http://schemas.openxmlformats.org/officeDocument/2006/relationships/image" Target="../media/image15.png"/><Relationship Id="rId3" Type="http://schemas.openxmlformats.org/officeDocument/2006/relationships/image" Target="../media/image8.png"/><Relationship Id="rId7" Type="http://schemas.openxmlformats.org/officeDocument/2006/relationships/image" Target="../media/image14.svg"/><Relationship Id="rId12" Type="http://schemas.openxmlformats.org/officeDocument/2006/relationships/image" Target="../media/image12.png"/><Relationship Id="rId17" Type="http://schemas.openxmlformats.org/officeDocument/2006/relationships/image" Target="../media/image24.svg"/><Relationship Id="rId2" Type="http://schemas.openxmlformats.org/officeDocument/2006/relationships/notesSlide" Target="../notesSlides/notesSlide2.xml"/><Relationship Id="rId16" Type="http://schemas.openxmlformats.org/officeDocument/2006/relationships/image" Target="../media/image14.png"/><Relationship Id="rId20" Type="http://schemas.openxmlformats.org/officeDocument/2006/relationships/image" Target="cid:19b50534-06de-4c90-aa31-b141a6987c77" TargetMode="External"/><Relationship Id="rId1" Type="http://schemas.openxmlformats.org/officeDocument/2006/relationships/slideLayout" Target="../slideLayouts/slideLayout26.xml"/><Relationship Id="rId6" Type="http://schemas.openxmlformats.org/officeDocument/2006/relationships/image" Target="../media/image9.png"/><Relationship Id="rId11" Type="http://schemas.openxmlformats.org/officeDocument/2006/relationships/image" Target="../media/image18.svg"/><Relationship Id="rId5" Type="http://schemas.openxmlformats.org/officeDocument/2006/relationships/hyperlink" Target="https://consommables.fabrique.social.gouv.fr/etab_sante/" TargetMode="External"/><Relationship Id="rId15" Type="http://schemas.openxmlformats.org/officeDocument/2006/relationships/image" Target="../media/image22.svg"/><Relationship Id="rId10" Type="http://schemas.openxmlformats.org/officeDocument/2006/relationships/image" Target="../media/image11.png"/><Relationship Id="rId19" Type="http://schemas.openxmlformats.org/officeDocument/2006/relationships/image" Target="../media/image16.png"/><Relationship Id="rId4" Type="http://schemas.openxmlformats.org/officeDocument/2006/relationships/hyperlink" Target="https://plage.atih.sante.fr/" TargetMode="External"/><Relationship Id="rId9" Type="http://schemas.openxmlformats.org/officeDocument/2006/relationships/image" Target="../media/image16.svg"/><Relationship Id="rId14"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2.svg"/><Relationship Id="rId3" Type="http://schemas.openxmlformats.org/officeDocument/2006/relationships/image" Target="../media/image9.png"/><Relationship Id="rId7" Type="http://schemas.openxmlformats.org/officeDocument/2006/relationships/image" Target="../media/image16.svg"/><Relationship Id="rId12" Type="http://schemas.openxmlformats.org/officeDocument/2006/relationships/image" Target="../media/image13.png"/><Relationship Id="rId2" Type="http://schemas.openxmlformats.org/officeDocument/2006/relationships/notesSlide" Target="../notesSlides/notesSlide3.xml"/><Relationship Id="rId16" Type="http://schemas.openxmlformats.org/officeDocument/2006/relationships/image" Target="../media/image17.png"/><Relationship Id="rId1" Type="http://schemas.openxmlformats.org/officeDocument/2006/relationships/slideLayout" Target="../slideLayouts/slideLayout26.xml"/><Relationship Id="rId6" Type="http://schemas.openxmlformats.org/officeDocument/2006/relationships/image" Target="../media/image10.png"/><Relationship Id="rId11" Type="http://schemas.openxmlformats.org/officeDocument/2006/relationships/image" Target="../media/image20.svg"/><Relationship Id="rId5" Type="http://schemas.openxmlformats.org/officeDocument/2006/relationships/image" Target="../media/image14.svg"/><Relationship Id="rId15" Type="http://schemas.openxmlformats.org/officeDocument/2006/relationships/image" Target="../media/image24.svg"/><Relationship Id="rId10" Type="http://schemas.openxmlformats.org/officeDocument/2006/relationships/image" Target="../media/image12.png"/><Relationship Id="rId9" Type="http://schemas.openxmlformats.org/officeDocument/2006/relationships/image" Target="../media/image18.svg"/><Relationship Id="rId1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hyperlink" Target="https://laboratoires.fabrique.social.gouv.fr/visu/" TargetMode="External"/><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3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hyperlink" Target="https://www.distrilog-sante.fr/"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20.svg"/><Relationship Id="rId18" Type="http://schemas.openxmlformats.org/officeDocument/2006/relationships/image" Target="../media/image23.png"/><Relationship Id="rId3" Type="http://schemas.openxmlformats.org/officeDocument/2006/relationships/image" Target="../media/image21.png"/><Relationship Id="rId7" Type="http://schemas.openxmlformats.org/officeDocument/2006/relationships/image" Target="../media/image14.svg"/><Relationship Id="rId12" Type="http://schemas.openxmlformats.org/officeDocument/2006/relationships/image" Target="../media/image12.png"/><Relationship Id="rId17" Type="http://schemas.openxmlformats.org/officeDocument/2006/relationships/image" Target="../media/image24.svg"/><Relationship Id="rId2" Type="http://schemas.openxmlformats.org/officeDocument/2006/relationships/notesSlide" Target="../notesSlides/notesSlide5.xml"/><Relationship Id="rId16" Type="http://schemas.openxmlformats.org/officeDocument/2006/relationships/image" Target="../media/image14.png"/><Relationship Id="rId1" Type="http://schemas.openxmlformats.org/officeDocument/2006/relationships/slideLayout" Target="../slideLayouts/slideLayout26.xml"/><Relationship Id="rId6" Type="http://schemas.openxmlformats.org/officeDocument/2006/relationships/image" Target="../media/image9.png"/><Relationship Id="rId11" Type="http://schemas.openxmlformats.org/officeDocument/2006/relationships/image" Target="../media/image18.svg"/><Relationship Id="rId5" Type="http://schemas.openxmlformats.org/officeDocument/2006/relationships/hyperlink" Target="https://plage.atih.sante.fr/" TargetMode="External"/><Relationship Id="rId15" Type="http://schemas.openxmlformats.org/officeDocument/2006/relationships/image" Target="../media/image22.svg"/><Relationship Id="rId10" Type="http://schemas.openxmlformats.org/officeDocument/2006/relationships/image" Target="../media/image11.png"/><Relationship Id="rId4" Type="http://schemas.openxmlformats.org/officeDocument/2006/relationships/image" Target="../media/image22.png"/><Relationship Id="rId9" Type="http://schemas.openxmlformats.org/officeDocument/2006/relationships/image" Target="../media/image16.svg"/><Relationship Id="rId14" Type="http://schemas.openxmlformats.org/officeDocument/2006/relationships/image" Target="../media/image1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hyperlink" Target="https://consommables.fabrique.social.gouv.fr/etab_sante/" TargetMode="External"/><Relationship Id="rId2" Type="http://schemas.openxmlformats.org/officeDocument/2006/relationships/hyperlink" Target="http://finess.sante.gouv.fr/fininter/jsp/index.jsp" TargetMode="Externa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2.svg"/><Relationship Id="rId18" Type="http://schemas.openxmlformats.org/officeDocument/2006/relationships/image" Target="../media/image26.png"/><Relationship Id="rId3" Type="http://schemas.openxmlformats.org/officeDocument/2006/relationships/image" Target="../media/image9.png"/><Relationship Id="rId7" Type="http://schemas.openxmlformats.org/officeDocument/2006/relationships/image" Target="../media/image16.svg"/><Relationship Id="rId12" Type="http://schemas.openxmlformats.org/officeDocument/2006/relationships/image" Target="../media/image13.png"/><Relationship Id="rId17" Type="http://schemas.openxmlformats.org/officeDocument/2006/relationships/image" Target="../media/image25.png"/><Relationship Id="rId2" Type="http://schemas.openxmlformats.org/officeDocument/2006/relationships/notesSlide" Target="../notesSlides/notesSlide7.xml"/><Relationship Id="rId16" Type="http://schemas.openxmlformats.org/officeDocument/2006/relationships/image" Target="../media/image24.png"/><Relationship Id="rId20" Type="http://schemas.openxmlformats.org/officeDocument/2006/relationships/image" Target="../media/image27.png"/><Relationship Id="rId1" Type="http://schemas.openxmlformats.org/officeDocument/2006/relationships/slideLayout" Target="../slideLayouts/slideLayout26.xml"/><Relationship Id="rId6" Type="http://schemas.openxmlformats.org/officeDocument/2006/relationships/image" Target="../media/image10.png"/><Relationship Id="rId11" Type="http://schemas.openxmlformats.org/officeDocument/2006/relationships/image" Target="../media/image20.svg"/><Relationship Id="rId5" Type="http://schemas.openxmlformats.org/officeDocument/2006/relationships/image" Target="../media/image14.svg"/><Relationship Id="rId15" Type="http://schemas.openxmlformats.org/officeDocument/2006/relationships/image" Target="../media/image24.svg"/><Relationship Id="rId10" Type="http://schemas.openxmlformats.org/officeDocument/2006/relationships/image" Target="../media/image12.png"/><Relationship Id="rId19" Type="http://schemas.openxmlformats.org/officeDocument/2006/relationships/hyperlink" Target="https://consommables.fabrique.social.gouv.fr/etab_sante/" TargetMode="External"/><Relationship Id="rId9" Type="http://schemas.openxmlformats.org/officeDocument/2006/relationships/image" Target="../media/image18.svg"/><Relationship Id="rId1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descr="illustration d'arrière-plan bleu microsoft">
            <a:extLst>
              <a:ext uri="{FF2B5EF4-FFF2-40B4-BE49-F238E27FC236}">
                <a16:creationId xmlns:a16="http://schemas.microsoft.com/office/drawing/2014/main" id="{BE0CE96F-4417-430F-B0E3-E462691B5C90}"/>
              </a:ext>
            </a:extLst>
          </p:cNvPr>
          <p:cNvSpPr/>
          <p:nvPr/>
        </p:nvSpPr>
        <p:spPr>
          <a:xfrm>
            <a:off x="0" y="1663428"/>
            <a:ext cx="10058400" cy="33693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14" name="Titre 13">
            <a:extLst>
              <a:ext uri="{FF2B5EF4-FFF2-40B4-BE49-F238E27FC236}">
                <a16:creationId xmlns:a16="http://schemas.microsoft.com/office/drawing/2014/main" id="{3B6DBDFE-B3E7-4B2B-A02A-85770265628A}"/>
              </a:ext>
            </a:extLst>
          </p:cNvPr>
          <p:cNvSpPr>
            <a:spLocks noGrp="1"/>
          </p:cNvSpPr>
          <p:nvPr>
            <p:ph type="ctrTitle"/>
          </p:nvPr>
        </p:nvSpPr>
        <p:spPr>
          <a:xfrm>
            <a:off x="234588" y="1287732"/>
            <a:ext cx="4699643" cy="2389988"/>
          </a:xfrm>
          <a:solidFill>
            <a:schemeClr val="bg1">
              <a:lumMod val="75000"/>
            </a:schemeClr>
          </a:solidFill>
          <a:effectLst>
            <a:softEdge rad="31750"/>
          </a:effectLst>
        </p:spPr>
        <p:txBody>
          <a:bodyPr rtlCol="0" anchor="ctr">
            <a:noAutofit/>
          </a:bodyPr>
          <a:lstStyle/>
          <a:p>
            <a:pPr rtl="0"/>
            <a:r>
              <a:rPr lang="fr-FR" sz="4800" spc="-150" dirty="0"/>
              <a:t>Comment utiliser</a:t>
            </a:r>
            <a:br>
              <a:rPr lang="fr-FR" sz="4800" spc="-150" dirty="0"/>
            </a:br>
            <a:r>
              <a:rPr lang="fr-FR" sz="4800" spc="-150" dirty="0"/>
              <a:t>la plateforme </a:t>
            </a:r>
            <a:br>
              <a:rPr lang="fr-FR" sz="4800" spc="-150" dirty="0"/>
            </a:br>
            <a:r>
              <a:rPr lang="fr-FR" sz="4800" spc="-150" dirty="0">
                <a:hlinkClick r:id="rId3"/>
              </a:rPr>
              <a:t>EPI-STOCKS</a:t>
            </a:r>
            <a:endParaRPr lang="fr-FR" sz="4800" spc="-150" dirty="0"/>
          </a:p>
        </p:txBody>
      </p:sp>
      <p:cxnSp>
        <p:nvCxnSpPr>
          <p:cNvPr id="124" name="Connecteur : Coude 123" descr="illustration d'icône de fichiers de partage microsoft">
            <a:extLst>
              <a:ext uri="{FF2B5EF4-FFF2-40B4-BE49-F238E27FC236}">
                <a16:creationId xmlns:a16="http://schemas.microsoft.com/office/drawing/2014/main" id="{D8BA4F2C-34FF-420A-84BB-CE04831AD3F6}"/>
              </a:ext>
            </a:extLst>
          </p:cNvPr>
          <p:cNvCxnSpPr>
            <a:cxnSpLocks/>
          </p:cNvCxnSpPr>
          <p:nvPr/>
        </p:nvCxnSpPr>
        <p:spPr>
          <a:xfrm rot="10800000" flipV="1">
            <a:off x="5578320" y="1752714"/>
            <a:ext cx="1034369" cy="841296"/>
          </a:xfrm>
          <a:prstGeom prst="bentConnector3">
            <a:avLst>
              <a:gd name="adj1" fmla="val 100279"/>
            </a:avLst>
          </a:prstGeom>
          <a:ln w="12700">
            <a:solidFill>
              <a:schemeClr val="bg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38" name="Connecteur : Coude 137" descr="illustration d'icône de fichiers de partage microsoft">
            <a:extLst>
              <a:ext uri="{FF2B5EF4-FFF2-40B4-BE49-F238E27FC236}">
                <a16:creationId xmlns:a16="http://schemas.microsoft.com/office/drawing/2014/main" id="{5855A56A-4DFF-4079-ADDE-C0BB76524D17}"/>
              </a:ext>
            </a:extLst>
          </p:cNvPr>
          <p:cNvCxnSpPr>
            <a:cxnSpLocks/>
          </p:cNvCxnSpPr>
          <p:nvPr/>
        </p:nvCxnSpPr>
        <p:spPr>
          <a:xfrm>
            <a:off x="7626968" y="1752712"/>
            <a:ext cx="1016466" cy="826734"/>
          </a:xfrm>
          <a:prstGeom prst="bentConnector3">
            <a:avLst>
              <a:gd name="adj1" fmla="val 100199"/>
            </a:avLst>
          </a:prstGeom>
          <a:ln w="12700">
            <a:solidFill>
              <a:schemeClr val="bg1"/>
            </a:solidFill>
            <a:prstDash val="dash"/>
            <a:headEnd type="triangle"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8" name="Groupe 7"/>
          <p:cNvGrpSpPr/>
          <p:nvPr/>
        </p:nvGrpSpPr>
        <p:grpSpPr>
          <a:xfrm>
            <a:off x="8155794" y="2869451"/>
            <a:ext cx="945087" cy="765215"/>
            <a:chOff x="8155794" y="2869451"/>
            <a:chExt cx="945087" cy="765215"/>
          </a:xfrm>
        </p:grpSpPr>
        <p:sp>
          <p:nvSpPr>
            <p:cNvPr id="140" name="Forme libre : Forme 139" descr="illustration d'icône de fichiers de partage microsoft">
              <a:extLst>
                <a:ext uri="{FF2B5EF4-FFF2-40B4-BE49-F238E27FC236}">
                  <a16:creationId xmlns:a16="http://schemas.microsoft.com/office/drawing/2014/main" id="{C36FDDCE-7DFC-401D-9BED-5C953692DCF3}"/>
                </a:ext>
              </a:extLst>
            </p:cNvPr>
            <p:cNvSpPr/>
            <p:nvPr/>
          </p:nvSpPr>
          <p:spPr>
            <a:xfrm>
              <a:off x="8155794" y="3047285"/>
              <a:ext cx="868907" cy="492381"/>
            </a:xfrm>
            <a:custGeom>
              <a:avLst/>
              <a:gdLst>
                <a:gd name="connsiteX0" fmla="*/ 806775 w 822960"/>
                <a:gd name="connsiteY0" fmla="*/ 134142 h 466344"/>
                <a:gd name="connsiteX1" fmla="*/ 806775 w 822960"/>
                <a:gd name="connsiteY1" fmla="*/ 20574 h 466344"/>
                <a:gd name="connsiteX2" fmla="*/ 20574 w 822960"/>
                <a:gd name="connsiteY2" fmla="*/ 20574 h 466344"/>
                <a:gd name="connsiteX3" fmla="*/ 20574 w 822960"/>
                <a:gd name="connsiteY3" fmla="*/ 469910 h 466344"/>
                <a:gd name="connsiteX4" fmla="*/ 393649 w 822960"/>
                <a:gd name="connsiteY4" fmla="*/ 469910 h 466344"/>
                <a:gd name="connsiteX5" fmla="*/ 448513 w 822960"/>
                <a:gd name="connsiteY5" fmla="*/ 421081 h 466344"/>
                <a:gd name="connsiteX6" fmla="*/ 444947 w 822960"/>
                <a:gd name="connsiteY6" fmla="*/ 249357 h 466344"/>
                <a:gd name="connsiteX7" fmla="*/ 600486 w 822960"/>
                <a:gd name="connsiteY7" fmla="*/ 245242 h 466344"/>
                <a:gd name="connsiteX8" fmla="*/ 703356 w 822960"/>
                <a:gd name="connsiteY8" fmla="*/ 119878 h 466344"/>
                <a:gd name="connsiteX9" fmla="*/ 806775 w 822960"/>
                <a:gd name="connsiteY9" fmla="*/ 134142 h 466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2960" h="466344">
                  <a:moveTo>
                    <a:pt x="806775" y="134142"/>
                  </a:moveTo>
                  <a:lnTo>
                    <a:pt x="806775" y="20574"/>
                  </a:lnTo>
                  <a:lnTo>
                    <a:pt x="20574" y="20574"/>
                  </a:lnTo>
                  <a:lnTo>
                    <a:pt x="20574" y="469910"/>
                  </a:lnTo>
                  <a:lnTo>
                    <a:pt x="393649" y="469910"/>
                  </a:lnTo>
                  <a:cubicBezTo>
                    <a:pt x="406007" y="447992"/>
                    <a:pt x="425311" y="430814"/>
                    <a:pt x="448513" y="421081"/>
                  </a:cubicBezTo>
                  <a:cubicBezTo>
                    <a:pt x="395844" y="400233"/>
                    <a:pt x="395569" y="294620"/>
                    <a:pt x="444947" y="249357"/>
                  </a:cubicBezTo>
                  <a:cubicBezTo>
                    <a:pt x="511332" y="188732"/>
                    <a:pt x="600486" y="245242"/>
                    <a:pt x="600486" y="245242"/>
                  </a:cubicBezTo>
                  <a:cubicBezTo>
                    <a:pt x="609539" y="200254"/>
                    <a:pt x="638891" y="132497"/>
                    <a:pt x="703356" y="119878"/>
                  </a:cubicBezTo>
                  <a:cubicBezTo>
                    <a:pt x="774131" y="105613"/>
                    <a:pt x="806775" y="134142"/>
                    <a:pt x="806775" y="134142"/>
                  </a:cubicBezTo>
                  <a:close/>
                </a:path>
              </a:pathLst>
            </a:custGeom>
            <a:solidFill>
              <a:srgbClr val="C2C2C2"/>
            </a:solidFill>
            <a:ln w="9525" cap="flat">
              <a:noFill/>
              <a:prstDash val="solid"/>
              <a:miter/>
            </a:ln>
          </p:spPr>
          <p:txBody>
            <a:bodyPr rtlCol="0" anchor="ctr"/>
            <a:lstStyle/>
            <a:p>
              <a:pPr rtl="0"/>
              <a:endParaRPr lang="fr-FR"/>
            </a:p>
          </p:txBody>
        </p:sp>
        <p:sp>
          <p:nvSpPr>
            <p:cNvPr id="141" name="Forme libre : Forme 140" descr="illustration d'icône de fichiers de partage microsoft">
              <a:extLst>
                <a:ext uri="{FF2B5EF4-FFF2-40B4-BE49-F238E27FC236}">
                  <a16:creationId xmlns:a16="http://schemas.microsoft.com/office/drawing/2014/main" id="{85845F8C-E47B-4D42-81CF-D723D56423B1}"/>
                </a:ext>
              </a:extLst>
            </p:cNvPr>
            <p:cNvSpPr/>
            <p:nvPr/>
          </p:nvSpPr>
          <p:spPr>
            <a:xfrm>
              <a:off x="8155795" y="2869451"/>
              <a:ext cx="868907" cy="144818"/>
            </a:xfrm>
            <a:custGeom>
              <a:avLst/>
              <a:gdLst>
                <a:gd name="connsiteX0" fmla="*/ 20574 w 822960"/>
                <a:gd name="connsiteY0" fmla="*/ 20574 h 137160"/>
                <a:gd name="connsiteX1" fmla="*/ 806775 w 822960"/>
                <a:gd name="connsiteY1" fmla="*/ 20574 h 137160"/>
                <a:gd name="connsiteX2" fmla="*/ 806775 w 822960"/>
                <a:gd name="connsiteY2" fmla="*/ 132771 h 137160"/>
                <a:gd name="connsiteX3" fmla="*/ 20574 w 822960"/>
                <a:gd name="connsiteY3" fmla="*/ 132771 h 137160"/>
              </a:gdLst>
              <a:ahLst/>
              <a:cxnLst>
                <a:cxn ang="0">
                  <a:pos x="connsiteX0" y="connsiteY0"/>
                </a:cxn>
                <a:cxn ang="0">
                  <a:pos x="connsiteX1" y="connsiteY1"/>
                </a:cxn>
                <a:cxn ang="0">
                  <a:pos x="connsiteX2" y="connsiteY2"/>
                </a:cxn>
                <a:cxn ang="0">
                  <a:pos x="connsiteX3" y="connsiteY3"/>
                </a:cxn>
              </a:cxnLst>
              <a:rect l="l" t="t" r="r" b="b"/>
              <a:pathLst>
                <a:path w="822960" h="137160">
                  <a:moveTo>
                    <a:pt x="20574" y="20574"/>
                  </a:moveTo>
                  <a:lnTo>
                    <a:pt x="806775" y="20574"/>
                  </a:lnTo>
                  <a:lnTo>
                    <a:pt x="806775" y="132771"/>
                  </a:lnTo>
                  <a:lnTo>
                    <a:pt x="20574" y="132771"/>
                  </a:lnTo>
                  <a:close/>
                </a:path>
              </a:pathLst>
            </a:custGeom>
            <a:solidFill>
              <a:srgbClr val="2F2F2F"/>
            </a:solidFill>
            <a:ln w="9525" cap="flat">
              <a:noFill/>
              <a:prstDash val="solid"/>
              <a:miter/>
            </a:ln>
          </p:spPr>
          <p:txBody>
            <a:bodyPr rtlCol="0" anchor="ctr"/>
            <a:lstStyle/>
            <a:p>
              <a:pPr rtl="0"/>
              <a:endParaRPr lang="fr-FR"/>
            </a:p>
          </p:txBody>
        </p:sp>
        <p:sp>
          <p:nvSpPr>
            <p:cNvPr id="142" name="Forme libre : Forme 141" descr="illustration d'icône de fichiers de partage microsoft">
              <a:extLst>
                <a:ext uri="{FF2B5EF4-FFF2-40B4-BE49-F238E27FC236}">
                  <a16:creationId xmlns:a16="http://schemas.microsoft.com/office/drawing/2014/main" id="{ECFDAB98-89CE-4217-9E5C-B94AD0A18EA7}"/>
                </a:ext>
              </a:extLst>
            </p:cNvPr>
            <p:cNvSpPr/>
            <p:nvPr/>
          </p:nvSpPr>
          <p:spPr>
            <a:xfrm>
              <a:off x="8808343" y="3188028"/>
              <a:ext cx="260672" cy="260673"/>
            </a:xfrm>
            <a:custGeom>
              <a:avLst/>
              <a:gdLst>
                <a:gd name="connsiteX0" fmla="*/ 124267 w 246888"/>
                <a:gd name="connsiteY0" fmla="*/ 226883 h 246888"/>
                <a:gd name="connsiteX1" fmla="*/ 228168 w 246888"/>
                <a:gd name="connsiteY1" fmla="*/ 123947 h 246888"/>
                <a:gd name="connsiteX2" fmla="*/ 167061 w 246888"/>
                <a:gd name="connsiteY2" fmla="*/ 29098 h 246888"/>
                <a:gd name="connsiteX3" fmla="*/ 124267 w 246888"/>
                <a:gd name="connsiteY3" fmla="*/ 20594 h 246888"/>
                <a:gd name="connsiteX4" fmla="*/ 20574 w 246888"/>
                <a:gd name="connsiteY4" fmla="*/ 124287 h 246888"/>
                <a:gd name="connsiteX5" fmla="*/ 124267 w 246888"/>
                <a:gd name="connsiteY5" fmla="*/ 227980 h 24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6888" h="246888">
                  <a:moveTo>
                    <a:pt x="124267" y="226883"/>
                  </a:moveTo>
                  <a:cubicBezTo>
                    <a:pt x="181383" y="227149"/>
                    <a:pt x="227900" y="181063"/>
                    <a:pt x="228168" y="123947"/>
                  </a:cubicBezTo>
                  <a:cubicBezTo>
                    <a:pt x="228358" y="83027"/>
                    <a:pt x="204401" y="45840"/>
                    <a:pt x="167061" y="29098"/>
                  </a:cubicBezTo>
                  <a:cubicBezTo>
                    <a:pt x="153578" y="23203"/>
                    <a:pt x="138979" y="20301"/>
                    <a:pt x="124267" y="20594"/>
                  </a:cubicBezTo>
                  <a:cubicBezTo>
                    <a:pt x="67000" y="20594"/>
                    <a:pt x="20574" y="67020"/>
                    <a:pt x="20574" y="124287"/>
                  </a:cubicBezTo>
                  <a:cubicBezTo>
                    <a:pt x="20574" y="181554"/>
                    <a:pt x="67000" y="227980"/>
                    <a:pt x="124267" y="227980"/>
                  </a:cubicBezTo>
                  <a:close/>
                </a:path>
              </a:pathLst>
            </a:custGeom>
            <a:solidFill>
              <a:schemeClr val="bg1"/>
            </a:solidFill>
            <a:ln w="9525" cap="flat">
              <a:noFill/>
              <a:prstDash val="solid"/>
              <a:miter/>
            </a:ln>
          </p:spPr>
          <p:txBody>
            <a:bodyPr rtlCol="0" anchor="ctr"/>
            <a:lstStyle/>
            <a:p>
              <a:pPr rtl="0"/>
              <a:endParaRPr lang="fr-FR"/>
            </a:p>
          </p:txBody>
        </p:sp>
        <p:sp>
          <p:nvSpPr>
            <p:cNvPr id="143" name="Forme libre : Forme 142" descr="illustration d'icône de fichiers de partage microsoft">
              <a:extLst>
                <a:ext uri="{FF2B5EF4-FFF2-40B4-BE49-F238E27FC236}">
                  <a16:creationId xmlns:a16="http://schemas.microsoft.com/office/drawing/2014/main" id="{3418FD3E-B370-4526-B2E0-ACDDD5021F03}"/>
                </a:ext>
              </a:extLst>
            </p:cNvPr>
            <p:cNvSpPr/>
            <p:nvPr/>
          </p:nvSpPr>
          <p:spPr>
            <a:xfrm>
              <a:off x="8753318" y="3431920"/>
              <a:ext cx="347563" cy="202746"/>
            </a:xfrm>
            <a:custGeom>
              <a:avLst/>
              <a:gdLst>
                <a:gd name="connsiteX0" fmla="*/ 176113 w 329184"/>
                <a:gd name="connsiteY0" fmla="*/ 20577 h 192024"/>
                <a:gd name="connsiteX1" fmla="*/ 20574 w 329184"/>
                <a:gd name="connsiteY1" fmla="*/ 176116 h 192024"/>
                <a:gd name="connsiteX2" fmla="*/ 332476 w 329184"/>
                <a:gd name="connsiteY2" fmla="*/ 176116 h 192024"/>
                <a:gd name="connsiteX3" fmla="*/ 176939 w 329184"/>
                <a:gd name="connsiteY3" fmla="*/ 20574 h 192024"/>
                <a:gd name="connsiteX4" fmla="*/ 176113 w 329184"/>
                <a:gd name="connsiteY4" fmla="*/ 20577 h 192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184" h="192024">
                  <a:moveTo>
                    <a:pt x="176113" y="20577"/>
                  </a:moveTo>
                  <a:cubicBezTo>
                    <a:pt x="90210" y="20577"/>
                    <a:pt x="20574" y="90213"/>
                    <a:pt x="20574" y="176116"/>
                  </a:cubicBezTo>
                  <a:lnTo>
                    <a:pt x="332476" y="176116"/>
                  </a:lnTo>
                  <a:cubicBezTo>
                    <a:pt x="332476" y="90213"/>
                    <a:pt x="262840" y="20577"/>
                    <a:pt x="176939" y="20574"/>
                  </a:cubicBezTo>
                  <a:cubicBezTo>
                    <a:pt x="176665" y="20574"/>
                    <a:pt x="176388" y="20574"/>
                    <a:pt x="176113" y="20577"/>
                  </a:cubicBezTo>
                  <a:close/>
                </a:path>
              </a:pathLst>
            </a:custGeom>
            <a:solidFill>
              <a:schemeClr val="bg1"/>
            </a:solidFill>
            <a:ln w="9525" cap="flat">
              <a:noFill/>
              <a:prstDash val="solid"/>
              <a:miter/>
            </a:ln>
          </p:spPr>
          <p:txBody>
            <a:bodyPr rtlCol="0" anchor="ctr"/>
            <a:lstStyle/>
            <a:p>
              <a:pPr rtl="0"/>
              <a:endParaRPr lang="fr-FR"/>
            </a:p>
          </p:txBody>
        </p:sp>
        <p:sp>
          <p:nvSpPr>
            <p:cNvPr id="144" name="Forme libre : Forme 143" descr="illustration d'icône de fichiers de partage microsoft">
              <a:extLst>
                <a:ext uri="{FF2B5EF4-FFF2-40B4-BE49-F238E27FC236}">
                  <a16:creationId xmlns:a16="http://schemas.microsoft.com/office/drawing/2014/main" id="{1B270CB6-EAD3-4099-A1DA-7426DCF35F0D}"/>
                </a:ext>
              </a:extLst>
            </p:cNvPr>
            <p:cNvSpPr/>
            <p:nvPr/>
          </p:nvSpPr>
          <p:spPr>
            <a:xfrm>
              <a:off x="8575490" y="3488076"/>
              <a:ext cx="173781" cy="144818"/>
            </a:xfrm>
            <a:custGeom>
              <a:avLst/>
              <a:gdLst>
                <a:gd name="connsiteX0" fmla="*/ 20574 w 164592"/>
                <a:gd name="connsiteY0" fmla="*/ 123754 h 137160"/>
                <a:gd name="connsiteX1" fmla="*/ 142372 w 164592"/>
                <a:gd name="connsiteY1" fmla="*/ 123754 h 137160"/>
                <a:gd name="connsiteX2" fmla="*/ 142372 w 164592"/>
                <a:gd name="connsiteY2" fmla="*/ 123754 h 137160"/>
                <a:gd name="connsiteX3" fmla="*/ 165415 w 164592"/>
                <a:gd name="connsiteY3" fmla="*/ 29114 h 137160"/>
                <a:gd name="connsiteX4" fmla="*/ 29089 w 164592"/>
                <a:gd name="connsiteY4" fmla="*/ 83144 h 137160"/>
                <a:gd name="connsiteX5" fmla="*/ 20574 w 164592"/>
                <a:gd name="connsiteY5" fmla="*/ 124303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92" h="137160">
                  <a:moveTo>
                    <a:pt x="20574" y="123754"/>
                  </a:moveTo>
                  <a:lnTo>
                    <a:pt x="142372" y="123754"/>
                  </a:lnTo>
                  <a:lnTo>
                    <a:pt x="142372" y="123754"/>
                  </a:lnTo>
                  <a:cubicBezTo>
                    <a:pt x="142452" y="90828"/>
                    <a:pt x="150349" y="58392"/>
                    <a:pt x="165415" y="29114"/>
                  </a:cubicBezTo>
                  <a:cubicBezTo>
                    <a:pt x="112850" y="6389"/>
                    <a:pt x="51814" y="30579"/>
                    <a:pt x="29089" y="83144"/>
                  </a:cubicBezTo>
                  <a:cubicBezTo>
                    <a:pt x="23471" y="96139"/>
                    <a:pt x="20574" y="110145"/>
                    <a:pt x="20574" y="124303"/>
                  </a:cubicBezTo>
                  <a:close/>
                </a:path>
              </a:pathLst>
            </a:custGeom>
            <a:solidFill>
              <a:schemeClr val="bg1"/>
            </a:solidFill>
            <a:ln w="9525" cap="flat">
              <a:noFill/>
              <a:prstDash val="solid"/>
              <a:miter/>
            </a:ln>
          </p:spPr>
          <p:txBody>
            <a:bodyPr rtlCol="0" anchor="ctr"/>
            <a:lstStyle/>
            <a:p>
              <a:pPr rtl="0"/>
              <a:endParaRPr lang="fr-FR"/>
            </a:p>
          </p:txBody>
        </p:sp>
        <p:sp>
          <p:nvSpPr>
            <p:cNvPr id="145" name="Forme libre : Forme 144" descr="illustration d'icône de fichiers de partage microsoft">
              <a:extLst>
                <a:ext uri="{FF2B5EF4-FFF2-40B4-BE49-F238E27FC236}">
                  <a16:creationId xmlns:a16="http://schemas.microsoft.com/office/drawing/2014/main" id="{AF1C728A-9CEF-4736-B30D-9124050DDEF7}"/>
                </a:ext>
              </a:extLst>
            </p:cNvPr>
            <p:cNvSpPr/>
            <p:nvPr/>
          </p:nvSpPr>
          <p:spPr>
            <a:xfrm>
              <a:off x="8604753" y="3296963"/>
              <a:ext cx="202746" cy="202746"/>
            </a:xfrm>
            <a:custGeom>
              <a:avLst/>
              <a:gdLst>
                <a:gd name="connsiteX0" fmla="*/ 96559 w 192024"/>
                <a:gd name="connsiteY0" fmla="*/ 20574 h 192024"/>
                <a:gd name="connsiteX1" fmla="*/ 20592 w 192024"/>
                <a:gd name="connsiteY1" fmla="*/ 99836 h 192024"/>
                <a:gd name="connsiteX2" fmla="*/ 91896 w 192024"/>
                <a:gd name="connsiteY2" fmla="*/ 175565 h 192024"/>
                <a:gd name="connsiteX3" fmla="*/ 100948 w 192024"/>
                <a:gd name="connsiteY3" fmla="*/ 175565 h 192024"/>
                <a:gd name="connsiteX4" fmla="*/ 172080 w 192024"/>
                <a:gd name="connsiteY4" fmla="*/ 91933 h 192024"/>
                <a:gd name="connsiteX5" fmla="*/ 96559 w 192024"/>
                <a:gd name="connsiteY5" fmla="*/ 20574 h 192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024" h="192024">
                  <a:moveTo>
                    <a:pt x="96559" y="20574"/>
                  </a:moveTo>
                  <a:cubicBezTo>
                    <a:pt x="53694" y="21482"/>
                    <a:pt x="19681" y="56971"/>
                    <a:pt x="20592" y="99836"/>
                  </a:cubicBezTo>
                  <a:cubicBezTo>
                    <a:pt x="21434" y="139623"/>
                    <a:pt x="52229" y="172331"/>
                    <a:pt x="91896" y="175565"/>
                  </a:cubicBezTo>
                  <a:lnTo>
                    <a:pt x="100948" y="175565"/>
                  </a:lnTo>
                  <a:cubicBezTo>
                    <a:pt x="143685" y="172114"/>
                    <a:pt x="175531" y="134669"/>
                    <a:pt x="172080" y="91933"/>
                  </a:cubicBezTo>
                  <a:cubicBezTo>
                    <a:pt x="168878" y="52324"/>
                    <a:pt x="136286" y="21526"/>
                    <a:pt x="96559" y="20574"/>
                  </a:cubicBezTo>
                  <a:close/>
                </a:path>
              </a:pathLst>
            </a:custGeom>
            <a:solidFill>
              <a:schemeClr val="bg1"/>
            </a:solidFill>
            <a:ln w="9525" cap="flat">
              <a:noFill/>
              <a:prstDash val="solid"/>
              <a:miter/>
            </a:ln>
          </p:spPr>
          <p:txBody>
            <a:bodyPr rtlCol="0" anchor="ctr"/>
            <a:lstStyle/>
            <a:p>
              <a:pPr rtl="0"/>
              <a:endParaRPr lang="fr-FR"/>
            </a:p>
          </p:txBody>
        </p:sp>
      </p:grpSp>
      <p:cxnSp>
        <p:nvCxnSpPr>
          <p:cNvPr id="161" name="Connecteur droit avec flèche 160" descr="illustration d'icône de fichiers de partage microsoft">
            <a:extLst>
              <a:ext uri="{FF2B5EF4-FFF2-40B4-BE49-F238E27FC236}">
                <a16:creationId xmlns:a16="http://schemas.microsoft.com/office/drawing/2014/main" id="{3ADF65F3-FA19-4C0D-8EB6-8BFF3A617A05}"/>
              </a:ext>
            </a:extLst>
          </p:cNvPr>
          <p:cNvCxnSpPr>
            <a:cxnSpLocks/>
          </p:cNvCxnSpPr>
          <p:nvPr/>
        </p:nvCxnSpPr>
        <p:spPr>
          <a:xfrm>
            <a:off x="7188643" y="1984983"/>
            <a:ext cx="0" cy="675865"/>
          </a:xfrm>
          <a:prstGeom prst="straightConnector1">
            <a:avLst/>
          </a:prstGeom>
          <a:ln w="12700">
            <a:solidFill>
              <a:schemeClr val="bg1"/>
            </a:solidFill>
            <a:prstDash val="dash"/>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64" name="Forme libre : Forme 163" descr="illustration d'icône de fichiers de partage microsoft">
            <a:extLst>
              <a:ext uri="{FF2B5EF4-FFF2-40B4-BE49-F238E27FC236}">
                <a16:creationId xmlns:a16="http://schemas.microsoft.com/office/drawing/2014/main" id="{EDF513F1-300C-4BEE-8FB9-793A767D6F9A}"/>
              </a:ext>
            </a:extLst>
          </p:cNvPr>
          <p:cNvSpPr/>
          <p:nvPr/>
        </p:nvSpPr>
        <p:spPr>
          <a:xfrm>
            <a:off x="6633988" y="993570"/>
            <a:ext cx="627855" cy="867037"/>
          </a:xfrm>
          <a:custGeom>
            <a:avLst/>
            <a:gdLst>
              <a:gd name="connsiteX0" fmla="*/ 16073 w 450056"/>
              <a:gd name="connsiteY0" fmla="*/ 619577 h 621506"/>
              <a:gd name="connsiteX1" fmla="*/ 224385 w 450056"/>
              <a:gd name="connsiteY1" fmla="*/ 619577 h 621506"/>
              <a:gd name="connsiteX2" fmla="*/ 224385 w 450056"/>
              <a:gd name="connsiteY2" fmla="*/ 110800 h 621506"/>
              <a:gd name="connsiteX3" fmla="*/ 445127 w 450056"/>
              <a:gd name="connsiteY3" fmla="*/ 110800 h 621506"/>
              <a:gd name="connsiteX4" fmla="*/ 350615 w 450056"/>
              <a:gd name="connsiteY4" fmla="*/ 16073 h 621506"/>
              <a:gd name="connsiteX5" fmla="*/ 16073 w 450056"/>
              <a:gd name="connsiteY5" fmla="*/ 16073 h 621506"/>
              <a:gd name="connsiteX6" fmla="*/ 16073 w 450056"/>
              <a:gd name="connsiteY6" fmla="*/ 619577 h 621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056" h="621506">
                <a:moveTo>
                  <a:pt x="16073" y="619577"/>
                </a:moveTo>
                <a:lnTo>
                  <a:pt x="224385" y="619577"/>
                </a:lnTo>
                <a:lnTo>
                  <a:pt x="224385" y="110800"/>
                </a:lnTo>
                <a:lnTo>
                  <a:pt x="445127" y="110800"/>
                </a:lnTo>
                <a:lnTo>
                  <a:pt x="350615" y="16073"/>
                </a:lnTo>
                <a:lnTo>
                  <a:pt x="16073" y="16073"/>
                </a:lnTo>
                <a:lnTo>
                  <a:pt x="16073" y="619577"/>
                </a:lnTo>
                <a:close/>
              </a:path>
            </a:pathLst>
          </a:custGeom>
          <a:solidFill>
            <a:schemeClr val="bg1"/>
          </a:solidFill>
          <a:ln w="9525" cap="flat">
            <a:noFill/>
            <a:prstDash val="solid"/>
            <a:miter/>
          </a:ln>
        </p:spPr>
        <p:txBody>
          <a:bodyPr rtlCol="0" anchor="ctr"/>
          <a:lstStyle/>
          <a:p>
            <a:pPr rtl="0"/>
            <a:endParaRPr lang="fr-FR"/>
          </a:p>
        </p:txBody>
      </p:sp>
      <p:sp>
        <p:nvSpPr>
          <p:cNvPr id="165" name="Forme libre : Forme 164" descr="illustration d'icône de fichiers de partage microsoft">
            <a:extLst>
              <a:ext uri="{FF2B5EF4-FFF2-40B4-BE49-F238E27FC236}">
                <a16:creationId xmlns:a16="http://schemas.microsoft.com/office/drawing/2014/main" id="{27AF532A-D5C9-4126-BDE4-286CFBA873F9}"/>
              </a:ext>
            </a:extLst>
          </p:cNvPr>
          <p:cNvSpPr/>
          <p:nvPr/>
        </p:nvSpPr>
        <p:spPr>
          <a:xfrm>
            <a:off x="6976318" y="1177740"/>
            <a:ext cx="597957" cy="807242"/>
          </a:xfrm>
          <a:custGeom>
            <a:avLst/>
            <a:gdLst>
              <a:gd name="connsiteX0" fmla="*/ 16073 w 428625"/>
              <a:gd name="connsiteY0" fmla="*/ 16073 h 578643"/>
              <a:gd name="connsiteX1" fmla="*/ 16073 w 428625"/>
              <a:gd name="connsiteY1" fmla="*/ 569857 h 578643"/>
              <a:gd name="connsiteX2" fmla="*/ 430983 w 428625"/>
              <a:gd name="connsiteY2" fmla="*/ 569857 h 578643"/>
              <a:gd name="connsiteX3" fmla="*/ 430983 w 428625"/>
              <a:gd name="connsiteY3" fmla="*/ 223528 h 578643"/>
              <a:gd name="connsiteX4" fmla="*/ 223528 w 428625"/>
              <a:gd name="connsiteY4" fmla="*/ 223528 h 578643"/>
              <a:gd name="connsiteX5" fmla="*/ 223528 w 428625"/>
              <a:gd name="connsiteY5" fmla="*/ 16073 h 578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625" h="578643">
                <a:moveTo>
                  <a:pt x="16073" y="16073"/>
                </a:moveTo>
                <a:lnTo>
                  <a:pt x="16073" y="569857"/>
                </a:lnTo>
                <a:lnTo>
                  <a:pt x="430983" y="569857"/>
                </a:lnTo>
                <a:lnTo>
                  <a:pt x="430983" y="223528"/>
                </a:lnTo>
                <a:lnTo>
                  <a:pt x="223528" y="223528"/>
                </a:lnTo>
                <a:lnTo>
                  <a:pt x="223528" y="16073"/>
                </a:lnTo>
                <a:close/>
              </a:path>
            </a:pathLst>
          </a:custGeom>
          <a:solidFill>
            <a:srgbClr val="C2C2C2"/>
          </a:solidFill>
          <a:ln w="9525" cap="flat">
            <a:noFill/>
            <a:prstDash val="solid"/>
            <a:miter/>
          </a:ln>
        </p:spPr>
        <p:txBody>
          <a:bodyPr rtlCol="0" anchor="ctr"/>
          <a:lstStyle/>
          <a:p>
            <a:pPr rtl="0"/>
            <a:endParaRPr lang="fr-FR"/>
          </a:p>
        </p:txBody>
      </p:sp>
      <p:sp>
        <p:nvSpPr>
          <p:cNvPr id="166" name="Forme libre : Forme 165" descr="illustration d'icône de fichiers de partage microsoft">
            <a:extLst>
              <a:ext uri="{FF2B5EF4-FFF2-40B4-BE49-F238E27FC236}">
                <a16:creationId xmlns:a16="http://schemas.microsoft.com/office/drawing/2014/main" id="{D298F086-1797-40DD-B710-158A6F54C66E}"/>
              </a:ext>
            </a:extLst>
          </p:cNvPr>
          <p:cNvSpPr/>
          <p:nvPr/>
        </p:nvSpPr>
        <p:spPr>
          <a:xfrm>
            <a:off x="7313865" y="1191793"/>
            <a:ext cx="269080" cy="269080"/>
          </a:xfrm>
          <a:custGeom>
            <a:avLst/>
            <a:gdLst>
              <a:gd name="connsiteX0" fmla="*/ 16073 w 192881"/>
              <a:gd name="connsiteY0" fmla="*/ 178951 h 192881"/>
              <a:gd name="connsiteX1" fmla="*/ 178951 w 192881"/>
              <a:gd name="connsiteY1" fmla="*/ 178951 h 192881"/>
              <a:gd name="connsiteX2" fmla="*/ 16073 w 192881"/>
              <a:gd name="connsiteY2" fmla="*/ 16073 h 192881"/>
              <a:gd name="connsiteX3" fmla="*/ 16073 w 192881"/>
              <a:gd name="connsiteY3" fmla="*/ 178951 h 192881"/>
            </a:gdLst>
            <a:ahLst/>
            <a:cxnLst>
              <a:cxn ang="0">
                <a:pos x="connsiteX0" y="connsiteY0"/>
              </a:cxn>
              <a:cxn ang="0">
                <a:pos x="connsiteX1" y="connsiteY1"/>
              </a:cxn>
              <a:cxn ang="0">
                <a:pos x="connsiteX2" y="connsiteY2"/>
              </a:cxn>
              <a:cxn ang="0">
                <a:pos x="connsiteX3" y="connsiteY3"/>
              </a:cxn>
            </a:cxnLst>
            <a:rect l="l" t="t" r="r" b="b"/>
            <a:pathLst>
              <a:path w="192881" h="192881">
                <a:moveTo>
                  <a:pt x="16073" y="178951"/>
                </a:moveTo>
                <a:lnTo>
                  <a:pt x="178951" y="178951"/>
                </a:lnTo>
                <a:lnTo>
                  <a:pt x="16073" y="16073"/>
                </a:lnTo>
                <a:lnTo>
                  <a:pt x="16073" y="178951"/>
                </a:lnTo>
                <a:close/>
              </a:path>
            </a:pathLst>
          </a:custGeom>
          <a:solidFill>
            <a:schemeClr val="bg1"/>
          </a:solidFill>
          <a:ln w="9525" cap="flat">
            <a:noFill/>
            <a:prstDash val="solid"/>
            <a:miter/>
          </a:ln>
        </p:spPr>
        <p:txBody>
          <a:bodyPr rtlCol="0" anchor="ctr"/>
          <a:lstStyle/>
          <a:p>
            <a:pPr rtl="0"/>
            <a:endParaRPr lang="fr-FR"/>
          </a:p>
        </p:txBody>
      </p:sp>
      <p:pic>
        <p:nvPicPr>
          <p:cNvPr id="192" name="Image 191" descr="illustration d'icône de fichiers de partage microsoft">
            <a:extLst>
              <a:ext uri="{FF2B5EF4-FFF2-40B4-BE49-F238E27FC236}">
                <a16:creationId xmlns:a16="http://schemas.microsoft.com/office/drawing/2014/main" id="{D00629CC-B92E-48BB-A6AF-1B34B7649E1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6751194" y="2872505"/>
            <a:ext cx="781833" cy="635239"/>
          </a:xfrm>
          <a:prstGeom prst="rect">
            <a:avLst/>
          </a:prstGeom>
        </p:spPr>
      </p:pic>
      <p:sp>
        <p:nvSpPr>
          <p:cNvPr id="227" name="Ovale 226" descr="illustration d'icône de fichiers de partage microsoft">
            <a:extLst>
              <a:ext uri="{FF2B5EF4-FFF2-40B4-BE49-F238E27FC236}">
                <a16:creationId xmlns:a16="http://schemas.microsoft.com/office/drawing/2014/main" id="{6B659691-2E56-45B2-A7F4-CA3B2D85118C}"/>
              </a:ext>
            </a:extLst>
          </p:cNvPr>
          <p:cNvSpPr/>
          <p:nvPr/>
        </p:nvSpPr>
        <p:spPr>
          <a:xfrm>
            <a:off x="7399166" y="3156496"/>
            <a:ext cx="304692" cy="30469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228" name="Ovale 227" descr="illustration d'icône de fichiers de partage microsoft">
            <a:extLst>
              <a:ext uri="{FF2B5EF4-FFF2-40B4-BE49-F238E27FC236}">
                <a16:creationId xmlns:a16="http://schemas.microsoft.com/office/drawing/2014/main" id="{3C144BC5-0EA1-4800-8E0C-63AAE16938EB}"/>
              </a:ext>
            </a:extLst>
          </p:cNvPr>
          <p:cNvSpPr/>
          <p:nvPr/>
        </p:nvSpPr>
        <p:spPr>
          <a:xfrm>
            <a:off x="7331186" y="3397519"/>
            <a:ext cx="448652" cy="44865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pic>
        <p:nvPicPr>
          <p:cNvPr id="226" name="Image 225" descr="illustration d'icône de fichiers de partage microsoft">
            <a:extLst>
              <a:ext uri="{FF2B5EF4-FFF2-40B4-BE49-F238E27FC236}">
                <a16:creationId xmlns:a16="http://schemas.microsoft.com/office/drawing/2014/main" id="{7F7516F1-475A-4BE5-9599-8FC51D8066AB}"/>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a:off x="7388117" y="3201117"/>
            <a:ext cx="345486" cy="425214"/>
          </a:xfrm>
          <a:prstGeom prst="rect">
            <a:avLst/>
          </a:prstGeom>
        </p:spPr>
      </p:pic>
      <p:sp>
        <p:nvSpPr>
          <p:cNvPr id="232" name="Ovale 231" descr="illustration d'icône de fichiers de partage microsoft">
            <a:extLst>
              <a:ext uri="{FF2B5EF4-FFF2-40B4-BE49-F238E27FC236}">
                <a16:creationId xmlns:a16="http://schemas.microsoft.com/office/drawing/2014/main" id="{E9A51FAF-4A9F-4BF8-A19E-41D907E84EE5}"/>
              </a:ext>
            </a:extLst>
          </p:cNvPr>
          <p:cNvSpPr/>
          <p:nvPr/>
        </p:nvSpPr>
        <p:spPr>
          <a:xfrm>
            <a:off x="5035616" y="3156496"/>
            <a:ext cx="304692" cy="30469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333" name="Forme libre 181" descr="illustration d'icône de fichiers de partage microsoft">
            <a:extLst>
              <a:ext uri="{FF2B5EF4-FFF2-40B4-BE49-F238E27FC236}">
                <a16:creationId xmlns:a16="http://schemas.microsoft.com/office/drawing/2014/main" id="{DAB670F7-5B1A-4F10-A41B-B043B5853E7D}"/>
              </a:ext>
            </a:extLst>
          </p:cNvPr>
          <p:cNvSpPr>
            <a:spLocks/>
          </p:cNvSpPr>
          <p:nvPr/>
        </p:nvSpPr>
        <p:spPr bwMode="auto">
          <a:xfrm>
            <a:off x="5084513" y="3859731"/>
            <a:ext cx="1102898" cy="86372"/>
          </a:xfrm>
          <a:custGeom>
            <a:avLst/>
            <a:gdLst>
              <a:gd name="T0" fmla="*/ 826 w 826"/>
              <a:gd name="T1" fmla="*/ 66 h 66"/>
              <a:gd name="T2" fmla="*/ 826 w 826"/>
              <a:gd name="T3" fmla="*/ 66 h 66"/>
              <a:gd name="T4" fmla="*/ 0 w 826"/>
              <a:gd name="T5" fmla="*/ 66 h 66"/>
              <a:gd name="T6" fmla="*/ 133 w 826"/>
              <a:gd name="T7" fmla="*/ 0 h 66"/>
              <a:gd name="T8" fmla="*/ 692 w 826"/>
              <a:gd name="T9" fmla="*/ 0 h 66"/>
              <a:gd name="T10" fmla="*/ 826 w 826"/>
              <a:gd name="T11" fmla="*/ 66 h 66"/>
            </a:gdLst>
            <a:ahLst/>
            <a:cxnLst>
              <a:cxn ang="0">
                <a:pos x="T0" y="T1"/>
              </a:cxn>
              <a:cxn ang="0">
                <a:pos x="T2" y="T3"/>
              </a:cxn>
              <a:cxn ang="0">
                <a:pos x="T4" y="T5"/>
              </a:cxn>
              <a:cxn ang="0">
                <a:pos x="T6" y="T7"/>
              </a:cxn>
              <a:cxn ang="0">
                <a:pos x="T8" y="T9"/>
              </a:cxn>
              <a:cxn ang="0">
                <a:pos x="T10" y="T11"/>
              </a:cxn>
            </a:cxnLst>
            <a:rect l="0" t="0" r="r" b="b"/>
            <a:pathLst>
              <a:path w="826" h="66">
                <a:moveTo>
                  <a:pt x="826" y="66"/>
                </a:moveTo>
                <a:lnTo>
                  <a:pt x="826" y="66"/>
                </a:lnTo>
                <a:lnTo>
                  <a:pt x="0" y="66"/>
                </a:lnTo>
                <a:lnTo>
                  <a:pt x="133" y="0"/>
                </a:lnTo>
                <a:lnTo>
                  <a:pt x="692" y="0"/>
                </a:lnTo>
                <a:lnTo>
                  <a:pt x="826" y="66"/>
                </a:lnTo>
                <a:close/>
              </a:path>
            </a:pathLst>
          </a:custGeom>
          <a:solidFill>
            <a:srgbClr val="2F2F2F"/>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fr-FR"/>
          </a:p>
        </p:txBody>
      </p:sp>
      <p:sp>
        <p:nvSpPr>
          <p:cNvPr id="335" name="Forme libre 181" descr="illustration d'icône de fichiers de partage microsoft">
            <a:extLst>
              <a:ext uri="{FF2B5EF4-FFF2-40B4-BE49-F238E27FC236}">
                <a16:creationId xmlns:a16="http://schemas.microsoft.com/office/drawing/2014/main" id="{89A79AA9-2EFC-499D-8725-1C62D4D3BF57}"/>
              </a:ext>
            </a:extLst>
          </p:cNvPr>
          <p:cNvSpPr>
            <a:spLocks/>
          </p:cNvSpPr>
          <p:nvPr/>
        </p:nvSpPr>
        <p:spPr bwMode="auto">
          <a:xfrm>
            <a:off x="6637828" y="3860833"/>
            <a:ext cx="1102898" cy="86372"/>
          </a:xfrm>
          <a:custGeom>
            <a:avLst/>
            <a:gdLst>
              <a:gd name="T0" fmla="*/ 826 w 826"/>
              <a:gd name="T1" fmla="*/ 66 h 66"/>
              <a:gd name="T2" fmla="*/ 826 w 826"/>
              <a:gd name="T3" fmla="*/ 66 h 66"/>
              <a:gd name="T4" fmla="*/ 0 w 826"/>
              <a:gd name="T5" fmla="*/ 66 h 66"/>
              <a:gd name="T6" fmla="*/ 133 w 826"/>
              <a:gd name="T7" fmla="*/ 0 h 66"/>
              <a:gd name="T8" fmla="*/ 692 w 826"/>
              <a:gd name="T9" fmla="*/ 0 h 66"/>
              <a:gd name="T10" fmla="*/ 826 w 826"/>
              <a:gd name="T11" fmla="*/ 66 h 66"/>
            </a:gdLst>
            <a:ahLst/>
            <a:cxnLst>
              <a:cxn ang="0">
                <a:pos x="T0" y="T1"/>
              </a:cxn>
              <a:cxn ang="0">
                <a:pos x="T2" y="T3"/>
              </a:cxn>
              <a:cxn ang="0">
                <a:pos x="T4" y="T5"/>
              </a:cxn>
              <a:cxn ang="0">
                <a:pos x="T6" y="T7"/>
              </a:cxn>
              <a:cxn ang="0">
                <a:pos x="T8" y="T9"/>
              </a:cxn>
              <a:cxn ang="0">
                <a:pos x="T10" y="T11"/>
              </a:cxn>
            </a:cxnLst>
            <a:rect l="0" t="0" r="r" b="b"/>
            <a:pathLst>
              <a:path w="826" h="66">
                <a:moveTo>
                  <a:pt x="826" y="66"/>
                </a:moveTo>
                <a:lnTo>
                  <a:pt x="826" y="66"/>
                </a:lnTo>
                <a:lnTo>
                  <a:pt x="0" y="66"/>
                </a:lnTo>
                <a:lnTo>
                  <a:pt x="133" y="0"/>
                </a:lnTo>
                <a:lnTo>
                  <a:pt x="692" y="0"/>
                </a:lnTo>
                <a:lnTo>
                  <a:pt x="826" y="66"/>
                </a:lnTo>
                <a:close/>
              </a:path>
            </a:pathLst>
          </a:custGeom>
          <a:solidFill>
            <a:srgbClr val="2F2F2F"/>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fr-FR"/>
          </a:p>
        </p:txBody>
      </p:sp>
      <p:sp>
        <p:nvSpPr>
          <p:cNvPr id="336" name="Forme libre 181" descr="illustration d'icône de fichiers de partage microsoft">
            <a:extLst>
              <a:ext uri="{FF2B5EF4-FFF2-40B4-BE49-F238E27FC236}">
                <a16:creationId xmlns:a16="http://schemas.microsoft.com/office/drawing/2014/main" id="{6C274BF1-103A-4F08-97FC-C3390DA99B06}"/>
              </a:ext>
            </a:extLst>
          </p:cNvPr>
          <p:cNvSpPr>
            <a:spLocks/>
          </p:cNvSpPr>
          <p:nvPr/>
        </p:nvSpPr>
        <p:spPr bwMode="auto">
          <a:xfrm>
            <a:off x="8155794" y="3859731"/>
            <a:ext cx="1102898" cy="86372"/>
          </a:xfrm>
          <a:custGeom>
            <a:avLst/>
            <a:gdLst>
              <a:gd name="T0" fmla="*/ 826 w 826"/>
              <a:gd name="T1" fmla="*/ 66 h 66"/>
              <a:gd name="T2" fmla="*/ 826 w 826"/>
              <a:gd name="T3" fmla="*/ 66 h 66"/>
              <a:gd name="T4" fmla="*/ 0 w 826"/>
              <a:gd name="T5" fmla="*/ 66 h 66"/>
              <a:gd name="T6" fmla="*/ 133 w 826"/>
              <a:gd name="T7" fmla="*/ 0 h 66"/>
              <a:gd name="T8" fmla="*/ 692 w 826"/>
              <a:gd name="T9" fmla="*/ 0 h 66"/>
              <a:gd name="T10" fmla="*/ 826 w 826"/>
              <a:gd name="T11" fmla="*/ 66 h 66"/>
            </a:gdLst>
            <a:ahLst/>
            <a:cxnLst>
              <a:cxn ang="0">
                <a:pos x="T0" y="T1"/>
              </a:cxn>
              <a:cxn ang="0">
                <a:pos x="T2" y="T3"/>
              </a:cxn>
              <a:cxn ang="0">
                <a:pos x="T4" y="T5"/>
              </a:cxn>
              <a:cxn ang="0">
                <a:pos x="T6" y="T7"/>
              </a:cxn>
              <a:cxn ang="0">
                <a:pos x="T8" y="T9"/>
              </a:cxn>
              <a:cxn ang="0">
                <a:pos x="T10" y="T11"/>
              </a:cxn>
            </a:cxnLst>
            <a:rect l="0" t="0" r="r" b="b"/>
            <a:pathLst>
              <a:path w="826" h="66">
                <a:moveTo>
                  <a:pt x="826" y="66"/>
                </a:moveTo>
                <a:lnTo>
                  <a:pt x="826" y="66"/>
                </a:lnTo>
                <a:lnTo>
                  <a:pt x="0" y="66"/>
                </a:lnTo>
                <a:lnTo>
                  <a:pt x="133" y="0"/>
                </a:lnTo>
                <a:lnTo>
                  <a:pt x="692" y="0"/>
                </a:lnTo>
                <a:lnTo>
                  <a:pt x="826" y="66"/>
                </a:lnTo>
                <a:close/>
              </a:path>
            </a:pathLst>
          </a:custGeom>
          <a:solidFill>
            <a:srgbClr val="2F2F2F"/>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fr-FR"/>
          </a:p>
        </p:txBody>
      </p:sp>
      <p:sp>
        <p:nvSpPr>
          <p:cNvPr id="61" name="Zone de texte 60">
            <a:extLst>
              <a:ext uri="{FF2B5EF4-FFF2-40B4-BE49-F238E27FC236}">
                <a16:creationId xmlns:a16="http://schemas.microsoft.com/office/drawing/2014/main" id="{EB7D572F-4BC7-44E9-94E5-9CB8C73F8F11}"/>
              </a:ext>
            </a:extLst>
          </p:cNvPr>
          <p:cNvSpPr txBox="1"/>
          <p:nvPr/>
        </p:nvSpPr>
        <p:spPr>
          <a:xfrm>
            <a:off x="172290" y="5134462"/>
            <a:ext cx="2828378" cy="2354491"/>
          </a:xfrm>
          <a:prstGeom prst="rect">
            <a:avLst/>
          </a:prstGeom>
          <a:noFill/>
        </p:spPr>
        <p:txBody>
          <a:bodyPr wrap="square" rtlCol="0">
            <a:spAutoFit/>
          </a:bodyPr>
          <a:lstStyle/>
          <a:p>
            <a:pPr rtl="0"/>
            <a:r>
              <a:rPr lang="fr-FR" sz="2000" dirty="0">
                <a:latin typeface="Segoe UI Semibold" panose="020B0702040204020203" pitchFamily="34" charset="0"/>
                <a:cs typeface="Segoe UI Semibold" panose="020B0702040204020203" pitchFamily="34" charset="0"/>
              </a:rPr>
              <a:t>Vous avez déjà vos identifiants*  ? </a:t>
            </a:r>
          </a:p>
          <a:p>
            <a:pPr rtl="0"/>
            <a:endParaRPr lang="fr-FR" sz="1400" dirty="0">
              <a:latin typeface="Segoe UI Semibold" panose="020B0702040204020203" pitchFamily="34" charset="0"/>
              <a:cs typeface="Segoe UI Semibold" panose="020B0702040204020203" pitchFamily="34" charset="0"/>
            </a:endParaRPr>
          </a:p>
          <a:p>
            <a:pPr marL="285750" indent="-285750" algn="just" rtl="0">
              <a:buFont typeface="Wingdings" panose="05000000000000000000" pitchFamily="2" charset="2"/>
              <a:buChar char="Ø"/>
            </a:pPr>
            <a:r>
              <a:rPr lang="fr-FR" sz="1200" dirty="0">
                <a:latin typeface="Segoe UI" panose="020B0502040204020203" pitchFamily="34" charset="0"/>
                <a:cs typeface="Segoe UI" panose="020B0502040204020203" pitchFamily="34" charset="0"/>
              </a:rPr>
              <a:t>Vous pouvez vous connecter directement sur le </a:t>
            </a:r>
            <a:r>
              <a:rPr lang="fr-FR" sz="1200" dirty="0">
                <a:latin typeface="Segoe UI" panose="020B0502040204020203" pitchFamily="34" charset="0"/>
                <a:cs typeface="Segoe UI" panose="020B0502040204020203" pitchFamily="34" charset="0"/>
                <a:hlinkClick r:id="rId3"/>
              </a:rPr>
              <a:t>lien dédié </a:t>
            </a:r>
            <a:r>
              <a:rPr lang="fr-FR" sz="1200" dirty="0">
                <a:latin typeface="Segoe UI" panose="020B0502040204020203" pitchFamily="34" charset="0"/>
                <a:cs typeface="Segoe UI" panose="020B0502040204020203" pitchFamily="34" charset="0"/>
              </a:rPr>
              <a:t>et commencer à renseigner les informations demandées</a:t>
            </a:r>
            <a:r>
              <a:rPr lang="fr-FR" sz="1200" dirty="0" smtClean="0">
                <a:latin typeface="Segoe UI" panose="020B0502040204020203" pitchFamily="34" charset="0"/>
                <a:cs typeface="Segoe UI" panose="020B0502040204020203" pitchFamily="34" charset="0"/>
              </a:rPr>
              <a:t>.</a:t>
            </a:r>
          </a:p>
          <a:p>
            <a:pPr rtl="0"/>
            <a:endParaRPr lang="fr-FR" sz="1200" dirty="0" smtClean="0">
              <a:latin typeface="Segoe UI" panose="020B0502040204020203" pitchFamily="34" charset="0"/>
              <a:cs typeface="Segoe UI" panose="020B0502040204020203" pitchFamily="34" charset="0"/>
            </a:endParaRPr>
          </a:p>
          <a:p>
            <a:pPr rtl="0"/>
            <a:endParaRPr lang="fr-FR" sz="1300" dirty="0">
              <a:latin typeface="Segoe UI" panose="020B0502040204020203" pitchFamily="34" charset="0"/>
              <a:cs typeface="Segoe UI" panose="020B0502040204020203" pitchFamily="34" charset="0"/>
            </a:endParaRPr>
          </a:p>
          <a:p>
            <a:pPr rtl="0"/>
            <a:r>
              <a:rPr lang="fr-FR" sz="1100" dirty="0">
                <a:latin typeface="Segoe UI" panose="020B0502040204020203" pitchFamily="34" charset="0"/>
                <a:cs typeface="Segoe UI" panose="020B0502040204020203" pitchFamily="34" charset="0"/>
              </a:rPr>
              <a:t>*</a:t>
            </a:r>
            <a:r>
              <a:rPr lang="fr-FR" sz="900" i="1" dirty="0">
                <a:latin typeface="Segoe UI" panose="020B0502040204020203" pitchFamily="34" charset="0"/>
                <a:cs typeface="Segoe UI" panose="020B0502040204020203" pitchFamily="34" charset="0"/>
              </a:rPr>
              <a:t>Identifiant et mot de passe transmis par votre </a:t>
            </a:r>
            <a:r>
              <a:rPr lang="fr-FR" sz="900" i="1" dirty="0" smtClean="0">
                <a:latin typeface="Segoe UI" panose="020B0502040204020203" pitchFamily="34" charset="0"/>
                <a:cs typeface="Segoe UI" panose="020B0502040204020203" pitchFamily="34" charset="0"/>
              </a:rPr>
              <a:t>ARS ou par la </a:t>
            </a:r>
            <a:r>
              <a:rPr lang="fr-FR" sz="900" i="1" dirty="0" err="1" smtClean="0">
                <a:latin typeface="Segoe UI" panose="020B0502040204020203" pitchFamily="34" charset="0"/>
                <a:cs typeface="Segoe UI" panose="020B0502040204020203" pitchFamily="34" charset="0"/>
              </a:rPr>
              <a:t>BaL</a:t>
            </a:r>
            <a:r>
              <a:rPr lang="fr-FR" sz="900" i="1" dirty="0" smtClean="0">
                <a:latin typeface="Segoe UI" panose="020B0502040204020203" pitchFamily="34" charset="0"/>
                <a:cs typeface="Segoe UI" panose="020B0502040204020203" pitchFamily="34" charset="0"/>
              </a:rPr>
              <a:t> dgs.epi-stocks@sante.gouv.fr</a:t>
            </a:r>
            <a:endParaRPr lang="fr-FR" sz="1100" i="1" dirty="0">
              <a:latin typeface="Segoe UI" panose="020B0502040204020203" pitchFamily="34" charset="0"/>
              <a:cs typeface="Segoe UI" panose="020B0502040204020203" pitchFamily="34" charset="0"/>
            </a:endParaRPr>
          </a:p>
        </p:txBody>
      </p:sp>
      <p:sp>
        <p:nvSpPr>
          <p:cNvPr id="5" name="Rectangle 4">
            <a:extLst>
              <a:ext uri="{FF2B5EF4-FFF2-40B4-BE49-F238E27FC236}">
                <a16:creationId xmlns:a16="http://schemas.microsoft.com/office/drawing/2014/main" id="{F985ED14-CAC5-49F4-ABDC-D26D97EEEE72}"/>
              </a:ext>
            </a:extLst>
          </p:cNvPr>
          <p:cNvSpPr/>
          <p:nvPr/>
        </p:nvSpPr>
        <p:spPr>
          <a:xfrm>
            <a:off x="265093" y="134911"/>
            <a:ext cx="1788559" cy="369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9" name="Image 8">
            <a:extLst>
              <a:ext uri="{FF2B5EF4-FFF2-40B4-BE49-F238E27FC236}">
                <a16:creationId xmlns:a16="http://schemas.microsoft.com/office/drawing/2014/main" id="{935600A0-43E1-46A4-8818-9683FA187B12}"/>
              </a:ext>
            </a:extLst>
          </p:cNvPr>
          <p:cNvPicPr>
            <a:picLocks noChangeAspect="1"/>
          </p:cNvPicPr>
          <p:nvPr/>
        </p:nvPicPr>
        <p:blipFill>
          <a:blip r:embed="rId13"/>
          <a:stretch>
            <a:fillRect/>
          </a:stretch>
        </p:blipFill>
        <p:spPr>
          <a:xfrm>
            <a:off x="7283142" y="704427"/>
            <a:ext cx="347502" cy="426757"/>
          </a:xfrm>
          <a:prstGeom prst="rect">
            <a:avLst/>
          </a:prstGeom>
        </p:spPr>
      </p:pic>
      <p:pic>
        <p:nvPicPr>
          <p:cNvPr id="7" name="Image 6"/>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265093" y="157657"/>
            <a:ext cx="1321386" cy="855669"/>
          </a:xfrm>
          <a:prstGeom prst="rect">
            <a:avLst/>
          </a:prstGeom>
          <a:ln>
            <a:noFill/>
          </a:ln>
          <a:effectLst>
            <a:outerShdw blurRad="190500" algn="tl" rotWithShape="0">
              <a:srgbClr val="000000">
                <a:alpha val="70000"/>
              </a:srgbClr>
            </a:outerShdw>
          </a:effectLst>
        </p:spPr>
      </p:pic>
      <p:grpSp>
        <p:nvGrpSpPr>
          <p:cNvPr id="11" name="Groupe 10"/>
          <p:cNvGrpSpPr/>
          <p:nvPr/>
        </p:nvGrpSpPr>
        <p:grpSpPr>
          <a:xfrm>
            <a:off x="263348" y="4279946"/>
            <a:ext cx="982409" cy="753826"/>
            <a:chOff x="263348" y="4397513"/>
            <a:chExt cx="982409" cy="753826"/>
          </a:xfrm>
        </p:grpSpPr>
        <p:pic>
          <p:nvPicPr>
            <p:cNvPr id="45" name="Image 191" descr="illustration d'icône de fichiers de partage microsoft">
              <a:extLst>
                <a:ext uri="{FF2B5EF4-FFF2-40B4-BE49-F238E27FC236}">
                  <a16:creationId xmlns:a16="http://schemas.microsoft.com/office/drawing/2014/main" id="{D00629CC-B92E-48BB-A6AF-1B34B7649E1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263348" y="4397513"/>
              <a:ext cx="781833" cy="635239"/>
            </a:xfrm>
            <a:prstGeom prst="rect">
              <a:avLst/>
            </a:prstGeom>
          </p:spPr>
        </p:pic>
        <p:pic>
          <p:nvPicPr>
            <p:cNvPr id="46" name="Image 225" descr="illustration d'icône de fichiers de partage microsoft">
              <a:extLst>
                <a:ext uri="{FF2B5EF4-FFF2-40B4-BE49-F238E27FC236}">
                  <a16:creationId xmlns:a16="http://schemas.microsoft.com/office/drawing/2014/main" id="{7F7516F1-475A-4BE5-9599-8FC51D8066AB}"/>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a:off x="900271" y="4726125"/>
              <a:ext cx="345486" cy="425214"/>
            </a:xfrm>
            <a:prstGeom prst="rect">
              <a:avLst/>
            </a:prstGeom>
          </p:spPr>
        </p:pic>
      </p:grpSp>
      <p:sp>
        <p:nvSpPr>
          <p:cNvPr id="48" name="Zone de texte 60">
            <a:extLst>
              <a:ext uri="{FF2B5EF4-FFF2-40B4-BE49-F238E27FC236}">
                <a16:creationId xmlns:a16="http://schemas.microsoft.com/office/drawing/2014/main" id="{EB7D572F-4BC7-44E9-94E5-9CB8C73F8F11}"/>
              </a:ext>
            </a:extLst>
          </p:cNvPr>
          <p:cNvSpPr txBox="1"/>
          <p:nvPr/>
        </p:nvSpPr>
        <p:spPr>
          <a:xfrm>
            <a:off x="3220591" y="5134462"/>
            <a:ext cx="3209627" cy="2600712"/>
          </a:xfrm>
          <a:prstGeom prst="rect">
            <a:avLst/>
          </a:prstGeom>
          <a:noFill/>
        </p:spPr>
        <p:txBody>
          <a:bodyPr wrap="square" rtlCol="0">
            <a:spAutoFit/>
          </a:bodyPr>
          <a:lstStyle/>
          <a:p>
            <a:pPr rtl="0"/>
            <a:r>
              <a:rPr lang="fr-FR" sz="2000" dirty="0" smtClean="0">
                <a:latin typeface="Segoe UI Semibold" panose="020B0702040204020203" pitchFamily="34" charset="0"/>
                <a:cs typeface="Segoe UI Semibold" panose="020B0702040204020203" pitchFamily="34" charset="0"/>
              </a:rPr>
              <a:t>Vous avez déjà un compte </a:t>
            </a:r>
            <a:r>
              <a:rPr lang="fr-FR" sz="2000" dirty="0" smtClean="0">
                <a:latin typeface="Segoe UI Semibold" panose="020B0702040204020203" pitchFamily="34" charset="0"/>
                <a:cs typeface="Segoe UI Semibold" panose="020B0702040204020203" pitchFamily="34" charset="0"/>
                <a:hlinkClick r:id="rId15"/>
              </a:rPr>
              <a:t>Plage</a:t>
            </a:r>
            <a:r>
              <a:rPr lang="fr-FR" sz="2000" dirty="0" smtClean="0">
                <a:latin typeface="Segoe UI Semibold" panose="020B0702040204020203" pitchFamily="34" charset="0"/>
                <a:cs typeface="Segoe UI Semibold" panose="020B0702040204020203" pitchFamily="34" charset="0"/>
              </a:rPr>
              <a:t> ?</a:t>
            </a:r>
            <a:endParaRPr lang="fr-FR" sz="2000" dirty="0">
              <a:latin typeface="Segoe UI Semibold" panose="020B0702040204020203" pitchFamily="34" charset="0"/>
              <a:cs typeface="Segoe UI Semibold" panose="020B0702040204020203" pitchFamily="34" charset="0"/>
            </a:endParaRPr>
          </a:p>
          <a:p>
            <a:pPr algn="just" rtl="0"/>
            <a:endParaRPr lang="fr-FR" sz="1400" dirty="0">
              <a:latin typeface="Segoe UI Semibold" panose="020B0702040204020203" pitchFamily="34" charset="0"/>
              <a:cs typeface="Segoe UI Semibold" panose="020B0702040204020203" pitchFamily="34" charset="0"/>
            </a:endParaRPr>
          </a:p>
          <a:p>
            <a:pPr marL="285750" indent="-285750" algn="just">
              <a:buFont typeface="Wingdings" panose="05000000000000000000" pitchFamily="2" charset="2"/>
              <a:buChar char="Ø"/>
            </a:pPr>
            <a:r>
              <a:rPr lang="fr-FR" sz="1200" dirty="0" smtClean="0">
                <a:latin typeface="Segoe UI" panose="020B0502040204020203" pitchFamily="34" charset="0"/>
                <a:cs typeface="Segoe UI" panose="020B0502040204020203" pitchFamily="34" charset="0"/>
              </a:rPr>
              <a:t>Si vous avez déjà un compte PLAGE/PASREL, faites une demande d'ajout d'habilitations pour EPI-STOCKS en tant qu'Opérateur d'inventaire EPI. (</a:t>
            </a:r>
            <a:r>
              <a:rPr lang="fr-FR" sz="1200" i="1" dirty="0" smtClean="0">
                <a:latin typeface="Segoe UI" panose="020B0502040204020203" pitchFamily="34" charset="0"/>
                <a:cs typeface="Segoe UI" panose="020B0502040204020203" pitchFamily="34" charset="0"/>
              </a:rPr>
              <a:t>Si vous n'avez pas de compte, commencez par en créer un en contactant votre </a:t>
            </a:r>
            <a:r>
              <a:rPr lang="fr-FR" sz="1200" b="1" i="1" dirty="0" smtClean="0">
                <a:solidFill>
                  <a:srgbClr val="0070C0"/>
                </a:solidFill>
                <a:latin typeface="Segoe UI" panose="020B0502040204020203" pitchFamily="34" charset="0"/>
                <a:cs typeface="Segoe UI" panose="020B0502040204020203" pitchFamily="34" charset="0"/>
              </a:rPr>
              <a:t>administrateur « APE »</a:t>
            </a:r>
            <a:r>
              <a:rPr lang="fr-FR" sz="1200" dirty="0" smtClean="0">
                <a:latin typeface="Segoe UI" panose="020B0502040204020203" pitchFamily="34" charset="0"/>
                <a:cs typeface="Segoe UI" panose="020B0502040204020203" pitchFamily="34" charset="0"/>
              </a:rPr>
              <a:t>) puis utilisez le </a:t>
            </a:r>
            <a:r>
              <a:rPr lang="fr-FR" sz="1200" dirty="0" smtClean="0">
                <a:latin typeface="Segoe UI" panose="020B0502040204020203" pitchFamily="34" charset="0"/>
                <a:cs typeface="Segoe UI" panose="020B0502040204020203" pitchFamily="34" charset="0"/>
                <a:hlinkClick r:id="rId3"/>
              </a:rPr>
              <a:t>lien dédié</a:t>
            </a:r>
            <a:endParaRPr lang="fr-FR" sz="1200" dirty="0" smtClean="0">
              <a:latin typeface="Segoe UI" panose="020B0502040204020203" pitchFamily="34" charset="0"/>
              <a:cs typeface="Segoe UI" panose="020B0502040204020203" pitchFamily="34" charset="0"/>
            </a:endParaRPr>
          </a:p>
          <a:p>
            <a:pPr rtl="0"/>
            <a:endParaRPr lang="fr-FR" sz="1300" dirty="0">
              <a:latin typeface="Segoe UI" panose="020B0502040204020203" pitchFamily="34" charset="0"/>
              <a:cs typeface="Segoe UI" panose="020B0502040204020203" pitchFamily="34" charset="0"/>
            </a:endParaRPr>
          </a:p>
        </p:txBody>
      </p:sp>
      <p:grpSp>
        <p:nvGrpSpPr>
          <p:cNvPr id="50" name="Groupe 49"/>
          <p:cNvGrpSpPr/>
          <p:nvPr/>
        </p:nvGrpSpPr>
        <p:grpSpPr>
          <a:xfrm>
            <a:off x="3284091" y="4285902"/>
            <a:ext cx="945087" cy="765215"/>
            <a:chOff x="8155794" y="2869451"/>
            <a:chExt cx="945087" cy="765215"/>
          </a:xfrm>
        </p:grpSpPr>
        <p:sp>
          <p:nvSpPr>
            <p:cNvPr id="51" name="Forme libre : Forme 139" descr="illustration d'icône de fichiers de partage microsoft">
              <a:extLst>
                <a:ext uri="{FF2B5EF4-FFF2-40B4-BE49-F238E27FC236}">
                  <a16:creationId xmlns:a16="http://schemas.microsoft.com/office/drawing/2014/main" id="{C36FDDCE-7DFC-401D-9BED-5C953692DCF3}"/>
                </a:ext>
              </a:extLst>
            </p:cNvPr>
            <p:cNvSpPr/>
            <p:nvPr/>
          </p:nvSpPr>
          <p:spPr>
            <a:xfrm>
              <a:off x="8155794" y="3047285"/>
              <a:ext cx="868907" cy="492381"/>
            </a:xfrm>
            <a:custGeom>
              <a:avLst/>
              <a:gdLst>
                <a:gd name="connsiteX0" fmla="*/ 806775 w 822960"/>
                <a:gd name="connsiteY0" fmla="*/ 134142 h 466344"/>
                <a:gd name="connsiteX1" fmla="*/ 806775 w 822960"/>
                <a:gd name="connsiteY1" fmla="*/ 20574 h 466344"/>
                <a:gd name="connsiteX2" fmla="*/ 20574 w 822960"/>
                <a:gd name="connsiteY2" fmla="*/ 20574 h 466344"/>
                <a:gd name="connsiteX3" fmla="*/ 20574 w 822960"/>
                <a:gd name="connsiteY3" fmla="*/ 469910 h 466344"/>
                <a:gd name="connsiteX4" fmla="*/ 393649 w 822960"/>
                <a:gd name="connsiteY4" fmla="*/ 469910 h 466344"/>
                <a:gd name="connsiteX5" fmla="*/ 448513 w 822960"/>
                <a:gd name="connsiteY5" fmla="*/ 421081 h 466344"/>
                <a:gd name="connsiteX6" fmla="*/ 444947 w 822960"/>
                <a:gd name="connsiteY6" fmla="*/ 249357 h 466344"/>
                <a:gd name="connsiteX7" fmla="*/ 600486 w 822960"/>
                <a:gd name="connsiteY7" fmla="*/ 245242 h 466344"/>
                <a:gd name="connsiteX8" fmla="*/ 703356 w 822960"/>
                <a:gd name="connsiteY8" fmla="*/ 119878 h 466344"/>
                <a:gd name="connsiteX9" fmla="*/ 806775 w 822960"/>
                <a:gd name="connsiteY9" fmla="*/ 134142 h 466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2960" h="466344">
                  <a:moveTo>
                    <a:pt x="806775" y="134142"/>
                  </a:moveTo>
                  <a:lnTo>
                    <a:pt x="806775" y="20574"/>
                  </a:lnTo>
                  <a:lnTo>
                    <a:pt x="20574" y="20574"/>
                  </a:lnTo>
                  <a:lnTo>
                    <a:pt x="20574" y="469910"/>
                  </a:lnTo>
                  <a:lnTo>
                    <a:pt x="393649" y="469910"/>
                  </a:lnTo>
                  <a:cubicBezTo>
                    <a:pt x="406007" y="447992"/>
                    <a:pt x="425311" y="430814"/>
                    <a:pt x="448513" y="421081"/>
                  </a:cubicBezTo>
                  <a:cubicBezTo>
                    <a:pt x="395844" y="400233"/>
                    <a:pt x="395569" y="294620"/>
                    <a:pt x="444947" y="249357"/>
                  </a:cubicBezTo>
                  <a:cubicBezTo>
                    <a:pt x="511332" y="188732"/>
                    <a:pt x="600486" y="245242"/>
                    <a:pt x="600486" y="245242"/>
                  </a:cubicBezTo>
                  <a:cubicBezTo>
                    <a:pt x="609539" y="200254"/>
                    <a:pt x="638891" y="132497"/>
                    <a:pt x="703356" y="119878"/>
                  </a:cubicBezTo>
                  <a:cubicBezTo>
                    <a:pt x="774131" y="105613"/>
                    <a:pt x="806775" y="134142"/>
                    <a:pt x="806775" y="134142"/>
                  </a:cubicBezTo>
                  <a:close/>
                </a:path>
              </a:pathLst>
            </a:custGeom>
            <a:solidFill>
              <a:srgbClr val="C2C2C2"/>
            </a:solidFill>
            <a:ln w="9525" cap="flat">
              <a:noFill/>
              <a:prstDash val="solid"/>
              <a:miter/>
            </a:ln>
          </p:spPr>
          <p:txBody>
            <a:bodyPr rtlCol="0" anchor="ctr"/>
            <a:lstStyle/>
            <a:p>
              <a:pPr rtl="0"/>
              <a:endParaRPr lang="fr-FR"/>
            </a:p>
          </p:txBody>
        </p:sp>
        <p:sp>
          <p:nvSpPr>
            <p:cNvPr id="52" name="Forme libre : Forme 140" descr="illustration d'icône de fichiers de partage microsoft">
              <a:extLst>
                <a:ext uri="{FF2B5EF4-FFF2-40B4-BE49-F238E27FC236}">
                  <a16:creationId xmlns:a16="http://schemas.microsoft.com/office/drawing/2014/main" id="{85845F8C-E47B-4D42-81CF-D723D56423B1}"/>
                </a:ext>
              </a:extLst>
            </p:cNvPr>
            <p:cNvSpPr/>
            <p:nvPr/>
          </p:nvSpPr>
          <p:spPr>
            <a:xfrm>
              <a:off x="8155795" y="2869451"/>
              <a:ext cx="868907" cy="144818"/>
            </a:xfrm>
            <a:custGeom>
              <a:avLst/>
              <a:gdLst>
                <a:gd name="connsiteX0" fmla="*/ 20574 w 822960"/>
                <a:gd name="connsiteY0" fmla="*/ 20574 h 137160"/>
                <a:gd name="connsiteX1" fmla="*/ 806775 w 822960"/>
                <a:gd name="connsiteY1" fmla="*/ 20574 h 137160"/>
                <a:gd name="connsiteX2" fmla="*/ 806775 w 822960"/>
                <a:gd name="connsiteY2" fmla="*/ 132771 h 137160"/>
                <a:gd name="connsiteX3" fmla="*/ 20574 w 822960"/>
                <a:gd name="connsiteY3" fmla="*/ 132771 h 137160"/>
              </a:gdLst>
              <a:ahLst/>
              <a:cxnLst>
                <a:cxn ang="0">
                  <a:pos x="connsiteX0" y="connsiteY0"/>
                </a:cxn>
                <a:cxn ang="0">
                  <a:pos x="connsiteX1" y="connsiteY1"/>
                </a:cxn>
                <a:cxn ang="0">
                  <a:pos x="connsiteX2" y="connsiteY2"/>
                </a:cxn>
                <a:cxn ang="0">
                  <a:pos x="connsiteX3" y="connsiteY3"/>
                </a:cxn>
              </a:cxnLst>
              <a:rect l="l" t="t" r="r" b="b"/>
              <a:pathLst>
                <a:path w="822960" h="137160">
                  <a:moveTo>
                    <a:pt x="20574" y="20574"/>
                  </a:moveTo>
                  <a:lnTo>
                    <a:pt x="806775" y="20574"/>
                  </a:lnTo>
                  <a:lnTo>
                    <a:pt x="806775" y="132771"/>
                  </a:lnTo>
                  <a:lnTo>
                    <a:pt x="20574" y="132771"/>
                  </a:lnTo>
                  <a:close/>
                </a:path>
              </a:pathLst>
            </a:custGeom>
            <a:solidFill>
              <a:srgbClr val="2F2F2F"/>
            </a:solidFill>
            <a:ln w="9525" cap="flat">
              <a:noFill/>
              <a:prstDash val="solid"/>
              <a:miter/>
            </a:ln>
          </p:spPr>
          <p:txBody>
            <a:bodyPr rtlCol="0" anchor="ctr"/>
            <a:lstStyle/>
            <a:p>
              <a:pPr rtl="0"/>
              <a:endParaRPr lang="fr-FR"/>
            </a:p>
          </p:txBody>
        </p:sp>
        <p:sp>
          <p:nvSpPr>
            <p:cNvPr id="53" name="Forme libre : Forme 141" descr="illustration d'icône de fichiers de partage microsoft">
              <a:extLst>
                <a:ext uri="{FF2B5EF4-FFF2-40B4-BE49-F238E27FC236}">
                  <a16:creationId xmlns:a16="http://schemas.microsoft.com/office/drawing/2014/main" id="{ECFDAB98-89CE-4217-9E5C-B94AD0A18EA7}"/>
                </a:ext>
              </a:extLst>
            </p:cNvPr>
            <p:cNvSpPr/>
            <p:nvPr/>
          </p:nvSpPr>
          <p:spPr>
            <a:xfrm>
              <a:off x="8808343" y="3188028"/>
              <a:ext cx="260672" cy="260673"/>
            </a:xfrm>
            <a:custGeom>
              <a:avLst/>
              <a:gdLst>
                <a:gd name="connsiteX0" fmla="*/ 124267 w 246888"/>
                <a:gd name="connsiteY0" fmla="*/ 226883 h 246888"/>
                <a:gd name="connsiteX1" fmla="*/ 228168 w 246888"/>
                <a:gd name="connsiteY1" fmla="*/ 123947 h 246888"/>
                <a:gd name="connsiteX2" fmla="*/ 167061 w 246888"/>
                <a:gd name="connsiteY2" fmla="*/ 29098 h 246888"/>
                <a:gd name="connsiteX3" fmla="*/ 124267 w 246888"/>
                <a:gd name="connsiteY3" fmla="*/ 20594 h 246888"/>
                <a:gd name="connsiteX4" fmla="*/ 20574 w 246888"/>
                <a:gd name="connsiteY4" fmla="*/ 124287 h 246888"/>
                <a:gd name="connsiteX5" fmla="*/ 124267 w 246888"/>
                <a:gd name="connsiteY5" fmla="*/ 227980 h 24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6888" h="246888">
                  <a:moveTo>
                    <a:pt x="124267" y="226883"/>
                  </a:moveTo>
                  <a:cubicBezTo>
                    <a:pt x="181383" y="227149"/>
                    <a:pt x="227900" y="181063"/>
                    <a:pt x="228168" y="123947"/>
                  </a:cubicBezTo>
                  <a:cubicBezTo>
                    <a:pt x="228358" y="83027"/>
                    <a:pt x="204401" y="45840"/>
                    <a:pt x="167061" y="29098"/>
                  </a:cubicBezTo>
                  <a:cubicBezTo>
                    <a:pt x="153578" y="23203"/>
                    <a:pt x="138979" y="20301"/>
                    <a:pt x="124267" y="20594"/>
                  </a:cubicBezTo>
                  <a:cubicBezTo>
                    <a:pt x="67000" y="20594"/>
                    <a:pt x="20574" y="67020"/>
                    <a:pt x="20574" y="124287"/>
                  </a:cubicBezTo>
                  <a:cubicBezTo>
                    <a:pt x="20574" y="181554"/>
                    <a:pt x="67000" y="227980"/>
                    <a:pt x="124267" y="227980"/>
                  </a:cubicBezTo>
                  <a:close/>
                </a:path>
              </a:pathLst>
            </a:custGeom>
            <a:solidFill>
              <a:schemeClr val="bg1"/>
            </a:solidFill>
            <a:ln w="9525" cap="flat">
              <a:noFill/>
              <a:prstDash val="solid"/>
              <a:miter/>
            </a:ln>
          </p:spPr>
          <p:txBody>
            <a:bodyPr rtlCol="0" anchor="ctr"/>
            <a:lstStyle/>
            <a:p>
              <a:pPr rtl="0"/>
              <a:endParaRPr lang="fr-FR"/>
            </a:p>
          </p:txBody>
        </p:sp>
        <p:sp>
          <p:nvSpPr>
            <p:cNvPr id="54" name="Forme libre : Forme 142" descr="illustration d'icône de fichiers de partage microsoft">
              <a:extLst>
                <a:ext uri="{FF2B5EF4-FFF2-40B4-BE49-F238E27FC236}">
                  <a16:creationId xmlns:a16="http://schemas.microsoft.com/office/drawing/2014/main" id="{3418FD3E-B370-4526-B2E0-ACDDD5021F03}"/>
                </a:ext>
              </a:extLst>
            </p:cNvPr>
            <p:cNvSpPr/>
            <p:nvPr/>
          </p:nvSpPr>
          <p:spPr>
            <a:xfrm>
              <a:off x="8753318" y="3431920"/>
              <a:ext cx="347563" cy="202746"/>
            </a:xfrm>
            <a:custGeom>
              <a:avLst/>
              <a:gdLst>
                <a:gd name="connsiteX0" fmla="*/ 176113 w 329184"/>
                <a:gd name="connsiteY0" fmla="*/ 20577 h 192024"/>
                <a:gd name="connsiteX1" fmla="*/ 20574 w 329184"/>
                <a:gd name="connsiteY1" fmla="*/ 176116 h 192024"/>
                <a:gd name="connsiteX2" fmla="*/ 332476 w 329184"/>
                <a:gd name="connsiteY2" fmla="*/ 176116 h 192024"/>
                <a:gd name="connsiteX3" fmla="*/ 176939 w 329184"/>
                <a:gd name="connsiteY3" fmla="*/ 20574 h 192024"/>
                <a:gd name="connsiteX4" fmla="*/ 176113 w 329184"/>
                <a:gd name="connsiteY4" fmla="*/ 20577 h 192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184" h="192024">
                  <a:moveTo>
                    <a:pt x="176113" y="20577"/>
                  </a:moveTo>
                  <a:cubicBezTo>
                    <a:pt x="90210" y="20577"/>
                    <a:pt x="20574" y="90213"/>
                    <a:pt x="20574" y="176116"/>
                  </a:cubicBezTo>
                  <a:lnTo>
                    <a:pt x="332476" y="176116"/>
                  </a:lnTo>
                  <a:cubicBezTo>
                    <a:pt x="332476" y="90213"/>
                    <a:pt x="262840" y="20577"/>
                    <a:pt x="176939" y="20574"/>
                  </a:cubicBezTo>
                  <a:cubicBezTo>
                    <a:pt x="176665" y="20574"/>
                    <a:pt x="176388" y="20574"/>
                    <a:pt x="176113" y="20577"/>
                  </a:cubicBezTo>
                  <a:close/>
                </a:path>
              </a:pathLst>
            </a:custGeom>
            <a:solidFill>
              <a:schemeClr val="bg1"/>
            </a:solidFill>
            <a:ln w="9525" cap="flat">
              <a:noFill/>
              <a:prstDash val="solid"/>
              <a:miter/>
            </a:ln>
          </p:spPr>
          <p:txBody>
            <a:bodyPr rtlCol="0" anchor="ctr"/>
            <a:lstStyle/>
            <a:p>
              <a:pPr rtl="0"/>
              <a:endParaRPr lang="fr-FR"/>
            </a:p>
          </p:txBody>
        </p:sp>
        <p:sp>
          <p:nvSpPr>
            <p:cNvPr id="55" name="Forme libre : Forme 143" descr="illustration d'icône de fichiers de partage microsoft">
              <a:extLst>
                <a:ext uri="{FF2B5EF4-FFF2-40B4-BE49-F238E27FC236}">
                  <a16:creationId xmlns:a16="http://schemas.microsoft.com/office/drawing/2014/main" id="{1B270CB6-EAD3-4099-A1DA-7426DCF35F0D}"/>
                </a:ext>
              </a:extLst>
            </p:cNvPr>
            <p:cNvSpPr/>
            <p:nvPr/>
          </p:nvSpPr>
          <p:spPr>
            <a:xfrm>
              <a:off x="8575490" y="3488076"/>
              <a:ext cx="173781" cy="144818"/>
            </a:xfrm>
            <a:custGeom>
              <a:avLst/>
              <a:gdLst>
                <a:gd name="connsiteX0" fmla="*/ 20574 w 164592"/>
                <a:gd name="connsiteY0" fmla="*/ 123754 h 137160"/>
                <a:gd name="connsiteX1" fmla="*/ 142372 w 164592"/>
                <a:gd name="connsiteY1" fmla="*/ 123754 h 137160"/>
                <a:gd name="connsiteX2" fmla="*/ 142372 w 164592"/>
                <a:gd name="connsiteY2" fmla="*/ 123754 h 137160"/>
                <a:gd name="connsiteX3" fmla="*/ 165415 w 164592"/>
                <a:gd name="connsiteY3" fmla="*/ 29114 h 137160"/>
                <a:gd name="connsiteX4" fmla="*/ 29089 w 164592"/>
                <a:gd name="connsiteY4" fmla="*/ 83144 h 137160"/>
                <a:gd name="connsiteX5" fmla="*/ 20574 w 164592"/>
                <a:gd name="connsiteY5" fmla="*/ 124303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92" h="137160">
                  <a:moveTo>
                    <a:pt x="20574" y="123754"/>
                  </a:moveTo>
                  <a:lnTo>
                    <a:pt x="142372" y="123754"/>
                  </a:lnTo>
                  <a:lnTo>
                    <a:pt x="142372" y="123754"/>
                  </a:lnTo>
                  <a:cubicBezTo>
                    <a:pt x="142452" y="90828"/>
                    <a:pt x="150349" y="58392"/>
                    <a:pt x="165415" y="29114"/>
                  </a:cubicBezTo>
                  <a:cubicBezTo>
                    <a:pt x="112850" y="6389"/>
                    <a:pt x="51814" y="30579"/>
                    <a:pt x="29089" y="83144"/>
                  </a:cubicBezTo>
                  <a:cubicBezTo>
                    <a:pt x="23471" y="96139"/>
                    <a:pt x="20574" y="110145"/>
                    <a:pt x="20574" y="124303"/>
                  </a:cubicBezTo>
                  <a:close/>
                </a:path>
              </a:pathLst>
            </a:custGeom>
            <a:solidFill>
              <a:schemeClr val="bg1"/>
            </a:solidFill>
            <a:ln w="9525" cap="flat">
              <a:noFill/>
              <a:prstDash val="solid"/>
              <a:miter/>
            </a:ln>
          </p:spPr>
          <p:txBody>
            <a:bodyPr rtlCol="0" anchor="ctr"/>
            <a:lstStyle/>
            <a:p>
              <a:pPr rtl="0"/>
              <a:endParaRPr lang="fr-FR"/>
            </a:p>
          </p:txBody>
        </p:sp>
        <p:sp>
          <p:nvSpPr>
            <p:cNvPr id="56" name="Forme libre : Forme 144" descr="illustration d'icône de fichiers de partage microsoft">
              <a:extLst>
                <a:ext uri="{FF2B5EF4-FFF2-40B4-BE49-F238E27FC236}">
                  <a16:creationId xmlns:a16="http://schemas.microsoft.com/office/drawing/2014/main" id="{AF1C728A-9CEF-4736-B30D-9124050DDEF7}"/>
                </a:ext>
              </a:extLst>
            </p:cNvPr>
            <p:cNvSpPr/>
            <p:nvPr/>
          </p:nvSpPr>
          <p:spPr>
            <a:xfrm>
              <a:off x="8604753" y="3296963"/>
              <a:ext cx="202746" cy="202746"/>
            </a:xfrm>
            <a:custGeom>
              <a:avLst/>
              <a:gdLst>
                <a:gd name="connsiteX0" fmla="*/ 96559 w 192024"/>
                <a:gd name="connsiteY0" fmla="*/ 20574 h 192024"/>
                <a:gd name="connsiteX1" fmla="*/ 20592 w 192024"/>
                <a:gd name="connsiteY1" fmla="*/ 99836 h 192024"/>
                <a:gd name="connsiteX2" fmla="*/ 91896 w 192024"/>
                <a:gd name="connsiteY2" fmla="*/ 175565 h 192024"/>
                <a:gd name="connsiteX3" fmla="*/ 100948 w 192024"/>
                <a:gd name="connsiteY3" fmla="*/ 175565 h 192024"/>
                <a:gd name="connsiteX4" fmla="*/ 172080 w 192024"/>
                <a:gd name="connsiteY4" fmla="*/ 91933 h 192024"/>
                <a:gd name="connsiteX5" fmla="*/ 96559 w 192024"/>
                <a:gd name="connsiteY5" fmla="*/ 20574 h 192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024" h="192024">
                  <a:moveTo>
                    <a:pt x="96559" y="20574"/>
                  </a:moveTo>
                  <a:cubicBezTo>
                    <a:pt x="53694" y="21482"/>
                    <a:pt x="19681" y="56971"/>
                    <a:pt x="20592" y="99836"/>
                  </a:cubicBezTo>
                  <a:cubicBezTo>
                    <a:pt x="21434" y="139623"/>
                    <a:pt x="52229" y="172331"/>
                    <a:pt x="91896" y="175565"/>
                  </a:cubicBezTo>
                  <a:lnTo>
                    <a:pt x="100948" y="175565"/>
                  </a:lnTo>
                  <a:cubicBezTo>
                    <a:pt x="143685" y="172114"/>
                    <a:pt x="175531" y="134669"/>
                    <a:pt x="172080" y="91933"/>
                  </a:cubicBezTo>
                  <a:cubicBezTo>
                    <a:pt x="168878" y="52324"/>
                    <a:pt x="136286" y="21526"/>
                    <a:pt x="96559" y="20574"/>
                  </a:cubicBezTo>
                  <a:close/>
                </a:path>
              </a:pathLst>
            </a:custGeom>
            <a:solidFill>
              <a:schemeClr val="bg1"/>
            </a:solidFill>
            <a:ln w="9525" cap="flat">
              <a:noFill/>
              <a:prstDash val="solid"/>
              <a:miter/>
            </a:ln>
          </p:spPr>
          <p:txBody>
            <a:bodyPr rtlCol="0" anchor="ctr"/>
            <a:lstStyle/>
            <a:p>
              <a:pPr rtl="0"/>
              <a:endParaRPr lang="fr-FR"/>
            </a:p>
          </p:txBody>
        </p:sp>
      </p:grpSp>
      <p:grpSp>
        <p:nvGrpSpPr>
          <p:cNvPr id="16" name="Groupe 15"/>
          <p:cNvGrpSpPr/>
          <p:nvPr/>
        </p:nvGrpSpPr>
        <p:grpSpPr>
          <a:xfrm>
            <a:off x="6690041" y="4155372"/>
            <a:ext cx="925230" cy="877890"/>
            <a:chOff x="6714981" y="4177602"/>
            <a:chExt cx="925230" cy="877890"/>
          </a:xfrm>
        </p:grpSpPr>
        <p:pic>
          <p:nvPicPr>
            <p:cNvPr id="64" name="Image 130" descr="illustration d'icône de fichiers de partage microsoft">
              <a:extLst>
                <a:ext uri="{FF2B5EF4-FFF2-40B4-BE49-F238E27FC236}">
                  <a16:creationId xmlns:a16="http://schemas.microsoft.com/office/drawing/2014/main" id="{16212843-AFAE-4473-B296-EBA3F4F8FE90}"/>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6714981" y="4349223"/>
              <a:ext cx="899376" cy="562111"/>
            </a:xfrm>
            <a:prstGeom prst="rect">
              <a:avLst/>
            </a:prstGeom>
          </p:spPr>
        </p:pic>
        <p:pic>
          <p:nvPicPr>
            <p:cNvPr id="65" name="Image 150" descr="illustration d'icône de fichiers de partage microsoft">
              <a:extLst>
                <a:ext uri="{FF2B5EF4-FFF2-40B4-BE49-F238E27FC236}">
                  <a16:creationId xmlns:a16="http://schemas.microsoft.com/office/drawing/2014/main" id="{45A77219-7F6C-4A4E-A403-8F22B72D4E08}"/>
                </a:ext>
              </a:extLst>
            </p:cNvPr>
            <p:cNvPicPr>
              <a:picLocks noChangeAspect="1"/>
            </p:cNvPicPr>
            <p:nvPr/>
          </p:nvPicPr>
          <p:blipFill>
            <a:blip r:embed="rId17" cstate="hq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6829791" y="4177602"/>
              <a:ext cx="146527" cy="334920"/>
            </a:xfrm>
            <a:prstGeom prst="rect">
              <a:avLst/>
            </a:prstGeom>
          </p:spPr>
        </p:pic>
        <p:pic>
          <p:nvPicPr>
            <p:cNvPr id="67" name="Graphisme 230" descr="illustration d'icône de fichiers de partage microsoft">
              <a:extLst>
                <a:ext uri="{FF2B5EF4-FFF2-40B4-BE49-F238E27FC236}">
                  <a16:creationId xmlns:a16="http://schemas.microsoft.com/office/drawing/2014/main" id="{8884E9F3-AB9A-4D9B-BA17-EB88A8586CD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a:off x="7294725" y="4630278"/>
              <a:ext cx="345486" cy="425214"/>
            </a:xfrm>
            <a:prstGeom prst="rect">
              <a:avLst/>
            </a:prstGeom>
          </p:spPr>
        </p:pic>
      </p:grpSp>
      <p:sp>
        <p:nvSpPr>
          <p:cNvPr id="69" name="Zone de texte 60">
            <a:extLst>
              <a:ext uri="{FF2B5EF4-FFF2-40B4-BE49-F238E27FC236}">
                <a16:creationId xmlns:a16="http://schemas.microsoft.com/office/drawing/2014/main" id="{EB7D572F-4BC7-44E9-94E5-9CB8C73F8F11}"/>
              </a:ext>
            </a:extLst>
          </p:cNvPr>
          <p:cNvSpPr txBox="1"/>
          <p:nvPr/>
        </p:nvSpPr>
        <p:spPr>
          <a:xfrm>
            <a:off x="6678024" y="5117595"/>
            <a:ext cx="3340836" cy="2231380"/>
          </a:xfrm>
          <a:prstGeom prst="rect">
            <a:avLst/>
          </a:prstGeom>
          <a:noFill/>
        </p:spPr>
        <p:txBody>
          <a:bodyPr wrap="square" rtlCol="0">
            <a:spAutoFit/>
          </a:bodyPr>
          <a:lstStyle/>
          <a:p>
            <a:r>
              <a:rPr lang="fr-FR" sz="2000" dirty="0">
                <a:latin typeface="Segoe UI Semibold" panose="020B0702040204020203" pitchFamily="34" charset="0"/>
                <a:cs typeface="Segoe UI Semibold" panose="020B0702040204020203" pitchFamily="34" charset="0"/>
              </a:rPr>
              <a:t>Votre établissement n’a pas d’administrateur Plage ?</a:t>
            </a:r>
          </a:p>
          <a:p>
            <a:pPr rtl="0"/>
            <a:endParaRPr lang="fr-FR" sz="1400" dirty="0">
              <a:latin typeface="Segoe UI Semibold" panose="020B0702040204020203" pitchFamily="34" charset="0"/>
              <a:cs typeface="Segoe UI Semibold" panose="020B0702040204020203" pitchFamily="34" charset="0"/>
            </a:endParaRPr>
          </a:p>
          <a:p>
            <a:pPr marL="285750" indent="-285750">
              <a:buFont typeface="Wingdings" panose="05000000000000000000" pitchFamily="2" charset="2"/>
              <a:buChar char="Ø"/>
            </a:pPr>
            <a:r>
              <a:rPr lang="fr-FR" sz="1200" dirty="0" smtClean="0">
                <a:latin typeface="Segoe UI" panose="020B0502040204020203" pitchFamily="34" charset="0"/>
                <a:cs typeface="Segoe UI" panose="020B0502040204020203" pitchFamily="34" charset="0"/>
              </a:rPr>
              <a:t>Contactez votre ARS qui désignera un administrateur permanent d’établissement APE qui pourra ensuite gérer vos habilitations. Ensuite créez-vous un compte </a:t>
            </a:r>
            <a:r>
              <a:rPr lang="fr-FR" sz="1200" dirty="0" smtClean="0">
                <a:latin typeface="Segoe UI" panose="020B0502040204020203" pitchFamily="34" charset="0"/>
                <a:cs typeface="Segoe UI" panose="020B0502040204020203" pitchFamily="34" charset="0"/>
                <a:hlinkClick r:id="rId15"/>
              </a:rPr>
              <a:t>Plage ici </a:t>
            </a:r>
            <a:r>
              <a:rPr lang="fr-FR" sz="1200" dirty="0" smtClean="0">
                <a:latin typeface="Segoe UI" panose="020B0502040204020203" pitchFamily="34" charset="0"/>
                <a:cs typeface="Segoe UI" panose="020B0502040204020203" pitchFamily="34" charset="0"/>
              </a:rPr>
              <a:t>et référez-vous à l’étape située juste à gauche.</a:t>
            </a:r>
          </a:p>
          <a:p>
            <a:pPr rtl="0"/>
            <a:endParaRPr lang="fr-FR" sz="1300" dirty="0">
              <a:latin typeface="Segoe UI" panose="020B0502040204020203" pitchFamily="34" charset="0"/>
              <a:cs typeface="Segoe UI" panose="020B0502040204020203" pitchFamily="34" charset="0"/>
            </a:endParaRPr>
          </a:p>
        </p:txBody>
      </p:sp>
      <p:grpSp>
        <p:nvGrpSpPr>
          <p:cNvPr id="72" name="Groupe 71"/>
          <p:cNvGrpSpPr/>
          <p:nvPr/>
        </p:nvGrpSpPr>
        <p:grpSpPr>
          <a:xfrm>
            <a:off x="5203196" y="2743955"/>
            <a:ext cx="925230" cy="877890"/>
            <a:chOff x="6714981" y="4177602"/>
            <a:chExt cx="925230" cy="877890"/>
          </a:xfrm>
        </p:grpSpPr>
        <p:pic>
          <p:nvPicPr>
            <p:cNvPr id="73" name="Image 130" descr="illustration d'icône de fichiers de partage microsoft">
              <a:extLst>
                <a:ext uri="{FF2B5EF4-FFF2-40B4-BE49-F238E27FC236}">
                  <a16:creationId xmlns:a16="http://schemas.microsoft.com/office/drawing/2014/main" id="{16212843-AFAE-4473-B296-EBA3F4F8FE90}"/>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6714981" y="4349223"/>
              <a:ext cx="899376" cy="562111"/>
            </a:xfrm>
            <a:prstGeom prst="rect">
              <a:avLst/>
            </a:prstGeom>
          </p:spPr>
        </p:pic>
        <p:pic>
          <p:nvPicPr>
            <p:cNvPr id="74" name="Image 150" descr="illustration d'icône de fichiers de partage microsoft">
              <a:extLst>
                <a:ext uri="{FF2B5EF4-FFF2-40B4-BE49-F238E27FC236}">
                  <a16:creationId xmlns:a16="http://schemas.microsoft.com/office/drawing/2014/main" id="{45A77219-7F6C-4A4E-A403-8F22B72D4E08}"/>
                </a:ext>
              </a:extLst>
            </p:cNvPr>
            <p:cNvPicPr>
              <a:picLocks noChangeAspect="1"/>
            </p:cNvPicPr>
            <p:nvPr/>
          </p:nvPicPr>
          <p:blipFill>
            <a:blip r:embed="rId17" cstate="hq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6829791" y="4177602"/>
              <a:ext cx="146527" cy="334920"/>
            </a:xfrm>
            <a:prstGeom prst="rect">
              <a:avLst/>
            </a:prstGeom>
          </p:spPr>
        </p:pic>
        <p:pic>
          <p:nvPicPr>
            <p:cNvPr id="75" name="Graphisme 230" descr="illustration d'icône de fichiers de partage microsoft">
              <a:extLst>
                <a:ext uri="{FF2B5EF4-FFF2-40B4-BE49-F238E27FC236}">
                  <a16:creationId xmlns:a16="http://schemas.microsoft.com/office/drawing/2014/main" id="{8884E9F3-AB9A-4D9B-BA17-EB88A8586CD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a:off x="7294725" y="4630278"/>
              <a:ext cx="345486" cy="425214"/>
            </a:xfrm>
            <a:prstGeom prst="rect">
              <a:avLst/>
            </a:prstGeom>
          </p:spPr>
        </p:pic>
      </p:grpSp>
    </p:spTree>
    <p:extLst>
      <p:ext uri="{BB962C8B-B14F-4D97-AF65-F5344CB8AC3E}">
        <p14:creationId xmlns:p14="http://schemas.microsoft.com/office/powerpoint/2010/main" val="21721095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Image 36"/>
          <p:cNvPicPr>
            <a:picLocks noChangeAspect="1"/>
          </p:cNvPicPr>
          <p:nvPr/>
        </p:nvPicPr>
        <p:blipFill>
          <a:blip r:embed="rId3"/>
          <a:stretch>
            <a:fillRect/>
          </a:stretch>
        </p:blipFill>
        <p:spPr>
          <a:xfrm>
            <a:off x="6475112" y="1770194"/>
            <a:ext cx="3386505" cy="2003915"/>
          </a:xfrm>
          <a:prstGeom prst="rect">
            <a:avLst/>
          </a:prstGeom>
        </p:spPr>
      </p:pic>
      <p:sp>
        <p:nvSpPr>
          <p:cNvPr id="3" name="Titre 2">
            <a:extLst>
              <a:ext uri="{FF2B5EF4-FFF2-40B4-BE49-F238E27FC236}">
                <a16:creationId xmlns:a16="http://schemas.microsoft.com/office/drawing/2014/main" id="{C5AEFEFF-AEA7-4E09-B58C-FB38F6443B2C}"/>
              </a:ext>
            </a:extLst>
          </p:cNvPr>
          <p:cNvSpPr>
            <a:spLocks noGrp="1"/>
          </p:cNvSpPr>
          <p:nvPr>
            <p:ph type="title"/>
          </p:nvPr>
        </p:nvSpPr>
        <p:spPr>
          <a:xfrm>
            <a:off x="172473" y="2127019"/>
            <a:ext cx="9651786" cy="547956"/>
          </a:xfrm>
        </p:spPr>
        <p:txBody>
          <a:bodyPr rtlCol="0">
            <a:normAutofit/>
          </a:bodyPr>
          <a:lstStyle/>
          <a:p>
            <a:r>
              <a:rPr lang="fr-FR" sz="2000" dirty="0" smtClean="0">
                <a:hlinkClick r:id="rId4"/>
              </a:rPr>
              <a:t>Accéder à votre compte Plage</a:t>
            </a:r>
            <a:endParaRPr lang="fr-FR" dirty="0">
              <a:solidFill>
                <a:srgbClr val="FF0000"/>
              </a:solidFill>
            </a:endParaRPr>
          </a:p>
        </p:txBody>
      </p:sp>
      <p:sp>
        <p:nvSpPr>
          <p:cNvPr id="5" name="Zone de texte 4">
            <a:extLst>
              <a:ext uri="{FF2B5EF4-FFF2-40B4-BE49-F238E27FC236}">
                <a16:creationId xmlns:a16="http://schemas.microsoft.com/office/drawing/2014/main" id="{CC55B661-1E08-4749-93D8-1E9CF36F0697}"/>
              </a:ext>
            </a:extLst>
          </p:cNvPr>
          <p:cNvSpPr txBox="1"/>
          <p:nvPr/>
        </p:nvSpPr>
        <p:spPr>
          <a:xfrm>
            <a:off x="215087" y="2759068"/>
            <a:ext cx="4949410" cy="4555093"/>
          </a:xfrm>
          <a:prstGeom prst="rect">
            <a:avLst/>
          </a:prstGeom>
          <a:noFill/>
        </p:spPr>
        <p:txBody>
          <a:bodyPr wrap="square" rtlCol="0">
            <a:spAutoFit/>
          </a:bodyPr>
          <a:lstStyle/>
          <a:p>
            <a:pPr marL="171450" indent="-171450">
              <a:spcBef>
                <a:spcPts val="1200"/>
              </a:spcBef>
              <a:buFont typeface="Wingdings" panose="05000000000000000000" pitchFamily="2" charset="2"/>
              <a:buChar char="Ø"/>
            </a:pPr>
            <a:r>
              <a:rPr lang="fr-FR" sz="1600" dirty="0" smtClean="0"/>
              <a:t>Créer vous même votre compte en </a:t>
            </a:r>
            <a:r>
              <a:rPr lang="fr-FR" sz="1600" dirty="0"/>
              <a:t>vous rendant sur </a:t>
            </a:r>
            <a:r>
              <a:rPr lang="fr-FR" sz="1600" dirty="0">
                <a:hlinkClick r:id="rId4"/>
              </a:rPr>
              <a:t>https://</a:t>
            </a:r>
            <a:r>
              <a:rPr lang="fr-FR" sz="1600" dirty="0" smtClean="0">
                <a:hlinkClick r:id="rId4"/>
              </a:rPr>
              <a:t>plage.atih.sante.fr</a:t>
            </a:r>
            <a:endParaRPr lang="fr-FR" sz="1600" dirty="0"/>
          </a:p>
          <a:p>
            <a:pPr marL="171450" indent="-171450">
              <a:spcBef>
                <a:spcPts val="1200"/>
              </a:spcBef>
              <a:buFont typeface="Wingdings" panose="05000000000000000000" pitchFamily="2" charset="2"/>
              <a:buChar char="Ø"/>
            </a:pPr>
            <a:r>
              <a:rPr lang="fr-FR" sz="1600" dirty="0" smtClean="0"/>
              <a:t>Une fois le compte Plage créé, connectez-vous.</a:t>
            </a:r>
          </a:p>
          <a:p>
            <a:pPr marL="171450" indent="-171450">
              <a:spcBef>
                <a:spcPts val="1200"/>
              </a:spcBef>
              <a:buFont typeface="Wingdings" panose="05000000000000000000" pitchFamily="2" charset="2"/>
              <a:buChar char="Ø"/>
            </a:pPr>
            <a:r>
              <a:rPr lang="fr-FR" sz="1600" dirty="0" smtClean="0"/>
              <a:t>Ensuite, </a:t>
            </a:r>
            <a:r>
              <a:rPr lang="fr-FR" sz="1600" dirty="0" smtClean="0"/>
              <a:t>rendez-vous dans « Gérer mes profils » pour connecter votre compte à votre établissement (FINESS géo ou juridique).</a:t>
            </a:r>
            <a:endParaRPr lang="fr-FR" sz="1600" dirty="0"/>
          </a:p>
          <a:p>
            <a:pPr marL="171450" indent="-171450">
              <a:spcBef>
                <a:spcPts val="1200"/>
              </a:spcBef>
              <a:buFont typeface="Wingdings" panose="05000000000000000000" pitchFamily="2" charset="2"/>
              <a:buChar char="Ø"/>
            </a:pPr>
            <a:r>
              <a:rPr lang="fr-FR" sz="1600" dirty="0" smtClean="0"/>
              <a:t>[Exception] Si votre établissement n’existe pas dans Plage, contactez votre ARS pour nommer un Administrateur Permanent pour votre </a:t>
            </a:r>
            <a:r>
              <a:rPr lang="fr-FR" sz="1600" dirty="0" smtClean="0"/>
              <a:t>Etablissement (Cf. </a:t>
            </a:r>
            <a:r>
              <a:rPr lang="fr-FR" sz="1600" dirty="0" smtClean="0"/>
              <a:t>slides 5 &amp; 6 pour </a:t>
            </a:r>
            <a:r>
              <a:rPr lang="fr-FR" sz="1600" dirty="0" smtClean="0"/>
              <a:t>l’APE).</a:t>
            </a:r>
            <a:endParaRPr lang="fr-FR" sz="1600" dirty="0" smtClean="0"/>
          </a:p>
          <a:p>
            <a:pPr marL="171450" indent="-171450">
              <a:spcBef>
                <a:spcPts val="1200"/>
              </a:spcBef>
              <a:buFont typeface="Wingdings" panose="05000000000000000000" pitchFamily="2" charset="2"/>
              <a:buChar char="Ø"/>
            </a:pPr>
            <a:r>
              <a:rPr lang="fr-FR" sz="1600" dirty="0" smtClean="0"/>
              <a:t>Sur vos profils actifs, demandez une habilitation à </a:t>
            </a:r>
            <a:r>
              <a:rPr lang="fr-FR" sz="1600" dirty="0" err="1" smtClean="0"/>
              <a:t>EPI-Stock</a:t>
            </a:r>
            <a:r>
              <a:rPr lang="fr-FR" sz="1600" dirty="0" smtClean="0"/>
              <a:t> en tant qu’Opérateur d’inventaire EPI.</a:t>
            </a:r>
            <a:endParaRPr lang="fr-FR" sz="1600" dirty="0"/>
          </a:p>
          <a:p>
            <a:pPr marL="171450" indent="-171450">
              <a:spcBef>
                <a:spcPts val="1200"/>
              </a:spcBef>
              <a:buFont typeface="Wingdings" panose="05000000000000000000" pitchFamily="2" charset="2"/>
              <a:buChar char="Ø"/>
            </a:pPr>
            <a:r>
              <a:rPr lang="fr-FR" sz="1600" dirty="0" smtClean="0"/>
              <a:t>Il ne vous reste plus qu’à accéder à la </a:t>
            </a:r>
            <a:r>
              <a:rPr lang="fr-FR" sz="1600" dirty="0" smtClean="0">
                <a:hlinkClick r:id="rId5"/>
              </a:rPr>
              <a:t>page d’</a:t>
            </a:r>
            <a:r>
              <a:rPr lang="fr-FR" sz="1600" dirty="0" err="1" smtClean="0">
                <a:hlinkClick r:id="rId5"/>
              </a:rPr>
              <a:t>EPI-Stock</a:t>
            </a:r>
            <a:r>
              <a:rPr lang="fr-FR" sz="1600" dirty="0" smtClean="0"/>
              <a:t> et à vous connecter en cliquant sur « Accéder Plage/</a:t>
            </a:r>
            <a:r>
              <a:rPr lang="fr-FR" sz="1600" dirty="0" err="1" smtClean="0"/>
              <a:t>Pasrel</a:t>
            </a:r>
            <a:r>
              <a:rPr lang="fr-FR" sz="1600" dirty="0" smtClean="0"/>
              <a:t> » &gt;&gt;&gt; slide 3 pour les </a:t>
            </a:r>
            <a:r>
              <a:rPr lang="fr-FR" sz="1600" dirty="0" smtClean="0"/>
              <a:t>instructions.</a:t>
            </a:r>
            <a:endParaRPr lang="fr-FR" sz="1600" dirty="0"/>
          </a:p>
        </p:txBody>
      </p:sp>
      <p:sp>
        <p:nvSpPr>
          <p:cNvPr id="26" name="Rectangle 25" descr="Arrière-plan de rectangle rouge">
            <a:extLst>
              <a:ext uri="{FF2B5EF4-FFF2-40B4-BE49-F238E27FC236}">
                <a16:creationId xmlns:a16="http://schemas.microsoft.com/office/drawing/2014/main" id="{879DF4BA-57B6-4B2B-8BBC-D76D8587C943}"/>
              </a:ext>
            </a:extLst>
          </p:cNvPr>
          <p:cNvSpPr/>
          <p:nvPr/>
        </p:nvSpPr>
        <p:spPr>
          <a:xfrm>
            <a:off x="7601761" y="372680"/>
            <a:ext cx="2453254" cy="16756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500"/>
          </a:p>
        </p:txBody>
      </p:sp>
      <p:sp>
        <p:nvSpPr>
          <p:cNvPr id="27" name="Zone de texte 26">
            <a:extLst>
              <a:ext uri="{FF2B5EF4-FFF2-40B4-BE49-F238E27FC236}">
                <a16:creationId xmlns:a16="http://schemas.microsoft.com/office/drawing/2014/main" id="{0896F991-5E97-411F-9AC0-E174C7943B2A}"/>
              </a:ext>
            </a:extLst>
          </p:cNvPr>
          <p:cNvSpPr txBox="1"/>
          <p:nvPr/>
        </p:nvSpPr>
        <p:spPr>
          <a:xfrm>
            <a:off x="7601761" y="509314"/>
            <a:ext cx="2453254" cy="1384995"/>
          </a:xfrm>
          <a:prstGeom prst="rect">
            <a:avLst/>
          </a:prstGeom>
          <a:noFill/>
        </p:spPr>
        <p:txBody>
          <a:bodyPr wrap="square" rtlCol="0" anchor="ctr">
            <a:spAutoFit/>
          </a:bodyPr>
          <a:lstStyle/>
          <a:p>
            <a:r>
              <a:rPr lang="fr-FR" sz="1400" dirty="0">
                <a:solidFill>
                  <a:schemeClr val="bg1"/>
                </a:solidFill>
                <a:latin typeface="Segoe UI" panose="020B0502040204020203" pitchFamily="34" charset="0"/>
                <a:cs typeface="Segoe UI" panose="020B0502040204020203" pitchFamily="34" charset="0"/>
              </a:rPr>
              <a:t>Une fois votre compte </a:t>
            </a:r>
            <a:r>
              <a:rPr lang="fr-FR" sz="1400" dirty="0" smtClean="0">
                <a:solidFill>
                  <a:schemeClr val="bg1"/>
                </a:solidFill>
                <a:latin typeface="Segoe UI" panose="020B0502040204020203" pitchFamily="34" charset="0"/>
                <a:cs typeface="Segoe UI" panose="020B0502040204020203" pitchFamily="34" charset="0"/>
              </a:rPr>
              <a:t>crée (validé par votre administrateur), vous pouvez consulter </a:t>
            </a:r>
            <a:r>
              <a:rPr lang="fr-FR" sz="1400" dirty="0">
                <a:solidFill>
                  <a:schemeClr val="bg1"/>
                </a:solidFill>
                <a:latin typeface="Segoe UI" panose="020B0502040204020203" pitchFamily="34" charset="0"/>
                <a:cs typeface="Segoe UI" panose="020B0502040204020203" pitchFamily="34" charset="0"/>
              </a:rPr>
              <a:t>la liste de vos profils, ainsi que leur </a:t>
            </a:r>
            <a:r>
              <a:rPr lang="fr-FR" sz="1400" dirty="0" smtClean="0">
                <a:solidFill>
                  <a:schemeClr val="bg1"/>
                </a:solidFill>
                <a:latin typeface="Segoe UI" panose="020B0502040204020203" pitchFamily="34" charset="0"/>
                <a:cs typeface="Segoe UI" panose="020B0502040204020203" pitchFamily="34" charset="0"/>
              </a:rPr>
              <a:t>état (actif, en attente, </a:t>
            </a:r>
            <a:r>
              <a:rPr lang="fr-FR" sz="1400" smtClean="0">
                <a:solidFill>
                  <a:schemeClr val="bg1"/>
                </a:solidFill>
                <a:latin typeface="Segoe UI" panose="020B0502040204020203" pitchFamily="34" charset="0"/>
                <a:cs typeface="Segoe UI" panose="020B0502040204020203" pitchFamily="34" charset="0"/>
              </a:rPr>
              <a:t>inactif etc.)</a:t>
            </a:r>
            <a:endParaRPr lang="fr-FR" sz="1400" dirty="0">
              <a:solidFill>
                <a:schemeClr val="bg1"/>
              </a:solidFill>
              <a:latin typeface="Segoe UI" panose="020B0502040204020203" pitchFamily="34" charset="0"/>
              <a:cs typeface="Segoe UI" panose="020B0502040204020203" pitchFamily="34" charset="0"/>
            </a:endParaRPr>
          </a:p>
        </p:txBody>
      </p:sp>
      <p:grpSp>
        <p:nvGrpSpPr>
          <p:cNvPr id="28" name="Groupe 27" descr="rectangle gris microsoft">
            <a:extLst>
              <a:ext uri="{FF2B5EF4-FFF2-40B4-BE49-F238E27FC236}">
                <a16:creationId xmlns:a16="http://schemas.microsoft.com/office/drawing/2014/main" id="{E8E3E987-7F35-4DD2-9EE1-C7F2EF3582E1}"/>
              </a:ext>
            </a:extLst>
          </p:cNvPr>
          <p:cNvGrpSpPr/>
          <p:nvPr/>
        </p:nvGrpSpPr>
        <p:grpSpPr>
          <a:xfrm>
            <a:off x="-1" y="120628"/>
            <a:ext cx="5809551" cy="2157055"/>
            <a:chOff x="-4511004" y="2681529"/>
            <a:chExt cx="5238593" cy="1945062"/>
          </a:xfrm>
        </p:grpSpPr>
        <p:sp>
          <p:nvSpPr>
            <p:cNvPr id="29" name="Rectangle 28">
              <a:extLst>
                <a:ext uri="{FF2B5EF4-FFF2-40B4-BE49-F238E27FC236}">
                  <a16:creationId xmlns:a16="http://schemas.microsoft.com/office/drawing/2014/main" id="{D8F73AFE-DDF4-411C-8A7F-EAC0DD63101F}"/>
                </a:ext>
              </a:extLst>
            </p:cNvPr>
            <p:cNvSpPr/>
            <p:nvPr/>
          </p:nvSpPr>
          <p:spPr>
            <a:xfrm>
              <a:off x="-4511004" y="2905287"/>
              <a:ext cx="5238593" cy="1522594"/>
            </a:xfrm>
            <a:prstGeom prst="rect">
              <a:avLst/>
            </a:prstGeom>
            <a:solidFill>
              <a:srgbClr val="2F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30" name="Ovale 29">
              <a:extLst>
                <a:ext uri="{FF2B5EF4-FFF2-40B4-BE49-F238E27FC236}">
                  <a16:creationId xmlns:a16="http://schemas.microsoft.com/office/drawing/2014/main" id="{B6C834F9-AA31-4233-BA8A-75A0061D9419}"/>
                </a:ext>
              </a:extLst>
            </p:cNvPr>
            <p:cNvSpPr/>
            <p:nvPr/>
          </p:nvSpPr>
          <p:spPr>
            <a:xfrm>
              <a:off x="-4193322" y="2681529"/>
              <a:ext cx="1997431" cy="1945062"/>
            </a:xfrm>
            <a:prstGeom prst="ellipse">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31" name="Ovale 30">
              <a:extLst>
                <a:ext uri="{FF2B5EF4-FFF2-40B4-BE49-F238E27FC236}">
                  <a16:creationId xmlns:a16="http://schemas.microsoft.com/office/drawing/2014/main" id="{958EB7BC-9363-4EA9-94A2-77C11FC853E4}"/>
                </a:ext>
              </a:extLst>
            </p:cNvPr>
            <p:cNvSpPr/>
            <p:nvPr/>
          </p:nvSpPr>
          <p:spPr>
            <a:xfrm>
              <a:off x="-4068064" y="2781811"/>
              <a:ext cx="1746913" cy="174691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grpSp>
      <p:sp>
        <p:nvSpPr>
          <p:cNvPr id="32" name="Zone de texte 31">
            <a:extLst>
              <a:ext uri="{FF2B5EF4-FFF2-40B4-BE49-F238E27FC236}">
                <a16:creationId xmlns:a16="http://schemas.microsoft.com/office/drawing/2014/main" id="{0EE05BE6-88B7-4DC2-B74B-E14C07F079B8}"/>
              </a:ext>
            </a:extLst>
          </p:cNvPr>
          <p:cNvSpPr txBox="1"/>
          <p:nvPr/>
        </p:nvSpPr>
        <p:spPr>
          <a:xfrm>
            <a:off x="2697867" y="363147"/>
            <a:ext cx="2925072" cy="1569660"/>
          </a:xfrm>
          <a:prstGeom prst="rect">
            <a:avLst/>
          </a:prstGeom>
          <a:noFill/>
        </p:spPr>
        <p:txBody>
          <a:bodyPr wrap="square" rtlCol="0" anchor="ctr">
            <a:spAutoFit/>
          </a:bodyPr>
          <a:lstStyle/>
          <a:p>
            <a:pPr rtl="0"/>
            <a:r>
              <a:rPr lang="fr-FR" sz="2400" dirty="0">
                <a:solidFill>
                  <a:schemeClr val="bg1"/>
                </a:solidFill>
                <a:latin typeface="Segoe UI Bold" panose="020B0802040204020203" pitchFamily="34" charset="0"/>
                <a:cs typeface="Segoe UI Bold" panose="020B0802040204020203" pitchFamily="34" charset="0"/>
              </a:rPr>
              <a:t>Comment créer un compte sur </a:t>
            </a:r>
            <a:r>
              <a:rPr lang="fr-FR" sz="2400" dirty="0" smtClean="0">
                <a:solidFill>
                  <a:schemeClr val="bg1"/>
                </a:solidFill>
                <a:latin typeface="Segoe UI Bold" panose="020B0802040204020203" pitchFamily="34" charset="0"/>
                <a:cs typeface="Segoe UI Bold" panose="020B0802040204020203" pitchFamily="34" charset="0"/>
              </a:rPr>
              <a:t>PLAGE/PASREL, en tant qu’utilisateur?</a:t>
            </a:r>
            <a:endParaRPr lang="fr-FR" dirty="0">
              <a:solidFill>
                <a:schemeClr val="bg1"/>
              </a:solidFill>
              <a:latin typeface="Segoe UI Bold" panose="020B0802040204020203" pitchFamily="34" charset="0"/>
              <a:cs typeface="Segoe UI Bold" panose="020B0802040204020203" pitchFamily="34" charset="0"/>
            </a:endParaRPr>
          </a:p>
        </p:txBody>
      </p:sp>
      <p:grpSp>
        <p:nvGrpSpPr>
          <p:cNvPr id="38" name="Image 340" descr="illustration d’une icône de partage de document microsoft">
            <a:extLst>
              <a:ext uri="{FF2B5EF4-FFF2-40B4-BE49-F238E27FC236}">
                <a16:creationId xmlns:a16="http://schemas.microsoft.com/office/drawing/2014/main" id="{A3F986E5-B263-4706-8B58-6520B0D85D45}"/>
              </a:ext>
            </a:extLst>
          </p:cNvPr>
          <p:cNvGrpSpPr/>
          <p:nvPr/>
        </p:nvGrpSpPr>
        <p:grpSpPr>
          <a:xfrm>
            <a:off x="1011103" y="625107"/>
            <a:ext cx="1122318" cy="1122318"/>
            <a:chOff x="10581249" y="3886200"/>
            <a:chExt cx="685800" cy="685800"/>
          </a:xfrm>
          <a:solidFill>
            <a:srgbClr val="F0F0F0"/>
          </a:solidFill>
        </p:grpSpPr>
        <p:sp>
          <p:nvSpPr>
            <p:cNvPr id="39" name="Forme libre : Forme 38">
              <a:extLst>
                <a:ext uri="{FF2B5EF4-FFF2-40B4-BE49-F238E27FC236}">
                  <a16:creationId xmlns:a16="http://schemas.microsoft.com/office/drawing/2014/main" id="{5C3F7F9F-7C28-486B-93BF-267160A4E5D0}"/>
                </a:ext>
              </a:extLst>
            </p:cNvPr>
            <p:cNvSpPr/>
            <p:nvPr/>
          </p:nvSpPr>
          <p:spPr>
            <a:xfrm>
              <a:off x="10565176" y="3870127"/>
              <a:ext cx="557213" cy="707231"/>
            </a:xfrm>
            <a:custGeom>
              <a:avLst/>
              <a:gdLst>
                <a:gd name="connsiteX0" fmla="*/ 409337 w 557212"/>
                <a:gd name="connsiteY0" fmla="*/ 608005 h 707231"/>
                <a:gd name="connsiteX1" fmla="*/ 414052 w 557212"/>
                <a:gd name="connsiteY1" fmla="*/ 471702 h 707231"/>
                <a:gd name="connsiteX2" fmla="*/ 495919 w 557212"/>
                <a:gd name="connsiteY2" fmla="*/ 471702 h 707231"/>
                <a:gd name="connsiteX3" fmla="*/ 550355 w 557212"/>
                <a:gd name="connsiteY3" fmla="*/ 440627 h 707231"/>
                <a:gd name="connsiteX4" fmla="*/ 550355 w 557212"/>
                <a:gd name="connsiteY4" fmla="*/ 230386 h 707231"/>
                <a:gd name="connsiteX5" fmla="*/ 336042 w 557212"/>
                <a:gd name="connsiteY5" fmla="*/ 230386 h 707231"/>
                <a:gd name="connsiteX6" fmla="*/ 334113 w 557212"/>
                <a:gd name="connsiteY6" fmla="*/ 16073 h 707231"/>
                <a:gd name="connsiteX7" fmla="*/ 16073 w 557212"/>
                <a:gd name="connsiteY7" fmla="*/ 16073 h 707231"/>
                <a:gd name="connsiteX8" fmla="*/ 16073 w 557212"/>
                <a:gd name="connsiteY8" fmla="*/ 701873 h 707231"/>
                <a:gd name="connsiteX9" fmla="*/ 550140 w 557212"/>
                <a:gd name="connsiteY9" fmla="*/ 701873 h 707231"/>
                <a:gd name="connsiteX10" fmla="*/ 550140 w 557212"/>
                <a:gd name="connsiteY10" fmla="*/ 633936 h 707231"/>
                <a:gd name="connsiteX11" fmla="*/ 504920 w 557212"/>
                <a:gd name="connsiteY11" fmla="*/ 608433 h 707231"/>
                <a:gd name="connsiteX12" fmla="*/ 409337 w 557212"/>
                <a:gd name="connsiteY12" fmla="*/ 608005 h 707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7212" h="707231">
                  <a:moveTo>
                    <a:pt x="409337" y="608005"/>
                  </a:moveTo>
                  <a:cubicBezTo>
                    <a:pt x="357473" y="577144"/>
                    <a:pt x="366474" y="497419"/>
                    <a:pt x="414052" y="471702"/>
                  </a:cubicBezTo>
                  <a:cubicBezTo>
                    <a:pt x="439474" y="457422"/>
                    <a:pt x="470497" y="457422"/>
                    <a:pt x="495919" y="471702"/>
                  </a:cubicBezTo>
                  <a:lnTo>
                    <a:pt x="550355" y="440627"/>
                  </a:lnTo>
                  <a:lnTo>
                    <a:pt x="550355" y="230386"/>
                  </a:lnTo>
                  <a:lnTo>
                    <a:pt x="336042" y="230386"/>
                  </a:lnTo>
                  <a:lnTo>
                    <a:pt x="334113" y="16073"/>
                  </a:lnTo>
                  <a:lnTo>
                    <a:pt x="16073" y="16073"/>
                  </a:lnTo>
                  <a:lnTo>
                    <a:pt x="16073" y="701873"/>
                  </a:lnTo>
                  <a:lnTo>
                    <a:pt x="550140" y="701873"/>
                  </a:lnTo>
                  <a:lnTo>
                    <a:pt x="550140" y="633936"/>
                  </a:lnTo>
                  <a:lnTo>
                    <a:pt x="504920" y="608433"/>
                  </a:lnTo>
                  <a:cubicBezTo>
                    <a:pt x="475056" y="624537"/>
                    <a:pt x="439056" y="624376"/>
                    <a:pt x="409337" y="608005"/>
                  </a:cubicBezTo>
                  <a:close/>
                </a:path>
              </a:pathLst>
            </a:custGeom>
            <a:grpFill/>
            <a:ln w="9525" cap="flat">
              <a:noFill/>
              <a:prstDash val="solid"/>
              <a:miter/>
            </a:ln>
          </p:spPr>
          <p:txBody>
            <a:bodyPr rtlCol="0" anchor="ctr"/>
            <a:lstStyle/>
            <a:p>
              <a:pPr rtl="0"/>
              <a:endParaRPr lang="fr-FR"/>
            </a:p>
          </p:txBody>
        </p:sp>
        <p:sp>
          <p:nvSpPr>
            <p:cNvPr id="40" name="Forme libre : Forme 39">
              <a:extLst>
                <a:ext uri="{FF2B5EF4-FFF2-40B4-BE49-F238E27FC236}">
                  <a16:creationId xmlns:a16="http://schemas.microsoft.com/office/drawing/2014/main" id="{91AEA8D7-5A55-4E33-89CA-F86A9E84EB6D}"/>
                </a:ext>
              </a:extLst>
            </p:cNvPr>
            <p:cNvSpPr/>
            <p:nvPr/>
          </p:nvSpPr>
          <p:spPr>
            <a:xfrm>
              <a:off x="10926935" y="3882771"/>
              <a:ext cx="192881" cy="192881"/>
            </a:xfrm>
            <a:custGeom>
              <a:avLst/>
              <a:gdLst>
                <a:gd name="connsiteX0" fmla="*/ 16073 w 192881"/>
                <a:gd name="connsiteY0" fmla="*/ 16073 h 192881"/>
                <a:gd name="connsiteX1" fmla="*/ 16073 w 192881"/>
                <a:gd name="connsiteY1" fmla="*/ 187309 h 192881"/>
                <a:gd name="connsiteX2" fmla="*/ 187095 w 192881"/>
                <a:gd name="connsiteY2" fmla="*/ 187309 h 192881"/>
                <a:gd name="connsiteX3" fmla="*/ 16073 w 192881"/>
                <a:gd name="connsiteY3" fmla="*/ 16073 h 192881"/>
              </a:gdLst>
              <a:ahLst/>
              <a:cxnLst>
                <a:cxn ang="0">
                  <a:pos x="connsiteX0" y="connsiteY0"/>
                </a:cxn>
                <a:cxn ang="0">
                  <a:pos x="connsiteX1" y="connsiteY1"/>
                </a:cxn>
                <a:cxn ang="0">
                  <a:pos x="connsiteX2" y="connsiteY2"/>
                </a:cxn>
                <a:cxn ang="0">
                  <a:pos x="connsiteX3" y="connsiteY3"/>
                </a:cxn>
              </a:cxnLst>
              <a:rect l="l" t="t" r="r" b="b"/>
              <a:pathLst>
                <a:path w="192881" h="192881">
                  <a:moveTo>
                    <a:pt x="16073" y="16073"/>
                  </a:moveTo>
                  <a:lnTo>
                    <a:pt x="16073" y="187309"/>
                  </a:lnTo>
                  <a:lnTo>
                    <a:pt x="187095" y="187309"/>
                  </a:lnTo>
                  <a:lnTo>
                    <a:pt x="16073" y="16073"/>
                  </a:lnTo>
                  <a:close/>
                </a:path>
              </a:pathLst>
            </a:custGeom>
            <a:grpFill/>
            <a:ln w="9525" cap="flat">
              <a:noFill/>
              <a:prstDash val="solid"/>
              <a:miter/>
            </a:ln>
          </p:spPr>
          <p:txBody>
            <a:bodyPr rtlCol="0" anchor="ctr"/>
            <a:lstStyle/>
            <a:p>
              <a:pPr rtl="0"/>
              <a:endParaRPr lang="fr-FR"/>
            </a:p>
          </p:txBody>
        </p:sp>
        <p:sp>
          <p:nvSpPr>
            <p:cNvPr id="41" name="Forme libre : Forme 40">
              <a:extLst>
                <a:ext uri="{FF2B5EF4-FFF2-40B4-BE49-F238E27FC236}">
                  <a16:creationId xmlns:a16="http://schemas.microsoft.com/office/drawing/2014/main" id="{81E34AD6-C030-4D0A-84EA-BFB240A92B8B}"/>
                </a:ext>
              </a:extLst>
            </p:cNvPr>
            <p:cNvSpPr/>
            <p:nvPr/>
          </p:nvSpPr>
          <p:spPr>
            <a:xfrm>
              <a:off x="11060880" y="4408265"/>
              <a:ext cx="107156" cy="85725"/>
            </a:xfrm>
            <a:custGeom>
              <a:avLst/>
              <a:gdLst>
                <a:gd name="connsiteX0" fmla="*/ 16073 w 107156"/>
                <a:gd name="connsiteY0" fmla="*/ 39434 h 85725"/>
                <a:gd name="connsiteX1" fmla="*/ 96655 w 107156"/>
                <a:gd name="connsiteY1" fmla="*/ 84011 h 85725"/>
                <a:gd name="connsiteX2" fmla="*/ 109085 w 107156"/>
                <a:gd name="connsiteY2" fmla="*/ 60222 h 85725"/>
                <a:gd name="connsiteX3" fmla="*/ 29789 w 107156"/>
                <a:gd name="connsiteY3" fmla="*/ 16073 h 85725"/>
                <a:gd name="connsiteX4" fmla="*/ 16073 w 107156"/>
                <a:gd name="connsiteY4" fmla="*/ 39434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156" h="85725">
                  <a:moveTo>
                    <a:pt x="16073" y="39434"/>
                  </a:moveTo>
                  <a:lnTo>
                    <a:pt x="96655" y="84011"/>
                  </a:lnTo>
                  <a:cubicBezTo>
                    <a:pt x="98957" y="75247"/>
                    <a:pt x="103204" y="67116"/>
                    <a:pt x="109085" y="60222"/>
                  </a:cubicBezTo>
                  <a:lnTo>
                    <a:pt x="29789" y="16073"/>
                  </a:lnTo>
                  <a:cubicBezTo>
                    <a:pt x="26806" y="24689"/>
                    <a:pt x="22145" y="32629"/>
                    <a:pt x="16073" y="39434"/>
                  </a:cubicBezTo>
                  <a:close/>
                </a:path>
              </a:pathLst>
            </a:custGeom>
            <a:grpFill/>
            <a:ln w="9525" cap="flat">
              <a:noFill/>
              <a:prstDash val="solid"/>
              <a:miter/>
            </a:ln>
          </p:spPr>
          <p:txBody>
            <a:bodyPr rtlCol="0" anchor="ctr"/>
            <a:lstStyle/>
            <a:p>
              <a:pPr rtl="0"/>
              <a:endParaRPr lang="fr-FR"/>
            </a:p>
          </p:txBody>
        </p:sp>
        <p:sp>
          <p:nvSpPr>
            <p:cNvPr id="42" name="Forme libre : Forme 41">
              <a:extLst>
                <a:ext uri="{FF2B5EF4-FFF2-40B4-BE49-F238E27FC236}">
                  <a16:creationId xmlns:a16="http://schemas.microsoft.com/office/drawing/2014/main" id="{562724B5-D297-4EB4-8784-A62AC1B10D41}"/>
                </a:ext>
              </a:extLst>
            </p:cNvPr>
            <p:cNvSpPr/>
            <p:nvPr/>
          </p:nvSpPr>
          <p:spPr>
            <a:xfrm>
              <a:off x="11060880" y="4313111"/>
              <a:ext cx="107156" cy="85725"/>
            </a:xfrm>
            <a:custGeom>
              <a:avLst/>
              <a:gdLst>
                <a:gd name="connsiteX0" fmla="*/ 28932 w 107156"/>
                <a:gd name="connsiteY0" fmla="*/ 83368 h 85725"/>
                <a:gd name="connsiteX1" fmla="*/ 105227 w 107156"/>
                <a:gd name="connsiteY1" fmla="*/ 40505 h 85725"/>
                <a:gd name="connsiteX2" fmla="*/ 93440 w 107156"/>
                <a:gd name="connsiteY2" fmla="*/ 16073 h 85725"/>
                <a:gd name="connsiteX3" fmla="*/ 16073 w 107156"/>
                <a:gd name="connsiteY3" fmla="*/ 58936 h 85725"/>
                <a:gd name="connsiteX4" fmla="*/ 28932 w 107156"/>
                <a:gd name="connsiteY4" fmla="*/ 83368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156" h="85725">
                  <a:moveTo>
                    <a:pt x="28932" y="83368"/>
                  </a:moveTo>
                  <a:lnTo>
                    <a:pt x="105227" y="40505"/>
                  </a:lnTo>
                  <a:cubicBezTo>
                    <a:pt x="99417" y="33409"/>
                    <a:pt x="95378" y="25036"/>
                    <a:pt x="93440" y="16073"/>
                  </a:cubicBezTo>
                  <a:lnTo>
                    <a:pt x="16073" y="58936"/>
                  </a:lnTo>
                  <a:cubicBezTo>
                    <a:pt x="21354" y="66516"/>
                    <a:pt x="25673" y="74722"/>
                    <a:pt x="28932" y="83368"/>
                  </a:cubicBezTo>
                  <a:close/>
                </a:path>
              </a:pathLst>
            </a:custGeom>
            <a:grpFill/>
            <a:ln w="9525" cap="flat">
              <a:noFill/>
              <a:prstDash val="solid"/>
              <a:miter/>
            </a:ln>
          </p:spPr>
          <p:txBody>
            <a:bodyPr rtlCol="0" anchor="ctr"/>
            <a:lstStyle/>
            <a:p>
              <a:pPr rtl="0"/>
              <a:endParaRPr lang="fr-FR"/>
            </a:p>
          </p:txBody>
        </p:sp>
        <p:sp>
          <p:nvSpPr>
            <p:cNvPr id="44" name="Forme libre : Forme 43">
              <a:extLst>
                <a:ext uri="{FF2B5EF4-FFF2-40B4-BE49-F238E27FC236}">
                  <a16:creationId xmlns:a16="http://schemas.microsoft.com/office/drawing/2014/main" id="{DB7B3136-46B5-420A-B363-FC2CB279625C}"/>
                </a:ext>
              </a:extLst>
            </p:cNvPr>
            <p:cNvSpPr/>
            <p:nvPr/>
          </p:nvSpPr>
          <p:spPr>
            <a:xfrm>
              <a:off x="10953296" y="4346115"/>
              <a:ext cx="107156" cy="107156"/>
            </a:xfrm>
            <a:custGeom>
              <a:avLst/>
              <a:gdLst>
                <a:gd name="connsiteX0" fmla="*/ 64079 w 107156"/>
                <a:gd name="connsiteY0" fmla="*/ 16073 h 107156"/>
                <a:gd name="connsiteX1" fmla="*/ 16073 w 107156"/>
                <a:gd name="connsiteY1" fmla="*/ 64079 h 107156"/>
                <a:gd name="connsiteX2" fmla="*/ 64079 w 107156"/>
                <a:gd name="connsiteY2" fmla="*/ 112085 h 107156"/>
                <a:gd name="connsiteX3" fmla="*/ 112085 w 107156"/>
                <a:gd name="connsiteY3" fmla="*/ 64079 h 107156"/>
                <a:gd name="connsiteX4" fmla="*/ 64079 w 107156"/>
                <a:gd name="connsiteY4" fmla="*/ 16073 h 107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156" h="107156">
                  <a:moveTo>
                    <a:pt x="64079" y="16073"/>
                  </a:moveTo>
                  <a:cubicBezTo>
                    <a:pt x="37567" y="16073"/>
                    <a:pt x="16073" y="37567"/>
                    <a:pt x="16073" y="64079"/>
                  </a:cubicBezTo>
                  <a:cubicBezTo>
                    <a:pt x="16073" y="90592"/>
                    <a:pt x="37567" y="112085"/>
                    <a:pt x="64079" y="112085"/>
                  </a:cubicBezTo>
                  <a:cubicBezTo>
                    <a:pt x="90592" y="112085"/>
                    <a:pt x="112085" y="90592"/>
                    <a:pt x="112085" y="64079"/>
                  </a:cubicBezTo>
                  <a:cubicBezTo>
                    <a:pt x="112085" y="37567"/>
                    <a:pt x="90592" y="16073"/>
                    <a:pt x="64079" y="16073"/>
                  </a:cubicBezTo>
                  <a:close/>
                </a:path>
              </a:pathLst>
            </a:custGeom>
            <a:grpFill/>
            <a:ln w="9525" cap="flat">
              <a:noFill/>
              <a:prstDash val="solid"/>
              <a:miter/>
            </a:ln>
          </p:spPr>
          <p:txBody>
            <a:bodyPr rtlCol="0" anchor="ctr"/>
            <a:lstStyle/>
            <a:p>
              <a:pPr rtl="0"/>
              <a:endParaRPr lang="fr-FR"/>
            </a:p>
          </p:txBody>
        </p:sp>
        <p:sp>
          <p:nvSpPr>
            <p:cNvPr id="46" name="Forme libre : Forme 45">
              <a:extLst>
                <a:ext uri="{FF2B5EF4-FFF2-40B4-BE49-F238E27FC236}">
                  <a16:creationId xmlns:a16="http://schemas.microsoft.com/office/drawing/2014/main" id="{E079FABF-4BF2-47EB-B589-A0B1F32BB6D5}"/>
                </a:ext>
              </a:extLst>
            </p:cNvPr>
            <p:cNvSpPr/>
            <p:nvPr/>
          </p:nvSpPr>
          <p:spPr>
            <a:xfrm>
              <a:off x="11160107" y="4244102"/>
              <a:ext cx="107156" cy="107156"/>
            </a:xfrm>
            <a:custGeom>
              <a:avLst/>
              <a:gdLst>
                <a:gd name="connsiteX0" fmla="*/ 64080 w 107156"/>
                <a:gd name="connsiteY0" fmla="*/ 112085 h 107156"/>
                <a:gd name="connsiteX1" fmla="*/ 112086 w 107156"/>
                <a:gd name="connsiteY1" fmla="*/ 64079 h 107156"/>
                <a:gd name="connsiteX2" fmla="*/ 64080 w 107156"/>
                <a:gd name="connsiteY2" fmla="*/ 16073 h 107156"/>
                <a:gd name="connsiteX3" fmla="*/ 16074 w 107156"/>
                <a:gd name="connsiteY3" fmla="*/ 64079 h 107156"/>
                <a:gd name="connsiteX4" fmla="*/ 63651 w 107156"/>
                <a:gd name="connsiteY4" fmla="*/ 112085 h 107156"/>
                <a:gd name="connsiteX5" fmla="*/ 64080 w 107156"/>
                <a:gd name="connsiteY5" fmla="*/ 112085 h 107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156" h="107156">
                  <a:moveTo>
                    <a:pt x="64080" y="112085"/>
                  </a:moveTo>
                  <a:cubicBezTo>
                    <a:pt x="90593" y="112085"/>
                    <a:pt x="112086" y="90592"/>
                    <a:pt x="112086" y="64079"/>
                  </a:cubicBezTo>
                  <a:cubicBezTo>
                    <a:pt x="112086" y="37567"/>
                    <a:pt x="90593" y="16073"/>
                    <a:pt x="64080" y="16073"/>
                  </a:cubicBezTo>
                  <a:cubicBezTo>
                    <a:pt x="37567" y="16073"/>
                    <a:pt x="16074" y="37567"/>
                    <a:pt x="16074" y="64079"/>
                  </a:cubicBezTo>
                  <a:cubicBezTo>
                    <a:pt x="15956" y="90474"/>
                    <a:pt x="37257" y="111968"/>
                    <a:pt x="63651" y="112085"/>
                  </a:cubicBezTo>
                  <a:cubicBezTo>
                    <a:pt x="63793" y="112085"/>
                    <a:pt x="63936" y="112085"/>
                    <a:pt x="64080" y="112085"/>
                  </a:cubicBezTo>
                  <a:close/>
                </a:path>
              </a:pathLst>
            </a:custGeom>
            <a:grpFill/>
            <a:ln w="9525" cap="flat">
              <a:noFill/>
              <a:prstDash val="solid"/>
              <a:miter/>
            </a:ln>
          </p:spPr>
          <p:txBody>
            <a:bodyPr rtlCol="0" anchor="ctr"/>
            <a:lstStyle/>
            <a:p>
              <a:pPr rtl="0"/>
              <a:endParaRPr lang="fr-FR"/>
            </a:p>
          </p:txBody>
        </p:sp>
        <p:sp>
          <p:nvSpPr>
            <p:cNvPr id="47" name="Forme libre : Forme 46">
              <a:extLst>
                <a:ext uri="{FF2B5EF4-FFF2-40B4-BE49-F238E27FC236}">
                  <a16:creationId xmlns:a16="http://schemas.microsoft.com/office/drawing/2014/main" id="{AC368003-AA0F-4EBF-B2F2-F50BCB96CD82}"/>
                </a:ext>
              </a:extLst>
            </p:cNvPr>
            <p:cNvSpPr/>
            <p:nvPr/>
          </p:nvSpPr>
          <p:spPr>
            <a:xfrm>
              <a:off x="11159892" y="4451127"/>
              <a:ext cx="107156" cy="107156"/>
            </a:xfrm>
            <a:custGeom>
              <a:avLst/>
              <a:gdLst>
                <a:gd name="connsiteX0" fmla="*/ 64294 w 107156"/>
                <a:gd name="connsiteY0" fmla="*/ 16074 h 107156"/>
                <a:gd name="connsiteX1" fmla="*/ 16074 w 107156"/>
                <a:gd name="connsiteY1" fmla="*/ 63866 h 107156"/>
                <a:gd name="connsiteX2" fmla="*/ 63866 w 107156"/>
                <a:gd name="connsiteY2" fmla="*/ 112086 h 107156"/>
                <a:gd name="connsiteX3" fmla="*/ 112086 w 107156"/>
                <a:gd name="connsiteY3" fmla="*/ 64294 h 107156"/>
                <a:gd name="connsiteX4" fmla="*/ 112086 w 107156"/>
                <a:gd name="connsiteY4" fmla="*/ 64080 h 107156"/>
                <a:gd name="connsiteX5" fmla="*/ 64294 w 107156"/>
                <a:gd name="connsiteY5" fmla="*/ 16074 h 107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156" h="107156">
                  <a:moveTo>
                    <a:pt x="64294" y="16074"/>
                  </a:moveTo>
                  <a:cubicBezTo>
                    <a:pt x="37782" y="15956"/>
                    <a:pt x="16192" y="37353"/>
                    <a:pt x="16074" y="63866"/>
                  </a:cubicBezTo>
                  <a:cubicBezTo>
                    <a:pt x="15956" y="90378"/>
                    <a:pt x="37353" y="111966"/>
                    <a:pt x="63866" y="112086"/>
                  </a:cubicBezTo>
                  <a:cubicBezTo>
                    <a:pt x="90378" y="112204"/>
                    <a:pt x="111968" y="90807"/>
                    <a:pt x="112086" y="64294"/>
                  </a:cubicBezTo>
                  <a:cubicBezTo>
                    <a:pt x="112086" y="64224"/>
                    <a:pt x="112086" y="64151"/>
                    <a:pt x="112086" y="64080"/>
                  </a:cubicBezTo>
                  <a:cubicBezTo>
                    <a:pt x="112086" y="37651"/>
                    <a:pt x="90723" y="16192"/>
                    <a:pt x="64294" y="16074"/>
                  </a:cubicBezTo>
                  <a:close/>
                </a:path>
              </a:pathLst>
            </a:custGeom>
            <a:grpFill/>
            <a:ln w="9525" cap="flat">
              <a:noFill/>
              <a:prstDash val="solid"/>
              <a:miter/>
            </a:ln>
          </p:spPr>
          <p:txBody>
            <a:bodyPr rtlCol="0" anchor="ctr"/>
            <a:lstStyle/>
            <a:p>
              <a:pPr rtl="0"/>
              <a:endParaRPr lang="fr-FR"/>
            </a:p>
          </p:txBody>
        </p:sp>
      </p:grpSp>
      <p:grpSp>
        <p:nvGrpSpPr>
          <p:cNvPr id="48" name="Groupe 47" descr="illustration d’une icône de documents microsoft">
            <a:extLst>
              <a:ext uri="{FF2B5EF4-FFF2-40B4-BE49-F238E27FC236}">
                <a16:creationId xmlns:a16="http://schemas.microsoft.com/office/drawing/2014/main" id="{216524B7-8F13-4485-B224-D5F6FB498675}"/>
              </a:ext>
            </a:extLst>
          </p:cNvPr>
          <p:cNvGrpSpPr/>
          <p:nvPr/>
        </p:nvGrpSpPr>
        <p:grpSpPr>
          <a:xfrm>
            <a:off x="5992602" y="493756"/>
            <a:ext cx="515338" cy="532685"/>
            <a:chOff x="6711804" y="631312"/>
            <a:chExt cx="685800" cy="708885"/>
          </a:xfrm>
        </p:grpSpPr>
        <p:pic>
          <p:nvPicPr>
            <p:cNvPr id="49" name="Image 48" title="illustration d’une icône de document">
              <a:extLst>
                <a:ext uri="{FF2B5EF4-FFF2-40B4-BE49-F238E27FC236}">
                  <a16:creationId xmlns:a16="http://schemas.microsoft.com/office/drawing/2014/main" id="{AECBCE36-5CED-4564-9EDB-3BB4552E01FC}"/>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6711804" y="631312"/>
              <a:ext cx="685800" cy="619125"/>
            </a:xfrm>
            <a:prstGeom prst="rect">
              <a:avLst/>
            </a:prstGeom>
          </p:spPr>
        </p:pic>
        <p:pic>
          <p:nvPicPr>
            <p:cNvPr id="50" name="Image 49" title="illustration d’une icône de document">
              <a:extLst>
                <a:ext uri="{FF2B5EF4-FFF2-40B4-BE49-F238E27FC236}">
                  <a16:creationId xmlns:a16="http://schemas.microsoft.com/office/drawing/2014/main" id="{6A0B4A52-7FD8-45EE-8C57-B71AEACF3876}"/>
                </a:ext>
              </a:extLst>
            </p:cNvPr>
            <p:cNvPicPr>
              <a:picLocks noChangeAspect="1"/>
            </p:cNvPicPr>
            <p:nvPr/>
          </p:nvPicPr>
          <p:blipFill>
            <a:blip r:embed="rId8">
              <a:extLst>
                <a:ext uri="{96DAC541-7B7A-43D3-8B79-37D633B846F1}">
                  <asvg:svgBlip xmlns="" xmlns:asvg="http://schemas.microsoft.com/office/drawing/2016/SVG/main" r:embed="rId9"/>
                </a:ext>
              </a:extLst>
            </a:blip>
            <a:stretch>
              <a:fillRect/>
            </a:stretch>
          </p:blipFill>
          <p:spPr>
            <a:xfrm>
              <a:off x="6965393" y="778222"/>
              <a:ext cx="428625" cy="561975"/>
            </a:xfrm>
            <a:prstGeom prst="rect">
              <a:avLst/>
            </a:prstGeom>
          </p:spPr>
        </p:pic>
        <p:pic>
          <p:nvPicPr>
            <p:cNvPr id="51" name="Image 50" title="rectangle">
              <a:extLst>
                <a:ext uri="{FF2B5EF4-FFF2-40B4-BE49-F238E27FC236}">
                  <a16:creationId xmlns:a16="http://schemas.microsoft.com/office/drawing/2014/main" id="{A2A6F630-283D-4CC0-8BF9-CA832989C797}"/>
                </a:ext>
              </a:extLst>
            </p:cNvPr>
            <p:cNvPicPr>
              <a:picLocks noChangeAspect="1"/>
            </p:cNvPicPr>
            <p:nvPr/>
          </p:nvPicPr>
          <p:blipFill>
            <a:blip r:embed="rId10">
              <a:extLst>
                <a:ext uri="{96DAC541-7B7A-43D3-8B79-37D633B846F1}">
                  <asvg:svgBlip xmlns="" xmlns:asvg="http://schemas.microsoft.com/office/drawing/2016/SVG/main" r:embed="rId11"/>
                </a:ext>
              </a:extLst>
            </a:blip>
            <a:stretch>
              <a:fillRect/>
            </a:stretch>
          </p:blipFill>
          <p:spPr>
            <a:xfrm>
              <a:off x="7004698" y="922118"/>
              <a:ext cx="342900" cy="180975"/>
            </a:xfrm>
            <a:prstGeom prst="rect">
              <a:avLst/>
            </a:prstGeom>
          </p:spPr>
        </p:pic>
        <p:pic>
          <p:nvPicPr>
            <p:cNvPr id="52" name="Image 51" title="rectangle">
              <a:extLst>
                <a:ext uri="{FF2B5EF4-FFF2-40B4-BE49-F238E27FC236}">
                  <a16:creationId xmlns:a16="http://schemas.microsoft.com/office/drawing/2014/main" id="{5C7B19FE-7647-4E32-B4C9-0EE93EE80472}"/>
                </a:ext>
              </a:extLst>
            </p:cNvPr>
            <p:cNvPicPr>
              <a:picLocks noChangeAspect="1"/>
            </p:cNvPicPr>
            <p:nvPr/>
          </p:nvPicPr>
          <p:blipFill>
            <a:blip r:embed="rId12">
              <a:extLst>
                <a:ext uri="{96DAC541-7B7A-43D3-8B79-37D633B846F1}">
                  <asvg:svgBlip xmlns="" xmlns:asvg="http://schemas.microsoft.com/office/drawing/2016/SVG/main" r:embed="rId13"/>
                </a:ext>
              </a:extLst>
            </a:blip>
            <a:stretch>
              <a:fillRect/>
            </a:stretch>
          </p:blipFill>
          <p:spPr>
            <a:xfrm>
              <a:off x="7214248" y="1062950"/>
              <a:ext cx="133350" cy="38100"/>
            </a:xfrm>
            <a:prstGeom prst="rect">
              <a:avLst/>
            </a:prstGeom>
          </p:spPr>
        </p:pic>
        <p:pic>
          <p:nvPicPr>
            <p:cNvPr id="53" name="Image 52" title="rectangle">
              <a:extLst>
                <a:ext uri="{FF2B5EF4-FFF2-40B4-BE49-F238E27FC236}">
                  <a16:creationId xmlns:a16="http://schemas.microsoft.com/office/drawing/2014/main" id="{E6927A00-100A-4A88-AA50-426F68DA5ED9}"/>
                </a:ext>
              </a:extLst>
            </p:cNvPr>
            <p:cNvPicPr>
              <a:picLocks noChangeAspect="1"/>
            </p:cNvPicPr>
            <p:nvPr/>
          </p:nvPicPr>
          <p:blipFill>
            <a:blip r:embed="rId14">
              <a:extLst>
                <a:ext uri="{96DAC541-7B7A-43D3-8B79-37D633B846F1}">
                  <asvg:svgBlip xmlns="" xmlns:asvg="http://schemas.microsoft.com/office/drawing/2016/SVG/main" r:embed="rId15"/>
                </a:ext>
              </a:extLst>
            </a:blip>
            <a:stretch>
              <a:fillRect/>
            </a:stretch>
          </p:blipFill>
          <p:spPr>
            <a:xfrm>
              <a:off x="7004698" y="1138576"/>
              <a:ext cx="342900" cy="38100"/>
            </a:xfrm>
            <a:prstGeom prst="rect">
              <a:avLst/>
            </a:prstGeom>
          </p:spPr>
        </p:pic>
        <p:pic>
          <p:nvPicPr>
            <p:cNvPr id="54" name="Image 53" title="rectangle">
              <a:extLst>
                <a:ext uri="{FF2B5EF4-FFF2-40B4-BE49-F238E27FC236}">
                  <a16:creationId xmlns:a16="http://schemas.microsoft.com/office/drawing/2014/main" id="{5D828673-05A4-4E07-966A-B8C139212D15}"/>
                </a:ext>
              </a:extLst>
            </p:cNvPr>
            <p:cNvPicPr>
              <a:picLocks noChangeAspect="1"/>
            </p:cNvPicPr>
            <p:nvPr/>
          </p:nvPicPr>
          <p:blipFill>
            <a:blip r:embed="rId16">
              <a:extLst>
                <a:ext uri="{96DAC541-7B7A-43D3-8B79-37D633B846F1}">
                  <asvg:svgBlip xmlns="" xmlns:asvg="http://schemas.microsoft.com/office/drawing/2016/SVG/main" r:embed="rId17"/>
                </a:ext>
              </a:extLst>
            </a:blip>
            <a:stretch>
              <a:fillRect/>
            </a:stretch>
          </p:blipFill>
          <p:spPr>
            <a:xfrm>
              <a:off x="7004698" y="1208188"/>
              <a:ext cx="342900" cy="38100"/>
            </a:xfrm>
            <a:prstGeom prst="rect">
              <a:avLst/>
            </a:prstGeom>
          </p:spPr>
        </p:pic>
      </p:grpSp>
      <p:grpSp>
        <p:nvGrpSpPr>
          <p:cNvPr id="14" name="Groupe 13" descr="illustration d'une icône de personnes microsoft">
            <a:extLst>
              <a:ext uri="{FF2B5EF4-FFF2-40B4-BE49-F238E27FC236}">
                <a16:creationId xmlns:a16="http://schemas.microsoft.com/office/drawing/2014/main" id="{03D9DE34-8F0A-4E03-B4C6-DAD74AFFCDA5}"/>
              </a:ext>
            </a:extLst>
          </p:cNvPr>
          <p:cNvGrpSpPr/>
          <p:nvPr/>
        </p:nvGrpSpPr>
        <p:grpSpPr>
          <a:xfrm>
            <a:off x="6013514" y="969568"/>
            <a:ext cx="1320030" cy="1122168"/>
            <a:chOff x="6013514" y="1684734"/>
            <a:chExt cx="438275" cy="372581"/>
          </a:xfrm>
        </p:grpSpPr>
        <p:sp>
          <p:nvSpPr>
            <p:cNvPr id="56" name="Forme libre : Forme 55">
              <a:extLst>
                <a:ext uri="{FF2B5EF4-FFF2-40B4-BE49-F238E27FC236}">
                  <a16:creationId xmlns:a16="http://schemas.microsoft.com/office/drawing/2014/main" id="{A8AB0B3F-7AD6-4F71-8700-28B0A10EE215}"/>
                </a:ext>
              </a:extLst>
            </p:cNvPr>
            <p:cNvSpPr/>
            <p:nvPr/>
          </p:nvSpPr>
          <p:spPr>
            <a:xfrm>
              <a:off x="6207757" y="1684734"/>
              <a:ext cx="217450" cy="217450"/>
            </a:xfrm>
            <a:custGeom>
              <a:avLst/>
              <a:gdLst>
                <a:gd name="connsiteX0" fmla="*/ 124267 w 246888"/>
                <a:gd name="connsiteY0" fmla="*/ 226883 h 246888"/>
                <a:gd name="connsiteX1" fmla="*/ 228168 w 246888"/>
                <a:gd name="connsiteY1" fmla="*/ 123947 h 246888"/>
                <a:gd name="connsiteX2" fmla="*/ 167061 w 246888"/>
                <a:gd name="connsiteY2" fmla="*/ 29098 h 246888"/>
                <a:gd name="connsiteX3" fmla="*/ 124267 w 246888"/>
                <a:gd name="connsiteY3" fmla="*/ 20594 h 246888"/>
                <a:gd name="connsiteX4" fmla="*/ 20574 w 246888"/>
                <a:gd name="connsiteY4" fmla="*/ 124287 h 246888"/>
                <a:gd name="connsiteX5" fmla="*/ 124267 w 246888"/>
                <a:gd name="connsiteY5" fmla="*/ 227980 h 24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6888" h="246888">
                  <a:moveTo>
                    <a:pt x="124267" y="226883"/>
                  </a:moveTo>
                  <a:cubicBezTo>
                    <a:pt x="181383" y="227149"/>
                    <a:pt x="227900" y="181063"/>
                    <a:pt x="228168" y="123947"/>
                  </a:cubicBezTo>
                  <a:cubicBezTo>
                    <a:pt x="228358" y="83027"/>
                    <a:pt x="204401" y="45840"/>
                    <a:pt x="167061" y="29098"/>
                  </a:cubicBezTo>
                  <a:cubicBezTo>
                    <a:pt x="153578" y="23203"/>
                    <a:pt x="138979" y="20301"/>
                    <a:pt x="124267" y="20594"/>
                  </a:cubicBezTo>
                  <a:cubicBezTo>
                    <a:pt x="67000" y="20594"/>
                    <a:pt x="20574" y="67020"/>
                    <a:pt x="20574" y="124287"/>
                  </a:cubicBezTo>
                  <a:cubicBezTo>
                    <a:pt x="20574" y="181554"/>
                    <a:pt x="67000" y="227980"/>
                    <a:pt x="124267" y="227980"/>
                  </a:cubicBezTo>
                  <a:close/>
                </a:path>
              </a:pathLst>
            </a:custGeom>
            <a:solidFill>
              <a:srgbClr val="0078D4"/>
            </a:solidFill>
            <a:ln w="9525" cap="flat">
              <a:noFill/>
              <a:prstDash val="solid"/>
              <a:miter/>
            </a:ln>
          </p:spPr>
          <p:txBody>
            <a:bodyPr rtlCol="0" anchor="ctr"/>
            <a:lstStyle/>
            <a:p>
              <a:pPr rtl="0"/>
              <a:endParaRPr lang="fr-FR"/>
            </a:p>
          </p:txBody>
        </p:sp>
        <p:sp>
          <p:nvSpPr>
            <p:cNvPr id="57" name="Forme libre : Forme 56">
              <a:extLst>
                <a:ext uri="{FF2B5EF4-FFF2-40B4-BE49-F238E27FC236}">
                  <a16:creationId xmlns:a16="http://schemas.microsoft.com/office/drawing/2014/main" id="{ED6DF402-BB26-46EA-8E7B-DB9D668466F4}"/>
                </a:ext>
              </a:extLst>
            </p:cNvPr>
            <p:cNvSpPr/>
            <p:nvPr/>
          </p:nvSpPr>
          <p:spPr>
            <a:xfrm>
              <a:off x="6161856" y="1888187"/>
              <a:ext cx="289933" cy="169128"/>
            </a:xfrm>
            <a:custGeom>
              <a:avLst/>
              <a:gdLst>
                <a:gd name="connsiteX0" fmla="*/ 176113 w 329184"/>
                <a:gd name="connsiteY0" fmla="*/ 20577 h 192024"/>
                <a:gd name="connsiteX1" fmla="*/ 20574 w 329184"/>
                <a:gd name="connsiteY1" fmla="*/ 176116 h 192024"/>
                <a:gd name="connsiteX2" fmla="*/ 332476 w 329184"/>
                <a:gd name="connsiteY2" fmla="*/ 176116 h 192024"/>
                <a:gd name="connsiteX3" fmla="*/ 176939 w 329184"/>
                <a:gd name="connsiteY3" fmla="*/ 20574 h 192024"/>
                <a:gd name="connsiteX4" fmla="*/ 176113 w 329184"/>
                <a:gd name="connsiteY4" fmla="*/ 20577 h 192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184" h="192024">
                  <a:moveTo>
                    <a:pt x="176113" y="20577"/>
                  </a:moveTo>
                  <a:cubicBezTo>
                    <a:pt x="90210" y="20577"/>
                    <a:pt x="20574" y="90213"/>
                    <a:pt x="20574" y="176116"/>
                  </a:cubicBezTo>
                  <a:lnTo>
                    <a:pt x="332476" y="176116"/>
                  </a:lnTo>
                  <a:cubicBezTo>
                    <a:pt x="332476" y="90213"/>
                    <a:pt x="262840" y="20577"/>
                    <a:pt x="176939" y="20574"/>
                  </a:cubicBezTo>
                  <a:cubicBezTo>
                    <a:pt x="176665" y="20574"/>
                    <a:pt x="176388" y="20574"/>
                    <a:pt x="176113" y="20577"/>
                  </a:cubicBezTo>
                  <a:close/>
                </a:path>
              </a:pathLst>
            </a:custGeom>
            <a:solidFill>
              <a:srgbClr val="0078D4"/>
            </a:solidFill>
            <a:ln w="9525" cap="flat">
              <a:noFill/>
              <a:prstDash val="solid"/>
              <a:miter/>
            </a:ln>
          </p:spPr>
          <p:txBody>
            <a:bodyPr rtlCol="0" anchor="ctr"/>
            <a:lstStyle/>
            <a:p>
              <a:pPr rtl="0"/>
              <a:endParaRPr lang="fr-FR"/>
            </a:p>
          </p:txBody>
        </p:sp>
        <p:sp>
          <p:nvSpPr>
            <p:cNvPr id="58" name="Forme libre : Forme 57">
              <a:extLst>
                <a:ext uri="{FF2B5EF4-FFF2-40B4-BE49-F238E27FC236}">
                  <a16:creationId xmlns:a16="http://schemas.microsoft.com/office/drawing/2014/main" id="{90B3214A-24CD-40FB-9C10-64AFE3BADF61}"/>
                </a:ext>
              </a:extLst>
            </p:cNvPr>
            <p:cNvSpPr/>
            <p:nvPr/>
          </p:nvSpPr>
          <p:spPr>
            <a:xfrm>
              <a:off x="6013514" y="1935031"/>
              <a:ext cx="144966" cy="120806"/>
            </a:xfrm>
            <a:custGeom>
              <a:avLst/>
              <a:gdLst>
                <a:gd name="connsiteX0" fmla="*/ 20574 w 164592"/>
                <a:gd name="connsiteY0" fmla="*/ 123754 h 137160"/>
                <a:gd name="connsiteX1" fmla="*/ 142372 w 164592"/>
                <a:gd name="connsiteY1" fmla="*/ 123754 h 137160"/>
                <a:gd name="connsiteX2" fmla="*/ 142372 w 164592"/>
                <a:gd name="connsiteY2" fmla="*/ 123754 h 137160"/>
                <a:gd name="connsiteX3" fmla="*/ 165415 w 164592"/>
                <a:gd name="connsiteY3" fmla="*/ 29114 h 137160"/>
                <a:gd name="connsiteX4" fmla="*/ 29089 w 164592"/>
                <a:gd name="connsiteY4" fmla="*/ 83144 h 137160"/>
                <a:gd name="connsiteX5" fmla="*/ 20574 w 164592"/>
                <a:gd name="connsiteY5" fmla="*/ 124303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92" h="137160">
                  <a:moveTo>
                    <a:pt x="20574" y="123754"/>
                  </a:moveTo>
                  <a:lnTo>
                    <a:pt x="142372" y="123754"/>
                  </a:lnTo>
                  <a:lnTo>
                    <a:pt x="142372" y="123754"/>
                  </a:lnTo>
                  <a:cubicBezTo>
                    <a:pt x="142452" y="90828"/>
                    <a:pt x="150349" y="58392"/>
                    <a:pt x="165415" y="29114"/>
                  </a:cubicBezTo>
                  <a:cubicBezTo>
                    <a:pt x="112850" y="6389"/>
                    <a:pt x="51814" y="30579"/>
                    <a:pt x="29089" y="83144"/>
                  </a:cubicBezTo>
                  <a:cubicBezTo>
                    <a:pt x="23471" y="96139"/>
                    <a:pt x="20574" y="110145"/>
                    <a:pt x="20574" y="124303"/>
                  </a:cubicBezTo>
                  <a:close/>
                </a:path>
              </a:pathLst>
            </a:custGeom>
            <a:solidFill>
              <a:srgbClr val="939393"/>
            </a:solidFill>
            <a:ln w="9525" cap="flat">
              <a:noFill/>
              <a:prstDash val="solid"/>
              <a:miter/>
            </a:ln>
          </p:spPr>
          <p:txBody>
            <a:bodyPr rtlCol="0" anchor="ctr"/>
            <a:lstStyle/>
            <a:p>
              <a:pPr rtl="0"/>
              <a:endParaRPr lang="fr-FR"/>
            </a:p>
          </p:txBody>
        </p:sp>
        <p:sp>
          <p:nvSpPr>
            <p:cNvPr id="59" name="Forme libre : Forme 58">
              <a:extLst>
                <a:ext uri="{FF2B5EF4-FFF2-40B4-BE49-F238E27FC236}">
                  <a16:creationId xmlns:a16="http://schemas.microsoft.com/office/drawing/2014/main" id="{E133F1BE-9B24-4AB3-8B72-2412201C503D}"/>
                </a:ext>
              </a:extLst>
            </p:cNvPr>
            <p:cNvSpPr/>
            <p:nvPr/>
          </p:nvSpPr>
          <p:spPr>
            <a:xfrm>
              <a:off x="6037924" y="1775607"/>
              <a:ext cx="169128" cy="169128"/>
            </a:xfrm>
            <a:custGeom>
              <a:avLst/>
              <a:gdLst>
                <a:gd name="connsiteX0" fmla="*/ 96559 w 192024"/>
                <a:gd name="connsiteY0" fmla="*/ 20574 h 192024"/>
                <a:gd name="connsiteX1" fmla="*/ 20592 w 192024"/>
                <a:gd name="connsiteY1" fmla="*/ 99836 h 192024"/>
                <a:gd name="connsiteX2" fmla="*/ 91896 w 192024"/>
                <a:gd name="connsiteY2" fmla="*/ 175565 h 192024"/>
                <a:gd name="connsiteX3" fmla="*/ 100948 w 192024"/>
                <a:gd name="connsiteY3" fmla="*/ 175565 h 192024"/>
                <a:gd name="connsiteX4" fmla="*/ 172080 w 192024"/>
                <a:gd name="connsiteY4" fmla="*/ 91933 h 192024"/>
                <a:gd name="connsiteX5" fmla="*/ 96559 w 192024"/>
                <a:gd name="connsiteY5" fmla="*/ 20574 h 192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024" h="192024">
                  <a:moveTo>
                    <a:pt x="96559" y="20574"/>
                  </a:moveTo>
                  <a:cubicBezTo>
                    <a:pt x="53694" y="21482"/>
                    <a:pt x="19681" y="56971"/>
                    <a:pt x="20592" y="99836"/>
                  </a:cubicBezTo>
                  <a:cubicBezTo>
                    <a:pt x="21434" y="139623"/>
                    <a:pt x="52229" y="172331"/>
                    <a:pt x="91896" y="175565"/>
                  </a:cubicBezTo>
                  <a:lnTo>
                    <a:pt x="100948" y="175565"/>
                  </a:lnTo>
                  <a:cubicBezTo>
                    <a:pt x="143685" y="172114"/>
                    <a:pt x="175531" y="134669"/>
                    <a:pt x="172080" y="91933"/>
                  </a:cubicBezTo>
                  <a:cubicBezTo>
                    <a:pt x="168878" y="52324"/>
                    <a:pt x="136286" y="21526"/>
                    <a:pt x="96559" y="20574"/>
                  </a:cubicBezTo>
                  <a:close/>
                </a:path>
              </a:pathLst>
            </a:custGeom>
            <a:solidFill>
              <a:srgbClr val="939393"/>
            </a:solidFill>
            <a:ln w="9525" cap="flat">
              <a:noFill/>
              <a:prstDash val="solid"/>
              <a:miter/>
            </a:ln>
          </p:spPr>
          <p:txBody>
            <a:bodyPr rtlCol="0" anchor="ctr"/>
            <a:lstStyle/>
            <a:p>
              <a:pPr rtl="0"/>
              <a:endParaRPr lang="fr-FR"/>
            </a:p>
          </p:txBody>
        </p:sp>
      </p:grpSp>
      <p:pic>
        <p:nvPicPr>
          <p:cNvPr id="25" name="Image 24"/>
          <p:cNvPicPr>
            <a:picLocks noChangeAspect="1"/>
          </p:cNvPicPr>
          <p:nvPr/>
        </p:nvPicPr>
        <p:blipFill>
          <a:blip r:embed="rId18"/>
          <a:stretch>
            <a:fillRect/>
          </a:stretch>
        </p:blipFill>
        <p:spPr>
          <a:xfrm>
            <a:off x="5839382" y="3497175"/>
            <a:ext cx="4022235" cy="2254519"/>
          </a:xfrm>
          <a:prstGeom prst="rect">
            <a:avLst/>
          </a:prstGeom>
        </p:spPr>
      </p:pic>
      <p:sp>
        <p:nvSpPr>
          <p:cNvPr id="43" name="Rectangle à coins arrondis 42"/>
          <p:cNvSpPr/>
          <p:nvPr/>
        </p:nvSpPr>
        <p:spPr>
          <a:xfrm>
            <a:off x="7174914" y="3909087"/>
            <a:ext cx="1477909" cy="20428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5" name="Rectangle 44"/>
          <p:cNvSpPr/>
          <p:nvPr/>
        </p:nvSpPr>
        <p:spPr>
          <a:xfrm>
            <a:off x="9062772" y="2528690"/>
            <a:ext cx="423514" cy="307777"/>
          </a:xfrm>
          <a:prstGeom prst="rect">
            <a:avLst/>
          </a:prstGeom>
        </p:spPr>
        <p:txBody>
          <a:bodyPr wrap="none">
            <a:spAutoFit/>
          </a:bodyPr>
          <a:lstStyle/>
          <a:p>
            <a:r>
              <a:rPr lang="fr-FR" sz="1400" dirty="0">
                <a:solidFill>
                  <a:schemeClr val="accent1"/>
                </a:solidFill>
              </a:rPr>
              <a:t>❶</a:t>
            </a:r>
          </a:p>
        </p:txBody>
      </p:sp>
      <p:sp>
        <p:nvSpPr>
          <p:cNvPr id="55" name="Rectangle 54"/>
          <p:cNvSpPr/>
          <p:nvPr/>
        </p:nvSpPr>
        <p:spPr>
          <a:xfrm>
            <a:off x="8495105" y="4256128"/>
            <a:ext cx="423514" cy="307777"/>
          </a:xfrm>
          <a:prstGeom prst="rect">
            <a:avLst/>
          </a:prstGeom>
        </p:spPr>
        <p:txBody>
          <a:bodyPr wrap="none">
            <a:spAutoFit/>
          </a:bodyPr>
          <a:lstStyle/>
          <a:p>
            <a:r>
              <a:rPr lang="fr-FR" sz="1400" dirty="0">
                <a:solidFill>
                  <a:schemeClr val="accent1"/>
                </a:solidFill>
              </a:rPr>
              <a:t>❷</a:t>
            </a:r>
          </a:p>
        </p:txBody>
      </p:sp>
      <p:sp>
        <p:nvSpPr>
          <p:cNvPr id="34" name="Rectangle 2"/>
          <p:cNvSpPr>
            <a:spLocks noChangeArrowheads="1"/>
          </p:cNvSpPr>
          <p:nvPr/>
        </p:nvSpPr>
        <p:spPr bwMode="auto">
          <a:xfrm>
            <a:off x="2249303" y="4552636"/>
            <a:ext cx="734420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pic>
        <p:nvPicPr>
          <p:cNvPr id="2049" name="Picture 1" descr="cid:19b50534-06de-4c90-aa31-b141a6987c77"/>
          <p:cNvPicPr>
            <a:picLocks noChangeAspect="1" noChangeArrowheads="1"/>
          </p:cNvPicPr>
          <p:nvPr/>
        </p:nvPicPr>
        <p:blipFill>
          <a:blip r:embed="rId19" r:link="rId20" cstate="hqprint">
            <a:extLst>
              <a:ext uri="{28A0092B-C50C-407E-A947-70E740481C1C}">
                <a14:useLocalDpi xmlns:a14="http://schemas.microsoft.com/office/drawing/2010/main" val="0"/>
              </a:ext>
            </a:extLst>
          </a:blip>
          <a:srcRect/>
          <a:stretch>
            <a:fillRect/>
          </a:stretch>
        </p:blipFill>
        <p:spPr bwMode="auto">
          <a:xfrm>
            <a:off x="5251858" y="5426094"/>
            <a:ext cx="4811609" cy="2334345"/>
          </a:xfrm>
          <a:prstGeom prst="rect">
            <a:avLst/>
          </a:prstGeom>
          <a:noFill/>
          <a:extLst>
            <a:ext uri="{909E8E84-426E-40DD-AFC4-6F175D3DCCD1}">
              <a14:hiddenFill xmlns:a14="http://schemas.microsoft.com/office/drawing/2010/main">
                <a:solidFill>
                  <a:srgbClr val="FFFFFF"/>
                </a:solidFill>
              </a14:hiddenFill>
            </a:ext>
          </a:extLst>
        </p:spPr>
      </p:pic>
      <p:sp>
        <p:nvSpPr>
          <p:cNvPr id="60" name="Rectangle 59"/>
          <p:cNvSpPr/>
          <p:nvPr/>
        </p:nvSpPr>
        <p:spPr>
          <a:xfrm>
            <a:off x="8017552" y="6121303"/>
            <a:ext cx="423514" cy="307777"/>
          </a:xfrm>
          <a:prstGeom prst="rect">
            <a:avLst/>
          </a:prstGeom>
        </p:spPr>
        <p:txBody>
          <a:bodyPr wrap="none">
            <a:spAutoFit/>
          </a:bodyPr>
          <a:lstStyle/>
          <a:p>
            <a:r>
              <a:rPr lang="fr-FR" sz="1400" dirty="0">
                <a:solidFill>
                  <a:schemeClr val="accent1"/>
                </a:solidFill>
              </a:rPr>
              <a:t>❸</a:t>
            </a:r>
          </a:p>
        </p:txBody>
      </p:sp>
    </p:spTree>
    <p:extLst>
      <p:ext uri="{BB962C8B-B14F-4D97-AF65-F5344CB8AC3E}">
        <p14:creationId xmlns:p14="http://schemas.microsoft.com/office/powerpoint/2010/main" val="34441522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C5AEFEFF-AEA7-4E09-B58C-FB38F6443B2C}"/>
              </a:ext>
            </a:extLst>
          </p:cNvPr>
          <p:cNvSpPr>
            <a:spLocks noGrp="1"/>
          </p:cNvSpPr>
          <p:nvPr>
            <p:ph type="title"/>
          </p:nvPr>
        </p:nvSpPr>
        <p:spPr>
          <a:xfrm>
            <a:off x="153018" y="2303752"/>
            <a:ext cx="9651786" cy="547956"/>
          </a:xfrm>
        </p:spPr>
        <p:txBody>
          <a:bodyPr rtlCol="0">
            <a:normAutofit fontScale="90000"/>
          </a:bodyPr>
          <a:lstStyle/>
          <a:p>
            <a:pPr rtl="0"/>
            <a:r>
              <a:rPr lang="fr-FR" dirty="0" smtClean="0"/>
              <a:t>Remplir </a:t>
            </a:r>
            <a:r>
              <a:rPr lang="fr-FR" u="sng" dirty="0">
                <a:solidFill>
                  <a:schemeClr val="accent1"/>
                </a:solidFill>
              </a:rPr>
              <a:t>les trois colonnes</a:t>
            </a:r>
            <a:r>
              <a:rPr lang="fr-FR" dirty="0">
                <a:solidFill>
                  <a:schemeClr val="accent1"/>
                </a:solidFill>
              </a:rPr>
              <a:t> </a:t>
            </a:r>
            <a:r>
              <a:rPr lang="fr-FR" dirty="0"/>
              <a:t>relatives à l’état des stock par consommable</a:t>
            </a:r>
          </a:p>
        </p:txBody>
      </p:sp>
      <p:sp>
        <p:nvSpPr>
          <p:cNvPr id="5" name="Zone de texte 4">
            <a:extLst>
              <a:ext uri="{FF2B5EF4-FFF2-40B4-BE49-F238E27FC236}">
                <a16:creationId xmlns:a16="http://schemas.microsoft.com/office/drawing/2014/main" id="{CC55B661-1E08-4749-93D8-1E9CF36F0697}"/>
              </a:ext>
            </a:extLst>
          </p:cNvPr>
          <p:cNvSpPr txBox="1"/>
          <p:nvPr/>
        </p:nvSpPr>
        <p:spPr>
          <a:xfrm>
            <a:off x="199488" y="2808801"/>
            <a:ext cx="4207411" cy="4801314"/>
          </a:xfrm>
          <a:prstGeom prst="rect">
            <a:avLst/>
          </a:prstGeom>
          <a:noFill/>
        </p:spPr>
        <p:txBody>
          <a:bodyPr wrap="square" rtlCol="0">
            <a:spAutoFit/>
          </a:bodyPr>
          <a:lstStyle/>
          <a:p>
            <a:pPr marL="285750" indent="-285750">
              <a:spcBef>
                <a:spcPts val="1200"/>
              </a:spcBef>
              <a:buFont typeface="Wingdings" panose="05000000000000000000" pitchFamily="2" charset="2"/>
              <a:buChar char="Ø"/>
            </a:pPr>
            <a:r>
              <a:rPr lang="fr-FR" sz="1400" dirty="0"/>
              <a:t>Remplir, pour chaque consommable EPI, les quantités (masques chirurgicaux, FFP2, gants, tabliers, charlottes etc.) </a:t>
            </a:r>
          </a:p>
          <a:p>
            <a:pPr marL="285750" indent="-285750" rtl="0">
              <a:spcBef>
                <a:spcPts val="1200"/>
              </a:spcBef>
              <a:buFont typeface="Wingdings" panose="05000000000000000000" pitchFamily="2" charset="2"/>
              <a:buChar char="Ø"/>
            </a:pPr>
            <a:r>
              <a:rPr lang="fr-FR" sz="1400" dirty="0"/>
              <a:t>Les quantités indiquées en stock utilisable restant sont celles correspondant au stock habituel et celui de sécurité de </a:t>
            </a:r>
            <a:r>
              <a:rPr lang="fr-FR" sz="1400" dirty="0">
                <a:solidFill>
                  <a:srgbClr val="0070C0"/>
                </a:solidFill>
              </a:rPr>
              <a:t>3 semaines de consommation en </a:t>
            </a:r>
            <a:r>
              <a:rPr lang="fr-FR" sz="1400" dirty="0" smtClean="0">
                <a:solidFill>
                  <a:srgbClr val="0070C0"/>
                </a:solidFill>
              </a:rPr>
              <a:t>crise </a:t>
            </a:r>
            <a:r>
              <a:rPr lang="fr-FR" sz="1400" dirty="0" smtClean="0">
                <a:solidFill>
                  <a:srgbClr val="2F2F2F"/>
                </a:solidFill>
              </a:rPr>
              <a:t>(dont Plan Blanc/Bleu)</a:t>
            </a:r>
            <a:endParaRPr lang="fr-FR" sz="1400" dirty="0">
              <a:solidFill>
                <a:srgbClr val="2F2F2F"/>
              </a:solidFill>
            </a:endParaRPr>
          </a:p>
          <a:p>
            <a:pPr marL="285750" indent="-285750" rtl="0">
              <a:spcBef>
                <a:spcPts val="1200"/>
              </a:spcBef>
              <a:buFont typeface="Wingdings" panose="05000000000000000000" pitchFamily="2" charset="2"/>
              <a:buChar char="Ø"/>
            </a:pPr>
            <a:r>
              <a:rPr lang="fr-FR" sz="1400" dirty="0"/>
              <a:t>Les quantités renseignées s’enregistrent automatiquement, sans autre opération</a:t>
            </a:r>
            <a:r>
              <a:rPr lang="fr-FR" sz="1400" dirty="0" smtClean="0"/>
              <a:t>.</a:t>
            </a:r>
            <a:endParaRPr lang="fr-FR" sz="1400" dirty="0"/>
          </a:p>
          <a:p>
            <a:pPr marL="285750" indent="-285750" rtl="0">
              <a:spcBef>
                <a:spcPts val="1200"/>
              </a:spcBef>
              <a:buFont typeface="Wingdings" panose="05000000000000000000" pitchFamily="2" charset="2"/>
              <a:buChar char="Ø"/>
            </a:pPr>
            <a:r>
              <a:rPr lang="fr-FR" sz="1400" dirty="0"/>
              <a:t>Vous pouvez visualiser et compléter les quantités de tous les </a:t>
            </a:r>
            <a:r>
              <a:rPr lang="fr-FR" sz="1400" b="1" dirty="0"/>
              <a:t>établissements </a:t>
            </a:r>
            <a:r>
              <a:rPr lang="fr-FR" sz="1400" b="1" dirty="0" smtClean="0"/>
              <a:t>géographiques</a:t>
            </a:r>
            <a:r>
              <a:rPr lang="fr-FR" sz="1400" dirty="0"/>
              <a:t> </a:t>
            </a:r>
            <a:r>
              <a:rPr lang="fr-FR" sz="1400" dirty="0" smtClean="0"/>
              <a:t>accessibles grâce au menu déroulant situé au dessus du tableau. Pour renseigner les stocks de </a:t>
            </a:r>
            <a:r>
              <a:rPr lang="fr-FR" sz="1400" b="1" dirty="0" smtClean="0"/>
              <a:t>l’entité juridique </a:t>
            </a:r>
            <a:r>
              <a:rPr lang="fr-FR" sz="1400" dirty="0" smtClean="0"/>
              <a:t>dans un seul tableau, choisissez l’établissement principal.</a:t>
            </a:r>
            <a:endParaRPr lang="fr-FR" sz="1400" dirty="0"/>
          </a:p>
          <a:p>
            <a:pPr marL="285750" indent="-285750" rtl="0">
              <a:spcBef>
                <a:spcPts val="1200"/>
              </a:spcBef>
              <a:buFont typeface="Wingdings" panose="05000000000000000000" pitchFamily="2" charset="2"/>
              <a:buChar char="Ø"/>
            </a:pPr>
            <a:r>
              <a:rPr lang="fr-FR" sz="1400" dirty="0"/>
              <a:t>Les quantités sont à renseigner </a:t>
            </a:r>
            <a:r>
              <a:rPr lang="fr-FR" sz="1400" dirty="0">
                <a:solidFill>
                  <a:srgbClr val="2F2F2F"/>
                </a:solidFill>
              </a:rPr>
              <a:t>chaque </a:t>
            </a:r>
            <a:r>
              <a:rPr lang="fr-FR" sz="1400" dirty="0" smtClean="0">
                <a:solidFill>
                  <a:srgbClr val="2F2F2F"/>
                </a:solidFill>
              </a:rPr>
              <a:t>semaine</a:t>
            </a:r>
            <a:r>
              <a:rPr lang="fr-FR" sz="1400" dirty="0" smtClean="0"/>
              <a:t> pour faire remonter les tensions aux ARS régulièrement.</a:t>
            </a:r>
            <a:endParaRPr lang="fr-FR" sz="1400" dirty="0"/>
          </a:p>
        </p:txBody>
      </p:sp>
      <p:sp>
        <p:nvSpPr>
          <p:cNvPr id="26" name="Rectangle 25" descr="Arrière-plan de rectangle rouge">
            <a:extLst>
              <a:ext uri="{FF2B5EF4-FFF2-40B4-BE49-F238E27FC236}">
                <a16:creationId xmlns:a16="http://schemas.microsoft.com/office/drawing/2014/main" id="{879DF4BA-57B6-4B2B-8BBC-D76D8587C943}"/>
              </a:ext>
            </a:extLst>
          </p:cNvPr>
          <p:cNvSpPr/>
          <p:nvPr/>
        </p:nvSpPr>
        <p:spPr>
          <a:xfrm>
            <a:off x="7601761" y="372680"/>
            <a:ext cx="2453254" cy="16756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500"/>
          </a:p>
        </p:txBody>
      </p:sp>
      <p:sp>
        <p:nvSpPr>
          <p:cNvPr id="27" name="Zone de texte 26">
            <a:extLst>
              <a:ext uri="{FF2B5EF4-FFF2-40B4-BE49-F238E27FC236}">
                <a16:creationId xmlns:a16="http://schemas.microsoft.com/office/drawing/2014/main" id="{0896F991-5E97-411F-9AC0-E174C7943B2A}"/>
              </a:ext>
            </a:extLst>
          </p:cNvPr>
          <p:cNvSpPr txBox="1"/>
          <p:nvPr/>
        </p:nvSpPr>
        <p:spPr>
          <a:xfrm>
            <a:off x="7723311" y="478536"/>
            <a:ext cx="2172900" cy="1446550"/>
          </a:xfrm>
          <a:prstGeom prst="rect">
            <a:avLst/>
          </a:prstGeom>
          <a:noFill/>
        </p:spPr>
        <p:txBody>
          <a:bodyPr wrap="square" rtlCol="0" anchor="ctr">
            <a:spAutoFit/>
          </a:bodyPr>
          <a:lstStyle/>
          <a:p>
            <a:r>
              <a:rPr lang="fr-FR" sz="1100" dirty="0">
                <a:solidFill>
                  <a:schemeClr val="bg1"/>
                </a:solidFill>
                <a:latin typeface="Segoe UI" panose="020B0502040204020203" pitchFamily="34" charset="0"/>
                <a:cs typeface="Segoe UI" panose="020B0502040204020203" pitchFamily="34" charset="0"/>
              </a:rPr>
              <a:t>Les ARS utilisent la visualisation de ces stocks pour une solidarité éventuelle interrégionale et le Ministère de la Santé peut également être mobilisé et décider de la distribution des EPI du stock Etat </a:t>
            </a:r>
            <a:r>
              <a:rPr lang="fr-FR" sz="1100" dirty="0" smtClean="0">
                <a:solidFill>
                  <a:schemeClr val="bg1"/>
                </a:solidFill>
                <a:latin typeface="Segoe UI" panose="020B0502040204020203" pitchFamily="34" charset="0"/>
                <a:cs typeface="Segoe UI" panose="020B0502040204020203" pitchFamily="34" charset="0"/>
              </a:rPr>
              <a:t>gratuit</a:t>
            </a:r>
            <a:endParaRPr lang="fr-FR" sz="1100" dirty="0">
              <a:solidFill>
                <a:schemeClr val="bg1"/>
              </a:solidFill>
              <a:latin typeface="Segoe UI" panose="020B0502040204020203" pitchFamily="34" charset="0"/>
              <a:cs typeface="Segoe UI" panose="020B0502040204020203" pitchFamily="34" charset="0"/>
            </a:endParaRPr>
          </a:p>
        </p:txBody>
      </p:sp>
      <p:grpSp>
        <p:nvGrpSpPr>
          <p:cNvPr id="28" name="Groupe 27" descr="rectangle gris microsoft">
            <a:extLst>
              <a:ext uri="{FF2B5EF4-FFF2-40B4-BE49-F238E27FC236}">
                <a16:creationId xmlns:a16="http://schemas.microsoft.com/office/drawing/2014/main" id="{E8E3E987-7F35-4DD2-9EE1-C7F2EF3582E1}"/>
              </a:ext>
            </a:extLst>
          </p:cNvPr>
          <p:cNvGrpSpPr/>
          <p:nvPr/>
        </p:nvGrpSpPr>
        <p:grpSpPr>
          <a:xfrm>
            <a:off x="-1" y="120628"/>
            <a:ext cx="5809551" cy="2157055"/>
            <a:chOff x="-4511004" y="2681529"/>
            <a:chExt cx="5238593" cy="1945062"/>
          </a:xfrm>
        </p:grpSpPr>
        <p:sp>
          <p:nvSpPr>
            <p:cNvPr id="29" name="Rectangle 28">
              <a:extLst>
                <a:ext uri="{FF2B5EF4-FFF2-40B4-BE49-F238E27FC236}">
                  <a16:creationId xmlns:a16="http://schemas.microsoft.com/office/drawing/2014/main" id="{D8F73AFE-DDF4-411C-8A7F-EAC0DD63101F}"/>
                </a:ext>
              </a:extLst>
            </p:cNvPr>
            <p:cNvSpPr/>
            <p:nvPr/>
          </p:nvSpPr>
          <p:spPr>
            <a:xfrm>
              <a:off x="-4511004" y="2905287"/>
              <a:ext cx="5238593" cy="1522594"/>
            </a:xfrm>
            <a:prstGeom prst="rect">
              <a:avLst/>
            </a:prstGeom>
            <a:solidFill>
              <a:srgbClr val="2F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30" name="Ovale 29">
              <a:extLst>
                <a:ext uri="{FF2B5EF4-FFF2-40B4-BE49-F238E27FC236}">
                  <a16:creationId xmlns:a16="http://schemas.microsoft.com/office/drawing/2014/main" id="{B6C834F9-AA31-4233-BA8A-75A0061D9419}"/>
                </a:ext>
              </a:extLst>
            </p:cNvPr>
            <p:cNvSpPr/>
            <p:nvPr/>
          </p:nvSpPr>
          <p:spPr>
            <a:xfrm>
              <a:off x="-4193322" y="2681529"/>
              <a:ext cx="1997431" cy="1945062"/>
            </a:xfrm>
            <a:prstGeom prst="ellipse">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31" name="Ovale 30">
              <a:extLst>
                <a:ext uri="{FF2B5EF4-FFF2-40B4-BE49-F238E27FC236}">
                  <a16:creationId xmlns:a16="http://schemas.microsoft.com/office/drawing/2014/main" id="{958EB7BC-9363-4EA9-94A2-77C11FC853E4}"/>
                </a:ext>
              </a:extLst>
            </p:cNvPr>
            <p:cNvSpPr/>
            <p:nvPr/>
          </p:nvSpPr>
          <p:spPr>
            <a:xfrm>
              <a:off x="-4068064" y="2781811"/>
              <a:ext cx="1746913" cy="174691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grpSp>
      <p:sp>
        <p:nvSpPr>
          <p:cNvPr id="32" name="Zone de texte 31">
            <a:extLst>
              <a:ext uri="{FF2B5EF4-FFF2-40B4-BE49-F238E27FC236}">
                <a16:creationId xmlns:a16="http://schemas.microsoft.com/office/drawing/2014/main" id="{0EE05BE6-88B7-4DC2-B74B-E14C07F079B8}"/>
              </a:ext>
            </a:extLst>
          </p:cNvPr>
          <p:cNvSpPr txBox="1"/>
          <p:nvPr/>
        </p:nvSpPr>
        <p:spPr>
          <a:xfrm>
            <a:off x="2697867" y="547812"/>
            <a:ext cx="2925072" cy="1200329"/>
          </a:xfrm>
          <a:prstGeom prst="rect">
            <a:avLst/>
          </a:prstGeom>
          <a:noFill/>
        </p:spPr>
        <p:txBody>
          <a:bodyPr wrap="square" rtlCol="0" anchor="ctr">
            <a:spAutoFit/>
          </a:bodyPr>
          <a:lstStyle/>
          <a:p>
            <a:pPr rtl="0"/>
            <a:r>
              <a:rPr lang="fr-FR" sz="2400" dirty="0">
                <a:solidFill>
                  <a:schemeClr val="bg1"/>
                </a:solidFill>
                <a:latin typeface="Segoe UI Bold" panose="020B0802040204020203" pitchFamily="34" charset="0"/>
                <a:cs typeface="Segoe UI Bold" panose="020B0802040204020203" pitchFamily="34" charset="0"/>
              </a:rPr>
              <a:t>Renseignez les volumes par </a:t>
            </a:r>
            <a:r>
              <a:rPr lang="fr-FR" sz="2400" u="sng" dirty="0">
                <a:solidFill>
                  <a:schemeClr val="bg1"/>
                </a:solidFill>
                <a:latin typeface="Segoe UI Bold" panose="020B0802040204020203" pitchFamily="34" charset="0"/>
                <a:cs typeface="Segoe UI Bold" panose="020B0802040204020203" pitchFamily="34" charset="0"/>
              </a:rPr>
              <a:t>FINESS</a:t>
            </a:r>
          </a:p>
          <a:p>
            <a:pPr rtl="0"/>
            <a:r>
              <a:rPr lang="fr-FR" sz="2400" u="sng" dirty="0">
                <a:solidFill>
                  <a:schemeClr val="bg1"/>
                </a:solidFill>
                <a:latin typeface="Segoe UI Bold" panose="020B0802040204020203" pitchFamily="34" charset="0"/>
                <a:cs typeface="Segoe UI Bold" panose="020B0802040204020203" pitchFamily="34" charset="0"/>
              </a:rPr>
              <a:t>géographique</a:t>
            </a:r>
            <a:endParaRPr lang="fr-FR" u="sng" dirty="0">
              <a:solidFill>
                <a:schemeClr val="bg1"/>
              </a:solidFill>
              <a:latin typeface="Segoe UI Bold" panose="020B0802040204020203" pitchFamily="34" charset="0"/>
              <a:cs typeface="Segoe UI Bold" panose="020B0802040204020203" pitchFamily="34" charset="0"/>
            </a:endParaRPr>
          </a:p>
        </p:txBody>
      </p:sp>
      <p:grpSp>
        <p:nvGrpSpPr>
          <p:cNvPr id="38" name="Image 340" descr="illustration d’une icône de partage de document microsoft">
            <a:extLst>
              <a:ext uri="{FF2B5EF4-FFF2-40B4-BE49-F238E27FC236}">
                <a16:creationId xmlns:a16="http://schemas.microsoft.com/office/drawing/2014/main" id="{A3F986E5-B263-4706-8B58-6520B0D85D45}"/>
              </a:ext>
            </a:extLst>
          </p:cNvPr>
          <p:cNvGrpSpPr/>
          <p:nvPr/>
        </p:nvGrpSpPr>
        <p:grpSpPr>
          <a:xfrm>
            <a:off x="1011103" y="625107"/>
            <a:ext cx="1122318" cy="1122318"/>
            <a:chOff x="10581249" y="3886200"/>
            <a:chExt cx="685800" cy="685800"/>
          </a:xfrm>
          <a:solidFill>
            <a:srgbClr val="F0F0F0"/>
          </a:solidFill>
        </p:grpSpPr>
        <p:sp>
          <p:nvSpPr>
            <p:cNvPr id="39" name="Forme libre : Forme 38">
              <a:extLst>
                <a:ext uri="{FF2B5EF4-FFF2-40B4-BE49-F238E27FC236}">
                  <a16:creationId xmlns:a16="http://schemas.microsoft.com/office/drawing/2014/main" id="{5C3F7F9F-7C28-486B-93BF-267160A4E5D0}"/>
                </a:ext>
              </a:extLst>
            </p:cNvPr>
            <p:cNvSpPr/>
            <p:nvPr/>
          </p:nvSpPr>
          <p:spPr>
            <a:xfrm>
              <a:off x="10565176" y="3870127"/>
              <a:ext cx="557213" cy="707231"/>
            </a:xfrm>
            <a:custGeom>
              <a:avLst/>
              <a:gdLst>
                <a:gd name="connsiteX0" fmla="*/ 409337 w 557212"/>
                <a:gd name="connsiteY0" fmla="*/ 608005 h 707231"/>
                <a:gd name="connsiteX1" fmla="*/ 414052 w 557212"/>
                <a:gd name="connsiteY1" fmla="*/ 471702 h 707231"/>
                <a:gd name="connsiteX2" fmla="*/ 495919 w 557212"/>
                <a:gd name="connsiteY2" fmla="*/ 471702 h 707231"/>
                <a:gd name="connsiteX3" fmla="*/ 550355 w 557212"/>
                <a:gd name="connsiteY3" fmla="*/ 440627 h 707231"/>
                <a:gd name="connsiteX4" fmla="*/ 550355 w 557212"/>
                <a:gd name="connsiteY4" fmla="*/ 230386 h 707231"/>
                <a:gd name="connsiteX5" fmla="*/ 336042 w 557212"/>
                <a:gd name="connsiteY5" fmla="*/ 230386 h 707231"/>
                <a:gd name="connsiteX6" fmla="*/ 334113 w 557212"/>
                <a:gd name="connsiteY6" fmla="*/ 16073 h 707231"/>
                <a:gd name="connsiteX7" fmla="*/ 16073 w 557212"/>
                <a:gd name="connsiteY7" fmla="*/ 16073 h 707231"/>
                <a:gd name="connsiteX8" fmla="*/ 16073 w 557212"/>
                <a:gd name="connsiteY8" fmla="*/ 701873 h 707231"/>
                <a:gd name="connsiteX9" fmla="*/ 550140 w 557212"/>
                <a:gd name="connsiteY9" fmla="*/ 701873 h 707231"/>
                <a:gd name="connsiteX10" fmla="*/ 550140 w 557212"/>
                <a:gd name="connsiteY10" fmla="*/ 633936 h 707231"/>
                <a:gd name="connsiteX11" fmla="*/ 504920 w 557212"/>
                <a:gd name="connsiteY11" fmla="*/ 608433 h 707231"/>
                <a:gd name="connsiteX12" fmla="*/ 409337 w 557212"/>
                <a:gd name="connsiteY12" fmla="*/ 608005 h 707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7212" h="707231">
                  <a:moveTo>
                    <a:pt x="409337" y="608005"/>
                  </a:moveTo>
                  <a:cubicBezTo>
                    <a:pt x="357473" y="577144"/>
                    <a:pt x="366474" y="497419"/>
                    <a:pt x="414052" y="471702"/>
                  </a:cubicBezTo>
                  <a:cubicBezTo>
                    <a:pt x="439474" y="457422"/>
                    <a:pt x="470497" y="457422"/>
                    <a:pt x="495919" y="471702"/>
                  </a:cubicBezTo>
                  <a:lnTo>
                    <a:pt x="550355" y="440627"/>
                  </a:lnTo>
                  <a:lnTo>
                    <a:pt x="550355" y="230386"/>
                  </a:lnTo>
                  <a:lnTo>
                    <a:pt x="336042" y="230386"/>
                  </a:lnTo>
                  <a:lnTo>
                    <a:pt x="334113" y="16073"/>
                  </a:lnTo>
                  <a:lnTo>
                    <a:pt x="16073" y="16073"/>
                  </a:lnTo>
                  <a:lnTo>
                    <a:pt x="16073" y="701873"/>
                  </a:lnTo>
                  <a:lnTo>
                    <a:pt x="550140" y="701873"/>
                  </a:lnTo>
                  <a:lnTo>
                    <a:pt x="550140" y="633936"/>
                  </a:lnTo>
                  <a:lnTo>
                    <a:pt x="504920" y="608433"/>
                  </a:lnTo>
                  <a:cubicBezTo>
                    <a:pt x="475056" y="624537"/>
                    <a:pt x="439056" y="624376"/>
                    <a:pt x="409337" y="608005"/>
                  </a:cubicBezTo>
                  <a:close/>
                </a:path>
              </a:pathLst>
            </a:custGeom>
            <a:grpFill/>
            <a:ln w="9525" cap="flat">
              <a:noFill/>
              <a:prstDash val="solid"/>
              <a:miter/>
            </a:ln>
          </p:spPr>
          <p:txBody>
            <a:bodyPr rtlCol="0" anchor="ctr"/>
            <a:lstStyle/>
            <a:p>
              <a:pPr rtl="0"/>
              <a:endParaRPr lang="fr-FR"/>
            </a:p>
          </p:txBody>
        </p:sp>
        <p:sp>
          <p:nvSpPr>
            <p:cNvPr id="40" name="Forme libre : Forme 39">
              <a:extLst>
                <a:ext uri="{FF2B5EF4-FFF2-40B4-BE49-F238E27FC236}">
                  <a16:creationId xmlns:a16="http://schemas.microsoft.com/office/drawing/2014/main" id="{91AEA8D7-5A55-4E33-89CA-F86A9E84EB6D}"/>
                </a:ext>
              </a:extLst>
            </p:cNvPr>
            <p:cNvSpPr/>
            <p:nvPr/>
          </p:nvSpPr>
          <p:spPr>
            <a:xfrm>
              <a:off x="10926935" y="3882771"/>
              <a:ext cx="192881" cy="192881"/>
            </a:xfrm>
            <a:custGeom>
              <a:avLst/>
              <a:gdLst>
                <a:gd name="connsiteX0" fmla="*/ 16073 w 192881"/>
                <a:gd name="connsiteY0" fmla="*/ 16073 h 192881"/>
                <a:gd name="connsiteX1" fmla="*/ 16073 w 192881"/>
                <a:gd name="connsiteY1" fmla="*/ 187309 h 192881"/>
                <a:gd name="connsiteX2" fmla="*/ 187095 w 192881"/>
                <a:gd name="connsiteY2" fmla="*/ 187309 h 192881"/>
                <a:gd name="connsiteX3" fmla="*/ 16073 w 192881"/>
                <a:gd name="connsiteY3" fmla="*/ 16073 h 192881"/>
              </a:gdLst>
              <a:ahLst/>
              <a:cxnLst>
                <a:cxn ang="0">
                  <a:pos x="connsiteX0" y="connsiteY0"/>
                </a:cxn>
                <a:cxn ang="0">
                  <a:pos x="connsiteX1" y="connsiteY1"/>
                </a:cxn>
                <a:cxn ang="0">
                  <a:pos x="connsiteX2" y="connsiteY2"/>
                </a:cxn>
                <a:cxn ang="0">
                  <a:pos x="connsiteX3" y="connsiteY3"/>
                </a:cxn>
              </a:cxnLst>
              <a:rect l="l" t="t" r="r" b="b"/>
              <a:pathLst>
                <a:path w="192881" h="192881">
                  <a:moveTo>
                    <a:pt x="16073" y="16073"/>
                  </a:moveTo>
                  <a:lnTo>
                    <a:pt x="16073" y="187309"/>
                  </a:lnTo>
                  <a:lnTo>
                    <a:pt x="187095" y="187309"/>
                  </a:lnTo>
                  <a:lnTo>
                    <a:pt x="16073" y="16073"/>
                  </a:lnTo>
                  <a:close/>
                </a:path>
              </a:pathLst>
            </a:custGeom>
            <a:grpFill/>
            <a:ln w="9525" cap="flat">
              <a:noFill/>
              <a:prstDash val="solid"/>
              <a:miter/>
            </a:ln>
          </p:spPr>
          <p:txBody>
            <a:bodyPr rtlCol="0" anchor="ctr"/>
            <a:lstStyle/>
            <a:p>
              <a:pPr rtl="0"/>
              <a:endParaRPr lang="fr-FR"/>
            </a:p>
          </p:txBody>
        </p:sp>
        <p:sp>
          <p:nvSpPr>
            <p:cNvPr id="41" name="Forme libre : Forme 40">
              <a:extLst>
                <a:ext uri="{FF2B5EF4-FFF2-40B4-BE49-F238E27FC236}">
                  <a16:creationId xmlns:a16="http://schemas.microsoft.com/office/drawing/2014/main" id="{81E34AD6-C030-4D0A-84EA-BFB240A92B8B}"/>
                </a:ext>
              </a:extLst>
            </p:cNvPr>
            <p:cNvSpPr/>
            <p:nvPr/>
          </p:nvSpPr>
          <p:spPr>
            <a:xfrm>
              <a:off x="11060880" y="4408265"/>
              <a:ext cx="107156" cy="85725"/>
            </a:xfrm>
            <a:custGeom>
              <a:avLst/>
              <a:gdLst>
                <a:gd name="connsiteX0" fmla="*/ 16073 w 107156"/>
                <a:gd name="connsiteY0" fmla="*/ 39434 h 85725"/>
                <a:gd name="connsiteX1" fmla="*/ 96655 w 107156"/>
                <a:gd name="connsiteY1" fmla="*/ 84011 h 85725"/>
                <a:gd name="connsiteX2" fmla="*/ 109085 w 107156"/>
                <a:gd name="connsiteY2" fmla="*/ 60222 h 85725"/>
                <a:gd name="connsiteX3" fmla="*/ 29789 w 107156"/>
                <a:gd name="connsiteY3" fmla="*/ 16073 h 85725"/>
                <a:gd name="connsiteX4" fmla="*/ 16073 w 107156"/>
                <a:gd name="connsiteY4" fmla="*/ 39434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156" h="85725">
                  <a:moveTo>
                    <a:pt x="16073" y="39434"/>
                  </a:moveTo>
                  <a:lnTo>
                    <a:pt x="96655" y="84011"/>
                  </a:lnTo>
                  <a:cubicBezTo>
                    <a:pt x="98957" y="75247"/>
                    <a:pt x="103204" y="67116"/>
                    <a:pt x="109085" y="60222"/>
                  </a:cubicBezTo>
                  <a:lnTo>
                    <a:pt x="29789" y="16073"/>
                  </a:lnTo>
                  <a:cubicBezTo>
                    <a:pt x="26806" y="24689"/>
                    <a:pt x="22145" y="32629"/>
                    <a:pt x="16073" y="39434"/>
                  </a:cubicBezTo>
                  <a:close/>
                </a:path>
              </a:pathLst>
            </a:custGeom>
            <a:grpFill/>
            <a:ln w="9525" cap="flat">
              <a:noFill/>
              <a:prstDash val="solid"/>
              <a:miter/>
            </a:ln>
          </p:spPr>
          <p:txBody>
            <a:bodyPr rtlCol="0" anchor="ctr"/>
            <a:lstStyle/>
            <a:p>
              <a:pPr rtl="0"/>
              <a:endParaRPr lang="fr-FR"/>
            </a:p>
          </p:txBody>
        </p:sp>
        <p:sp>
          <p:nvSpPr>
            <p:cNvPr id="42" name="Forme libre : Forme 41">
              <a:extLst>
                <a:ext uri="{FF2B5EF4-FFF2-40B4-BE49-F238E27FC236}">
                  <a16:creationId xmlns:a16="http://schemas.microsoft.com/office/drawing/2014/main" id="{562724B5-D297-4EB4-8784-A62AC1B10D41}"/>
                </a:ext>
              </a:extLst>
            </p:cNvPr>
            <p:cNvSpPr/>
            <p:nvPr/>
          </p:nvSpPr>
          <p:spPr>
            <a:xfrm>
              <a:off x="11060880" y="4313111"/>
              <a:ext cx="107156" cy="85725"/>
            </a:xfrm>
            <a:custGeom>
              <a:avLst/>
              <a:gdLst>
                <a:gd name="connsiteX0" fmla="*/ 28932 w 107156"/>
                <a:gd name="connsiteY0" fmla="*/ 83368 h 85725"/>
                <a:gd name="connsiteX1" fmla="*/ 105227 w 107156"/>
                <a:gd name="connsiteY1" fmla="*/ 40505 h 85725"/>
                <a:gd name="connsiteX2" fmla="*/ 93440 w 107156"/>
                <a:gd name="connsiteY2" fmla="*/ 16073 h 85725"/>
                <a:gd name="connsiteX3" fmla="*/ 16073 w 107156"/>
                <a:gd name="connsiteY3" fmla="*/ 58936 h 85725"/>
                <a:gd name="connsiteX4" fmla="*/ 28932 w 107156"/>
                <a:gd name="connsiteY4" fmla="*/ 83368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156" h="85725">
                  <a:moveTo>
                    <a:pt x="28932" y="83368"/>
                  </a:moveTo>
                  <a:lnTo>
                    <a:pt x="105227" y="40505"/>
                  </a:lnTo>
                  <a:cubicBezTo>
                    <a:pt x="99417" y="33409"/>
                    <a:pt x="95378" y="25036"/>
                    <a:pt x="93440" y="16073"/>
                  </a:cubicBezTo>
                  <a:lnTo>
                    <a:pt x="16073" y="58936"/>
                  </a:lnTo>
                  <a:cubicBezTo>
                    <a:pt x="21354" y="66516"/>
                    <a:pt x="25673" y="74722"/>
                    <a:pt x="28932" y="83368"/>
                  </a:cubicBezTo>
                  <a:close/>
                </a:path>
              </a:pathLst>
            </a:custGeom>
            <a:grpFill/>
            <a:ln w="9525" cap="flat">
              <a:noFill/>
              <a:prstDash val="solid"/>
              <a:miter/>
            </a:ln>
          </p:spPr>
          <p:txBody>
            <a:bodyPr rtlCol="0" anchor="ctr"/>
            <a:lstStyle/>
            <a:p>
              <a:pPr rtl="0"/>
              <a:endParaRPr lang="fr-FR"/>
            </a:p>
          </p:txBody>
        </p:sp>
        <p:sp>
          <p:nvSpPr>
            <p:cNvPr id="44" name="Forme libre : Forme 43">
              <a:extLst>
                <a:ext uri="{FF2B5EF4-FFF2-40B4-BE49-F238E27FC236}">
                  <a16:creationId xmlns:a16="http://schemas.microsoft.com/office/drawing/2014/main" id="{DB7B3136-46B5-420A-B363-FC2CB279625C}"/>
                </a:ext>
              </a:extLst>
            </p:cNvPr>
            <p:cNvSpPr/>
            <p:nvPr/>
          </p:nvSpPr>
          <p:spPr>
            <a:xfrm>
              <a:off x="10953296" y="4346115"/>
              <a:ext cx="107156" cy="107156"/>
            </a:xfrm>
            <a:custGeom>
              <a:avLst/>
              <a:gdLst>
                <a:gd name="connsiteX0" fmla="*/ 64079 w 107156"/>
                <a:gd name="connsiteY0" fmla="*/ 16073 h 107156"/>
                <a:gd name="connsiteX1" fmla="*/ 16073 w 107156"/>
                <a:gd name="connsiteY1" fmla="*/ 64079 h 107156"/>
                <a:gd name="connsiteX2" fmla="*/ 64079 w 107156"/>
                <a:gd name="connsiteY2" fmla="*/ 112085 h 107156"/>
                <a:gd name="connsiteX3" fmla="*/ 112085 w 107156"/>
                <a:gd name="connsiteY3" fmla="*/ 64079 h 107156"/>
                <a:gd name="connsiteX4" fmla="*/ 64079 w 107156"/>
                <a:gd name="connsiteY4" fmla="*/ 16073 h 107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156" h="107156">
                  <a:moveTo>
                    <a:pt x="64079" y="16073"/>
                  </a:moveTo>
                  <a:cubicBezTo>
                    <a:pt x="37567" y="16073"/>
                    <a:pt x="16073" y="37567"/>
                    <a:pt x="16073" y="64079"/>
                  </a:cubicBezTo>
                  <a:cubicBezTo>
                    <a:pt x="16073" y="90592"/>
                    <a:pt x="37567" y="112085"/>
                    <a:pt x="64079" y="112085"/>
                  </a:cubicBezTo>
                  <a:cubicBezTo>
                    <a:pt x="90592" y="112085"/>
                    <a:pt x="112085" y="90592"/>
                    <a:pt x="112085" y="64079"/>
                  </a:cubicBezTo>
                  <a:cubicBezTo>
                    <a:pt x="112085" y="37567"/>
                    <a:pt x="90592" y="16073"/>
                    <a:pt x="64079" y="16073"/>
                  </a:cubicBezTo>
                  <a:close/>
                </a:path>
              </a:pathLst>
            </a:custGeom>
            <a:grpFill/>
            <a:ln w="9525" cap="flat">
              <a:noFill/>
              <a:prstDash val="solid"/>
              <a:miter/>
            </a:ln>
          </p:spPr>
          <p:txBody>
            <a:bodyPr rtlCol="0" anchor="ctr"/>
            <a:lstStyle/>
            <a:p>
              <a:pPr rtl="0"/>
              <a:endParaRPr lang="fr-FR"/>
            </a:p>
          </p:txBody>
        </p:sp>
        <p:sp>
          <p:nvSpPr>
            <p:cNvPr id="46" name="Forme libre : Forme 45">
              <a:extLst>
                <a:ext uri="{FF2B5EF4-FFF2-40B4-BE49-F238E27FC236}">
                  <a16:creationId xmlns:a16="http://schemas.microsoft.com/office/drawing/2014/main" id="{E079FABF-4BF2-47EB-B589-A0B1F32BB6D5}"/>
                </a:ext>
              </a:extLst>
            </p:cNvPr>
            <p:cNvSpPr/>
            <p:nvPr/>
          </p:nvSpPr>
          <p:spPr>
            <a:xfrm>
              <a:off x="11160107" y="4244102"/>
              <a:ext cx="107156" cy="107156"/>
            </a:xfrm>
            <a:custGeom>
              <a:avLst/>
              <a:gdLst>
                <a:gd name="connsiteX0" fmla="*/ 64080 w 107156"/>
                <a:gd name="connsiteY0" fmla="*/ 112085 h 107156"/>
                <a:gd name="connsiteX1" fmla="*/ 112086 w 107156"/>
                <a:gd name="connsiteY1" fmla="*/ 64079 h 107156"/>
                <a:gd name="connsiteX2" fmla="*/ 64080 w 107156"/>
                <a:gd name="connsiteY2" fmla="*/ 16073 h 107156"/>
                <a:gd name="connsiteX3" fmla="*/ 16074 w 107156"/>
                <a:gd name="connsiteY3" fmla="*/ 64079 h 107156"/>
                <a:gd name="connsiteX4" fmla="*/ 63651 w 107156"/>
                <a:gd name="connsiteY4" fmla="*/ 112085 h 107156"/>
                <a:gd name="connsiteX5" fmla="*/ 64080 w 107156"/>
                <a:gd name="connsiteY5" fmla="*/ 112085 h 107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156" h="107156">
                  <a:moveTo>
                    <a:pt x="64080" y="112085"/>
                  </a:moveTo>
                  <a:cubicBezTo>
                    <a:pt x="90593" y="112085"/>
                    <a:pt x="112086" y="90592"/>
                    <a:pt x="112086" y="64079"/>
                  </a:cubicBezTo>
                  <a:cubicBezTo>
                    <a:pt x="112086" y="37567"/>
                    <a:pt x="90593" y="16073"/>
                    <a:pt x="64080" y="16073"/>
                  </a:cubicBezTo>
                  <a:cubicBezTo>
                    <a:pt x="37567" y="16073"/>
                    <a:pt x="16074" y="37567"/>
                    <a:pt x="16074" y="64079"/>
                  </a:cubicBezTo>
                  <a:cubicBezTo>
                    <a:pt x="15956" y="90474"/>
                    <a:pt x="37257" y="111968"/>
                    <a:pt x="63651" y="112085"/>
                  </a:cubicBezTo>
                  <a:cubicBezTo>
                    <a:pt x="63793" y="112085"/>
                    <a:pt x="63936" y="112085"/>
                    <a:pt x="64080" y="112085"/>
                  </a:cubicBezTo>
                  <a:close/>
                </a:path>
              </a:pathLst>
            </a:custGeom>
            <a:grpFill/>
            <a:ln w="9525" cap="flat">
              <a:noFill/>
              <a:prstDash val="solid"/>
              <a:miter/>
            </a:ln>
          </p:spPr>
          <p:txBody>
            <a:bodyPr rtlCol="0" anchor="ctr"/>
            <a:lstStyle/>
            <a:p>
              <a:pPr rtl="0"/>
              <a:endParaRPr lang="fr-FR"/>
            </a:p>
          </p:txBody>
        </p:sp>
        <p:sp>
          <p:nvSpPr>
            <p:cNvPr id="47" name="Forme libre : Forme 46">
              <a:extLst>
                <a:ext uri="{FF2B5EF4-FFF2-40B4-BE49-F238E27FC236}">
                  <a16:creationId xmlns:a16="http://schemas.microsoft.com/office/drawing/2014/main" id="{AC368003-AA0F-4EBF-B2F2-F50BCB96CD82}"/>
                </a:ext>
              </a:extLst>
            </p:cNvPr>
            <p:cNvSpPr/>
            <p:nvPr/>
          </p:nvSpPr>
          <p:spPr>
            <a:xfrm>
              <a:off x="11159892" y="4451127"/>
              <a:ext cx="107156" cy="107156"/>
            </a:xfrm>
            <a:custGeom>
              <a:avLst/>
              <a:gdLst>
                <a:gd name="connsiteX0" fmla="*/ 64294 w 107156"/>
                <a:gd name="connsiteY0" fmla="*/ 16074 h 107156"/>
                <a:gd name="connsiteX1" fmla="*/ 16074 w 107156"/>
                <a:gd name="connsiteY1" fmla="*/ 63866 h 107156"/>
                <a:gd name="connsiteX2" fmla="*/ 63866 w 107156"/>
                <a:gd name="connsiteY2" fmla="*/ 112086 h 107156"/>
                <a:gd name="connsiteX3" fmla="*/ 112086 w 107156"/>
                <a:gd name="connsiteY3" fmla="*/ 64294 h 107156"/>
                <a:gd name="connsiteX4" fmla="*/ 112086 w 107156"/>
                <a:gd name="connsiteY4" fmla="*/ 64080 h 107156"/>
                <a:gd name="connsiteX5" fmla="*/ 64294 w 107156"/>
                <a:gd name="connsiteY5" fmla="*/ 16074 h 107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156" h="107156">
                  <a:moveTo>
                    <a:pt x="64294" y="16074"/>
                  </a:moveTo>
                  <a:cubicBezTo>
                    <a:pt x="37782" y="15956"/>
                    <a:pt x="16192" y="37353"/>
                    <a:pt x="16074" y="63866"/>
                  </a:cubicBezTo>
                  <a:cubicBezTo>
                    <a:pt x="15956" y="90378"/>
                    <a:pt x="37353" y="111966"/>
                    <a:pt x="63866" y="112086"/>
                  </a:cubicBezTo>
                  <a:cubicBezTo>
                    <a:pt x="90378" y="112204"/>
                    <a:pt x="111968" y="90807"/>
                    <a:pt x="112086" y="64294"/>
                  </a:cubicBezTo>
                  <a:cubicBezTo>
                    <a:pt x="112086" y="64224"/>
                    <a:pt x="112086" y="64151"/>
                    <a:pt x="112086" y="64080"/>
                  </a:cubicBezTo>
                  <a:cubicBezTo>
                    <a:pt x="112086" y="37651"/>
                    <a:pt x="90723" y="16192"/>
                    <a:pt x="64294" y="16074"/>
                  </a:cubicBezTo>
                  <a:close/>
                </a:path>
              </a:pathLst>
            </a:custGeom>
            <a:grpFill/>
            <a:ln w="9525" cap="flat">
              <a:noFill/>
              <a:prstDash val="solid"/>
              <a:miter/>
            </a:ln>
          </p:spPr>
          <p:txBody>
            <a:bodyPr rtlCol="0" anchor="ctr"/>
            <a:lstStyle/>
            <a:p>
              <a:pPr rtl="0"/>
              <a:endParaRPr lang="fr-FR"/>
            </a:p>
          </p:txBody>
        </p:sp>
      </p:grpSp>
      <p:grpSp>
        <p:nvGrpSpPr>
          <p:cNvPr id="48" name="Groupe 47" descr="illustration d’une icône de documents microsoft">
            <a:extLst>
              <a:ext uri="{FF2B5EF4-FFF2-40B4-BE49-F238E27FC236}">
                <a16:creationId xmlns:a16="http://schemas.microsoft.com/office/drawing/2014/main" id="{216524B7-8F13-4485-B224-D5F6FB498675}"/>
              </a:ext>
            </a:extLst>
          </p:cNvPr>
          <p:cNvGrpSpPr/>
          <p:nvPr/>
        </p:nvGrpSpPr>
        <p:grpSpPr>
          <a:xfrm>
            <a:off x="5992602" y="493756"/>
            <a:ext cx="515338" cy="532685"/>
            <a:chOff x="6711804" y="631312"/>
            <a:chExt cx="685800" cy="708885"/>
          </a:xfrm>
        </p:grpSpPr>
        <p:pic>
          <p:nvPicPr>
            <p:cNvPr id="49" name="Image 48" title="illustration d’une icône de document">
              <a:extLst>
                <a:ext uri="{FF2B5EF4-FFF2-40B4-BE49-F238E27FC236}">
                  <a16:creationId xmlns:a16="http://schemas.microsoft.com/office/drawing/2014/main" id="{AECBCE36-5CED-4564-9EDB-3BB4552E01FC}"/>
                </a:ext>
              </a:extLst>
            </p:cNvPr>
            <p:cNvPicPr>
              <a:picLocks noChangeAspect="1"/>
            </p:cNvPicPr>
            <p:nvPr/>
          </p:nvPicPr>
          <p:blipFill>
            <a:blip r:embed="rId3">
              <a:extLst>
                <a:ext uri="{96DAC541-7B7A-43D3-8B79-37D633B846F1}">
                  <asvg:svgBlip xmlns="" xmlns:asvg="http://schemas.microsoft.com/office/drawing/2016/SVG/main" r:embed="rId5"/>
                </a:ext>
              </a:extLst>
            </a:blip>
            <a:stretch>
              <a:fillRect/>
            </a:stretch>
          </p:blipFill>
          <p:spPr>
            <a:xfrm>
              <a:off x="6711804" y="631312"/>
              <a:ext cx="685800" cy="619125"/>
            </a:xfrm>
            <a:prstGeom prst="rect">
              <a:avLst/>
            </a:prstGeom>
          </p:spPr>
        </p:pic>
        <p:pic>
          <p:nvPicPr>
            <p:cNvPr id="50" name="Image 49" title="illustration d’une icône de document">
              <a:extLst>
                <a:ext uri="{FF2B5EF4-FFF2-40B4-BE49-F238E27FC236}">
                  <a16:creationId xmlns:a16="http://schemas.microsoft.com/office/drawing/2014/main" id="{6A0B4A52-7FD8-45EE-8C57-B71AEACF3876}"/>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6965393" y="778222"/>
              <a:ext cx="428625" cy="561975"/>
            </a:xfrm>
            <a:prstGeom prst="rect">
              <a:avLst/>
            </a:prstGeom>
          </p:spPr>
        </p:pic>
        <p:pic>
          <p:nvPicPr>
            <p:cNvPr id="51" name="Image 50" title="rectangle">
              <a:extLst>
                <a:ext uri="{FF2B5EF4-FFF2-40B4-BE49-F238E27FC236}">
                  <a16:creationId xmlns:a16="http://schemas.microsoft.com/office/drawing/2014/main" id="{A2A6F630-283D-4CC0-8BF9-CA832989C797}"/>
                </a:ext>
              </a:extLst>
            </p:cNvPr>
            <p:cNvPicPr>
              <a:picLocks noChangeAspect="1"/>
            </p:cNvPicPr>
            <p:nvPr/>
          </p:nvPicPr>
          <p:blipFill>
            <a:blip r:embed="rId8">
              <a:extLst>
                <a:ext uri="{96DAC541-7B7A-43D3-8B79-37D633B846F1}">
                  <asvg:svgBlip xmlns="" xmlns:asvg="http://schemas.microsoft.com/office/drawing/2016/SVG/main" r:embed="rId9"/>
                </a:ext>
              </a:extLst>
            </a:blip>
            <a:stretch>
              <a:fillRect/>
            </a:stretch>
          </p:blipFill>
          <p:spPr>
            <a:xfrm>
              <a:off x="7004698" y="922118"/>
              <a:ext cx="342900" cy="180975"/>
            </a:xfrm>
            <a:prstGeom prst="rect">
              <a:avLst/>
            </a:prstGeom>
          </p:spPr>
        </p:pic>
        <p:pic>
          <p:nvPicPr>
            <p:cNvPr id="52" name="Image 51" title="rectangle">
              <a:extLst>
                <a:ext uri="{FF2B5EF4-FFF2-40B4-BE49-F238E27FC236}">
                  <a16:creationId xmlns:a16="http://schemas.microsoft.com/office/drawing/2014/main" id="{5C7B19FE-7647-4E32-B4C9-0EE93EE80472}"/>
                </a:ext>
              </a:extLst>
            </p:cNvPr>
            <p:cNvPicPr>
              <a:picLocks noChangeAspect="1"/>
            </p:cNvPicPr>
            <p:nvPr/>
          </p:nvPicPr>
          <p:blipFill>
            <a:blip r:embed="rId10">
              <a:extLst>
                <a:ext uri="{96DAC541-7B7A-43D3-8B79-37D633B846F1}">
                  <asvg:svgBlip xmlns="" xmlns:asvg="http://schemas.microsoft.com/office/drawing/2016/SVG/main" r:embed="rId11"/>
                </a:ext>
              </a:extLst>
            </a:blip>
            <a:stretch>
              <a:fillRect/>
            </a:stretch>
          </p:blipFill>
          <p:spPr>
            <a:xfrm>
              <a:off x="7214248" y="1062950"/>
              <a:ext cx="133350" cy="38100"/>
            </a:xfrm>
            <a:prstGeom prst="rect">
              <a:avLst/>
            </a:prstGeom>
          </p:spPr>
        </p:pic>
        <p:pic>
          <p:nvPicPr>
            <p:cNvPr id="53" name="Image 52" title="rectangle">
              <a:extLst>
                <a:ext uri="{FF2B5EF4-FFF2-40B4-BE49-F238E27FC236}">
                  <a16:creationId xmlns:a16="http://schemas.microsoft.com/office/drawing/2014/main" id="{E6927A00-100A-4A88-AA50-426F68DA5ED9}"/>
                </a:ext>
              </a:extLst>
            </p:cNvPr>
            <p:cNvPicPr>
              <a:picLocks noChangeAspect="1"/>
            </p:cNvPicPr>
            <p:nvPr/>
          </p:nvPicPr>
          <p:blipFill>
            <a:blip r:embed="rId12">
              <a:extLst>
                <a:ext uri="{96DAC541-7B7A-43D3-8B79-37D633B846F1}">
                  <asvg:svgBlip xmlns="" xmlns:asvg="http://schemas.microsoft.com/office/drawing/2016/SVG/main" r:embed="rId13"/>
                </a:ext>
              </a:extLst>
            </a:blip>
            <a:stretch>
              <a:fillRect/>
            </a:stretch>
          </p:blipFill>
          <p:spPr>
            <a:xfrm>
              <a:off x="7004698" y="1138576"/>
              <a:ext cx="342900" cy="38100"/>
            </a:xfrm>
            <a:prstGeom prst="rect">
              <a:avLst/>
            </a:prstGeom>
          </p:spPr>
        </p:pic>
        <p:pic>
          <p:nvPicPr>
            <p:cNvPr id="54" name="Image 53" title="rectangle">
              <a:extLst>
                <a:ext uri="{FF2B5EF4-FFF2-40B4-BE49-F238E27FC236}">
                  <a16:creationId xmlns:a16="http://schemas.microsoft.com/office/drawing/2014/main" id="{5D828673-05A4-4E07-966A-B8C139212D15}"/>
                </a:ext>
              </a:extLst>
            </p:cNvPr>
            <p:cNvPicPr>
              <a:picLocks noChangeAspect="1"/>
            </p:cNvPicPr>
            <p:nvPr/>
          </p:nvPicPr>
          <p:blipFill>
            <a:blip r:embed="rId14">
              <a:extLst>
                <a:ext uri="{96DAC541-7B7A-43D3-8B79-37D633B846F1}">
                  <asvg:svgBlip xmlns="" xmlns:asvg="http://schemas.microsoft.com/office/drawing/2016/SVG/main" r:embed="rId15"/>
                </a:ext>
              </a:extLst>
            </a:blip>
            <a:stretch>
              <a:fillRect/>
            </a:stretch>
          </p:blipFill>
          <p:spPr>
            <a:xfrm>
              <a:off x="7004698" y="1208188"/>
              <a:ext cx="342900" cy="38100"/>
            </a:xfrm>
            <a:prstGeom prst="rect">
              <a:avLst/>
            </a:prstGeom>
          </p:spPr>
        </p:pic>
      </p:grpSp>
      <p:grpSp>
        <p:nvGrpSpPr>
          <p:cNvPr id="14" name="Groupe 13" descr="illustration d'une icône de personnes microsoft">
            <a:extLst>
              <a:ext uri="{FF2B5EF4-FFF2-40B4-BE49-F238E27FC236}">
                <a16:creationId xmlns:a16="http://schemas.microsoft.com/office/drawing/2014/main" id="{03D9DE34-8F0A-4E03-B4C6-DAD74AFFCDA5}"/>
              </a:ext>
            </a:extLst>
          </p:cNvPr>
          <p:cNvGrpSpPr/>
          <p:nvPr/>
        </p:nvGrpSpPr>
        <p:grpSpPr>
          <a:xfrm>
            <a:off x="6013514" y="969568"/>
            <a:ext cx="1320030" cy="1122168"/>
            <a:chOff x="6013514" y="1684734"/>
            <a:chExt cx="438275" cy="372581"/>
          </a:xfrm>
        </p:grpSpPr>
        <p:sp>
          <p:nvSpPr>
            <p:cNvPr id="56" name="Forme libre : Forme 55">
              <a:extLst>
                <a:ext uri="{FF2B5EF4-FFF2-40B4-BE49-F238E27FC236}">
                  <a16:creationId xmlns:a16="http://schemas.microsoft.com/office/drawing/2014/main" id="{A8AB0B3F-7AD6-4F71-8700-28B0A10EE215}"/>
                </a:ext>
              </a:extLst>
            </p:cNvPr>
            <p:cNvSpPr/>
            <p:nvPr/>
          </p:nvSpPr>
          <p:spPr>
            <a:xfrm>
              <a:off x="6207757" y="1684734"/>
              <a:ext cx="217450" cy="217450"/>
            </a:xfrm>
            <a:custGeom>
              <a:avLst/>
              <a:gdLst>
                <a:gd name="connsiteX0" fmla="*/ 124267 w 246888"/>
                <a:gd name="connsiteY0" fmla="*/ 226883 h 246888"/>
                <a:gd name="connsiteX1" fmla="*/ 228168 w 246888"/>
                <a:gd name="connsiteY1" fmla="*/ 123947 h 246888"/>
                <a:gd name="connsiteX2" fmla="*/ 167061 w 246888"/>
                <a:gd name="connsiteY2" fmla="*/ 29098 h 246888"/>
                <a:gd name="connsiteX3" fmla="*/ 124267 w 246888"/>
                <a:gd name="connsiteY3" fmla="*/ 20594 h 246888"/>
                <a:gd name="connsiteX4" fmla="*/ 20574 w 246888"/>
                <a:gd name="connsiteY4" fmla="*/ 124287 h 246888"/>
                <a:gd name="connsiteX5" fmla="*/ 124267 w 246888"/>
                <a:gd name="connsiteY5" fmla="*/ 227980 h 24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6888" h="246888">
                  <a:moveTo>
                    <a:pt x="124267" y="226883"/>
                  </a:moveTo>
                  <a:cubicBezTo>
                    <a:pt x="181383" y="227149"/>
                    <a:pt x="227900" y="181063"/>
                    <a:pt x="228168" y="123947"/>
                  </a:cubicBezTo>
                  <a:cubicBezTo>
                    <a:pt x="228358" y="83027"/>
                    <a:pt x="204401" y="45840"/>
                    <a:pt x="167061" y="29098"/>
                  </a:cubicBezTo>
                  <a:cubicBezTo>
                    <a:pt x="153578" y="23203"/>
                    <a:pt x="138979" y="20301"/>
                    <a:pt x="124267" y="20594"/>
                  </a:cubicBezTo>
                  <a:cubicBezTo>
                    <a:pt x="67000" y="20594"/>
                    <a:pt x="20574" y="67020"/>
                    <a:pt x="20574" y="124287"/>
                  </a:cubicBezTo>
                  <a:cubicBezTo>
                    <a:pt x="20574" y="181554"/>
                    <a:pt x="67000" y="227980"/>
                    <a:pt x="124267" y="227980"/>
                  </a:cubicBezTo>
                  <a:close/>
                </a:path>
              </a:pathLst>
            </a:custGeom>
            <a:solidFill>
              <a:srgbClr val="0078D4"/>
            </a:solidFill>
            <a:ln w="9525" cap="flat">
              <a:noFill/>
              <a:prstDash val="solid"/>
              <a:miter/>
            </a:ln>
          </p:spPr>
          <p:txBody>
            <a:bodyPr rtlCol="0" anchor="ctr"/>
            <a:lstStyle/>
            <a:p>
              <a:pPr rtl="0"/>
              <a:endParaRPr lang="fr-FR"/>
            </a:p>
          </p:txBody>
        </p:sp>
        <p:sp>
          <p:nvSpPr>
            <p:cNvPr id="57" name="Forme libre : Forme 56">
              <a:extLst>
                <a:ext uri="{FF2B5EF4-FFF2-40B4-BE49-F238E27FC236}">
                  <a16:creationId xmlns:a16="http://schemas.microsoft.com/office/drawing/2014/main" id="{ED6DF402-BB26-46EA-8E7B-DB9D668466F4}"/>
                </a:ext>
              </a:extLst>
            </p:cNvPr>
            <p:cNvSpPr/>
            <p:nvPr/>
          </p:nvSpPr>
          <p:spPr>
            <a:xfrm>
              <a:off x="6161856" y="1888187"/>
              <a:ext cx="289933" cy="169128"/>
            </a:xfrm>
            <a:custGeom>
              <a:avLst/>
              <a:gdLst>
                <a:gd name="connsiteX0" fmla="*/ 176113 w 329184"/>
                <a:gd name="connsiteY0" fmla="*/ 20577 h 192024"/>
                <a:gd name="connsiteX1" fmla="*/ 20574 w 329184"/>
                <a:gd name="connsiteY1" fmla="*/ 176116 h 192024"/>
                <a:gd name="connsiteX2" fmla="*/ 332476 w 329184"/>
                <a:gd name="connsiteY2" fmla="*/ 176116 h 192024"/>
                <a:gd name="connsiteX3" fmla="*/ 176939 w 329184"/>
                <a:gd name="connsiteY3" fmla="*/ 20574 h 192024"/>
                <a:gd name="connsiteX4" fmla="*/ 176113 w 329184"/>
                <a:gd name="connsiteY4" fmla="*/ 20577 h 192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184" h="192024">
                  <a:moveTo>
                    <a:pt x="176113" y="20577"/>
                  </a:moveTo>
                  <a:cubicBezTo>
                    <a:pt x="90210" y="20577"/>
                    <a:pt x="20574" y="90213"/>
                    <a:pt x="20574" y="176116"/>
                  </a:cubicBezTo>
                  <a:lnTo>
                    <a:pt x="332476" y="176116"/>
                  </a:lnTo>
                  <a:cubicBezTo>
                    <a:pt x="332476" y="90213"/>
                    <a:pt x="262840" y="20577"/>
                    <a:pt x="176939" y="20574"/>
                  </a:cubicBezTo>
                  <a:cubicBezTo>
                    <a:pt x="176665" y="20574"/>
                    <a:pt x="176388" y="20574"/>
                    <a:pt x="176113" y="20577"/>
                  </a:cubicBezTo>
                  <a:close/>
                </a:path>
              </a:pathLst>
            </a:custGeom>
            <a:solidFill>
              <a:srgbClr val="0078D4"/>
            </a:solidFill>
            <a:ln w="9525" cap="flat">
              <a:noFill/>
              <a:prstDash val="solid"/>
              <a:miter/>
            </a:ln>
          </p:spPr>
          <p:txBody>
            <a:bodyPr rtlCol="0" anchor="ctr"/>
            <a:lstStyle/>
            <a:p>
              <a:pPr rtl="0"/>
              <a:endParaRPr lang="fr-FR"/>
            </a:p>
          </p:txBody>
        </p:sp>
        <p:sp>
          <p:nvSpPr>
            <p:cNvPr id="58" name="Forme libre : Forme 57">
              <a:extLst>
                <a:ext uri="{FF2B5EF4-FFF2-40B4-BE49-F238E27FC236}">
                  <a16:creationId xmlns:a16="http://schemas.microsoft.com/office/drawing/2014/main" id="{90B3214A-24CD-40FB-9C10-64AFE3BADF61}"/>
                </a:ext>
              </a:extLst>
            </p:cNvPr>
            <p:cNvSpPr/>
            <p:nvPr/>
          </p:nvSpPr>
          <p:spPr>
            <a:xfrm>
              <a:off x="6013514" y="1935031"/>
              <a:ext cx="144966" cy="120806"/>
            </a:xfrm>
            <a:custGeom>
              <a:avLst/>
              <a:gdLst>
                <a:gd name="connsiteX0" fmla="*/ 20574 w 164592"/>
                <a:gd name="connsiteY0" fmla="*/ 123754 h 137160"/>
                <a:gd name="connsiteX1" fmla="*/ 142372 w 164592"/>
                <a:gd name="connsiteY1" fmla="*/ 123754 h 137160"/>
                <a:gd name="connsiteX2" fmla="*/ 142372 w 164592"/>
                <a:gd name="connsiteY2" fmla="*/ 123754 h 137160"/>
                <a:gd name="connsiteX3" fmla="*/ 165415 w 164592"/>
                <a:gd name="connsiteY3" fmla="*/ 29114 h 137160"/>
                <a:gd name="connsiteX4" fmla="*/ 29089 w 164592"/>
                <a:gd name="connsiteY4" fmla="*/ 83144 h 137160"/>
                <a:gd name="connsiteX5" fmla="*/ 20574 w 164592"/>
                <a:gd name="connsiteY5" fmla="*/ 124303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92" h="137160">
                  <a:moveTo>
                    <a:pt x="20574" y="123754"/>
                  </a:moveTo>
                  <a:lnTo>
                    <a:pt x="142372" y="123754"/>
                  </a:lnTo>
                  <a:lnTo>
                    <a:pt x="142372" y="123754"/>
                  </a:lnTo>
                  <a:cubicBezTo>
                    <a:pt x="142452" y="90828"/>
                    <a:pt x="150349" y="58392"/>
                    <a:pt x="165415" y="29114"/>
                  </a:cubicBezTo>
                  <a:cubicBezTo>
                    <a:pt x="112850" y="6389"/>
                    <a:pt x="51814" y="30579"/>
                    <a:pt x="29089" y="83144"/>
                  </a:cubicBezTo>
                  <a:cubicBezTo>
                    <a:pt x="23471" y="96139"/>
                    <a:pt x="20574" y="110145"/>
                    <a:pt x="20574" y="124303"/>
                  </a:cubicBezTo>
                  <a:close/>
                </a:path>
              </a:pathLst>
            </a:custGeom>
            <a:solidFill>
              <a:srgbClr val="939393"/>
            </a:solidFill>
            <a:ln w="9525" cap="flat">
              <a:noFill/>
              <a:prstDash val="solid"/>
              <a:miter/>
            </a:ln>
          </p:spPr>
          <p:txBody>
            <a:bodyPr rtlCol="0" anchor="ctr"/>
            <a:lstStyle/>
            <a:p>
              <a:pPr rtl="0"/>
              <a:endParaRPr lang="fr-FR"/>
            </a:p>
          </p:txBody>
        </p:sp>
        <p:sp>
          <p:nvSpPr>
            <p:cNvPr id="59" name="Forme libre : Forme 58">
              <a:extLst>
                <a:ext uri="{FF2B5EF4-FFF2-40B4-BE49-F238E27FC236}">
                  <a16:creationId xmlns:a16="http://schemas.microsoft.com/office/drawing/2014/main" id="{E133F1BE-9B24-4AB3-8B72-2412201C503D}"/>
                </a:ext>
              </a:extLst>
            </p:cNvPr>
            <p:cNvSpPr/>
            <p:nvPr/>
          </p:nvSpPr>
          <p:spPr>
            <a:xfrm>
              <a:off x="6037924" y="1775607"/>
              <a:ext cx="169128" cy="169128"/>
            </a:xfrm>
            <a:custGeom>
              <a:avLst/>
              <a:gdLst>
                <a:gd name="connsiteX0" fmla="*/ 96559 w 192024"/>
                <a:gd name="connsiteY0" fmla="*/ 20574 h 192024"/>
                <a:gd name="connsiteX1" fmla="*/ 20592 w 192024"/>
                <a:gd name="connsiteY1" fmla="*/ 99836 h 192024"/>
                <a:gd name="connsiteX2" fmla="*/ 91896 w 192024"/>
                <a:gd name="connsiteY2" fmla="*/ 175565 h 192024"/>
                <a:gd name="connsiteX3" fmla="*/ 100948 w 192024"/>
                <a:gd name="connsiteY3" fmla="*/ 175565 h 192024"/>
                <a:gd name="connsiteX4" fmla="*/ 172080 w 192024"/>
                <a:gd name="connsiteY4" fmla="*/ 91933 h 192024"/>
                <a:gd name="connsiteX5" fmla="*/ 96559 w 192024"/>
                <a:gd name="connsiteY5" fmla="*/ 20574 h 192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024" h="192024">
                  <a:moveTo>
                    <a:pt x="96559" y="20574"/>
                  </a:moveTo>
                  <a:cubicBezTo>
                    <a:pt x="53694" y="21482"/>
                    <a:pt x="19681" y="56971"/>
                    <a:pt x="20592" y="99836"/>
                  </a:cubicBezTo>
                  <a:cubicBezTo>
                    <a:pt x="21434" y="139623"/>
                    <a:pt x="52229" y="172331"/>
                    <a:pt x="91896" y="175565"/>
                  </a:cubicBezTo>
                  <a:lnTo>
                    <a:pt x="100948" y="175565"/>
                  </a:lnTo>
                  <a:cubicBezTo>
                    <a:pt x="143685" y="172114"/>
                    <a:pt x="175531" y="134669"/>
                    <a:pt x="172080" y="91933"/>
                  </a:cubicBezTo>
                  <a:cubicBezTo>
                    <a:pt x="168878" y="52324"/>
                    <a:pt x="136286" y="21526"/>
                    <a:pt x="96559" y="20574"/>
                  </a:cubicBezTo>
                  <a:close/>
                </a:path>
              </a:pathLst>
            </a:custGeom>
            <a:solidFill>
              <a:srgbClr val="939393"/>
            </a:solidFill>
            <a:ln w="9525" cap="flat">
              <a:noFill/>
              <a:prstDash val="solid"/>
              <a:miter/>
            </a:ln>
          </p:spPr>
          <p:txBody>
            <a:bodyPr rtlCol="0" anchor="ctr"/>
            <a:lstStyle/>
            <a:p>
              <a:pPr rtl="0"/>
              <a:endParaRPr lang="fr-FR"/>
            </a:p>
          </p:txBody>
        </p:sp>
      </p:grpSp>
      <p:pic>
        <p:nvPicPr>
          <p:cNvPr id="37" name="Image 36"/>
          <p:cNvPicPr>
            <a:picLocks noChangeAspect="1"/>
          </p:cNvPicPr>
          <p:nvPr/>
        </p:nvPicPr>
        <p:blipFill>
          <a:blip r:embed="rId16"/>
          <a:stretch>
            <a:fillRect/>
          </a:stretch>
        </p:blipFill>
        <p:spPr>
          <a:xfrm>
            <a:off x="4511100" y="3078930"/>
            <a:ext cx="5322371" cy="4567009"/>
          </a:xfrm>
          <a:prstGeom prst="rect">
            <a:avLst/>
          </a:prstGeom>
        </p:spPr>
      </p:pic>
    </p:spTree>
    <p:extLst>
      <p:ext uri="{BB962C8B-B14F-4D97-AF65-F5344CB8AC3E}">
        <p14:creationId xmlns:p14="http://schemas.microsoft.com/office/powerpoint/2010/main" val="15365398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 de texte 4">
            <a:extLst>
              <a:ext uri="{FF2B5EF4-FFF2-40B4-BE49-F238E27FC236}">
                <a16:creationId xmlns:a16="http://schemas.microsoft.com/office/drawing/2014/main" id="{CC55B661-1E08-4749-93D8-1E9CF36F0697}"/>
              </a:ext>
            </a:extLst>
          </p:cNvPr>
          <p:cNvSpPr txBox="1"/>
          <p:nvPr/>
        </p:nvSpPr>
        <p:spPr>
          <a:xfrm>
            <a:off x="804857" y="1003886"/>
            <a:ext cx="4209752" cy="3693319"/>
          </a:xfrm>
          <a:prstGeom prst="rect">
            <a:avLst/>
          </a:prstGeom>
          <a:noFill/>
        </p:spPr>
        <p:txBody>
          <a:bodyPr wrap="square" rtlCol="0">
            <a:spAutoFit/>
          </a:bodyPr>
          <a:lstStyle/>
          <a:p>
            <a:endParaRPr lang="fr-FR" sz="1300" dirty="0" smtClean="0">
              <a:hlinkClick r:id="rId3"/>
            </a:endParaRPr>
          </a:p>
          <a:p>
            <a:r>
              <a:rPr lang="fr-FR" sz="1300" dirty="0" smtClean="0"/>
              <a:t>Les ARS visualise</a:t>
            </a:r>
            <a:r>
              <a:rPr lang="fr-FR" sz="1300" dirty="0" smtClean="0">
                <a:solidFill>
                  <a:srgbClr val="2F2F2F"/>
                </a:solidFill>
              </a:rPr>
              <a:t>nt</a:t>
            </a:r>
            <a:r>
              <a:rPr lang="fr-FR" sz="1300" dirty="0" smtClean="0"/>
              <a:t> en temps réel les informations fournies par les établissements via le lien dédié </a:t>
            </a:r>
            <a:r>
              <a:rPr lang="fr-FR" sz="1300" dirty="0" smtClean="0">
                <a:hlinkClick r:id="rId3"/>
              </a:rPr>
              <a:t>https</a:t>
            </a:r>
            <a:r>
              <a:rPr lang="fr-FR" sz="1300" dirty="0">
                <a:hlinkClick r:id="rId3"/>
              </a:rPr>
              <a:t>://laboratoires.fabrique.social.gouv.fr/visu</a:t>
            </a:r>
            <a:r>
              <a:rPr lang="fr-FR" sz="1300" dirty="0" smtClean="0">
                <a:hlinkClick r:id="rId3"/>
              </a:rPr>
              <a:t>/</a:t>
            </a:r>
            <a:r>
              <a:rPr lang="fr-FR" sz="1300" dirty="0"/>
              <a:t> et peuvent identifier plus facilement les établissements en tension sur les EPI</a:t>
            </a:r>
          </a:p>
          <a:p>
            <a:endParaRPr lang="fr-FR" sz="1300" dirty="0"/>
          </a:p>
          <a:p>
            <a:r>
              <a:rPr lang="fr-FR" sz="1300" dirty="0" smtClean="0"/>
              <a:t>En </a:t>
            </a:r>
            <a:r>
              <a:rPr lang="fr-FR" sz="1300" dirty="0"/>
              <a:t>période de tension d’approvisionnement sur un ou plusieurs EPI, le portail de commande </a:t>
            </a:r>
            <a:r>
              <a:rPr lang="fr-FR" sz="1300" dirty="0" err="1">
                <a:hlinkClick r:id="rId4"/>
              </a:rPr>
              <a:t>Distrilog</a:t>
            </a:r>
            <a:r>
              <a:rPr lang="fr-FR" sz="1300" dirty="0">
                <a:hlinkClick r:id="rId4"/>
              </a:rPr>
              <a:t>-santé</a:t>
            </a:r>
            <a:r>
              <a:rPr lang="fr-FR" sz="1300" dirty="0"/>
              <a:t> </a:t>
            </a:r>
            <a:r>
              <a:rPr lang="fr-FR" sz="1300" dirty="0" smtClean="0"/>
              <a:t>permet de livrer </a:t>
            </a:r>
            <a:r>
              <a:rPr lang="fr-FR" sz="1300" dirty="0"/>
              <a:t>les établissements hospitaliers et médico-sociaux via le stock de l’Etat, à titre gratuit. </a:t>
            </a:r>
            <a:r>
              <a:rPr lang="fr-FR" sz="1300" dirty="0" smtClean="0"/>
              <a:t>(Voir guide dédié)</a:t>
            </a:r>
            <a:endParaRPr lang="fr-FR" sz="1300" dirty="0"/>
          </a:p>
          <a:p>
            <a:pPr rtl="0"/>
            <a:endParaRPr lang="fr-FR" sz="1300" dirty="0"/>
          </a:p>
          <a:p>
            <a:pPr rtl="0"/>
            <a:r>
              <a:rPr lang="fr-FR" sz="1300" dirty="0"/>
              <a:t>Contrairement à la 1ère vague </a:t>
            </a:r>
            <a:r>
              <a:rPr lang="fr-FR" sz="1300" dirty="0" smtClean="0"/>
              <a:t>épidémique, </a:t>
            </a:r>
            <a:r>
              <a:rPr lang="fr-FR" sz="1300" dirty="0"/>
              <a:t>les équipes hospitalières et médico-sociales peuvent donc s’approvisionner en « flux tiré » - c’est-à-dire passer commande en fonction de leurs besoins réels - et être livrées directement.</a:t>
            </a:r>
          </a:p>
        </p:txBody>
      </p:sp>
      <p:grpSp>
        <p:nvGrpSpPr>
          <p:cNvPr id="13" name="Image 16" descr="illustration d'une icône de page web microsoft">
            <a:extLst>
              <a:ext uri="{FF2B5EF4-FFF2-40B4-BE49-F238E27FC236}">
                <a16:creationId xmlns:a16="http://schemas.microsoft.com/office/drawing/2014/main" id="{4D05E8BE-667C-4495-BEAE-4D74F7B9C4D8}"/>
              </a:ext>
            </a:extLst>
          </p:cNvPr>
          <p:cNvGrpSpPr/>
          <p:nvPr/>
        </p:nvGrpSpPr>
        <p:grpSpPr>
          <a:xfrm>
            <a:off x="244443" y="2624633"/>
            <a:ext cx="490142" cy="382923"/>
            <a:chOff x="4222555" y="2388503"/>
            <a:chExt cx="877824" cy="685800"/>
          </a:xfrm>
        </p:grpSpPr>
        <p:sp>
          <p:nvSpPr>
            <p:cNvPr id="14" name="Forme libre : Forme 13">
              <a:extLst>
                <a:ext uri="{FF2B5EF4-FFF2-40B4-BE49-F238E27FC236}">
                  <a16:creationId xmlns:a16="http://schemas.microsoft.com/office/drawing/2014/main" id="{A8A8EAFE-69CA-4C54-960C-614CD77411E5}"/>
                </a:ext>
              </a:extLst>
            </p:cNvPr>
            <p:cNvSpPr/>
            <p:nvPr/>
          </p:nvSpPr>
          <p:spPr>
            <a:xfrm>
              <a:off x="4201981" y="2536361"/>
              <a:ext cx="822960" cy="466344"/>
            </a:xfrm>
            <a:custGeom>
              <a:avLst/>
              <a:gdLst>
                <a:gd name="connsiteX0" fmla="*/ 806775 w 822960"/>
                <a:gd name="connsiteY0" fmla="*/ 134142 h 466344"/>
                <a:gd name="connsiteX1" fmla="*/ 806775 w 822960"/>
                <a:gd name="connsiteY1" fmla="*/ 20574 h 466344"/>
                <a:gd name="connsiteX2" fmla="*/ 20574 w 822960"/>
                <a:gd name="connsiteY2" fmla="*/ 20574 h 466344"/>
                <a:gd name="connsiteX3" fmla="*/ 20574 w 822960"/>
                <a:gd name="connsiteY3" fmla="*/ 469910 h 466344"/>
                <a:gd name="connsiteX4" fmla="*/ 393649 w 822960"/>
                <a:gd name="connsiteY4" fmla="*/ 469910 h 466344"/>
                <a:gd name="connsiteX5" fmla="*/ 448513 w 822960"/>
                <a:gd name="connsiteY5" fmla="*/ 421081 h 466344"/>
                <a:gd name="connsiteX6" fmla="*/ 444947 w 822960"/>
                <a:gd name="connsiteY6" fmla="*/ 249357 h 466344"/>
                <a:gd name="connsiteX7" fmla="*/ 600486 w 822960"/>
                <a:gd name="connsiteY7" fmla="*/ 245242 h 466344"/>
                <a:gd name="connsiteX8" fmla="*/ 703356 w 822960"/>
                <a:gd name="connsiteY8" fmla="*/ 119878 h 466344"/>
                <a:gd name="connsiteX9" fmla="*/ 806775 w 822960"/>
                <a:gd name="connsiteY9" fmla="*/ 134142 h 466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2960" h="466344">
                  <a:moveTo>
                    <a:pt x="806775" y="134142"/>
                  </a:moveTo>
                  <a:lnTo>
                    <a:pt x="806775" y="20574"/>
                  </a:lnTo>
                  <a:lnTo>
                    <a:pt x="20574" y="20574"/>
                  </a:lnTo>
                  <a:lnTo>
                    <a:pt x="20574" y="469910"/>
                  </a:lnTo>
                  <a:lnTo>
                    <a:pt x="393649" y="469910"/>
                  </a:lnTo>
                  <a:cubicBezTo>
                    <a:pt x="406007" y="447992"/>
                    <a:pt x="425311" y="430814"/>
                    <a:pt x="448513" y="421081"/>
                  </a:cubicBezTo>
                  <a:cubicBezTo>
                    <a:pt x="395844" y="400233"/>
                    <a:pt x="395569" y="294620"/>
                    <a:pt x="444947" y="249357"/>
                  </a:cubicBezTo>
                  <a:cubicBezTo>
                    <a:pt x="511332" y="188732"/>
                    <a:pt x="600486" y="245242"/>
                    <a:pt x="600486" y="245242"/>
                  </a:cubicBezTo>
                  <a:cubicBezTo>
                    <a:pt x="609539" y="200254"/>
                    <a:pt x="638891" y="132497"/>
                    <a:pt x="703356" y="119878"/>
                  </a:cubicBezTo>
                  <a:cubicBezTo>
                    <a:pt x="774131" y="105613"/>
                    <a:pt x="806775" y="134142"/>
                    <a:pt x="806775" y="134142"/>
                  </a:cubicBezTo>
                  <a:close/>
                </a:path>
              </a:pathLst>
            </a:custGeom>
            <a:solidFill>
              <a:srgbClr val="C2C2C2"/>
            </a:solidFill>
            <a:ln w="9525" cap="flat">
              <a:noFill/>
              <a:prstDash val="solid"/>
              <a:miter/>
            </a:ln>
          </p:spPr>
          <p:txBody>
            <a:bodyPr rtlCol="0" anchor="ctr"/>
            <a:lstStyle/>
            <a:p>
              <a:pPr rtl="0"/>
              <a:endParaRPr lang="fr-FR"/>
            </a:p>
          </p:txBody>
        </p:sp>
        <p:sp>
          <p:nvSpPr>
            <p:cNvPr id="15" name="Forme libre : Forme 14">
              <a:extLst>
                <a:ext uri="{FF2B5EF4-FFF2-40B4-BE49-F238E27FC236}">
                  <a16:creationId xmlns:a16="http://schemas.microsoft.com/office/drawing/2014/main" id="{F785B564-644E-4BB8-A41A-D7834C6168D9}"/>
                </a:ext>
              </a:extLst>
            </p:cNvPr>
            <p:cNvSpPr/>
            <p:nvPr/>
          </p:nvSpPr>
          <p:spPr>
            <a:xfrm>
              <a:off x="4201981" y="2367929"/>
              <a:ext cx="822960" cy="137160"/>
            </a:xfrm>
            <a:custGeom>
              <a:avLst/>
              <a:gdLst>
                <a:gd name="connsiteX0" fmla="*/ 20574 w 822960"/>
                <a:gd name="connsiteY0" fmla="*/ 20574 h 137160"/>
                <a:gd name="connsiteX1" fmla="*/ 806775 w 822960"/>
                <a:gd name="connsiteY1" fmla="*/ 20574 h 137160"/>
                <a:gd name="connsiteX2" fmla="*/ 806775 w 822960"/>
                <a:gd name="connsiteY2" fmla="*/ 132771 h 137160"/>
                <a:gd name="connsiteX3" fmla="*/ 20574 w 822960"/>
                <a:gd name="connsiteY3" fmla="*/ 132771 h 137160"/>
              </a:gdLst>
              <a:ahLst/>
              <a:cxnLst>
                <a:cxn ang="0">
                  <a:pos x="connsiteX0" y="connsiteY0"/>
                </a:cxn>
                <a:cxn ang="0">
                  <a:pos x="connsiteX1" y="connsiteY1"/>
                </a:cxn>
                <a:cxn ang="0">
                  <a:pos x="connsiteX2" y="connsiteY2"/>
                </a:cxn>
                <a:cxn ang="0">
                  <a:pos x="connsiteX3" y="connsiteY3"/>
                </a:cxn>
              </a:cxnLst>
              <a:rect l="l" t="t" r="r" b="b"/>
              <a:pathLst>
                <a:path w="822960" h="137160">
                  <a:moveTo>
                    <a:pt x="20574" y="20574"/>
                  </a:moveTo>
                  <a:lnTo>
                    <a:pt x="806775" y="20574"/>
                  </a:lnTo>
                  <a:lnTo>
                    <a:pt x="806775" y="132771"/>
                  </a:lnTo>
                  <a:lnTo>
                    <a:pt x="20574" y="132771"/>
                  </a:lnTo>
                  <a:close/>
                </a:path>
              </a:pathLst>
            </a:custGeom>
            <a:solidFill>
              <a:srgbClr val="2F2F2F"/>
            </a:solidFill>
            <a:ln w="9525" cap="flat">
              <a:noFill/>
              <a:prstDash val="solid"/>
              <a:miter/>
            </a:ln>
          </p:spPr>
          <p:txBody>
            <a:bodyPr rtlCol="0" anchor="ctr"/>
            <a:lstStyle/>
            <a:p>
              <a:pPr rtl="0"/>
              <a:endParaRPr lang="fr-FR"/>
            </a:p>
          </p:txBody>
        </p:sp>
        <p:sp>
          <p:nvSpPr>
            <p:cNvPr id="16" name="Forme libre : Forme 15">
              <a:extLst>
                <a:ext uri="{FF2B5EF4-FFF2-40B4-BE49-F238E27FC236}">
                  <a16:creationId xmlns:a16="http://schemas.microsoft.com/office/drawing/2014/main" id="{44EDD6BD-39BF-4FA3-9628-CD25E44F2363}"/>
                </a:ext>
              </a:extLst>
            </p:cNvPr>
            <p:cNvSpPr/>
            <p:nvPr/>
          </p:nvSpPr>
          <p:spPr>
            <a:xfrm>
              <a:off x="4820024" y="2669661"/>
              <a:ext cx="246888" cy="246888"/>
            </a:xfrm>
            <a:custGeom>
              <a:avLst/>
              <a:gdLst>
                <a:gd name="connsiteX0" fmla="*/ 124267 w 246888"/>
                <a:gd name="connsiteY0" fmla="*/ 226883 h 246888"/>
                <a:gd name="connsiteX1" fmla="*/ 228168 w 246888"/>
                <a:gd name="connsiteY1" fmla="*/ 123947 h 246888"/>
                <a:gd name="connsiteX2" fmla="*/ 167061 w 246888"/>
                <a:gd name="connsiteY2" fmla="*/ 29098 h 246888"/>
                <a:gd name="connsiteX3" fmla="*/ 124267 w 246888"/>
                <a:gd name="connsiteY3" fmla="*/ 20594 h 246888"/>
                <a:gd name="connsiteX4" fmla="*/ 20574 w 246888"/>
                <a:gd name="connsiteY4" fmla="*/ 124287 h 246888"/>
                <a:gd name="connsiteX5" fmla="*/ 124267 w 246888"/>
                <a:gd name="connsiteY5" fmla="*/ 227980 h 24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6888" h="246888">
                  <a:moveTo>
                    <a:pt x="124267" y="226883"/>
                  </a:moveTo>
                  <a:cubicBezTo>
                    <a:pt x="181383" y="227149"/>
                    <a:pt x="227900" y="181063"/>
                    <a:pt x="228168" y="123947"/>
                  </a:cubicBezTo>
                  <a:cubicBezTo>
                    <a:pt x="228358" y="83027"/>
                    <a:pt x="204401" y="45840"/>
                    <a:pt x="167061" y="29098"/>
                  </a:cubicBezTo>
                  <a:cubicBezTo>
                    <a:pt x="153578" y="23203"/>
                    <a:pt x="138979" y="20301"/>
                    <a:pt x="124267" y="20594"/>
                  </a:cubicBezTo>
                  <a:cubicBezTo>
                    <a:pt x="67000" y="20594"/>
                    <a:pt x="20574" y="67020"/>
                    <a:pt x="20574" y="124287"/>
                  </a:cubicBezTo>
                  <a:cubicBezTo>
                    <a:pt x="20574" y="181554"/>
                    <a:pt x="67000" y="227980"/>
                    <a:pt x="124267" y="227980"/>
                  </a:cubicBezTo>
                  <a:close/>
                </a:path>
              </a:pathLst>
            </a:custGeom>
            <a:solidFill>
              <a:schemeClr val="accent1"/>
            </a:solidFill>
            <a:ln w="9525" cap="flat">
              <a:noFill/>
              <a:prstDash val="solid"/>
              <a:miter/>
            </a:ln>
          </p:spPr>
          <p:txBody>
            <a:bodyPr rtlCol="0" anchor="ctr"/>
            <a:lstStyle/>
            <a:p>
              <a:pPr rtl="0"/>
              <a:endParaRPr lang="fr-FR"/>
            </a:p>
          </p:txBody>
        </p:sp>
        <p:sp>
          <p:nvSpPr>
            <p:cNvPr id="18" name="Forme libre : Forme 17">
              <a:extLst>
                <a:ext uri="{FF2B5EF4-FFF2-40B4-BE49-F238E27FC236}">
                  <a16:creationId xmlns:a16="http://schemas.microsoft.com/office/drawing/2014/main" id="{C527E6D8-99DC-4B20-AB5D-65FE017D6946}"/>
                </a:ext>
              </a:extLst>
            </p:cNvPr>
            <p:cNvSpPr/>
            <p:nvPr/>
          </p:nvSpPr>
          <p:spPr>
            <a:xfrm>
              <a:off x="4767903" y="2900656"/>
              <a:ext cx="329184" cy="192024"/>
            </a:xfrm>
            <a:custGeom>
              <a:avLst/>
              <a:gdLst>
                <a:gd name="connsiteX0" fmla="*/ 176113 w 329184"/>
                <a:gd name="connsiteY0" fmla="*/ 20577 h 192024"/>
                <a:gd name="connsiteX1" fmla="*/ 20574 w 329184"/>
                <a:gd name="connsiteY1" fmla="*/ 176116 h 192024"/>
                <a:gd name="connsiteX2" fmla="*/ 332476 w 329184"/>
                <a:gd name="connsiteY2" fmla="*/ 176116 h 192024"/>
                <a:gd name="connsiteX3" fmla="*/ 176939 w 329184"/>
                <a:gd name="connsiteY3" fmla="*/ 20574 h 192024"/>
                <a:gd name="connsiteX4" fmla="*/ 176113 w 329184"/>
                <a:gd name="connsiteY4" fmla="*/ 20577 h 192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184" h="192024">
                  <a:moveTo>
                    <a:pt x="176113" y="20577"/>
                  </a:moveTo>
                  <a:cubicBezTo>
                    <a:pt x="90210" y="20577"/>
                    <a:pt x="20574" y="90213"/>
                    <a:pt x="20574" y="176116"/>
                  </a:cubicBezTo>
                  <a:lnTo>
                    <a:pt x="332476" y="176116"/>
                  </a:lnTo>
                  <a:cubicBezTo>
                    <a:pt x="332476" y="90213"/>
                    <a:pt x="262840" y="20577"/>
                    <a:pt x="176939" y="20574"/>
                  </a:cubicBezTo>
                  <a:cubicBezTo>
                    <a:pt x="176665" y="20574"/>
                    <a:pt x="176388" y="20574"/>
                    <a:pt x="176113" y="20577"/>
                  </a:cubicBezTo>
                  <a:close/>
                </a:path>
              </a:pathLst>
            </a:custGeom>
            <a:solidFill>
              <a:schemeClr val="accent1"/>
            </a:solidFill>
            <a:ln w="9525" cap="flat">
              <a:noFill/>
              <a:prstDash val="solid"/>
              <a:miter/>
            </a:ln>
          </p:spPr>
          <p:txBody>
            <a:bodyPr rtlCol="0" anchor="ctr"/>
            <a:lstStyle/>
            <a:p>
              <a:pPr rtl="0"/>
              <a:endParaRPr lang="fr-FR"/>
            </a:p>
          </p:txBody>
        </p:sp>
        <p:sp>
          <p:nvSpPr>
            <p:cNvPr id="22" name="Forme libre : Forme 21">
              <a:extLst>
                <a:ext uri="{FF2B5EF4-FFF2-40B4-BE49-F238E27FC236}">
                  <a16:creationId xmlns:a16="http://schemas.microsoft.com/office/drawing/2014/main" id="{0ECA727C-5C42-4054-9C55-7520DA7BCA59}"/>
                </a:ext>
              </a:extLst>
            </p:cNvPr>
            <p:cNvSpPr/>
            <p:nvPr/>
          </p:nvSpPr>
          <p:spPr>
            <a:xfrm>
              <a:off x="4599471" y="2953840"/>
              <a:ext cx="164592" cy="137160"/>
            </a:xfrm>
            <a:custGeom>
              <a:avLst/>
              <a:gdLst>
                <a:gd name="connsiteX0" fmla="*/ 20574 w 164592"/>
                <a:gd name="connsiteY0" fmla="*/ 123754 h 137160"/>
                <a:gd name="connsiteX1" fmla="*/ 142372 w 164592"/>
                <a:gd name="connsiteY1" fmla="*/ 123754 h 137160"/>
                <a:gd name="connsiteX2" fmla="*/ 142372 w 164592"/>
                <a:gd name="connsiteY2" fmla="*/ 123754 h 137160"/>
                <a:gd name="connsiteX3" fmla="*/ 165415 w 164592"/>
                <a:gd name="connsiteY3" fmla="*/ 29114 h 137160"/>
                <a:gd name="connsiteX4" fmla="*/ 29089 w 164592"/>
                <a:gd name="connsiteY4" fmla="*/ 83144 h 137160"/>
                <a:gd name="connsiteX5" fmla="*/ 20574 w 164592"/>
                <a:gd name="connsiteY5" fmla="*/ 124303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92" h="137160">
                  <a:moveTo>
                    <a:pt x="20574" y="123754"/>
                  </a:moveTo>
                  <a:lnTo>
                    <a:pt x="142372" y="123754"/>
                  </a:lnTo>
                  <a:lnTo>
                    <a:pt x="142372" y="123754"/>
                  </a:lnTo>
                  <a:cubicBezTo>
                    <a:pt x="142452" y="90828"/>
                    <a:pt x="150349" y="58392"/>
                    <a:pt x="165415" y="29114"/>
                  </a:cubicBezTo>
                  <a:cubicBezTo>
                    <a:pt x="112850" y="6389"/>
                    <a:pt x="51814" y="30579"/>
                    <a:pt x="29089" y="83144"/>
                  </a:cubicBezTo>
                  <a:cubicBezTo>
                    <a:pt x="23471" y="96139"/>
                    <a:pt x="20574" y="110145"/>
                    <a:pt x="20574" y="124303"/>
                  </a:cubicBezTo>
                  <a:close/>
                </a:path>
              </a:pathLst>
            </a:custGeom>
            <a:solidFill>
              <a:schemeClr val="accent1"/>
            </a:solidFill>
            <a:ln w="9525" cap="flat">
              <a:noFill/>
              <a:prstDash val="solid"/>
              <a:miter/>
            </a:ln>
          </p:spPr>
          <p:txBody>
            <a:bodyPr rtlCol="0" anchor="ctr"/>
            <a:lstStyle/>
            <a:p>
              <a:pPr rtl="0"/>
              <a:endParaRPr lang="fr-FR"/>
            </a:p>
          </p:txBody>
        </p:sp>
        <p:sp>
          <p:nvSpPr>
            <p:cNvPr id="23" name="Forme libre : Forme 22">
              <a:extLst>
                <a:ext uri="{FF2B5EF4-FFF2-40B4-BE49-F238E27FC236}">
                  <a16:creationId xmlns:a16="http://schemas.microsoft.com/office/drawing/2014/main" id="{4B2161EC-5D06-4297-9E96-466C211C32BD}"/>
                </a:ext>
              </a:extLst>
            </p:cNvPr>
            <p:cNvSpPr/>
            <p:nvPr/>
          </p:nvSpPr>
          <p:spPr>
            <a:xfrm>
              <a:off x="4627178" y="2772825"/>
              <a:ext cx="192024" cy="192024"/>
            </a:xfrm>
            <a:custGeom>
              <a:avLst/>
              <a:gdLst>
                <a:gd name="connsiteX0" fmla="*/ 96559 w 192024"/>
                <a:gd name="connsiteY0" fmla="*/ 20574 h 192024"/>
                <a:gd name="connsiteX1" fmla="*/ 20592 w 192024"/>
                <a:gd name="connsiteY1" fmla="*/ 99836 h 192024"/>
                <a:gd name="connsiteX2" fmla="*/ 91896 w 192024"/>
                <a:gd name="connsiteY2" fmla="*/ 175565 h 192024"/>
                <a:gd name="connsiteX3" fmla="*/ 100948 w 192024"/>
                <a:gd name="connsiteY3" fmla="*/ 175565 h 192024"/>
                <a:gd name="connsiteX4" fmla="*/ 172080 w 192024"/>
                <a:gd name="connsiteY4" fmla="*/ 91933 h 192024"/>
                <a:gd name="connsiteX5" fmla="*/ 96559 w 192024"/>
                <a:gd name="connsiteY5" fmla="*/ 20574 h 192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024" h="192024">
                  <a:moveTo>
                    <a:pt x="96559" y="20574"/>
                  </a:moveTo>
                  <a:cubicBezTo>
                    <a:pt x="53694" y="21482"/>
                    <a:pt x="19681" y="56971"/>
                    <a:pt x="20592" y="99836"/>
                  </a:cubicBezTo>
                  <a:cubicBezTo>
                    <a:pt x="21434" y="139623"/>
                    <a:pt x="52229" y="172331"/>
                    <a:pt x="91896" y="175565"/>
                  </a:cubicBezTo>
                  <a:lnTo>
                    <a:pt x="100948" y="175565"/>
                  </a:lnTo>
                  <a:cubicBezTo>
                    <a:pt x="143685" y="172114"/>
                    <a:pt x="175531" y="134669"/>
                    <a:pt x="172080" y="91933"/>
                  </a:cubicBezTo>
                  <a:cubicBezTo>
                    <a:pt x="168878" y="52324"/>
                    <a:pt x="136286" y="21526"/>
                    <a:pt x="96559" y="20574"/>
                  </a:cubicBezTo>
                  <a:close/>
                </a:path>
              </a:pathLst>
            </a:custGeom>
            <a:solidFill>
              <a:schemeClr val="accent1"/>
            </a:solidFill>
            <a:ln w="9525" cap="flat">
              <a:noFill/>
              <a:prstDash val="solid"/>
              <a:miter/>
            </a:ln>
          </p:spPr>
          <p:txBody>
            <a:bodyPr rtlCol="0" anchor="ctr"/>
            <a:lstStyle/>
            <a:p>
              <a:pPr rtl="0"/>
              <a:endParaRPr lang="fr-FR"/>
            </a:p>
          </p:txBody>
        </p:sp>
      </p:grpSp>
      <p:grpSp>
        <p:nvGrpSpPr>
          <p:cNvPr id="27" name="Image 18" descr="illustration d'icône de réunion microsoft">
            <a:extLst>
              <a:ext uri="{FF2B5EF4-FFF2-40B4-BE49-F238E27FC236}">
                <a16:creationId xmlns:a16="http://schemas.microsoft.com/office/drawing/2014/main" id="{6E9BD775-8C73-440C-8506-A9DE95ECB4D3}"/>
              </a:ext>
            </a:extLst>
          </p:cNvPr>
          <p:cNvGrpSpPr/>
          <p:nvPr/>
        </p:nvGrpSpPr>
        <p:grpSpPr>
          <a:xfrm>
            <a:off x="297059" y="3873264"/>
            <a:ext cx="453835" cy="453835"/>
            <a:chOff x="4252394" y="3377637"/>
            <a:chExt cx="685800" cy="685800"/>
          </a:xfrm>
        </p:grpSpPr>
        <p:sp>
          <p:nvSpPr>
            <p:cNvPr id="28" name="Forme libre : Forme 27">
              <a:extLst>
                <a:ext uri="{FF2B5EF4-FFF2-40B4-BE49-F238E27FC236}">
                  <a16:creationId xmlns:a16="http://schemas.microsoft.com/office/drawing/2014/main" id="{DC64D27E-0485-4C2A-B119-B81EC5E8F5FC}"/>
                </a:ext>
              </a:extLst>
            </p:cNvPr>
            <p:cNvSpPr/>
            <p:nvPr/>
          </p:nvSpPr>
          <p:spPr>
            <a:xfrm>
              <a:off x="4505494" y="3361562"/>
              <a:ext cx="171450" cy="171450"/>
            </a:xfrm>
            <a:custGeom>
              <a:avLst/>
              <a:gdLst>
                <a:gd name="connsiteX0" fmla="*/ 89800 w 171450"/>
                <a:gd name="connsiteY0" fmla="*/ 16075 h 171450"/>
                <a:gd name="connsiteX1" fmla="*/ 61296 w 171450"/>
                <a:gd name="connsiteY1" fmla="*/ 21862 h 171450"/>
                <a:gd name="connsiteX2" fmla="*/ 37508 w 171450"/>
                <a:gd name="connsiteY2" fmla="*/ 37507 h 171450"/>
                <a:gd name="connsiteX3" fmla="*/ 21863 w 171450"/>
                <a:gd name="connsiteY3" fmla="*/ 60867 h 171450"/>
                <a:gd name="connsiteX4" fmla="*/ 16076 w 171450"/>
                <a:gd name="connsiteY4" fmla="*/ 89585 h 171450"/>
                <a:gd name="connsiteX5" fmla="*/ 21863 w 171450"/>
                <a:gd name="connsiteY5" fmla="*/ 118088 h 171450"/>
                <a:gd name="connsiteX6" fmla="*/ 37508 w 171450"/>
                <a:gd name="connsiteY6" fmla="*/ 141448 h 171450"/>
                <a:gd name="connsiteX7" fmla="*/ 60868 w 171450"/>
                <a:gd name="connsiteY7" fmla="*/ 157093 h 171450"/>
                <a:gd name="connsiteX8" fmla="*/ 118089 w 171450"/>
                <a:gd name="connsiteY8" fmla="*/ 157093 h 171450"/>
                <a:gd name="connsiteX9" fmla="*/ 157094 w 171450"/>
                <a:gd name="connsiteY9" fmla="*/ 118088 h 171450"/>
                <a:gd name="connsiteX10" fmla="*/ 162880 w 171450"/>
                <a:gd name="connsiteY10" fmla="*/ 89585 h 171450"/>
                <a:gd name="connsiteX11" fmla="*/ 157094 w 171450"/>
                <a:gd name="connsiteY11" fmla="*/ 60867 h 171450"/>
                <a:gd name="connsiteX12" fmla="*/ 118089 w 171450"/>
                <a:gd name="connsiteY12" fmla="*/ 21862 h 171450"/>
                <a:gd name="connsiteX13" fmla="*/ 89800 w 171450"/>
                <a:gd name="connsiteY13" fmla="*/ 16075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1450" h="171450">
                  <a:moveTo>
                    <a:pt x="89800" y="16075"/>
                  </a:moveTo>
                  <a:cubicBezTo>
                    <a:pt x="79999" y="16002"/>
                    <a:pt x="70293" y="17973"/>
                    <a:pt x="61296" y="21862"/>
                  </a:cubicBezTo>
                  <a:cubicBezTo>
                    <a:pt x="52420" y="25472"/>
                    <a:pt x="44338" y="30787"/>
                    <a:pt x="37508" y="37507"/>
                  </a:cubicBezTo>
                  <a:cubicBezTo>
                    <a:pt x="30763" y="44153"/>
                    <a:pt x="25442" y="52100"/>
                    <a:pt x="21863" y="60867"/>
                  </a:cubicBezTo>
                  <a:cubicBezTo>
                    <a:pt x="17956" y="69933"/>
                    <a:pt x="15986" y="79714"/>
                    <a:pt x="16076" y="89585"/>
                  </a:cubicBezTo>
                  <a:cubicBezTo>
                    <a:pt x="16004" y="99385"/>
                    <a:pt x="17973" y="109092"/>
                    <a:pt x="21863" y="118088"/>
                  </a:cubicBezTo>
                  <a:cubicBezTo>
                    <a:pt x="25442" y="126855"/>
                    <a:pt x="30763" y="134802"/>
                    <a:pt x="37508" y="141448"/>
                  </a:cubicBezTo>
                  <a:cubicBezTo>
                    <a:pt x="44211" y="148122"/>
                    <a:pt x="52145" y="153434"/>
                    <a:pt x="60868" y="157093"/>
                  </a:cubicBezTo>
                  <a:cubicBezTo>
                    <a:pt x="79164" y="164797"/>
                    <a:pt x="99793" y="164797"/>
                    <a:pt x="118089" y="157093"/>
                  </a:cubicBezTo>
                  <a:cubicBezTo>
                    <a:pt x="135727" y="149744"/>
                    <a:pt x="149745" y="135725"/>
                    <a:pt x="157094" y="118088"/>
                  </a:cubicBezTo>
                  <a:cubicBezTo>
                    <a:pt x="160984" y="109092"/>
                    <a:pt x="162953" y="99385"/>
                    <a:pt x="162880" y="89585"/>
                  </a:cubicBezTo>
                  <a:cubicBezTo>
                    <a:pt x="162970" y="79714"/>
                    <a:pt x="161001" y="69933"/>
                    <a:pt x="157094" y="60867"/>
                  </a:cubicBezTo>
                  <a:cubicBezTo>
                    <a:pt x="149745" y="43230"/>
                    <a:pt x="135727" y="29211"/>
                    <a:pt x="118089" y="21862"/>
                  </a:cubicBezTo>
                  <a:cubicBezTo>
                    <a:pt x="109157" y="18014"/>
                    <a:pt x="99528" y="16044"/>
                    <a:pt x="89800" y="16075"/>
                  </a:cubicBezTo>
                </a:path>
              </a:pathLst>
            </a:custGeom>
            <a:solidFill>
              <a:schemeClr val="accent1"/>
            </a:solidFill>
            <a:ln w="9525" cap="flat">
              <a:noFill/>
              <a:prstDash val="solid"/>
              <a:miter/>
            </a:ln>
          </p:spPr>
          <p:txBody>
            <a:bodyPr rtlCol="0" anchor="ctr"/>
            <a:lstStyle/>
            <a:p>
              <a:pPr rtl="0"/>
              <a:endParaRPr lang="fr-FR"/>
            </a:p>
          </p:txBody>
        </p:sp>
        <p:sp>
          <p:nvSpPr>
            <p:cNvPr id="29" name="Forme libre : Forme 28">
              <a:extLst>
                <a:ext uri="{FF2B5EF4-FFF2-40B4-BE49-F238E27FC236}">
                  <a16:creationId xmlns:a16="http://schemas.microsoft.com/office/drawing/2014/main" id="{DDDFD883-E56F-4C18-89D9-3ECFCC5BABED}"/>
                </a:ext>
              </a:extLst>
            </p:cNvPr>
            <p:cNvSpPr/>
            <p:nvPr/>
          </p:nvSpPr>
          <p:spPr>
            <a:xfrm>
              <a:off x="4285183" y="3482222"/>
              <a:ext cx="600075" cy="578644"/>
            </a:xfrm>
            <a:custGeom>
              <a:avLst/>
              <a:gdLst>
                <a:gd name="connsiteX0" fmla="*/ 310111 w 600075"/>
                <a:gd name="connsiteY0" fmla="*/ 581216 h 578643"/>
                <a:gd name="connsiteX1" fmla="*/ 478346 w 600075"/>
                <a:gd name="connsiteY1" fmla="*/ 528066 h 578643"/>
                <a:gd name="connsiteX2" fmla="*/ 462058 w 600075"/>
                <a:gd name="connsiteY2" fmla="*/ 495491 h 578643"/>
                <a:gd name="connsiteX3" fmla="*/ 456486 w 600075"/>
                <a:gd name="connsiteY3" fmla="*/ 459272 h 578643"/>
                <a:gd name="connsiteX4" fmla="*/ 466345 w 600075"/>
                <a:gd name="connsiteY4" fmla="*/ 411909 h 578643"/>
                <a:gd name="connsiteX5" fmla="*/ 492705 w 600075"/>
                <a:gd name="connsiteY5" fmla="*/ 373118 h 578643"/>
                <a:gd name="connsiteX6" fmla="*/ 531496 w 600075"/>
                <a:gd name="connsiteY6" fmla="*/ 345472 h 578643"/>
                <a:gd name="connsiteX7" fmla="*/ 578859 w 600075"/>
                <a:gd name="connsiteY7" fmla="*/ 335613 h 578643"/>
                <a:gd name="connsiteX8" fmla="*/ 588931 w 600075"/>
                <a:gd name="connsiteY8" fmla="*/ 335613 h 578643"/>
                <a:gd name="connsiteX9" fmla="*/ 598790 w 600075"/>
                <a:gd name="connsiteY9" fmla="*/ 336685 h 578643"/>
                <a:gd name="connsiteX10" fmla="*/ 603290 w 600075"/>
                <a:gd name="connsiteY10" fmla="*/ 286322 h 578643"/>
                <a:gd name="connsiteX11" fmla="*/ 554213 w 600075"/>
                <a:gd name="connsiteY11" fmla="*/ 123230 h 578643"/>
                <a:gd name="connsiteX12" fmla="*/ 422625 w 600075"/>
                <a:gd name="connsiteY12" fmla="*/ 16073 h 578643"/>
                <a:gd name="connsiteX13" fmla="*/ 403980 w 600075"/>
                <a:gd name="connsiteY13" fmla="*/ 46934 h 578643"/>
                <a:gd name="connsiteX14" fmla="*/ 377405 w 600075"/>
                <a:gd name="connsiteY14" fmla="*/ 70723 h 578643"/>
                <a:gd name="connsiteX15" fmla="*/ 274106 w 600075"/>
                <a:gd name="connsiteY15" fmla="*/ 85939 h 578643"/>
                <a:gd name="connsiteX16" fmla="*/ 242174 w 600075"/>
                <a:gd name="connsiteY16" fmla="*/ 70723 h 578643"/>
                <a:gd name="connsiteX17" fmla="*/ 215599 w 600075"/>
                <a:gd name="connsiteY17" fmla="*/ 46934 h 578643"/>
                <a:gd name="connsiteX18" fmla="*/ 196954 w 600075"/>
                <a:gd name="connsiteY18" fmla="*/ 16073 h 578643"/>
                <a:gd name="connsiteX19" fmla="*/ 65366 w 600075"/>
                <a:gd name="connsiteY19" fmla="*/ 123230 h 578643"/>
                <a:gd name="connsiteX20" fmla="*/ 16074 w 600075"/>
                <a:gd name="connsiteY20" fmla="*/ 286322 h 578643"/>
                <a:gd name="connsiteX21" fmla="*/ 20789 w 600075"/>
                <a:gd name="connsiteY21" fmla="*/ 336685 h 578643"/>
                <a:gd name="connsiteX22" fmla="*/ 74367 w 600075"/>
                <a:gd name="connsiteY22" fmla="*/ 340543 h 578643"/>
                <a:gd name="connsiteX23" fmla="*/ 119801 w 600075"/>
                <a:gd name="connsiteY23" fmla="*/ 365189 h 578643"/>
                <a:gd name="connsiteX24" fmla="*/ 151305 w 600075"/>
                <a:gd name="connsiteY24" fmla="*/ 406122 h 578643"/>
                <a:gd name="connsiteX25" fmla="*/ 163092 w 600075"/>
                <a:gd name="connsiteY25" fmla="*/ 458200 h 578643"/>
                <a:gd name="connsiteX26" fmla="*/ 157306 w 600075"/>
                <a:gd name="connsiteY26" fmla="*/ 495491 h 578643"/>
                <a:gd name="connsiteX27" fmla="*/ 141447 w 600075"/>
                <a:gd name="connsiteY27" fmla="*/ 528495 h 578643"/>
                <a:gd name="connsiteX28" fmla="*/ 221600 w 600075"/>
                <a:gd name="connsiteY28" fmla="*/ 567928 h 578643"/>
                <a:gd name="connsiteX29" fmla="*/ 310111 w 600075"/>
                <a:gd name="connsiteY29" fmla="*/ 581216 h 578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00075" h="578643">
                  <a:moveTo>
                    <a:pt x="310111" y="581216"/>
                  </a:moveTo>
                  <a:cubicBezTo>
                    <a:pt x="370303" y="581111"/>
                    <a:pt x="429018" y="562562"/>
                    <a:pt x="478346" y="528066"/>
                  </a:cubicBezTo>
                  <a:cubicBezTo>
                    <a:pt x="471377" y="518049"/>
                    <a:pt x="465890" y="507076"/>
                    <a:pt x="462058" y="495491"/>
                  </a:cubicBezTo>
                  <a:cubicBezTo>
                    <a:pt x="458415" y="483761"/>
                    <a:pt x="456538" y="471554"/>
                    <a:pt x="456486" y="459272"/>
                  </a:cubicBezTo>
                  <a:cubicBezTo>
                    <a:pt x="456443" y="442971"/>
                    <a:pt x="459802" y="426840"/>
                    <a:pt x="466345" y="411909"/>
                  </a:cubicBezTo>
                  <a:cubicBezTo>
                    <a:pt x="472538" y="397395"/>
                    <a:pt x="481490" y="384222"/>
                    <a:pt x="492705" y="373118"/>
                  </a:cubicBezTo>
                  <a:cubicBezTo>
                    <a:pt x="503731" y="361487"/>
                    <a:pt x="516903" y="352100"/>
                    <a:pt x="531496" y="345472"/>
                  </a:cubicBezTo>
                  <a:cubicBezTo>
                    <a:pt x="546401" y="338847"/>
                    <a:pt x="562549" y="335487"/>
                    <a:pt x="578859" y="335613"/>
                  </a:cubicBezTo>
                  <a:lnTo>
                    <a:pt x="588931" y="335613"/>
                  </a:lnTo>
                  <a:lnTo>
                    <a:pt x="598790" y="336685"/>
                  </a:lnTo>
                  <a:cubicBezTo>
                    <a:pt x="601775" y="320063"/>
                    <a:pt x="603282" y="303209"/>
                    <a:pt x="603290" y="286322"/>
                  </a:cubicBezTo>
                  <a:cubicBezTo>
                    <a:pt x="603627" y="228271"/>
                    <a:pt x="586529" y="171454"/>
                    <a:pt x="554213" y="123230"/>
                  </a:cubicBezTo>
                  <a:cubicBezTo>
                    <a:pt x="521779" y="75406"/>
                    <a:pt x="476027" y="38149"/>
                    <a:pt x="422625" y="16073"/>
                  </a:cubicBezTo>
                  <a:cubicBezTo>
                    <a:pt x="417921" y="27201"/>
                    <a:pt x="411641" y="37594"/>
                    <a:pt x="403980" y="46934"/>
                  </a:cubicBezTo>
                  <a:cubicBezTo>
                    <a:pt x="396282" y="56072"/>
                    <a:pt x="387336" y="64080"/>
                    <a:pt x="377405" y="70723"/>
                  </a:cubicBezTo>
                  <a:cubicBezTo>
                    <a:pt x="347018" y="91084"/>
                    <a:pt x="309074" y="96673"/>
                    <a:pt x="274106" y="85939"/>
                  </a:cubicBezTo>
                  <a:cubicBezTo>
                    <a:pt x="262761" y="82496"/>
                    <a:pt x="251996" y="77367"/>
                    <a:pt x="242174" y="70723"/>
                  </a:cubicBezTo>
                  <a:cubicBezTo>
                    <a:pt x="232200" y="64136"/>
                    <a:pt x="223246" y="56121"/>
                    <a:pt x="215599" y="46934"/>
                  </a:cubicBezTo>
                  <a:cubicBezTo>
                    <a:pt x="207862" y="37647"/>
                    <a:pt x="201577" y="27242"/>
                    <a:pt x="196954" y="16073"/>
                  </a:cubicBezTo>
                  <a:cubicBezTo>
                    <a:pt x="143460" y="37995"/>
                    <a:pt x="97668" y="75285"/>
                    <a:pt x="65366" y="123230"/>
                  </a:cubicBezTo>
                  <a:cubicBezTo>
                    <a:pt x="33117" y="171499"/>
                    <a:pt x="15959" y="228271"/>
                    <a:pt x="16074" y="286322"/>
                  </a:cubicBezTo>
                  <a:cubicBezTo>
                    <a:pt x="16049" y="303220"/>
                    <a:pt x="17627" y="320084"/>
                    <a:pt x="20789" y="336685"/>
                  </a:cubicBezTo>
                  <a:cubicBezTo>
                    <a:pt x="38707" y="333837"/>
                    <a:pt x="57041" y="335157"/>
                    <a:pt x="74367" y="340543"/>
                  </a:cubicBezTo>
                  <a:cubicBezTo>
                    <a:pt x="91138" y="345322"/>
                    <a:pt x="106650" y="353736"/>
                    <a:pt x="119801" y="365189"/>
                  </a:cubicBezTo>
                  <a:cubicBezTo>
                    <a:pt x="132998" y="376528"/>
                    <a:pt x="143722" y="390462"/>
                    <a:pt x="151305" y="406122"/>
                  </a:cubicBezTo>
                  <a:cubicBezTo>
                    <a:pt x="159232" y="422329"/>
                    <a:pt x="163269" y="440159"/>
                    <a:pt x="163092" y="458200"/>
                  </a:cubicBezTo>
                  <a:cubicBezTo>
                    <a:pt x="163194" y="470862"/>
                    <a:pt x="161239" y="483455"/>
                    <a:pt x="157306" y="495491"/>
                  </a:cubicBezTo>
                  <a:cubicBezTo>
                    <a:pt x="153736" y="507237"/>
                    <a:pt x="148387" y="518368"/>
                    <a:pt x="141447" y="528495"/>
                  </a:cubicBezTo>
                  <a:cubicBezTo>
                    <a:pt x="165974" y="545689"/>
                    <a:pt x="193010" y="558989"/>
                    <a:pt x="221600" y="567928"/>
                  </a:cubicBezTo>
                  <a:cubicBezTo>
                    <a:pt x="250225" y="576966"/>
                    <a:pt x="280094" y="581449"/>
                    <a:pt x="310111" y="581216"/>
                  </a:cubicBezTo>
                </a:path>
              </a:pathLst>
            </a:custGeom>
            <a:solidFill>
              <a:srgbClr val="C2C2C2"/>
            </a:solidFill>
            <a:ln w="9525" cap="flat">
              <a:noFill/>
              <a:prstDash val="solid"/>
              <a:miter/>
            </a:ln>
          </p:spPr>
          <p:txBody>
            <a:bodyPr rtlCol="0" anchor="ctr"/>
            <a:lstStyle/>
            <a:p>
              <a:pPr rtl="0"/>
              <a:endParaRPr lang="fr-FR"/>
            </a:p>
          </p:txBody>
        </p:sp>
        <p:sp>
          <p:nvSpPr>
            <p:cNvPr id="30" name="Forme libre : Forme 29">
              <a:extLst>
                <a:ext uri="{FF2B5EF4-FFF2-40B4-BE49-F238E27FC236}">
                  <a16:creationId xmlns:a16="http://schemas.microsoft.com/office/drawing/2014/main" id="{B2BA4F54-C475-42EF-AD5A-41517693F16F}"/>
                </a:ext>
              </a:extLst>
            </p:cNvPr>
            <p:cNvSpPr/>
            <p:nvPr/>
          </p:nvSpPr>
          <p:spPr>
            <a:xfrm>
              <a:off x="4236319" y="3850836"/>
              <a:ext cx="171450" cy="171450"/>
            </a:xfrm>
            <a:custGeom>
              <a:avLst/>
              <a:gdLst>
                <a:gd name="connsiteX0" fmla="*/ 16075 w 171450"/>
                <a:gd name="connsiteY0" fmla="*/ 89586 h 171450"/>
                <a:gd name="connsiteX1" fmla="*/ 21862 w 171450"/>
                <a:gd name="connsiteY1" fmla="*/ 118303 h 171450"/>
                <a:gd name="connsiteX2" fmla="*/ 37507 w 171450"/>
                <a:gd name="connsiteY2" fmla="*/ 141664 h 171450"/>
                <a:gd name="connsiteX3" fmla="*/ 60867 w 171450"/>
                <a:gd name="connsiteY3" fmla="*/ 157308 h 171450"/>
                <a:gd name="connsiteX4" fmla="*/ 118088 w 171450"/>
                <a:gd name="connsiteY4" fmla="*/ 157308 h 171450"/>
                <a:gd name="connsiteX5" fmla="*/ 141448 w 171450"/>
                <a:gd name="connsiteY5" fmla="*/ 141664 h 171450"/>
                <a:gd name="connsiteX6" fmla="*/ 157093 w 171450"/>
                <a:gd name="connsiteY6" fmla="*/ 118303 h 171450"/>
                <a:gd name="connsiteX7" fmla="*/ 162879 w 171450"/>
                <a:gd name="connsiteY7" fmla="*/ 89586 h 171450"/>
                <a:gd name="connsiteX8" fmla="*/ 157093 w 171450"/>
                <a:gd name="connsiteY8" fmla="*/ 60868 h 171450"/>
                <a:gd name="connsiteX9" fmla="*/ 141448 w 171450"/>
                <a:gd name="connsiteY9" fmla="*/ 37508 h 171450"/>
                <a:gd name="connsiteX10" fmla="*/ 118088 w 171450"/>
                <a:gd name="connsiteY10" fmla="*/ 21863 h 171450"/>
                <a:gd name="connsiteX11" fmla="*/ 89585 w 171450"/>
                <a:gd name="connsiteY11" fmla="*/ 16076 h 171450"/>
                <a:gd name="connsiteX12" fmla="*/ 60867 w 171450"/>
                <a:gd name="connsiteY12" fmla="*/ 21863 h 171450"/>
                <a:gd name="connsiteX13" fmla="*/ 37507 w 171450"/>
                <a:gd name="connsiteY13" fmla="*/ 37508 h 171450"/>
                <a:gd name="connsiteX14" fmla="*/ 21862 w 171450"/>
                <a:gd name="connsiteY14" fmla="*/ 60868 h 171450"/>
                <a:gd name="connsiteX15" fmla="*/ 16075 w 171450"/>
                <a:gd name="connsiteY15" fmla="*/ 89586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1450" h="171450">
                  <a:moveTo>
                    <a:pt x="16075" y="89586"/>
                  </a:moveTo>
                  <a:cubicBezTo>
                    <a:pt x="16028" y="99453"/>
                    <a:pt x="17997" y="109225"/>
                    <a:pt x="21862" y="118303"/>
                  </a:cubicBezTo>
                  <a:cubicBezTo>
                    <a:pt x="25576" y="126996"/>
                    <a:pt x="30882" y="134919"/>
                    <a:pt x="37507" y="141664"/>
                  </a:cubicBezTo>
                  <a:cubicBezTo>
                    <a:pt x="44266" y="148269"/>
                    <a:pt x="52185" y="153573"/>
                    <a:pt x="60867" y="157308"/>
                  </a:cubicBezTo>
                  <a:cubicBezTo>
                    <a:pt x="79218" y="164732"/>
                    <a:pt x="99736" y="164732"/>
                    <a:pt x="118088" y="157308"/>
                  </a:cubicBezTo>
                  <a:cubicBezTo>
                    <a:pt x="126770" y="153573"/>
                    <a:pt x="134689" y="148269"/>
                    <a:pt x="141448" y="141664"/>
                  </a:cubicBezTo>
                  <a:cubicBezTo>
                    <a:pt x="148073" y="134919"/>
                    <a:pt x="153379" y="126996"/>
                    <a:pt x="157093" y="118303"/>
                  </a:cubicBezTo>
                  <a:cubicBezTo>
                    <a:pt x="160957" y="109225"/>
                    <a:pt x="162927" y="99453"/>
                    <a:pt x="162879" y="89586"/>
                  </a:cubicBezTo>
                  <a:cubicBezTo>
                    <a:pt x="162951" y="79716"/>
                    <a:pt x="160981" y="69940"/>
                    <a:pt x="157093" y="60868"/>
                  </a:cubicBezTo>
                  <a:cubicBezTo>
                    <a:pt x="153379" y="52175"/>
                    <a:pt x="148073" y="44252"/>
                    <a:pt x="141448" y="37508"/>
                  </a:cubicBezTo>
                  <a:cubicBezTo>
                    <a:pt x="134744" y="30834"/>
                    <a:pt x="126811" y="25521"/>
                    <a:pt x="118088" y="21863"/>
                  </a:cubicBezTo>
                  <a:cubicBezTo>
                    <a:pt x="109092" y="17973"/>
                    <a:pt x="99385" y="16004"/>
                    <a:pt x="89585" y="16076"/>
                  </a:cubicBezTo>
                  <a:cubicBezTo>
                    <a:pt x="79713" y="15986"/>
                    <a:pt x="69932" y="17956"/>
                    <a:pt x="60867" y="21863"/>
                  </a:cubicBezTo>
                  <a:cubicBezTo>
                    <a:pt x="52143" y="25521"/>
                    <a:pt x="44211" y="30834"/>
                    <a:pt x="37507" y="37508"/>
                  </a:cubicBezTo>
                  <a:cubicBezTo>
                    <a:pt x="30882" y="44252"/>
                    <a:pt x="25576" y="52175"/>
                    <a:pt x="21862" y="60868"/>
                  </a:cubicBezTo>
                  <a:cubicBezTo>
                    <a:pt x="17974" y="69940"/>
                    <a:pt x="16004" y="79716"/>
                    <a:pt x="16075" y="89586"/>
                  </a:cubicBezTo>
                </a:path>
              </a:pathLst>
            </a:custGeom>
            <a:solidFill>
              <a:srgbClr val="2F2F2F"/>
            </a:solidFill>
            <a:ln w="9525" cap="flat">
              <a:noFill/>
              <a:prstDash val="solid"/>
              <a:miter/>
            </a:ln>
          </p:spPr>
          <p:txBody>
            <a:bodyPr rtlCol="0" anchor="ctr"/>
            <a:lstStyle/>
            <a:p>
              <a:pPr rtl="0"/>
              <a:endParaRPr lang="fr-FR"/>
            </a:p>
          </p:txBody>
        </p:sp>
        <p:sp>
          <p:nvSpPr>
            <p:cNvPr id="31" name="Forme libre : Forme 30">
              <a:extLst>
                <a:ext uri="{FF2B5EF4-FFF2-40B4-BE49-F238E27FC236}">
                  <a16:creationId xmlns:a16="http://schemas.microsoft.com/office/drawing/2014/main" id="{23EBC935-C6F5-4C87-B4F0-FEDDBCEAD37E}"/>
                </a:ext>
              </a:extLst>
            </p:cNvPr>
            <p:cNvSpPr/>
            <p:nvPr/>
          </p:nvSpPr>
          <p:spPr>
            <a:xfrm>
              <a:off x="4775310" y="3850837"/>
              <a:ext cx="171450" cy="171450"/>
            </a:xfrm>
            <a:custGeom>
              <a:avLst/>
              <a:gdLst>
                <a:gd name="connsiteX0" fmla="*/ 88732 w 171450"/>
                <a:gd name="connsiteY0" fmla="*/ 162879 h 171450"/>
                <a:gd name="connsiteX1" fmla="*/ 117450 w 171450"/>
                <a:gd name="connsiteY1" fmla="*/ 157307 h 171450"/>
                <a:gd name="connsiteX2" fmla="*/ 141453 w 171450"/>
                <a:gd name="connsiteY2" fmla="*/ 141662 h 171450"/>
                <a:gd name="connsiteX3" fmla="*/ 157098 w 171450"/>
                <a:gd name="connsiteY3" fmla="*/ 118302 h 171450"/>
                <a:gd name="connsiteX4" fmla="*/ 162884 w 171450"/>
                <a:gd name="connsiteY4" fmla="*/ 89584 h 171450"/>
                <a:gd name="connsiteX5" fmla="*/ 157098 w 171450"/>
                <a:gd name="connsiteY5" fmla="*/ 60867 h 171450"/>
                <a:gd name="connsiteX6" fmla="*/ 141453 w 171450"/>
                <a:gd name="connsiteY6" fmla="*/ 37507 h 171450"/>
                <a:gd name="connsiteX7" fmla="*/ 118093 w 171450"/>
                <a:gd name="connsiteY7" fmla="*/ 21862 h 171450"/>
                <a:gd name="connsiteX8" fmla="*/ 89375 w 171450"/>
                <a:gd name="connsiteY8" fmla="*/ 16075 h 171450"/>
                <a:gd name="connsiteX9" fmla="*/ 60657 w 171450"/>
                <a:gd name="connsiteY9" fmla="*/ 21862 h 171450"/>
                <a:gd name="connsiteX10" fmla="*/ 37512 w 171450"/>
                <a:gd name="connsiteY10" fmla="*/ 37507 h 171450"/>
                <a:gd name="connsiteX11" fmla="*/ 21653 w 171450"/>
                <a:gd name="connsiteY11" fmla="*/ 60867 h 171450"/>
                <a:gd name="connsiteX12" fmla="*/ 16080 w 171450"/>
                <a:gd name="connsiteY12" fmla="*/ 89584 h 171450"/>
                <a:gd name="connsiteX13" fmla="*/ 37512 w 171450"/>
                <a:gd name="connsiteY13" fmla="*/ 141662 h 171450"/>
                <a:gd name="connsiteX14" fmla="*/ 60657 w 171450"/>
                <a:gd name="connsiteY14" fmla="*/ 157307 h 171450"/>
                <a:gd name="connsiteX15" fmla="*/ 89375 w 171450"/>
                <a:gd name="connsiteY15" fmla="*/ 162879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1450" h="171450">
                  <a:moveTo>
                    <a:pt x="88732" y="162879"/>
                  </a:moveTo>
                  <a:cubicBezTo>
                    <a:pt x="98578" y="162914"/>
                    <a:pt x="108333" y="161021"/>
                    <a:pt x="117450" y="157307"/>
                  </a:cubicBezTo>
                  <a:cubicBezTo>
                    <a:pt x="126359" y="153640"/>
                    <a:pt x="134503" y="148334"/>
                    <a:pt x="141453" y="141662"/>
                  </a:cubicBezTo>
                  <a:cubicBezTo>
                    <a:pt x="148078" y="134918"/>
                    <a:pt x="153384" y="126995"/>
                    <a:pt x="157098" y="118302"/>
                  </a:cubicBezTo>
                  <a:cubicBezTo>
                    <a:pt x="160962" y="109224"/>
                    <a:pt x="162932" y="99451"/>
                    <a:pt x="162884" y="89584"/>
                  </a:cubicBezTo>
                  <a:cubicBezTo>
                    <a:pt x="162955" y="79715"/>
                    <a:pt x="160986" y="69938"/>
                    <a:pt x="157098" y="60867"/>
                  </a:cubicBezTo>
                  <a:cubicBezTo>
                    <a:pt x="153384" y="52174"/>
                    <a:pt x="148078" y="44251"/>
                    <a:pt x="141453" y="37507"/>
                  </a:cubicBezTo>
                  <a:cubicBezTo>
                    <a:pt x="134750" y="30833"/>
                    <a:pt x="126816" y="25520"/>
                    <a:pt x="118093" y="21862"/>
                  </a:cubicBezTo>
                  <a:cubicBezTo>
                    <a:pt x="109021" y="17974"/>
                    <a:pt x="99244" y="16005"/>
                    <a:pt x="89375" y="16075"/>
                  </a:cubicBezTo>
                  <a:cubicBezTo>
                    <a:pt x="79508" y="16028"/>
                    <a:pt x="69736" y="17998"/>
                    <a:pt x="60657" y="21862"/>
                  </a:cubicBezTo>
                  <a:cubicBezTo>
                    <a:pt x="52027" y="25576"/>
                    <a:pt x="44177" y="30884"/>
                    <a:pt x="37512" y="37507"/>
                  </a:cubicBezTo>
                  <a:cubicBezTo>
                    <a:pt x="30819" y="44238"/>
                    <a:pt x="25439" y="52161"/>
                    <a:pt x="21653" y="60867"/>
                  </a:cubicBezTo>
                  <a:cubicBezTo>
                    <a:pt x="17938" y="69983"/>
                    <a:pt x="16046" y="79739"/>
                    <a:pt x="16080" y="89584"/>
                  </a:cubicBezTo>
                  <a:cubicBezTo>
                    <a:pt x="15808" y="109143"/>
                    <a:pt x="23553" y="127961"/>
                    <a:pt x="37512" y="141662"/>
                  </a:cubicBezTo>
                  <a:cubicBezTo>
                    <a:pt x="44232" y="148216"/>
                    <a:pt x="52070" y="153516"/>
                    <a:pt x="60657" y="157307"/>
                  </a:cubicBezTo>
                  <a:cubicBezTo>
                    <a:pt x="69779" y="161004"/>
                    <a:pt x="79532" y="162896"/>
                    <a:pt x="89375" y="162879"/>
                  </a:cubicBezTo>
                </a:path>
              </a:pathLst>
            </a:custGeom>
            <a:solidFill>
              <a:srgbClr val="2F2F2F"/>
            </a:solidFill>
            <a:ln w="9525" cap="flat">
              <a:noFill/>
              <a:prstDash val="solid"/>
              <a:miter/>
            </a:ln>
          </p:spPr>
          <p:txBody>
            <a:bodyPr rtlCol="0" anchor="ctr"/>
            <a:lstStyle/>
            <a:p>
              <a:pPr rtl="0"/>
              <a:endParaRPr lang="fr-FR"/>
            </a:p>
          </p:txBody>
        </p:sp>
      </p:grpSp>
      <p:grpSp>
        <p:nvGrpSpPr>
          <p:cNvPr id="33" name="Image 39" descr="illustration d'icône de dossiers microsoft">
            <a:extLst>
              <a:ext uri="{FF2B5EF4-FFF2-40B4-BE49-F238E27FC236}">
                <a16:creationId xmlns:a16="http://schemas.microsoft.com/office/drawing/2014/main" id="{150DAB31-4939-4DF9-AF9A-16146CBF4D2D}"/>
              </a:ext>
            </a:extLst>
          </p:cNvPr>
          <p:cNvGrpSpPr/>
          <p:nvPr/>
        </p:nvGrpSpPr>
        <p:grpSpPr>
          <a:xfrm>
            <a:off x="258867" y="1372385"/>
            <a:ext cx="475246" cy="490577"/>
            <a:chOff x="4256077" y="3413349"/>
            <a:chExt cx="664368" cy="685800"/>
          </a:xfrm>
        </p:grpSpPr>
        <p:sp>
          <p:nvSpPr>
            <p:cNvPr id="34" name="Forme libre : Forme 33">
              <a:extLst>
                <a:ext uri="{FF2B5EF4-FFF2-40B4-BE49-F238E27FC236}">
                  <a16:creationId xmlns:a16="http://schemas.microsoft.com/office/drawing/2014/main" id="{0E2CA8E7-8352-4986-BCB7-1E09568F4709}"/>
                </a:ext>
              </a:extLst>
            </p:cNvPr>
            <p:cNvSpPr/>
            <p:nvPr/>
          </p:nvSpPr>
          <p:spPr>
            <a:xfrm>
              <a:off x="4527611" y="3427708"/>
              <a:ext cx="235743" cy="235744"/>
            </a:xfrm>
            <a:custGeom>
              <a:avLst/>
              <a:gdLst>
                <a:gd name="connsiteX0" fmla="*/ 122372 w 235743"/>
                <a:gd name="connsiteY0" fmla="*/ 67294 h 235743"/>
                <a:gd name="connsiteX1" fmla="*/ 134802 w 235743"/>
                <a:gd name="connsiteY1" fmla="*/ 79724 h 235743"/>
                <a:gd name="connsiteX2" fmla="*/ 151733 w 235743"/>
                <a:gd name="connsiteY2" fmla="*/ 96655 h 235743"/>
                <a:gd name="connsiteX3" fmla="*/ 134802 w 235743"/>
                <a:gd name="connsiteY3" fmla="*/ 96655 h 235743"/>
                <a:gd name="connsiteX4" fmla="*/ 96655 w 235743"/>
                <a:gd name="connsiteY4" fmla="*/ 96655 h 235743"/>
                <a:gd name="connsiteX5" fmla="*/ 16073 w 235743"/>
                <a:gd name="connsiteY5" fmla="*/ 96655 h 235743"/>
                <a:gd name="connsiteX6" fmla="*/ 16073 w 235743"/>
                <a:gd name="connsiteY6" fmla="*/ 140375 h 235743"/>
                <a:gd name="connsiteX7" fmla="*/ 96655 w 235743"/>
                <a:gd name="connsiteY7" fmla="*/ 140375 h 235743"/>
                <a:gd name="connsiteX8" fmla="*/ 134802 w 235743"/>
                <a:gd name="connsiteY8" fmla="*/ 140375 h 235743"/>
                <a:gd name="connsiteX9" fmla="*/ 151733 w 235743"/>
                <a:gd name="connsiteY9" fmla="*/ 140375 h 235743"/>
                <a:gd name="connsiteX10" fmla="*/ 134802 w 235743"/>
                <a:gd name="connsiteY10" fmla="*/ 157305 h 235743"/>
                <a:gd name="connsiteX11" fmla="*/ 102013 w 235743"/>
                <a:gd name="connsiteY11" fmla="*/ 190310 h 235743"/>
                <a:gd name="connsiteX12" fmla="*/ 132659 w 235743"/>
                <a:gd name="connsiteY12" fmla="*/ 220956 h 235743"/>
                <a:gd name="connsiteX13" fmla="*/ 134802 w 235743"/>
                <a:gd name="connsiteY13" fmla="*/ 218813 h 235743"/>
                <a:gd name="connsiteX14" fmla="*/ 235101 w 235743"/>
                <a:gd name="connsiteY14" fmla="*/ 118515 h 235743"/>
                <a:gd name="connsiteX15" fmla="*/ 183880 w 235743"/>
                <a:gd name="connsiteY15" fmla="*/ 67294 h 235743"/>
                <a:gd name="connsiteX16" fmla="*/ 134802 w 235743"/>
                <a:gd name="connsiteY16" fmla="*/ 18217 h 235743"/>
                <a:gd name="connsiteX17" fmla="*/ 132659 w 235743"/>
                <a:gd name="connsiteY17" fmla="*/ 16073 h 235743"/>
                <a:gd name="connsiteX18" fmla="*/ 102013 w 235743"/>
                <a:gd name="connsiteY18" fmla="*/ 46720 h 235743"/>
                <a:gd name="connsiteX19" fmla="*/ 122372 w 235743"/>
                <a:gd name="connsiteY19" fmla="*/ 67294 h 235743"/>
                <a:gd name="connsiteX20" fmla="*/ 122372 w 235743"/>
                <a:gd name="connsiteY20" fmla="*/ 67294 h 23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35743" h="235743">
                  <a:moveTo>
                    <a:pt x="122372" y="67294"/>
                  </a:moveTo>
                  <a:lnTo>
                    <a:pt x="134802" y="79724"/>
                  </a:lnTo>
                  <a:lnTo>
                    <a:pt x="151733" y="96655"/>
                  </a:lnTo>
                  <a:lnTo>
                    <a:pt x="134802" y="96655"/>
                  </a:lnTo>
                  <a:lnTo>
                    <a:pt x="96655" y="96655"/>
                  </a:lnTo>
                  <a:lnTo>
                    <a:pt x="16073" y="96655"/>
                  </a:lnTo>
                  <a:lnTo>
                    <a:pt x="16073" y="140375"/>
                  </a:lnTo>
                  <a:lnTo>
                    <a:pt x="96655" y="140375"/>
                  </a:lnTo>
                  <a:lnTo>
                    <a:pt x="134802" y="140375"/>
                  </a:lnTo>
                  <a:lnTo>
                    <a:pt x="151733" y="140375"/>
                  </a:lnTo>
                  <a:lnTo>
                    <a:pt x="134802" y="157305"/>
                  </a:lnTo>
                  <a:lnTo>
                    <a:pt x="102013" y="190310"/>
                  </a:lnTo>
                  <a:lnTo>
                    <a:pt x="132659" y="220956"/>
                  </a:lnTo>
                  <a:lnTo>
                    <a:pt x="134802" y="218813"/>
                  </a:lnTo>
                  <a:lnTo>
                    <a:pt x="235101" y="118515"/>
                  </a:lnTo>
                  <a:lnTo>
                    <a:pt x="183880" y="67294"/>
                  </a:lnTo>
                  <a:lnTo>
                    <a:pt x="134802" y="18217"/>
                  </a:lnTo>
                  <a:lnTo>
                    <a:pt x="132659" y="16073"/>
                  </a:lnTo>
                  <a:lnTo>
                    <a:pt x="102013" y="46720"/>
                  </a:lnTo>
                  <a:lnTo>
                    <a:pt x="122372" y="67294"/>
                  </a:lnTo>
                  <a:lnTo>
                    <a:pt x="122372" y="67294"/>
                  </a:lnTo>
                  <a:close/>
                </a:path>
              </a:pathLst>
            </a:custGeom>
            <a:solidFill>
              <a:schemeClr val="accent1"/>
            </a:solidFill>
            <a:ln w="9525" cap="flat">
              <a:noFill/>
              <a:prstDash val="solid"/>
              <a:miter/>
            </a:ln>
          </p:spPr>
          <p:txBody>
            <a:bodyPr rtlCol="0" anchor="ctr"/>
            <a:lstStyle/>
            <a:p>
              <a:pPr rtl="0"/>
              <a:endParaRPr lang="fr-FR"/>
            </a:p>
          </p:txBody>
        </p:sp>
        <p:sp>
          <p:nvSpPr>
            <p:cNvPr id="35" name="Forme libre : Forme 34">
              <a:extLst>
                <a:ext uri="{FF2B5EF4-FFF2-40B4-BE49-F238E27FC236}">
                  <a16:creationId xmlns:a16="http://schemas.microsoft.com/office/drawing/2014/main" id="{ACDC341C-AE8A-4E41-8B63-267216A5AF02}"/>
                </a:ext>
              </a:extLst>
            </p:cNvPr>
            <p:cNvSpPr/>
            <p:nvPr/>
          </p:nvSpPr>
          <p:spPr>
            <a:xfrm>
              <a:off x="4240004" y="3405634"/>
              <a:ext cx="150019" cy="578644"/>
            </a:xfrm>
            <a:custGeom>
              <a:avLst/>
              <a:gdLst>
                <a:gd name="connsiteX0" fmla="*/ 138874 w 150018"/>
                <a:gd name="connsiteY0" fmla="*/ 299180 h 578643"/>
                <a:gd name="connsiteX1" fmla="*/ 138874 w 150018"/>
                <a:gd name="connsiteY1" fmla="*/ 138875 h 578643"/>
                <a:gd name="connsiteX2" fmla="*/ 16073 w 150018"/>
                <a:gd name="connsiteY2" fmla="*/ 16073 h 578643"/>
                <a:gd name="connsiteX3" fmla="*/ 16073 w 150018"/>
                <a:gd name="connsiteY3" fmla="*/ 490561 h 578643"/>
                <a:gd name="connsiteX4" fmla="*/ 97941 w 150018"/>
                <a:gd name="connsiteY4" fmla="*/ 572214 h 578643"/>
                <a:gd name="connsiteX5" fmla="*/ 97941 w 150018"/>
                <a:gd name="connsiteY5" fmla="*/ 450271 h 578643"/>
                <a:gd name="connsiteX6" fmla="*/ 104370 w 150018"/>
                <a:gd name="connsiteY6" fmla="*/ 425839 h 578643"/>
                <a:gd name="connsiteX7" fmla="*/ 118300 w 150018"/>
                <a:gd name="connsiteY7" fmla="*/ 408051 h 578643"/>
                <a:gd name="connsiteX8" fmla="*/ 132445 w 150018"/>
                <a:gd name="connsiteY8" fmla="*/ 394978 h 578643"/>
                <a:gd name="connsiteX9" fmla="*/ 138874 w 150018"/>
                <a:gd name="connsiteY9" fmla="*/ 383619 h 578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0018" h="578643">
                  <a:moveTo>
                    <a:pt x="138874" y="299180"/>
                  </a:moveTo>
                  <a:lnTo>
                    <a:pt x="138874" y="138875"/>
                  </a:lnTo>
                  <a:lnTo>
                    <a:pt x="16073" y="16073"/>
                  </a:lnTo>
                  <a:lnTo>
                    <a:pt x="16073" y="490561"/>
                  </a:lnTo>
                  <a:lnTo>
                    <a:pt x="97941" y="572214"/>
                  </a:lnTo>
                  <a:lnTo>
                    <a:pt x="97941" y="450271"/>
                  </a:lnTo>
                  <a:cubicBezTo>
                    <a:pt x="97658" y="441674"/>
                    <a:pt x="99893" y="433183"/>
                    <a:pt x="104370" y="425839"/>
                  </a:cubicBezTo>
                  <a:cubicBezTo>
                    <a:pt x="108385" y="419444"/>
                    <a:pt x="113054" y="413482"/>
                    <a:pt x="118300" y="408051"/>
                  </a:cubicBezTo>
                  <a:lnTo>
                    <a:pt x="132445" y="394978"/>
                  </a:lnTo>
                  <a:cubicBezTo>
                    <a:pt x="136163" y="392329"/>
                    <a:pt x="138517" y="388169"/>
                    <a:pt x="138874" y="383619"/>
                  </a:cubicBezTo>
                  <a:close/>
                </a:path>
              </a:pathLst>
            </a:custGeom>
            <a:solidFill>
              <a:srgbClr val="939393"/>
            </a:solidFill>
            <a:ln w="9525" cap="flat">
              <a:noFill/>
              <a:prstDash val="solid"/>
              <a:miter/>
            </a:ln>
          </p:spPr>
          <p:txBody>
            <a:bodyPr rtlCol="0" anchor="ctr"/>
            <a:lstStyle/>
            <a:p>
              <a:pPr rtl="0"/>
              <a:endParaRPr lang="fr-FR"/>
            </a:p>
          </p:txBody>
        </p:sp>
        <p:sp>
          <p:nvSpPr>
            <p:cNvPr id="36" name="Forme libre : Forme 35">
              <a:extLst>
                <a:ext uri="{FF2B5EF4-FFF2-40B4-BE49-F238E27FC236}">
                  <a16:creationId xmlns:a16="http://schemas.microsoft.com/office/drawing/2014/main" id="{118CA6F9-2B81-4A41-923D-366634C8C254}"/>
                </a:ext>
              </a:extLst>
            </p:cNvPr>
            <p:cNvSpPr/>
            <p:nvPr/>
          </p:nvSpPr>
          <p:spPr>
            <a:xfrm>
              <a:off x="4289295" y="3397276"/>
              <a:ext cx="342900" cy="514350"/>
            </a:xfrm>
            <a:custGeom>
              <a:avLst/>
              <a:gdLst>
                <a:gd name="connsiteX0" fmla="*/ 174450 w 342899"/>
                <a:gd name="connsiteY0" fmla="*/ 389620 h 514350"/>
                <a:gd name="connsiteX1" fmla="*/ 145518 w 342899"/>
                <a:gd name="connsiteY1" fmla="*/ 360688 h 514350"/>
                <a:gd name="connsiteX2" fmla="*/ 174450 w 342899"/>
                <a:gd name="connsiteY2" fmla="*/ 331756 h 514350"/>
                <a:gd name="connsiteX3" fmla="*/ 198667 w 342899"/>
                <a:gd name="connsiteY3" fmla="*/ 307538 h 514350"/>
                <a:gd name="connsiteX4" fmla="*/ 220099 w 342899"/>
                <a:gd name="connsiteY4" fmla="*/ 286107 h 514350"/>
                <a:gd name="connsiteX5" fmla="*/ 220099 w 342899"/>
                <a:gd name="connsiteY5" fmla="*/ 211741 h 514350"/>
                <a:gd name="connsiteX6" fmla="*/ 212383 w 342899"/>
                <a:gd name="connsiteY6" fmla="*/ 211741 h 514350"/>
                <a:gd name="connsiteX7" fmla="*/ 212383 w 342899"/>
                <a:gd name="connsiteY7" fmla="*/ 86368 h 514350"/>
                <a:gd name="connsiteX8" fmla="*/ 290607 w 342899"/>
                <a:gd name="connsiteY8" fmla="*/ 86368 h 514350"/>
                <a:gd name="connsiteX9" fmla="*/ 281392 w 342899"/>
                <a:gd name="connsiteY9" fmla="*/ 76938 h 514350"/>
                <a:gd name="connsiteX10" fmla="*/ 311396 w 342899"/>
                <a:gd name="connsiteY10" fmla="*/ 48220 h 514350"/>
                <a:gd name="connsiteX11" fmla="*/ 335184 w 342899"/>
                <a:gd name="connsiteY11" fmla="*/ 24432 h 514350"/>
                <a:gd name="connsiteX12" fmla="*/ 335184 w 342899"/>
                <a:gd name="connsiteY12" fmla="*/ 16073 h 514350"/>
                <a:gd name="connsiteX13" fmla="*/ 16073 w 342899"/>
                <a:gd name="connsiteY13" fmla="*/ 16073 h 514350"/>
                <a:gd name="connsiteX14" fmla="*/ 118729 w 342899"/>
                <a:gd name="connsiteY14" fmla="*/ 118301 h 514350"/>
                <a:gd name="connsiteX15" fmla="*/ 127301 w 342899"/>
                <a:gd name="connsiteY15" fmla="*/ 131588 h 514350"/>
                <a:gd name="connsiteX16" fmla="*/ 130516 w 342899"/>
                <a:gd name="connsiteY16" fmla="*/ 147233 h 514350"/>
                <a:gd name="connsiteX17" fmla="*/ 130516 w 342899"/>
                <a:gd name="connsiteY17" fmla="*/ 391978 h 514350"/>
                <a:gd name="connsiteX18" fmla="*/ 124087 w 342899"/>
                <a:gd name="connsiteY18" fmla="*/ 416409 h 514350"/>
                <a:gd name="connsiteX19" fmla="*/ 109942 w 342899"/>
                <a:gd name="connsiteY19" fmla="*/ 434197 h 514350"/>
                <a:gd name="connsiteX20" fmla="*/ 95369 w 342899"/>
                <a:gd name="connsiteY20" fmla="*/ 447270 h 514350"/>
                <a:gd name="connsiteX21" fmla="*/ 88940 w 342899"/>
                <a:gd name="connsiteY21" fmla="*/ 458629 h 514350"/>
                <a:gd name="connsiteX22" fmla="*/ 88940 w 342899"/>
                <a:gd name="connsiteY22" fmla="*/ 507063 h 514350"/>
                <a:gd name="connsiteX23" fmla="*/ 220527 w 342899"/>
                <a:gd name="connsiteY23" fmla="*/ 507063 h 514350"/>
                <a:gd name="connsiteX24" fmla="*/ 220527 w 342899"/>
                <a:gd name="connsiteY24" fmla="*/ 436555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42899" h="514350">
                  <a:moveTo>
                    <a:pt x="174450" y="389620"/>
                  </a:moveTo>
                  <a:lnTo>
                    <a:pt x="145518" y="360688"/>
                  </a:lnTo>
                  <a:lnTo>
                    <a:pt x="174450" y="331756"/>
                  </a:lnTo>
                  <a:lnTo>
                    <a:pt x="198667" y="307538"/>
                  </a:lnTo>
                  <a:lnTo>
                    <a:pt x="220099" y="286107"/>
                  </a:lnTo>
                  <a:lnTo>
                    <a:pt x="220099" y="211741"/>
                  </a:lnTo>
                  <a:lnTo>
                    <a:pt x="212383" y="211741"/>
                  </a:lnTo>
                  <a:lnTo>
                    <a:pt x="212383" y="86368"/>
                  </a:lnTo>
                  <a:lnTo>
                    <a:pt x="290607" y="86368"/>
                  </a:lnTo>
                  <a:lnTo>
                    <a:pt x="281392" y="76938"/>
                  </a:lnTo>
                  <a:lnTo>
                    <a:pt x="311396" y="48220"/>
                  </a:lnTo>
                  <a:lnTo>
                    <a:pt x="335184" y="24432"/>
                  </a:lnTo>
                  <a:lnTo>
                    <a:pt x="335184" y="16073"/>
                  </a:lnTo>
                  <a:lnTo>
                    <a:pt x="16073" y="16073"/>
                  </a:lnTo>
                  <a:lnTo>
                    <a:pt x="118729" y="118301"/>
                  </a:lnTo>
                  <a:cubicBezTo>
                    <a:pt x="122359" y="122180"/>
                    <a:pt x="125263" y="126681"/>
                    <a:pt x="127301" y="131588"/>
                  </a:cubicBezTo>
                  <a:cubicBezTo>
                    <a:pt x="129344" y="136555"/>
                    <a:pt x="130434" y="141862"/>
                    <a:pt x="130516" y="147233"/>
                  </a:cubicBezTo>
                  <a:lnTo>
                    <a:pt x="130516" y="391978"/>
                  </a:lnTo>
                  <a:cubicBezTo>
                    <a:pt x="130799" y="400574"/>
                    <a:pt x="128564" y="409065"/>
                    <a:pt x="124087" y="416409"/>
                  </a:cubicBezTo>
                  <a:cubicBezTo>
                    <a:pt x="120069" y="422860"/>
                    <a:pt x="115323" y="428829"/>
                    <a:pt x="109942" y="434197"/>
                  </a:cubicBezTo>
                  <a:lnTo>
                    <a:pt x="95369" y="447270"/>
                  </a:lnTo>
                  <a:cubicBezTo>
                    <a:pt x="91651" y="449919"/>
                    <a:pt x="89297" y="454079"/>
                    <a:pt x="88940" y="458629"/>
                  </a:cubicBezTo>
                  <a:lnTo>
                    <a:pt x="88940" y="507063"/>
                  </a:lnTo>
                  <a:lnTo>
                    <a:pt x="220527" y="507063"/>
                  </a:lnTo>
                  <a:lnTo>
                    <a:pt x="220527" y="436555"/>
                  </a:lnTo>
                  <a:close/>
                </a:path>
              </a:pathLst>
            </a:custGeom>
            <a:solidFill>
              <a:srgbClr val="939393"/>
            </a:solidFill>
            <a:ln w="9525" cap="flat">
              <a:noFill/>
              <a:prstDash val="solid"/>
              <a:miter/>
            </a:ln>
          </p:spPr>
          <p:txBody>
            <a:bodyPr rtlCol="0" anchor="ctr"/>
            <a:lstStyle/>
            <a:p>
              <a:pPr rtl="0"/>
              <a:endParaRPr lang="fr-FR"/>
            </a:p>
          </p:txBody>
        </p:sp>
        <p:sp>
          <p:nvSpPr>
            <p:cNvPr id="37" name="Forme libre : Forme 36">
              <a:extLst>
                <a:ext uri="{FF2B5EF4-FFF2-40B4-BE49-F238E27FC236}">
                  <a16:creationId xmlns:a16="http://schemas.microsoft.com/office/drawing/2014/main" id="{F5564949-E096-4243-9DE8-B9CA2F1066B5}"/>
                </a:ext>
              </a:extLst>
            </p:cNvPr>
            <p:cNvSpPr/>
            <p:nvPr/>
          </p:nvSpPr>
          <p:spPr>
            <a:xfrm>
              <a:off x="4494392" y="3592943"/>
              <a:ext cx="85725" cy="85725"/>
            </a:xfrm>
            <a:custGeom>
              <a:avLst/>
              <a:gdLst>
                <a:gd name="connsiteX0" fmla="*/ 22288 w 85724"/>
                <a:gd name="connsiteY0" fmla="*/ 83153 h 85725"/>
                <a:gd name="connsiteX1" fmla="*/ 69651 w 85724"/>
                <a:gd name="connsiteY1" fmla="*/ 35790 h 85725"/>
                <a:gd name="connsiteX2" fmla="*/ 71795 w 85724"/>
                <a:gd name="connsiteY2" fmla="*/ 33647 h 85725"/>
                <a:gd name="connsiteX3" fmla="*/ 78867 w 85724"/>
                <a:gd name="connsiteY3" fmla="*/ 26575 h 85725"/>
                <a:gd name="connsiteX4" fmla="*/ 88940 w 85724"/>
                <a:gd name="connsiteY4" fmla="*/ 16073 h 85725"/>
                <a:gd name="connsiteX5" fmla="*/ 49292 w 85724"/>
                <a:gd name="connsiteY5" fmla="*/ 16073 h 85725"/>
                <a:gd name="connsiteX6" fmla="*/ 22288 w 85724"/>
                <a:gd name="connsiteY6" fmla="*/ 16073 h 85725"/>
                <a:gd name="connsiteX7" fmla="*/ 16073 w 85724"/>
                <a:gd name="connsiteY7" fmla="*/ 16073 h 85725"/>
                <a:gd name="connsiteX8" fmla="*/ 16073 w 85724"/>
                <a:gd name="connsiteY8" fmla="*/ 89368 h 85725"/>
                <a:gd name="connsiteX9" fmla="*/ 22288 w 85724"/>
                <a:gd name="connsiteY9" fmla="*/ 83153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724" h="85725">
                  <a:moveTo>
                    <a:pt x="22288" y="83153"/>
                  </a:moveTo>
                  <a:lnTo>
                    <a:pt x="69651" y="35790"/>
                  </a:lnTo>
                  <a:lnTo>
                    <a:pt x="71795" y="33647"/>
                  </a:lnTo>
                  <a:lnTo>
                    <a:pt x="78867" y="26575"/>
                  </a:lnTo>
                  <a:lnTo>
                    <a:pt x="88940" y="16073"/>
                  </a:lnTo>
                  <a:lnTo>
                    <a:pt x="49292" y="16073"/>
                  </a:lnTo>
                  <a:lnTo>
                    <a:pt x="22288" y="16073"/>
                  </a:lnTo>
                  <a:lnTo>
                    <a:pt x="16073" y="16073"/>
                  </a:lnTo>
                  <a:lnTo>
                    <a:pt x="16073" y="89368"/>
                  </a:lnTo>
                  <a:lnTo>
                    <a:pt x="22288" y="83153"/>
                  </a:lnTo>
                  <a:close/>
                </a:path>
              </a:pathLst>
            </a:custGeom>
            <a:solidFill>
              <a:srgbClr val="C2C2C2"/>
            </a:solidFill>
            <a:ln w="9525" cap="flat">
              <a:noFill/>
              <a:prstDash val="solid"/>
              <a:miter/>
            </a:ln>
          </p:spPr>
          <p:txBody>
            <a:bodyPr rtlCol="0" anchor="ctr"/>
            <a:lstStyle/>
            <a:p>
              <a:pPr rtl="0"/>
              <a:endParaRPr lang="fr-FR"/>
            </a:p>
          </p:txBody>
        </p:sp>
        <p:sp>
          <p:nvSpPr>
            <p:cNvPr id="38" name="Forme libre : Forme 37">
              <a:extLst>
                <a:ext uri="{FF2B5EF4-FFF2-40B4-BE49-F238E27FC236}">
                  <a16:creationId xmlns:a16="http://schemas.microsoft.com/office/drawing/2014/main" id="{A73AAAA9-F602-4AA4-A5E3-3A1FDA788A39}"/>
                </a:ext>
              </a:extLst>
            </p:cNvPr>
            <p:cNvSpPr/>
            <p:nvPr/>
          </p:nvSpPr>
          <p:spPr>
            <a:xfrm>
              <a:off x="4494392" y="3478929"/>
              <a:ext cx="385762" cy="621506"/>
            </a:xfrm>
            <a:custGeom>
              <a:avLst/>
              <a:gdLst>
                <a:gd name="connsiteX0" fmla="*/ 343328 w 385762"/>
                <a:gd name="connsiteY0" fmla="*/ 225885 h 621506"/>
                <a:gd name="connsiteX1" fmla="*/ 343328 w 385762"/>
                <a:gd name="connsiteY1" fmla="*/ 16073 h 621506"/>
                <a:gd name="connsiteX2" fmla="*/ 299609 w 385762"/>
                <a:gd name="connsiteY2" fmla="*/ 16073 h 621506"/>
                <a:gd name="connsiteX3" fmla="*/ 338185 w 385762"/>
                <a:gd name="connsiteY3" fmla="*/ 54864 h 621506"/>
                <a:gd name="connsiteX4" fmla="*/ 326183 w 385762"/>
                <a:gd name="connsiteY4" fmla="*/ 67294 h 621506"/>
                <a:gd name="connsiteX5" fmla="*/ 297251 w 385762"/>
                <a:gd name="connsiteY5" fmla="*/ 96226 h 621506"/>
                <a:gd name="connsiteX6" fmla="*/ 196953 w 385762"/>
                <a:gd name="connsiteY6" fmla="*/ 196525 h 621506"/>
                <a:gd name="connsiteX7" fmla="*/ 194810 w 385762"/>
                <a:gd name="connsiteY7" fmla="*/ 198882 h 621506"/>
                <a:gd name="connsiteX8" fmla="*/ 187738 w 385762"/>
                <a:gd name="connsiteY8" fmla="*/ 205740 h 621506"/>
                <a:gd name="connsiteX9" fmla="*/ 177236 w 385762"/>
                <a:gd name="connsiteY9" fmla="*/ 216456 h 621506"/>
                <a:gd name="connsiteX10" fmla="*/ 217313 w 385762"/>
                <a:gd name="connsiteY10" fmla="*/ 216456 h 621506"/>
                <a:gd name="connsiteX11" fmla="*/ 258246 w 385762"/>
                <a:gd name="connsiteY11" fmla="*/ 216456 h 621506"/>
                <a:gd name="connsiteX12" fmla="*/ 258246 w 385762"/>
                <a:gd name="connsiteY12" fmla="*/ 225885 h 621506"/>
                <a:gd name="connsiteX13" fmla="*/ 258246 w 385762"/>
                <a:gd name="connsiteY13" fmla="*/ 257389 h 621506"/>
                <a:gd name="connsiteX14" fmla="*/ 258246 w 385762"/>
                <a:gd name="connsiteY14" fmla="*/ 300895 h 621506"/>
                <a:gd name="connsiteX15" fmla="*/ 258246 w 385762"/>
                <a:gd name="connsiteY15" fmla="*/ 341828 h 621506"/>
                <a:gd name="connsiteX16" fmla="*/ 217313 w 385762"/>
                <a:gd name="connsiteY16" fmla="*/ 341828 h 621506"/>
                <a:gd name="connsiteX17" fmla="*/ 180022 w 385762"/>
                <a:gd name="connsiteY17" fmla="*/ 341828 h 621506"/>
                <a:gd name="connsiteX18" fmla="*/ 189023 w 385762"/>
                <a:gd name="connsiteY18" fmla="*/ 351044 h 621506"/>
                <a:gd name="connsiteX19" fmla="*/ 129873 w 385762"/>
                <a:gd name="connsiteY19" fmla="*/ 410194 h 621506"/>
                <a:gd name="connsiteX20" fmla="*/ 129659 w 385762"/>
                <a:gd name="connsiteY20" fmla="*/ 410623 h 621506"/>
                <a:gd name="connsiteX21" fmla="*/ 114657 w 385762"/>
                <a:gd name="connsiteY21" fmla="*/ 425410 h 621506"/>
                <a:gd name="connsiteX22" fmla="*/ 100727 w 385762"/>
                <a:gd name="connsiteY22" fmla="*/ 439555 h 621506"/>
                <a:gd name="connsiteX23" fmla="*/ 86582 w 385762"/>
                <a:gd name="connsiteY23" fmla="*/ 425410 h 621506"/>
                <a:gd name="connsiteX24" fmla="*/ 71795 w 385762"/>
                <a:gd name="connsiteY24" fmla="*/ 410623 h 621506"/>
                <a:gd name="connsiteX25" fmla="*/ 69651 w 385762"/>
                <a:gd name="connsiteY25" fmla="*/ 408265 h 621506"/>
                <a:gd name="connsiteX26" fmla="*/ 22288 w 385762"/>
                <a:gd name="connsiteY26" fmla="*/ 361117 h 621506"/>
                <a:gd name="connsiteX27" fmla="*/ 16073 w 385762"/>
                <a:gd name="connsiteY27" fmla="*/ 354902 h 621506"/>
                <a:gd name="connsiteX28" fmla="*/ 16073 w 385762"/>
                <a:gd name="connsiteY28" fmla="*/ 425410 h 621506"/>
                <a:gd name="connsiteX29" fmla="*/ 16073 w 385762"/>
                <a:gd name="connsiteY29" fmla="*/ 619577 h 621506"/>
                <a:gd name="connsiteX30" fmla="*/ 22288 w 385762"/>
                <a:gd name="connsiteY30" fmla="*/ 619577 h 621506"/>
                <a:gd name="connsiteX31" fmla="*/ 384262 w 385762"/>
                <a:gd name="connsiteY31" fmla="*/ 619577 h 621506"/>
                <a:gd name="connsiteX32" fmla="*/ 384262 w 385762"/>
                <a:gd name="connsiteY32" fmla="*/ 326612 h 621506"/>
                <a:gd name="connsiteX33" fmla="*/ 343328 w 385762"/>
                <a:gd name="connsiteY33" fmla="*/ 285679 h 621506"/>
                <a:gd name="connsiteX34" fmla="*/ 343328 w 385762"/>
                <a:gd name="connsiteY34" fmla="*/ 225885 h 621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85762" h="621506">
                  <a:moveTo>
                    <a:pt x="343328" y="225885"/>
                  </a:moveTo>
                  <a:lnTo>
                    <a:pt x="343328" y="16073"/>
                  </a:lnTo>
                  <a:lnTo>
                    <a:pt x="299609" y="16073"/>
                  </a:lnTo>
                  <a:lnTo>
                    <a:pt x="338185" y="54864"/>
                  </a:lnTo>
                  <a:lnTo>
                    <a:pt x="326183" y="67294"/>
                  </a:lnTo>
                  <a:lnTo>
                    <a:pt x="297251" y="96226"/>
                  </a:lnTo>
                  <a:lnTo>
                    <a:pt x="196953" y="196525"/>
                  </a:lnTo>
                  <a:lnTo>
                    <a:pt x="194810" y="198882"/>
                  </a:lnTo>
                  <a:lnTo>
                    <a:pt x="187738" y="205740"/>
                  </a:lnTo>
                  <a:lnTo>
                    <a:pt x="177236" y="216456"/>
                  </a:lnTo>
                  <a:lnTo>
                    <a:pt x="217313" y="216456"/>
                  </a:lnTo>
                  <a:lnTo>
                    <a:pt x="258246" y="216456"/>
                  </a:lnTo>
                  <a:lnTo>
                    <a:pt x="258246" y="225885"/>
                  </a:lnTo>
                  <a:lnTo>
                    <a:pt x="258246" y="257389"/>
                  </a:lnTo>
                  <a:lnTo>
                    <a:pt x="258246" y="300895"/>
                  </a:lnTo>
                  <a:lnTo>
                    <a:pt x="258246" y="341828"/>
                  </a:lnTo>
                  <a:lnTo>
                    <a:pt x="217313" y="341828"/>
                  </a:lnTo>
                  <a:lnTo>
                    <a:pt x="180022" y="341828"/>
                  </a:lnTo>
                  <a:lnTo>
                    <a:pt x="189023" y="351044"/>
                  </a:lnTo>
                  <a:lnTo>
                    <a:pt x="129873" y="410194"/>
                  </a:lnTo>
                  <a:lnTo>
                    <a:pt x="129659" y="410623"/>
                  </a:lnTo>
                  <a:lnTo>
                    <a:pt x="114657" y="425410"/>
                  </a:lnTo>
                  <a:lnTo>
                    <a:pt x="100727" y="439555"/>
                  </a:lnTo>
                  <a:lnTo>
                    <a:pt x="86582" y="425410"/>
                  </a:lnTo>
                  <a:lnTo>
                    <a:pt x="71795" y="410623"/>
                  </a:lnTo>
                  <a:lnTo>
                    <a:pt x="69651" y="408265"/>
                  </a:lnTo>
                  <a:lnTo>
                    <a:pt x="22288" y="361117"/>
                  </a:lnTo>
                  <a:lnTo>
                    <a:pt x="16073" y="354902"/>
                  </a:lnTo>
                  <a:lnTo>
                    <a:pt x="16073" y="425410"/>
                  </a:lnTo>
                  <a:lnTo>
                    <a:pt x="16073" y="619577"/>
                  </a:lnTo>
                  <a:lnTo>
                    <a:pt x="22288" y="619577"/>
                  </a:lnTo>
                  <a:lnTo>
                    <a:pt x="384262" y="619577"/>
                  </a:lnTo>
                  <a:lnTo>
                    <a:pt x="384262" y="326612"/>
                  </a:lnTo>
                  <a:lnTo>
                    <a:pt x="343328" y="285679"/>
                  </a:lnTo>
                  <a:lnTo>
                    <a:pt x="343328" y="225885"/>
                  </a:lnTo>
                  <a:close/>
                </a:path>
              </a:pathLst>
            </a:custGeom>
            <a:solidFill>
              <a:srgbClr val="C2C2C2"/>
            </a:solidFill>
            <a:ln w="9525" cap="flat">
              <a:noFill/>
              <a:prstDash val="solid"/>
              <a:miter/>
            </a:ln>
          </p:spPr>
          <p:txBody>
            <a:bodyPr rtlCol="0" anchor="ctr"/>
            <a:lstStyle/>
            <a:p>
              <a:pPr rtl="0"/>
              <a:endParaRPr lang="fr-FR"/>
            </a:p>
          </p:txBody>
        </p:sp>
        <p:sp>
          <p:nvSpPr>
            <p:cNvPr id="39" name="Forme libre : Forme 38">
              <a:extLst>
                <a:ext uri="{FF2B5EF4-FFF2-40B4-BE49-F238E27FC236}">
                  <a16:creationId xmlns:a16="http://schemas.microsoft.com/office/drawing/2014/main" id="{408798B3-73BC-4F6A-8E7B-2ACB2D99363F}"/>
                </a:ext>
              </a:extLst>
            </p:cNvPr>
            <p:cNvSpPr/>
            <p:nvPr/>
          </p:nvSpPr>
          <p:spPr>
            <a:xfrm>
              <a:off x="4862581" y="3478929"/>
              <a:ext cx="64294" cy="300038"/>
            </a:xfrm>
            <a:custGeom>
              <a:avLst/>
              <a:gdLst>
                <a:gd name="connsiteX0" fmla="*/ 16073 w 64293"/>
                <a:gd name="connsiteY0" fmla="*/ 16073 h 300037"/>
                <a:gd name="connsiteX1" fmla="*/ 16073 w 64293"/>
                <a:gd name="connsiteY1" fmla="*/ 225885 h 300037"/>
                <a:gd name="connsiteX2" fmla="*/ 16073 w 64293"/>
                <a:gd name="connsiteY2" fmla="*/ 268319 h 300037"/>
                <a:gd name="connsiteX3" fmla="*/ 36433 w 64293"/>
                <a:gd name="connsiteY3" fmla="*/ 289108 h 300037"/>
                <a:gd name="connsiteX4" fmla="*/ 57007 w 64293"/>
                <a:gd name="connsiteY4" fmla="*/ 268319 h 300037"/>
                <a:gd name="connsiteX5" fmla="*/ 57007 w 64293"/>
                <a:gd name="connsiteY5" fmla="*/ 225885 h 300037"/>
                <a:gd name="connsiteX6" fmla="*/ 57007 w 64293"/>
                <a:gd name="connsiteY6" fmla="*/ 16073 h 300037"/>
                <a:gd name="connsiteX7" fmla="*/ 16073 w 64293"/>
                <a:gd name="connsiteY7" fmla="*/ 16073 h 300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93" h="300037">
                  <a:moveTo>
                    <a:pt x="16073" y="16073"/>
                  </a:moveTo>
                  <a:lnTo>
                    <a:pt x="16073" y="225885"/>
                  </a:lnTo>
                  <a:lnTo>
                    <a:pt x="16073" y="268319"/>
                  </a:lnTo>
                  <a:lnTo>
                    <a:pt x="36433" y="289108"/>
                  </a:lnTo>
                  <a:lnTo>
                    <a:pt x="57007" y="268319"/>
                  </a:lnTo>
                  <a:lnTo>
                    <a:pt x="57007" y="225885"/>
                  </a:lnTo>
                  <a:lnTo>
                    <a:pt x="57007" y="16073"/>
                  </a:lnTo>
                  <a:lnTo>
                    <a:pt x="16073" y="16073"/>
                  </a:lnTo>
                  <a:close/>
                </a:path>
              </a:pathLst>
            </a:custGeom>
            <a:solidFill>
              <a:srgbClr val="C2C2C2"/>
            </a:solidFill>
            <a:ln w="9525" cap="flat">
              <a:noFill/>
              <a:prstDash val="solid"/>
              <a:miter/>
            </a:ln>
          </p:spPr>
          <p:txBody>
            <a:bodyPr rtlCol="0" anchor="ctr"/>
            <a:lstStyle/>
            <a:p>
              <a:pPr rtl="0"/>
              <a:endParaRPr lang="fr-FR"/>
            </a:p>
          </p:txBody>
        </p:sp>
        <p:sp>
          <p:nvSpPr>
            <p:cNvPr id="40" name="Forme libre : Forme 39">
              <a:extLst>
                <a:ext uri="{FF2B5EF4-FFF2-40B4-BE49-F238E27FC236}">
                  <a16:creationId xmlns:a16="http://schemas.microsoft.com/office/drawing/2014/main" id="{1172FFA9-1DCD-4F59-974C-23F408FD97CA}"/>
                </a:ext>
              </a:extLst>
            </p:cNvPr>
            <p:cNvSpPr/>
            <p:nvPr/>
          </p:nvSpPr>
          <p:spPr>
            <a:xfrm>
              <a:off x="4476604" y="3639449"/>
              <a:ext cx="235743" cy="235744"/>
            </a:xfrm>
            <a:custGeom>
              <a:avLst/>
              <a:gdLst>
                <a:gd name="connsiteX0" fmla="*/ 147661 w 235743"/>
                <a:gd name="connsiteY0" fmla="*/ 140375 h 235743"/>
                <a:gd name="connsiteX1" fmla="*/ 235101 w 235743"/>
                <a:gd name="connsiteY1" fmla="*/ 140375 h 235743"/>
                <a:gd name="connsiteX2" fmla="*/ 235101 w 235743"/>
                <a:gd name="connsiteY2" fmla="*/ 96869 h 235743"/>
                <a:gd name="connsiteX3" fmla="*/ 147661 w 235743"/>
                <a:gd name="connsiteY3" fmla="*/ 96869 h 235743"/>
                <a:gd name="connsiteX4" fmla="*/ 116157 w 235743"/>
                <a:gd name="connsiteY4" fmla="*/ 96869 h 235743"/>
                <a:gd name="connsiteX5" fmla="*/ 99441 w 235743"/>
                <a:gd name="connsiteY5" fmla="*/ 96869 h 235743"/>
                <a:gd name="connsiteX6" fmla="*/ 116157 w 235743"/>
                <a:gd name="connsiteY6" fmla="*/ 79939 h 235743"/>
                <a:gd name="connsiteX7" fmla="*/ 130730 w 235743"/>
                <a:gd name="connsiteY7" fmla="*/ 65365 h 235743"/>
                <a:gd name="connsiteX8" fmla="*/ 147661 w 235743"/>
                <a:gd name="connsiteY8" fmla="*/ 48006 h 235743"/>
                <a:gd name="connsiteX9" fmla="*/ 149161 w 235743"/>
                <a:gd name="connsiteY9" fmla="*/ 46720 h 235743"/>
                <a:gd name="connsiteX10" fmla="*/ 147661 w 235743"/>
                <a:gd name="connsiteY10" fmla="*/ 45434 h 235743"/>
                <a:gd name="connsiteX11" fmla="*/ 118515 w 235743"/>
                <a:gd name="connsiteY11" fmla="*/ 16073 h 235743"/>
                <a:gd name="connsiteX12" fmla="*/ 116157 w 235743"/>
                <a:gd name="connsiteY12" fmla="*/ 18217 h 235743"/>
                <a:gd name="connsiteX13" fmla="*/ 69223 w 235743"/>
                <a:gd name="connsiteY13" fmla="*/ 65365 h 235743"/>
                <a:gd name="connsiteX14" fmla="*/ 40076 w 235743"/>
                <a:gd name="connsiteY14" fmla="*/ 94512 h 235743"/>
                <a:gd name="connsiteX15" fmla="*/ 33861 w 235743"/>
                <a:gd name="connsiteY15" fmla="*/ 100727 h 235743"/>
                <a:gd name="connsiteX16" fmla="*/ 16073 w 235743"/>
                <a:gd name="connsiteY16" fmla="*/ 118515 h 235743"/>
                <a:gd name="connsiteX17" fmla="*/ 33861 w 235743"/>
                <a:gd name="connsiteY17" fmla="*/ 136303 h 235743"/>
                <a:gd name="connsiteX18" fmla="*/ 40076 w 235743"/>
                <a:gd name="connsiteY18" fmla="*/ 142732 h 235743"/>
                <a:gd name="connsiteX19" fmla="*/ 116157 w 235743"/>
                <a:gd name="connsiteY19" fmla="*/ 218813 h 235743"/>
                <a:gd name="connsiteX20" fmla="*/ 118515 w 235743"/>
                <a:gd name="connsiteY20" fmla="*/ 221171 h 235743"/>
                <a:gd name="connsiteX21" fmla="*/ 147661 w 235743"/>
                <a:gd name="connsiteY21" fmla="*/ 191810 h 235743"/>
                <a:gd name="connsiteX22" fmla="*/ 149161 w 235743"/>
                <a:gd name="connsiteY22" fmla="*/ 190524 h 235743"/>
                <a:gd name="connsiteX23" fmla="*/ 147661 w 235743"/>
                <a:gd name="connsiteY23" fmla="*/ 189024 h 235743"/>
                <a:gd name="connsiteX24" fmla="*/ 116157 w 235743"/>
                <a:gd name="connsiteY24" fmla="*/ 157305 h 235743"/>
                <a:gd name="connsiteX25" fmla="*/ 99441 w 235743"/>
                <a:gd name="connsiteY25" fmla="*/ 140375 h 235743"/>
                <a:gd name="connsiteX26" fmla="*/ 116157 w 235743"/>
                <a:gd name="connsiteY26" fmla="*/ 140375 h 235743"/>
                <a:gd name="connsiteX27" fmla="*/ 147661 w 235743"/>
                <a:gd name="connsiteY27" fmla="*/ 140375 h 23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35743" h="235743">
                  <a:moveTo>
                    <a:pt x="147661" y="140375"/>
                  </a:moveTo>
                  <a:lnTo>
                    <a:pt x="235101" y="140375"/>
                  </a:lnTo>
                  <a:lnTo>
                    <a:pt x="235101" y="96869"/>
                  </a:lnTo>
                  <a:lnTo>
                    <a:pt x="147661" y="96869"/>
                  </a:lnTo>
                  <a:lnTo>
                    <a:pt x="116157" y="96869"/>
                  </a:lnTo>
                  <a:lnTo>
                    <a:pt x="99441" y="96869"/>
                  </a:lnTo>
                  <a:lnTo>
                    <a:pt x="116157" y="79939"/>
                  </a:lnTo>
                  <a:lnTo>
                    <a:pt x="130730" y="65365"/>
                  </a:lnTo>
                  <a:lnTo>
                    <a:pt x="147661" y="48006"/>
                  </a:lnTo>
                  <a:lnTo>
                    <a:pt x="149161" y="46720"/>
                  </a:lnTo>
                  <a:lnTo>
                    <a:pt x="147661" y="45434"/>
                  </a:lnTo>
                  <a:lnTo>
                    <a:pt x="118515" y="16073"/>
                  </a:lnTo>
                  <a:lnTo>
                    <a:pt x="116157" y="18217"/>
                  </a:lnTo>
                  <a:lnTo>
                    <a:pt x="69223" y="65365"/>
                  </a:lnTo>
                  <a:lnTo>
                    <a:pt x="40076" y="94512"/>
                  </a:lnTo>
                  <a:lnTo>
                    <a:pt x="33861" y="100727"/>
                  </a:lnTo>
                  <a:lnTo>
                    <a:pt x="16073" y="118515"/>
                  </a:lnTo>
                  <a:lnTo>
                    <a:pt x="33861" y="136303"/>
                  </a:lnTo>
                  <a:lnTo>
                    <a:pt x="40076" y="142732"/>
                  </a:lnTo>
                  <a:lnTo>
                    <a:pt x="116157" y="218813"/>
                  </a:lnTo>
                  <a:lnTo>
                    <a:pt x="118515" y="221171"/>
                  </a:lnTo>
                  <a:lnTo>
                    <a:pt x="147661" y="191810"/>
                  </a:lnTo>
                  <a:lnTo>
                    <a:pt x="149161" y="190524"/>
                  </a:lnTo>
                  <a:lnTo>
                    <a:pt x="147661" y="189024"/>
                  </a:lnTo>
                  <a:lnTo>
                    <a:pt x="116157" y="157305"/>
                  </a:lnTo>
                  <a:lnTo>
                    <a:pt x="99441" y="140375"/>
                  </a:lnTo>
                  <a:lnTo>
                    <a:pt x="116157" y="140375"/>
                  </a:lnTo>
                  <a:lnTo>
                    <a:pt x="147661" y="140375"/>
                  </a:lnTo>
                  <a:close/>
                </a:path>
              </a:pathLst>
            </a:custGeom>
            <a:solidFill>
              <a:schemeClr val="accent1"/>
            </a:solidFill>
            <a:ln w="9525" cap="flat">
              <a:noFill/>
              <a:prstDash val="solid"/>
              <a:miter/>
            </a:ln>
          </p:spPr>
          <p:txBody>
            <a:bodyPr rtlCol="0" anchor="ctr"/>
            <a:lstStyle/>
            <a:p>
              <a:pPr rtl="0"/>
              <a:endParaRPr lang="fr-FR"/>
            </a:p>
          </p:txBody>
        </p:sp>
      </p:grpSp>
      <p:sp>
        <p:nvSpPr>
          <p:cNvPr id="19" name="Titre 18">
            <a:extLst>
              <a:ext uri="{FF2B5EF4-FFF2-40B4-BE49-F238E27FC236}">
                <a16:creationId xmlns:a16="http://schemas.microsoft.com/office/drawing/2014/main" id="{8B0DFF08-18BB-43F9-A874-5BC66B576EE2}"/>
              </a:ext>
            </a:extLst>
          </p:cNvPr>
          <p:cNvSpPr>
            <a:spLocks noGrp="1"/>
          </p:cNvSpPr>
          <p:nvPr>
            <p:ph type="title"/>
          </p:nvPr>
        </p:nvSpPr>
        <p:spPr>
          <a:xfrm>
            <a:off x="154223" y="178248"/>
            <a:ext cx="8675370" cy="547956"/>
          </a:xfrm>
        </p:spPr>
        <p:txBody>
          <a:bodyPr rtlCol="0">
            <a:normAutofit fontScale="90000"/>
          </a:bodyPr>
          <a:lstStyle/>
          <a:p>
            <a:pPr rtl="0"/>
            <a:r>
              <a:rPr lang="fr-FR" sz="2400" dirty="0"/>
              <a:t>4</a:t>
            </a:r>
            <a:r>
              <a:rPr lang="fr-FR" sz="2400" dirty="0" smtClean="0"/>
              <a:t>. </a:t>
            </a:r>
            <a:r>
              <a:rPr lang="fr-FR" sz="2400" dirty="0"/>
              <a:t>L’</a:t>
            </a:r>
            <a:r>
              <a:rPr lang="fr-FR" sz="2400" dirty="0">
                <a:solidFill>
                  <a:srgbClr val="0070C0"/>
                </a:solidFill>
              </a:rPr>
              <a:t>ARS</a:t>
            </a:r>
            <a:r>
              <a:rPr lang="fr-FR" sz="2400" dirty="0"/>
              <a:t> VISUALISE L’ETAT DES STOCKS EPI AU SEIN DE SA REGION </a:t>
            </a:r>
          </a:p>
        </p:txBody>
      </p:sp>
      <p:pic>
        <p:nvPicPr>
          <p:cNvPr id="2" name="Image 1"/>
          <p:cNvPicPr>
            <a:picLocks noChangeAspect="1"/>
          </p:cNvPicPr>
          <p:nvPr/>
        </p:nvPicPr>
        <p:blipFill>
          <a:blip r:embed="rId5"/>
          <a:stretch>
            <a:fillRect/>
          </a:stretch>
        </p:blipFill>
        <p:spPr>
          <a:xfrm>
            <a:off x="7877292" y="607643"/>
            <a:ext cx="2001189" cy="1932369"/>
          </a:xfrm>
          <a:prstGeom prst="rect">
            <a:avLst/>
          </a:prstGeom>
        </p:spPr>
      </p:pic>
      <p:pic>
        <p:nvPicPr>
          <p:cNvPr id="3" name="Image 2"/>
          <p:cNvPicPr>
            <a:picLocks noChangeAspect="1"/>
          </p:cNvPicPr>
          <p:nvPr/>
        </p:nvPicPr>
        <p:blipFill>
          <a:blip r:embed="rId6"/>
          <a:stretch>
            <a:fillRect/>
          </a:stretch>
        </p:blipFill>
        <p:spPr>
          <a:xfrm>
            <a:off x="5341390" y="2112158"/>
            <a:ext cx="3748077" cy="2187709"/>
          </a:xfrm>
          <a:prstGeom prst="rect">
            <a:avLst/>
          </a:prstGeom>
        </p:spPr>
      </p:pic>
      <p:pic>
        <p:nvPicPr>
          <p:cNvPr id="11" name="Image 10"/>
          <p:cNvPicPr>
            <a:picLocks noChangeAspect="1"/>
          </p:cNvPicPr>
          <p:nvPr/>
        </p:nvPicPr>
        <p:blipFill>
          <a:blip r:embed="rId7"/>
          <a:stretch>
            <a:fillRect/>
          </a:stretch>
        </p:blipFill>
        <p:spPr>
          <a:xfrm>
            <a:off x="4293408" y="5444836"/>
            <a:ext cx="3864996" cy="1536366"/>
          </a:xfrm>
          <a:prstGeom prst="rect">
            <a:avLst/>
          </a:prstGeom>
        </p:spPr>
      </p:pic>
      <p:sp>
        <p:nvSpPr>
          <p:cNvPr id="43" name="Rectangle à coins arrondis 42"/>
          <p:cNvSpPr/>
          <p:nvPr/>
        </p:nvSpPr>
        <p:spPr>
          <a:xfrm>
            <a:off x="5706272" y="4230786"/>
            <a:ext cx="2015400" cy="88444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tx1"/>
                </a:solidFill>
              </a:rPr>
              <a:t>Je peux, dans les menus déroulants, choisir les consommables à afficher ou filtrer par catégorie d’établissement</a:t>
            </a:r>
            <a:endParaRPr lang="fr-FR" sz="1200" dirty="0">
              <a:solidFill>
                <a:schemeClr val="tx1"/>
              </a:solidFill>
            </a:endParaRPr>
          </a:p>
        </p:txBody>
      </p:sp>
      <p:cxnSp>
        <p:nvCxnSpPr>
          <p:cNvPr id="48" name="Connecteur droit avec flèche 47"/>
          <p:cNvCxnSpPr/>
          <p:nvPr/>
        </p:nvCxnSpPr>
        <p:spPr>
          <a:xfrm flipH="1">
            <a:off x="6134594" y="5151662"/>
            <a:ext cx="630309" cy="11591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Connecteur droit avec flèche 43"/>
          <p:cNvCxnSpPr/>
          <p:nvPr/>
        </p:nvCxnSpPr>
        <p:spPr>
          <a:xfrm flipH="1">
            <a:off x="6134595" y="5127371"/>
            <a:ext cx="630309" cy="15909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19834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Image 32"/>
          <p:cNvPicPr>
            <a:picLocks noChangeAspect="1"/>
          </p:cNvPicPr>
          <p:nvPr/>
        </p:nvPicPr>
        <p:blipFill>
          <a:blip r:embed="rId3"/>
          <a:stretch>
            <a:fillRect/>
          </a:stretch>
        </p:blipFill>
        <p:spPr>
          <a:xfrm>
            <a:off x="4643106" y="2775178"/>
            <a:ext cx="3324346" cy="1892943"/>
          </a:xfrm>
          <a:prstGeom prst="rect">
            <a:avLst/>
          </a:prstGeom>
        </p:spPr>
      </p:pic>
      <p:pic>
        <p:nvPicPr>
          <p:cNvPr id="34" name="Image 33">
            <a:extLst>
              <a:ext uri="{FF2B5EF4-FFF2-40B4-BE49-F238E27FC236}">
                <a16:creationId xmlns:a16="http://schemas.microsoft.com/office/drawing/2014/main" id="{73E54274-77D8-47B4-A155-00415DA2015B}"/>
              </a:ext>
            </a:extLst>
          </p:cNvPr>
          <p:cNvPicPr>
            <a:picLocks noChangeAspect="1"/>
          </p:cNvPicPr>
          <p:nvPr/>
        </p:nvPicPr>
        <p:blipFill>
          <a:blip r:embed="rId4"/>
          <a:stretch>
            <a:fillRect/>
          </a:stretch>
        </p:blipFill>
        <p:spPr>
          <a:xfrm>
            <a:off x="7093991" y="3565905"/>
            <a:ext cx="2225237" cy="1902402"/>
          </a:xfrm>
          <a:prstGeom prst="rect">
            <a:avLst/>
          </a:prstGeom>
        </p:spPr>
      </p:pic>
      <p:sp>
        <p:nvSpPr>
          <p:cNvPr id="3" name="Titre 2">
            <a:extLst>
              <a:ext uri="{FF2B5EF4-FFF2-40B4-BE49-F238E27FC236}">
                <a16:creationId xmlns:a16="http://schemas.microsoft.com/office/drawing/2014/main" id="{C5AEFEFF-AEA7-4E09-B58C-FB38F6443B2C}"/>
              </a:ext>
            </a:extLst>
          </p:cNvPr>
          <p:cNvSpPr>
            <a:spLocks noGrp="1"/>
          </p:cNvSpPr>
          <p:nvPr>
            <p:ph type="title"/>
          </p:nvPr>
        </p:nvSpPr>
        <p:spPr>
          <a:xfrm>
            <a:off x="153018" y="2302063"/>
            <a:ext cx="9651786" cy="547956"/>
          </a:xfrm>
        </p:spPr>
        <p:txBody>
          <a:bodyPr rtlCol="0">
            <a:normAutofit/>
          </a:bodyPr>
          <a:lstStyle/>
          <a:p>
            <a:r>
              <a:rPr lang="fr-FR" dirty="0" smtClean="0"/>
              <a:t>Connectez </a:t>
            </a:r>
            <a:r>
              <a:rPr lang="fr-FR" dirty="0"/>
              <a:t>vous </a:t>
            </a:r>
            <a:r>
              <a:rPr lang="fr-FR" dirty="0">
                <a:hlinkClick r:id="rId5"/>
              </a:rPr>
              <a:t>https://</a:t>
            </a:r>
            <a:r>
              <a:rPr lang="fr-FR" dirty="0" smtClean="0">
                <a:hlinkClick r:id="rId5"/>
              </a:rPr>
              <a:t>plage.atih.sante.fr</a:t>
            </a:r>
            <a:endParaRPr lang="fr-FR" dirty="0">
              <a:solidFill>
                <a:srgbClr val="FF0000"/>
              </a:solidFill>
            </a:endParaRPr>
          </a:p>
        </p:txBody>
      </p:sp>
      <p:sp>
        <p:nvSpPr>
          <p:cNvPr id="5" name="Zone de texte 4">
            <a:extLst>
              <a:ext uri="{FF2B5EF4-FFF2-40B4-BE49-F238E27FC236}">
                <a16:creationId xmlns:a16="http://schemas.microsoft.com/office/drawing/2014/main" id="{CC55B661-1E08-4749-93D8-1E9CF36F0697}"/>
              </a:ext>
            </a:extLst>
          </p:cNvPr>
          <p:cNvSpPr txBox="1"/>
          <p:nvPr/>
        </p:nvSpPr>
        <p:spPr>
          <a:xfrm>
            <a:off x="254000" y="2807112"/>
            <a:ext cx="4389106" cy="4770537"/>
          </a:xfrm>
          <a:prstGeom prst="rect">
            <a:avLst/>
          </a:prstGeom>
          <a:noFill/>
        </p:spPr>
        <p:txBody>
          <a:bodyPr wrap="square" rtlCol="0">
            <a:spAutoFit/>
          </a:bodyPr>
          <a:lstStyle/>
          <a:p>
            <a:pPr marL="285750" indent="-285750" rtl="0">
              <a:buFont typeface="Wingdings" panose="05000000000000000000" pitchFamily="2" charset="2"/>
              <a:buChar char="Ø"/>
            </a:pPr>
            <a:r>
              <a:rPr lang="fr-FR" sz="1600" dirty="0"/>
              <a:t>Plage est la plateforme de gestion des utilisateurs Pasrel, celui-ci étant un système d'identification unique </a:t>
            </a:r>
            <a:r>
              <a:rPr lang="fr-FR" sz="1600" dirty="0" smtClean="0"/>
              <a:t>fourni par </a:t>
            </a:r>
            <a:r>
              <a:rPr lang="fr-FR" sz="1600" dirty="0"/>
              <a:t>l'ATIH. </a:t>
            </a:r>
          </a:p>
          <a:p>
            <a:pPr marL="285750" indent="-285750" rtl="0">
              <a:buFont typeface="Wingdings" panose="05000000000000000000" pitchFamily="2" charset="2"/>
              <a:buChar char="Ø"/>
            </a:pPr>
            <a:r>
              <a:rPr lang="fr-FR" sz="1600" dirty="0" smtClean="0"/>
              <a:t>L’Administrateur Permanent d’</a:t>
            </a:r>
            <a:r>
              <a:rPr lang="fr-FR" sz="1600" dirty="0" err="1" smtClean="0"/>
              <a:t>Etablissement</a:t>
            </a:r>
            <a:r>
              <a:rPr lang="fr-FR" sz="1600" dirty="0" smtClean="0"/>
              <a:t> APE peut :</a:t>
            </a:r>
            <a:endParaRPr lang="fr-FR" sz="1600" dirty="0"/>
          </a:p>
          <a:p>
            <a:pPr marL="742950" lvl="1" indent="-285750">
              <a:buFont typeface="Wingdings" panose="05000000000000000000" pitchFamily="2" charset="2"/>
              <a:buChar char="Ø"/>
            </a:pPr>
            <a:r>
              <a:rPr lang="fr-FR" sz="1600" dirty="0" smtClean="0"/>
              <a:t>Créer</a:t>
            </a:r>
            <a:r>
              <a:rPr lang="fr-FR" sz="1600" dirty="0"/>
              <a:t>, modifier, supprimer des profils, inviter des utilisateurs sur Pasrel</a:t>
            </a:r>
          </a:p>
          <a:p>
            <a:pPr marL="742950" lvl="1" indent="-285750">
              <a:buFont typeface="Wingdings" panose="05000000000000000000" pitchFamily="2" charset="2"/>
              <a:buChar char="Ø"/>
            </a:pPr>
            <a:r>
              <a:rPr lang="fr-FR" sz="1600" dirty="0"/>
              <a:t>Changer le profil de ses administrés (accès aux différents statuts, champs, domaines, rôles…) pour leur donner accès aux fonctionnalités des </a:t>
            </a:r>
            <a:r>
              <a:rPr lang="fr-FR" sz="1600" dirty="0" smtClean="0"/>
              <a:t>applications</a:t>
            </a:r>
          </a:p>
          <a:p>
            <a:pPr marL="285750" indent="-285750">
              <a:buFont typeface="Wingdings" panose="05000000000000000000" pitchFamily="2" charset="2"/>
              <a:buChar char="Ø"/>
            </a:pPr>
            <a:r>
              <a:rPr lang="fr-FR" sz="1600" dirty="0" smtClean="0"/>
              <a:t>C’est vous qui validerez les demandes des utilisateurs de créer des profils ou ajouter des habilitations.</a:t>
            </a:r>
          </a:p>
          <a:p>
            <a:pPr marL="285750" indent="-285750">
              <a:buFont typeface="Wingdings" panose="05000000000000000000" pitchFamily="2" charset="2"/>
              <a:buChar char="Ø"/>
            </a:pPr>
            <a:r>
              <a:rPr lang="fr-FR" sz="1600" dirty="0" smtClean="0"/>
              <a:t>Vous pouvez déléguer vos pouvoir à des Administrateurs.</a:t>
            </a:r>
          </a:p>
          <a:p>
            <a:pPr marL="285750" indent="-285750">
              <a:buFont typeface="Wingdings" panose="05000000000000000000" pitchFamily="2" charset="2"/>
              <a:buChar char="Ø"/>
            </a:pPr>
            <a:r>
              <a:rPr lang="fr-FR" sz="1600" dirty="0" smtClean="0"/>
              <a:t>En cas de difficultés, adressez-vous à votre ARS en vous référant à la slide suivante.</a:t>
            </a:r>
          </a:p>
        </p:txBody>
      </p:sp>
      <p:sp>
        <p:nvSpPr>
          <p:cNvPr id="26" name="Rectangle 25" descr="Arrière-plan de rectangle rouge">
            <a:extLst>
              <a:ext uri="{FF2B5EF4-FFF2-40B4-BE49-F238E27FC236}">
                <a16:creationId xmlns:a16="http://schemas.microsoft.com/office/drawing/2014/main" id="{879DF4BA-57B6-4B2B-8BBC-D76D8587C943}"/>
              </a:ext>
            </a:extLst>
          </p:cNvPr>
          <p:cNvSpPr/>
          <p:nvPr/>
        </p:nvSpPr>
        <p:spPr>
          <a:xfrm>
            <a:off x="7601761" y="372680"/>
            <a:ext cx="2453254" cy="16756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500"/>
          </a:p>
        </p:txBody>
      </p:sp>
      <p:sp>
        <p:nvSpPr>
          <p:cNvPr id="27" name="Zone de texte 26">
            <a:extLst>
              <a:ext uri="{FF2B5EF4-FFF2-40B4-BE49-F238E27FC236}">
                <a16:creationId xmlns:a16="http://schemas.microsoft.com/office/drawing/2014/main" id="{0896F991-5E97-411F-9AC0-E174C7943B2A}"/>
              </a:ext>
            </a:extLst>
          </p:cNvPr>
          <p:cNvSpPr txBox="1"/>
          <p:nvPr/>
        </p:nvSpPr>
        <p:spPr>
          <a:xfrm>
            <a:off x="7601761" y="601647"/>
            <a:ext cx="2456640" cy="1200329"/>
          </a:xfrm>
          <a:prstGeom prst="rect">
            <a:avLst/>
          </a:prstGeom>
          <a:noFill/>
        </p:spPr>
        <p:txBody>
          <a:bodyPr wrap="square" rtlCol="0" anchor="ctr">
            <a:spAutoFit/>
          </a:bodyPr>
          <a:lstStyle/>
          <a:p>
            <a:r>
              <a:rPr lang="fr-FR" sz="1200" dirty="0">
                <a:solidFill>
                  <a:schemeClr val="bg1"/>
                </a:solidFill>
                <a:latin typeface="Segoe UI" panose="020B0502040204020203" pitchFamily="34" charset="0"/>
                <a:cs typeface="Segoe UI" panose="020B0502040204020203" pitchFamily="34" charset="0"/>
              </a:rPr>
              <a:t>Privilégier la connexion et la création d’un compte </a:t>
            </a:r>
            <a:r>
              <a:rPr lang="fr-FR" sz="1200" dirty="0" smtClean="0">
                <a:solidFill>
                  <a:schemeClr val="bg1"/>
                </a:solidFill>
                <a:latin typeface="Segoe UI" panose="020B0502040204020203" pitchFamily="34" charset="0"/>
                <a:cs typeface="Segoe UI" panose="020B0502040204020203" pitchFamily="34" charset="0"/>
              </a:rPr>
              <a:t>PLAGE/PASREL </a:t>
            </a:r>
            <a:r>
              <a:rPr lang="fr-FR" sz="1200" dirty="0">
                <a:solidFill>
                  <a:schemeClr val="bg1"/>
                </a:solidFill>
                <a:latin typeface="Segoe UI" panose="020B0502040204020203" pitchFamily="34" charset="0"/>
                <a:cs typeface="Segoe UI" panose="020B0502040204020203" pitchFamily="34" charset="0"/>
              </a:rPr>
              <a:t>qui sera commun à DISTRILOG-SANTE, le portail de commande </a:t>
            </a:r>
            <a:r>
              <a:rPr lang="fr-FR" sz="1200" dirty="0" smtClean="0">
                <a:solidFill>
                  <a:schemeClr val="bg1"/>
                </a:solidFill>
                <a:latin typeface="Segoe UI" panose="020B0502040204020203" pitchFamily="34" charset="0"/>
                <a:cs typeface="Segoe UI" panose="020B0502040204020203" pitchFamily="34" charset="0"/>
              </a:rPr>
              <a:t>d’EPI (Hors Outre-mer)</a:t>
            </a:r>
            <a:endParaRPr lang="fr-FR" sz="1200" dirty="0">
              <a:solidFill>
                <a:schemeClr val="bg1"/>
              </a:solidFill>
              <a:latin typeface="Segoe UI" panose="020B0502040204020203" pitchFamily="34" charset="0"/>
              <a:cs typeface="Segoe UI" panose="020B0502040204020203" pitchFamily="34" charset="0"/>
            </a:endParaRPr>
          </a:p>
        </p:txBody>
      </p:sp>
      <p:grpSp>
        <p:nvGrpSpPr>
          <p:cNvPr id="28" name="Groupe 27" descr="rectangle gris microsoft">
            <a:extLst>
              <a:ext uri="{FF2B5EF4-FFF2-40B4-BE49-F238E27FC236}">
                <a16:creationId xmlns:a16="http://schemas.microsoft.com/office/drawing/2014/main" id="{E8E3E987-7F35-4DD2-9EE1-C7F2EF3582E1}"/>
              </a:ext>
            </a:extLst>
          </p:cNvPr>
          <p:cNvGrpSpPr/>
          <p:nvPr/>
        </p:nvGrpSpPr>
        <p:grpSpPr>
          <a:xfrm>
            <a:off x="-1" y="120628"/>
            <a:ext cx="5809551" cy="2157055"/>
            <a:chOff x="-4511004" y="2681529"/>
            <a:chExt cx="5238593" cy="1945062"/>
          </a:xfrm>
        </p:grpSpPr>
        <p:sp>
          <p:nvSpPr>
            <p:cNvPr id="29" name="Rectangle 28">
              <a:extLst>
                <a:ext uri="{FF2B5EF4-FFF2-40B4-BE49-F238E27FC236}">
                  <a16:creationId xmlns:a16="http://schemas.microsoft.com/office/drawing/2014/main" id="{D8F73AFE-DDF4-411C-8A7F-EAC0DD63101F}"/>
                </a:ext>
              </a:extLst>
            </p:cNvPr>
            <p:cNvSpPr/>
            <p:nvPr/>
          </p:nvSpPr>
          <p:spPr>
            <a:xfrm>
              <a:off x="-4511004" y="2905287"/>
              <a:ext cx="5238593" cy="1522594"/>
            </a:xfrm>
            <a:prstGeom prst="rect">
              <a:avLst/>
            </a:prstGeom>
            <a:solidFill>
              <a:srgbClr val="2F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30" name="Ovale 29">
              <a:extLst>
                <a:ext uri="{FF2B5EF4-FFF2-40B4-BE49-F238E27FC236}">
                  <a16:creationId xmlns:a16="http://schemas.microsoft.com/office/drawing/2014/main" id="{B6C834F9-AA31-4233-BA8A-75A0061D9419}"/>
                </a:ext>
              </a:extLst>
            </p:cNvPr>
            <p:cNvSpPr/>
            <p:nvPr/>
          </p:nvSpPr>
          <p:spPr>
            <a:xfrm>
              <a:off x="-4193322" y="2681529"/>
              <a:ext cx="1997431" cy="1945062"/>
            </a:xfrm>
            <a:prstGeom prst="ellipse">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31" name="Ovale 30">
              <a:extLst>
                <a:ext uri="{FF2B5EF4-FFF2-40B4-BE49-F238E27FC236}">
                  <a16:creationId xmlns:a16="http://schemas.microsoft.com/office/drawing/2014/main" id="{958EB7BC-9363-4EA9-94A2-77C11FC853E4}"/>
                </a:ext>
              </a:extLst>
            </p:cNvPr>
            <p:cNvSpPr/>
            <p:nvPr/>
          </p:nvSpPr>
          <p:spPr>
            <a:xfrm>
              <a:off x="-4068064" y="2781811"/>
              <a:ext cx="1746913" cy="174691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grpSp>
      <p:sp>
        <p:nvSpPr>
          <p:cNvPr id="32" name="Zone de texte 31">
            <a:extLst>
              <a:ext uri="{FF2B5EF4-FFF2-40B4-BE49-F238E27FC236}">
                <a16:creationId xmlns:a16="http://schemas.microsoft.com/office/drawing/2014/main" id="{0EE05BE6-88B7-4DC2-B74B-E14C07F079B8}"/>
              </a:ext>
            </a:extLst>
          </p:cNvPr>
          <p:cNvSpPr txBox="1"/>
          <p:nvPr/>
        </p:nvSpPr>
        <p:spPr>
          <a:xfrm>
            <a:off x="2697867" y="363147"/>
            <a:ext cx="2925072" cy="1569660"/>
          </a:xfrm>
          <a:prstGeom prst="rect">
            <a:avLst/>
          </a:prstGeom>
          <a:noFill/>
        </p:spPr>
        <p:txBody>
          <a:bodyPr wrap="square" rtlCol="0" anchor="ctr">
            <a:spAutoFit/>
          </a:bodyPr>
          <a:lstStyle/>
          <a:p>
            <a:pPr rtl="0"/>
            <a:r>
              <a:rPr lang="fr-FR" sz="2400" dirty="0">
                <a:solidFill>
                  <a:schemeClr val="bg1"/>
                </a:solidFill>
                <a:latin typeface="Segoe UI Bold" panose="020B0802040204020203" pitchFamily="34" charset="0"/>
                <a:cs typeface="Segoe UI Bold" panose="020B0802040204020203" pitchFamily="34" charset="0"/>
              </a:rPr>
              <a:t>Comment créer un compte sur </a:t>
            </a:r>
            <a:r>
              <a:rPr lang="fr-FR" sz="2400" dirty="0" smtClean="0">
                <a:solidFill>
                  <a:schemeClr val="bg1"/>
                </a:solidFill>
                <a:latin typeface="Segoe UI Bold" panose="020B0802040204020203" pitchFamily="34" charset="0"/>
                <a:cs typeface="Segoe UI Bold" panose="020B0802040204020203" pitchFamily="34" charset="0"/>
              </a:rPr>
              <a:t>PLAGE/PASREL, en tant qu’APE?</a:t>
            </a:r>
          </a:p>
        </p:txBody>
      </p:sp>
      <p:grpSp>
        <p:nvGrpSpPr>
          <p:cNvPr id="38" name="Image 340" descr="illustration d’une icône de partage de document microsoft">
            <a:extLst>
              <a:ext uri="{FF2B5EF4-FFF2-40B4-BE49-F238E27FC236}">
                <a16:creationId xmlns:a16="http://schemas.microsoft.com/office/drawing/2014/main" id="{A3F986E5-B263-4706-8B58-6520B0D85D45}"/>
              </a:ext>
            </a:extLst>
          </p:cNvPr>
          <p:cNvGrpSpPr/>
          <p:nvPr/>
        </p:nvGrpSpPr>
        <p:grpSpPr>
          <a:xfrm>
            <a:off x="1011103" y="625107"/>
            <a:ext cx="1122318" cy="1122318"/>
            <a:chOff x="10581249" y="3886200"/>
            <a:chExt cx="685800" cy="685800"/>
          </a:xfrm>
          <a:solidFill>
            <a:srgbClr val="F0F0F0"/>
          </a:solidFill>
        </p:grpSpPr>
        <p:sp>
          <p:nvSpPr>
            <p:cNvPr id="39" name="Forme libre : Forme 38">
              <a:extLst>
                <a:ext uri="{FF2B5EF4-FFF2-40B4-BE49-F238E27FC236}">
                  <a16:creationId xmlns:a16="http://schemas.microsoft.com/office/drawing/2014/main" id="{5C3F7F9F-7C28-486B-93BF-267160A4E5D0}"/>
                </a:ext>
              </a:extLst>
            </p:cNvPr>
            <p:cNvSpPr/>
            <p:nvPr/>
          </p:nvSpPr>
          <p:spPr>
            <a:xfrm>
              <a:off x="10565176" y="3870127"/>
              <a:ext cx="557213" cy="707231"/>
            </a:xfrm>
            <a:custGeom>
              <a:avLst/>
              <a:gdLst>
                <a:gd name="connsiteX0" fmla="*/ 409337 w 557212"/>
                <a:gd name="connsiteY0" fmla="*/ 608005 h 707231"/>
                <a:gd name="connsiteX1" fmla="*/ 414052 w 557212"/>
                <a:gd name="connsiteY1" fmla="*/ 471702 h 707231"/>
                <a:gd name="connsiteX2" fmla="*/ 495919 w 557212"/>
                <a:gd name="connsiteY2" fmla="*/ 471702 h 707231"/>
                <a:gd name="connsiteX3" fmla="*/ 550355 w 557212"/>
                <a:gd name="connsiteY3" fmla="*/ 440627 h 707231"/>
                <a:gd name="connsiteX4" fmla="*/ 550355 w 557212"/>
                <a:gd name="connsiteY4" fmla="*/ 230386 h 707231"/>
                <a:gd name="connsiteX5" fmla="*/ 336042 w 557212"/>
                <a:gd name="connsiteY5" fmla="*/ 230386 h 707231"/>
                <a:gd name="connsiteX6" fmla="*/ 334113 w 557212"/>
                <a:gd name="connsiteY6" fmla="*/ 16073 h 707231"/>
                <a:gd name="connsiteX7" fmla="*/ 16073 w 557212"/>
                <a:gd name="connsiteY7" fmla="*/ 16073 h 707231"/>
                <a:gd name="connsiteX8" fmla="*/ 16073 w 557212"/>
                <a:gd name="connsiteY8" fmla="*/ 701873 h 707231"/>
                <a:gd name="connsiteX9" fmla="*/ 550140 w 557212"/>
                <a:gd name="connsiteY9" fmla="*/ 701873 h 707231"/>
                <a:gd name="connsiteX10" fmla="*/ 550140 w 557212"/>
                <a:gd name="connsiteY10" fmla="*/ 633936 h 707231"/>
                <a:gd name="connsiteX11" fmla="*/ 504920 w 557212"/>
                <a:gd name="connsiteY11" fmla="*/ 608433 h 707231"/>
                <a:gd name="connsiteX12" fmla="*/ 409337 w 557212"/>
                <a:gd name="connsiteY12" fmla="*/ 608005 h 707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7212" h="707231">
                  <a:moveTo>
                    <a:pt x="409337" y="608005"/>
                  </a:moveTo>
                  <a:cubicBezTo>
                    <a:pt x="357473" y="577144"/>
                    <a:pt x="366474" y="497419"/>
                    <a:pt x="414052" y="471702"/>
                  </a:cubicBezTo>
                  <a:cubicBezTo>
                    <a:pt x="439474" y="457422"/>
                    <a:pt x="470497" y="457422"/>
                    <a:pt x="495919" y="471702"/>
                  </a:cubicBezTo>
                  <a:lnTo>
                    <a:pt x="550355" y="440627"/>
                  </a:lnTo>
                  <a:lnTo>
                    <a:pt x="550355" y="230386"/>
                  </a:lnTo>
                  <a:lnTo>
                    <a:pt x="336042" y="230386"/>
                  </a:lnTo>
                  <a:lnTo>
                    <a:pt x="334113" y="16073"/>
                  </a:lnTo>
                  <a:lnTo>
                    <a:pt x="16073" y="16073"/>
                  </a:lnTo>
                  <a:lnTo>
                    <a:pt x="16073" y="701873"/>
                  </a:lnTo>
                  <a:lnTo>
                    <a:pt x="550140" y="701873"/>
                  </a:lnTo>
                  <a:lnTo>
                    <a:pt x="550140" y="633936"/>
                  </a:lnTo>
                  <a:lnTo>
                    <a:pt x="504920" y="608433"/>
                  </a:lnTo>
                  <a:cubicBezTo>
                    <a:pt x="475056" y="624537"/>
                    <a:pt x="439056" y="624376"/>
                    <a:pt x="409337" y="608005"/>
                  </a:cubicBezTo>
                  <a:close/>
                </a:path>
              </a:pathLst>
            </a:custGeom>
            <a:grpFill/>
            <a:ln w="9525" cap="flat">
              <a:noFill/>
              <a:prstDash val="solid"/>
              <a:miter/>
            </a:ln>
          </p:spPr>
          <p:txBody>
            <a:bodyPr rtlCol="0" anchor="ctr"/>
            <a:lstStyle/>
            <a:p>
              <a:pPr rtl="0"/>
              <a:endParaRPr lang="fr-FR"/>
            </a:p>
          </p:txBody>
        </p:sp>
        <p:sp>
          <p:nvSpPr>
            <p:cNvPr id="40" name="Forme libre : Forme 39">
              <a:extLst>
                <a:ext uri="{FF2B5EF4-FFF2-40B4-BE49-F238E27FC236}">
                  <a16:creationId xmlns:a16="http://schemas.microsoft.com/office/drawing/2014/main" id="{91AEA8D7-5A55-4E33-89CA-F86A9E84EB6D}"/>
                </a:ext>
              </a:extLst>
            </p:cNvPr>
            <p:cNvSpPr/>
            <p:nvPr/>
          </p:nvSpPr>
          <p:spPr>
            <a:xfrm>
              <a:off x="10926935" y="3882771"/>
              <a:ext cx="192881" cy="192881"/>
            </a:xfrm>
            <a:custGeom>
              <a:avLst/>
              <a:gdLst>
                <a:gd name="connsiteX0" fmla="*/ 16073 w 192881"/>
                <a:gd name="connsiteY0" fmla="*/ 16073 h 192881"/>
                <a:gd name="connsiteX1" fmla="*/ 16073 w 192881"/>
                <a:gd name="connsiteY1" fmla="*/ 187309 h 192881"/>
                <a:gd name="connsiteX2" fmla="*/ 187095 w 192881"/>
                <a:gd name="connsiteY2" fmla="*/ 187309 h 192881"/>
                <a:gd name="connsiteX3" fmla="*/ 16073 w 192881"/>
                <a:gd name="connsiteY3" fmla="*/ 16073 h 192881"/>
              </a:gdLst>
              <a:ahLst/>
              <a:cxnLst>
                <a:cxn ang="0">
                  <a:pos x="connsiteX0" y="connsiteY0"/>
                </a:cxn>
                <a:cxn ang="0">
                  <a:pos x="connsiteX1" y="connsiteY1"/>
                </a:cxn>
                <a:cxn ang="0">
                  <a:pos x="connsiteX2" y="connsiteY2"/>
                </a:cxn>
                <a:cxn ang="0">
                  <a:pos x="connsiteX3" y="connsiteY3"/>
                </a:cxn>
              </a:cxnLst>
              <a:rect l="l" t="t" r="r" b="b"/>
              <a:pathLst>
                <a:path w="192881" h="192881">
                  <a:moveTo>
                    <a:pt x="16073" y="16073"/>
                  </a:moveTo>
                  <a:lnTo>
                    <a:pt x="16073" y="187309"/>
                  </a:lnTo>
                  <a:lnTo>
                    <a:pt x="187095" y="187309"/>
                  </a:lnTo>
                  <a:lnTo>
                    <a:pt x="16073" y="16073"/>
                  </a:lnTo>
                  <a:close/>
                </a:path>
              </a:pathLst>
            </a:custGeom>
            <a:grpFill/>
            <a:ln w="9525" cap="flat">
              <a:noFill/>
              <a:prstDash val="solid"/>
              <a:miter/>
            </a:ln>
          </p:spPr>
          <p:txBody>
            <a:bodyPr rtlCol="0" anchor="ctr"/>
            <a:lstStyle/>
            <a:p>
              <a:pPr rtl="0"/>
              <a:endParaRPr lang="fr-FR"/>
            </a:p>
          </p:txBody>
        </p:sp>
        <p:sp>
          <p:nvSpPr>
            <p:cNvPr id="41" name="Forme libre : Forme 40">
              <a:extLst>
                <a:ext uri="{FF2B5EF4-FFF2-40B4-BE49-F238E27FC236}">
                  <a16:creationId xmlns:a16="http://schemas.microsoft.com/office/drawing/2014/main" id="{81E34AD6-C030-4D0A-84EA-BFB240A92B8B}"/>
                </a:ext>
              </a:extLst>
            </p:cNvPr>
            <p:cNvSpPr/>
            <p:nvPr/>
          </p:nvSpPr>
          <p:spPr>
            <a:xfrm>
              <a:off x="11060880" y="4408265"/>
              <a:ext cx="107156" cy="85725"/>
            </a:xfrm>
            <a:custGeom>
              <a:avLst/>
              <a:gdLst>
                <a:gd name="connsiteX0" fmla="*/ 16073 w 107156"/>
                <a:gd name="connsiteY0" fmla="*/ 39434 h 85725"/>
                <a:gd name="connsiteX1" fmla="*/ 96655 w 107156"/>
                <a:gd name="connsiteY1" fmla="*/ 84011 h 85725"/>
                <a:gd name="connsiteX2" fmla="*/ 109085 w 107156"/>
                <a:gd name="connsiteY2" fmla="*/ 60222 h 85725"/>
                <a:gd name="connsiteX3" fmla="*/ 29789 w 107156"/>
                <a:gd name="connsiteY3" fmla="*/ 16073 h 85725"/>
                <a:gd name="connsiteX4" fmla="*/ 16073 w 107156"/>
                <a:gd name="connsiteY4" fmla="*/ 39434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156" h="85725">
                  <a:moveTo>
                    <a:pt x="16073" y="39434"/>
                  </a:moveTo>
                  <a:lnTo>
                    <a:pt x="96655" y="84011"/>
                  </a:lnTo>
                  <a:cubicBezTo>
                    <a:pt x="98957" y="75247"/>
                    <a:pt x="103204" y="67116"/>
                    <a:pt x="109085" y="60222"/>
                  </a:cubicBezTo>
                  <a:lnTo>
                    <a:pt x="29789" y="16073"/>
                  </a:lnTo>
                  <a:cubicBezTo>
                    <a:pt x="26806" y="24689"/>
                    <a:pt x="22145" y="32629"/>
                    <a:pt x="16073" y="39434"/>
                  </a:cubicBezTo>
                  <a:close/>
                </a:path>
              </a:pathLst>
            </a:custGeom>
            <a:grpFill/>
            <a:ln w="9525" cap="flat">
              <a:noFill/>
              <a:prstDash val="solid"/>
              <a:miter/>
            </a:ln>
          </p:spPr>
          <p:txBody>
            <a:bodyPr rtlCol="0" anchor="ctr"/>
            <a:lstStyle/>
            <a:p>
              <a:pPr rtl="0"/>
              <a:endParaRPr lang="fr-FR"/>
            </a:p>
          </p:txBody>
        </p:sp>
        <p:sp>
          <p:nvSpPr>
            <p:cNvPr id="42" name="Forme libre : Forme 41">
              <a:extLst>
                <a:ext uri="{FF2B5EF4-FFF2-40B4-BE49-F238E27FC236}">
                  <a16:creationId xmlns:a16="http://schemas.microsoft.com/office/drawing/2014/main" id="{562724B5-D297-4EB4-8784-A62AC1B10D41}"/>
                </a:ext>
              </a:extLst>
            </p:cNvPr>
            <p:cNvSpPr/>
            <p:nvPr/>
          </p:nvSpPr>
          <p:spPr>
            <a:xfrm>
              <a:off x="11060880" y="4313111"/>
              <a:ext cx="107156" cy="85725"/>
            </a:xfrm>
            <a:custGeom>
              <a:avLst/>
              <a:gdLst>
                <a:gd name="connsiteX0" fmla="*/ 28932 w 107156"/>
                <a:gd name="connsiteY0" fmla="*/ 83368 h 85725"/>
                <a:gd name="connsiteX1" fmla="*/ 105227 w 107156"/>
                <a:gd name="connsiteY1" fmla="*/ 40505 h 85725"/>
                <a:gd name="connsiteX2" fmla="*/ 93440 w 107156"/>
                <a:gd name="connsiteY2" fmla="*/ 16073 h 85725"/>
                <a:gd name="connsiteX3" fmla="*/ 16073 w 107156"/>
                <a:gd name="connsiteY3" fmla="*/ 58936 h 85725"/>
                <a:gd name="connsiteX4" fmla="*/ 28932 w 107156"/>
                <a:gd name="connsiteY4" fmla="*/ 83368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156" h="85725">
                  <a:moveTo>
                    <a:pt x="28932" y="83368"/>
                  </a:moveTo>
                  <a:lnTo>
                    <a:pt x="105227" y="40505"/>
                  </a:lnTo>
                  <a:cubicBezTo>
                    <a:pt x="99417" y="33409"/>
                    <a:pt x="95378" y="25036"/>
                    <a:pt x="93440" y="16073"/>
                  </a:cubicBezTo>
                  <a:lnTo>
                    <a:pt x="16073" y="58936"/>
                  </a:lnTo>
                  <a:cubicBezTo>
                    <a:pt x="21354" y="66516"/>
                    <a:pt x="25673" y="74722"/>
                    <a:pt x="28932" y="83368"/>
                  </a:cubicBezTo>
                  <a:close/>
                </a:path>
              </a:pathLst>
            </a:custGeom>
            <a:grpFill/>
            <a:ln w="9525" cap="flat">
              <a:noFill/>
              <a:prstDash val="solid"/>
              <a:miter/>
            </a:ln>
          </p:spPr>
          <p:txBody>
            <a:bodyPr rtlCol="0" anchor="ctr"/>
            <a:lstStyle/>
            <a:p>
              <a:pPr rtl="0"/>
              <a:endParaRPr lang="fr-FR"/>
            </a:p>
          </p:txBody>
        </p:sp>
        <p:sp>
          <p:nvSpPr>
            <p:cNvPr id="44" name="Forme libre : Forme 43">
              <a:extLst>
                <a:ext uri="{FF2B5EF4-FFF2-40B4-BE49-F238E27FC236}">
                  <a16:creationId xmlns:a16="http://schemas.microsoft.com/office/drawing/2014/main" id="{DB7B3136-46B5-420A-B363-FC2CB279625C}"/>
                </a:ext>
              </a:extLst>
            </p:cNvPr>
            <p:cNvSpPr/>
            <p:nvPr/>
          </p:nvSpPr>
          <p:spPr>
            <a:xfrm>
              <a:off x="10953296" y="4346115"/>
              <a:ext cx="107156" cy="107156"/>
            </a:xfrm>
            <a:custGeom>
              <a:avLst/>
              <a:gdLst>
                <a:gd name="connsiteX0" fmla="*/ 64079 w 107156"/>
                <a:gd name="connsiteY0" fmla="*/ 16073 h 107156"/>
                <a:gd name="connsiteX1" fmla="*/ 16073 w 107156"/>
                <a:gd name="connsiteY1" fmla="*/ 64079 h 107156"/>
                <a:gd name="connsiteX2" fmla="*/ 64079 w 107156"/>
                <a:gd name="connsiteY2" fmla="*/ 112085 h 107156"/>
                <a:gd name="connsiteX3" fmla="*/ 112085 w 107156"/>
                <a:gd name="connsiteY3" fmla="*/ 64079 h 107156"/>
                <a:gd name="connsiteX4" fmla="*/ 64079 w 107156"/>
                <a:gd name="connsiteY4" fmla="*/ 16073 h 107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156" h="107156">
                  <a:moveTo>
                    <a:pt x="64079" y="16073"/>
                  </a:moveTo>
                  <a:cubicBezTo>
                    <a:pt x="37567" y="16073"/>
                    <a:pt x="16073" y="37567"/>
                    <a:pt x="16073" y="64079"/>
                  </a:cubicBezTo>
                  <a:cubicBezTo>
                    <a:pt x="16073" y="90592"/>
                    <a:pt x="37567" y="112085"/>
                    <a:pt x="64079" y="112085"/>
                  </a:cubicBezTo>
                  <a:cubicBezTo>
                    <a:pt x="90592" y="112085"/>
                    <a:pt x="112085" y="90592"/>
                    <a:pt x="112085" y="64079"/>
                  </a:cubicBezTo>
                  <a:cubicBezTo>
                    <a:pt x="112085" y="37567"/>
                    <a:pt x="90592" y="16073"/>
                    <a:pt x="64079" y="16073"/>
                  </a:cubicBezTo>
                  <a:close/>
                </a:path>
              </a:pathLst>
            </a:custGeom>
            <a:grpFill/>
            <a:ln w="9525" cap="flat">
              <a:noFill/>
              <a:prstDash val="solid"/>
              <a:miter/>
            </a:ln>
          </p:spPr>
          <p:txBody>
            <a:bodyPr rtlCol="0" anchor="ctr"/>
            <a:lstStyle/>
            <a:p>
              <a:pPr rtl="0"/>
              <a:endParaRPr lang="fr-FR"/>
            </a:p>
          </p:txBody>
        </p:sp>
        <p:sp>
          <p:nvSpPr>
            <p:cNvPr id="46" name="Forme libre : Forme 45">
              <a:extLst>
                <a:ext uri="{FF2B5EF4-FFF2-40B4-BE49-F238E27FC236}">
                  <a16:creationId xmlns:a16="http://schemas.microsoft.com/office/drawing/2014/main" id="{E079FABF-4BF2-47EB-B589-A0B1F32BB6D5}"/>
                </a:ext>
              </a:extLst>
            </p:cNvPr>
            <p:cNvSpPr/>
            <p:nvPr/>
          </p:nvSpPr>
          <p:spPr>
            <a:xfrm>
              <a:off x="11160107" y="4244102"/>
              <a:ext cx="107156" cy="107156"/>
            </a:xfrm>
            <a:custGeom>
              <a:avLst/>
              <a:gdLst>
                <a:gd name="connsiteX0" fmla="*/ 64080 w 107156"/>
                <a:gd name="connsiteY0" fmla="*/ 112085 h 107156"/>
                <a:gd name="connsiteX1" fmla="*/ 112086 w 107156"/>
                <a:gd name="connsiteY1" fmla="*/ 64079 h 107156"/>
                <a:gd name="connsiteX2" fmla="*/ 64080 w 107156"/>
                <a:gd name="connsiteY2" fmla="*/ 16073 h 107156"/>
                <a:gd name="connsiteX3" fmla="*/ 16074 w 107156"/>
                <a:gd name="connsiteY3" fmla="*/ 64079 h 107156"/>
                <a:gd name="connsiteX4" fmla="*/ 63651 w 107156"/>
                <a:gd name="connsiteY4" fmla="*/ 112085 h 107156"/>
                <a:gd name="connsiteX5" fmla="*/ 64080 w 107156"/>
                <a:gd name="connsiteY5" fmla="*/ 112085 h 107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156" h="107156">
                  <a:moveTo>
                    <a:pt x="64080" y="112085"/>
                  </a:moveTo>
                  <a:cubicBezTo>
                    <a:pt x="90593" y="112085"/>
                    <a:pt x="112086" y="90592"/>
                    <a:pt x="112086" y="64079"/>
                  </a:cubicBezTo>
                  <a:cubicBezTo>
                    <a:pt x="112086" y="37567"/>
                    <a:pt x="90593" y="16073"/>
                    <a:pt x="64080" y="16073"/>
                  </a:cubicBezTo>
                  <a:cubicBezTo>
                    <a:pt x="37567" y="16073"/>
                    <a:pt x="16074" y="37567"/>
                    <a:pt x="16074" y="64079"/>
                  </a:cubicBezTo>
                  <a:cubicBezTo>
                    <a:pt x="15956" y="90474"/>
                    <a:pt x="37257" y="111968"/>
                    <a:pt x="63651" y="112085"/>
                  </a:cubicBezTo>
                  <a:cubicBezTo>
                    <a:pt x="63793" y="112085"/>
                    <a:pt x="63936" y="112085"/>
                    <a:pt x="64080" y="112085"/>
                  </a:cubicBezTo>
                  <a:close/>
                </a:path>
              </a:pathLst>
            </a:custGeom>
            <a:grpFill/>
            <a:ln w="9525" cap="flat">
              <a:noFill/>
              <a:prstDash val="solid"/>
              <a:miter/>
            </a:ln>
          </p:spPr>
          <p:txBody>
            <a:bodyPr rtlCol="0" anchor="ctr"/>
            <a:lstStyle/>
            <a:p>
              <a:pPr rtl="0"/>
              <a:endParaRPr lang="fr-FR"/>
            </a:p>
          </p:txBody>
        </p:sp>
        <p:sp>
          <p:nvSpPr>
            <p:cNvPr id="47" name="Forme libre : Forme 46">
              <a:extLst>
                <a:ext uri="{FF2B5EF4-FFF2-40B4-BE49-F238E27FC236}">
                  <a16:creationId xmlns:a16="http://schemas.microsoft.com/office/drawing/2014/main" id="{AC368003-AA0F-4EBF-B2F2-F50BCB96CD82}"/>
                </a:ext>
              </a:extLst>
            </p:cNvPr>
            <p:cNvSpPr/>
            <p:nvPr/>
          </p:nvSpPr>
          <p:spPr>
            <a:xfrm>
              <a:off x="11159892" y="4451127"/>
              <a:ext cx="107156" cy="107156"/>
            </a:xfrm>
            <a:custGeom>
              <a:avLst/>
              <a:gdLst>
                <a:gd name="connsiteX0" fmla="*/ 64294 w 107156"/>
                <a:gd name="connsiteY0" fmla="*/ 16074 h 107156"/>
                <a:gd name="connsiteX1" fmla="*/ 16074 w 107156"/>
                <a:gd name="connsiteY1" fmla="*/ 63866 h 107156"/>
                <a:gd name="connsiteX2" fmla="*/ 63866 w 107156"/>
                <a:gd name="connsiteY2" fmla="*/ 112086 h 107156"/>
                <a:gd name="connsiteX3" fmla="*/ 112086 w 107156"/>
                <a:gd name="connsiteY3" fmla="*/ 64294 h 107156"/>
                <a:gd name="connsiteX4" fmla="*/ 112086 w 107156"/>
                <a:gd name="connsiteY4" fmla="*/ 64080 h 107156"/>
                <a:gd name="connsiteX5" fmla="*/ 64294 w 107156"/>
                <a:gd name="connsiteY5" fmla="*/ 16074 h 107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156" h="107156">
                  <a:moveTo>
                    <a:pt x="64294" y="16074"/>
                  </a:moveTo>
                  <a:cubicBezTo>
                    <a:pt x="37782" y="15956"/>
                    <a:pt x="16192" y="37353"/>
                    <a:pt x="16074" y="63866"/>
                  </a:cubicBezTo>
                  <a:cubicBezTo>
                    <a:pt x="15956" y="90378"/>
                    <a:pt x="37353" y="111966"/>
                    <a:pt x="63866" y="112086"/>
                  </a:cubicBezTo>
                  <a:cubicBezTo>
                    <a:pt x="90378" y="112204"/>
                    <a:pt x="111968" y="90807"/>
                    <a:pt x="112086" y="64294"/>
                  </a:cubicBezTo>
                  <a:cubicBezTo>
                    <a:pt x="112086" y="64224"/>
                    <a:pt x="112086" y="64151"/>
                    <a:pt x="112086" y="64080"/>
                  </a:cubicBezTo>
                  <a:cubicBezTo>
                    <a:pt x="112086" y="37651"/>
                    <a:pt x="90723" y="16192"/>
                    <a:pt x="64294" y="16074"/>
                  </a:cubicBezTo>
                  <a:close/>
                </a:path>
              </a:pathLst>
            </a:custGeom>
            <a:grpFill/>
            <a:ln w="9525" cap="flat">
              <a:noFill/>
              <a:prstDash val="solid"/>
              <a:miter/>
            </a:ln>
          </p:spPr>
          <p:txBody>
            <a:bodyPr rtlCol="0" anchor="ctr"/>
            <a:lstStyle/>
            <a:p>
              <a:pPr rtl="0"/>
              <a:endParaRPr lang="fr-FR"/>
            </a:p>
          </p:txBody>
        </p:sp>
      </p:grpSp>
      <p:grpSp>
        <p:nvGrpSpPr>
          <p:cNvPr id="48" name="Groupe 47" descr="illustration d’une icône de documents microsoft">
            <a:extLst>
              <a:ext uri="{FF2B5EF4-FFF2-40B4-BE49-F238E27FC236}">
                <a16:creationId xmlns:a16="http://schemas.microsoft.com/office/drawing/2014/main" id="{216524B7-8F13-4485-B224-D5F6FB498675}"/>
              </a:ext>
            </a:extLst>
          </p:cNvPr>
          <p:cNvGrpSpPr/>
          <p:nvPr/>
        </p:nvGrpSpPr>
        <p:grpSpPr>
          <a:xfrm>
            <a:off x="5992602" y="493756"/>
            <a:ext cx="515338" cy="532685"/>
            <a:chOff x="6711804" y="631312"/>
            <a:chExt cx="685800" cy="708885"/>
          </a:xfrm>
        </p:grpSpPr>
        <p:pic>
          <p:nvPicPr>
            <p:cNvPr id="49" name="Image 48" title="illustration d’une icône de document">
              <a:extLst>
                <a:ext uri="{FF2B5EF4-FFF2-40B4-BE49-F238E27FC236}">
                  <a16:creationId xmlns:a16="http://schemas.microsoft.com/office/drawing/2014/main" id="{AECBCE36-5CED-4564-9EDB-3BB4552E01FC}"/>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6711804" y="631312"/>
              <a:ext cx="685800" cy="619125"/>
            </a:xfrm>
            <a:prstGeom prst="rect">
              <a:avLst/>
            </a:prstGeom>
          </p:spPr>
        </p:pic>
        <p:pic>
          <p:nvPicPr>
            <p:cNvPr id="50" name="Image 49" title="illustration d’une icône de document">
              <a:extLst>
                <a:ext uri="{FF2B5EF4-FFF2-40B4-BE49-F238E27FC236}">
                  <a16:creationId xmlns:a16="http://schemas.microsoft.com/office/drawing/2014/main" id="{6A0B4A52-7FD8-45EE-8C57-B71AEACF3876}"/>
                </a:ext>
              </a:extLst>
            </p:cNvPr>
            <p:cNvPicPr>
              <a:picLocks noChangeAspect="1"/>
            </p:cNvPicPr>
            <p:nvPr/>
          </p:nvPicPr>
          <p:blipFill>
            <a:blip r:embed="rId8">
              <a:extLst>
                <a:ext uri="{96DAC541-7B7A-43D3-8B79-37D633B846F1}">
                  <asvg:svgBlip xmlns="" xmlns:asvg="http://schemas.microsoft.com/office/drawing/2016/SVG/main" r:embed="rId9"/>
                </a:ext>
              </a:extLst>
            </a:blip>
            <a:stretch>
              <a:fillRect/>
            </a:stretch>
          </p:blipFill>
          <p:spPr>
            <a:xfrm>
              <a:off x="6965393" y="778222"/>
              <a:ext cx="428625" cy="561975"/>
            </a:xfrm>
            <a:prstGeom prst="rect">
              <a:avLst/>
            </a:prstGeom>
          </p:spPr>
        </p:pic>
        <p:pic>
          <p:nvPicPr>
            <p:cNvPr id="51" name="Image 50" title="rectangle">
              <a:extLst>
                <a:ext uri="{FF2B5EF4-FFF2-40B4-BE49-F238E27FC236}">
                  <a16:creationId xmlns:a16="http://schemas.microsoft.com/office/drawing/2014/main" id="{A2A6F630-283D-4CC0-8BF9-CA832989C797}"/>
                </a:ext>
              </a:extLst>
            </p:cNvPr>
            <p:cNvPicPr>
              <a:picLocks noChangeAspect="1"/>
            </p:cNvPicPr>
            <p:nvPr/>
          </p:nvPicPr>
          <p:blipFill>
            <a:blip r:embed="rId10">
              <a:extLst>
                <a:ext uri="{96DAC541-7B7A-43D3-8B79-37D633B846F1}">
                  <asvg:svgBlip xmlns="" xmlns:asvg="http://schemas.microsoft.com/office/drawing/2016/SVG/main" r:embed="rId11"/>
                </a:ext>
              </a:extLst>
            </a:blip>
            <a:stretch>
              <a:fillRect/>
            </a:stretch>
          </p:blipFill>
          <p:spPr>
            <a:xfrm>
              <a:off x="7004698" y="922118"/>
              <a:ext cx="342900" cy="180975"/>
            </a:xfrm>
            <a:prstGeom prst="rect">
              <a:avLst/>
            </a:prstGeom>
          </p:spPr>
        </p:pic>
        <p:pic>
          <p:nvPicPr>
            <p:cNvPr id="52" name="Image 51" title="rectangle">
              <a:extLst>
                <a:ext uri="{FF2B5EF4-FFF2-40B4-BE49-F238E27FC236}">
                  <a16:creationId xmlns:a16="http://schemas.microsoft.com/office/drawing/2014/main" id="{5C7B19FE-7647-4E32-B4C9-0EE93EE80472}"/>
                </a:ext>
              </a:extLst>
            </p:cNvPr>
            <p:cNvPicPr>
              <a:picLocks noChangeAspect="1"/>
            </p:cNvPicPr>
            <p:nvPr/>
          </p:nvPicPr>
          <p:blipFill>
            <a:blip r:embed="rId12">
              <a:extLst>
                <a:ext uri="{96DAC541-7B7A-43D3-8B79-37D633B846F1}">
                  <asvg:svgBlip xmlns="" xmlns:asvg="http://schemas.microsoft.com/office/drawing/2016/SVG/main" r:embed="rId13"/>
                </a:ext>
              </a:extLst>
            </a:blip>
            <a:stretch>
              <a:fillRect/>
            </a:stretch>
          </p:blipFill>
          <p:spPr>
            <a:xfrm>
              <a:off x="7214248" y="1062950"/>
              <a:ext cx="133350" cy="38100"/>
            </a:xfrm>
            <a:prstGeom prst="rect">
              <a:avLst/>
            </a:prstGeom>
          </p:spPr>
        </p:pic>
        <p:pic>
          <p:nvPicPr>
            <p:cNvPr id="53" name="Image 52" title="rectangle">
              <a:extLst>
                <a:ext uri="{FF2B5EF4-FFF2-40B4-BE49-F238E27FC236}">
                  <a16:creationId xmlns:a16="http://schemas.microsoft.com/office/drawing/2014/main" id="{E6927A00-100A-4A88-AA50-426F68DA5ED9}"/>
                </a:ext>
              </a:extLst>
            </p:cNvPr>
            <p:cNvPicPr>
              <a:picLocks noChangeAspect="1"/>
            </p:cNvPicPr>
            <p:nvPr/>
          </p:nvPicPr>
          <p:blipFill>
            <a:blip r:embed="rId14">
              <a:extLst>
                <a:ext uri="{96DAC541-7B7A-43D3-8B79-37D633B846F1}">
                  <asvg:svgBlip xmlns="" xmlns:asvg="http://schemas.microsoft.com/office/drawing/2016/SVG/main" r:embed="rId15"/>
                </a:ext>
              </a:extLst>
            </a:blip>
            <a:stretch>
              <a:fillRect/>
            </a:stretch>
          </p:blipFill>
          <p:spPr>
            <a:xfrm>
              <a:off x="7004698" y="1138576"/>
              <a:ext cx="342900" cy="38100"/>
            </a:xfrm>
            <a:prstGeom prst="rect">
              <a:avLst/>
            </a:prstGeom>
          </p:spPr>
        </p:pic>
        <p:pic>
          <p:nvPicPr>
            <p:cNvPr id="54" name="Image 53" title="rectangle">
              <a:extLst>
                <a:ext uri="{FF2B5EF4-FFF2-40B4-BE49-F238E27FC236}">
                  <a16:creationId xmlns:a16="http://schemas.microsoft.com/office/drawing/2014/main" id="{5D828673-05A4-4E07-966A-B8C139212D15}"/>
                </a:ext>
              </a:extLst>
            </p:cNvPr>
            <p:cNvPicPr>
              <a:picLocks noChangeAspect="1"/>
            </p:cNvPicPr>
            <p:nvPr/>
          </p:nvPicPr>
          <p:blipFill>
            <a:blip r:embed="rId16">
              <a:extLst>
                <a:ext uri="{96DAC541-7B7A-43D3-8B79-37D633B846F1}">
                  <asvg:svgBlip xmlns="" xmlns:asvg="http://schemas.microsoft.com/office/drawing/2016/SVG/main" r:embed="rId17"/>
                </a:ext>
              </a:extLst>
            </a:blip>
            <a:stretch>
              <a:fillRect/>
            </a:stretch>
          </p:blipFill>
          <p:spPr>
            <a:xfrm>
              <a:off x="7004698" y="1208188"/>
              <a:ext cx="342900" cy="38100"/>
            </a:xfrm>
            <a:prstGeom prst="rect">
              <a:avLst/>
            </a:prstGeom>
          </p:spPr>
        </p:pic>
      </p:grpSp>
      <p:grpSp>
        <p:nvGrpSpPr>
          <p:cNvPr id="14" name="Groupe 13" descr="illustration d'une icône de personnes microsoft">
            <a:extLst>
              <a:ext uri="{FF2B5EF4-FFF2-40B4-BE49-F238E27FC236}">
                <a16:creationId xmlns:a16="http://schemas.microsoft.com/office/drawing/2014/main" id="{03D9DE34-8F0A-4E03-B4C6-DAD74AFFCDA5}"/>
              </a:ext>
            </a:extLst>
          </p:cNvPr>
          <p:cNvGrpSpPr/>
          <p:nvPr/>
        </p:nvGrpSpPr>
        <p:grpSpPr>
          <a:xfrm>
            <a:off x="6013514" y="969568"/>
            <a:ext cx="1320030" cy="1122168"/>
            <a:chOff x="6013514" y="1684734"/>
            <a:chExt cx="438275" cy="372581"/>
          </a:xfrm>
        </p:grpSpPr>
        <p:sp>
          <p:nvSpPr>
            <p:cNvPr id="56" name="Forme libre : Forme 55">
              <a:extLst>
                <a:ext uri="{FF2B5EF4-FFF2-40B4-BE49-F238E27FC236}">
                  <a16:creationId xmlns:a16="http://schemas.microsoft.com/office/drawing/2014/main" id="{A8AB0B3F-7AD6-4F71-8700-28B0A10EE215}"/>
                </a:ext>
              </a:extLst>
            </p:cNvPr>
            <p:cNvSpPr/>
            <p:nvPr/>
          </p:nvSpPr>
          <p:spPr>
            <a:xfrm>
              <a:off x="6207757" y="1684734"/>
              <a:ext cx="217450" cy="217450"/>
            </a:xfrm>
            <a:custGeom>
              <a:avLst/>
              <a:gdLst>
                <a:gd name="connsiteX0" fmla="*/ 124267 w 246888"/>
                <a:gd name="connsiteY0" fmla="*/ 226883 h 246888"/>
                <a:gd name="connsiteX1" fmla="*/ 228168 w 246888"/>
                <a:gd name="connsiteY1" fmla="*/ 123947 h 246888"/>
                <a:gd name="connsiteX2" fmla="*/ 167061 w 246888"/>
                <a:gd name="connsiteY2" fmla="*/ 29098 h 246888"/>
                <a:gd name="connsiteX3" fmla="*/ 124267 w 246888"/>
                <a:gd name="connsiteY3" fmla="*/ 20594 h 246888"/>
                <a:gd name="connsiteX4" fmla="*/ 20574 w 246888"/>
                <a:gd name="connsiteY4" fmla="*/ 124287 h 246888"/>
                <a:gd name="connsiteX5" fmla="*/ 124267 w 246888"/>
                <a:gd name="connsiteY5" fmla="*/ 227980 h 24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6888" h="246888">
                  <a:moveTo>
                    <a:pt x="124267" y="226883"/>
                  </a:moveTo>
                  <a:cubicBezTo>
                    <a:pt x="181383" y="227149"/>
                    <a:pt x="227900" y="181063"/>
                    <a:pt x="228168" y="123947"/>
                  </a:cubicBezTo>
                  <a:cubicBezTo>
                    <a:pt x="228358" y="83027"/>
                    <a:pt x="204401" y="45840"/>
                    <a:pt x="167061" y="29098"/>
                  </a:cubicBezTo>
                  <a:cubicBezTo>
                    <a:pt x="153578" y="23203"/>
                    <a:pt x="138979" y="20301"/>
                    <a:pt x="124267" y="20594"/>
                  </a:cubicBezTo>
                  <a:cubicBezTo>
                    <a:pt x="67000" y="20594"/>
                    <a:pt x="20574" y="67020"/>
                    <a:pt x="20574" y="124287"/>
                  </a:cubicBezTo>
                  <a:cubicBezTo>
                    <a:pt x="20574" y="181554"/>
                    <a:pt x="67000" y="227980"/>
                    <a:pt x="124267" y="227980"/>
                  </a:cubicBezTo>
                  <a:close/>
                </a:path>
              </a:pathLst>
            </a:custGeom>
            <a:solidFill>
              <a:srgbClr val="0078D4"/>
            </a:solidFill>
            <a:ln w="9525" cap="flat">
              <a:noFill/>
              <a:prstDash val="solid"/>
              <a:miter/>
            </a:ln>
          </p:spPr>
          <p:txBody>
            <a:bodyPr rtlCol="0" anchor="ctr"/>
            <a:lstStyle/>
            <a:p>
              <a:pPr rtl="0"/>
              <a:endParaRPr lang="fr-FR"/>
            </a:p>
          </p:txBody>
        </p:sp>
        <p:sp>
          <p:nvSpPr>
            <p:cNvPr id="57" name="Forme libre : Forme 56">
              <a:extLst>
                <a:ext uri="{FF2B5EF4-FFF2-40B4-BE49-F238E27FC236}">
                  <a16:creationId xmlns:a16="http://schemas.microsoft.com/office/drawing/2014/main" id="{ED6DF402-BB26-46EA-8E7B-DB9D668466F4}"/>
                </a:ext>
              </a:extLst>
            </p:cNvPr>
            <p:cNvSpPr/>
            <p:nvPr/>
          </p:nvSpPr>
          <p:spPr>
            <a:xfrm>
              <a:off x="6161856" y="1888187"/>
              <a:ext cx="289933" cy="169128"/>
            </a:xfrm>
            <a:custGeom>
              <a:avLst/>
              <a:gdLst>
                <a:gd name="connsiteX0" fmla="*/ 176113 w 329184"/>
                <a:gd name="connsiteY0" fmla="*/ 20577 h 192024"/>
                <a:gd name="connsiteX1" fmla="*/ 20574 w 329184"/>
                <a:gd name="connsiteY1" fmla="*/ 176116 h 192024"/>
                <a:gd name="connsiteX2" fmla="*/ 332476 w 329184"/>
                <a:gd name="connsiteY2" fmla="*/ 176116 h 192024"/>
                <a:gd name="connsiteX3" fmla="*/ 176939 w 329184"/>
                <a:gd name="connsiteY3" fmla="*/ 20574 h 192024"/>
                <a:gd name="connsiteX4" fmla="*/ 176113 w 329184"/>
                <a:gd name="connsiteY4" fmla="*/ 20577 h 192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184" h="192024">
                  <a:moveTo>
                    <a:pt x="176113" y="20577"/>
                  </a:moveTo>
                  <a:cubicBezTo>
                    <a:pt x="90210" y="20577"/>
                    <a:pt x="20574" y="90213"/>
                    <a:pt x="20574" y="176116"/>
                  </a:cubicBezTo>
                  <a:lnTo>
                    <a:pt x="332476" y="176116"/>
                  </a:lnTo>
                  <a:cubicBezTo>
                    <a:pt x="332476" y="90213"/>
                    <a:pt x="262840" y="20577"/>
                    <a:pt x="176939" y="20574"/>
                  </a:cubicBezTo>
                  <a:cubicBezTo>
                    <a:pt x="176665" y="20574"/>
                    <a:pt x="176388" y="20574"/>
                    <a:pt x="176113" y="20577"/>
                  </a:cubicBezTo>
                  <a:close/>
                </a:path>
              </a:pathLst>
            </a:custGeom>
            <a:solidFill>
              <a:srgbClr val="0078D4"/>
            </a:solidFill>
            <a:ln w="9525" cap="flat">
              <a:noFill/>
              <a:prstDash val="solid"/>
              <a:miter/>
            </a:ln>
          </p:spPr>
          <p:txBody>
            <a:bodyPr rtlCol="0" anchor="ctr"/>
            <a:lstStyle/>
            <a:p>
              <a:pPr rtl="0"/>
              <a:endParaRPr lang="fr-FR"/>
            </a:p>
          </p:txBody>
        </p:sp>
        <p:sp>
          <p:nvSpPr>
            <p:cNvPr id="58" name="Forme libre : Forme 57">
              <a:extLst>
                <a:ext uri="{FF2B5EF4-FFF2-40B4-BE49-F238E27FC236}">
                  <a16:creationId xmlns:a16="http://schemas.microsoft.com/office/drawing/2014/main" id="{90B3214A-24CD-40FB-9C10-64AFE3BADF61}"/>
                </a:ext>
              </a:extLst>
            </p:cNvPr>
            <p:cNvSpPr/>
            <p:nvPr/>
          </p:nvSpPr>
          <p:spPr>
            <a:xfrm>
              <a:off x="6013514" y="1935031"/>
              <a:ext cx="144966" cy="120806"/>
            </a:xfrm>
            <a:custGeom>
              <a:avLst/>
              <a:gdLst>
                <a:gd name="connsiteX0" fmla="*/ 20574 w 164592"/>
                <a:gd name="connsiteY0" fmla="*/ 123754 h 137160"/>
                <a:gd name="connsiteX1" fmla="*/ 142372 w 164592"/>
                <a:gd name="connsiteY1" fmla="*/ 123754 h 137160"/>
                <a:gd name="connsiteX2" fmla="*/ 142372 w 164592"/>
                <a:gd name="connsiteY2" fmla="*/ 123754 h 137160"/>
                <a:gd name="connsiteX3" fmla="*/ 165415 w 164592"/>
                <a:gd name="connsiteY3" fmla="*/ 29114 h 137160"/>
                <a:gd name="connsiteX4" fmla="*/ 29089 w 164592"/>
                <a:gd name="connsiteY4" fmla="*/ 83144 h 137160"/>
                <a:gd name="connsiteX5" fmla="*/ 20574 w 164592"/>
                <a:gd name="connsiteY5" fmla="*/ 124303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92" h="137160">
                  <a:moveTo>
                    <a:pt x="20574" y="123754"/>
                  </a:moveTo>
                  <a:lnTo>
                    <a:pt x="142372" y="123754"/>
                  </a:lnTo>
                  <a:lnTo>
                    <a:pt x="142372" y="123754"/>
                  </a:lnTo>
                  <a:cubicBezTo>
                    <a:pt x="142452" y="90828"/>
                    <a:pt x="150349" y="58392"/>
                    <a:pt x="165415" y="29114"/>
                  </a:cubicBezTo>
                  <a:cubicBezTo>
                    <a:pt x="112850" y="6389"/>
                    <a:pt x="51814" y="30579"/>
                    <a:pt x="29089" y="83144"/>
                  </a:cubicBezTo>
                  <a:cubicBezTo>
                    <a:pt x="23471" y="96139"/>
                    <a:pt x="20574" y="110145"/>
                    <a:pt x="20574" y="124303"/>
                  </a:cubicBezTo>
                  <a:close/>
                </a:path>
              </a:pathLst>
            </a:custGeom>
            <a:solidFill>
              <a:srgbClr val="939393"/>
            </a:solidFill>
            <a:ln w="9525" cap="flat">
              <a:noFill/>
              <a:prstDash val="solid"/>
              <a:miter/>
            </a:ln>
          </p:spPr>
          <p:txBody>
            <a:bodyPr rtlCol="0" anchor="ctr"/>
            <a:lstStyle/>
            <a:p>
              <a:pPr rtl="0"/>
              <a:endParaRPr lang="fr-FR"/>
            </a:p>
          </p:txBody>
        </p:sp>
        <p:sp>
          <p:nvSpPr>
            <p:cNvPr id="59" name="Forme libre : Forme 58">
              <a:extLst>
                <a:ext uri="{FF2B5EF4-FFF2-40B4-BE49-F238E27FC236}">
                  <a16:creationId xmlns:a16="http://schemas.microsoft.com/office/drawing/2014/main" id="{E133F1BE-9B24-4AB3-8B72-2412201C503D}"/>
                </a:ext>
              </a:extLst>
            </p:cNvPr>
            <p:cNvSpPr/>
            <p:nvPr/>
          </p:nvSpPr>
          <p:spPr>
            <a:xfrm>
              <a:off x="6037924" y="1775607"/>
              <a:ext cx="169128" cy="169128"/>
            </a:xfrm>
            <a:custGeom>
              <a:avLst/>
              <a:gdLst>
                <a:gd name="connsiteX0" fmla="*/ 96559 w 192024"/>
                <a:gd name="connsiteY0" fmla="*/ 20574 h 192024"/>
                <a:gd name="connsiteX1" fmla="*/ 20592 w 192024"/>
                <a:gd name="connsiteY1" fmla="*/ 99836 h 192024"/>
                <a:gd name="connsiteX2" fmla="*/ 91896 w 192024"/>
                <a:gd name="connsiteY2" fmla="*/ 175565 h 192024"/>
                <a:gd name="connsiteX3" fmla="*/ 100948 w 192024"/>
                <a:gd name="connsiteY3" fmla="*/ 175565 h 192024"/>
                <a:gd name="connsiteX4" fmla="*/ 172080 w 192024"/>
                <a:gd name="connsiteY4" fmla="*/ 91933 h 192024"/>
                <a:gd name="connsiteX5" fmla="*/ 96559 w 192024"/>
                <a:gd name="connsiteY5" fmla="*/ 20574 h 192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024" h="192024">
                  <a:moveTo>
                    <a:pt x="96559" y="20574"/>
                  </a:moveTo>
                  <a:cubicBezTo>
                    <a:pt x="53694" y="21482"/>
                    <a:pt x="19681" y="56971"/>
                    <a:pt x="20592" y="99836"/>
                  </a:cubicBezTo>
                  <a:cubicBezTo>
                    <a:pt x="21434" y="139623"/>
                    <a:pt x="52229" y="172331"/>
                    <a:pt x="91896" y="175565"/>
                  </a:cubicBezTo>
                  <a:lnTo>
                    <a:pt x="100948" y="175565"/>
                  </a:lnTo>
                  <a:cubicBezTo>
                    <a:pt x="143685" y="172114"/>
                    <a:pt x="175531" y="134669"/>
                    <a:pt x="172080" y="91933"/>
                  </a:cubicBezTo>
                  <a:cubicBezTo>
                    <a:pt x="168878" y="52324"/>
                    <a:pt x="136286" y="21526"/>
                    <a:pt x="96559" y="20574"/>
                  </a:cubicBezTo>
                  <a:close/>
                </a:path>
              </a:pathLst>
            </a:custGeom>
            <a:solidFill>
              <a:srgbClr val="939393"/>
            </a:solidFill>
            <a:ln w="9525" cap="flat">
              <a:noFill/>
              <a:prstDash val="solid"/>
              <a:miter/>
            </a:ln>
          </p:spPr>
          <p:txBody>
            <a:bodyPr rtlCol="0" anchor="ctr"/>
            <a:lstStyle/>
            <a:p>
              <a:pPr rtl="0"/>
              <a:endParaRPr lang="fr-FR"/>
            </a:p>
          </p:txBody>
        </p:sp>
      </p:grpSp>
      <p:pic>
        <p:nvPicPr>
          <p:cNvPr id="37" name="Image 36">
            <a:extLst>
              <a:ext uri="{FF2B5EF4-FFF2-40B4-BE49-F238E27FC236}">
                <a16:creationId xmlns:a16="http://schemas.microsoft.com/office/drawing/2014/main" id="{B1B5576D-801E-4F16-8687-97E2B2A156BA}"/>
              </a:ext>
            </a:extLst>
          </p:cNvPr>
          <p:cNvPicPr>
            <a:picLocks noChangeAspect="1"/>
          </p:cNvPicPr>
          <p:nvPr/>
        </p:nvPicPr>
        <p:blipFill>
          <a:blip r:embed="rId18"/>
          <a:stretch>
            <a:fillRect/>
          </a:stretch>
        </p:blipFill>
        <p:spPr>
          <a:xfrm>
            <a:off x="5622939" y="5483109"/>
            <a:ext cx="4432076" cy="2172605"/>
          </a:xfrm>
          <a:prstGeom prst="rect">
            <a:avLst/>
          </a:prstGeom>
        </p:spPr>
      </p:pic>
      <p:sp>
        <p:nvSpPr>
          <p:cNvPr id="43" name="Rectangle 42"/>
          <p:cNvSpPr/>
          <p:nvPr/>
        </p:nvSpPr>
        <p:spPr>
          <a:xfrm>
            <a:off x="5833118" y="4620697"/>
            <a:ext cx="379576" cy="369332"/>
          </a:xfrm>
          <a:prstGeom prst="rect">
            <a:avLst/>
          </a:prstGeom>
        </p:spPr>
        <p:txBody>
          <a:bodyPr wrap="square">
            <a:spAutoFit/>
          </a:bodyPr>
          <a:lstStyle/>
          <a:p>
            <a:r>
              <a:rPr lang="fr-FR" dirty="0">
                <a:solidFill>
                  <a:srgbClr val="002060"/>
                </a:solidFill>
                <a:latin typeface="Segoe UI" panose="020B0502040204020203" pitchFamily="34" charset="0"/>
                <a:cs typeface="Segoe UI" panose="020B0502040204020203" pitchFamily="34" charset="0"/>
              </a:rPr>
              <a:t>❶</a:t>
            </a:r>
            <a:endParaRPr lang="fr-FR" dirty="0">
              <a:solidFill>
                <a:srgbClr val="002060"/>
              </a:solidFill>
            </a:endParaRPr>
          </a:p>
        </p:txBody>
      </p:sp>
      <p:sp>
        <p:nvSpPr>
          <p:cNvPr id="45" name="Rectangle 44"/>
          <p:cNvSpPr/>
          <p:nvPr/>
        </p:nvSpPr>
        <p:spPr>
          <a:xfrm>
            <a:off x="8828388" y="3858014"/>
            <a:ext cx="490840" cy="369332"/>
          </a:xfrm>
          <a:prstGeom prst="rect">
            <a:avLst/>
          </a:prstGeom>
        </p:spPr>
        <p:txBody>
          <a:bodyPr wrap="none">
            <a:spAutoFit/>
          </a:bodyPr>
          <a:lstStyle/>
          <a:p>
            <a:r>
              <a:rPr lang="fr-FR" dirty="0">
                <a:solidFill>
                  <a:srgbClr val="002060"/>
                </a:solidFill>
                <a:latin typeface="Segoe UI" panose="020B0502040204020203" pitchFamily="34" charset="0"/>
                <a:cs typeface="Segoe UI" panose="020B0502040204020203" pitchFamily="34" charset="0"/>
              </a:rPr>
              <a:t>❷</a:t>
            </a:r>
            <a:endParaRPr lang="fr-FR" dirty="0">
              <a:solidFill>
                <a:srgbClr val="002060"/>
              </a:solidFill>
            </a:endParaRPr>
          </a:p>
        </p:txBody>
      </p:sp>
      <p:sp>
        <p:nvSpPr>
          <p:cNvPr id="55" name="Rectangle 54"/>
          <p:cNvSpPr/>
          <p:nvPr/>
        </p:nvSpPr>
        <p:spPr>
          <a:xfrm>
            <a:off x="6435176" y="6250398"/>
            <a:ext cx="490840" cy="369332"/>
          </a:xfrm>
          <a:prstGeom prst="rect">
            <a:avLst/>
          </a:prstGeom>
        </p:spPr>
        <p:txBody>
          <a:bodyPr wrap="none">
            <a:spAutoFit/>
          </a:bodyPr>
          <a:lstStyle/>
          <a:p>
            <a:r>
              <a:rPr lang="fr-FR" dirty="0">
                <a:solidFill>
                  <a:srgbClr val="002060"/>
                </a:solidFill>
              </a:rPr>
              <a:t>❸</a:t>
            </a:r>
          </a:p>
        </p:txBody>
      </p:sp>
    </p:spTree>
    <p:extLst>
      <p:ext uri="{BB962C8B-B14F-4D97-AF65-F5344CB8AC3E}">
        <p14:creationId xmlns:p14="http://schemas.microsoft.com/office/powerpoint/2010/main" val="9425469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re 18">
            <a:extLst>
              <a:ext uri="{FF2B5EF4-FFF2-40B4-BE49-F238E27FC236}">
                <a16:creationId xmlns:a16="http://schemas.microsoft.com/office/drawing/2014/main" id="{8B0DFF08-18BB-43F9-A874-5BC66B576EE2}"/>
              </a:ext>
            </a:extLst>
          </p:cNvPr>
          <p:cNvSpPr>
            <a:spLocks noGrp="1"/>
          </p:cNvSpPr>
          <p:nvPr>
            <p:ph type="title"/>
          </p:nvPr>
        </p:nvSpPr>
        <p:spPr/>
        <p:txBody>
          <a:bodyPr rtlCol="0">
            <a:normAutofit fontScale="90000"/>
          </a:bodyPr>
          <a:lstStyle/>
          <a:p>
            <a:pPr rtl="0"/>
            <a:r>
              <a:rPr lang="fr-FR" sz="2400" dirty="0" smtClean="0"/>
              <a:t>En </a:t>
            </a:r>
            <a:r>
              <a:rPr lang="fr-FR" sz="2400" dirty="0"/>
              <a:t>cas de difficultés d’accès au portail EPI-STOCK, vous pouvez contacter votre ARS via </a:t>
            </a:r>
            <a:r>
              <a:rPr lang="fr-FR" sz="2400" dirty="0" smtClean="0"/>
              <a:t>les boites </a:t>
            </a:r>
            <a:r>
              <a:rPr lang="fr-FR" sz="2400" dirty="0"/>
              <a:t>aux lettres </a:t>
            </a:r>
            <a:r>
              <a:rPr lang="fr-FR" sz="2400" dirty="0" smtClean="0"/>
              <a:t>communes à Distrilog</a:t>
            </a:r>
            <a:endParaRPr lang="fr-FR" sz="2400" dirty="0"/>
          </a:p>
        </p:txBody>
      </p:sp>
      <p:grpSp>
        <p:nvGrpSpPr>
          <p:cNvPr id="58" name="Groupe 57"/>
          <p:cNvGrpSpPr/>
          <p:nvPr/>
        </p:nvGrpSpPr>
        <p:grpSpPr>
          <a:xfrm>
            <a:off x="310156" y="1093254"/>
            <a:ext cx="726743" cy="735216"/>
            <a:chOff x="4093963" y="1014565"/>
            <a:chExt cx="2571488" cy="2356782"/>
          </a:xfrm>
        </p:grpSpPr>
        <p:grpSp>
          <p:nvGrpSpPr>
            <p:cNvPr id="60" name="DigDashGrp">
              <a:extLst>
                <a:ext uri="{FF2B5EF4-FFF2-40B4-BE49-F238E27FC236}">
                  <a16:creationId xmlns:a16="http://schemas.microsoft.com/office/drawing/2014/main" id="{292CDBCD-8209-0E4B-9B50-9BA809467753}"/>
                </a:ext>
              </a:extLst>
            </p:cNvPr>
            <p:cNvGrpSpPr/>
            <p:nvPr/>
          </p:nvGrpSpPr>
          <p:grpSpPr>
            <a:xfrm>
              <a:off x="4093963" y="1014565"/>
              <a:ext cx="2571488" cy="2356782"/>
              <a:chOff x="255460" y="5374"/>
              <a:chExt cx="1758621" cy="1690718"/>
            </a:xfrm>
          </p:grpSpPr>
          <p:sp>
            <p:nvSpPr>
              <p:cNvPr id="63" name="sep1">
                <a:extLst>
                  <a:ext uri="{FF2B5EF4-FFF2-40B4-BE49-F238E27FC236}">
                    <a16:creationId xmlns:a16="http://schemas.microsoft.com/office/drawing/2014/main" id="{CA4DFCD6-3236-9D44-8042-1C7B77F089E6}"/>
                  </a:ext>
                </a:extLst>
              </p:cNvPr>
              <p:cNvSpPr>
                <a:spLocks noChangeArrowheads="1"/>
              </p:cNvSpPr>
              <p:nvPr/>
            </p:nvSpPr>
            <p:spPr bwMode="auto">
              <a:xfrm>
                <a:off x="277931" y="1007299"/>
                <a:ext cx="212989" cy="0"/>
              </a:xfrm>
              <a:custGeom>
                <a:avLst/>
                <a:gdLst/>
                <a:ahLst/>
                <a:cxnLst/>
                <a:rect l="0" t="0" r="0" b="0"/>
                <a:pathLst>
                  <a:path w="21299">
                    <a:moveTo>
                      <a:pt x="-1" y="0"/>
                    </a:moveTo>
                    <a:lnTo>
                      <a:pt x="21298" y="0"/>
                    </a:lnTo>
                  </a:path>
                </a:pathLst>
              </a:custGeom>
              <a:solidFill>
                <a:srgbClr val="6D6D6D"/>
              </a:solidFill>
              <a:ln w="970">
                <a:solidFill>
                  <a:srgbClr val="FFFFFF">
                    <a:lumMod val="95000"/>
                    <a:lumOff val="5000"/>
                  </a:srgbClr>
                </a:solidFill>
                <a:prstDash val="sysDash"/>
                <a:round/>
                <a:headEnd/>
                <a:tailEnd/>
              </a:ln>
            </p:spPr>
          </p:sp>
          <p:sp>
            <p:nvSpPr>
              <p:cNvPr id="64" name="sep2">
                <a:extLst>
                  <a:ext uri="{FF2B5EF4-FFF2-40B4-BE49-F238E27FC236}">
                    <a16:creationId xmlns:a16="http://schemas.microsoft.com/office/drawing/2014/main" id="{DAEF0723-C474-0441-A9CA-E7DC26FC44BE}"/>
                  </a:ext>
                </a:extLst>
              </p:cNvPr>
              <p:cNvSpPr>
                <a:spLocks noChangeArrowheads="1"/>
              </p:cNvSpPr>
              <p:nvPr/>
            </p:nvSpPr>
            <p:spPr bwMode="auto">
              <a:xfrm>
                <a:off x="277931" y="1239828"/>
                <a:ext cx="212989" cy="0"/>
              </a:xfrm>
              <a:custGeom>
                <a:avLst/>
                <a:gdLst/>
                <a:ahLst/>
                <a:cxnLst/>
                <a:rect l="0" t="0" r="0" b="0"/>
                <a:pathLst>
                  <a:path w="21299">
                    <a:moveTo>
                      <a:pt x="-1" y="0"/>
                    </a:moveTo>
                    <a:lnTo>
                      <a:pt x="21298" y="0"/>
                    </a:lnTo>
                  </a:path>
                </a:pathLst>
              </a:custGeom>
              <a:solidFill>
                <a:srgbClr val="6D6D6D"/>
              </a:solidFill>
              <a:ln w="970">
                <a:solidFill>
                  <a:srgbClr val="FFFFFF">
                    <a:lumMod val="95000"/>
                    <a:lumOff val="5000"/>
                  </a:srgbClr>
                </a:solidFill>
                <a:prstDash val="sysDash"/>
                <a:round/>
                <a:headEnd/>
                <a:tailEnd/>
              </a:ln>
            </p:spPr>
          </p:sp>
          <p:sp>
            <p:nvSpPr>
              <p:cNvPr id="65" name="b2">
                <a:extLst>
                  <a:ext uri="{FF2B5EF4-FFF2-40B4-BE49-F238E27FC236}">
                    <a16:creationId xmlns:a16="http://schemas.microsoft.com/office/drawing/2014/main" id="{27DE453E-DC9C-0443-91AB-FC1847BD3C90}"/>
                  </a:ext>
                </a:extLst>
              </p:cNvPr>
              <p:cNvSpPr>
                <a:spLocks noChangeArrowheads="1"/>
              </p:cNvSpPr>
              <p:nvPr/>
            </p:nvSpPr>
            <p:spPr bwMode="auto">
              <a:xfrm>
                <a:off x="489943" y="833391"/>
                <a:ext cx="0" cy="690747"/>
              </a:xfrm>
              <a:custGeom>
                <a:avLst/>
                <a:gdLst/>
                <a:ahLst/>
                <a:cxnLst/>
                <a:rect l="0" t="0" r="0" b="0"/>
                <a:pathLst>
                  <a:path h="69075">
                    <a:moveTo>
                      <a:pt x="0" y="69074"/>
                    </a:moveTo>
                    <a:lnTo>
                      <a:pt x="0" y="0"/>
                    </a:lnTo>
                  </a:path>
                </a:pathLst>
              </a:custGeom>
              <a:solidFill>
                <a:srgbClr val="6D6D6D"/>
              </a:solidFill>
              <a:ln w="970">
                <a:solidFill>
                  <a:srgbClr val="FFFFFF">
                    <a:lumMod val="95000"/>
                    <a:lumOff val="5000"/>
                  </a:srgbClr>
                </a:solidFill>
                <a:prstDash val="sysDash"/>
                <a:round/>
                <a:headEnd/>
                <a:tailEnd/>
              </a:ln>
            </p:spPr>
          </p:sp>
          <p:sp>
            <p:nvSpPr>
              <p:cNvPr id="66" name="b1">
                <a:extLst>
                  <a:ext uri="{FF2B5EF4-FFF2-40B4-BE49-F238E27FC236}">
                    <a16:creationId xmlns:a16="http://schemas.microsoft.com/office/drawing/2014/main" id="{54D829C8-874B-0440-B86E-847CE45628E1}"/>
                  </a:ext>
                </a:extLst>
              </p:cNvPr>
              <p:cNvSpPr>
                <a:spLocks noChangeArrowheads="1"/>
              </p:cNvSpPr>
              <p:nvPr/>
            </p:nvSpPr>
            <p:spPr bwMode="auto">
              <a:xfrm>
                <a:off x="262299" y="695632"/>
                <a:ext cx="229598" cy="139713"/>
              </a:xfrm>
              <a:custGeom>
                <a:avLst/>
                <a:gdLst/>
                <a:ahLst/>
                <a:cxnLst/>
                <a:rect l="0" t="0" r="0" b="0"/>
                <a:pathLst>
                  <a:path w="22960" h="13971">
                    <a:moveTo>
                      <a:pt x="0" y="0"/>
                    </a:moveTo>
                    <a:lnTo>
                      <a:pt x="22959" y="13971"/>
                    </a:lnTo>
                  </a:path>
                </a:pathLst>
              </a:custGeom>
              <a:solidFill>
                <a:srgbClr val="6D6D6D"/>
              </a:solidFill>
              <a:ln w="970">
                <a:solidFill>
                  <a:srgbClr val="FFFFFF">
                    <a:lumMod val="95000"/>
                    <a:lumOff val="5000"/>
                  </a:srgbClr>
                </a:solidFill>
                <a:prstDash val="sysDash"/>
                <a:round/>
                <a:headEnd/>
                <a:tailEnd/>
              </a:ln>
            </p:spPr>
          </p:sp>
          <p:sp>
            <p:nvSpPr>
              <p:cNvPr id="67" name="b4">
                <a:extLst>
                  <a:ext uri="{FF2B5EF4-FFF2-40B4-BE49-F238E27FC236}">
                    <a16:creationId xmlns:a16="http://schemas.microsoft.com/office/drawing/2014/main" id="{DA9E76F4-2B03-E346-B441-9C34E646FD6D}"/>
                  </a:ext>
                </a:extLst>
              </p:cNvPr>
              <p:cNvSpPr>
                <a:spLocks noChangeArrowheads="1"/>
              </p:cNvSpPr>
              <p:nvPr/>
            </p:nvSpPr>
            <p:spPr bwMode="auto">
              <a:xfrm>
                <a:off x="1725862" y="1494828"/>
                <a:ext cx="126034" cy="184655"/>
              </a:xfrm>
              <a:custGeom>
                <a:avLst/>
                <a:gdLst/>
                <a:ahLst/>
                <a:cxnLst/>
                <a:rect l="0" t="0" r="0" b="0"/>
                <a:pathLst>
                  <a:path w="12603" h="18466">
                    <a:moveTo>
                      <a:pt x="0" y="0"/>
                    </a:moveTo>
                    <a:lnTo>
                      <a:pt x="12603" y="18465"/>
                    </a:lnTo>
                  </a:path>
                </a:pathLst>
              </a:custGeom>
              <a:solidFill>
                <a:srgbClr val="6D6D6D"/>
              </a:solidFill>
              <a:ln w="970">
                <a:solidFill>
                  <a:srgbClr val="FFFFFF">
                    <a:lumMod val="95000"/>
                    <a:lumOff val="5000"/>
                  </a:srgbClr>
                </a:solidFill>
                <a:prstDash val="sysDash"/>
                <a:round/>
                <a:headEnd/>
                <a:tailEnd/>
              </a:ln>
            </p:spPr>
          </p:sp>
          <p:sp>
            <p:nvSpPr>
              <p:cNvPr id="68" name="b3">
                <a:extLst>
                  <a:ext uri="{FF2B5EF4-FFF2-40B4-BE49-F238E27FC236}">
                    <a16:creationId xmlns:a16="http://schemas.microsoft.com/office/drawing/2014/main" id="{CC512B27-F28A-4C42-9AC8-B7369690FAED}"/>
                  </a:ext>
                </a:extLst>
              </p:cNvPr>
              <p:cNvSpPr>
                <a:spLocks noChangeArrowheads="1"/>
              </p:cNvSpPr>
              <p:nvPr/>
            </p:nvSpPr>
            <p:spPr bwMode="auto">
              <a:xfrm>
                <a:off x="1238333" y="1494828"/>
                <a:ext cx="488506" cy="0"/>
              </a:xfrm>
              <a:custGeom>
                <a:avLst/>
                <a:gdLst/>
                <a:ahLst/>
                <a:cxnLst/>
                <a:rect l="0" t="0" r="0" b="0"/>
                <a:pathLst>
                  <a:path w="48851">
                    <a:moveTo>
                      <a:pt x="48850" y="0"/>
                    </a:moveTo>
                    <a:lnTo>
                      <a:pt x="0" y="0"/>
                    </a:lnTo>
                  </a:path>
                </a:pathLst>
              </a:custGeom>
              <a:solidFill>
                <a:srgbClr val="6D6D6D"/>
              </a:solidFill>
              <a:ln w="970">
                <a:solidFill>
                  <a:srgbClr val="FFFFFF">
                    <a:lumMod val="95000"/>
                    <a:lumOff val="5000"/>
                  </a:srgbClr>
                </a:solidFill>
                <a:prstDash val="sysDash"/>
                <a:round/>
                <a:headEnd/>
                <a:tailEnd/>
              </a:ln>
            </p:spPr>
          </p:sp>
          <p:sp>
            <p:nvSpPr>
              <p:cNvPr id="69" name="sep3">
                <a:extLst>
                  <a:ext uri="{FF2B5EF4-FFF2-40B4-BE49-F238E27FC236}">
                    <a16:creationId xmlns:a16="http://schemas.microsoft.com/office/drawing/2014/main" id="{A8D65726-02DE-004B-83FA-8FAB42B83E51}"/>
                  </a:ext>
                </a:extLst>
              </p:cNvPr>
              <p:cNvSpPr>
                <a:spLocks noChangeArrowheads="1"/>
              </p:cNvSpPr>
              <p:nvPr/>
            </p:nvSpPr>
            <p:spPr bwMode="auto">
              <a:xfrm>
                <a:off x="1498218" y="1493851"/>
                <a:ext cx="0" cy="191494"/>
              </a:xfrm>
              <a:custGeom>
                <a:avLst/>
                <a:gdLst/>
                <a:ahLst/>
                <a:cxnLst/>
                <a:rect l="0" t="0" r="0" b="0"/>
                <a:pathLst>
                  <a:path h="19149">
                    <a:moveTo>
                      <a:pt x="0" y="0"/>
                    </a:moveTo>
                    <a:lnTo>
                      <a:pt x="0" y="19149"/>
                    </a:lnTo>
                  </a:path>
                </a:pathLst>
              </a:custGeom>
              <a:solidFill>
                <a:srgbClr val="6D6D6D"/>
              </a:solidFill>
              <a:ln w="970">
                <a:solidFill>
                  <a:srgbClr val="FFFFFF">
                    <a:lumMod val="95000"/>
                    <a:lumOff val="5000"/>
                  </a:srgbClr>
                </a:solidFill>
                <a:prstDash val="sysDash"/>
                <a:round/>
                <a:headEnd/>
                <a:tailEnd/>
              </a:ln>
            </p:spPr>
          </p:sp>
          <p:sp>
            <p:nvSpPr>
              <p:cNvPr id="70" name="map0-delimitersBox">
                <a:extLst>
                  <a:ext uri="{FF2B5EF4-FFF2-40B4-BE49-F238E27FC236}">
                    <a16:creationId xmlns:a16="http://schemas.microsoft.com/office/drawing/2014/main" id="{F3E6C5ED-60F3-434C-A1BA-7F944805683B}"/>
                  </a:ext>
                </a:extLst>
              </p:cNvPr>
              <p:cNvSpPr>
                <a:spLocks noChangeArrowheads="1"/>
              </p:cNvSpPr>
              <p:nvPr/>
            </p:nvSpPr>
            <p:spPr bwMode="auto">
              <a:xfrm>
                <a:off x="262299" y="695632"/>
                <a:ext cx="1589598" cy="990690"/>
              </a:xfrm>
              <a:custGeom>
                <a:avLst/>
                <a:gdLst/>
                <a:ahLst/>
                <a:cxnLst/>
                <a:rect l="0" t="0" r="0" b="0"/>
                <a:pathLst>
                  <a:path w="158960" h="99069"/>
                </a:pathLst>
              </a:custGeom>
              <a:ln w="1000">
                <a:round/>
                <a:headEnd/>
                <a:tailEnd/>
              </a:ln>
            </p:spPr>
          </p:sp>
          <p:sp>
            <p:nvSpPr>
              <p:cNvPr id="71" name="map0-fr-ara">
                <a:extLst>
                  <a:ext uri="{FF2B5EF4-FFF2-40B4-BE49-F238E27FC236}">
                    <a16:creationId xmlns:a16="http://schemas.microsoft.com/office/drawing/2014/main" id="{1E817C43-66B2-CB4E-982C-481572CCB1EA}"/>
                  </a:ext>
                </a:extLst>
              </p:cNvPr>
              <p:cNvSpPr>
                <a:spLocks noChangeArrowheads="1"/>
              </p:cNvSpPr>
              <p:nvPr/>
            </p:nvSpPr>
            <p:spPr bwMode="auto">
              <a:xfrm>
                <a:off x="1055633" y="755719"/>
                <a:ext cx="628218" cy="462126"/>
              </a:xfrm>
              <a:custGeom>
                <a:avLst/>
                <a:gdLst/>
                <a:ahLst/>
                <a:cxnLst/>
                <a:rect l="0" t="0" r="0" b="0"/>
                <a:pathLst>
                  <a:path w="62822" h="46213">
                    <a:moveTo>
                      <a:pt x="10258" y="0"/>
                    </a:moveTo>
                    <a:lnTo>
                      <a:pt x="9379" y="1074"/>
                    </a:lnTo>
                    <a:lnTo>
                      <a:pt x="8890" y="1172"/>
                    </a:lnTo>
                    <a:lnTo>
                      <a:pt x="8402" y="1660"/>
                    </a:lnTo>
                    <a:lnTo>
                      <a:pt x="7816" y="977"/>
                    </a:lnTo>
                    <a:lnTo>
                      <a:pt x="6155" y="2637"/>
                    </a:lnTo>
                    <a:lnTo>
                      <a:pt x="6155" y="3614"/>
                    </a:lnTo>
                    <a:lnTo>
                      <a:pt x="6448" y="3810"/>
                    </a:lnTo>
                    <a:lnTo>
                      <a:pt x="6545" y="4298"/>
                    </a:lnTo>
                    <a:lnTo>
                      <a:pt x="5666" y="4982"/>
                    </a:lnTo>
                    <a:lnTo>
                      <a:pt x="4885" y="4787"/>
                    </a:lnTo>
                    <a:lnTo>
                      <a:pt x="3419" y="5080"/>
                    </a:lnTo>
                    <a:lnTo>
                      <a:pt x="2637" y="5959"/>
                    </a:lnTo>
                    <a:lnTo>
                      <a:pt x="2344" y="6545"/>
                    </a:lnTo>
                    <a:lnTo>
                      <a:pt x="3126" y="7620"/>
                    </a:lnTo>
                    <a:lnTo>
                      <a:pt x="3126" y="8304"/>
                    </a:lnTo>
                    <a:lnTo>
                      <a:pt x="3517" y="8890"/>
                    </a:lnTo>
                    <a:lnTo>
                      <a:pt x="3908" y="8304"/>
                    </a:lnTo>
                    <a:lnTo>
                      <a:pt x="4396" y="9183"/>
                    </a:lnTo>
                    <a:lnTo>
                      <a:pt x="5080" y="9379"/>
                    </a:lnTo>
                    <a:lnTo>
                      <a:pt x="5764" y="10942"/>
                    </a:lnTo>
                    <a:lnTo>
                      <a:pt x="5862" y="12798"/>
                    </a:lnTo>
                    <a:lnTo>
                      <a:pt x="6350" y="13385"/>
                    </a:lnTo>
                    <a:lnTo>
                      <a:pt x="6545" y="14557"/>
                    </a:lnTo>
                    <a:lnTo>
                      <a:pt x="5862" y="15045"/>
                    </a:lnTo>
                    <a:lnTo>
                      <a:pt x="5666" y="15925"/>
                    </a:lnTo>
                    <a:lnTo>
                      <a:pt x="5080" y="16316"/>
                    </a:lnTo>
                    <a:lnTo>
                      <a:pt x="3810" y="16902"/>
                    </a:lnTo>
                    <a:lnTo>
                      <a:pt x="4005" y="17488"/>
                    </a:lnTo>
                    <a:lnTo>
                      <a:pt x="5373" y="18856"/>
                    </a:lnTo>
                    <a:lnTo>
                      <a:pt x="5471" y="19735"/>
                    </a:lnTo>
                    <a:lnTo>
                      <a:pt x="4885" y="20614"/>
                    </a:lnTo>
                    <a:lnTo>
                      <a:pt x="4885" y="21494"/>
                    </a:lnTo>
                    <a:lnTo>
                      <a:pt x="5275" y="21885"/>
                    </a:lnTo>
                    <a:lnTo>
                      <a:pt x="5471" y="22959"/>
                    </a:lnTo>
                    <a:lnTo>
                      <a:pt x="5178" y="24034"/>
                    </a:lnTo>
                    <a:lnTo>
                      <a:pt x="5471" y="24718"/>
                    </a:lnTo>
                    <a:lnTo>
                      <a:pt x="5178" y="25109"/>
                    </a:lnTo>
                    <a:lnTo>
                      <a:pt x="4591" y="25109"/>
                    </a:lnTo>
                    <a:lnTo>
                      <a:pt x="3908" y="24425"/>
                    </a:lnTo>
                    <a:lnTo>
                      <a:pt x="3419" y="24132"/>
                    </a:lnTo>
                    <a:lnTo>
                      <a:pt x="3321" y="25793"/>
                    </a:lnTo>
                    <a:lnTo>
                      <a:pt x="2247" y="26477"/>
                    </a:lnTo>
                    <a:lnTo>
                      <a:pt x="1465" y="27551"/>
                    </a:lnTo>
                    <a:lnTo>
                      <a:pt x="1660" y="28626"/>
                    </a:lnTo>
                    <a:lnTo>
                      <a:pt x="1367" y="29114"/>
                    </a:lnTo>
                    <a:lnTo>
                      <a:pt x="1074" y="30091"/>
                    </a:lnTo>
                    <a:lnTo>
                      <a:pt x="683" y="30091"/>
                    </a:lnTo>
                    <a:lnTo>
                      <a:pt x="97" y="30775"/>
                    </a:lnTo>
                    <a:lnTo>
                      <a:pt x="488" y="31068"/>
                    </a:lnTo>
                    <a:lnTo>
                      <a:pt x="781" y="31655"/>
                    </a:lnTo>
                    <a:lnTo>
                      <a:pt x="0" y="32241"/>
                    </a:lnTo>
                    <a:lnTo>
                      <a:pt x="293" y="34195"/>
                    </a:lnTo>
                    <a:lnTo>
                      <a:pt x="1270" y="34977"/>
                    </a:lnTo>
                    <a:lnTo>
                      <a:pt x="586" y="36833"/>
                    </a:lnTo>
                    <a:lnTo>
                      <a:pt x="1270" y="37126"/>
                    </a:lnTo>
                    <a:lnTo>
                      <a:pt x="977" y="38103"/>
                    </a:lnTo>
                    <a:lnTo>
                      <a:pt x="1660" y="38201"/>
                    </a:lnTo>
                    <a:lnTo>
                      <a:pt x="2149" y="37419"/>
                    </a:lnTo>
                    <a:lnTo>
                      <a:pt x="3028" y="37419"/>
                    </a:lnTo>
                    <a:lnTo>
                      <a:pt x="3224" y="37614"/>
                    </a:lnTo>
                    <a:lnTo>
                      <a:pt x="5080" y="37614"/>
                    </a:lnTo>
                    <a:lnTo>
                      <a:pt x="5373" y="36931"/>
                    </a:lnTo>
                    <a:lnTo>
                      <a:pt x="5764" y="36735"/>
                    </a:lnTo>
                    <a:lnTo>
                      <a:pt x="5959" y="35367"/>
                    </a:lnTo>
                    <a:lnTo>
                      <a:pt x="6448" y="35367"/>
                    </a:lnTo>
                    <a:lnTo>
                      <a:pt x="6448" y="33902"/>
                    </a:lnTo>
                    <a:lnTo>
                      <a:pt x="8109" y="32436"/>
                    </a:lnTo>
                    <a:lnTo>
                      <a:pt x="8304" y="32729"/>
                    </a:lnTo>
                    <a:lnTo>
                      <a:pt x="8500" y="33804"/>
                    </a:lnTo>
                    <a:lnTo>
                      <a:pt x="9672" y="33609"/>
                    </a:lnTo>
                    <a:lnTo>
                      <a:pt x="9867" y="35367"/>
                    </a:lnTo>
                    <a:lnTo>
                      <a:pt x="10454" y="35367"/>
                    </a:lnTo>
                    <a:lnTo>
                      <a:pt x="10649" y="37028"/>
                    </a:lnTo>
                    <a:lnTo>
                      <a:pt x="11235" y="37712"/>
                    </a:lnTo>
                    <a:lnTo>
                      <a:pt x="12017" y="35758"/>
                    </a:lnTo>
                    <a:lnTo>
                      <a:pt x="12896" y="33022"/>
                    </a:lnTo>
                    <a:lnTo>
                      <a:pt x="13971" y="33804"/>
                    </a:lnTo>
                    <a:lnTo>
                      <a:pt x="14459" y="32729"/>
                    </a:lnTo>
                    <a:lnTo>
                      <a:pt x="16022" y="32143"/>
                    </a:lnTo>
                    <a:lnTo>
                      <a:pt x="16120" y="32143"/>
                    </a:lnTo>
                    <a:lnTo>
                      <a:pt x="17195" y="34879"/>
                    </a:lnTo>
                    <a:lnTo>
                      <a:pt x="18758" y="34390"/>
                    </a:lnTo>
                    <a:lnTo>
                      <a:pt x="18856" y="33609"/>
                    </a:lnTo>
                    <a:lnTo>
                      <a:pt x="19442" y="33609"/>
                    </a:lnTo>
                    <a:lnTo>
                      <a:pt x="19735" y="34488"/>
                    </a:lnTo>
                    <a:lnTo>
                      <a:pt x="20810" y="34195"/>
                    </a:lnTo>
                    <a:lnTo>
                      <a:pt x="22373" y="36149"/>
                    </a:lnTo>
                    <a:lnTo>
                      <a:pt x="22764" y="38396"/>
                    </a:lnTo>
                    <a:lnTo>
                      <a:pt x="23839" y="39471"/>
                    </a:lnTo>
                    <a:lnTo>
                      <a:pt x="23643" y="40741"/>
                    </a:lnTo>
                    <a:lnTo>
                      <a:pt x="24913" y="41522"/>
                    </a:lnTo>
                    <a:lnTo>
                      <a:pt x="24913" y="43281"/>
                    </a:lnTo>
                    <a:lnTo>
                      <a:pt x="25597" y="42890"/>
                    </a:lnTo>
                    <a:lnTo>
                      <a:pt x="27063" y="43867"/>
                    </a:lnTo>
                    <a:lnTo>
                      <a:pt x="27747" y="44063"/>
                    </a:lnTo>
                    <a:lnTo>
                      <a:pt x="27844" y="42890"/>
                    </a:lnTo>
                    <a:lnTo>
                      <a:pt x="28724" y="42695"/>
                    </a:lnTo>
                    <a:lnTo>
                      <a:pt x="29017" y="43672"/>
                    </a:lnTo>
                    <a:lnTo>
                      <a:pt x="29798" y="43574"/>
                    </a:lnTo>
                    <a:lnTo>
                      <a:pt x="29994" y="42597"/>
                    </a:lnTo>
                    <a:lnTo>
                      <a:pt x="31948" y="43770"/>
                    </a:lnTo>
                    <a:lnTo>
                      <a:pt x="32241" y="43086"/>
                    </a:lnTo>
                    <a:lnTo>
                      <a:pt x="33120" y="42988"/>
                    </a:lnTo>
                    <a:lnTo>
                      <a:pt x="33902" y="42890"/>
                    </a:lnTo>
                    <a:lnTo>
                      <a:pt x="34293" y="43281"/>
                    </a:lnTo>
                    <a:lnTo>
                      <a:pt x="34097" y="44454"/>
                    </a:lnTo>
                    <a:lnTo>
                      <a:pt x="34390" y="44844"/>
                    </a:lnTo>
                    <a:lnTo>
                      <a:pt x="35270" y="43867"/>
                    </a:lnTo>
                    <a:lnTo>
                      <a:pt x="36051" y="43770"/>
                    </a:lnTo>
                    <a:lnTo>
                      <a:pt x="36247" y="43379"/>
                    </a:lnTo>
                    <a:lnTo>
                      <a:pt x="35172" y="43183"/>
                    </a:lnTo>
                    <a:lnTo>
                      <a:pt x="34977" y="42109"/>
                    </a:lnTo>
                    <a:lnTo>
                      <a:pt x="35660" y="41132"/>
                    </a:lnTo>
                    <a:lnTo>
                      <a:pt x="36540" y="41034"/>
                    </a:lnTo>
                    <a:lnTo>
                      <a:pt x="37321" y="41816"/>
                    </a:lnTo>
                    <a:lnTo>
                      <a:pt x="36540" y="42988"/>
                    </a:lnTo>
                    <a:lnTo>
                      <a:pt x="36735" y="43379"/>
                    </a:lnTo>
                    <a:lnTo>
                      <a:pt x="38005" y="43574"/>
                    </a:lnTo>
                    <a:lnTo>
                      <a:pt x="38787" y="42890"/>
                    </a:lnTo>
                    <a:lnTo>
                      <a:pt x="38298" y="43770"/>
                    </a:lnTo>
                    <a:lnTo>
                      <a:pt x="38494" y="44454"/>
                    </a:lnTo>
                    <a:lnTo>
                      <a:pt x="41425" y="44747"/>
                    </a:lnTo>
                    <a:lnTo>
                      <a:pt x="41620" y="45528"/>
                    </a:lnTo>
                    <a:lnTo>
                      <a:pt x="42500" y="46212"/>
                    </a:lnTo>
                    <a:lnTo>
                      <a:pt x="43281" y="46212"/>
                    </a:lnTo>
                    <a:lnTo>
                      <a:pt x="43867" y="45724"/>
                    </a:lnTo>
                    <a:lnTo>
                      <a:pt x="44160" y="44844"/>
                    </a:lnTo>
                    <a:lnTo>
                      <a:pt x="44649" y="45235"/>
                    </a:lnTo>
                    <a:lnTo>
                      <a:pt x="45040" y="45724"/>
                    </a:lnTo>
                    <a:lnTo>
                      <a:pt x="45235" y="43477"/>
                    </a:lnTo>
                    <a:lnTo>
                      <a:pt x="44649" y="43379"/>
                    </a:lnTo>
                    <a:lnTo>
                      <a:pt x="44258" y="42597"/>
                    </a:lnTo>
                    <a:lnTo>
                      <a:pt x="42206" y="42011"/>
                    </a:lnTo>
                    <a:lnTo>
                      <a:pt x="42011" y="41034"/>
                    </a:lnTo>
                    <a:lnTo>
                      <a:pt x="42695" y="40545"/>
                    </a:lnTo>
                    <a:lnTo>
                      <a:pt x="42109" y="40057"/>
                    </a:lnTo>
                    <a:lnTo>
                      <a:pt x="42206" y="39568"/>
                    </a:lnTo>
                    <a:lnTo>
                      <a:pt x="43183" y="39666"/>
                    </a:lnTo>
                    <a:lnTo>
                      <a:pt x="44063" y="40057"/>
                    </a:lnTo>
                    <a:lnTo>
                      <a:pt x="44747" y="39275"/>
                    </a:lnTo>
                    <a:lnTo>
                      <a:pt x="44063" y="38689"/>
                    </a:lnTo>
                    <a:lnTo>
                      <a:pt x="44063" y="38005"/>
                    </a:lnTo>
                    <a:lnTo>
                      <a:pt x="44454" y="36833"/>
                    </a:lnTo>
                    <a:lnTo>
                      <a:pt x="45724" y="36735"/>
                    </a:lnTo>
                    <a:lnTo>
                      <a:pt x="46701" y="36344"/>
                    </a:lnTo>
                    <a:lnTo>
                      <a:pt x="46798" y="36051"/>
                    </a:lnTo>
                    <a:lnTo>
                      <a:pt x="46896" y="35856"/>
                    </a:lnTo>
                    <a:lnTo>
                      <a:pt x="46408" y="35660"/>
                    </a:lnTo>
                    <a:lnTo>
                      <a:pt x="46408" y="34879"/>
                    </a:lnTo>
                    <a:lnTo>
                      <a:pt x="47873" y="34879"/>
                    </a:lnTo>
                    <a:lnTo>
                      <a:pt x="48362" y="34488"/>
                    </a:lnTo>
                    <a:lnTo>
                      <a:pt x="48068" y="33902"/>
                    </a:lnTo>
                    <a:lnTo>
                      <a:pt x="48850" y="33316"/>
                    </a:lnTo>
                    <a:lnTo>
                      <a:pt x="49436" y="33511"/>
                    </a:lnTo>
                    <a:lnTo>
                      <a:pt x="50218" y="32925"/>
                    </a:lnTo>
                    <a:lnTo>
                      <a:pt x="51586" y="33120"/>
                    </a:lnTo>
                    <a:lnTo>
                      <a:pt x="52074" y="32534"/>
                    </a:lnTo>
                    <a:lnTo>
                      <a:pt x="53247" y="32632"/>
                    </a:lnTo>
                    <a:lnTo>
                      <a:pt x="53247" y="31362"/>
                    </a:lnTo>
                    <a:lnTo>
                      <a:pt x="52758" y="31068"/>
                    </a:lnTo>
                    <a:lnTo>
                      <a:pt x="52465" y="30287"/>
                    </a:lnTo>
                    <a:lnTo>
                      <a:pt x="51195" y="30189"/>
                    </a:lnTo>
                    <a:lnTo>
                      <a:pt x="51097" y="29896"/>
                    </a:lnTo>
                    <a:lnTo>
                      <a:pt x="51293" y="28626"/>
                    </a:lnTo>
                    <a:lnTo>
                      <a:pt x="51683" y="28235"/>
                    </a:lnTo>
                    <a:lnTo>
                      <a:pt x="52856" y="28137"/>
                    </a:lnTo>
                    <a:lnTo>
                      <a:pt x="53149" y="28528"/>
                    </a:lnTo>
                    <a:lnTo>
                      <a:pt x="53344" y="29310"/>
                    </a:lnTo>
                    <a:lnTo>
                      <a:pt x="54419" y="29212"/>
                    </a:lnTo>
                    <a:lnTo>
                      <a:pt x="54517" y="28333"/>
                    </a:lnTo>
                    <a:lnTo>
                      <a:pt x="55103" y="28040"/>
                    </a:lnTo>
                    <a:lnTo>
                      <a:pt x="56275" y="28137"/>
                    </a:lnTo>
                    <a:lnTo>
                      <a:pt x="58034" y="27356"/>
                    </a:lnTo>
                    <a:lnTo>
                      <a:pt x="58718" y="27844"/>
                    </a:lnTo>
                    <a:lnTo>
                      <a:pt x="59402" y="27844"/>
                    </a:lnTo>
                    <a:lnTo>
                      <a:pt x="59402" y="27063"/>
                    </a:lnTo>
                    <a:lnTo>
                      <a:pt x="60183" y="26672"/>
                    </a:lnTo>
                    <a:lnTo>
                      <a:pt x="60477" y="26281"/>
                    </a:lnTo>
                    <a:lnTo>
                      <a:pt x="62040" y="25695"/>
                    </a:lnTo>
                    <a:lnTo>
                      <a:pt x="62235" y="24620"/>
                    </a:lnTo>
                    <a:lnTo>
                      <a:pt x="61942" y="24132"/>
                    </a:lnTo>
                    <a:lnTo>
                      <a:pt x="62821" y="22764"/>
                    </a:lnTo>
                    <a:lnTo>
                      <a:pt x="62040" y="22471"/>
                    </a:lnTo>
                    <a:lnTo>
                      <a:pt x="61747" y="21591"/>
                    </a:lnTo>
                    <a:lnTo>
                      <a:pt x="60183" y="20614"/>
                    </a:lnTo>
                    <a:lnTo>
                      <a:pt x="60086" y="18465"/>
                    </a:lnTo>
                    <a:lnTo>
                      <a:pt x="58913" y="18563"/>
                    </a:lnTo>
                    <a:lnTo>
                      <a:pt x="57936" y="17488"/>
                    </a:lnTo>
                    <a:lnTo>
                      <a:pt x="58034" y="15436"/>
                    </a:lnTo>
                    <a:lnTo>
                      <a:pt x="60086" y="14655"/>
                    </a:lnTo>
                    <a:lnTo>
                      <a:pt x="60281" y="13971"/>
                    </a:lnTo>
                    <a:lnTo>
                      <a:pt x="60183" y="12701"/>
                    </a:lnTo>
                    <a:lnTo>
                      <a:pt x="58913" y="11333"/>
                    </a:lnTo>
                    <a:lnTo>
                      <a:pt x="58522" y="11528"/>
                    </a:lnTo>
                    <a:lnTo>
                      <a:pt x="58522" y="10063"/>
                    </a:lnTo>
                    <a:lnTo>
                      <a:pt x="57350" y="9574"/>
                    </a:lnTo>
                    <a:lnTo>
                      <a:pt x="57252" y="9086"/>
                    </a:lnTo>
                    <a:lnTo>
                      <a:pt x="57936" y="8402"/>
                    </a:lnTo>
                    <a:lnTo>
                      <a:pt x="57936" y="7522"/>
                    </a:lnTo>
                    <a:lnTo>
                      <a:pt x="56862" y="6350"/>
                    </a:lnTo>
                    <a:lnTo>
                      <a:pt x="56764" y="5568"/>
                    </a:lnTo>
                    <a:lnTo>
                      <a:pt x="54712" y="5568"/>
                    </a:lnTo>
                    <a:lnTo>
                      <a:pt x="53344" y="5862"/>
                    </a:lnTo>
                    <a:lnTo>
                      <a:pt x="51977" y="6936"/>
                    </a:lnTo>
                    <a:lnTo>
                      <a:pt x="51683" y="6350"/>
                    </a:lnTo>
                    <a:lnTo>
                      <a:pt x="51000" y="6448"/>
                    </a:lnTo>
                    <a:lnTo>
                      <a:pt x="50413" y="7718"/>
                    </a:lnTo>
                    <a:lnTo>
                      <a:pt x="50511" y="8304"/>
                    </a:lnTo>
                    <a:lnTo>
                      <a:pt x="51097" y="8890"/>
                    </a:lnTo>
                    <a:lnTo>
                      <a:pt x="49925" y="9672"/>
                    </a:lnTo>
                    <a:lnTo>
                      <a:pt x="49143" y="10356"/>
                    </a:lnTo>
                    <a:lnTo>
                      <a:pt x="47775" y="10356"/>
                    </a:lnTo>
                    <a:lnTo>
                      <a:pt x="47091" y="10356"/>
                    </a:lnTo>
                    <a:lnTo>
                      <a:pt x="47091" y="9183"/>
                    </a:lnTo>
                    <a:lnTo>
                      <a:pt x="47873" y="8793"/>
                    </a:lnTo>
                    <a:lnTo>
                      <a:pt x="48948" y="8695"/>
                    </a:lnTo>
                    <a:lnTo>
                      <a:pt x="48948" y="8109"/>
                    </a:lnTo>
                    <a:lnTo>
                      <a:pt x="48655" y="7816"/>
                    </a:lnTo>
                    <a:lnTo>
                      <a:pt x="49534" y="6643"/>
                    </a:lnTo>
                    <a:lnTo>
                      <a:pt x="49436" y="6350"/>
                    </a:lnTo>
                    <a:lnTo>
                      <a:pt x="48362" y="5764"/>
                    </a:lnTo>
                    <a:lnTo>
                      <a:pt x="45919" y="8500"/>
                    </a:lnTo>
                    <a:lnTo>
                      <a:pt x="44160" y="8500"/>
                    </a:lnTo>
                    <a:lnTo>
                      <a:pt x="44160" y="7816"/>
                    </a:lnTo>
                    <a:lnTo>
                      <a:pt x="43183" y="7327"/>
                    </a:lnTo>
                    <a:lnTo>
                      <a:pt x="42011" y="8597"/>
                    </a:lnTo>
                    <a:lnTo>
                      <a:pt x="41132" y="8695"/>
                    </a:lnTo>
                    <a:lnTo>
                      <a:pt x="41132" y="7816"/>
                    </a:lnTo>
                    <a:lnTo>
                      <a:pt x="40350" y="7522"/>
                    </a:lnTo>
                    <a:lnTo>
                      <a:pt x="39178" y="5862"/>
                    </a:lnTo>
                    <a:lnTo>
                      <a:pt x="38103" y="5373"/>
                    </a:lnTo>
                    <a:lnTo>
                      <a:pt x="37712" y="4591"/>
                    </a:lnTo>
                    <a:lnTo>
                      <a:pt x="37126" y="4494"/>
                    </a:lnTo>
                    <a:lnTo>
                      <a:pt x="36540" y="4982"/>
                    </a:lnTo>
                    <a:lnTo>
                      <a:pt x="36051" y="5080"/>
                    </a:lnTo>
                    <a:lnTo>
                      <a:pt x="35367" y="4494"/>
                    </a:lnTo>
                    <a:lnTo>
                      <a:pt x="34683" y="4591"/>
                    </a:lnTo>
                    <a:lnTo>
                      <a:pt x="34293" y="5373"/>
                    </a:lnTo>
                    <a:lnTo>
                      <a:pt x="33218" y="9770"/>
                    </a:lnTo>
                    <a:lnTo>
                      <a:pt x="33022" y="10160"/>
                    </a:lnTo>
                    <a:lnTo>
                      <a:pt x="32827" y="10649"/>
                    </a:lnTo>
                    <a:lnTo>
                      <a:pt x="32339" y="10551"/>
                    </a:lnTo>
                    <a:lnTo>
                      <a:pt x="32143" y="9379"/>
                    </a:lnTo>
                    <a:lnTo>
                      <a:pt x="31850" y="8402"/>
                    </a:lnTo>
                    <a:lnTo>
                      <a:pt x="31166" y="8500"/>
                    </a:lnTo>
                    <a:lnTo>
                      <a:pt x="30580" y="8988"/>
                    </a:lnTo>
                    <a:lnTo>
                      <a:pt x="30287" y="8500"/>
                    </a:lnTo>
                    <a:lnTo>
                      <a:pt x="29701" y="8988"/>
                    </a:lnTo>
                    <a:lnTo>
                      <a:pt x="29017" y="8500"/>
                    </a:lnTo>
                    <a:lnTo>
                      <a:pt x="28333" y="8500"/>
                    </a:lnTo>
                    <a:lnTo>
                      <a:pt x="28137" y="8695"/>
                    </a:lnTo>
                    <a:lnTo>
                      <a:pt x="28040" y="9379"/>
                    </a:lnTo>
                    <a:lnTo>
                      <a:pt x="27747" y="10649"/>
                    </a:lnTo>
                    <a:lnTo>
                      <a:pt x="27063" y="10649"/>
                    </a:lnTo>
                    <a:lnTo>
                      <a:pt x="26672" y="11137"/>
                    </a:lnTo>
                    <a:lnTo>
                      <a:pt x="26281" y="10747"/>
                    </a:lnTo>
                    <a:lnTo>
                      <a:pt x="24327" y="10454"/>
                    </a:lnTo>
                    <a:lnTo>
                      <a:pt x="23643" y="10844"/>
                    </a:lnTo>
                    <a:lnTo>
                      <a:pt x="23155" y="10844"/>
                    </a:lnTo>
                    <a:lnTo>
                      <a:pt x="23057" y="10454"/>
                    </a:lnTo>
                    <a:lnTo>
                      <a:pt x="22080" y="10258"/>
                    </a:lnTo>
                    <a:lnTo>
                      <a:pt x="22080" y="9281"/>
                    </a:lnTo>
                    <a:lnTo>
                      <a:pt x="21885" y="9281"/>
                    </a:lnTo>
                    <a:lnTo>
                      <a:pt x="23155" y="8206"/>
                    </a:lnTo>
                    <a:lnTo>
                      <a:pt x="23155" y="5862"/>
                    </a:lnTo>
                    <a:lnTo>
                      <a:pt x="22764" y="5275"/>
                    </a:lnTo>
                    <a:lnTo>
                      <a:pt x="21787" y="5275"/>
                    </a:lnTo>
                    <a:lnTo>
                      <a:pt x="21396" y="4787"/>
                    </a:lnTo>
                    <a:lnTo>
                      <a:pt x="20419" y="4787"/>
                    </a:lnTo>
                    <a:lnTo>
                      <a:pt x="20126" y="4396"/>
                    </a:lnTo>
                    <a:lnTo>
                      <a:pt x="20126" y="3517"/>
                    </a:lnTo>
                    <a:lnTo>
                      <a:pt x="18954" y="1270"/>
                    </a:lnTo>
                    <a:lnTo>
                      <a:pt x="18270" y="879"/>
                    </a:lnTo>
                    <a:lnTo>
                      <a:pt x="17195" y="2442"/>
                    </a:lnTo>
                    <a:lnTo>
                      <a:pt x="16706" y="2540"/>
                    </a:lnTo>
                    <a:lnTo>
                      <a:pt x="16511" y="1758"/>
                    </a:lnTo>
                    <a:lnTo>
                      <a:pt x="15925" y="1465"/>
                    </a:lnTo>
                    <a:lnTo>
                      <a:pt x="15729" y="1954"/>
                    </a:lnTo>
                    <a:lnTo>
                      <a:pt x="14850" y="1954"/>
                    </a:lnTo>
                    <a:lnTo>
                      <a:pt x="14655" y="1465"/>
                    </a:lnTo>
                    <a:lnTo>
                      <a:pt x="14068" y="1758"/>
                    </a:lnTo>
                    <a:lnTo>
                      <a:pt x="13482" y="2149"/>
                    </a:lnTo>
                    <a:lnTo>
                      <a:pt x="12701" y="1367"/>
                    </a:lnTo>
                    <a:lnTo>
                      <a:pt x="11724" y="879"/>
                    </a:lnTo>
                    <a:lnTo>
                      <a:pt x="11626" y="97"/>
                    </a:lnTo>
                    <a:close/>
                    <a:moveTo>
                      <a:pt x="21885" y="9281"/>
                    </a:moveTo>
                    <a:lnTo>
                      <a:pt x="21885" y="9281"/>
                    </a:lnTo>
                    <a:close/>
                    <a:moveTo>
                      <a:pt x="35367" y="4494"/>
                    </a:moveTo>
                    <a:lnTo>
                      <a:pt x="35367" y="4494"/>
                    </a:lnTo>
                    <a:close/>
                  </a:path>
                </a:pathLst>
              </a:custGeom>
              <a:solidFill>
                <a:srgbClr val="0078D4"/>
              </a:solidFill>
              <a:ln w="970">
                <a:solidFill>
                  <a:srgbClr val="FFFFFF">
                    <a:lumMod val="95000"/>
                    <a:lumOff val="5000"/>
                  </a:srgbClr>
                </a:solidFill>
                <a:prstDash val="sysDash"/>
                <a:round/>
                <a:headEnd/>
                <a:tailEnd/>
              </a:ln>
            </p:spPr>
            <p:txBody>
              <a:bodyPr/>
              <a:lstStyle/>
              <a:p>
                <a:endParaRPr lang="fr-FR" dirty="0">
                  <a:solidFill>
                    <a:srgbClr val="FF0000"/>
                  </a:solidFill>
                </a:endParaRPr>
              </a:p>
            </p:txBody>
          </p:sp>
          <p:sp>
            <p:nvSpPr>
              <p:cNvPr id="72" name="map0-fr-araBox">
                <a:extLst>
                  <a:ext uri="{FF2B5EF4-FFF2-40B4-BE49-F238E27FC236}">
                    <a16:creationId xmlns:a16="http://schemas.microsoft.com/office/drawing/2014/main" id="{2FF1293E-59BC-D345-BD71-EC4FF19E2D50}"/>
                  </a:ext>
                </a:extLst>
              </p:cNvPr>
              <p:cNvSpPr>
                <a:spLocks noChangeArrowheads="1"/>
              </p:cNvSpPr>
              <p:nvPr/>
            </p:nvSpPr>
            <p:spPr bwMode="auto">
              <a:xfrm>
                <a:off x="1055632" y="773793"/>
                <a:ext cx="628218" cy="462126"/>
              </a:xfrm>
              <a:custGeom>
                <a:avLst/>
                <a:gdLst/>
                <a:ahLst/>
                <a:cxnLst/>
                <a:rect l="0" t="0" r="0" b="0"/>
                <a:pathLst>
                  <a:path w="62822" h="46213"/>
                </a:pathLst>
              </a:custGeom>
              <a:ln w="1000">
                <a:round/>
                <a:headEnd/>
                <a:tailEnd/>
              </a:ln>
            </p:spPr>
          </p:sp>
          <p:sp>
            <p:nvSpPr>
              <p:cNvPr id="73" name="map0-fr-bfc">
                <a:extLst>
                  <a:ext uri="{FF2B5EF4-FFF2-40B4-BE49-F238E27FC236}">
                    <a16:creationId xmlns:a16="http://schemas.microsoft.com/office/drawing/2014/main" id="{36E38EE8-96CC-DE4E-AC6B-61DF1811E22F}"/>
                  </a:ext>
                </a:extLst>
              </p:cNvPr>
              <p:cNvSpPr>
                <a:spLocks noChangeArrowheads="1"/>
              </p:cNvSpPr>
              <p:nvPr/>
            </p:nvSpPr>
            <p:spPr bwMode="auto">
              <a:xfrm>
                <a:off x="1147471" y="476294"/>
                <a:ext cx="507069" cy="390805"/>
              </a:xfrm>
              <a:custGeom>
                <a:avLst/>
                <a:gdLst/>
                <a:ahLst/>
                <a:cxnLst/>
                <a:rect l="0" t="0" r="0" b="0"/>
                <a:pathLst>
                  <a:path w="50707" h="39080">
                    <a:moveTo>
                      <a:pt x="6155" y="0"/>
                    </a:moveTo>
                    <a:lnTo>
                      <a:pt x="5666" y="488"/>
                    </a:lnTo>
                    <a:lnTo>
                      <a:pt x="3321" y="293"/>
                    </a:lnTo>
                    <a:lnTo>
                      <a:pt x="2247" y="879"/>
                    </a:lnTo>
                    <a:lnTo>
                      <a:pt x="1856" y="1758"/>
                    </a:lnTo>
                    <a:lnTo>
                      <a:pt x="2344" y="2344"/>
                    </a:lnTo>
                    <a:lnTo>
                      <a:pt x="1563" y="3126"/>
                    </a:lnTo>
                    <a:lnTo>
                      <a:pt x="1074" y="3810"/>
                    </a:lnTo>
                    <a:lnTo>
                      <a:pt x="2149" y="4885"/>
                    </a:lnTo>
                    <a:lnTo>
                      <a:pt x="2442" y="5862"/>
                    </a:lnTo>
                    <a:lnTo>
                      <a:pt x="3224" y="6643"/>
                    </a:lnTo>
                    <a:lnTo>
                      <a:pt x="3224" y="7718"/>
                    </a:lnTo>
                    <a:lnTo>
                      <a:pt x="1660" y="9086"/>
                    </a:lnTo>
                    <a:lnTo>
                      <a:pt x="2149" y="9672"/>
                    </a:lnTo>
                    <a:lnTo>
                      <a:pt x="2149" y="10551"/>
                    </a:lnTo>
                    <a:lnTo>
                      <a:pt x="1270" y="11137"/>
                    </a:lnTo>
                    <a:lnTo>
                      <a:pt x="0" y="11137"/>
                    </a:lnTo>
                    <a:lnTo>
                      <a:pt x="195" y="11821"/>
                    </a:lnTo>
                    <a:lnTo>
                      <a:pt x="977" y="12896"/>
                    </a:lnTo>
                    <a:lnTo>
                      <a:pt x="1367" y="14557"/>
                    </a:lnTo>
                    <a:lnTo>
                      <a:pt x="977" y="14655"/>
                    </a:lnTo>
                    <a:lnTo>
                      <a:pt x="195" y="14948"/>
                    </a:lnTo>
                    <a:lnTo>
                      <a:pt x="195" y="15436"/>
                    </a:lnTo>
                    <a:lnTo>
                      <a:pt x="977" y="16316"/>
                    </a:lnTo>
                    <a:lnTo>
                      <a:pt x="977" y="17488"/>
                    </a:lnTo>
                    <a:lnTo>
                      <a:pt x="390" y="18270"/>
                    </a:lnTo>
                    <a:lnTo>
                      <a:pt x="586" y="18954"/>
                    </a:lnTo>
                    <a:lnTo>
                      <a:pt x="1660" y="19833"/>
                    </a:lnTo>
                    <a:lnTo>
                      <a:pt x="1758" y="20614"/>
                    </a:lnTo>
                    <a:lnTo>
                      <a:pt x="2344" y="21885"/>
                    </a:lnTo>
                    <a:lnTo>
                      <a:pt x="2149" y="23350"/>
                    </a:lnTo>
                    <a:lnTo>
                      <a:pt x="2833" y="24034"/>
                    </a:lnTo>
                    <a:lnTo>
                      <a:pt x="2637" y="26379"/>
                    </a:lnTo>
                    <a:lnTo>
                      <a:pt x="2931" y="26867"/>
                    </a:lnTo>
                    <a:lnTo>
                      <a:pt x="2442" y="28431"/>
                    </a:lnTo>
                    <a:lnTo>
                      <a:pt x="2540" y="28821"/>
                    </a:lnTo>
                    <a:lnTo>
                      <a:pt x="3517" y="29310"/>
                    </a:lnTo>
                    <a:lnTo>
                      <a:pt x="4298" y="30091"/>
                    </a:lnTo>
                    <a:lnTo>
                      <a:pt x="4885" y="29701"/>
                    </a:lnTo>
                    <a:lnTo>
                      <a:pt x="5471" y="29408"/>
                    </a:lnTo>
                    <a:lnTo>
                      <a:pt x="5666" y="29896"/>
                    </a:lnTo>
                    <a:lnTo>
                      <a:pt x="6545" y="29896"/>
                    </a:lnTo>
                    <a:lnTo>
                      <a:pt x="6741" y="29408"/>
                    </a:lnTo>
                    <a:lnTo>
                      <a:pt x="7229" y="29701"/>
                    </a:lnTo>
                    <a:lnTo>
                      <a:pt x="7522" y="30482"/>
                    </a:lnTo>
                    <a:lnTo>
                      <a:pt x="8011" y="30385"/>
                    </a:lnTo>
                    <a:lnTo>
                      <a:pt x="9086" y="28821"/>
                    </a:lnTo>
                    <a:lnTo>
                      <a:pt x="9770" y="29212"/>
                    </a:lnTo>
                    <a:lnTo>
                      <a:pt x="10942" y="31459"/>
                    </a:lnTo>
                    <a:lnTo>
                      <a:pt x="10942" y="32339"/>
                    </a:lnTo>
                    <a:lnTo>
                      <a:pt x="11235" y="32729"/>
                    </a:lnTo>
                    <a:lnTo>
                      <a:pt x="12212" y="32729"/>
                    </a:lnTo>
                    <a:lnTo>
                      <a:pt x="12603" y="33218"/>
                    </a:lnTo>
                    <a:lnTo>
                      <a:pt x="13580" y="33218"/>
                    </a:lnTo>
                    <a:lnTo>
                      <a:pt x="13971" y="33804"/>
                    </a:lnTo>
                    <a:lnTo>
                      <a:pt x="13873" y="36149"/>
                    </a:lnTo>
                    <a:lnTo>
                      <a:pt x="12603" y="37126"/>
                    </a:lnTo>
                    <a:lnTo>
                      <a:pt x="12896" y="37224"/>
                    </a:lnTo>
                    <a:lnTo>
                      <a:pt x="12896" y="38201"/>
                    </a:lnTo>
                    <a:lnTo>
                      <a:pt x="13873" y="38396"/>
                    </a:lnTo>
                    <a:lnTo>
                      <a:pt x="13971" y="38787"/>
                    </a:lnTo>
                    <a:lnTo>
                      <a:pt x="14459" y="38787"/>
                    </a:lnTo>
                    <a:lnTo>
                      <a:pt x="15143" y="38396"/>
                    </a:lnTo>
                    <a:lnTo>
                      <a:pt x="17097" y="38689"/>
                    </a:lnTo>
                    <a:lnTo>
                      <a:pt x="17488" y="39080"/>
                    </a:lnTo>
                    <a:lnTo>
                      <a:pt x="17977" y="38591"/>
                    </a:lnTo>
                    <a:lnTo>
                      <a:pt x="18660" y="38591"/>
                    </a:lnTo>
                    <a:lnTo>
                      <a:pt x="18954" y="36637"/>
                    </a:lnTo>
                    <a:lnTo>
                      <a:pt x="19247" y="36442"/>
                    </a:lnTo>
                    <a:lnTo>
                      <a:pt x="19833" y="36442"/>
                    </a:lnTo>
                    <a:lnTo>
                      <a:pt x="20517" y="36931"/>
                    </a:lnTo>
                    <a:lnTo>
                      <a:pt x="21103" y="36442"/>
                    </a:lnTo>
                    <a:lnTo>
                      <a:pt x="21396" y="36931"/>
                    </a:lnTo>
                    <a:lnTo>
                      <a:pt x="21982" y="36442"/>
                    </a:lnTo>
                    <a:lnTo>
                      <a:pt x="22666" y="36344"/>
                    </a:lnTo>
                    <a:lnTo>
                      <a:pt x="22959" y="37321"/>
                    </a:lnTo>
                    <a:lnTo>
                      <a:pt x="23155" y="38494"/>
                    </a:lnTo>
                    <a:lnTo>
                      <a:pt x="23643" y="38591"/>
                    </a:lnTo>
                    <a:lnTo>
                      <a:pt x="24034" y="37712"/>
                    </a:lnTo>
                    <a:lnTo>
                      <a:pt x="25109" y="33316"/>
                    </a:lnTo>
                    <a:lnTo>
                      <a:pt x="25500" y="32534"/>
                    </a:lnTo>
                    <a:lnTo>
                      <a:pt x="26183" y="32436"/>
                    </a:lnTo>
                    <a:lnTo>
                      <a:pt x="26867" y="33022"/>
                    </a:lnTo>
                    <a:lnTo>
                      <a:pt x="27356" y="32925"/>
                    </a:lnTo>
                    <a:lnTo>
                      <a:pt x="27942" y="32436"/>
                    </a:lnTo>
                    <a:lnTo>
                      <a:pt x="28528" y="32534"/>
                    </a:lnTo>
                    <a:lnTo>
                      <a:pt x="28919" y="33316"/>
                    </a:lnTo>
                    <a:lnTo>
                      <a:pt x="29212" y="33511"/>
                    </a:lnTo>
                    <a:lnTo>
                      <a:pt x="29994" y="33804"/>
                    </a:lnTo>
                    <a:lnTo>
                      <a:pt x="31166" y="35465"/>
                    </a:lnTo>
                    <a:lnTo>
                      <a:pt x="31948" y="35758"/>
                    </a:lnTo>
                    <a:lnTo>
                      <a:pt x="31948" y="36637"/>
                    </a:lnTo>
                    <a:lnTo>
                      <a:pt x="32925" y="36540"/>
                    </a:lnTo>
                    <a:lnTo>
                      <a:pt x="34000" y="35270"/>
                    </a:lnTo>
                    <a:lnTo>
                      <a:pt x="34977" y="35758"/>
                    </a:lnTo>
                    <a:lnTo>
                      <a:pt x="34977" y="36442"/>
                    </a:lnTo>
                    <a:lnTo>
                      <a:pt x="36735" y="36442"/>
                    </a:lnTo>
                    <a:lnTo>
                      <a:pt x="39178" y="33706"/>
                    </a:lnTo>
                    <a:lnTo>
                      <a:pt x="39178" y="33706"/>
                    </a:lnTo>
                    <a:lnTo>
                      <a:pt x="39178" y="32436"/>
                    </a:lnTo>
                    <a:lnTo>
                      <a:pt x="40155" y="31362"/>
                    </a:lnTo>
                    <a:lnTo>
                      <a:pt x="39568" y="31068"/>
                    </a:lnTo>
                    <a:lnTo>
                      <a:pt x="39568" y="30678"/>
                    </a:lnTo>
                    <a:lnTo>
                      <a:pt x="43281" y="27160"/>
                    </a:lnTo>
                    <a:lnTo>
                      <a:pt x="43183" y="24327"/>
                    </a:lnTo>
                    <a:lnTo>
                      <a:pt x="44454" y="23643"/>
                    </a:lnTo>
                    <a:lnTo>
                      <a:pt x="45431" y="23252"/>
                    </a:lnTo>
                    <a:lnTo>
                      <a:pt x="46212" y="22471"/>
                    </a:lnTo>
                    <a:lnTo>
                      <a:pt x="46310" y="21298"/>
                    </a:lnTo>
                    <a:lnTo>
                      <a:pt x="47091" y="20908"/>
                    </a:lnTo>
                    <a:lnTo>
                      <a:pt x="49045" y="18660"/>
                    </a:lnTo>
                    <a:lnTo>
                      <a:pt x="48752" y="17879"/>
                    </a:lnTo>
                    <a:lnTo>
                      <a:pt x="49436" y="17586"/>
                    </a:lnTo>
                    <a:lnTo>
                      <a:pt x="50218" y="16609"/>
                    </a:lnTo>
                    <a:lnTo>
                      <a:pt x="49827" y="16218"/>
                    </a:lnTo>
                    <a:lnTo>
                      <a:pt x="48362" y="16511"/>
                    </a:lnTo>
                    <a:lnTo>
                      <a:pt x="48264" y="16316"/>
                    </a:lnTo>
                    <a:lnTo>
                      <a:pt x="49632" y="14752"/>
                    </a:lnTo>
                    <a:lnTo>
                      <a:pt x="49827" y="14459"/>
                    </a:lnTo>
                    <a:lnTo>
                      <a:pt x="50706" y="14362"/>
                    </a:lnTo>
                    <a:lnTo>
                      <a:pt x="50218" y="12408"/>
                    </a:lnTo>
                    <a:lnTo>
                      <a:pt x="49339" y="12603"/>
                    </a:lnTo>
                    <a:lnTo>
                      <a:pt x="49241" y="11821"/>
                    </a:lnTo>
                    <a:lnTo>
                      <a:pt x="49534" y="11235"/>
                    </a:lnTo>
                    <a:lnTo>
                      <a:pt x="49632" y="10551"/>
                    </a:lnTo>
                    <a:lnTo>
                      <a:pt x="49436" y="10160"/>
                    </a:lnTo>
                    <a:lnTo>
                      <a:pt x="48362" y="9281"/>
                    </a:lnTo>
                    <a:lnTo>
                      <a:pt x="47385" y="9281"/>
                    </a:lnTo>
                    <a:lnTo>
                      <a:pt x="47091" y="8890"/>
                    </a:lnTo>
                    <a:lnTo>
                      <a:pt x="45235" y="7718"/>
                    </a:lnTo>
                    <a:lnTo>
                      <a:pt x="44160" y="6741"/>
                    </a:lnTo>
                    <a:lnTo>
                      <a:pt x="43672" y="7034"/>
                    </a:lnTo>
                    <a:lnTo>
                      <a:pt x="43574" y="7425"/>
                    </a:lnTo>
                    <a:lnTo>
                      <a:pt x="43086" y="7620"/>
                    </a:lnTo>
                    <a:lnTo>
                      <a:pt x="42793" y="7620"/>
                    </a:lnTo>
                    <a:lnTo>
                      <a:pt x="41913" y="6643"/>
                    </a:lnTo>
                    <a:lnTo>
                      <a:pt x="40643" y="6643"/>
                    </a:lnTo>
                    <a:lnTo>
                      <a:pt x="40057" y="7034"/>
                    </a:lnTo>
                    <a:lnTo>
                      <a:pt x="39568" y="7132"/>
                    </a:lnTo>
                    <a:lnTo>
                      <a:pt x="38787" y="6545"/>
                    </a:lnTo>
                    <a:lnTo>
                      <a:pt x="38885" y="5862"/>
                    </a:lnTo>
                    <a:lnTo>
                      <a:pt x="38591" y="5666"/>
                    </a:lnTo>
                    <a:lnTo>
                      <a:pt x="37419" y="5862"/>
                    </a:lnTo>
                    <a:lnTo>
                      <a:pt x="37224" y="6448"/>
                    </a:lnTo>
                    <a:lnTo>
                      <a:pt x="36637" y="6839"/>
                    </a:lnTo>
                    <a:lnTo>
                      <a:pt x="36247" y="6350"/>
                    </a:lnTo>
                    <a:lnTo>
                      <a:pt x="35954" y="6545"/>
                    </a:lnTo>
                    <a:lnTo>
                      <a:pt x="36149" y="6936"/>
                    </a:lnTo>
                    <a:lnTo>
                      <a:pt x="35563" y="7229"/>
                    </a:lnTo>
                    <a:lnTo>
                      <a:pt x="35758" y="7718"/>
                    </a:lnTo>
                    <a:lnTo>
                      <a:pt x="35074" y="8011"/>
                    </a:lnTo>
                    <a:lnTo>
                      <a:pt x="35074" y="8793"/>
                    </a:lnTo>
                    <a:lnTo>
                      <a:pt x="34195" y="8793"/>
                    </a:lnTo>
                    <a:lnTo>
                      <a:pt x="34195" y="9281"/>
                    </a:lnTo>
                    <a:lnTo>
                      <a:pt x="33316" y="9379"/>
                    </a:lnTo>
                    <a:lnTo>
                      <a:pt x="33413" y="10160"/>
                    </a:lnTo>
                    <a:lnTo>
                      <a:pt x="34000" y="10160"/>
                    </a:lnTo>
                    <a:lnTo>
                      <a:pt x="33609" y="10551"/>
                    </a:lnTo>
                    <a:lnTo>
                      <a:pt x="33413" y="11724"/>
                    </a:lnTo>
                    <a:lnTo>
                      <a:pt x="32925" y="11724"/>
                    </a:lnTo>
                    <a:lnTo>
                      <a:pt x="32045" y="12114"/>
                    </a:lnTo>
                    <a:lnTo>
                      <a:pt x="31068" y="11724"/>
                    </a:lnTo>
                    <a:lnTo>
                      <a:pt x="30189" y="12114"/>
                    </a:lnTo>
                    <a:lnTo>
                      <a:pt x="30189" y="12701"/>
                    </a:lnTo>
                    <a:lnTo>
                      <a:pt x="29896" y="13287"/>
                    </a:lnTo>
                    <a:lnTo>
                      <a:pt x="28626" y="13678"/>
                    </a:lnTo>
                    <a:lnTo>
                      <a:pt x="27551" y="12114"/>
                    </a:lnTo>
                    <a:lnTo>
                      <a:pt x="26965" y="12408"/>
                    </a:lnTo>
                    <a:lnTo>
                      <a:pt x="26281" y="12408"/>
                    </a:lnTo>
                    <a:lnTo>
                      <a:pt x="25988" y="11919"/>
                    </a:lnTo>
                    <a:lnTo>
                      <a:pt x="25109" y="11919"/>
                    </a:lnTo>
                    <a:lnTo>
                      <a:pt x="25011" y="10942"/>
                    </a:lnTo>
                    <a:lnTo>
                      <a:pt x="24425" y="10551"/>
                    </a:lnTo>
                    <a:lnTo>
                      <a:pt x="25206" y="9770"/>
                    </a:lnTo>
                    <a:lnTo>
                      <a:pt x="23839" y="7816"/>
                    </a:lnTo>
                    <a:lnTo>
                      <a:pt x="22764" y="6741"/>
                    </a:lnTo>
                    <a:lnTo>
                      <a:pt x="21787" y="6155"/>
                    </a:lnTo>
                    <a:lnTo>
                      <a:pt x="20126" y="6155"/>
                    </a:lnTo>
                    <a:lnTo>
                      <a:pt x="19931" y="6936"/>
                    </a:lnTo>
                    <a:lnTo>
                      <a:pt x="19149" y="7425"/>
                    </a:lnTo>
                    <a:lnTo>
                      <a:pt x="17195" y="7425"/>
                    </a:lnTo>
                    <a:lnTo>
                      <a:pt x="16902" y="8109"/>
                    </a:lnTo>
                    <a:lnTo>
                      <a:pt x="16413" y="8011"/>
                    </a:lnTo>
                    <a:lnTo>
                      <a:pt x="16120" y="7425"/>
                    </a:lnTo>
                    <a:lnTo>
                      <a:pt x="14948" y="8011"/>
                    </a:lnTo>
                    <a:lnTo>
                      <a:pt x="12505" y="7816"/>
                    </a:lnTo>
                    <a:lnTo>
                      <a:pt x="11528" y="6350"/>
                    </a:lnTo>
                    <a:lnTo>
                      <a:pt x="11431" y="5178"/>
                    </a:lnTo>
                    <a:lnTo>
                      <a:pt x="10454" y="4103"/>
                    </a:lnTo>
                    <a:lnTo>
                      <a:pt x="9867" y="4494"/>
                    </a:lnTo>
                    <a:lnTo>
                      <a:pt x="8793" y="3712"/>
                    </a:lnTo>
                    <a:lnTo>
                      <a:pt x="8890" y="2051"/>
                    </a:lnTo>
                    <a:lnTo>
                      <a:pt x="7425" y="390"/>
                    </a:lnTo>
                    <a:lnTo>
                      <a:pt x="6643" y="390"/>
                    </a:lnTo>
                    <a:lnTo>
                      <a:pt x="6252"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74" name="map0-fr-bfcBox">
                <a:extLst>
                  <a:ext uri="{FF2B5EF4-FFF2-40B4-BE49-F238E27FC236}">
                    <a16:creationId xmlns:a16="http://schemas.microsoft.com/office/drawing/2014/main" id="{435E10A5-4481-A148-87B7-81658F4B7A7B}"/>
                  </a:ext>
                </a:extLst>
              </p:cNvPr>
              <p:cNvSpPr>
                <a:spLocks noChangeArrowheads="1"/>
              </p:cNvSpPr>
              <p:nvPr/>
            </p:nvSpPr>
            <p:spPr bwMode="auto">
              <a:xfrm>
                <a:off x="1147471" y="494368"/>
                <a:ext cx="506092" cy="390805"/>
              </a:xfrm>
              <a:custGeom>
                <a:avLst/>
                <a:gdLst/>
                <a:ahLst/>
                <a:cxnLst/>
                <a:rect l="0" t="0" r="0" b="0"/>
                <a:pathLst>
                  <a:path w="50609" h="39080"/>
                </a:pathLst>
              </a:custGeom>
              <a:ln w="1000">
                <a:round/>
                <a:headEnd/>
                <a:tailEnd/>
              </a:ln>
            </p:spPr>
          </p:sp>
          <p:sp>
            <p:nvSpPr>
              <p:cNvPr id="75" name="map0-fr-bre">
                <a:extLst>
                  <a:ext uri="{FF2B5EF4-FFF2-40B4-BE49-F238E27FC236}">
                    <a16:creationId xmlns:a16="http://schemas.microsoft.com/office/drawing/2014/main" id="{CA2A4D89-DB37-4643-8F61-B2712ED9013F}"/>
                  </a:ext>
                </a:extLst>
              </p:cNvPr>
              <p:cNvSpPr>
                <a:spLocks noChangeArrowheads="1"/>
              </p:cNvSpPr>
              <p:nvPr/>
            </p:nvSpPr>
            <p:spPr bwMode="auto">
              <a:xfrm>
                <a:off x="255460" y="371754"/>
                <a:ext cx="437701" cy="255000"/>
              </a:xfrm>
              <a:custGeom>
                <a:avLst/>
                <a:gdLst/>
                <a:ahLst/>
                <a:cxnLst/>
                <a:rect l="0" t="0" r="0" b="0"/>
                <a:pathLst>
                  <a:path w="43770" h="25500">
                    <a:moveTo>
                      <a:pt x="18856" y="0"/>
                    </a:moveTo>
                    <a:lnTo>
                      <a:pt x="18367" y="390"/>
                    </a:lnTo>
                    <a:lnTo>
                      <a:pt x="17000" y="586"/>
                    </a:lnTo>
                    <a:lnTo>
                      <a:pt x="16609" y="977"/>
                    </a:lnTo>
                    <a:lnTo>
                      <a:pt x="15729" y="293"/>
                    </a:lnTo>
                    <a:lnTo>
                      <a:pt x="14459" y="1172"/>
                    </a:lnTo>
                    <a:lnTo>
                      <a:pt x="14948" y="1758"/>
                    </a:lnTo>
                    <a:lnTo>
                      <a:pt x="14068" y="2931"/>
                    </a:lnTo>
                    <a:lnTo>
                      <a:pt x="12994" y="2344"/>
                    </a:lnTo>
                    <a:lnTo>
                      <a:pt x="11333" y="2344"/>
                    </a:lnTo>
                    <a:lnTo>
                      <a:pt x="11333" y="3614"/>
                    </a:lnTo>
                    <a:lnTo>
                      <a:pt x="10844" y="3614"/>
                    </a:lnTo>
                    <a:lnTo>
                      <a:pt x="10747" y="3028"/>
                    </a:lnTo>
                    <a:lnTo>
                      <a:pt x="10063" y="3224"/>
                    </a:lnTo>
                    <a:lnTo>
                      <a:pt x="9965" y="1758"/>
                    </a:lnTo>
                    <a:lnTo>
                      <a:pt x="9281" y="2540"/>
                    </a:lnTo>
                    <a:lnTo>
                      <a:pt x="8500" y="2247"/>
                    </a:lnTo>
                    <a:lnTo>
                      <a:pt x="7229" y="2344"/>
                    </a:lnTo>
                    <a:lnTo>
                      <a:pt x="6936" y="2931"/>
                    </a:lnTo>
                    <a:lnTo>
                      <a:pt x="6155" y="3126"/>
                    </a:lnTo>
                    <a:lnTo>
                      <a:pt x="6057" y="2442"/>
                    </a:lnTo>
                    <a:lnTo>
                      <a:pt x="4689" y="2637"/>
                    </a:lnTo>
                    <a:lnTo>
                      <a:pt x="4689" y="3028"/>
                    </a:lnTo>
                    <a:lnTo>
                      <a:pt x="3712" y="3126"/>
                    </a:lnTo>
                    <a:lnTo>
                      <a:pt x="3321" y="2833"/>
                    </a:lnTo>
                    <a:lnTo>
                      <a:pt x="2833" y="3028"/>
                    </a:lnTo>
                    <a:lnTo>
                      <a:pt x="2735" y="3810"/>
                    </a:lnTo>
                    <a:lnTo>
                      <a:pt x="1074" y="3810"/>
                    </a:lnTo>
                    <a:lnTo>
                      <a:pt x="195" y="4885"/>
                    </a:lnTo>
                    <a:lnTo>
                      <a:pt x="977" y="5373"/>
                    </a:lnTo>
                    <a:lnTo>
                      <a:pt x="-1" y="6155"/>
                    </a:lnTo>
                    <a:lnTo>
                      <a:pt x="293" y="6741"/>
                    </a:lnTo>
                    <a:lnTo>
                      <a:pt x="97" y="8011"/>
                    </a:lnTo>
                    <a:lnTo>
                      <a:pt x="977" y="8206"/>
                    </a:lnTo>
                    <a:lnTo>
                      <a:pt x="1367" y="7816"/>
                    </a:lnTo>
                    <a:lnTo>
                      <a:pt x="1563" y="8011"/>
                    </a:lnTo>
                    <a:lnTo>
                      <a:pt x="3810" y="7718"/>
                    </a:lnTo>
                    <a:lnTo>
                      <a:pt x="5373" y="6643"/>
                    </a:lnTo>
                    <a:lnTo>
                      <a:pt x="4005" y="7913"/>
                    </a:lnTo>
                    <a:lnTo>
                      <a:pt x="4103" y="8500"/>
                    </a:lnTo>
                    <a:lnTo>
                      <a:pt x="5373" y="8011"/>
                    </a:lnTo>
                    <a:lnTo>
                      <a:pt x="5080" y="8793"/>
                    </a:lnTo>
                    <a:lnTo>
                      <a:pt x="6448" y="8890"/>
                    </a:lnTo>
                    <a:lnTo>
                      <a:pt x="6350" y="9281"/>
                    </a:lnTo>
                    <a:lnTo>
                      <a:pt x="4982" y="9183"/>
                    </a:lnTo>
                    <a:lnTo>
                      <a:pt x="3810" y="8890"/>
                    </a:lnTo>
                    <a:lnTo>
                      <a:pt x="2442" y="8206"/>
                    </a:lnTo>
                    <a:lnTo>
                      <a:pt x="1563" y="9183"/>
                    </a:lnTo>
                    <a:lnTo>
                      <a:pt x="2637" y="9574"/>
                    </a:lnTo>
                    <a:lnTo>
                      <a:pt x="2540" y="11137"/>
                    </a:lnTo>
                    <a:lnTo>
                      <a:pt x="2931" y="10942"/>
                    </a:lnTo>
                    <a:lnTo>
                      <a:pt x="3517" y="9867"/>
                    </a:lnTo>
                    <a:lnTo>
                      <a:pt x="4787" y="10649"/>
                    </a:lnTo>
                    <a:lnTo>
                      <a:pt x="5373" y="10747"/>
                    </a:lnTo>
                    <a:lnTo>
                      <a:pt x="5666" y="11724"/>
                    </a:lnTo>
                    <a:lnTo>
                      <a:pt x="5275" y="12408"/>
                    </a:lnTo>
                    <a:lnTo>
                      <a:pt x="3810" y="12310"/>
                    </a:lnTo>
                    <a:lnTo>
                      <a:pt x="2540" y="12505"/>
                    </a:lnTo>
                    <a:lnTo>
                      <a:pt x="586" y="12603"/>
                    </a:lnTo>
                    <a:lnTo>
                      <a:pt x="97" y="13189"/>
                    </a:lnTo>
                    <a:lnTo>
                      <a:pt x="683" y="13580"/>
                    </a:lnTo>
                    <a:lnTo>
                      <a:pt x="1367" y="13482"/>
                    </a:lnTo>
                    <a:lnTo>
                      <a:pt x="1954" y="13971"/>
                    </a:lnTo>
                    <a:lnTo>
                      <a:pt x="2735" y="13873"/>
                    </a:lnTo>
                    <a:lnTo>
                      <a:pt x="4005" y="15339"/>
                    </a:lnTo>
                    <a:lnTo>
                      <a:pt x="4298" y="16902"/>
                    </a:lnTo>
                    <a:lnTo>
                      <a:pt x="3810" y="17683"/>
                    </a:lnTo>
                    <a:lnTo>
                      <a:pt x="5080" y="17977"/>
                    </a:lnTo>
                    <a:lnTo>
                      <a:pt x="6448" y="17879"/>
                    </a:lnTo>
                    <a:lnTo>
                      <a:pt x="6839" y="17390"/>
                    </a:lnTo>
                    <a:lnTo>
                      <a:pt x="6252" y="16609"/>
                    </a:lnTo>
                    <a:lnTo>
                      <a:pt x="6839" y="16902"/>
                    </a:lnTo>
                    <a:lnTo>
                      <a:pt x="7327" y="16804"/>
                    </a:lnTo>
                    <a:lnTo>
                      <a:pt x="8304" y="17390"/>
                    </a:lnTo>
                    <a:lnTo>
                      <a:pt x="8890" y="17293"/>
                    </a:lnTo>
                    <a:lnTo>
                      <a:pt x="8890" y="16218"/>
                    </a:lnTo>
                    <a:lnTo>
                      <a:pt x="9183" y="17293"/>
                    </a:lnTo>
                    <a:lnTo>
                      <a:pt x="9965" y="18563"/>
                    </a:lnTo>
                    <a:lnTo>
                      <a:pt x="11626" y="18660"/>
                    </a:lnTo>
                    <a:lnTo>
                      <a:pt x="11626" y="18270"/>
                    </a:lnTo>
                    <a:lnTo>
                      <a:pt x="12114" y="18856"/>
                    </a:lnTo>
                    <a:lnTo>
                      <a:pt x="13091" y="19051"/>
                    </a:lnTo>
                    <a:lnTo>
                      <a:pt x="13873" y="19051"/>
                    </a:lnTo>
                    <a:lnTo>
                      <a:pt x="14655" y="20224"/>
                    </a:lnTo>
                    <a:lnTo>
                      <a:pt x="15534" y="20419"/>
                    </a:lnTo>
                    <a:lnTo>
                      <a:pt x="15925" y="19931"/>
                    </a:lnTo>
                    <a:lnTo>
                      <a:pt x="15729" y="20517"/>
                    </a:lnTo>
                    <a:lnTo>
                      <a:pt x="16609" y="20908"/>
                    </a:lnTo>
                    <a:lnTo>
                      <a:pt x="17683" y="21982"/>
                    </a:lnTo>
                    <a:lnTo>
                      <a:pt x="18074" y="22666"/>
                    </a:lnTo>
                    <a:lnTo>
                      <a:pt x="17781" y="24229"/>
                    </a:lnTo>
                    <a:lnTo>
                      <a:pt x="18563" y="24816"/>
                    </a:lnTo>
                    <a:lnTo>
                      <a:pt x="18856" y="24327"/>
                    </a:lnTo>
                    <a:lnTo>
                      <a:pt x="18563" y="23839"/>
                    </a:lnTo>
                    <a:lnTo>
                      <a:pt x="18563" y="22764"/>
                    </a:lnTo>
                    <a:lnTo>
                      <a:pt x="19247" y="22959"/>
                    </a:lnTo>
                    <a:lnTo>
                      <a:pt x="19442" y="22275"/>
                    </a:lnTo>
                    <a:lnTo>
                      <a:pt x="19637" y="22666"/>
                    </a:lnTo>
                    <a:lnTo>
                      <a:pt x="20419" y="23350"/>
                    </a:lnTo>
                    <a:lnTo>
                      <a:pt x="20810" y="22666"/>
                    </a:lnTo>
                    <a:lnTo>
                      <a:pt x="20419" y="21885"/>
                    </a:lnTo>
                    <a:lnTo>
                      <a:pt x="21103" y="22764"/>
                    </a:lnTo>
                    <a:lnTo>
                      <a:pt x="21982" y="22666"/>
                    </a:lnTo>
                    <a:lnTo>
                      <a:pt x="21787" y="22275"/>
                    </a:lnTo>
                    <a:lnTo>
                      <a:pt x="22568" y="22471"/>
                    </a:lnTo>
                    <a:lnTo>
                      <a:pt x="23155" y="23155"/>
                    </a:lnTo>
                    <a:lnTo>
                      <a:pt x="22862" y="23643"/>
                    </a:lnTo>
                    <a:lnTo>
                      <a:pt x="21201" y="22959"/>
                    </a:lnTo>
                    <a:lnTo>
                      <a:pt x="20712" y="23545"/>
                    </a:lnTo>
                    <a:lnTo>
                      <a:pt x="21396" y="23839"/>
                    </a:lnTo>
                    <a:lnTo>
                      <a:pt x="21982" y="24620"/>
                    </a:lnTo>
                    <a:lnTo>
                      <a:pt x="25206" y="24327"/>
                    </a:lnTo>
                    <a:lnTo>
                      <a:pt x="25988" y="24522"/>
                    </a:lnTo>
                    <a:lnTo>
                      <a:pt x="25597" y="24913"/>
                    </a:lnTo>
                    <a:lnTo>
                      <a:pt x="25695" y="25402"/>
                    </a:lnTo>
                    <a:lnTo>
                      <a:pt x="25793" y="25500"/>
                    </a:lnTo>
                    <a:lnTo>
                      <a:pt x="26086" y="25500"/>
                    </a:lnTo>
                    <a:lnTo>
                      <a:pt x="26574" y="24913"/>
                    </a:lnTo>
                    <a:lnTo>
                      <a:pt x="26965" y="25402"/>
                    </a:lnTo>
                    <a:lnTo>
                      <a:pt x="27844" y="25402"/>
                    </a:lnTo>
                    <a:lnTo>
                      <a:pt x="29017" y="24718"/>
                    </a:lnTo>
                    <a:lnTo>
                      <a:pt x="30678" y="24132"/>
                    </a:lnTo>
                    <a:lnTo>
                      <a:pt x="30775" y="22373"/>
                    </a:lnTo>
                    <a:lnTo>
                      <a:pt x="31166" y="22178"/>
                    </a:lnTo>
                    <a:lnTo>
                      <a:pt x="32339" y="21591"/>
                    </a:lnTo>
                    <a:lnTo>
                      <a:pt x="36149" y="21396"/>
                    </a:lnTo>
                    <a:lnTo>
                      <a:pt x="36247" y="20712"/>
                    </a:lnTo>
                    <a:lnTo>
                      <a:pt x="36931" y="20126"/>
                    </a:lnTo>
                    <a:lnTo>
                      <a:pt x="38298" y="19931"/>
                    </a:lnTo>
                    <a:lnTo>
                      <a:pt x="38298" y="19247"/>
                    </a:lnTo>
                    <a:lnTo>
                      <a:pt x="39178" y="19442"/>
                    </a:lnTo>
                    <a:lnTo>
                      <a:pt x="39764" y="20126"/>
                    </a:lnTo>
                    <a:lnTo>
                      <a:pt x="40936" y="20419"/>
                    </a:lnTo>
                    <a:lnTo>
                      <a:pt x="41229" y="19931"/>
                    </a:lnTo>
                    <a:lnTo>
                      <a:pt x="41522" y="18856"/>
                    </a:lnTo>
                    <a:lnTo>
                      <a:pt x="42304" y="16902"/>
                    </a:lnTo>
                    <a:lnTo>
                      <a:pt x="42695" y="16706"/>
                    </a:lnTo>
                    <a:lnTo>
                      <a:pt x="43770" y="16804"/>
                    </a:lnTo>
                    <a:lnTo>
                      <a:pt x="43770" y="15241"/>
                    </a:lnTo>
                    <a:lnTo>
                      <a:pt x="43281" y="14752"/>
                    </a:lnTo>
                    <a:lnTo>
                      <a:pt x="43281" y="12994"/>
                    </a:lnTo>
                    <a:lnTo>
                      <a:pt x="43086" y="12408"/>
                    </a:lnTo>
                    <a:lnTo>
                      <a:pt x="43086" y="11431"/>
                    </a:lnTo>
                    <a:lnTo>
                      <a:pt x="43770" y="10844"/>
                    </a:lnTo>
                    <a:lnTo>
                      <a:pt x="43770" y="9672"/>
                    </a:lnTo>
                    <a:lnTo>
                      <a:pt x="43477" y="9379"/>
                    </a:lnTo>
                    <a:lnTo>
                      <a:pt x="43477" y="7718"/>
                    </a:lnTo>
                    <a:lnTo>
                      <a:pt x="42988" y="7522"/>
                    </a:lnTo>
                    <a:lnTo>
                      <a:pt x="42304" y="7522"/>
                    </a:lnTo>
                    <a:lnTo>
                      <a:pt x="41718" y="7034"/>
                    </a:lnTo>
                    <a:lnTo>
                      <a:pt x="41034" y="7816"/>
                    </a:lnTo>
                    <a:lnTo>
                      <a:pt x="40448" y="7913"/>
                    </a:lnTo>
                    <a:lnTo>
                      <a:pt x="40057" y="8500"/>
                    </a:lnTo>
                    <a:lnTo>
                      <a:pt x="39568" y="8402"/>
                    </a:lnTo>
                    <a:lnTo>
                      <a:pt x="38494" y="7522"/>
                    </a:lnTo>
                    <a:lnTo>
                      <a:pt x="38005" y="5568"/>
                    </a:lnTo>
                    <a:lnTo>
                      <a:pt x="34977" y="5568"/>
                    </a:lnTo>
                    <a:lnTo>
                      <a:pt x="33902" y="4885"/>
                    </a:lnTo>
                    <a:lnTo>
                      <a:pt x="34586" y="4005"/>
                    </a:lnTo>
                    <a:lnTo>
                      <a:pt x="33218" y="3908"/>
                    </a:lnTo>
                    <a:lnTo>
                      <a:pt x="32632" y="4591"/>
                    </a:lnTo>
                    <a:lnTo>
                      <a:pt x="32241" y="4982"/>
                    </a:lnTo>
                    <a:lnTo>
                      <a:pt x="31068" y="4885"/>
                    </a:lnTo>
                    <a:lnTo>
                      <a:pt x="30971" y="5568"/>
                    </a:lnTo>
                    <a:lnTo>
                      <a:pt x="30287" y="5568"/>
                    </a:lnTo>
                    <a:lnTo>
                      <a:pt x="30189" y="4787"/>
                    </a:lnTo>
                    <a:lnTo>
                      <a:pt x="29603" y="4591"/>
                    </a:lnTo>
                    <a:lnTo>
                      <a:pt x="29212" y="5080"/>
                    </a:lnTo>
                    <a:lnTo>
                      <a:pt x="29212" y="3810"/>
                    </a:lnTo>
                    <a:lnTo>
                      <a:pt x="28431" y="4396"/>
                    </a:lnTo>
                    <a:lnTo>
                      <a:pt x="27356" y="4201"/>
                    </a:lnTo>
                    <a:lnTo>
                      <a:pt x="26965" y="4885"/>
                    </a:lnTo>
                    <a:lnTo>
                      <a:pt x="24816" y="6155"/>
                    </a:lnTo>
                    <a:lnTo>
                      <a:pt x="24816" y="6741"/>
                    </a:lnTo>
                    <a:lnTo>
                      <a:pt x="24327" y="6741"/>
                    </a:lnTo>
                    <a:lnTo>
                      <a:pt x="24327" y="5666"/>
                    </a:lnTo>
                    <a:lnTo>
                      <a:pt x="23057" y="5080"/>
                    </a:lnTo>
                    <a:lnTo>
                      <a:pt x="23155" y="4005"/>
                    </a:lnTo>
                    <a:lnTo>
                      <a:pt x="21982" y="3126"/>
                    </a:lnTo>
                    <a:lnTo>
                      <a:pt x="21982" y="2149"/>
                    </a:lnTo>
                    <a:lnTo>
                      <a:pt x="21201" y="1954"/>
                    </a:lnTo>
                    <a:lnTo>
                      <a:pt x="21201" y="977"/>
                    </a:lnTo>
                    <a:lnTo>
                      <a:pt x="20517" y="879"/>
                    </a:lnTo>
                    <a:lnTo>
                      <a:pt x="20614" y="195"/>
                    </a:lnTo>
                    <a:lnTo>
                      <a:pt x="19442" y="195"/>
                    </a:lnTo>
                    <a:lnTo>
                      <a:pt x="19247" y="781"/>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76" name="map0-fr-breBox">
                <a:extLst>
                  <a:ext uri="{FF2B5EF4-FFF2-40B4-BE49-F238E27FC236}">
                    <a16:creationId xmlns:a16="http://schemas.microsoft.com/office/drawing/2014/main" id="{1F726BF3-5EA9-B74F-B4DE-070B2A482FD5}"/>
                  </a:ext>
                </a:extLst>
              </p:cNvPr>
              <p:cNvSpPr>
                <a:spLocks noChangeArrowheads="1"/>
              </p:cNvSpPr>
              <p:nvPr/>
            </p:nvSpPr>
            <p:spPr bwMode="auto">
              <a:xfrm>
                <a:off x="255460" y="389828"/>
                <a:ext cx="437701" cy="255000"/>
              </a:xfrm>
              <a:custGeom>
                <a:avLst/>
                <a:gdLst/>
                <a:ahLst/>
                <a:cxnLst/>
                <a:rect l="0" t="0" r="0" b="0"/>
                <a:pathLst>
                  <a:path w="43770" h="25500"/>
                </a:pathLst>
              </a:custGeom>
              <a:ln w="1000">
                <a:round/>
                <a:headEnd/>
                <a:tailEnd/>
              </a:ln>
            </p:spPr>
          </p:sp>
          <p:sp>
            <p:nvSpPr>
              <p:cNvPr id="77" name="map0-fr-cor">
                <a:extLst>
                  <a:ext uri="{FF2B5EF4-FFF2-40B4-BE49-F238E27FC236}">
                    <a16:creationId xmlns:a16="http://schemas.microsoft.com/office/drawing/2014/main" id="{22C98812-8BEB-1C42-B5C7-0A0FE86C4CCA}"/>
                  </a:ext>
                </a:extLst>
              </p:cNvPr>
              <p:cNvSpPr>
                <a:spLocks noChangeArrowheads="1"/>
              </p:cNvSpPr>
              <p:nvPr/>
            </p:nvSpPr>
            <p:spPr bwMode="auto">
              <a:xfrm>
                <a:off x="1880230" y="1403966"/>
                <a:ext cx="133851" cy="292126"/>
              </a:xfrm>
              <a:custGeom>
                <a:avLst/>
                <a:gdLst/>
                <a:ahLst/>
                <a:cxnLst/>
                <a:rect l="0" t="0" r="0" b="0"/>
                <a:pathLst>
                  <a:path w="13385" h="29213">
                    <a:moveTo>
                      <a:pt x="10063" y="0"/>
                    </a:moveTo>
                    <a:lnTo>
                      <a:pt x="9183" y="586"/>
                    </a:lnTo>
                    <a:lnTo>
                      <a:pt x="9281" y="1172"/>
                    </a:lnTo>
                    <a:lnTo>
                      <a:pt x="9770" y="1856"/>
                    </a:lnTo>
                    <a:lnTo>
                      <a:pt x="9183" y="2247"/>
                    </a:lnTo>
                    <a:lnTo>
                      <a:pt x="9477" y="2735"/>
                    </a:lnTo>
                    <a:lnTo>
                      <a:pt x="9086" y="3126"/>
                    </a:lnTo>
                    <a:lnTo>
                      <a:pt x="9086" y="3712"/>
                    </a:lnTo>
                    <a:lnTo>
                      <a:pt x="9672" y="4201"/>
                    </a:lnTo>
                    <a:lnTo>
                      <a:pt x="9672" y="5080"/>
                    </a:lnTo>
                    <a:lnTo>
                      <a:pt x="9281" y="5862"/>
                    </a:lnTo>
                    <a:lnTo>
                      <a:pt x="8890" y="6057"/>
                    </a:lnTo>
                    <a:lnTo>
                      <a:pt x="8402" y="5373"/>
                    </a:lnTo>
                    <a:lnTo>
                      <a:pt x="7522" y="5373"/>
                    </a:lnTo>
                    <a:lnTo>
                      <a:pt x="7425" y="5275"/>
                    </a:lnTo>
                    <a:lnTo>
                      <a:pt x="6643" y="5275"/>
                    </a:lnTo>
                    <a:lnTo>
                      <a:pt x="6057" y="5959"/>
                    </a:lnTo>
                    <a:lnTo>
                      <a:pt x="5764" y="6936"/>
                    </a:lnTo>
                    <a:lnTo>
                      <a:pt x="4201" y="7229"/>
                    </a:lnTo>
                    <a:lnTo>
                      <a:pt x="3028" y="8206"/>
                    </a:lnTo>
                    <a:lnTo>
                      <a:pt x="2735" y="8890"/>
                    </a:lnTo>
                    <a:lnTo>
                      <a:pt x="2149" y="8793"/>
                    </a:lnTo>
                    <a:lnTo>
                      <a:pt x="1856" y="8500"/>
                    </a:lnTo>
                    <a:lnTo>
                      <a:pt x="1660" y="9477"/>
                    </a:lnTo>
                    <a:lnTo>
                      <a:pt x="1270" y="9672"/>
                    </a:lnTo>
                    <a:lnTo>
                      <a:pt x="1172" y="10649"/>
                    </a:lnTo>
                    <a:lnTo>
                      <a:pt x="1270" y="11040"/>
                    </a:lnTo>
                    <a:lnTo>
                      <a:pt x="683" y="11528"/>
                    </a:lnTo>
                    <a:lnTo>
                      <a:pt x="488" y="12017"/>
                    </a:lnTo>
                    <a:lnTo>
                      <a:pt x="0" y="12017"/>
                    </a:lnTo>
                    <a:lnTo>
                      <a:pt x="0" y="12701"/>
                    </a:lnTo>
                    <a:lnTo>
                      <a:pt x="1660" y="13775"/>
                    </a:lnTo>
                    <a:lnTo>
                      <a:pt x="1660" y="14166"/>
                    </a:lnTo>
                    <a:lnTo>
                      <a:pt x="1074" y="14362"/>
                    </a:lnTo>
                    <a:lnTo>
                      <a:pt x="97" y="14557"/>
                    </a:lnTo>
                    <a:lnTo>
                      <a:pt x="97" y="14948"/>
                    </a:lnTo>
                    <a:lnTo>
                      <a:pt x="488" y="15339"/>
                    </a:lnTo>
                    <a:lnTo>
                      <a:pt x="586" y="16511"/>
                    </a:lnTo>
                    <a:lnTo>
                      <a:pt x="2344" y="17097"/>
                    </a:lnTo>
                    <a:lnTo>
                      <a:pt x="2735" y="17781"/>
                    </a:lnTo>
                    <a:lnTo>
                      <a:pt x="2442" y="18172"/>
                    </a:lnTo>
                    <a:lnTo>
                      <a:pt x="1954" y="18367"/>
                    </a:lnTo>
                    <a:lnTo>
                      <a:pt x="1660" y="18954"/>
                    </a:lnTo>
                    <a:lnTo>
                      <a:pt x="1270" y="19442"/>
                    </a:lnTo>
                    <a:lnTo>
                      <a:pt x="1465" y="20517"/>
                    </a:lnTo>
                    <a:lnTo>
                      <a:pt x="2344" y="20419"/>
                    </a:lnTo>
                    <a:lnTo>
                      <a:pt x="2540" y="20614"/>
                    </a:lnTo>
                    <a:lnTo>
                      <a:pt x="3419" y="20224"/>
                    </a:lnTo>
                    <a:lnTo>
                      <a:pt x="3614" y="20419"/>
                    </a:lnTo>
                    <a:lnTo>
                      <a:pt x="3224" y="21396"/>
                    </a:lnTo>
                    <a:lnTo>
                      <a:pt x="3614" y="21787"/>
                    </a:lnTo>
                    <a:lnTo>
                      <a:pt x="2931" y="22275"/>
                    </a:lnTo>
                    <a:lnTo>
                      <a:pt x="2442" y="23350"/>
                    </a:lnTo>
                    <a:lnTo>
                      <a:pt x="3810" y="23741"/>
                    </a:lnTo>
                    <a:lnTo>
                      <a:pt x="5666" y="23936"/>
                    </a:lnTo>
                    <a:lnTo>
                      <a:pt x="4885" y="24816"/>
                    </a:lnTo>
                    <a:lnTo>
                      <a:pt x="4298" y="24718"/>
                    </a:lnTo>
                    <a:lnTo>
                      <a:pt x="4298" y="24816"/>
                    </a:lnTo>
                    <a:lnTo>
                      <a:pt x="3810" y="25890"/>
                    </a:lnTo>
                    <a:lnTo>
                      <a:pt x="4494" y="26477"/>
                    </a:lnTo>
                    <a:lnTo>
                      <a:pt x="5568" y="27160"/>
                    </a:lnTo>
                    <a:lnTo>
                      <a:pt x="7522" y="27747"/>
                    </a:lnTo>
                    <a:lnTo>
                      <a:pt x="8695" y="28235"/>
                    </a:lnTo>
                    <a:lnTo>
                      <a:pt x="8304" y="28919"/>
                    </a:lnTo>
                    <a:lnTo>
                      <a:pt x="9281" y="28821"/>
                    </a:lnTo>
                    <a:lnTo>
                      <a:pt x="9477" y="29212"/>
                    </a:lnTo>
                    <a:lnTo>
                      <a:pt x="10454" y="29212"/>
                    </a:lnTo>
                    <a:lnTo>
                      <a:pt x="10747" y="28040"/>
                    </a:lnTo>
                    <a:lnTo>
                      <a:pt x="10063" y="27942"/>
                    </a:lnTo>
                    <a:lnTo>
                      <a:pt x="10942" y="27063"/>
                    </a:lnTo>
                    <a:lnTo>
                      <a:pt x="10649" y="26770"/>
                    </a:lnTo>
                    <a:lnTo>
                      <a:pt x="10747" y="26183"/>
                    </a:lnTo>
                    <a:lnTo>
                      <a:pt x="11821" y="25597"/>
                    </a:lnTo>
                    <a:lnTo>
                      <a:pt x="11821" y="25011"/>
                    </a:lnTo>
                    <a:lnTo>
                      <a:pt x="11137" y="24913"/>
                    </a:lnTo>
                    <a:lnTo>
                      <a:pt x="10649" y="25304"/>
                    </a:lnTo>
                    <a:lnTo>
                      <a:pt x="10649" y="24718"/>
                    </a:lnTo>
                    <a:lnTo>
                      <a:pt x="11626" y="24620"/>
                    </a:lnTo>
                    <a:lnTo>
                      <a:pt x="11919" y="23936"/>
                    </a:lnTo>
                    <a:lnTo>
                      <a:pt x="12114" y="21787"/>
                    </a:lnTo>
                    <a:lnTo>
                      <a:pt x="12017" y="20908"/>
                    </a:lnTo>
                    <a:lnTo>
                      <a:pt x="11919" y="18270"/>
                    </a:lnTo>
                    <a:lnTo>
                      <a:pt x="13385" y="16218"/>
                    </a:lnTo>
                    <a:lnTo>
                      <a:pt x="13385" y="12896"/>
                    </a:lnTo>
                    <a:lnTo>
                      <a:pt x="12798" y="11724"/>
                    </a:lnTo>
                    <a:lnTo>
                      <a:pt x="12505" y="8109"/>
                    </a:lnTo>
                    <a:lnTo>
                      <a:pt x="12212" y="7425"/>
                    </a:lnTo>
                    <a:lnTo>
                      <a:pt x="11431" y="6839"/>
                    </a:lnTo>
                    <a:lnTo>
                      <a:pt x="11235" y="4689"/>
                    </a:lnTo>
                    <a:lnTo>
                      <a:pt x="11626" y="3614"/>
                    </a:lnTo>
                    <a:lnTo>
                      <a:pt x="10844" y="683"/>
                    </a:lnTo>
                    <a:lnTo>
                      <a:pt x="10649" y="293"/>
                    </a:lnTo>
                    <a:lnTo>
                      <a:pt x="10063"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78" name="map0-fr-corBox">
                <a:extLst>
                  <a:ext uri="{FF2B5EF4-FFF2-40B4-BE49-F238E27FC236}">
                    <a16:creationId xmlns:a16="http://schemas.microsoft.com/office/drawing/2014/main" id="{F3579F45-942A-854B-AA8C-B97F2F3C231B}"/>
                  </a:ext>
                </a:extLst>
              </p:cNvPr>
              <p:cNvSpPr>
                <a:spLocks noChangeArrowheads="1"/>
              </p:cNvSpPr>
              <p:nvPr/>
            </p:nvSpPr>
            <p:spPr bwMode="auto">
              <a:xfrm>
                <a:off x="1880230" y="1403966"/>
                <a:ext cx="133851" cy="292126"/>
              </a:xfrm>
              <a:custGeom>
                <a:avLst/>
                <a:gdLst/>
                <a:ahLst/>
                <a:cxnLst/>
                <a:rect l="0" t="0" r="0" b="0"/>
                <a:pathLst>
                  <a:path w="13385" h="29213"/>
                </a:pathLst>
              </a:custGeom>
              <a:ln w="1000">
                <a:round/>
                <a:headEnd/>
                <a:tailEnd/>
              </a:ln>
            </p:spPr>
          </p:sp>
          <p:sp>
            <p:nvSpPr>
              <p:cNvPr id="79" name="map0-fr-cvl">
                <a:extLst>
                  <a:ext uri="{FF2B5EF4-FFF2-40B4-BE49-F238E27FC236}">
                    <a16:creationId xmlns:a16="http://schemas.microsoft.com/office/drawing/2014/main" id="{F5B86383-049F-A040-9E34-6A7B81F42120}"/>
                  </a:ext>
                </a:extLst>
              </p:cNvPr>
              <p:cNvSpPr>
                <a:spLocks noChangeArrowheads="1"/>
              </p:cNvSpPr>
              <p:nvPr/>
            </p:nvSpPr>
            <p:spPr bwMode="auto">
              <a:xfrm>
                <a:off x="815287" y="380547"/>
                <a:ext cx="364425" cy="455287"/>
              </a:xfrm>
              <a:custGeom>
                <a:avLst/>
                <a:gdLst/>
                <a:ahLst/>
                <a:cxnLst/>
                <a:rect l="0" t="0" r="0" b="0"/>
                <a:pathLst>
                  <a:path w="36443" h="45529">
                    <a:moveTo>
                      <a:pt x="17488" y="0"/>
                    </a:moveTo>
                    <a:lnTo>
                      <a:pt x="17488" y="0"/>
                    </a:lnTo>
                    <a:close/>
                    <a:moveTo>
                      <a:pt x="17488" y="0"/>
                    </a:moveTo>
                    <a:lnTo>
                      <a:pt x="17195" y="293"/>
                    </a:lnTo>
                    <a:lnTo>
                      <a:pt x="17195" y="1270"/>
                    </a:lnTo>
                    <a:lnTo>
                      <a:pt x="15925" y="1856"/>
                    </a:lnTo>
                    <a:lnTo>
                      <a:pt x="15925" y="2735"/>
                    </a:lnTo>
                    <a:lnTo>
                      <a:pt x="15632" y="3126"/>
                    </a:lnTo>
                    <a:lnTo>
                      <a:pt x="14068" y="3126"/>
                    </a:lnTo>
                    <a:lnTo>
                      <a:pt x="13385" y="2931"/>
                    </a:lnTo>
                    <a:lnTo>
                      <a:pt x="11235" y="4005"/>
                    </a:lnTo>
                    <a:lnTo>
                      <a:pt x="10356" y="4005"/>
                    </a:lnTo>
                    <a:lnTo>
                      <a:pt x="9477" y="4787"/>
                    </a:lnTo>
                    <a:lnTo>
                      <a:pt x="9672" y="4982"/>
                    </a:lnTo>
                    <a:lnTo>
                      <a:pt x="9672" y="5959"/>
                    </a:lnTo>
                    <a:lnTo>
                      <a:pt x="11040" y="7034"/>
                    </a:lnTo>
                    <a:lnTo>
                      <a:pt x="11137" y="9281"/>
                    </a:lnTo>
                    <a:lnTo>
                      <a:pt x="10551" y="10063"/>
                    </a:lnTo>
                    <a:lnTo>
                      <a:pt x="9574" y="10258"/>
                    </a:lnTo>
                    <a:lnTo>
                      <a:pt x="8695" y="10747"/>
                    </a:lnTo>
                    <a:lnTo>
                      <a:pt x="8793" y="11235"/>
                    </a:lnTo>
                    <a:lnTo>
                      <a:pt x="9281" y="11821"/>
                    </a:lnTo>
                    <a:lnTo>
                      <a:pt x="9281" y="13189"/>
                    </a:lnTo>
                    <a:lnTo>
                      <a:pt x="10160" y="13775"/>
                    </a:lnTo>
                    <a:lnTo>
                      <a:pt x="9477" y="14752"/>
                    </a:lnTo>
                    <a:lnTo>
                      <a:pt x="8988" y="15534"/>
                    </a:lnTo>
                    <a:lnTo>
                      <a:pt x="9672" y="16120"/>
                    </a:lnTo>
                    <a:lnTo>
                      <a:pt x="9574" y="17390"/>
                    </a:lnTo>
                    <a:lnTo>
                      <a:pt x="9379" y="18270"/>
                    </a:lnTo>
                    <a:lnTo>
                      <a:pt x="8695" y="18270"/>
                    </a:lnTo>
                    <a:lnTo>
                      <a:pt x="8695" y="19344"/>
                    </a:lnTo>
                    <a:lnTo>
                      <a:pt x="7913" y="20419"/>
                    </a:lnTo>
                    <a:lnTo>
                      <a:pt x="7034" y="20810"/>
                    </a:lnTo>
                    <a:lnTo>
                      <a:pt x="6545" y="21298"/>
                    </a:lnTo>
                    <a:lnTo>
                      <a:pt x="6839" y="22080"/>
                    </a:lnTo>
                    <a:lnTo>
                      <a:pt x="5080" y="22568"/>
                    </a:lnTo>
                    <a:lnTo>
                      <a:pt x="4689" y="23155"/>
                    </a:lnTo>
                    <a:lnTo>
                      <a:pt x="4005" y="22666"/>
                    </a:lnTo>
                    <a:lnTo>
                      <a:pt x="4298" y="23839"/>
                    </a:lnTo>
                    <a:lnTo>
                      <a:pt x="3712" y="23839"/>
                    </a:lnTo>
                    <a:lnTo>
                      <a:pt x="2442" y="23057"/>
                    </a:lnTo>
                    <a:lnTo>
                      <a:pt x="1856" y="24229"/>
                    </a:lnTo>
                    <a:lnTo>
                      <a:pt x="2149" y="24620"/>
                    </a:lnTo>
                    <a:lnTo>
                      <a:pt x="2149" y="24913"/>
                    </a:lnTo>
                    <a:lnTo>
                      <a:pt x="1563" y="25695"/>
                    </a:lnTo>
                    <a:lnTo>
                      <a:pt x="1660" y="27063"/>
                    </a:lnTo>
                    <a:lnTo>
                      <a:pt x="683" y="28235"/>
                    </a:lnTo>
                    <a:lnTo>
                      <a:pt x="0" y="30678"/>
                    </a:lnTo>
                    <a:lnTo>
                      <a:pt x="293" y="31655"/>
                    </a:lnTo>
                    <a:lnTo>
                      <a:pt x="1465" y="31850"/>
                    </a:lnTo>
                    <a:lnTo>
                      <a:pt x="1465" y="32534"/>
                    </a:lnTo>
                    <a:lnTo>
                      <a:pt x="2833" y="33022"/>
                    </a:lnTo>
                    <a:lnTo>
                      <a:pt x="2833" y="34879"/>
                    </a:lnTo>
                    <a:lnTo>
                      <a:pt x="4591" y="34879"/>
                    </a:lnTo>
                    <a:lnTo>
                      <a:pt x="6155" y="34488"/>
                    </a:lnTo>
                    <a:lnTo>
                      <a:pt x="6057" y="33804"/>
                    </a:lnTo>
                    <a:lnTo>
                      <a:pt x="6545" y="33511"/>
                    </a:lnTo>
                    <a:lnTo>
                      <a:pt x="7034" y="34195"/>
                    </a:lnTo>
                    <a:lnTo>
                      <a:pt x="7425" y="34390"/>
                    </a:lnTo>
                    <a:lnTo>
                      <a:pt x="7816" y="35856"/>
                    </a:lnTo>
                    <a:lnTo>
                      <a:pt x="8793" y="36931"/>
                    </a:lnTo>
                    <a:lnTo>
                      <a:pt x="8988" y="37810"/>
                    </a:lnTo>
                    <a:lnTo>
                      <a:pt x="10063" y="38885"/>
                    </a:lnTo>
                    <a:lnTo>
                      <a:pt x="10063" y="39959"/>
                    </a:lnTo>
                    <a:lnTo>
                      <a:pt x="9867" y="40741"/>
                    </a:lnTo>
                    <a:lnTo>
                      <a:pt x="11528" y="42206"/>
                    </a:lnTo>
                    <a:lnTo>
                      <a:pt x="12505" y="42304"/>
                    </a:lnTo>
                    <a:lnTo>
                      <a:pt x="12896" y="43574"/>
                    </a:lnTo>
                    <a:lnTo>
                      <a:pt x="13482" y="43965"/>
                    </a:lnTo>
                    <a:lnTo>
                      <a:pt x="13385" y="44844"/>
                    </a:lnTo>
                    <a:lnTo>
                      <a:pt x="12896" y="44942"/>
                    </a:lnTo>
                    <a:lnTo>
                      <a:pt x="14557" y="45137"/>
                    </a:lnTo>
                    <a:lnTo>
                      <a:pt x="15143" y="44551"/>
                    </a:lnTo>
                    <a:lnTo>
                      <a:pt x="16120" y="45528"/>
                    </a:lnTo>
                    <a:lnTo>
                      <a:pt x="17293" y="44160"/>
                    </a:lnTo>
                    <a:lnTo>
                      <a:pt x="17879" y="44454"/>
                    </a:lnTo>
                    <a:lnTo>
                      <a:pt x="18563" y="44454"/>
                    </a:lnTo>
                    <a:lnTo>
                      <a:pt x="18758" y="44551"/>
                    </a:lnTo>
                    <a:lnTo>
                      <a:pt x="19931" y="44649"/>
                    </a:lnTo>
                    <a:lnTo>
                      <a:pt x="20224" y="43672"/>
                    </a:lnTo>
                    <a:lnTo>
                      <a:pt x="23252" y="44063"/>
                    </a:lnTo>
                    <a:lnTo>
                      <a:pt x="24425" y="44258"/>
                    </a:lnTo>
                    <a:lnTo>
                      <a:pt x="24913" y="44258"/>
                    </a:lnTo>
                    <a:lnTo>
                      <a:pt x="26379" y="44063"/>
                    </a:lnTo>
                    <a:lnTo>
                      <a:pt x="26672" y="43477"/>
                    </a:lnTo>
                    <a:lnTo>
                      <a:pt x="27454" y="42597"/>
                    </a:lnTo>
                    <a:lnTo>
                      <a:pt x="28919" y="42304"/>
                    </a:lnTo>
                    <a:lnTo>
                      <a:pt x="29701" y="42500"/>
                    </a:lnTo>
                    <a:lnTo>
                      <a:pt x="30580" y="41816"/>
                    </a:lnTo>
                    <a:lnTo>
                      <a:pt x="30482" y="41327"/>
                    </a:lnTo>
                    <a:lnTo>
                      <a:pt x="30189" y="41132"/>
                    </a:lnTo>
                    <a:lnTo>
                      <a:pt x="30189" y="40155"/>
                    </a:lnTo>
                    <a:lnTo>
                      <a:pt x="31850" y="38494"/>
                    </a:lnTo>
                    <a:lnTo>
                      <a:pt x="32436" y="39178"/>
                    </a:lnTo>
                    <a:lnTo>
                      <a:pt x="32925" y="38689"/>
                    </a:lnTo>
                    <a:lnTo>
                      <a:pt x="33413" y="38591"/>
                    </a:lnTo>
                    <a:lnTo>
                      <a:pt x="34293" y="37517"/>
                    </a:lnTo>
                    <a:lnTo>
                      <a:pt x="35660" y="37614"/>
                    </a:lnTo>
                    <a:lnTo>
                      <a:pt x="35660" y="38005"/>
                    </a:lnTo>
                    <a:lnTo>
                      <a:pt x="36149" y="36442"/>
                    </a:lnTo>
                    <a:lnTo>
                      <a:pt x="35856" y="35954"/>
                    </a:lnTo>
                    <a:lnTo>
                      <a:pt x="35954" y="35172"/>
                    </a:lnTo>
                    <a:lnTo>
                      <a:pt x="36051" y="33609"/>
                    </a:lnTo>
                    <a:lnTo>
                      <a:pt x="35367" y="32925"/>
                    </a:lnTo>
                    <a:lnTo>
                      <a:pt x="35563" y="31459"/>
                    </a:lnTo>
                    <a:lnTo>
                      <a:pt x="34977" y="30189"/>
                    </a:lnTo>
                    <a:lnTo>
                      <a:pt x="34879" y="29408"/>
                    </a:lnTo>
                    <a:lnTo>
                      <a:pt x="33804" y="28528"/>
                    </a:lnTo>
                    <a:lnTo>
                      <a:pt x="33609" y="27844"/>
                    </a:lnTo>
                    <a:lnTo>
                      <a:pt x="34195" y="27063"/>
                    </a:lnTo>
                    <a:lnTo>
                      <a:pt x="34195" y="25890"/>
                    </a:lnTo>
                    <a:lnTo>
                      <a:pt x="33413" y="25011"/>
                    </a:lnTo>
                    <a:lnTo>
                      <a:pt x="33413" y="24522"/>
                    </a:lnTo>
                    <a:lnTo>
                      <a:pt x="34586" y="24132"/>
                    </a:lnTo>
                    <a:lnTo>
                      <a:pt x="34195" y="22471"/>
                    </a:lnTo>
                    <a:lnTo>
                      <a:pt x="33413" y="21396"/>
                    </a:lnTo>
                    <a:lnTo>
                      <a:pt x="33218" y="20712"/>
                    </a:lnTo>
                    <a:lnTo>
                      <a:pt x="34488" y="20712"/>
                    </a:lnTo>
                    <a:lnTo>
                      <a:pt x="35367" y="20126"/>
                    </a:lnTo>
                    <a:lnTo>
                      <a:pt x="35367" y="19247"/>
                    </a:lnTo>
                    <a:lnTo>
                      <a:pt x="34879" y="18660"/>
                    </a:lnTo>
                    <a:lnTo>
                      <a:pt x="36442" y="17293"/>
                    </a:lnTo>
                    <a:lnTo>
                      <a:pt x="36442" y="16218"/>
                    </a:lnTo>
                    <a:lnTo>
                      <a:pt x="35660" y="15436"/>
                    </a:lnTo>
                    <a:lnTo>
                      <a:pt x="35367" y="14459"/>
                    </a:lnTo>
                    <a:lnTo>
                      <a:pt x="34293" y="13385"/>
                    </a:lnTo>
                    <a:lnTo>
                      <a:pt x="32827" y="14264"/>
                    </a:lnTo>
                    <a:lnTo>
                      <a:pt x="32632" y="13775"/>
                    </a:lnTo>
                    <a:lnTo>
                      <a:pt x="31948" y="13678"/>
                    </a:lnTo>
                    <a:lnTo>
                      <a:pt x="31850" y="14166"/>
                    </a:lnTo>
                    <a:lnTo>
                      <a:pt x="31264" y="14362"/>
                    </a:lnTo>
                    <a:lnTo>
                      <a:pt x="29603" y="14264"/>
                    </a:lnTo>
                    <a:lnTo>
                      <a:pt x="28919" y="14655"/>
                    </a:lnTo>
                    <a:lnTo>
                      <a:pt x="28431" y="14166"/>
                    </a:lnTo>
                    <a:lnTo>
                      <a:pt x="29310" y="13482"/>
                    </a:lnTo>
                    <a:lnTo>
                      <a:pt x="29310" y="12505"/>
                    </a:lnTo>
                    <a:lnTo>
                      <a:pt x="28626" y="12114"/>
                    </a:lnTo>
                    <a:lnTo>
                      <a:pt x="27942" y="11235"/>
                    </a:lnTo>
                    <a:lnTo>
                      <a:pt x="26379" y="11137"/>
                    </a:lnTo>
                    <a:lnTo>
                      <a:pt x="25695" y="10551"/>
                    </a:lnTo>
                    <a:lnTo>
                      <a:pt x="24913" y="11333"/>
                    </a:lnTo>
                    <a:lnTo>
                      <a:pt x="23155" y="11431"/>
                    </a:lnTo>
                    <a:lnTo>
                      <a:pt x="22959" y="11528"/>
                    </a:lnTo>
                    <a:lnTo>
                      <a:pt x="22862" y="9867"/>
                    </a:lnTo>
                    <a:lnTo>
                      <a:pt x="22666" y="8890"/>
                    </a:lnTo>
                    <a:lnTo>
                      <a:pt x="21396" y="8695"/>
                    </a:lnTo>
                    <a:lnTo>
                      <a:pt x="20810" y="8011"/>
                    </a:lnTo>
                    <a:lnTo>
                      <a:pt x="20614" y="6643"/>
                    </a:lnTo>
                    <a:lnTo>
                      <a:pt x="19931" y="6545"/>
                    </a:lnTo>
                    <a:lnTo>
                      <a:pt x="19735" y="5862"/>
                    </a:lnTo>
                    <a:lnTo>
                      <a:pt x="18954" y="5275"/>
                    </a:lnTo>
                    <a:lnTo>
                      <a:pt x="18465" y="4298"/>
                    </a:lnTo>
                    <a:lnTo>
                      <a:pt x="18954" y="3517"/>
                    </a:lnTo>
                    <a:lnTo>
                      <a:pt x="18465" y="3028"/>
                    </a:lnTo>
                    <a:lnTo>
                      <a:pt x="18465" y="2442"/>
                    </a:lnTo>
                    <a:lnTo>
                      <a:pt x="18758" y="1758"/>
                    </a:lnTo>
                    <a:lnTo>
                      <a:pt x="18270" y="1367"/>
                    </a:lnTo>
                    <a:lnTo>
                      <a:pt x="18074" y="586"/>
                    </a:lnTo>
                    <a:close/>
                    <a:moveTo>
                      <a:pt x="6741" y="21787"/>
                    </a:moveTo>
                    <a:lnTo>
                      <a:pt x="6741" y="2178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80" name="map0-fr-cvlBox">
                <a:extLst>
                  <a:ext uri="{FF2B5EF4-FFF2-40B4-BE49-F238E27FC236}">
                    <a16:creationId xmlns:a16="http://schemas.microsoft.com/office/drawing/2014/main" id="{43FE877A-63F2-B04D-8BB0-CB6CC30FADA7}"/>
                  </a:ext>
                </a:extLst>
              </p:cNvPr>
              <p:cNvSpPr>
                <a:spLocks noChangeArrowheads="1"/>
              </p:cNvSpPr>
              <p:nvPr/>
            </p:nvSpPr>
            <p:spPr bwMode="auto">
              <a:xfrm>
                <a:off x="815287" y="398621"/>
                <a:ext cx="364425" cy="455287"/>
              </a:xfrm>
              <a:custGeom>
                <a:avLst/>
                <a:gdLst/>
                <a:ahLst/>
                <a:cxnLst/>
                <a:rect l="0" t="0" r="0" b="0"/>
                <a:pathLst>
                  <a:path w="36443" h="45529"/>
                </a:pathLst>
              </a:custGeom>
              <a:ln w="1000">
                <a:round/>
                <a:headEnd/>
                <a:tailEnd/>
              </a:ln>
            </p:spPr>
          </p:sp>
          <p:sp>
            <p:nvSpPr>
              <p:cNvPr id="81" name="map0-fr-ges">
                <a:extLst>
                  <a:ext uri="{FF2B5EF4-FFF2-40B4-BE49-F238E27FC236}">
                    <a16:creationId xmlns:a16="http://schemas.microsoft.com/office/drawing/2014/main" id="{5F632474-FED2-274F-8835-3AA941C7B1D5}"/>
                  </a:ext>
                </a:extLst>
              </p:cNvPr>
              <p:cNvSpPr>
                <a:spLocks noChangeArrowheads="1"/>
              </p:cNvSpPr>
              <p:nvPr/>
            </p:nvSpPr>
            <p:spPr bwMode="auto">
              <a:xfrm>
                <a:off x="1210000" y="164628"/>
                <a:ext cx="555920" cy="464080"/>
              </a:xfrm>
              <a:custGeom>
                <a:avLst/>
                <a:gdLst/>
                <a:ahLst/>
                <a:cxnLst/>
                <a:rect l="0" t="0" r="0" b="0"/>
                <a:pathLst>
                  <a:path w="55592" h="46408">
                    <a:moveTo>
                      <a:pt x="15143" y="0"/>
                    </a:moveTo>
                    <a:lnTo>
                      <a:pt x="14557" y="879"/>
                    </a:lnTo>
                    <a:lnTo>
                      <a:pt x="13971" y="1367"/>
                    </a:lnTo>
                    <a:lnTo>
                      <a:pt x="13971" y="1954"/>
                    </a:lnTo>
                    <a:lnTo>
                      <a:pt x="13971" y="2637"/>
                    </a:lnTo>
                    <a:lnTo>
                      <a:pt x="13287" y="3126"/>
                    </a:lnTo>
                    <a:lnTo>
                      <a:pt x="11919" y="3614"/>
                    </a:lnTo>
                    <a:lnTo>
                      <a:pt x="11235" y="3908"/>
                    </a:lnTo>
                    <a:lnTo>
                      <a:pt x="10356" y="3224"/>
                    </a:lnTo>
                    <a:lnTo>
                      <a:pt x="9281" y="3224"/>
                    </a:lnTo>
                    <a:lnTo>
                      <a:pt x="9086" y="4298"/>
                    </a:lnTo>
                    <a:lnTo>
                      <a:pt x="9574" y="5275"/>
                    </a:lnTo>
                    <a:lnTo>
                      <a:pt x="9086" y="5764"/>
                    </a:lnTo>
                    <a:lnTo>
                      <a:pt x="8988" y="6741"/>
                    </a:lnTo>
                    <a:lnTo>
                      <a:pt x="9281" y="7132"/>
                    </a:lnTo>
                    <a:lnTo>
                      <a:pt x="8988" y="7913"/>
                    </a:lnTo>
                    <a:lnTo>
                      <a:pt x="8206" y="8402"/>
                    </a:lnTo>
                    <a:lnTo>
                      <a:pt x="8206" y="9183"/>
                    </a:lnTo>
                    <a:lnTo>
                      <a:pt x="7034" y="9379"/>
                    </a:lnTo>
                    <a:lnTo>
                      <a:pt x="6839" y="9867"/>
                    </a:lnTo>
                    <a:lnTo>
                      <a:pt x="7620" y="10258"/>
                    </a:lnTo>
                    <a:lnTo>
                      <a:pt x="7425" y="11137"/>
                    </a:lnTo>
                    <a:lnTo>
                      <a:pt x="7132" y="11821"/>
                    </a:lnTo>
                    <a:lnTo>
                      <a:pt x="7229" y="13385"/>
                    </a:lnTo>
                    <a:lnTo>
                      <a:pt x="7229" y="13873"/>
                    </a:lnTo>
                    <a:lnTo>
                      <a:pt x="6839" y="14068"/>
                    </a:lnTo>
                    <a:lnTo>
                      <a:pt x="5862" y="13385"/>
                    </a:lnTo>
                    <a:lnTo>
                      <a:pt x="5080" y="13678"/>
                    </a:lnTo>
                    <a:lnTo>
                      <a:pt x="5178" y="14264"/>
                    </a:lnTo>
                    <a:lnTo>
                      <a:pt x="3908" y="14264"/>
                    </a:lnTo>
                    <a:lnTo>
                      <a:pt x="2735" y="15143"/>
                    </a:lnTo>
                    <a:lnTo>
                      <a:pt x="2735" y="16706"/>
                    </a:lnTo>
                    <a:lnTo>
                      <a:pt x="3614" y="17293"/>
                    </a:lnTo>
                    <a:lnTo>
                      <a:pt x="3810" y="17781"/>
                    </a:lnTo>
                    <a:lnTo>
                      <a:pt x="2442" y="17977"/>
                    </a:lnTo>
                    <a:lnTo>
                      <a:pt x="2344" y="18465"/>
                    </a:lnTo>
                    <a:lnTo>
                      <a:pt x="2833" y="18856"/>
                    </a:lnTo>
                    <a:lnTo>
                      <a:pt x="2637" y="19149"/>
                    </a:lnTo>
                    <a:lnTo>
                      <a:pt x="2051" y="19442"/>
                    </a:lnTo>
                    <a:lnTo>
                      <a:pt x="2149" y="19833"/>
                    </a:lnTo>
                    <a:lnTo>
                      <a:pt x="2931" y="19833"/>
                    </a:lnTo>
                    <a:lnTo>
                      <a:pt x="3224" y="20224"/>
                    </a:lnTo>
                    <a:lnTo>
                      <a:pt x="2735" y="20614"/>
                    </a:lnTo>
                    <a:lnTo>
                      <a:pt x="2247" y="21885"/>
                    </a:lnTo>
                    <a:lnTo>
                      <a:pt x="1367" y="22275"/>
                    </a:lnTo>
                    <a:lnTo>
                      <a:pt x="977" y="22959"/>
                    </a:lnTo>
                    <a:lnTo>
                      <a:pt x="781" y="23350"/>
                    </a:lnTo>
                    <a:lnTo>
                      <a:pt x="781" y="23643"/>
                    </a:lnTo>
                    <a:lnTo>
                      <a:pt x="293" y="24034"/>
                    </a:lnTo>
                    <a:lnTo>
                      <a:pt x="195" y="24816"/>
                    </a:lnTo>
                    <a:lnTo>
                      <a:pt x="683" y="25109"/>
                    </a:lnTo>
                    <a:lnTo>
                      <a:pt x="977" y="25988"/>
                    </a:lnTo>
                    <a:lnTo>
                      <a:pt x="586" y="26574"/>
                    </a:lnTo>
                    <a:lnTo>
                      <a:pt x="879" y="26965"/>
                    </a:lnTo>
                    <a:lnTo>
                      <a:pt x="1660" y="26965"/>
                    </a:lnTo>
                    <a:lnTo>
                      <a:pt x="1660" y="27258"/>
                    </a:lnTo>
                    <a:lnTo>
                      <a:pt x="1954" y="27160"/>
                    </a:lnTo>
                    <a:lnTo>
                      <a:pt x="1758" y="27258"/>
                    </a:lnTo>
                    <a:lnTo>
                      <a:pt x="1758" y="27454"/>
                    </a:lnTo>
                    <a:lnTo>
                      <a:pt x="879" y="27747"/>
                    </a:lnTo>
                    <a:lnTo>
                      <a:pt x="879" y="28528"/>
                    </a:lnTo>
                    <a:lnTo>
                      <a:pt x="390" y="29017"/>
                    </a:lnTo>
                    <a:lnTo>
                      <a:pt x="0" y="31264"/>
                    </a:lnTo>
                    <a:lnTo>
                      <a:pt x="390" y="31557"/>
                    </a:lnTo>
                    <a:lnTo>
                      <a:pt x="1172" y="31557"/>
                    </a:lnTo>
                    <a:lnTo>
                      <a:pt x="2637" y="33218"/>
                    </a:lnTo>
                    <a:lnTo>
                      <a:pt x="2540" y="34879"/>
                    </a:lnTo>
                    <a:lnTo>
                      <a:pt x="3614" y="35660"/>
                    </a:lnTo>
                    <a:lnTo>
                      <a:pt x="4201" y="35270"/>
                    </a:lnTo>
                    <a:lnTo>
                      <a:pt x="5178" y="36344"/>
                    </a:lnTo>
                    <a:lnTo>
                      <a:pt x="5275" y="37517"/>
                    </a:lnTo>
                    <a:lnTo>
                      <a:pt x="6252" y="38982"/>
                    </a:lnTo>
                    <a:lnTo>
                      <a:pt x="8695" y="39178"/>
                    </a:lnTo>
                    <a:lnTo>
                      <a:pt x="9867" y="38591"/>
                    </a:lnTo>
                    <a:lnTo>
                      <a:pt x="10160" y="39178"/>
                    </a:lnTo>
                    <a:lnTo>
                      <a:pt x="10649" y="39275"/>
                    </a:lnTo>
                    <a:lnTo>
                      <a:pt x="10942" y="38591"/>
                    </a:lnTo>
                    <a:lnTo>
                      <a:pt x="12896" y="38591"/>
                    </a:lnTo>
                    <a:lnTo>
                      <a:pt x="13678" y="38103"/>
                    </a:lnTo>
                    <a:lnTo>
                      <a:pt x="13775" y="37321"/>
                    </a:lnTo>
                    <a:lnTo>
                      <a:pt x="15534" y="37321"/>
                    </a:lnTo>
                    <a:lnTo>
                      <a:pt x="15827" y="37517"/>
                    </a:lnTo>
                    <a:lnTo>
                      <a:pt x="16511" y="37908"/>
                    </a:lnTo>
                    <a:lnTo>
                      <a:pt x="17586" y="38982"/>
                    </a:lnTo>
                    <a:lnTo>
                      <a:pt x="18954" y="40936"/>
                    </a:lnTo>
                    <a:lnTo>
                      <a:pt x="18172" y="41718"/>
                    </a:lnTo>
                    <a:lnTo>
                      <a:pt x="18758" y="42109"/>
                    </a:lnTo>
                    <a:lnTo>
                      <a:pt x="18758" y="43086"/>
                    </a:lnTo>
                    <a:lnTo>
                      <a:pt x="19735" y="43086"/>
                    </a:lnTo>
                    <a:lnTo>
                      <a:pt x="20028" y="43574"/>
                    </a:lnTo>
                    <a:lnTo>
                      <a:pt x="20712" y="43574"/>
                    </a:lnTo>
                    <a:lnTo>
                      <a:pt x="21298" y="43281"/>
                    </a:lnTo>
                    <a:lnTo>
                      <a:pt x="22373" y="44844"/>
                    </a:lnTo>
                    <a:lnTo>
                      <a:pt x="23643" y="44454"/>
                    </a:lnTo>
                    <a:lnTo>
                      <a:pt x="23936" y="43867"/>
                    </a:lnTo>
                    <a:lnTo>
                      <a:pt x="23936" y="43281"/>
                    </a:lnTo>
                    <a:lnTo>
                      <a:pt x="24816" y="42890"/>
                    </a:lnTo>
                    <a:lnTo>
                      <a:pt x="25793" y="43281"/>
                    </a:lnTo>
                    <a:lnTo>
                      <a:pt x="26672" y="42890"/>
                    </a:lnTo>
                    <a:lnTo>
                      <a:pt x="27258" y="42890"/>
                    </a:lnTo>
                    <a:lnTo>
                      <a:pt x="27356" y="41718"/>
                    </a:lnTo>
                    <a:lnTo>
                      <a:pt x="27747" y="41327"/>
                    </a:lnTo>
                    <a:lnTo>
                      <a:pt x="27160" y="41327"/>
                    </a:lnTo>
                    <a:lnTo>
                      <a:pt x="27063" y="40545"/>
                    </a:lnTo>
                    <a:lnTo>
                      <a:pt x="27942" y="40448"/>
                    </a:lnTo>
                    <a:lnTo>
                      <a:pt x="27942" y="39959"/>
                    </a:lnTo>
                    <a:lnTo>
                      <a:pt x="28821" y="39959"/>
                    </a:lnTo>
                    <a:lnTo>
                      <a:pt x="28821" y="39178"/>
                    </a:lnTo>
                    <a:lnTo>
                      <a:pt x="29505" y="38885"/>
                    </a:lnTo>
                    <a:lnTo>
                      <a:pt x="29310" y="38396"/>
                    </a:lnTo>
                    <a:lnTo>
                      <a:pt x="29505" y="38298"/>
                    </a:lnTo>
                    <a:lnTo>
                      <a:pt x="29896" y="38103"/>
                    </a:lnTo>
                    <a:lnTo>
                      <a:pt x="29603" y="37712"/>
                    </a:lnTo>
                    <a:lnTo>
                      <a:pt x="29994" y="37517"/>
                    </a:lnTo>
                    <a:lnTo>
                      <a:pt x="30385" y="38005"/>
                    </a:lnTo>
                    <a:lnTo>
                      <a:pt x="30971" y="37614"/>
                    </a:lnTo>
                    <a:lnTo>
                      <a:pt x="31166" y="37028"/>
                    </a:lnTo>
                    <a:lnTo>
                      <a:pt x="32339" y="36833"/>
                    </a:lnTo>
                    <a:lnTo>
                      <a:pt x="32632" y="37028"/>
                    </a:lnTo>
                    <a:lnTo>
                      <a:pt x="32534" y="37712"/>
                    </a:lnTo>
                    <a:lnTo>
                      <a:pt x="33316" y="38298"/>
                    </a:lnTo>
                    <a:lnTo>
                      <a:pt x="33804" y="38201"/>
                    </a:lnTo>
                    <a:lnTo>
                      <a:pt x="34390" y="37810"/>
                    </a:lnTo>
                    <a:lnTo>
                      <a:pt x="35660" y="37810"/>
                    </a:lnTo>
                    <a:lnTo>
                      <a:pt x="36540" y="38787"/>
                    </a:lnTo>
                    <a:lnTo>
                      <a:pt x="36833" y="38787"/>
                    </a:lnTo>
                    <a:lnTo>
                      <a:pt x="37321" y="38591"/>
                    </a:lnTo>
                    <a:lnTo>
                      <a:pt x="37321" y="38201"/>
                    </a:lnTo>
                    <a:lnTo>
                      <a:pt x="37810" y="37908"/>
                    </a:lnTo>
                    <a:lnTo>
                      <a:pt x="38885" y="38885"/>
                    </a:lnTo>
                    <a:lnTo>
                      <a:pt x="40839" y="39959"/>
                    </a:lnTo>
                    <a:lnTo>
                      <a:pt x="41132" y="40448"/>
                    </a:lnTo>
                    <a:lnTo>
                      <a:pt x="42109" y="40448"/>
                    </a:lnTo>
                    <a:lnTo>
                      <a:pt x="43183" y="41327"/>
                    </a:lnTo>
                    <a:lnTo>
                      <a:pt x="43379" y="41718"/>
                    </a:lnTo>
                    <a:lnTo>
                      <a:pt x="43281" y="42402"/>
                    </a:lnTo>
                    <a:lnTo>
                      <a:pt x="42988" y="42988"/>
                    </a:lnTo>
                    <a:lnTo>
                      <a:pt x="43086" y="43770"/>
                    </a:lnTo>
                    <a:lnTo>
                      <a:pt x="43965" y="43574"/>
                    </a:lnTo>
                    <a:lnTo>
                      <a:pt x="44454" y="45528"/>
                    </a:lnTo>
                    <a:lnTo>
                      <a:pt x="45137" y="45431"/>
                    </a:lnTo>
                    <a:lnTo>
                      <a:pt x="45040" y="46114"/>
                    </a:lnTo>
                    <a:lnTo>
                      <a:pt x="45431" y="46408"/>
                    </a:lnTo>
                    <a:lnTo>
                      <a:pt x="47678" y="46408"/>
                    </a:lnTo>
                    <a:lnTo>
                      <a:pt x="48752" y="45528"/>
                    </a:lnTo>
                    <a:lnTo>
                      <a:pt x="48850" y="44160"/>
                    </a:lnTo>
                    <a:lnTo>
                      <a:pt x="49436" y="43379"/>
                    </a:lnTo>
                    <a:lnTo>
                      <a:pt x="48655" y="42500"/>
                    </a:lnTo>
                    <a:lnTo>
                      <a:pt x="48264" y="41522"/>
                    </a:lnTo>
                    <a:lnTo>
                      <a:pt x="48752" y="40839"/>
                    </a:lnTo>
                    <a:lnTo>
                      <a:pt x="48752" y="39373"/>
                    </a:lnTo>
                    <a:lnTo>
                      <a:pt x="49045" y="38591"/>
                    </a:lnTo>
                    <a:lnTo>
                      <a:pt x="49045" y="37419"/>
                    </a:lnTo>
                    <a:lnTo>
                      <a:pt x="49534" y="36637"/>
                    </a:lnTo>
                    <a:lnTo>
                      <a:pt x="48948" y="35856"/>
                    </a:lnTo>
                    <a:lnTo>
                      <a:pt x="48850" y="33902"/>
                    </a:lnTo>
                    <a:lnTo>
                      <a:pt x="50413" y="30775"/>
                    </a:lnTo>
                    <a:lnTo>
                      <a:pt x="50316" y="29114"/>
                    </a:lnTo>
                    <a:lnTo>
                      <a:pt x="51000" y="26770"/>
                    </a:lnTo>
                    <a:lnTo>
                      <a:pt x="51195" y="24718"/>
                    </a:lnTo>
                    <a:lnTo>
                      <a:pt x="52758" y="23545"/>
                    </a:lnTo>
                    <a:lnTo>
                      <a:pt x="52758" y="22862"/>
                    </a:lnTo>
                    <a:lnTo>
                      <a:pt x="53344" y="21982"/>
                    </a:lnTo>
                    <a:lnTo>
                      <a:pt x="53833" y="21982"/>
                    </a:lnTo>
                    <a:lnTo>
                      <a:pt x="54321" y="21494"/>
                    </a:lnTo>
                    <a:lnTo>
                      <a:pt x="54224" y="20419"/>
                    </a:lnTo>
                    <a:lnTo>
                      <a:pt x="54810" y="19051"/>
                    </a:lnTo>
                    <a:lnTo>
                      <a:pt x="55591" y="18856"/>
                    </a:lnTo>
                    <a:lnTo>
                      <a:pt x="54810" y="18172"/>
                    </a:lnTo>
                    <a:lnTo>
                      <a:pt x="53247" y="17977"/>
                    </a:lnTo>
                    <a:lnTo>
                      <a:pt x="51977" y="17390"/>
                    </a:lnTo>
                    <a:lnTo>
                      <a:pt x="51000" y="17879"/>
                    </a:lnTo>
                    <a:lnTo>
                      <a:pt x="50511" y="17390"/>
                    </a:lnTo>
                    <a:lnTo>
                      <a:pt x="49925" y="17390"/>
                    </a:lnTo>
                    <a:lnTo>
                      <a:pt x="48752" y="17683"/>
                    </a:lnTo>
                    <a:lnTo>
                      <a:pt x="48655" y="17683"/>
                    </a:lnTo>
                    <a:lnTo>
                      <a:pt x="48264" y="17097"/>
                    </a:lnTo>
                    <a:lnTo>
                      <a:pt x="46994" y="16413"/>
                    </a:lnTo>
                    <a:lnTo>
                      <a:pt x="46603" y="15729"/>
                    </a:lnTo>
                    <a:lnTo>
                      <a:pt x="45235" y="15827"/>
                    </a:lnTo>
                    <a:lnTo>
                      <a:pt x="44356" y="16609"/>
                    </a:lnTo>
                    <a:lnTo>
                      <a:pt x="42304" y="16706"/>
                    </a:lnTo>
                    <a:lnTo>
                      <a:pt x="41718" y="16218"/>
                    </a:lnTo>
                    <a:lnTo>
                      <a:pt x="41132" y="15534"/>
                    </a:lnTo>
                    <a:lnTo>
                      <a:pt x="40057" y="15143"/>
                    </a:lnTo>
                    <a:lnTo>
                      <a:pt x="39178" y="15436"/>
                    </a:lnTo>
                    <a:lnTo>
                      <a:pt x="39178" y="16218"/>
                    </a:lnTo>
                    <a:lnTo>
                      <a:pt x="38103" y="16316"/>
                    </a:lnTo>
                    <a:lnTo>
                      <a:pt x="37517" y="15143"/>
                    </a:lnTo>
                    <a:lnTo>
                      <a:pt x="37224" y="15045"/>
                    </a:lnTo>
                    <a:lnTo>
                      <a:pt x="37224" y="14166"/>
                    </a:lnTo>
                    <a:lnTo>
                      <a:pt x="36344" y="13873"/>
                    </a:lnTo>
                    <a:lnTo>
                      <a:pt x="36344" y="12408"/>
                    </a:lnTo>
                    <a:lnTo>
                      <a:pt x="35660" y="11821"/>
                    </a:lnTo>
                    <a:lnTo>
                      <a:pt x="34390" y="11235"/>
                    </a:lnTo>
                    <a:lnTo>
                      <a:pt x="33804" y="11235"/>
                    </a:lnTo>
                    <a:lnTo>
                      <a:pt x="33609" y="11333"/>
                    </a:lnTo>
                    <a:lnTo>
                      <a:pt x="33022" y="11333"/>
                    </a:lnTo>
                    <a:lnTo>
                      <a:pt x="32241" y="10649"/>
                    </a:lnTo>
                    <a:lnTo>
                      <a:pt x="31264" y="10649"/>
                    </a:lnTo>
                    <a:lnTo>
                      <a:pt x="30580" y="11235"/>
                    </a:lnTo>
                    <a:lnTo>
                      <a:pt x="30385" y="11528"/>
                    </a:lnTo>
                    <a:lnTo>
                      <a:pt x="29408" y="11528"/>
                    </a:lnTo>
                    <a:lnTo>
                      <a:pt x="29017" y="11235"/>
                    </a:lnTo>
                    <a:lnTo>
                      <a:pt x="28919" y="11235"/>
                    </a:lnTo>
                    <a:lnTo>
                      <a:pt x="28040" y="11235"/>
                    </a:lnTo>
                    <a:lnTo>
                      <a:pt x="26965" y="9965"/>
                    </a:lnTo>
                    <a:lnTo>
                      <a:pt x="25597" y="9965"/>
                    </a:lnTo>
                    <a:lnTo>
                      <a:pt x="24913" y="10649"/>
                    </a:lnTo>
                    <a:lnTo>
                      <a:pt x="23839" y="10747"/>
                    </a:lnTo>
                    <a:lnTo>
                      <a:pt x="23448" y="11137"/>
                    </a:lnTo>
                    <a:lnTo>
                      <a:pt x="23155" y="11137"/>
                    </a:lnTo>
                    <a:lnTo>
                      <a:pt x="22862" y="9965"/>
                    </a:lnTo>
                    <a:lnTo>
                      <a:pt x="22373" y="9477"/>
                    </a:lnTo>
                    <a:lnTo>
                      <a:pt x="21591" y="9379"/>
                    </a:lnTo>
                    <a:lnTo>
                      <a:pt x="21396" y="8109"/>
                    </a:lnTo>
                    <a:lnTo>
                      <a:pt x="20908" y="7816"/>
                    </a:lnTo>
                    <a:lnTo>
                      <a:pt x="19247" y="7620"/>
                    </a:lnTo>
                    <a:lnTo>
                      <a:pt x="18856" y="6839"/>
                    </a:lnTo>
                    <a:lnTo>
                      <a:pt x="18367" y="6448"/>
                    </a:lnTo>
                    <a:lnTo>
                      <a:pt x="16413" y="6252"/>
                    </a:lnTo>
                    <a:lnTo>
                      <a:pt x="16316" y="4885"/>
                    </a:lnTo>
                    <a:lnTo>
                      <a:pt x="16609" y="4591"/>
                    </a:lnTo>
                    <a:lnTo>
                      <a:pt x="16609" y="4005"/>
                    </a:lnTo>
                    <a:lnTo>
                      <a:pt x="15632" y="3419"/>
                    </a:lnTo>
                    <a:lnTo>
                      <a:pt x="15827" y="2833"/>
                    </a:lnTo>
                    <a:lnTo>
                      <a:pt x="16022" y="2247"/>
                    </a:lnTo>
                    <a:lnTo>
                      <a:pt x="15632" y="1856"/>
                    </a:lnTo>
                    <a:lnTo>
                      <a:pt x="16218" y="1172"/>
                    </a:lnTo>
                    <a:lnTo>
                      <a:pt x="16218" y="97"/>
                    </a:lnTo>
                    <a:lnTo>
                      <a:pt x="16022"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82" name="map0-fr-gesBox">
                <a:extLst>
                  <a:ext uri="{FF2B5EF4-FFF2-40B4-BE49-F238E27FC236}">
                    <a16:creationId xmlns:a16="http://schemas.microsoft.com/office/drawing/2014/main" id="{53952205-F87B-5843-96E6-2A17579FAB73}"/>
                  </a:ext>
                </a:extLst>
              </p:cNvPr>
              <p:cNvSpPr>
                <a:spLocks noChangeArrowheads="1"/>
              </p:cNvSpPr>
              <p:nvPr/>
            </p:nvSpPr>
            <p:spPr bwMode="auto">
              <a:xfrm>
                <a:off x="1210000" y="182701"/>
                <a:ext cx="555920" cy="465057"/>
              </a:xfrm>
              <a:custGeom>
                <a:avLst/>
                <a:gdLst/>
                <a:ahLst/>
                <a:cxnLst/>
                <a:rect l="0" t="0" r="0" b="0"/>
                <a:pathLst>
                  <a:path w="55592" h="46506"/>
                </a:pathLst>
              </a:custGeom>
              <a:ln w="1000">
                <a:round/>
                <a:headEnd/>
                <a:tailEnd/>
              </a:ln>
            </p:spPr>
          </p:sp>
          <p:sp>
            <p:nvSpPr>
              <p:cNvPr id="83" name="map0-fr-gufBox">
                <a:extLst>
                  <a:ext uri="{FF2B5EF4-FFF2-40B4-BE49-F238E27FC236}">
                    <a16:creationId xmlns:a16="http://schemas.microsoft.com/office/drawing/2014/main" id="{1CEBB96B-C66C-E049-9480-6B88EEF77C93}"/>
                  </a:ext>
                </a:extLst>
              </p:cNvPr>
              <p:cNvSpPr>
                <a:spLocks noChangeArrowheads="1"/>
              </p:cNvSpPr>
              <p:nvPr/>
            </p:nvSpPr>
            <p:spPr bwMode="auto">
              <a:xfrm>
                <a:off x="304310" y="1304310"/>
                <a:ext cx="147529" cy="184655"/>
              </a:xfrm>
              <a:custGeom>
                <a:avLst/>
                <a:gdLst/>
                <a:ahLst/>
                <a:cxnLst/>
                <a:rect l="0" t="0" r="0" b="0"/>
                <a:pathLst>
                  <a:path w="14753" h="18466"/>
                </a:pathLst>
              </a:custGeom>
              <a:ln w="1000">
                <a:round/>
                <a:headEnd/>
                <a:tailEnd/>
              </a:ln>
            </p:spPr>
          </p:sp>
          <p:sp>
            <p:nvSpPr>
              <p:cNvPr id="84" name="map0-fr-guaBox">
                <a:extLst>
                  <a:ext uri="{FF2B5EF4-FFF2-40B4-BE49-F238E27FC236}">
                    <a16:creationId xmlns:a16="http://schemas.microsoft.com/office/drawing/2014/main" id="{4A5CD7B4-7BE7-574F-B5EF-A8D70784BB93}"/>
                  </a:ext>
                </a:extLst>
              </p:cNvPr>
              <p:cNvSpPr>
                <a:spLocks noChangeArrowheads="1"/>
              </p:cNvSpPr>
              <p:nvPr/>
            </p:nvSpPr>
            <p:spPr bwMode="auto">
              <a:xfrm>
                <a:off x="265230" y="808966"/>
                <a:ext cx="203218" cy="177816"/>
              </a:xfrm>
              <a:custGeom>
                <a:avLst/>
                <a:gdLst/>
                <a:ahLst/>
                <a:cxnLst/>
                <a:rect l="0" t="0" r="0" b="0"/>
                <a:pathLst>
                  <a:path w="20322" h="17782"/>
                </a:pathLst>
              </a:custGeom>
              <a:ln w="1000">
                <a:round/>
                <a:headEnd/>
                <a:tailEnd/>
              </a:ln>
            </p:spPr>
          </p:sp>
          <p:sp>
            <p:nvSpPr>
              <p:cNvPr id="85" name="map0-fr-hdf">
                <a:extLst>
                  <a:ext uri="{FF2B5EF4-FFF2-40B4-BE49-F238E27FC236}">
                    <a16:creationId xmlns:a16="http://schemas.microsoft.com/office/drawing/2014/main" id="{97F5DFFF-751C-874E-9C38-D3CCE360EAA2}"/>
                  </a:ext>
                </a:extLst>
              </p:cNvPr>
              <p:cNvSpPr>
                <a:spLocks noChangeArrowheads="1"/>
              </p:cNvSpPr>
              <p:nvPr/>
            </p:nvSpPr>
            <p:spPr bwMode="auto">
              <a:xfrm>
                <a:off x="974540" y="5374"/>
                <a:ext cx="331207" cy="390805"/>
              </a:xfrm>
              <a:custGeom>
                <a:avLst/>
                <a:gdLst/>
                <a:ahLst/>
                <a:cxnLst/>
                <a:rect l="0" t="0" r="0" b="0"/>
                <a:pathLst>
                  <a:path w="33121" h="39080">
                    <a:moveTo>
                      <a:pt x="13482" y="0"/>
                    </a:moveTo>
                    <a:lnTo>
                      <a:pt x="11528" y="879"/>
                    </a:lnTo>
                    <a:lnTo>
                      <a:pt x="8597" y="1367"/>
                    </a:lnTo>
                    <a:lnTo>
                      <a:pt x="8402" y="1367"/>
                    </a:lnTo>
                    <a:lnTo>
                      <a:pt x="5080" y="1954"/>
                    </a:lnTo>
                    <a:lnTo>
                      <a:pt x="2442" y="4005"/>
                    </a:lnTo>
                    <a:lnTo>
                      <a:pt x="2442" y="12408"/>
                    </a:lnTo>
                    <a:lnTo>
                      <a:pt x="2247" y="14362"/>
                    </a:lnTo>
                    <a:lnTo>
                      <a:pt x="3614" y="15534"/>
                    </a:lnTo>
                    <a:lnTo>
                      <a:pt x="3614" y="16218"/>
                    </a:lnTo>
                    <a:lnTo>
                      <a:pt x="1954" y="15241"/>
                    </a:lnTo>
                    <a:lnTo>
                      <a:pt x="0" y="17586"/>
                    </a:lnTo>
                    <a:lnTo>
                      <a:pt x="488" y="17879"/>
                    </a:lnTo>
                    <a:lnTo>
                      <a:pt x="1172" y="17781"/>
                    </a:lnTo>
                    <a:lnTo>
                      <a:pt x="1465" y="18367"/>
                    </a:lnTo>
                    <a:lnTo>
                      <a:pt x="4103" y="21005"/>
                    </a:lnTo>
                    <a:lnTo>
                      <a:pt x="4298" y="22080"/>
                    </a:lnTo>
                    <a:lnTo>
                      <a:pt x="4885" y="23155"/>
                    </a:lnTo>
                    <a:lnTo>
                      <a:pt x="4689" y="23350"/>
                    </a:lnTo>
                    <a:lnTo>
                      <a:pt x="4298" y="23839"/>
                    </a:lnTo>
                    <a:lnTo>
                      <a:pt x="4103" y="24425"/>
                    </a:lnTo>
                    <a:lnTo>
                      <a:pt x="4494" y="24425"/>
                    </a:lnTo>
                    <a:lnTo>
                      <a:pt x="4298" y="25109"/>
                    </a:lnTo>
                    <a:lnTo>
                      <a:pt x="4103" y="26281"/>
                    </a:lnTo>
                    <a:lnTo>
                      <a:pt x="4396" y="26867"/>
                    </a:lnTo>
                    <a:lnTo>
                      <a:pt x="4396" y="27844"/>
                    </a:lnTo>
                    <a:lnTo>
                      <a:pt x="4982" y="27844"/>
                    </a:lnTo>
                    <a:lnTo>
                      <a:pt x="4298" y="29114"/>
                    </a:lnTo>
                    <a:lnTo>
                      <a:pt x="4201" y="29603"/>
                    </a:lnTo>
                    <a:lnTo>
                      <a:pt x="4689" y="30091"/>
                    </a:lnTo>
                    <a:lnTo>
                      <a:pt x="4885" y="31557"/>
                    </a:lnTo>
                    <a:lnTo>
                      <a:pt x="5178" y="31948"/>
                    </a:lnTo>
                    <a:lnTo>
                      <a:pt x="4787" y="32143"/>
                    </a:lnTo>
                    <a:lnTo>
                      <a:pt x="4298" y="31752"/>
                    </a:lnTo>
                    <a:lnTo>
                      <a:pt x="4103" y="32534"/>
                    </a:lnTo>
                    <a:lnTo>
                      <a:pt x="4787" y="33609"/>
                    </a:lnTo>
                    <a:lnTo>
                      <a:pt x="6448" y="33706"/>
                    </a:lnTo>
                    <a:lnTo>
                      <a:pt x="7522" y="33609"/>
                    </a:lnTo>
                    <a:lnTo>
                      <a:pt x="8304" y="33022"/>
                    </a:lnTo>
                    <a:lnTo>
                      <a:pt x="9770" y="34000"/>
                    </a:lnTo>
                    <a:lnTo>
                      <a:pt x="10454" y="33804"/>
                    </a:lnTo>
                    <a:lnTo>
                      <a:pt x="11137" y="33511"/>
                    </a:lnTo>
                    <a:lnTo>
                      <a:pt x="13775" y="34977"/>
                    </a:lnTo>
                    <a:lnTo>
                      <a:pt x="14166" y="35367"/>
                    </a:lnTo>
                    <a:lnTo>
                      <a:pt x="14850" y="34879"/>
                    </a:lnTo>
                    <a:lnTo>
                      <a:pt x="15827" y="35563"/>
                    </a:lnTo>
                    <a:lnTo>
                      <a:pt x="16413" y="35465"/>
                    </a:lnTo>
                    <a:lnTo>
                      <a:pt x="16706" y="34977"/>
                    </a:lnTo>
                    <a:lnTo>
                      <a:pt x="17586" y="35465"/>
                    </a:lnTo>
                    <a:lnTo>
                      <a:pt x="18563" y="35074"/>
                    </a:lnTo>
                    <a:lnTo>
                      <a:pt x="19247" y="35270"/>
                    </a:lnTo>
                    <a:lnTo>
                      <a:pt x="19833" y="34781"/>
                    </a:lnTo>
                    <a:lnTo>
                      <a:pt x="20126" y="34586"/>
                    </a:lnTo>
                    <a:lnTo>
                      <a:pt x="20810" y="35074"/>
                    </a:lnTo>
                    <a:lnTo>
                      <a:pt x="21005" y="36344"/>
                    </a:lnTo>
                    <a:lnTo>
                      <a:pt x="22568" y="37908"/>
                    </a:lnTo>
                    <a:lnTo>
                      <a:pt x="23155" y="38103"/>
                    </a:lnTo>
                    <a:lnTo>
                      <a:pt x="23448" y="38885"/>
                    </a:lnTo>
                    <a:lnTo>
                      <a:pt x="24425" y="39080"/>
                    </a:lnTo>
                    <a:lnTo>
                      <a:pt x="24522" y="38885"/>
                    </a:lnTo>
                    <a:lnTo>
                      <a:pt x="24913" y="38201"/>
                    </a:lnTo>
                    <a:lnTo>
                      <a:pt x="25793" y="37810"/>
                    </a:lnTo>
                    <a:lnTo>
                      <a:pt x="26281" y="36540"/>
                    </a:lnTo>
                    <a:lnTo>
                      <a:pt x="26770" y="36149"/>
                    </a:lnTo>
                    <a:lnTo>
                      <a:pt x="26477" y="35758"/>
                    </a:lnTo>
                    <a:lnTo>
                      <a:pt x="25695" y="35758"/>
                    </a:lnTo>
                    <a:lnTo>
                      <a:pt x="25597" y="35367"/>
                    </a:lnTo>
                    <a:lnTo>
                      <a:pt x="26183" y="35074"/>
                    </a:lnTo>
                    <a:lnTo>
                      <a:pt x="26379" y="34781"/>
                    </a:lnTo>
                    <a:lnTo>
                      <a:pt x="25890" y="34390"/>
                    </a:lnTo>
                    <a:lnTo>
                      <a:pt x="25988" y="33902"/>
                    </a:lnTo>
                    <a:lnTo>
                      <a:pt x="27356" y="33706"/>
                    </a:lnTo>
                    <a:lnTo>
                      <a:pt x="27160" y="33218"/>
                    </a:lnTo>
                    <a:lnTo>
                      <a:pt x="26281" y="32632"/>
                    </a:lnTo>
                    <a:lnTo>
                      <a:pt x="26281" y="31068"/>
                    </a:lnTo>
                    <a:lnTo>
                      <a:pt x="27454" y="30189"/>
                    </a:lnTo>
                    <a:lnTo>
                      <a:pt x="28724" y="30189"/>
                    </a:lnTo>
                    <a:lnTo>
                      <a:pt x="28626" y="29603"/>
                    </a:lnTo>
                    <a:lnTo>
                      <a:pt x="29310" y="29310"/>
                    </a:lnTo>
                    <a:lnTo>
                      <a:pt x="30385" y="29994"/>
                    </a:lnTo>
                    <a:lnTo>
                      <a:pt x="30775" y="29798"/>
                    </a:lnTo>
                    <a:lnTo>
                      <a:pt x="30678" y="27747"/>
                    </a:lnTo>
                    <a:lnTo>
                      <a:pt x="31166" y="26183"/>
                    </a:lnTo>
                    <a:lnTo>
                      <a:pt x="30385" y="25793"/>
                    </a:lnTo>
                    <a:lnTo>
                      <a:pt x="30580" y="25304"/>
                    </a:lnTo>
                    <a:lnTo>
                      <a:pt x="31655" y="25109"/>
                    </a:lnTo>
                    <a:lnTo>
                      <a:pt x="31655" y="24327"/>
                    </a:lnTo>
                    <a:lnTo>
                      <a:pt x="32534" y="23839"/>
                    </a:lnTo>
                    <a:lnTo>
                      <a:pt x="32827" y="23057"/>
                    </a:lnTo>
                    <a:lnTo>
                      <a:pt x="32534" y="22666"/>
                    </a:lnTo>
                    <a:lnTo>
                      <a:pt x="32534" y="21689"/>
                    </a:lnTo>
                    <a:lnTo>
                      <a:pt x="33120" y="21201"/>
                    </a:lnTo>
                    <a:lnTo>
                      <a:pt x="32534" y="20224"/>
                    </a:lnTo>
                    <a:lnTo>
                      <a:pt x="32729" y="19149"/>
                    </a:lnTo>
                    <a:lnTo>
                      <a:pt x="31557" y="19149"/>
                    </a:lnTo>
                    <a:lnTo>
                      <a:pt x="31362" y="18563"/>
                    </a:lnTo>
                    <a:lnTo>
                      <a:pt x="32632" y="17781"/>
                    </a:lnTo>
                    <a:lnTo>
                      <a:pt x="32436" y="16706"/>
                    </a:lnTo>
                    <a:lnTo>
                      <a:pt x="31264" y="16413"/>
                    </a:lnTo>
                    <a:lnTo>
                      <a:pt x="31557" y="16022"/>
                    </a:lnTo>
                    <a:lnTo>
                      <a:pt x="31557" y="15241"/>
                    </a:lnTo>
                    <a:lnTo>
                      <a:pt x="32436" y="14557"/>
                    </a:lnTo>
                    <a:lnTo>
                      <a:pt x="32241" y="14068"/>
                    </a:lnTo>
                    <a:lnTo>
                      <a:pt x="30287" y="12603"/>
                    </a:lnTo>
                    <a:lnTo>
                      <a:pt x="26965" y="12798"/>
                    </a:lnTo>
                    <a:lnTo>
                      <a:pt x="26574" y="13385"/>
                    </a:lnTo>
                    <a:lnTo>
                      <a:pt x="26183" y="13385"/>
                    </a:lnTo>
                    <a:lnTo>
                      <a:pt x="26183" y="11235"/>
                    </a:lnTo>
                    <a:lnTo>
                      <a:pt x="25304" y="10160"/>
                    </a:lnTo>
                    <a:lnTo>
                      <a:pt x="24522" y="10258"/>
                    </a:lnTo>
                    <a:lnTo>
                      <a:pt x="24132" y="9770"/>
                    </a:lnTo>
                    <a:lnTo>
                      <a:pt x="22862" y="10356"/>
                    </a:lnTo>
                    <a:lnTo>
                      <a:pt x="22471" y="9867"/>
                    </a:lnTo>
                    <a:lnTo>
                      <a:pt x="21689" y="9770"/>
                    </a:lnTo>
                    <a:lnTo>
                      <a:pt x="21396" y="8988"/>
                    </a:lnTo>
                    <a:lnTo>
                      <a:pt x="21396" y="6545"/>
                    </a:lnTo>
                    <a:lnTo>
                      <a:pt x="20810" y="6350"/>
                    </a:lnTo>
                    <a:lnTo>
                      <a:pt x="20712" y="5959"/>
                    </a:lnTo>
                    <a:lnTo>
                      <a:pt x="20419" y="5959"/>
                    </a:lnTo>
                    <a:lnTo>
                      <a:pt x="20224" y="5275"/>
                    </a:lnTo>
                    <a:lnTo>
                      <a:pt x="19442" y="5275"/>
                    </a:lnTo>
                    <a:lnTo>
                      <a:pt x="17977" y="5764"/>
                    </a:lnTo>
                    <a:lnTo>
                      <a:pt x="17293" y="6643"/>
                    </a:lnTo>
                    <a:lnTo>
                      <a:pt x="16609" y="6643"/>
                    </a:lnTo>
                    <a:lnTo>
                      <a:pt x="16022" y="6057"/>
                    </a:lnTo>
                    <a:lnTo>
                      <a:pt x="15925" y="5373"/>
                    </a:lnTo>
                    <a:lnTo>
                      <a:pt x="15339" y="4787"/>
                    </a:lnTo>
                    <a:lnTo>
                      <a:pt x="14459" y="4787"/>
                    </a:lnTo>
                    <a:lnTo>
                      <a:pt x="14068" y="4103"/>
                    </a:lnTo>
                    <a:lnTo>
                      <a:pt x="14068" y="3028"/>
                    </a:lnTo>
                    <a:lnTo>
                      <a:pt x="14459" y="2442"/>
                    </a:lnTo>
                    <a:lnTo>
                      <a:pt x="14264" y="1563"/>
                    </a:lnTo>
                    <a:close/>
                    <a:moveTo>
                      <a:pt x="8402" y="1367"/>
                    </a:moveTo>
                    <a:lnTo>
                      <a:pt x="8402" y="136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86" name="map0-fr-hdfBox">
                <a:extLst>
                  <a:ext uri="{FF2B5EF4-FFF2-40B4-BE49-F238E27FC236}">
                    <a16:creationId xmlns:a16="http://schemas.microsoft.com/office/drawing/2014/main" id="{B15FC47A-304E-D144-9332-5B277D4F1036}"/>
                  </a:ext>
                </a:extLst>
              </p:cNvPr>
              <p:cNvSpPr>
                <a:spLocks noChangeArrowheads="1"/>
              </p:cNvSpPr>
              <p:nvPr/>
            </p:nvSpPr>
            <p:spPr bwMode="auto">
              <a:xfrm>
                <a:off x="974540" y="23448"/>
                <a:ext cx="331207" cy="390805"/>
              </a:xfrm>
              <a:custGeom>
                <a:avLst/>
                <a:gdLst/>
                <a:ahLst/>
                <a:cxnLst/>
                <a:rect l="0" t="0" r="0" b="0"/>
                <a:pathLst>
                  <a:path w="33121" h="39080"/>
                </a:pathLst>
              </a:custGeom>
              <a:ln w="1000">
                <a:round/>
                <a:headEnd/>
                <a:tailEnd/>
              </a:ln>
            </p:spPr>
          </p:sp>
          <p:sp>
            <p:nvSpPr>
              <p:cNvPr id="87" name="map0-fr-idf">
                <a:extLst>
                  <a:ext uri="{FF2B5EF4-FFF2-40B4-BE49-F238E27FC236}">
                    <a16:creationId xmlns:a16="http://schemas.microsoft.com/office/drawing/2014/main" id="{A5D11A07-FFF2-C04F-A967-861BDC8C1DDD}"/>
                  </a:ext>
                </a:extLst>
              </p:cNvPr>
              <p:cNvSpPr>
                <a:spLocks noChangeArrowheads="1"/>
              </p:cNvSpPr>
              <p:nvPr/>
            </p:nvSpPr>
            <p:spPr bwMode="auto">
              <a:xfrm>
                <a:off x="984310" y="329742"/>
                <a:ext cx="242299" cy="197356"/>
              </a:xfrm>
              <a:custGeom>
                <a:avLst/>
                <a:gdLst/>
                <a:ahLst/>
                <a:cxnLst/>
                <a:rect l="0" t="0" r="0" b="0"/>
                <a:pathLst>
                  <a:path w="24230" h="19736">
                    <a:moveTo>
                      <a:pt x="3224" y="0"/>
                    </a:moveTo>
                    <a:lnTo>
                      <a:pt x="3224" y="0"/>
                    </a:lnTo>
                    <a:close/>
                    <a:moveTo>
                      <a:pt x="3224" y="97"/>
                    </a:moveTo>
                    <a:lnTo>
                      <a:pt x="2735" y="586"/>
                    </a:lnTo>
                    <a:lnTo>
                      <a:pt x="2344" y="1954"/>
                    </a:lnTo>
                    <a:lnTo>
                      <a:pt x="1954" y="2637"/>
                    </a:lnTo>
                    <a:lnTo>
                      <a:pt x="293" y="3126"/>
                    </a:lnTo>
                    <a:lnTo>
                      <a:pt x="0" y="3419"/>
                    </a:lnTo>
                    <a:lnTo>
                      <a:pt x="293" y="3908"/>
                    </a:lnTo>
                    <a:lnTo>
                      <a:pt x="293" y="4396"/>
                    </a:lnTo>
                    <a:lnTo>
                      <a:pt x="781" y="4494"/>
                    </a:lnTo>
                    <a:lnTo>
                      <a:pt x="488" y="4885"/>
                    </a:lnTo>
                    <a:lnTo>
                      <a:pt x="586" y="5080"/>
                    </a:lnTo>
                    <a:lnTo>
                      <a:pt x="1172" y="5666"/>
                    </a:lnTo>
                    <a:lnTo>
                      <a:pt x="1367" y="6448"/>
                    </a:lnTo>
                    <a:lnTo>
                      <a:pt x="1856" y="6839"/>
                    </a:lnTo>
                    <a:lnTo>
                      <a:pt x="1563" y="7522"/>
                    </a:lnTo>
                    <a:lnTo>
                      <a:pt x="1563" y="8109"/>
                    </a:lnTo>
                    <a:lnTo>
                      <a:pt x="2051" y="8597"/>
                    </a:lnTo>
                    <a:lnTo>
                      <a:pt x="1563" y="9379"/>
                    </a:lnTo>
                    <a:lnTo>
                      <a:pt x="2051" y="10356"/>
                    </a:lnTo>
                    <a:lnTo>
                      <a:pt x="2833" y="10942"/>
                    </a:lnTo>
                    <a:lnTo>
                      <a:pt x="3028" y="11626"/>
                    </a:lnTo>
                    <a:lnTo>
                      <a:pt x="3712" y="11724"/>
                    </a:lnTo>
                    <a:lnTo>
                      <a:pt x="3908" y="13091"/>
                    </a:lnTo>
                    <a:lnTo>
                      <a:pt x="4494" y="13775"/>
                    </a:lnTo>
                    <a:lnTo>
                      <a:pt x="5764" y="13971"/>
                    </a:lnTo>
                    <a:lnTo>
                      <a:pt x="5959" y="14948"/>
                    </a:lnTo>
                    <a:lnTo>
                      <a:pt x="6057" y="16609"/>
                    </a:lnTo>
                    <a:lnTo>
                      <a:pt x="8011" y="16413"/>
                    </a:lnTo>
                    <a:lnTo>
                      <a:pt x="8793" y="15632"/>
                    </a:lnTo>
                    <a:lnTo>
                      <a:pt x="9477" y="16218"/>
                    </a:lnTo>
                    <a:lnTo>
                      <a:pt x="11040" y="16316"/>
                    </a:lnTo>
                    <a:lnTo>
                      <a:pt x="11626" y="17195"/>
                    </a:lnTo>
                    <a:lnTo>
                      <a:pt x="12310" y="17586"/>
                    </a:lnTo>
                    <a:lnTo>
                      <a:pt x="12408" y="18563"/>
                    </a:lnTo>
                    <a:lnTo>
                      <a:pt x="11431" y="19247"/>
                    </a:lnTo>
                    <a:lnTo>
                      <a:pt x="12017" y="19735"/>
                    </a:lnTo>
                    <a:lnTo>
                      <a:pt x="12701" y="19344"/>
                    </a:lnTo>
                    <a:lnTo>
                      <a:pt x="14362" y="19442"/>
                    </a:lnTo>
                    <a:lnTo>
                      <a:pt x="14850" y="19247"/>
                    </a:lnTo>
                    <a:lnTo>
                      <a:pt x="15045" y="18758"/>
                    </a:lnTo>
                    <a:lnTo>
                      <a:pt x="15729" y="18856"/>
                    </a:lnTo>
                    <a:lnTo>
                      <a:pt x="15827" y="19344"/>
                    </a:lnTo>
                    <a:lnTo>
                      <a:pt x="17293" y="18465"/>
                    </a:lnTo>
                    <a:lnTo>
                      <a:pt x="17879" y="17781"/>
                    </a:lnTo>
                    <a:lnTo>
                      <a:pt x="18660" y="17000"/>
                    </a:lnTo>
                    <a:lnTo>
                      <a:pt x="18172" y="16413"/>
                    </a:lnTo>
                    <a:lnTo>
                      <a:pt x="18563" y="15534"/>
                    </a:lnTo>
                    <a:lnTo>
                      <a:pt x="19637" y="14948"/>
                    </a:lnTo>
                    <a:lnTo>
                      <a:pt x="21982" y="15143"/>
                    </a:lnTo>
                    <a:lnTo>
                      <a:pt x="22471" y="14655"/>
                    </a:lnTo>
                    <a:lnTo>
                      <a:pt x="22959" y="12505"/>
                    </a:lnTo>
                    <a:lnTo>
                      <a:pt x="23350" y="12017"/>
                    </a:lnTo>
                    <a:lnTo>
                      <a:pt x="23448" y="11235"/>
                    </a:lnTo>
                    <a:lnTo>
                      <a:pt x="24229" y="10942"/>
                    </a:lnTo>
                    <a:lnTo>
                      <a:pt x="24229" y="10454"/>
                    </a:lnTo>
                    <a:lnTo>
                      <a:pt x="23350" y="10454"/>
                    </a:lnTo>
                    <a:lnTo>
                      <a:pt x="23155" y="10063"/>
                    </a:lnTo>
                    <a:lnTo>
                      <a:pt x="23545" y="9477"/>
                    </a:lnTo>
                    <a:lnTo>
                      <a:pt x="23252" y="8597"/>
                    </a:lnTo>
                    <a:lnTo>
                      <a:pt x="22764" y="8304"/>
                    </a:lnTo>
                    <a:lnTo>
                      <a:pt x="22862" y="7522"/>
                    </a:lnTo>
                    <a:lnTo>
                      <a:pt x="23350" y="7132"/>
                    </a:lnTo>
                    <a:lnTo>
                      <a:pt x="23350" y="6839"/>
                    </a:lnTo>
                    <a:lnTo>
                      <a:pt x="23448" y="6643"/>
                    </a:lnTo>
                    <a:lnTo>
                      <a:pt x="22471" y="6448"/>
                    </a:lnTo>
                    <a:lnTo>
                      <a:pt x="22178" y="5666"/>
                    </a:lnTo>
                    <a:lnTo>
                      <a:pt x="21591" y="5471"/>
                    </a:lnTo>
                    <a:lnTo>
                      <a:pt x="20028" y="3908"/>
                    </a:lnTo>
                    <a:lnTo>
                      <a:pt x="19833" y="2637"/>
                    </a:lnTo>
                    <a:lnTo>
                      <a:pt x="19149" y="2149"/>
                    </a:lnTo>
                    <a:lnTo>
                      <a:pt x="18856" y="2344"/>
                    </a:lnTo>
                    <a:lnTo>
                      <a:pt x="18270" y="2833"/>
                    </a:lnTo>
                    <a:lnTo>
                      <a:pt x="17586" y="2637"/>
                    </a:lnTo>
                    <a:lnTo>
                      <a:pt x="16609" y="3028"/>
                    </a:lnTo>
                    <a:lnTo>
                      <a:pt x="15729" y="2540"/>
                    </a:lnTo>
                    <a:lnTo>
                      <a:pt x="15436" y="3028"/>
                    </a:lnTo>
                    <a:lnTo>
                      <a:pt x="14850" y="3126"/>
                    </a:lnTo>
                    <a:lnTo>
                      <a:pt x="13873" y="2442"/>
                    </a:lnTo>
                    <a:lnTo>
                      <a:pt x="13189" y="2931"/>
                    </a:lnTo>
                    <a:lnTo>
                      <a:pt x="12701" y="2540"/>
                    </a:lnTo>
                    <a:lnTo>
                      <a:pt x="10160" y="1074"/>
                    </a:lnTo>
                    <a:lnTo>
                      <a:pt x="9477" y="1367"/>
                    </a:lnTo>
                    <a:lnTo>
                      <a:pt x="8793" y="1563"/>
                    </a:lnTo>
                    <a:lnTo>
                      <a:pt x="7327" y="586"/>
                    </a:lnTo>
                    <a:lnTo>
                      <a:pt x="6545" y="1172"/>
                    </a:lnTo>
                    <a:lnTo>
                      <a:pt x="5373" y="1270"/>
                    </a:lnTo>
                    <a:lnTo>
                      <a:pt x="3810" y="1172"/>
                    </a:lnTo>
                    <a:lnTo>
                      <a:pt x="3419" y="586"/>
                    </a:lnTo>
                    <a:close/>
                    <a:moveTo>
                      <a:pt x="19149" y="2149"/>
                    </a:moveTo>
                    <a:lnTo>
                      <a:pt x="19149" y="2149"/>
                    </a:lnTo>
                    <a:close/>
                    <a:moveTo>
                      <a:pt x="1954" y="2637"/>
                    </a:moveTo>
                    <a:lnTo>
                      <a:pt x="1954" y="263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88" name="map0-fr-idfBox">
                <a:extLst>
                  <a:ext uri="{FF2B5EF4-FFF2-40B4-BE49-F238E27FC236}">
                    <a16:creationId xmlns:a16="http://schemas.microsoft.com/office/drawing/2014/main" id="{5B250720-A63A-1949-B478-5AB0BDF6C3C7}"/>
                  </a:ext>
                </a:extLst>
              </p:cNvPr>
              <p:cNvSpPr>
                <a:spLocks noChangeArrowheads="1"/>
              </p:cNvSpPr>
              <p:nvPr/>
            </p:nvSpPr>
            <p:spPr bwMode="auto">
              <a:xfrm>
                <a:off x="984310" y="347816"/>
                <a:ext cx="242299" cy="197356"/>
              </a:xfrm>
              <a:custGeom>
                <a:avLst/>
                <a:gdLst/>
                <a:ahLst/>
                <a:cxnLst/>
                <a:rect l="0" t="0" r="0" b="0"/>
                <a:pathLst>
                  <a:path w="24230" h="19736"/>
                </a:pathLst>
              </a:custGeom>
              <a:ln w="1000">
                <a:round/>
                <a:headEnd/>
                <a:tailEnd/>
              </a:ln>
            </p:spPr>
          </p:sp>
          <p:sp>
            <p:nvSpPr>
              <p:cNvPr id="89" name="map0-fr-lreBox">
                <a:extLst>
                  <a:ext uri="{FF2B5EF4-FFF2-40B4-BE49-F238E27FC236}">
                    <a16:creationId xmlns:a16="http://schemas.microsoft.com/office/drawing/2014/main" id="{49C71D18-F51E-854E-B427-AAB61F452B9B}"/>
                  </a:ext>
                </a:extLst>
              </p:cNvPr>
              <p:cNvSpPr>
                <a:spLocks noChangeArrowheads="1"/>
              </p:cNvSpPr>
              <p:nvPr/>
            </p:nvSpPr>
            <p:spPr bwMode="auto">
              <a:xfrm>
                <a:off x="1553908" y="1524138"/>
                <a:ext cx="169023" cy="147529"/>
              </a:xfrm>
              <a:custGeom>
                <a:avLst/>
                <a:gdLst/>
                <a:ahLst/>
                <a:cxnLst/>
                <a:rect l="0" t="0" r="0" b="0"/>
                <a:pathLst>
                  <a:path w="16902" h="14753"/>
                </a:pathLst>
              </a:custGeom>
              <a:ln w="1000">
                <a:round/>
                <a:headEnd/>
                <a:tailEnd/>
              </a:ln>
            </p:spPr>
          </p:sp>
          <p:sp>
            <p:nvSpPr>
              <p:cNvPr id="90" name="map0-fr-mayBox">
                <a:extLst>
                  <a:ext uri="{FF2B5EF4-FFF2-40B4-BE49-F238E27FC236}">
                    <a16:creationId xmlns:a16="http://schemas.microsoft.com/office/drawing/2014/main" id="{C95C53B0-8D2B-3045-B658-60912D822FFF}"/>
                  </a:ext>
                </a:extLst>
              </p:cNvPr>
              <p:cNvSpPr>
                <a:spLocks noChangeArrowheads="1"/>
              </p:cNvSpPr>
              <p:nvPr/>
            </p:nvSpPr>
            <p:spPr bwMode="auto">
              <a:xfrm>
                <a:off x="1319425" y="1518276"/>
                <a:ext cx="100632" cy="137759"/>
              </a:xfrm>
              <a:custGeom>
                <a:avLst/>
                <a:gdLst/>
                <a:ahLst/>
                <a:cxnLst/>
                <a:rect l="0" t="0" r="0" b="0"/>
                <a:pathLst>
                  <a:path w="10063" h="13776"/>
                </a:pathLst>
              </a:custGeom>
              <a:ln w="1000">
                <a:round/>
                <a:headEnd/>
                <a:tailEnd/>
              </a:ln>
            </p:spPr>
          </p:sp>
          <p:sp>
            <p:nvSpPr>
              <p:cNvPr id="91" name="map0-fr-mtqBox">
                <a:extLst>
                  <a:ext uri="{FF2B5EF4-FFF2-40B4-BE49-F238E27FC236}">
                    <a16:creationId xmlns:a16="http://schemas.microsoft.com/office/drawing/2014/main" id="{719076B3-1FE6-4148-A2C5-89FA83DFABD5}"/>
                  </a:ext>
                </a:extLst>
              </p:cNvPr>
              <p:cNvSpPr>
                <a:spLocks noChangeArrowheads="1"/>
              </p:cNvSpPr>
              <p:nvPr/>
            </p:nvSpPr>
            <p:spPr bwMode="auto">
              <a:xfrm>
                <a:off x="283793" y="1030747"/>
                <a:ext cx="153391" cy="180747"/>
              </a:xfrm>
              <a:custGeom>
                <a:avLst/>
                <a:gdLst/>
                <a:ahLst/>
                <a:cxnLst/>
                <a:rect l="0" t="0" r="0" b="0"/>
                <a:pathLst>
                  <a:path w="15339" h="18075"/>
                </a:pathLst>
              </a:custGeom>
              <a:ln w="1000">
                <a:round/>
                <a:headEnd/>
                <a:tailEnd/>
              </a:ln>
            </p:spPr>
          </p:sp>
          <p:sp>
            <p:nvSpPr>
              <p:cNvPr id="92" name="map0-fr-naq">
                <a:extLst>
                  <a:ext uri="{FF2B5EF4-FFF2-40B4-BE49-F238E27FC236}">
                    <a16:creationId xmlns:a16="http://schemas.microsoft.com/office/drawing/2014/main" id="{803DBDCC-2151-2F45-9FC2-A7A52BFB008C}"/>
                  </a:ext>
                </a:extLst>
              </p:cNvPr>
              <p:cNvSpPr>
                <a:spLocks noChangeArrowheads="1"/>
              </p:cNvSpPr>
              <p:nvPr/>
            </p:nvSpPr>
            <p:spPr bwMode="auto">
              <a:xfrm>
                <a:off x="559310" y="687328"/>
                <a:ext cx="561782" cy="766954"/>
              </a:xfrm>
              <a:custGeom>
                <a:avLst/>
                <a:gdLst/>
                <a:ahLst/>
                <a:cxnLst/>
                <a:rect l="0" t="0" r="0" b="0"/>
                <a:pathLst>
                  <a:path w="56178" h="76695">
                    <a:moveTo>
                      <a:pt x="25109" y="0"/>
                    </a:moveTo>
                    <a:lnTo>
                      <a:pt x="23936" y="1172"/>
                    </a:lnTo>
                    <a:lnTo>
                      <a:pt x="23741" y="1660"/>
                    </a:lnTo>
                    <a:lnTo>
                      <a:pt x="23545" y="1856"/>
                    </a:lnTo>
                    <a:lnTo>
                      <a:pt x="23155" y="1563"/>
                    </a:lnTo>
                    <a:lnTo>
                      <a:pt x="22959" y="1074"/>
                    </a:lnTo>
                    <a:lnTo>
                      <a:pt x="21298" y="1172"/>
                    </a:lnTo>
                    <a:lnTo>
                      <a:pt x="19833" y="1465"/>
                    </a:lnTo>
                    <a:lnTo>
                      <a:pt x="18172" y="1660"/>
                    </a:lnTo>
                    <a:lnTo>
                      <a:pt x="18172" y="2442"/>
                    </a:lnTo>
                    <a:lnTo>
                      <a:pt x="17390" y="3028"/>
                    </a:lnTo>
                    <a:lnTo>
                      <a:pt x="15436" y="2540"/>
                    </a:lnTo>
                    <a:lnTo>
                      <a:pt x="14264" y="3126"/>
                    </a:lnTo>
                    <a:lnTo>
                      <a:pt x="14850" y="3908"/>
                    </a:lnTo>
                    <a:lnTo>
                      <a:pt x="14850" y="4689"/>
                    </a:lnTo>
                    <a:lnTo>
                      <a:pt x="16218" y="5862"/>
                    </a:lnTo>
                    <a:lnTo>
                      <a:pt x="15925" y="6643"/>
                    </a:lnTo>
                    <a:lnTo>
                      <a:pt x="16902" y="7718"/>
                    </a:lnTo>
                    <a:lnTo>
                      <a:pt x="16413" y="8304"/>
                    </a:lnTo>
                    <a:lnTo>
                      <a:pt x="17097" y="9183"/>
                    </a:lnTo>
                    <a:lnTo>
                      <a:pt x="17195" y="10844"/>
                    </a:lnTo>
                    <a:lnTo>
                      <a:pt x="16902" y="11333"/>
                    </a:lnTo>
                    <a:lnTo>
                      <a:pt x="17293" y="12017"/>
                    </a:lnTo>
                    <a:lnTo>
                      <a:pt x="16902" y="12896"/>
                    </a:lnTo>
                    <a:lnTo>
                      <a:pt x="16902" y="13385"/>
                    </a:lnTo>
                    <a:lnTo>
                      <a:pt x="17390" y="12994"/>
                    </a:lnTo>
                    <a:lnTo>
                      <a:pt x="17977" y="13580"/>
                    </a:lnTo>
                    <a:lnTo>
                      <a:pt x="17195" y="14068"/>
                    </a:lnTo>
                    <a:lnTo>
                      <a:pt x="16902" y="14459"/>
                    </a:lnTo>
                    <a:lnTo>
                      <a:pt x="16218" y="14655"/>
                    </a:lnTo>
                    <a:lnTo>
                      <a:pt x="15436" y="15045"/>
                    </a:lnTo>
                    <a:lnTo>
                      <a:pt x="14459" y="14264"/>
                    </a:lnTo>
                    <a:lnTo>
                      <a:pt x="13385" y="14752"/>
                    </a:lnTo>
                    <a:lnTo>
                      <a:pt x="12994" y="13775"/>
                    </a:lnTo>
                    <a:lnTo>
                      <a:pt x="12114" y="13873"/>
                    </a:lnTo>
                    <a:lnTo>
                      <a:pt x="10356" y="14948"/>
                    </a:lnTo>
                    <a:lnTo>
                      <a:pt x="10747" y="15436"/>
                    </a:lnTo>
                    <a:lnTo>
                      <a:pt x="9770" y="16218"/>
                    </a:lnTo>
                    <a:lnTo>
                      <a:pt x="9672" y="16804"/>
                    </a:lnTo>
                    <a:lnTo>
                      <a:pt x="8793" y="16902"/>
                    </a:lnTo>
                    <a:lnTo>
                      <a:pt x="8304" y="16316"/>
                    </a:lnTo>
                    <a:lnTo>
                      <a:pt x="7034" y="16218"/>
                    </a:lnTo>
                    <a:lnTo>
                      <a:pt x="6936" y="15632"/>
                    </a:lnTo>
                    <a:lnTo>
                      <a:pt x="6252" y="15143"/>
                    </a:lnTo>
                    <a:lnTo>
                      <a:pt x="5275" y="15534"/>
                    </a:lnTo>
                    <a:lnTo>
                      <a:pt x="5862" y="16511"/>
                    </a:lnTo>
                    <a:lnTo>
                      <a:pt x="6741" y="16511"/>
                    </a:lnTo>
                    <a:lnTo>
                      <a:pt x="8206" y="17586"/>
                    </a:lnTo>
                    <a:lnTo>
                      <a:pt x="9477" y="17488"/>
                    </a:lnTo>
                    <a:lnTo>
                      <a:pt x="9770" y="17977"/>
                    </a:lnTo>
                    <a:lnTo>
                      <a:pt x="10551" y="18172"/>
                    </a:lnTo>
                    <a:lnTo>
                      <a:pt x="10844" y="19051"/>
                    </a:lnTo>
                    <a:lnTo>
                      <a:pt x="11431" y="19247"/>
                    </a:lnTo>
                    <a:lnTo>
                      <a:pt x="11333" y="19931"/>
                    </a:lnTo>
                    <a:lnTo>
                      <a:pt x="10649" y="19833"/>
                    </a:lnTo>
                    <a:lnTo>
                      <a:pt x="10356" y="20224"/>
                    </a:lnTo>
                    <a:lnTo>
                      <a:pt x="10942" y="21005"/>
                    </a:lnTo>
                    <a:lnTo>
                      <a:pt x="10649" y="22275"/>
                    </a:lnTo>
                    <a:lnTo>
                      <a:pt x="9867" y="22275"/>
                    </a:lnTo>
                    <a:lnTo>
                      <a:pt x="9965" y="23057"/>
                    </a:lnTo>
                    <a:lnTo>
                      <a:pt x="10160" y="23350"/>
                    </a:lnTo>
                    <a:lnTo>
                      <a:pt x="9281" y="23350"/>
                    </a:lnTo>
                    <a:lnTo>
                      <a:pt x="9183" y="22959"/>
                    </a:lnTo>
                    <a:lnTo>
                      <a:pt x="9672" y="22178"/>
                    </a:lnTo>
                    <a:lnTo>
                      <a:pt x="9281" y="21494"/>
                    </a:lnTo>
                    <a:lnTo>
                      <a:pt x="9086" y="20126"/>
                    </a:lnTo>
                    <a:lnTo>
                      <a:pt x="8109" y="19931"/>
                    </a:lnTo>
                    <a:lnTo>
                      <a:pt x="7229" y="18954"/>
                    </a:lnTo>
                    <a:lnTo>
                      <a:pt x="7132" y="21005"/>
                    </a:lnTo>
                    <a:lnTo>
                      <a:pt x="8500" y="22080"/>
                    </a:lnTo>
                    <a:lnTo>
                      <a:pt x="8988" y="25890"/>
                    </a:lnTo>
                    <a:lnTo>
                      <a:pt x="9672" y="25793"/>
                    </a:lnTo>
                    <a:lnTo>
                      <a:pt x="10942" y="26867"/>
                    </a:lnTo>
                    <a:lnTo>
                      <a:pt x="11821" y="27258"/>
                    </a:lnTo>
                    <a:lnTo>
                      <a:pt x="11919" y="27942"/>
                    </a:lnTo>
                    <a:lnTo>
                      <a:pt x="12505" y="28040"/>
                    </a:lnTo>
                    <a:lnTo>
                      <a:pt x="14459" y="29896"/>
                    </a:lnTo>
                    <a:lnTo>
                      <a:pt x="15436" y="34195"/>
                    </a:lnTo>
                    <a:lnTo>
                      <a:pt x="15534" y="35856"/>
                    </a:lnTo>
                    <a:lnTo>
                      <a:pt x="15241" y="36344"/>
                    </a:lnTo>
                    <a:lnTo>
                      <a:pt x="14166" y="31655"/>
                    </a:lnTo>
                    <a:lnTo>
                      <a:pt x="11040" y="28821"/>
                    </a:lnTo>
                    <a:lnTo>
                      <a:pt x="11137" y="27551"/>
                    </a:lnTo>
                    <a:lnTo>
                      <a:pt x="10551" y="27551"/>
                    </a:lnTo>
                    <a:lnTo>
                      <a:pt x="9574" y="29017"/>
                    </a:lnTo>
                    <a:lnTo>
                      <a:pt x="9281" y="34000"/>
                    </a:lnTo>
                    <a:lnTo>
                      <a:pt x="7913" y="43086"/>
                    </a:lnTo>
                    <a:lnTo>
                      <a:pt x="7913" y="44160"/>
                    </a:lnTo>
                    <a:lnTo>
                      <a:pt x="8304" y="42695"/>
                    </a:lnTo>
                    <a:lnTo>
                      <a:pt x="9183" y="41620"/>
                    </a:lnTo>
                    <a:lnTo>
                      <a:pt x="10356" y="42695"/>
                    </a:lnTo>
                    <a:lnTo>
                      <a:pt x="10844" y="43574"/>
                    </a:lnTo>
                    <a:lnTo>
                      <a:pt x="9281" y="43672"/>
                    </a:lnTo>
                    <a:lnTo>
                      <a:pt x="9086" y="43281"/>
                    </a:lnTo>
                    <a:lnTo>
                      <a:pt x="8500" y="43574"/>
                    </a:lnTo>
                    <a:lnTo>
                      <a:pt x="8304" y="44454"/>
                    </a:lnTo>
                    <a:lnTo>
                      <a:pt x="7718" y="45333"/>
                    </a:lnTo>
                    <a:lnTo>
                      <a:pt x="7718" y="46701"/>
                    </a:lnTo>
                    <a:lnTo>
                      <a:pt x="6643" y="52465"/>
                    </a:lnTo>
                    <a:lnTo>
                      <a:pt x="5275" y="57741"/>
                    </a:lnTo>
                    <a:lnTo>
                      <a:pt x="4396" y="61258"/>
                    </a:lnTo>
                    <a:lnTo>
                      <a:pt x="3517" y="62821"/>
                    </a:lnTo>
                    <a:lnTo>
                      <a:pt x="3224" y="63212"/>
                    </a:lnTo>
                    <a:lnTo>
                      <a:pt x="1856" y="64971"/>
                    </a:lnTo>
                    <a:lnTo>
                      <a:pt x="781" y="65362"/>
                    </a:lnTo>
                    <a:lnTo>
                      <a:pt x="0" y="65459"/>
                    </a:lnTo>
                    <a:lnTo>
                      <a:pt x="0" y="66143"/>
                    </a:lnTo>
                    <a:lnTo>
                      <a:pt x="781" y="66827"/>
                    </a:lnTo>
                    <a:lnTo>
                      <a:pt x="1856" y="66827"/>
                    </a:lnTo>
                    <a:lnTo>
                      <a:pt x="1856" y="67609"/>
                    </a:lnTo>
                    <a:lnTo>
                      <a:pt x="2735" y="67706"/>
                    </a:lnTo>
                    <a:lnTo>
                      <a:pt x="2931" y="67120"/>
                    </a:lnTo>
                    <a:lnTo>
                      <a:pt x="4787" y="67804"/>
                    </a:lnTo>
                    <a:lnTo>
                      <a:pt x="4982" y="68488"/>
                    </a:lnTo>
                    <a:lnTo>
                      <a:pt x="4591" y="68879"/>
                    </a:lnTo>
                    <a:lnTo>
                      <a:pt x="4591" y="70051"/>
                    </a:lnTo>
                    <a:lnTo>
                      <a:pt x="3712" y="70442"/>
                    </a:lnTo>
                    <a:lnTo>
                      <a:pt x="3712" y="71028"/>
                    </a:lnTo>
                    <a:lnTo>
                      <a:pt x="4201" y="71614"/>
                    </a:lnTo>
                    <a:lnTo>
                      <a:pt x="5178" y="71908"/>
                    </a:lnTo>
                    <a:lnTo>
                      <a:pt x="5373" y="71028"/>
                    </a:lnTo>
                    <a:lnTo>
                      <a:pt x="5862" y="70442"/>
                    </a:lnTo>
                    <a:lnTo>
                      <a:pt x="5862" y="71224"/>
                    </a:lnTo>
                    <a:lnTo>
                      <a:pt x="6252" y="71810"/>
                    </a:lnTo>
                    <a:lnTo>
                      <a:pt x="7327" y="71810"/>
                    </a:lnTo>
                    <a:lnTo>
                      <a:pt x="7816" y="72494"/>
                    </a:lnTo>
                    <a:lnTo>
                      <a:pt x="9281" y="72689"/>
                    </a:lnTo>
                    <a:lnTo>
                      <a:pt x="10649" y="73568"/>
                    </a:lnTo>
                    <a:lnTo>
                      <a:pt x="12994" y="73568"/>
                    </a:lnTo>
                    <a:lnTo>
                      <a:pt x="13091" y="74741"/>
                    </a:lnTo>
                    <a:lnTo>
                      <a:pt x="14655" y="76011"/>
                    </a:lnTo>
                    <a:lnTo>
                      <a:pt x="15241" y="76695"/>
                    </a:lnTo>
                    <a:lnTo>
                      <a:pt x="15925" y="76402"/>
                    </a:lnTo>
                    <a:lnTo>
                      <a:pt x="16511" y="76206"/>
                    </a:lnTo>
                    <a:lnTo>
                      <a:pt x="16804" y="76500"/>
                    </a:lnTo>
                    <a:lnTo>
                      <a:pt x="17293" y="76206"/>
                    </a:lnTo>
                    <a:lnTo>
                      <a:pt x="18367" y="75620"/>
                    </a:lnTo>
                    <a:lnTo>
                      <a:pt x="18465" y="74448"/>
                    </a:lnTo>
                    <a:lnTo>
                      <a:pt x="18954" y="74057"/>
                    </a:lnTo>
                    <a:lnTo>
                      <a:pt x="19247" y="72103"/>
                    </a:lnTo>
                    <a:lnTo>
                      <a:pt x="20126" y="72298"/>
                    </a:lnTo>
                    <a:lnTo>
                      <a:pt x="20517" y="72005"/>
                    </a:lnTo>
                    <a:lnTo>
                      <a:pt x="20028" y="71126"/>
                    </a:lnTo>
                    <a:lnTo>
                      <a:pt x="21689" y="69758"/>
                    </a:lnTo>
                    <a:lnTo>
                      <a:pt x="22666" y="67609"/>
                    </a:lnTo>
                    <a:lnTo>
                      <a:pt x="23252" y="66827"/>
                    </a:lnTo>
                    <a:lnTo>
                      <a:pt x="22080" y="65068"/>
                    </a:lnTo>
                    <a:lnTo>
                      <a:pt x="22666" y="64482"/>
                    </a:lnTo>
                    <a:lnTo>
                      <a:pt x="21689" y="62724"/>
                    </a:lnTo>
                    <a:lnTo>
                      <a:pt x="20028" y="62626"/>
                    </a:lnTo>
                    <a:lnTo>
                      <a:pt x="19637" y="61747"/>
                    </a:lnTo>
                    <a:lnTo>
                      <a:pt x="20028" y="60672"/>
                    </a:lnTo>
                    <a:lnTo>
                      <a:pt x="20614" y="59890"/>
                    </a:lnTo>
                    <a:lnTo>
                      <a:pt x="20419" y="58816"/>
                    </a:lnTo>
                    <a:lnTo>
                      <a:pt x="20908" y="58327"/>
                    </a:lnTo>
                    <a:lnTo>
                      <a:pt x="20224" y="57155"/>
                    </a:lnTo>
                    <a:lnTo>
                      <a:pt x="20810" y="56471"/>
                    </a:lnTo>
                    <a:lnTo>
                      <a:pt x="21494" y="56275"/>
                    </a:lnTo>
                    <a:lnTo>
                      <a:pt x="22080" y="56568"/>
                    </a:lnTo>
                    <a:lnTo>
                      <a:pt x="22862" y="55787"/>
                    </a:lnTo>
                    <a:lnTo>
                      <a:pt x="23252" y="56764"/>
                    </a:lnTo>
                    <a:lnTo>
                      <a:pt x="23545" y="57155"/>
                    </a:lnTo>
                    <a:lnTo>
                      <a:pt x="24132" y="56959"/>
                    </a:lnTo>
                    <a:lnTo>
                      <a:pt x="24132" y="56178"/>
                    </a:lnTo>
                    <a:lnTo>
                      <a:pt x="24327" y="55787"/>
                    </a:lnTo>
                    <a:lnTo>
                      <a:pt x="24522" y="55298"/>
                    </a:lnTo>
                    <a:lnTo>
                      <a:pt x="25206" y="55885"/>
                    </a:lnTo>
                    <a:lnTo>
                      <a:pt x="26183" y="54908"/>
                    </a:lnTo>
                    <a:lnTo>
                      <a:pt x="26574" y="55591"/>
                    </a:lnTo>
                    <a:lnTo>
                      <a:pt x="27649" y="55396"/>
                    </a:lnTo>
                    <a:lnTo>
                      <a:pt x="28724" y="55201"/>
                    </a:lnTo>
                    <a:lnTo>
                      <a:pt x="29212" y="54419"/>
                    </a:lnTo>
                    <a:lnTo>
                      <a:pt x="30971" y="54224"/>
                    </a:lnTo>
                    <a:lnTo>
                      <a:pt x="31850" y="55103"/>
                    </a:lnTo>
                    <a:lnTo>
                      <a:pt x="32241" y="54810"/>
                    </a:lnTo>
                    <a:lnTo>
                      <a:pt x="32827" y="54614"/>
                    </a:lnTo>
                    <a:lnTo>
                      <a:pt x="32534" y="53833"/>
                    </a:lnTo>
                    <a:lnTo>
                      <a:pt x="33413" y="53540"/>
                    </a:lnTo>
                    <a:lnTo>
                      <a:pt x="34586" y="53344"/>
                    </a:lnTo>
                    <a:lnTo>
                      <a:pt x="34390" y="52563"/>
                    </a:lnTo>
                    <a:lnTo>
                      <a:pt x="34683" y="52172"/>
                    </a:lnTo>
                    <a:lnTo>
                      <a:pt x="35074" y="51000"/>
                    </a:lnTo>
                    <a:lnTo>
                      <a:pt x="34390" y="50316"/>
                    </a:lnTo>
                    <a:lnTo>
                      <a:pt x="34781" y="48948"/>
                    </a:lnTo>
                    <a:lnTo>
                      <a:pt x="35660" y="49436"/>
                    </a:lnTo>
                    <a:lnTo>
                      <a:pt x="37028" y="49241"/>
                    </a:lnTo>
                    <a:lnTo>
                      <a:pt x="36442" y="47873"/>
                    </a:lnTo>
                    <a:lnTo>
                      <a:pt x="35954" y="46114"/>
                    </a:lnTo>
                    <a:lnTo>
                      <a:pt x="37126" y="46017"/>
                    </a:lnTo>
                    <a:lnTo>
                      <a:pt x="37419" y="45431"/>
                    </a:lnTo>
                    <a:lnTo>
                      <a:pt x="37419" y="45235"/>
                    </a:lnTo>
                    <a:lnTo>
                      <a:pt x="38005" y="44747"/>
                    </a:lnTo>
                    <a:lnTo>
                      <a:pt x="38103" y="43770"/>
                    </a:lnTo>
                    <a:lnTo>
                      <a:pt x="39373" y="43672"/>
                    </a:lnTo>
                    <a:lnTo>
                      <a:pt x="40252" y="42500"/>
                    </a:lnTo>
                    <a:lnTo>
                      <a:pt x="39862" y="42402"/>
                    </a:lnTo>
                    <a:lnTo>
                      <a:pt x="39764" y="41718"/>
                    </a:lnTo>
                    <a:lnTo>
                      <a:pt x="40839" y="41522"/>
                    </a:lnTo>
                    <a:lnTo>
                      <a:pt x="40839" y="41034"/>
                    </a:lnTo>
                    <a:lnTo>
                      <a:pt x="41327" y="40643"/>
                    </a:lnTo>
                    <a:lnTo>
                      <a:pt x="41913" y="39764"/>
                    </a:lnTo>
                    <a:lnTo>
                      <a:pt x="41327" y="39080"/>
                    </a:lnTo>
                    <a:lnTo>
                      <a:pt x="41327" y="38494"/>
                    </a:lnTo>
                    <a:lnTo>
                      <a:pt x="41816" y="38103"/>
                    </a:lnTo>
                    <a:lnTo>
                      <a:pt x="43183" y="37419"/>
                    </a:lnTo>
                    <a:lnTo>
                      <a:pt x="44649" y="38103"/>
                    </a:lnTo>
                    <a:lnTo>
                      <a:pt x="45919" y="39764"/>
                    </a:lnTo>
                    <a:lnTo>
                      <a:pt x="46603" y="39764"/>
                    </a:lnTo>
                    <a:lnTo>
                      <a:pt x="47580" y="38689"/>
                    </a:lnTo>
                    <a:lnTo>
                      <a:pt x="47971" y="39275"/>
                    </a:lnTo>
                    <a:lnTo>
                      <a:pt x="48655" y="38591"/>
                    </a:lnTo>
                    <a:lnTo>
                      <a:pt x="49632" y="38885"/>
                    </a:lnTo>
                    <a:lnTo>
                      <a:pt x="49632" y="39080"/>
                    </a:lnTo>
                    <a:lnTo>
                      <a:pt x="50413" y="38494"/>
                    </a:lnTo>
                    <a:lnTo>
                      <a:pt x="50120" y="37908"/>
                    </a:lnTo>
                    <a:lnTo>
                      <a:pt x="49729" y="37614"/>
                    </a:lnTo>
                    <a:lnTo>
                      <a:pt x="50316" y="36931"/>
                    </a:lnTo>
                    <a:lnTo>
                      <a:pt x="50706" y="36931"/>
                    </a:lnTo>
                    <a:lnTo>
                      <a:pt x="51000" y="35954"/>
                    </a:lnTo>
                    <a:lnTo>
                      <a:pt x="51293" y="35465"/>
                    </a:lnTo>
                    <a:lnTo>
                      <a:pt x="51097" y="34390"/>
                    </a:lnTo>
                    <a:lnTo>
                      <a:pt x="51879" y="33316"/>
                    </a:lnTo>
                    <a:lnTo>
                      <a:pt x="52954" y="32632"/>
                    </a:lnTo>
                    <a:lnTo>
                      <a:pt x="53051" y="30971"/>
                    </a:lnTo>
                    <a:lnTo>
                      <a:pt x="53540" y="31264"/>
                    </a:lnTo>
                    <a:lnTo>
                      <a:pt x="54224" y="31948"/>
                    </a:lnTo>
                    <a:lnTo>
                      <a:pt x="54810" y="31948"/>
                    </a:lnTo>
                    <a:lnTo>
                      <a:pt x="55103" y="31557"/>
                    </a:lnTo>
                    <a:lnTo>
                      <a:pt x="54810" y="30873"/>
                    </a:lnTo>
                    <a:lnTo>
                      <a:pt x="55103" y="29798"/>
                    </a:lnTo>
                    <a:lnTo>
                      <a:pt x="54908" y="28724"/>
                    </a:lnTo>
                    <a:lnTo>
                      <a:pt x="54614" y="28333"/>
                    </a:lnTo>
                    <a:lnTo>
                      <a:pt x="54614" y="27454"/>
                    </a:lnTo>
                    <a:lnTo>
                      <a:pt x="55103" y="26574"/>
                    </a:lnTo>
                    <a:lnTo>
                      <a:pt x="54908" y="25695"/>
                    </a:lnTo>
                    <a:lnTo>
                      <a:pt x="53637" y="24327"/>
                    </a:lnTo>
                    <a:lnTo>
                      <a:pt x="53442" y="23741"/>
                    </a:lnTo>
                    <a:lnTo>
                      <a:pt x="54712" y="23155"/>
                    </a:lnTo>
                    <a:lnTo>
                      <a:pt x="55298" y="22764"/>
                    </a:lnTo>
                    <a:lnTo>
                      <a:pt x="55494" y="21885"/>
                    </a:lnTo>
                    <a:lnTo>
                      <a:pt x="56178" y="21396"/>
                    </a:lnTo>
                    <a:lnTo>
                      <a:pt x="55982" y="20224"/>
                    </a:lnTo>
                    <a:lnTo>
                      <a:pt x="55494" y="19637"/>
                    </a:lnTo>
                    <a:lnTo>
                      <a:pt x="55396" y="17781"/>
                    </a:lnTo>
                    <a:lnTo>
                      <a:pt x="54712" y="16218"/>
                    </a:lnTo>
                    <a:lnTo>
                      <a:pt x="54028" y="16022"/>
                    </a:lnTo>
                    <a:lnTo>
                      <a:pt x="53540" y="15143"/>
                    </a:lnTo>
                    <a:lnTo>
                      <a:pt x="53149" y="15729"/>
                    </a:lnTo>
                    <a:lnTo>
                      <a:pt x="52758" y="15143"/>
                    </a:lnTo>
                    <a:lnTo>
                      <a:pt x="52758" y="14459"/>
                    </a:lnTo>
                    <a:lnTo>
                      <a:pt x="51977" y="13385"/>
                    </a:lnTo>
                    <a:lnTo>
                      <a:pt x="50022" y="13580"/>
                    </a:lnTo>
                    <a:lnTo>
                      <a:pt x="48850" y="13385"/>
                    </a:lnTo>
                    <a:lnTo>
                      <a:pt x="45821" y="12994"/>
                    </a:lnTo>
                    <a:lnTo>
                      <a:pt x="45528" y="13971"/>
                    </a:lnTo>
                    <a:lnTo>
                      <a:pt x="44454" y="13873"/>
                    </a:lnTo>
                    <a:lnTo>
                      <a:pt x="44160" y="13775"/>
                    </a:lnTo>
                    <a:lnTo>
                      <a:pt x="43477" y="13775"/>
                    </a:lnTo>
                    <a:lnTo>
                      <a:pt x="42988" y="13482"/>
                    </a:lnTo>
                    <a:lnTo>
                      <a:pt x="41913" y="14655"/>
                    </a:lnTo>
                    <a:lnTo>
                      <a:pt x="41718" y="14850"/>
                    </a:lnTo>
                    <a:lnTo>
                      <a:pt x="40741" y="13873"/>
                    </a:lnTo>
                    <a:lnTo>
                      <a:pt x="40252" y="14459"/>
                    </a:lnTo>
                    <a:lnTo>
                      <a:pt x="38591" y="14264"/>
                    </a:lnTo>
                    <a:lnTo>
                      <a:pt x="38982" y="14166"/>
                    </a:lnTo>
                    <a:lnTo>
                      <a:pt x="39080" y="13287"/>
                    </a:lnTo>
                    <a:lnTo>
                      <a:pt x="38494" y="12896"/>
                    </a:lnTo>
                    <a:lnTo>
                      <a:pt x="38103" y="11626"/>
                    </a:lnTo>
                    <a:lnTo>
                      <a:pt x="37126" y="11528"/>
                    </a:lnTo>
                    <a:lnTo>
                      <a:pt x="35367" y="10063"/>
                    </a:lnTo>
                    <a:lnTo>
                      <a:pt x="35660" y="9281"/>
                    </a:lnTo>
                    <a:lnTo>
                      <a:pt x="35660" y="8206"/>
                    </a:lnTo>
                    <a:lnTo>
                      <a:pt x="34586" y="7132"/>
                    </a:lnTo>
                    <a:lnTo>
                      <a:pt x="34390" y="6252"/>
                    </a:lnTo>
                    <a:lnTo>
                      <a:pt x="33413" y="5178"/>
                    </a:lnTo>
                    <a:lnTo>
                      <a:pt x="33022" y="3712"/>
                    </a:lnTo>
                    <a:lnTo>
                      <a:pt x="32632" y="3517"/>
                    </a:lnTo>
                    <a:lnTo>
                      <a:pt x="32143" y="2833"/>
                    </a:lnTo>
                    <a:lnTo>
                      <a:pt x="31655" y="3126"/>
                    </a:lnTo>
                    <a:lnTo>
                      <a:pt x="31752" y="3810"/>
                    </a:lnTo>
                    <a:lnTo>
                      <a:pt x="30189" y="4201"/>
                    </a:lnTo>
                    <a:lnTo>
                      <a:pt x="28431" y="4201"/>
                    </a:lnTo>
                    <a:lnTo>
                      <a:pt x="28431" y="2344"/>
                    </a:lnTo>
                    <a:lnTo>
                      <a:pt x="27063" y="1856"/>
                    </a:lnTo>
                    <a:lnTo>
                      <a:pt x="27063" y="1172"/>
                    </a:lnTo>
                    <a:lnTo>
                      <a:pt x="25890" y="977"/>
                    </a:lnTo>
                    <a:lnTo>
                      <a:pt x="25597"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93" name="map0-fr-naqBox">
                <a:extLst>
                  <a:ext uri="{FF2B5EF4-FFF2-40B4-BE49-F238E27FC236}">
                    <a16:creationId xmlns:a16="http://schemas.microsoft.com/office/drawing/2014/main" id="{4B751B2E-BC29-4143-8216-59EEE12C9D1E}"/>
                  </a:ext>
                </a:extLst>
              </p:cNvPr>
              <p:cNvSpPr>
                <a:spLocks noChangeArrowheads="1"/>
              </p:cNvSpPr>
              <p:nvPr/>
            </p:nvSpPr>
            <p:spPr bwMode="auto">
              <a:xfrm>
                <a:off x="559310" y="705402"/>
                <a:ext cx="561782" cy="766954"/>
              </a:xfrm>
              <a:custGeom>
                <a:avLst/>
                <a:gdLst/>
                <a:ahLst/>
                <a:cxnLst/>
                <a:rect l="0" t="0" r="0" b="0"/>
                <a:pathLst>
                  <a:path w="56178" h="76695"/>
                </a:pathLst>
              </a:custGeom>
              <a:ln w="1000">
                <a:round/>
                <a:headEnd/>
                <a:tailEnd/>
              </a:ln>
            </p:spPr>
          </p:sp>
          <p:sp>
            <p:nvSpPr>
              <p:cNvPr id="94" name="map0-fr-nor">
                <a:extLst>
                  <a:ext uri="{FF2B5EF4-FFF2-40B4-BE49-F238E27FC236}">
                    <a16:creationId xmlns:a16="http://schemas.microsoft.com/office/drawing/2014/main" id="{5D78655E-F936-AC45-9677-2F07408DF37A}"/>
                  </a:ext>
                </a:extLst>
              </p:cNvPr>
              <p:cNvSpPr>
                <a:spLocks noChangeArrowheads="1"/>
              </p:cNvSpPr>
              <p:nvPr/>
            </p:nvSpPr>
            <p:spPr bwMode="auto">
              <a:xfrm>
                <a:off x="595460" y="181236"/>
                <a:ext cx="430862" cy="331207"/>
              </a:xfrm>
              <a:custGeom>
                <a:avLst/>
                <a:gdLst/>
                <a:ahLst/>
                <a:cxnLst/>
                <a:rect l="0" t="0" r="0" b="0"/>
                <a:pathLst>
                  <a:path w="43086" h="33121">
                    <a:moveTo>
                      <a:pt x="37810" y="0"/>
                    </a:moveTo>
                    <a:lnTo>
                      <a:pt x="37908" y="0"/>
                    </a:lnTo>
                    <a:close/>
                    <a:moveTo>
                      <a:pt x="37908" y="0"/>
                    </a:moveTo>
                    <a:lnTo>
                      <a:pt x="37517" y="586"/>
                    </a:lnTo>
                    <a:lnTo>
                      <a:pt x="34879" y="2540"/>
                    </a:lnTo>
                    <a:lnTo>
                      <a:pt x="30385" y="3614"/>
                    </a:lnTo>
                    <a:lnTo>
                      <a:pt x="27356" y="4689"/>
                    </a:lnTo>
                    <a:lnTo>
                      <a:pt x="24913" y="6057"/>
                    </a:lnTo>
                    <a:lnTo>
                      <a:pt x="23448" y="8206"/>
                    </a:lnTo>
                    <a:lnTo>
                      <a:pt x="23155" y="9867"/>
                    </a:lnTo>
                    <a:lnTo>
                      <a:pt x="24327" y="10844"/>
                    </a:lnTo>
                    <a:lnTo>
                      <a:pt x="25890" y="11235"/>
                    </a:lnTo>
                    <a:lnTo>
                      <a:pt x="24425" y="11431"/>
                    </a:lnTo>
                    <a:lnTo>
                      <a:pt x="22080" y="12798"/>
                    </a:lnTo>
                    <a:lnTo>
                      <a:pt x="19540" y="13775"/>
                    </a:lnTo>
                    <a:lnTo>
                      <a:pt x="17488" y="12701"/>
                    </a:lnTo>
                    <a:lnTo>
                      <a:pt x="12505" y="11919"/>
                    </a:lnTo>
                    <a:lnTo>
                      <a:pt x="11431" y="11333"/>
                    </a:lnTo>
                    <a:lnTo>
                      <a:pt x="9574" y="11821"/>
                    </a:lnTo>
                    <a:lnTo>
                      <a:pt x="9086" y="11919"/>
                    </a:lnTo>
                    <a:lnTo>
                      <a:pt x="8988" y="10551"/>
                    </a:lnTo>
                    <a:lnTo>
                      <a:pt x="7425" y="8597"/>
                    </a:lnTo>
                    <a:lnTo>
                      <a:pt x="7913" y="7425"/>
                    </a:lnTo>
                    <a:lnTo>
                      <a:pt x="8597" y="7425"/>
                    </a:lnTo>
                    <a:lnTo>
                      <a:pt x="8011" y="5862"/>
                    </a:lnTo>
                    <a:lnTo>
                      <a:pt x="5373" y="5666"/>
                    </a:lnTo>
                    <a:lnTo>
                      <a:pt x="4005" y="6643"/>
                    </a:lnTo>
                    <a:lnTo>
                      <a:pt x="2442" y="5666"/>
                    </a:lnTo>
                    <a:lnTo>
                      <a:pt x="195" y="4982"/>
                    </a:lnTo>
                    <a:lnTo>
                      <a:pt x="0" y="5568"/>
                    </a:lnTo>
                    <a:lnTo>
                      <a:pt x="1172" y="6643"/>
                    </a:lnTo>
                    <a:lnTo>
                      <a:pt x="1172" y="7913"/>
                    </a:lnTo>
                    <a:lnTo>
                      <a:pt x="781" y="8500"/>
                    </a:lnTo>
                    <a:lnTo>
                      <a:pt x="1172" y="8988"/>
                    </a:lnTo>
                    <a:lnTo>
                      <a:pt x="1172" y="10063"/>
                    </a:lnTo>
                    <a:lnTo>
                      <a:pt x="1563" y="11040"/>
                    </a:lnTo>
                    <a:lnTo>
                      <a:pt x="2931" y="12603"/>
                    </a:lnTo>
                    <a:lnTo>
                      <a:pt x="3224" y="13971"/>
                    </a:lnTo>
                    <a:lnTo>
                      <a:pt x="3517" y="14459"/>
                    </a:lnTo>
                    <a:lnTo>
                      <a:pt x="3517" y="16609"/>
                    </a:lnTo>
                    <a:lnTo>
                      <a:pt x="4298" y="17977"/>
                    </a:lnTo>
                    <a:lnTo>
                      <a:pt x="4298" y="19735"/>
                    </a:lnTo>
                    <a:lnTo>
                      <a:pt x="3419" y="21298"/>
                    </a:lnTo>
                    <a:lnTo>
                      <a:pt x="4298" y="23448"/>
                    </a:lnTo>
                    <a:lnTo>
                      <a:pt x="5666" y="23741"/>
                    </a:lnTo>
                    <a:lnTo>
                      <a:pt x="5764" y="24327"/>
                    </a:lnTo>
                    <a:lnTo>
                      <a:pt x="5080" y="24620"/>
                    </a:lnTo>
                    <a:lnTo>
                      <a:pt x="4005" y="24620"/>
                    </a:lnTo>
                    <a:lnTo>
                      <a:pt x="4103" y="25402"/>
                    </a:lnTo>
                    <a:lnTo>
                      <a:pt x="4494" y="26574"/>
                    </a:lnTo>
                    <a:lnTo>
                      <a:pt x="5568" y="27454"/>
                    </a:lnTo>
                    <a:lnTo>
                      <a:pt x="6057" y="27551"/>
                    </a:lnTo>
                    <a:lnTo>
                      <a:pt x="6448" y="26965"/>
                    </a:lnTo>
                    <a:lnTo>
                      <a:pt x="7034" y="26867"/>
                    </a:lnTo>
                    <a:lnTo>
                      <a:pt x="7718" y="26086"/>
                    </a:lnTo>
                    <a:lnTo>
                      <a:pt x="8304" y="26574"/>
                    </a:lnTo>
                    <a:lnTo>
                      <a:pt x="8988" y="26574"/>
                    </a:lnTo>
                    <a:lnTo>
                      <a:pt x="9477" y="26770"/>
                    </a:lnTo>
                    <a:lnTo>
                      <a:pt x="9477" y="26867"/>
                    </a:lnTo>
                    <a:lnTo>
                      <a:pt x="10551" y="26965"/>
                    </a:lnTo>
                    <a:lnTo>
                      <a:pt x="11137" y="26574"/>
                    </a:lnTo>
                    <a:lnTo>
                      <a:pt x="12017" y="26965"/>
                    </a:lnTo>
                    <a:lnTo>
                      <a:pt x="12408" y="27649"/>
                    </a:lnTo>
                    <a:lnTo>
                      <a:pt x="13091" y="28137"/>
                    </a:lnTo>
                    <a:lnTo>
                      <a:pt x="13971" y="27551"/>
                    </a:lnTo>
                    <a:lnTo>
                      <a:pt x="14655" y="27942"/>
                    </a:lnTo>
                    <a:lnTo>
                      <a:pt x="16218" y="26965"/>
                    </a:lnTo>
                    <a:lnTo>
                      <a:pt x="17879" y="27160"/>
                    </a:lnTo>
                    <a:lnTo>
                      <a:pt x="18758" y="26867"/>
                    </a:lnTo>
                    <a:lnTo>
                      <a:pt x="19051" y="26281"/>
                    </a:lnTo>
                    <a:lnTo>
                      <a:pt x="19637" y="26183"/>
                    </a:lnTo>
                    <a:lnTo>
                      <a:pt x="20126" y="26672"/>
                    </a:lnTo>
                    <a:lnTo>
                      <a:pt x="20321" y="28040"/>
                    </a:lnTo>
                    <a:lnTo>
                      <a:pt x="21201" y="28235"/>
                    </a:lnTo>
                    <a:lnTo>
                      <a:pt x="21494" y="29408"/>
                    </a:lnTo>
                    <a:lnTo>
                      <a:pt x="22471" y="29408"/>
                    </a:lnTo>
                    <a:lnTo>
                      <a:pt x="24132" y="27942"/>
                    </a:lnTo>
                    <a:lnTo>
                      <a:pt x="25695" y="27844"/>
                    </a:lnTo>
                    <a:lnTo>
                      <a:pt x="26183" y="28528"/>
                    </a:lnTo>
                    <a:lnTo>
                      <a:pt x="26477" y="30678"/>
                    </a:lnTo>
                    <a:lnTo>
                      <a:pt x="27551" y="31068"/>
                    </a:lnTo>
                    <a:lnTo>
                      <a:pt x="28137" y="31948"/>
                    </a:lnTo>
                    <a:lnTo>
                      <a:pt x="29408" y="31948"/>
                    </a:lnTo>
                    <a:lnTo>
                      <a:pt x="29408" y="32339"/>
                    </a:lnTo>
                    <a:lnTo>
                      <a:pt x="29505" y="31752"/>
                    </a:lnTo>
                    <a:lnTo>
                      <a:pt x="29798" y="31752"/>
                    </a:lnTo>
                    <a:lnTo>
                      <a:pt x="30580" y="33022"/>
                    </a:lnTo>
                    <a:lnTo>
                      <a:pt x="31264" y="33120"/>
                    </a:lnTo>
                    <a:lnTo>
                      <a:pt x="31264" y="31752"/>
                    </a:lnTo>
                    <a:lnTo>
                      <a:pt x="30873" y="31166"/>
                    </a:lnTo>
                    <a:lnTo>
                      <a:pt x="30678" y="30678"/>
                    </a:lnTo>
                    <a:lnTo>
                      <a:pt x="31655" y="30189"/>
                    </a:lnTo>
                    <a:lnTo>
                      <a:pt x="32534" y="29994"/>
                    </a:lnTo>
                    <a:lnTo>
                      <a:pt x="33120" y="29212"/>
                    </a:lnTo>
                    <a:lnTo>
                      <a:pt x="33022" y="26965"/>
                    </a:lnTo>
                    <a:lnTo>
                      <a:pt x="31752" y="25890"/>
                    </a:lnTo>
                    <a:lnTo>
                      <a:pt x="31655" y="24913"/>
                    </a:lnTo>
                    <a:lnTo>
                      <a:pt x="31459" y="24718"/>
                    </a:lnTo>
                    <a:lnTo>
                      <a:pt x="32339" y="23936"/>
                    </a:lnTo>
                    <a:lnTo>
                      <a:pt x="33218" y="23936"/>
                    </a:lnTo>
                    <a:lnTo>
                      <a:pt x="35367" y="22862"/>
                    </a:lnTo>
                    <a:lnTo>
                      <a:pt x="36051" y="23057"/>
                    </a:lnTo>
                    <a:lnTo>
                      <a:pt x="37614" y="23057"/>
                    </a:lnTo>
                    <a:lnTo>
                      <a:pt x="37908" y="22666"/>
                    </a:lnTo>
                    <a:lnTo>
                      <a:pt x="37908" y="21787"/>
                    </a:lnTo>
                    <a:lnTo>
                      <a:pt x="39178" y="21201"/>
                    </a:lnTo>
                    <a:lnTo>
                      <a:pt x="39178" y="20224"/>
                    </a:lnTo>
                    <a:lnTo>
                      <a:pt x="39471" y="19931"/>
                    </a:lnTo>
                    <a:lnTo>
                      <a:pt x="39373" y="19735"/>
                    </a:lnTo>
                    <a:lnTo>
                      <a:pt x="39764" y="19344"/>
                    </a:lnTo>
                    <a:lnTo>
                      <a:pt x="39178" y="19247"/>
                    </a:lnTo>
                    <a:lnTo>
                      <a:pt x="39178" y="18758"/>
                    </a:lnTo>
                    <a:lnTo>
                      <a:pt x="38885" y="18270"/>
                    </a:lnTo>
                    <a:lnTo>
                      <a:pt x="39178" y="17977"/>
                    </a:lnTo>
                    <a:lnTo>
                      <a:pt x="40839" y="17488"/>
                    </a:lnTo>
                    <a:lnTo>
                      <a:pt x="41229" y="16804"/>
                    </a:lnTo>
                    <a:lnTo>
                      <a:pt x="41620" y="15436"/>
                    </a:lnTo>
                    <a:lnTo>
                      <a:pt x="42011" y="14948"/>
                    </a:lnTo>
                    <a:lnTo>
                      <a:pt x="42206" y="14166"/>
                    </a:lnTo>
                    <a:lnTo>
                      <a:pt x="42695" y="14557"/>
                    </a:lnTo>
                    <a:lnTo>
                      <a:pt x="43086" y="14362"/>
                    </a:lnTo>
                    <a:lnTo>
                      <a:pt x="42793" y="13971"/>
                    </a:lnTo>
                    <a:lnTo>
                      <a:pt x="42597" y="12505"/>
                    </a:lnTo>
                    <a:lnTo>
                      <a:pt x="42109" y="12017"/>
                    </a:lnTo>
                    <a:lnTo>
                      <a:pt x="42206" y="11528"/>
                    </a:lnTo>
                    <a:lnTo>
                      <a:pt x="42695" y="10747"/>
                    </a:lnTo>
                    <a:lnTo>
                      <a:pt x="42890" y="10258"/>
                    </a:lnTo>
                    <a:lnTo>
                      <a:pt x="42304" y="10258"/>
                    </a:lnTo>
                    <a:lnTo>
                      <a:pt x="42304" y="9281"/>
                    </a:lnTo>
                    <a:lnTo>
                      <a:pt x="41913" y="8695"/>
                    </a:lnTo>
                    <a:lnTo>
                      <a:pt x="42206" y="7522"/>
                    </a:lnTo>
                    <a:lnTo>
                      <a:pt x="42402" y="6839"/>
                    </a:lnTo>
                    <a:lnTo>
                      <a:pt x="41913" y="6839"/>
                    </a:lnTo>
                    <a:lnTo>
                      <a:pt x="42206" y="6252"/>
                    </a:lnTo>
                    <a:lnTo>
                      <a:pt x="42793" y="5568"/>
                    </a:lnTo>
                    <a:lnTo>
                      <a:pt x="42206" y="4494"/>
                    </a:lnTo>
                    <a:lnTo>
                      <a:pt x="42011" y="3419"/>
                    </a:lnTo>
                    <a:lnTo>
                      <a:pt x="39373" y="781"/>
                    </a:lnTo>
                    <a:lnTo>
                      <a:pt x="39080" y="195"/>
                    </a:lnTo>
                    <a:lnTo>
                      <a:pt x="38396" y="293"/>
                    </a:lnTo>
                    <a:close/>
                    <a:moveTo>
                      <a:pt x="25793" y="11235"/>
                    </a:moveTo>
                    <a:lnTo>
                      <a:pt x="25793" y="11235"/>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95" name="map0-fr-norBox">
                <a:extLst>
                  <a:ext uri="{FF2B5EF4-FFF2-40B4-BE49-F238E27FC236}">
                    <a16:creationId xmlns:a16="http://schemas.microsoft.com/office/drawing/2014/main" id="{D2B31023-6B4C-5F4F-99BE-2B03868315F9}"/>
                  </a:ext>
                </a:extLst>
              </p:cNvPr>
              <p:cNvSpPr>
                <a:spLocks noChangeArrowheads="1"/>
              </p:cNvSpPr>
              <p:nvPr/>
            </p:nvSpPr>
            <p:spPr bwMode="auto">
              <a:xfrm>
                <a:off x="595460" y="199310"/>
                <a:ext cx="430862" cy="331207"/>
              </a:xfrm>
              <a:custGeom>
                <a:avLst/>
                <a:gdLst/>
                <a:ahLst/>
                <a:cxnLst/>
                <a:rect l="0" t="0" r="0" b="0"/>
                <a:pathLst>
                  <a:path w="43086" h="33121"/>
                </a:pathLst>
              </a:custGeom>
              <a:ln w="1000">
                <a:round/>
                <a:headEnd/>
                <a:tailEnd/>
              </a:ln>
            </p:spPr>
          </p:sp>
          <p:sp>
            <p:nvSpPr>
              <p:cNvPr id="96" name="map0-fr-occ">
                <a:extLst>
                  <a:ext uri="{FF2B5EF4-FFF2-40B4-BE49-F238E27FC236}">
                    <a16:creationId xmlns:a16="http://schemas.microsoft.com/office/drawing/2014/main" id="{5CC938C1-5311-5A41-888C-CCE9914BD2F6}"/>
                  </a:ext>
                </a:extLst>
              </p:cNvPr>
              <p:cNvSpPr>
                <a:spLocks noChangeArrowheads="1"/>
              </p:cNvSpPr>
              <p:nvPr/>
            </p:nvSpPr>
            <p:spPr bwMode="auto">
              <a:xfrm>
                <a:off x="742989" y="1061524"/>
                <a:ext cx="662414" cy="480690"/>
              </a:xfrm>
              <a:custGeom>
                <a:avLst/>
                <a:gdLst/>
                <a:ahLst/>
                <a:cxnLst/>
                <a:rect l="0" t="0" r="0" b="0"/>
                <a:pathLst>
                  <a:path w="66241" h="48069">
                    <a:moveTo>
                      <a:pt x="24816" y="0"/>
                    </a:moveTo>
                    <a:lnTo>
                      <a:pt x="24816" y="0"/>
                    </a:lnTo>
                    <a:close/>
                    <a:moveTo>
                      <a:pt x="24816" y="0"/>
                    </a:moveTo>
                    <a:lnTo>
                      <a:pt x="23545" y="586"/>
                    </a:lnTo>
                    <a:lnTo>
                      <a:pt x="23350" y="586"/>
                    </a:lnTo>
                    <a:lnTo>
                      <a:pt x="22959" y="1074"/>
                    </a:lnTo>
                    <a:lnTo>
                      <a:pt x="22959" y="1660"/>
                    </a:lnTo>
                    <a:lnTo>
                      <a:pt x="23545" y="2344"/>
                    </a:lnTo>
                    <a:lnTo>
                      <a:pt x="22959" y="3224"/>
                    </a:lnTo>
                    <a:lnTo>
                      <a:pt x="22471" y="3614"/>
                    </a:lnTo>
                    <a:lnTo>
                      <a:pt x="22471" y="4103"/>
                    </a:lnTo>
                    <a:lnTo>
                      <a:pt x="21396" y="4298"/>
                    </a:lnTo>
                    <a:lnTo>
                      <a:pt x="21494" y="4982"/>
                    </a:lnTo>
                    <a:lnTo>
                      <a:pt x="21787" y="5080"/>
                    </a:lnTo>
                    <a:lnTo>
                      <a:pt x="21005" y="6252"/>
                    </a:lnTo>
                    <a:lnTo>
                      <a:pt x="19637" y="6350"/>
                    </a:lnTo>
                    <a:lnTo>
                      <a:pt x="19637" y="7327"/>
                    </a:lnTo>
                    <a:lnTo>
                      <a:pt x="19051" y="7816"/>
                    </a:lnTo>
                    <a:lnTo>
                      <a:pt x="18758" y="8597"/>
                    </a:lnTo>
                    <a:lnTo>
                      <a:pt x="17586" y="8695"/>
                    </a:lnTo>
                    <a:lnTo>
                      <a:pt x="18074" y="10454"/>
                    </a:lnTo>
                    <a:lnTo>
                      <a:pt x="18563" y="11626"/>
                    </a:lnTo>
                    <a:lnTo>
                      <a:pt x="18660" y="11821"/>
                    </a:lnTo>
                    <a:lnTo>
                      <a:pt x="17293" y="12017"/>
                    </a:lnTo>
                    <a:lnTo>
                      <a:pt x="16413" y="11528"/>
                    </a:lnTo>
                    <a:lnTo>
                      <a:pt x="16022" y="12896"/>
                    </a:lnTo>
                    <a:lnTo>
                      <a:pt x="16706" y="13580"/>
                    </a:lnTo>
                    <a:lnTo>
                      <a:pt x="16316" y="14752"/>
                    </a:lnTo>
                    <a:lnTo>
                      <a:pt x="16022" y="15143"/>
                    </a:lnTo>
                    <a:lnTo>
                      <a:pt x="16218" y="15925"/>
                    </a:lnTo>
                    <a:lnTo>
                      <a:pt x="15143" y="16120"/>
                    </a:lnTo>
                    <a:lnTo>
                      <a:pt x="14264" y="16413"/>
                    </a:lnTo>
                    <a:lnTo>
                      <a:pt x="14459" y="17195"/>
                    </a:lnTo>
                    <a:lnTo>
                      <a:pt x="13971" y="17390"/>
                    </a:lnTo>
                    <a:lnTo>
                      <a:pt x="13873" y="17390"/>
                    </a:lnTo>
                    <a:lnTo>
                      <a:pt x="13482" y="17683"/>
                    </a:lnTo>
                    <a:lnTo>
                      <a:pt x="12603" y="16804"/>
                    </a:lnTo>
                    <a:lnTo>
                      <a:pt x="10844" y="17000"/>
                    </a:lnTo>
                    <a:lnTo>
                      <a:pt x="10356" y="17781"/>
                    </a:lnTo>
                    <a:lnTo>
                      <a:pt x="9281" y="17977"/>
                    </a:lnTo>
                    <a:lnTo>
                      <a:pt x="8304" y="18172"/>
                    </a:lnTo>
                    <a:lnTo>
                      <a:pt x="7816" y="17488"/>
                    </a:lnTo>
                    <a:lnTo>
                      <a:pt x="6839" y="18465"/>
                    </a:lnTo>
                    <a:lnTo>
                      <a:pt x="6155" y="17879"/>
                    </a:lnTo>
                    <a:lnTo>
                      <a:pt x="5666" y="18758"/>
                    </a:lnTo>
                    <a:lnTo>
                      <a:pt x="5764" y="19540"/>
                    </a:lnTo>
                    <a:lnTo>
                      <a:pt x="5080" y="19735"/>
                    </a:lnTo>
                    <a:lnTo>
                      <a:pt x="4787" y="19344"/>
                    </a:lnTo>
                    <a:lnTo>
                      <a:pt x="4494" y="18367"/>
                    </a:lnTo>
                    <a:lnTo>
                      <a:pt x="3712" y="19149"/>
                    </a:lnTo>
                    <a:lnTo>
                      <a:pt x="3028" y="18856"/>
                    </a:lnTo>
                    <a:lnTo>
                      <a:pt x="2442" y="19051"/>
                    </a:lnTo>
                    <a:lnTo>
                      <a:pt x="1856" y="19735"/>
                    </a:lnTo>
                    <a:lnTo>
                      <a:pt x="2540" y="20908"/>
                    </a:lnTo>
                    <a:lnTo>
                      <a:pt x="2051" y="21396"/>
                    </a:lnTo>
                    <a:lnTo>
                      <a:pt x="2247" y="22471"/>
                    </a:lnTo>
                    <a:lnTo>
                      <a:pt x="1660" y="23252"/>
                    </a:lnTo>
                    <a:lnTo>
                      <a:pt x="1172" y="24327"/>
                    </a:lnTo>
                    <a:lnTo>
                      <a:pt x="1660" y="25206"/>
                    </a:lnTo>
                    <a:lnTo>
                      <a:pt x="3321" y="25304"/>
                    </a:lnTo>
                    <a:lnTo>
                      <a:pt x="4396" y="27063"/>
                    </a:lnTo>
                    <a:lnTo>
                      <a:pt x="3712" y="27649"/>
                    </a:lnTo>
                    <a:lnTo>
                      <a:pt x="4885" y="29408"/>
                    </a:lnTo>
                    <a:lnTo>
                      <a:pt x="4298" y="30189"/>
                    </a:lnTo>
                    <a:lnTo>
                      <a:pt x="3321" y="32339"/>
                    </a:lnTo>
                    <a:lnTo>
                      <a:pt x="1660" y="33706"/>
                    </a:lnTo>
                    <a:lnTo>
                      <a:pt x="2149" y="34586"/>
                    </a:lnTo>
                    <a:lnTo>
                      <a:pt x="1758" y="34879"/>
                    </a:lnTo>
                    <a:lnTo>
                      <a:pt x="879" y="34683"/>
                    </a:lnTo>
                    <a:lnTo>
                      <a:pt x="586" y="36637"/>
                    </a:lnTo>
                    <a:lnTo>
                      <a:pt x="195" y="37028"/>
                    </a:lnTo>
                    <a:lnTo>
                      <a:pt x="0" y="38201"/>
                    </a:lnTo>
                    <a:lnTo>
                      <a:pt x="195" y="38201"/>
                    </a:lnTo>
                    <a:lnTo>
                      <a:pt x="1270" y="38787"/>
                    </a:lnTo>
                    <a:lnTo>
                      <a:pt x="2442" y="39666"/>
                    </a:lnTo>
                    <a:lnTo>
                      <a:pt x="2540" y="40350"/>
                    </a:lnTo>
                    <a:lnTo>
                      <a:pt x="3517" y="41132"/>
                    </a:lnTo>
                    <a:lnTo>
                      <a:pt x="4298" y="41132"/>
                    </a:lnTo>
                    <a:lnTo>
                      <a:pt x="6252" y="40350"/>
                    </a:lnTo>
                    <a:lnTo>
                      <a:pt x="7132" y="41229"/>
                    </a:lnTo>
                    <a:lnTo>
                      <a:pt x="8304" y="41620"/>
                    </a:lnTo>
                    <a:lnTo>
                      <a:pt x="8695" y="40839"/>
                    </a:lnTo>
                    <a:lnTo>
                      <a:pt x="9183" y="41132"/>
                    </a:lnTo>
                    <a:lnTo>
                      <a:pt x="12798" y="41327"/>
                    </a:lnTo>
                    <a:lnTo>
                      <a:pt x="12896" y="38396"/>
                    </a:lnTo>
                    <a:lnTo>
                      <a:pt x="13775" y="38494"/>
                    </a:lnTo>
                    <a:lnTo>
                      <a:pt x="15045" y="39275"/>
                    </a:lnTo>
                    <a:lnTo>
                      <a:pt x="15339" y="39471"/>
                    </a:lnTo>
                    <a:lnTo>
                      <a:pt x="17195" y="39764"/>
                    </a:lnTo>
                    <a:lnTo>
                      <a:pt x="17977" y="39764"/>
                    </a:lnTo>
                    <a:lnTo>
                      <a:pt x="19051" y="41132"/>
                    </a:lnTo>
                    <a:lnTo>
                      <a:pt x="21591" y="40936"/>
                    </a:lnTo>
                    <a:lnTo>
                      <a:pt x="22666" y="42597"/>
                    </a:lnTo>
                    <a:lnTo>
                      <a:pt x="23545" y="42206"/>
                    </a:lnTo>
                    <a:lnTo>
                      <a:pt x="26183" y="42597"/>
                    </a:lnTo>
                    <a:lnTo>
                      <a:pt x="26477" y="44356"/>
                    </a:lnTo>
                    <a:lnTo>
                      <a:pt x="27356" y="45137"/>
                    </a:lnTo>
                    <a:lnTo>
                      <a:pt x="29212" y="45724"/>
                    </a:lnTo>
                    <a:lnTo>
                      <a:pt x="29212" y="46798"/>
                    </a:lnTo>
                    <a:lnTo>
                      <a:pt x="30189" y="47580"/>
                    </a:lnTo>
                    <a:lnTo>
                      <a:pt x="30873" y="47482"/>
                    </a:lnTo>
                    <a:lnTo>
                      <a:pt x="31948" y="46212"/>
                    </a:lnTo>
                    <a:lnTo>
                      <a:pt x="33218" y="46017"/>
                    </a:lnTo>
                    <a:lnTo>
                      <a:pt x="35172" y="46603"/>
                    </a:lnTo>
                    <a:lnTo>
                      <a:pt x="36931" y="48068"/>
                    </a:lnTo>
                    <a:lnTo>
                      <a:pt x="37321" y="47482"/>
                    </a:lnTo>
                    <a:lnTo>
                      <a:pt x="37810" y="47482"/>
                    </a:lnTo>
                    <a:lnTo>
                      <a:pt x="38201" y="47775"/>
                    </a:lnTo>
                    <a:lnTo>
                      <a:pt x="38591" y="47580"/>
                    </a:lnTo>
                    <a:lnTo>
                      <a:pt x="38591" y="46798"/>
                    </a:lnTo>
                    <a:lnTo>
                      <a:pt x="40350" y="46310"/>
                    </a:lnTo>
                    <a:lnTo>
                      <a:pt x="40936" y="45528"/>
                    </a:lnTo>
                    <a:lnTo>
                      <a:pt x="41913" y="45235"/>
                    </a:lnTo>
                    <a:lnTo>
                      <a:pt x="43183" y="45235"/>
                    </a:lnTo>
                    <a:lnTo>
                      <a:pt x="43965" y="46114"/>
                    </a:lnTo>
                    <a:lnTo>
                      <a:pt x="44942" y="46212"/>
                    </a:lnTo>
                    <a:lnTo>
                      <a:pt x="44942" y="45137"/>
                    </a:lnTo>
                    <a:lnTo>
                      <a:pt x="44454" y="44551"/>
                    </a:lnTo>
                    <a:lnTo>
                      <a:pt x="43574" y="44160"/>
                    </a:lnTo>
                    <a:lnTo>
                      <a:pt x="43477" y="38885"/>
                    </a:lnTo>
                    <a:lnTo>
                      <a:pt x="43379" y="37224"/>
                    </a:lnTo>
                    <a:lnTo>
                      <a:pt x="43477" y="35172"/>
                    </a:lnTo>
                    <a:lnTo>
                      <a:pt x="42793" y="35270"/>
                    </a:lnTo>
                    <a:lnTo>
                      <a:pt x="42206" y="34390"/>
                    </a:lnTo>
                    <a:lnTo>
                      <a:pt x="42597" y="33609"/>
                    </a:lnTo>
                    <a:lnTo>
                      <a:pt x="43672" y="34488"/>
                    </a:lnTo>
                    <a:lnTo>
                      <a:pt x="44551" y="33804"/>
                    </a:lnTo>
                    <a:lnTo>
                      <a:pt x="45137" y="33218"/>
                    </a:lnTo>
                    <a:lnTo>
                      <a:pt x="45235" y="32632"/>
                    </a:lnTo>
                    <a:lnTo>
                      <a:pt x="45235" y="32241"/>
                    </a:lnTo>
                    <a:lnTo>
                      <a:pt x="47385" y="31655"/>
                    </a:lnTo>
                    <a:lnTo>
                      <a:pt x="47678" y="31068"/>
                    </a:lnTo>
                    <a:lnTo>
                      <a:pt x="49339" y="30971"/>
                    </a:lnTo>
                    <a:lnTo>
                      <a:pt x="49925" y="30385"/>
                    </a:lnTo>
                    <a:lnTo>
                      <a:pt x="53149" y="27747"/>
                    </a:lnTo>
                    <a:lnTo>
                      <a:pt x="55201" y="26281"/>
                    </a:lnTo>
                    <a:lnTo>
                      <a:pt x="55982" y="26379"/>
                    </a:lnTo>
                    <a:lnTo>
                      <a:pt x="56959" y="26477"/>
                    </a:lnTo>
                    <a:lnTo>
                      <a:pt x="56959" y="27649"/>
                    </a:lnTo>
                    <a:lnTo>
                      <a:pt x="58327" y="27551"/>
                    </a:lnTo>
                    <a:lnTo>
                      <a:pt x="59011" y="27649"/>
                    </a:lnTo>
                    <a:lnTo>
                      <a:pt x="59597" y="26379"/>
                    </a:lnTo>
                    <a:lnTo>
                      <a:pt x="61551" y="25206"/>
                    </a:lnTo>
                    <a:lnTo>
                      <a:pt x="61063" y="24522"/>
                    </a:lnTo>
                    <a:lnTo>
                      <a:pt x="61649" y="23252"/>
                    </a:lnTo>
                    <a:lnTo>
                      <a:pt x="63408" y="23448"/>
                    </a:lnTo>
                    <a:lnTo>
                      <a:pt x="63896" y="20224"/>
                    </a:lnTo>
                    <a:lnTo>
                      <a:pt x="66241" y="18856"/>
                    </a:lnTo>
                    <a:lnTo>
                      <a:pt x="66241" y="18074"/>
                    </a:lnTo>
                    <a:lnTo>
                      <a:pt x="64482" y="16316"/>
                    </a:lnTo>
                    <a:lnTo>
                      <a:pt x="64482" y="14948"/>
                    </a:lnTo>
                    <a:lnTo>
                      <a:pt x="63408" y="13287"/>
                    </a:lnTo>
                    <a:lnTo>
                      <a:pt x="61258" y="12017"/>
                    </a:lnTo>
                    <a:lnTo>
                      <a:pt x="61063" y="12994"/>
                    </a:lnTo>
                    <a:lnTo>
                      <a:pt x="60281" y="13091"/>
                    </a:lnTo>
                    <a:lnTo>
                      <a:pt x="59988" y="12114"/>
                    </a:lnTo>
                    <a:lnTo>
                      <a:pt x="59109" y="12310"/>
                    </a:lnTo>
                    <a:lnTo>
                      <a:pt x="59011" y="13482"/>
                    </a:lnTo>
                    <a:lnTo>
                      <a:pt x="58327" y="13287"/>
                    </a:lnTo>
                    <a:lnTo>
                      <a:pt x="56862" y="12310"/>
                    </a:lnTo>
                    <a:lnTo>
                      <a:pt x="56178" y="12701"/>
                    </a:lnTo>
                    <a:lnTo>
                      <a:pt x="56178" y="10942"/>
                    </a:lnTo>
                    <a:lnTo>
                      <a:pt x="54908" y="10160"/>
                    </a:lnTo>
                    <a:lnTo>
                      <a:pt x="55103" y="8890"/>
                    </a:lnTo>
                    <a:lnTo>
                      <a:pt x="54126" y="7816"/>
                    </a:lnTo>
                    <a:lnTo>
                      <a:pt x="53637" y="5568"/>
                    </a:lnTo>
                    <a:lnTo>
                      <a:pt x="52172" y="3614"/>
                    </a:lnTo>
                    <a:lnTo>
                      <a:pt x="51000" y="3908"/>
                    </a:lnTo>
                    <a:lnTo>
                      <a:pt x="50804" y="3028"/>
                    </a:lnTo>
                    <a:lnTo>
                      <a:pt x="50218" y="3028"/>
                    </a:lnTo>
                    <a:lnTo>
                      <a:pt x="50022" y="3810"/>
                    </a:lnTo>
                    <a:lnTo>
                      <a:pt x="48459" y="4298"/>
                    </a:lnTo>
                    <a:lnTo>
                      <a:pt x="47385" y="1563"/>
                    </a:lnTo>
                    <a:lnTo>
                      <a:pt x="45724" y="2149"/>
                    </a:lnTo>
                    <a:lnTo>
                      <a:pt x="45235" y="3224"/>
                    </a:lnTo>
                    <a:lnTo>
                      <a:pt x="44160" y="2442"/>
                    </a:lnTo>
                    <a:lnTo>
                      <a:pt x="43281" y="5178"/>
                    </a:lnTo>
                    <a:lnTo>
                      <a:pt x="42500" y="7132"/>
                    </a:lnTo>
                    <a:lnTo>
                      <a:pt x="41913" y="6448"/>
                    </a:lnTo>
                    <a:lnTo>
                      <a:pt x="41718" y="4787"/>
                    </a:lnTo>
                    <a:lnTo>
                      <a:pt x="41132" y="4787"/>
                    </a:lnTo>
                    <a:lnTo>
                      <a:pt x="40936" y="3028"/>
                    </a:lnTo>
                    <a:lnTo>
                      <a:pt x="39666" y="3224"/>
                    </a:lnTo>
                    <a:lnTo>
                      <a:pt x="39568" y="2149"/>
                    </a:lnTo>
                    <a:lnTo>
                      <a:pt x="39373" y="1856"/>
                    </a:lnTo>
                    <a:lnTo>
                      <a:pt x="37712" y="3321"/>
                    </a:lnTo>
                    <a:lnTo>
                      <a:pt x="37712" y="4787"/>
                    </a:lnTo>
                    <a:lnTo>
                      <a:pt x="37224" y="4787"/>
                    </a:lnTo>
                    <a:lnTo>
                      <a:pt x="37028" y="6155"/>
                    </a:lnTo>
                    <a:lnTo>
                      <a:pt x="36637" y="6350"/>
                    </a:lnTo>
                    <a:lnTo>
                      <a:pt x="36344" y="7034"/>
                    </a:lnTo>
                    <a:lnTo>
                      <a:pt x="34488" y="7034"/>
                    </a:lnTo>
                    <a:lnTo>
                      <a:pt x="34195" y="6839"/>
                    </a:lnTo>
                    <a:lnTo>
                      <a:pt x="33413" y="6839"/>
                    </a:lnTo>
                    <a:lnTo>
                      <a:pt x="32925" y="7620"/>
                    </a:lnTo>
                    <a:lnTo>
                      <a:pt x="32241" y="7522"/>
                    </a:lnTo>
                    <a:lnTo>
                      <a:pt x="32534" y="6545"/>
                    </a:lnTo>
                    <a:lnTo>
                      <a:pt x="31850" y="6252"/>
                    </a:lnTo>
                    <a:lnTo>
                      <a:pt x="32534" y="4396"/>
                    </a:lnTo>
                    <a:lnTo>
                      <a:pt x="31557" y="3614"/>
                    </a:lnTo>
                    <a:lnTo>
                      <a:pt x="31264" y="1465"/>
                    </a:lnTo>
                    <a:lnTo>
                      <a:pt x="30189" y="1172"/>
                    </a:lnTo>
                    <a:lnTo>
                      <a:pt x="29603" y="1856"/>
                    </a:lnTo>
                    <a:lnTo>
                      <a:pt x="29212" y="1270"/>
                    </a:lnTo>
                    <a:lnTo>
                      <a:pt x="28235" y="2344"/>
                    </a:lnTo>
                    <a:lnTo>
                      <a:pt x="27551" y="2344"/>
                    </a:lnTo>
                    <a:lnTo>
                      <a:pt x="26281" y="683"/>
                    </a:lnTo>
                    <a:close/>
                    <a:moveTo>
                      <a:pt x="39373" y="1856"/>
                    </a:moveTo>
                    <a:lnTo>
                      <a:pt x="39373" y="1856"/>
                    </a:lnTo>
                    <a:close/>
                    <a:moveTo>
                      <a:pt x="12603" y="16804"/>
                    </a:moveTo>
                    <a:lnTo>
                      <a:pt x="12603" y="16804"/>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97" name="map0-fr-occBox">
                <a:extLst>
                  <a:ext uri="{FF2B5EF4-FFF2-40B4-BE49-F238E27FC236}">
                    <a16:creationId xmlns:a16="http://schemas.microsoft.com/office/drawing/2014/main" id="{0D52705B-0CEF-B647-8AFE-D515493B76FB}"/>
                  </a:ext>
                </a:extLst>
              </p:cNvPr>
              <p:cNvSpPr>
                <a:spLocks noChangeArrowheads="1"/>
              </p:cNvSpPr>
              <p:nvPr/>
            </p:nvSpPr>
            <p:spPr bwMode="auto">
              <a:xfrm>
                <a:off x="742989" y="1079598"/>
                <a:ext cx="661437" cy="480690"/>
              </a:xfrm>
              <a:custGeom>
                <a:avLst/>
                <a:gdLst/>
                <a:ahLst/>
                <a:cxnLst/>
                <a:rect l="0" t="0" r="0" b="0"/>
                <a:pathLst>
                  <a:path w="66144" h="48069"/>
                </a:pathLst>
              </a:custGeom>
              <a:ln w="1000">
                <a:round/>
                <a:headEnd/>
                <a:tailEnd/>
              </a:ln>
            </p:spPr>
          </p:sp>
          <p:sp>
            <p:nvSpPr>
              <p:cNvPr id="98" name="map0-fr-pac">
                <a:extLst>
                  <a:ext uri="{FF2B5EF4-FFF2-40B4-BE49-F238E27FC236}">
                    <a16:creationId xmlns:a16="http://schemas.microsoft.com/office/drawing/2014/main" id="{19481877-EE6F-0840-B7D3-B7D1F520B49E}"/>
                  </a:ext>
                </a:extLst>
              </p:cNvPr>
              <p:cNvSpPr>
                <a:spLocks noChangeArrowheads="1"/>
              </p:cNvSpPr>
              <p:nvPr/>
            </p:nvSpPr>
            <p:spPr bwMode="auto">
              <a:xfrm>
                <a:off x="1329449" y="1037825"/>
                <a:ext cx="429885" cy="370287"/>
              </a:xfrm>
              <a:custGeom>
                <a:avLst/>
                <a:gdLst/>
                <a:ahLst/>
                <a:cxnLst/>
                <a:rect l="0" t="0" r="0" b="0"/>
                <a:pathLst>
                  <a:path w="42989" h="37029">
                    <a:moveTo>
                      <a:pt x="27258" y="0"/>
                    </a:moveTo>
                    <a:lnTo>
                      <a:pt x="26672" y="293"/>
                    </a:lnTo>
                    <a:lnTo>
                      <a:pt x="26574" y="1172"/>
                    </a:lnTo>
                    <a:lnTo>
                      <a:pt x="25499" y="1270"/>
                    </a:lnTo>
                    <a:lnTo>
                      <a:pt x="25304" y="488"/>
                    </a:lnTo>
                    <a:lnTo>
                      <a:pt x="25011" y="97"/>
                    </a:lnTo>
                    <a:lnTo>
                      <a:pt x="23936" y="195"/>
                    </a:lnTo>
                    <a:lnTo>
                      <a:pt x="23448" y="586"/>
                    </a:lnTo>
                    <a:lnTo>
                      <a:pt x="23252" y="1856"/>
                    </a:lnTo>
                    <a:lnTo>
                      <a:pt x="23350" y="2149"/>
                    </a:lnTo>
                    <a:lnTo>
                      <a:pt x="24620" y="2247"/>
                    </a:lnTo>
                    <a:lnTo>
                      <a:pt x="24913" y="3028"/>
                    </a:lnTo>
                    <a:lnTo>
                      <a:pt x="25402" y="3321"/>
                    </a:lnTo>
                    <a:lnTo>
                      <a:pt x="25402" y="4591"/>
                    </a:lnTo>
                    <a:lnTo>
                      <a:pt x="24229" y="4494"/>
                    </a:lnTo>
                    <a:lnTo>
                      <a:pt x="23741" y="5080"/>
                    </a:lnTo>
                    <a:lnTo>
                      <a:pt x="22373" y="4885"/>
                    </a:lnTo>
                    <a:lnTo>
                      <a:pt x="21591" y="5471"/>
                    </a:lnTo>
                    <a:lnTo>
                      <a:pt x="21103" y="5275"/>
                    </a:lnTo>
                    <a:lnTo>
                      <a:pt x="20321" y="5862"/>
                    </a:lnTo>
                    <a:lnTo>
                      <a:pt x="20614" y="6448"/>
                    </a:lnTo>
                    <a:lnTo>
                      <a:pt x="20126" y="6839"/>
                    </a:lnTo>
                    <a:lnTo>
                      <a:pt x="18563" y="6839"/>
                    </a:lnTo>
                    <a:lnTo>
                      <a:pt x="18563" y="7620"/>
                    </a:lnTo>
                    <a:lnTo>
                      <a:pt x="19051" y="7816"/>
                    </a:lnTo>
                    <a:lnTo>
                      <a:pt x="18856" y="8304"/>
                    </a:lnTo>
                    <a:lnTo>
                      <a:pt x="17879" y="8695"/>
                    </a:lnTo>
                    <a:lnTo>
                      <a:pt x="16609" y="8793"/>
                    </a:lnTo>
                    <a:lnTo>
                      <a:pt x="16218" y="9965"/>
                    </a:lnTo>
                    <a:lnTo>
                      <a:pt x="16218" y="10649"/>
                    </a:lnTo>
                    <a:lnTo>
                      <a:pt x="16902" y="11235"/>
                    </a:lnTo>
                    <a:lnTo>
                      <a:pt x="16218" y="12017"/>
                    </a:lnTo>
                    <a:lnTo>
                      <a:pt x="15339" y="11626"/>
                    </a:lnTo>
                    <a:lnTo>
                      <a:pt x="14362" y="11528"/>
                    </a:lnTo>
                    <a:lnTo>
                      <a:pt x="14264" y="12017"/>
                    </a:lnTo>
                    <a:lnTo>
                      <a:pt x="14850" y="12505"/>
                    </a:lnTo>
                    <a:lnTo>
                      <a:pt x="14166" y="12994"/>
                    </a:lnTo>
                    <a:lnTo>
                      <a:pt x="14362" y="13971"/>
                    </a:lnTo>
                    <a:lnTo>
                      <a:pt x="16413" y="14557"/>
                    </a:lnTo>
                    <a:lnTo>
                      <a:pt x="16804" y="15339"/>
                    </a:lnTo>
                    <a:lnTo>
                      <a:pt x="17390" y="15436"/>
                    </a:lnTo>
                    <a:lnTo>
                      <a:pt x="17195" y="17293"/>
                    </a:lnTo>
                    <a:lnTo>
                      <a:pt x="17195" y="17683"/>
                    </a:lnTo>
                    <a:lnTo>
                      <a:pt x="16316" y="16804"/>
                    </a:lnTo>
                    <a:lnTo>
                      <a:pt x="16022" y="17683"/>
                    </a:lnTo>
                    <a:lnTo>
                      <a:pt x="15436" y="18172"/>
                    </a:lnTo>
                    <a:lnTo>
                      <a:pt x="15241" y="18172"/>
                    </a:lnTo>
                    <a:lnTo>
                      <a:pt x="14655" y="18172"/>
                    </a:lnTo>
                    <a:lnTo>
                      <a:pt x="13775" y="17488"/>
                    </a:lnTo>
                    <a:lnTo>
                      <a:pt x="13580" y="16706"/>
                    </a:lnTo>
                    <a:lnTo>
                      <a:pt x="11821" y="16609"/>
                    </a:lnTo>
                    <a:lnTo>
                      <a:pt x="10649" y="16413"/>
                    </a:lnTo>
                    <a:lnTo>
                      <a:pt x="10454" y="15729"/>
                    </a:lnTo>
                    <a:lnTo>
                      <a:pt x="10942" y="14850"/>
                    </a:lnTo>
                    <a:lnTo>
                      <a:pt x="10160" y="15534"/>
                    </a:lnTo>
                    <a:lnTo>
                      <a:pt x="8890" y="15339"/>
                    </a:lnTo>
                    <a:lnTo>
                      <a:pt x="8695" y="14948"/>
                    </a:lnTo>
                    <a:lnTo>
                      <a:pt x="9477" y="13775"/>
                    </a:lnTo>
                    <a:lnTo>
                      <a:pt x="8695" y="12994"/>
                    </a:lnTo>
                    <a:lnTo>
                      <a:pt x="7816" y="13091"/>
                    </a:lnTo>
                    <a:lnTo>
                      <a:pt x="7132" y="14068"/>
                    </a:lnTo>
                    <a:lnTo>
                      <a:pt x="7327" y="15143"/>
                    </a:lnTo>
                    <a:lnTo>
                      <a:pt x="8402" y="15339"/>
                    </a:lnTo>
                    <a:lnTo>
                      <a:pt x="8206" y="15729"/>
                    </a:lnTo>
                    <a:lnTo>
                      <a:pt x="7425" y="15827"/>
                    </a:lnTo>
                    <a:lnTo>
                      <a:pt x="6545" y="16804"/>
                    </a:lnTo>
                    <a:lnTo>
                      <a:pt x="6252" y="16413"/>
                    </a:lnTo>
                    <a:lnTo>
                      <a:pt x="6448" y="15241"/>
                    </a:lnTo>
                    <a:lnTo>
                      <a:pt x="6057" y="14850"/>
                    </a:lnTo>
                    <a:lnTo>
                      <a:pt x="4494" y="15045"/>
                    </a:lnTo>
                    <a:lnTo>
                      <a:pt x="4201" y="15729"/>
                    </a:lnTo>
                    <a:lnTo>
                      <a:pt x="5373" y="17488"/>
                    </a:lnTo>
                    <a:lnTo>
                      <a:pt x="5373" y="18856"/>
                    </a:lnTo>
                    <a:lnTo>
                      <a:pt x="7132" y="20614"/>
                    </a:lnTo>
                    <a:lnTo>
                      <a:pt x="7132" y="21396"/>
                    </a:lnTo>
                    <a:lnTo>
                      <a:pt x="6448" y="21787"/>
                    </a:lnTo>
                    <a:lnTo>
                      <a:pt x="4787" y="22764"/>
                    </a:lnTo>
                    <a:lnTo>
                      <a:pt x="4298" y="25988"/>
                    </a:lnTo>
                    <a:lnTo>
                      <a:pt x="2540" y="25793"/>
                    </a:lnTo>
                    <a:lnTo>
                      <a:pt x="2051" y="27063"/>
                    </a:lnTo>
                    <a:lnTo>
                      <a:pt x="2442" y="27747"/>
                    </a:lnTo>
                    <a:lnTo>
                      <a:pt x="488" y="28919"/>
                    </a:lnTo>
                    <a:lnTo>
                      <a:pt x="0" y="30189"/>
                    </a:lnTo>
                    <a:lnTo>
                      <a:pt x="4396" y="30385"/>
                    </a:lnTo>
                    <a:lnTo>
                      <a:pt x="4885" y="30873"/>
                    </a:lnTo>
                    <a:lnTo>
                      <a:pt x="4005" y="30873"/>
                    </a:lnTo>
                    <a:lnTo>
                      <a:pt x="3419" y="31948"/>
                    </a:lnTo>
                    <a:lnTo>
                      <a:pt x="5959" y="32436"/>
                    </a:lnTo>
                    <a:lnTo>
                      <a:pt x="8011" y="32045"/>
                    </a:lnTo>
                    <a:lnTo>
                      <a:pt x="6936" y="31068"/>
                    </a:lnTo>
                    <a:lnTo>
                      <a:pt x="7620" y="30482"/>
                    </a:lnTo>
                    <a:lnTo>
                      <a:pt x="8793" y="30971"/>
                    </a:lnTo>
                    <a:lnTo>
                      <a:pt x="9281" y="32045"/>
                    </a:lnTo>
                    <a:lnTo>
                      <a:pt x="12798" y="32143"/>
                    </a:lnTo>
                    <a:lnTo>
                      <a:pt x="13678" y="31752"/>
                    </a:lnTo>
                    <a:lnTo>
                      <a:pt x="13873" y="32339"/>
                    </a:lnTo>
                    <a:lnTo>
                      <a:pt x="12896" y="33120"/>
                    </a:lnTo>
                    <a:lnTo>
                      <a:pt x="14166" y="33218"/>
                    </a:lnTo>
                    <a:lnTo>
                      <a:pt x="13971" y="33804"/>
                    </a:lnTo>
                    <a:lnTo>
                      <a:pt x="13580" y="34293"/>
                    </a:lnTo>
                    <a:lnTo>
                      <a:pt x="16511" y="34293"/>
                    </a:lnTo>
                    <a:lnTo>
                      <a:pt x="17977" y="34781"/>
                    </a:lnTo>
                    <a:lnTo>
                      <a:pt x="18270" y="35172"/>
                    </a:lnTo>
                    <a:lnTo>
                      <a:pt x="19344" y="35660"/>
                    </a:lnTo>
                    <a:lnTo>
                      <a:pt x="19637" y="36833"/>
                    </a:lnTo>
                    <a:lnTo>
                      <a:pt x="20321" y="37028"/>
                    </a:lnTo>
                    <a:lnTo>
                      <a:pt x="20908" y="36540"/>
                    </a:lnTo>
                    <a:lnTo>
                      <a:pt x="21982" y="35856"/>
                    </a:lnTo>
                    <a:lnTo>
                      <a:pt x="23936" y="36051"/>
                    </a:lnTo>
                    <a:lnTo>
                      <a:pt x="23839" y="36540"/>
                    </a:lnTo>
                    <a:lnTo>
                      <a:pt x="23252" y="36833"/>
                    </a:lnTo>
                    <a:lnTo>
                      <a:pt x="24620" y="36931"/>
                    </a:lnTo>
                    <a:lnTo>
                      <a:pt x="24327" y="36540"/>
                    </a:lnTo>
                    <a:lnTo>
                      <a:pt x="24132" y="35758"/>
                    </a:lnTo>
                    <a:lnTo>
                      <a:pt x="25011" y="35270"/>
                    </a:lnTo>
                    <a:lnTo>
                      <a:pt x="25890" y="35563"/>
                    </a:lnTo>
                    <a:lnTo>
                      <a:pt x="26183" y="35660"/>
                    </a:lnTo>
                    <a:lnTo>
                      <a:pt x="26574" y="35954"/>
                    </a:lnTo>
                    <a:lnTo>
                      <a:pt x="26965" y="35758"/>
                    </a:lnTo>
                    <a:lnTo>
                      <a:pt x="27063" y="34879"/>
                    </a:lnTo>
                    <a:lnTo>
                      <a:pt x="27551" y="34488"/>
                    </a:lnTo>
                    <a:lnTo>
                      <a:pt x="28821" y="34488"/>
                    </a:lnTo>
                    <a:lnTo>
                      <a:pt x="29212" y="33999"/>
                    </a:lnTo>
                    <a:lnTo>
                      <a:pt x="29994" y="34195"/>
                    </a:lnTo>
                    <a:lnTo>
                      <a:pt x="30971" y="33804"/>
                    </a:lnTo>
                    <a:lnTo>
                      <a:pt x="30971" y="32241"/>
                    </a:lnTo>
                    <a:lnTo>
                      <a:pt x="29701" y="32241"/>
                    </a:lnTo>
                    <a:lnTo>
                      <a:pt x="30678" y="31655"/>
                    </a:lnTo>
                    <a:lnTo>
                      <a:pt x="31166" y="30971"/>
                    </a:lnTo>
                    <a:lnTo>
                      <a:pt x="31264" y="30091"/>
                    </a:lnTo>
                    <a:lnTo>
                      <a:pt x="33022" y="29798"/>
                    </a:lnTo>
                    <a:lnTo>
                      <a:pt x="33999" y="28724"/>
                    </a:lnTo>
                    <a:lnTo>
                      <a:pt x="34097" y="27258"/>
                    </a:lnTo>
                    <a:lnTo>
                      <a:pt x="35270" y="27551"/>
                    </a:lnTo>
                    <a:lnTo>
                      <a:pt x="35660" y="26965"/>
                    </a:lnTo>
                    <a:lnTo>
                      <a:pt x="36247" y="27063"/>
                    </a:lnTo>
                    <a:lnTo>
                      <a:pt x="36344" y="25206"/>
                    </a:lnTo>
                    <a:lnTo>
                      <a:pt x="37712" y="25109"/>
                    </a:lnTo>
                    <a:lnTo>
                      <a:pt x="38982" y="24034"/>
                    </a:lnTo>
                    <a:lnTo>
                      <a:pt x="40057" y="24034"/>
                    </a:lnTo>
                    <a:lnTo>
                      <a:pt x="40057" y="23350"/>
                    </a:lnTo>
                    <a:lnTo>
                      <a:pt x="41132" y="22764"/>
                    </a:lnTo>
                    <a:lnTo>
                      <a:pt x="40545" y="21298"/>
                    </a:lnTo>
                    <a:lnTo>
                      <a:pt x="41425" y="20517"/>
                    </a:lnTo>
                    <a:lnTo>
                      <a:pt x="41327" y="19637"/>
                    </a:lnTo>
                    <a:lnTo>
                      <a:pt x="42597" y="19247"/>
                    </a:lnTo>
                    <a:lnTo>
                      <a:pt x="42988" y="17879"/>
                    </a:lnTo>
                    <a:lnTo>
                      <a:pt x="42793" y="16999"/>
                    </a:lnTo>
                    <a:lnTo>
                      <a:pt x="42206" y="15632"/>
                    </a:lnTo>
                    <a:lnTo>
                      <a:pt x="41327" y="15729"/>
                    </a:lnTo>
                    <a:lnTo>
                      <a:pt x="38494" y="16804"/>
                    </a:lnTo>
                    <a:lnTo>
                      <a:pt x="37614" y="16804"/>
                    </a:lnTo>
                    <a:lnTo>
                      <a:pt x="36051" y="15534"/>
                    </a:lnTo>
                    <a:lnTo>
                      <a:pt x="34488" y="15143"/>
                    </a:lnTo>
                    <a:lnTo>
                      <a:pt x="33609" y="15143"/>
                    </a:lnTo>
                    <a:lnTo>
                      <a:pt x="33609" y="13971"/>
                    </a:lnTo>
                    <a:lnTo>
                      <a:pt x="32339" y="13189"/>
                    </a:lnTo>
                    <a:lnTo>
                      <a:pt x="32339" y="12017"/>
                    </a:lnTo>
                    <a:lnTo>
                      <a:pt x="33218" y="11919"/>
                    </a:lnTo>
                    <a:lnTo>
                      <a:pt x="32729" y="11431"/>
                    </a:lnTo>
                    <a:lnTo>
                      <a:pt x="32045" y="11333"/>
                    </a:lnTo>
                    <a:lnTo>
                      <a:pt x="31752" y="10551"/>
                    </a:lnTo>
                    <a:lnTo>
                      <a:pt x="32045" y="9965"/>
                    </a:lnTo>
                    <a:lnTo>
                      <a:pt x="33120" y="8890"/>
                    </a:lnTo>
                    <a:lnTo>
                      <a:pt x="32925" y="8011"/>
                    </a:lnTo>
                    <a:lnTo>
                      <a:pt x="33120" y="7816"/>
                    </a:lnTo>
                    <a:lnTo>
                      <a:pt x="33706" y="7229"/>
                    </a:lnTo>
                    <a:lnTo>
                      <a:pt x="34293" y="7229"/>
                    </a:lnTo>
                    <a:lnTo>
                      <a:pt x="34293" y="6741"/>
                    </a:lnTo>
                    <a:lnTo>
                      <a:pt x="33511" y="6252"/>
                    </a:lnTo>
                    <a:lnTo>
                      <a:pt x="33316" y="4591"/>
                    </a:lnTo>
                    <a:lnTo>
                      <a:pt x="32632" y="4298"/>
                    </a:lnTo>
                    <a:lnTo>
                      <a:pt x="31850" y="4396"/>
                    </a:lnTo>
                    <a:lnTo>
                      <a:pt x="30287" y="3614"/>
                    </a:lnTo>
                    <a:lnTo>
                      <a:pt x="29994" y="1856"/>
                    </a:lnTo>
                    <a:lnTo>
                      <a:pt x="29114" y="1563"/>
                    </a:lnTo>
                    <a:lnTo>
                      <a:pt x="28431" y="9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99" name="map0-fr-pacBox">
                <a:extLst>
                  <a:ext uri="{FF2B5EF4-FFF2-40B4-BE49-F238E27FC236}">
                    <a16:creationId xmlns:a16="http://schemas.microsoft.com/office/drawing/2014/main" id="{02C2758D-9887-6C47-BC93-7EF76BF966AB}"/>
                  </a:ext>
                </a:extLst>
              </p:cNvPr>
              <p:cNvSpPr>
                <a:spLocks noChangeArrowheads="1"/>
              </p:cNvSpPr>
              <p:nvPr/>
            </p:nvSpPr>
            <p:spPr bwMode="auto">
              <a:xfrm>
                <a:off x="1334080" y="1054195"/>
                <a:ext cx="429885" cy="369310"/>
              </a:xfrm>
              <a:custGeom>
                <a:avLst/>
                <a:gdLst/>
                <a:ahLst/>
                <a:cxnLst/>
                <a:rect l="0" t="0" r="0" b="0"/>
                <a:pathLst>
                  <a:path w="42989" h="36931"/>
                </a:pathLst>
              </a:custGeom>
              <a:ln w="1000">
                <a:round/>
                <a:headEnd/>
                <a:tailEnd/>
              </a:ln>
            </p:spPr>
          </p:sp>
          <p:sp>
            <p:nvSpPr>
              <p:cNvPr id="100" name="map0-fr-pdl">
                <a:extLst>
                  <a:ext uri="{FF2B5EF4-FFF2-40B4-BE49-F238E27FC236}">
                    <a16:creationId xmlns:a16="http://schemas.microsoft.com/office/drawing/2014/main" id="{E1DFDF87-2B01-3644-9F5D-A920CBF08B8F}"/>
                  </a:ext>
                </a:extLst>
              </p:cNvPr>
              <p:cNvSpPr>
                <a:spLocks noChangeArrowheads="1"/>
              </p:cNvSpPr>
              <p:nvPr/>
            </p:nvSpPr>
            <p:spPr bwMode="auto">
              <a:xfrm>
                <a:off x="503621" y="443075"/>
                <a:ext cx="414253" cy="399598"/>
              </a:xfrm>
              <a:custGeom>
                <a:avLst/>
                <a:gdLst/>
                <a:ahLst/>
                <a:cxnLst/>
                <a:rect l="0" t="0" r="0" b="0"/>
                <a:pathLst>
                  <a:path w="41425" h="39960">
                    <a:moveTo>
                      <a:pt x="28724" y="0"/>
                    </a:moveTo>
                    <a:lnTo>
                      <a:pt x="28821" y="0"/>
                    </a:lnTo>
                    <a:close/>
                    <a:moveTo>
                      <a:pt x="28724" y="0"/>
                    </a:moveTo>
                    <a:lnTo>
                      <a:pt x="28235" y="97"/>
                    </a:lnTo>
                    <a:lnTo>
                      <a:pt x="27942" y="683"/>
                    </a:lnTo>
                    <a:lnTo>
                      <a:pt x="26965" y="977"/>
                    </a:lnTo>
                    <a:lnTo>
                      <a:pt x="25402" y="781"/>
                    </a:lnTo>
                    <a:lnTo>
                      <a:pt x="23741" y="1758"/>
                    </a:lnTo>
                    <a:lnTo>
                      <a:pt x="23155" y="1367"/>
                    </a:lnTo>
                    <a:lnTo>
                      <a:pt x="22275" y="1954"/>
                    </a:lnTo>
                    <a:lnTo>
                      <a:pt x="21591" y="1465"/>
                    </a:lnTo>
                    <a:lnTo>
                      <a:pt x="21201" y="781"/>
                    </a:lnTo>
                    <a:lnTo>
                      <a:pt x="20321" y="390"/>
                    </a:lnTo>
                    <a:lnTo>
                      <a:pt x="19637" y="781"/>
                    </a:lnTo>
                    <a:lnTo>
                      <a:pt x="18660" y="683"/>
                    </a:lnTo>
                    <a:lnTo>
                      <a:pt x="18563" y="2247"/>
                    </a:lnTo>
                    <a:lnTo>
                      <a:pt x="18856" y="2540"/>
                    </a:lnTo>
                    <a:lnTo>
                      <a:pt x="18856" y="3712"/>
                    </a:lnTo>
                    <a:lnTo>
                      <a:pt x="18270" y="4298"/>
                    </a:lnTo>
                    <a:lnTo>
                      <a:pt x="18270" y="5275"/>
                    </a:lnTo>
                    <a:lnTo>
                      <a:pt x="18465" y="5862"/>
                    </a:lnTo>
                    <a:lnTo>
                      <a:pt x="18465" y="7620"/>
                    </a:lnTo>
                    <a:lnTo>
                      <a:pt x="18856" y="8109"/>
                    </a:lnTo>
                    <a:lnTo>
                      <a:pt x="18856" y="9672"/>
                    </a:lnTo>
                    <a:lnTo>
                      <a:pt x="17879" y="9574"/>
                    </a:lnTo>
                    <a:lnTo>
                      <a:pt x="17488" y="9770"/>
                    </a:lnTo>
                    <a:lnTo>
                      <a:pt x="16706" y="11724"/>
                    </a:lnTo>
                    <a:lnTo>
                      <a:pt x="16413" y="12798"/>
                    </a:lnTo>
                    <a:lnTo>
                      <a:pt x="16218" y="12994"/>
                    </a:lnTo>
                    <a:lnTo>
                      <a:pt x="16120" y="13287"/>
                    </a:lnTo>
                    <a:lnTo>
                      <a:pt x="14948" y="12994"/>
                    </a:lnTo>
                    <a:lnTo>
                      <a:pt x="14362" y="12310"/>
                    </a:lnTo>
                    <a:lnTo>
                      <a:pt x="13482" y="12114"/>
                    </a:lnTo>
                    <a:lnTo>
                      <a:pt x="13482" y="12798"/>
                    </a:lnTo>
                    <a:lnTo>
                      <a:pt x="12114" y="12994"/>
                    </a:lnTo>
                    <a:lnTo>
                      <a:pt x="11528" y="13580"/>
                    </a:lnTo>
                    <a:lnTo>
                      <a:pt x="11333" y="14264"/>
                    </a:lnTo>
                    <a:lnTo>
                      <a:pt x="7522" y="14459"/>
                    </a:lnTo>
                    <a:lnTo>
                      <a:pt x="5959" y="15241"/>
                    </a:lnTo>
                    <a:lnTo>
                      <a:pt x="5959" y="16999"/>
                    </a:lnTo>
                    <a:lnTo>
                      <a:pt x="4201" y="17586"/>
                    </a:lnTo>
                    <a:lnTo>
                      <a:pt x="3028" y="18270"/>
                    </a:lnTo>
                    <a:lnTo>
                      <a:pt x="2149" y="18270"/>
                    </a:lnTo>
                    <a:lnTo>
                      <a:pt x="1758" y="17781"/>
                    </a:lnTo>
                    <a:lnTo>
                      <a:pt x="1270" y="18367"/>
                    </a:lnTo>
                    <a:lnTo>
                      <a:pt x="977" y="18367"/>
                    </a:lnTo>
                    <a:lnTo>
                      <a:pt x="1270" y="18563"/>
                    </a:lnTo>
                    <a:lnTo>
                      <a:pt x="97" y="19637"/>
                    </a:lnTo>
                    <a:lnTo>
                      <a:pt x="586" y="20321"/>
                    </a:lnTo>
                    <a:lnTo>
                      <a:pt x="0" y="21201"/>
                    </a:lnTo>
                    <a:lnTo>
                      <a:pt x="683" y="21591"/>
                    </a:lnTo>
                    <a:lnTo>
                      <a:pt x="1856" y="21787"/>
                    </a:lnTo>
                    <a:lnTo>
                      <a:pt x="1954" y="21298"/>
                    </a:lnTo>
                    <a:lnTo>
                      <a:pt x="2637" y="22178"/>
                    </a:lnTo>
                    <a:lnTo>
                      <a:pt x="3712" y="22178"/>
                    </a:lnTo>
                    <a:lnTo>
                      <a:pt x="4494" y="21298"/>
                    </a:lnTo>
                    <a:lnTo>
                      <a:pt x="5471" y="21298"/>
                    </a:lnTo>
                    <a:lnTo>
                      <a:pt x="4396" y="21787"/>
                    </a:lnTo>
                    <a:lnTo>
                      <a:pt x="4494" y="22471"/>
                    </a:lnTo>
                    <a:lnTo>
                      <a:pt x="4689" y="22959"/>
                    </a:lnTo>
                    <a:lnTo>
                      <a:pt x="4103" y="23643"/>
                    </a:lnTo>
                    <a:lnTo>
                      <a:pt x="3321" y="23643"/>
                    </a:lnTo>
                    <a:lnTo>
                      <a:pt x="3419" y="24522"/>
                    </a:lnTo>
                    <a:lnTo>
                      <a:pt x="4787" y="24327"/>
                    </a:lnTo>
                    <a:lnTo>
                      <a:pt x="6252" y="25793"/>
                    </a:lnTo>
                    <a:lnTo>
                      <a:pt x="4494" y="28137"/>
                    </a:lnTo>
                    <a:lnTo>
                      <a:pt x="4396" y="29603"/>
                    </a:lnTo>
                    <a:lnTo>
                      <a:pt x="6252" y="31362"/>
                    </a:lnTo>
                    <a:lnTo>
                      <a:pt x="6155" y="31948"/>
                    </a:lnTo>
                    <a:lnTo>
                      <a:pt x="6741" y="31948"/>
                    </a:lnTo>
                    <a:lnTo>
                      <a:pt x="7913" y="35367"/>
                    </a:lnTo>
                    <a:lnTo>
                      <a:pt x="9086" y="35954"/>
                    </a:lnTo>
                    <a:lnTo>
                      <a:pt x="10356" y="37224"/>
                    </a:lnTo>
                    <a:lnTo>
                      <a:pt x="11724" y="37224"/>
                    </a:lnTo>
                    <a:lnTo>
                      <a:pt x="12212" y="38396"/>
                    </a:lnTo>
                    <a:lnTo>
                      <a:pt x="13580" y="38396"/>
                    </a:lnTo>
                    <a:lnTo>
                      <a:pt x="14166" y="39275"/>
                    </a:lnTo>
                    <a:lnTo>
                      <a:pt x="15436" y="39959"/>
                    </a:lnTo>
                    <a:lnTo>
                      <a:pt x="15534" y="39080"/>
                    </a:lnTo>
                    <a:lnTo>
                      <a:pt x="15925" y="39373"/>
                    </a:lnTo>
                    <a:lnTo>
                      <a:pt x="17683" y="38298"/>
                    </a:lnTo>
                    <a:lnTo>
                      <a:pt x="18563" y="38201"/>
                    </a:lnTo>
                    <a:lnTo>
                      <a:pt x="18954" y="39178"/>
                    </a:lnTo>
                    <a:lnTo>
                      <a:pt x="20028" y="38689"/>
                    </a:lnTo>
                    <a:lnTo>
                      <a:pt x="21005" y="39471"/>
                    </a:lnTo>
                    <a:lnTo>
                      <a:pt x="21787" y="39080"/>
                    </a:lnTo>
                    <a:lnTo>
                      <a:pt x="22471" y="38885"/>
                    </a:lnTo>
                    <a:lnTo>
                      <a:pt x="22764" y="38494"/>
                    </a:lnTo>
                    <a:lnTo>
                      <a:pt x="23545" y="38005"/>
                    </a:lnTo>
                    <a:lnTo>
                      <a:pt x="22959" y="37419"/>
                    </a:lnTo>
                    <a:lnTo>
                      <a:pt x="22471" y="37810"/>
                    </a:lnTo>
                    <a:lnTo>
                      <a:pt x="22471" y="37321"/>
                    </a:lnTo>
                    <a:lnTo>
                      <a:pt x="22862" y="36442"/>
                    </a:lnTo>
                    <a:lnTo>
                      <a:pt x="22471" y="35758"/>
                    </a:lnTo>
                    <a:lnTo>
                      <a:pt x="22764" y="35270"/>
                    </a:lnTo>
                    <a:lnTo>
                      <a:pt x="22666" y="33609"/>
                    </a:lnTo>
                    <a:lnTo>
                      <a:pt x="21982" y="32729"/>
                    </a:lnTo>
                    <a:lnTo>
                      <a:pt x="22471" y="32143"/>
                    </a:lnTo>
                    <a:lnTo>
                      <a:pt x="21494" y="31068"/>
                    </a:lnTo>
                    <a:lnTo>
                      <a:pt x="21787" y="30287"/>
                    </a:lnTo>
                    <a:lnTo>
                      <a:pt x="20419" y="29114"/>
                    </a:lnTo>
                    <a:lnTo>
                      <a:pt x="20419" y="28333"/>
                    </a:lnTo>
                    <a:lnTo>
                      <a:pt x="19833" y="27551"/>
                    </a:lnTo>
                    <a:lnTo>
                      <a:pt x="19931" y="27454"/>
                    </a:lnTo>
                    <a:lnTo>
                      <a:pt x="21005" y="26965"/>
                    </a:lnTo>
                    <a:lnTo>
                      <a:pt x="22959" y="27454"/>
                    </a:lnTo>
                    <a:lnTo>
                      <a:pt x="23741" y="26867"/>
                    </a:lnTo>
                    <a:lnTo>
                      <a:pt x="23741" y="26086"/>
                    </a:lnTo>
                    <a:lnTo>
                      <a:pt x="25402" y="25890"/>
                    </a:lnTo>
                    <a:lnTo>
                      <a:pt x="26867" y="25597"/>
                    </a:lnTo>
                    <a:lnTo>
                      <a:pt x="28528" y="25500"/>
                    </a:lnTo>
                    <a:lnTo>
                      <a:pt x="28724" y="25988"/>
                    </a:lnTo>
                    <a:lnTo>
                      <a:pt x="29114" y="26281"/>
                    </a:lnTo>
                    <a:lnTo>
                      <a:pt x="29505" y="25597"/>
                    </a:lnTo>
                    <a:lnTo>
                      <a:pt x="30678" y="24425"/>
                    </a:lnTo>
                    <a:lnTo>
                      <a:pt x="31166" y="24425"/>
                    </a:lnTo>
                    <a:lnTo>
                      <a:pt x="31850" y="21982"/>
                    </a:lnTo>
                    <a:lnTo>
                      <a:pt x="32827" y="20810"/>
                    </a:lnTo>
                    <a:lnTo>
                      <a:pt x="32729" y="19442"/>
                    </a:lnTo>
                    <a:lnTo>
                      <a:pt x="33316" y="18660"/>
                    </a:lnTo>
                    <a:lnTo>
                      <a:pt x="33316" y="18367"/>
                    </a:lnTo>
                    <a:lnTo>
                      <a:pt x="33022" y="17977"/>
                    </a:lnTo>
                    <a:lnTo>
                      <a:pt x="33218" y="17586"/>
                    </a:lnTo>
                    <a:lnTo>
                      <a:pt x="33609" y="16804"/>
                    </a:lnTo>
                    <a:lnTo>
                      <a:pt x="34879" y="17586"/>
                    </a:lnTo>
                    <a:lnTo>
                      <a:pt x="35465" y="17586"/>
                    </a:lnTo>
                    <a:lnTo>
                      <a:pt x="35172" y="16413"/>
                    </a:lnTo>
                    <a:lnTo>
                      <a:pt x="35856" y="16902"/>
                    </a:lnTo>
                    <a:lnTo>
                      <a:pt x="36247" y="16316"/>
                    </a:lnTo>
                    <a:lnTo>
                      <a:pt x="38005" y="15827"/>
                    </a:lnTo>
                    <a:lnTo>
                      <a:pt x="37712" y="15045"/>
                    </a:lnTo>
                    <a:lnTo>
                      <a:pt x="38201" y="14557"/>
                    </a:lnTo>
                    <a:lnTo>
                      <a:pt x="39080" y="14166"/>
                    </a:lnTo>
                    <a:lnTo>
                      <a:pt x="39862" y="13091"/>
                    </a:lnTo>
                    <a:lnTo>
                      <a:pt x="39862" y="12017"/>
                    </a:lnTo>
                    <a:lnTo>
                      <a:pt x="40545" y="12017"/>
                    </a:lnTo>
                    <a:lnTo>
                      <a:pt x="40741" y="11137"/>
                    </a:lnTo>
                    <a:lnTo>
                      <a:pt x="40839" y="9867"/>
                    </a:lnTo>
                    <a:lnTo>
                      <a:pt x="40155" y="9281"/>
                    </a:lnTo>
                    <a:lnTo>
                      <a:pt x="40643" y="8499"/>
                    </a:lnTo>
                    <a:lnTo>
                      <a:pt x="41425" y="7522"/>
                    </a:lnTo>
                    <a:lnTo>
                      <a:pt x="40545" y="7034"/>
                    </a:lnTo>
                    <a:lnTo>
                      <a:pt x="39764" y="6839"/>
                    </a:lnTo>
                    <a:lnTo>
                      <a:pt x="38982" y="5568"/>
                    </a:lnTo>
                    <a:lnTo>
                      <a:pt x="38689" y="5568"/>
                    </a:lnTo>
                    <a:lnTo>
                      <a:pt x="38591" y="6155"/>
                    </a:lnTo>
                    <a:lnTo>
                      <a:pt x="38591" y="5764"/>
                    </a:lnTo>
                    <a:lnTo>
                      <a:pt x="37321" y="5764"/>
                    </a:lnTo>
                    <a:lnTo>
                      <a:pt x="36735" y="4885"/>
                    </a:lnTo>
                    <a:lnTo>
                      <a:pt x="35660" y="4494"/>
                    </a:lnTo>
                    <a:lnTo>
                      <a:pt x="35367" y="2344"/>
                    </a:lnTo>
                    <a:lnTo>
                      <a:pt x="34879" y="1660"/>
                    </a:lnTo>
                    <a:lnTo>
                      <a:pt x="33316" y="1758"/>
                    </a:lnTo>
                    <a:lnTo>
                      <a:pt x="31655" y="3224"/>
                    </a:lnTo>
                    <a:lnTo>
                      <a:pt x="30678" y="3224"/>
                    </a:lnTo>
                    <a:lnTo>
                      <a:pt x="30287" y="2051"/>
                    </a:lnTo>
                    <a:lnTo>
                      <a:pt x="29505" y="1856"/>
                    </a:lnTo>
                    <a:lnTo>
                      <a:pt x="29310" y="488"/>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101" name="map0-fr-pdlBox">
                <a:extLst>
                  <a:ext uri="{FF2B5EF4-FFF2-40B4-BE49-F238E27FC236}">
                    <a16:creationId xmlns:a16="http://schemas.microsoft.com/office/drawing/2014/main" id="{849B8F6F-7657-464D-87C1-F974774ADB08}"/>
                  </a:ext>
                </a:extLst>
              </p:cNvPr>
              <p:cNvSpPr>
                <a:spLocks noChangeArrowheads="1"/>
              </p:cNvSpPr>
              <p:nvPr/>
            </p:nvSpPr>
            <p:spPr bwMode="auto">
              <a:xfrm>
                <a:off x="503621" y="461149"/>
                <a:ext cx="414253" cy="399598"/>
              </a:xfrm>
              <a:custGeom>
                <a:avLst/>
                <a:gdLst/>
                <a:ahLst/>
                <a:cxnLst/>
                <a:rect l="0" t="0" r="0" b="0"/>
                <a:pathLst>
                  <a:path w="41425" h="39960"/>
                </a:pathLst>
              </a:custGeom>
              <a:ln w="1000">
                <a:round/>
                <a:headEnd/>
                <a:tailEnd/>
              </a:ln>
            </p:spPr>
          </p:sp>
        </p:grpSp>
        <p:sp>
          <p:nvSpPr>
            <p:cNvPr id="61" name="ZoneTexte 60"/>
            <p:cNvSpPr txBox="1"/>
            <p:nvPr/>
          </p:nvSpPr>
          <p:spPr>
            <a:xfrm>
              <a:off x="5204430" y="2748308"/>
              <a:ext cx="304370" cy="169866"/>
            </a:xfrm>
            <a:prstGeom prst="rect">
              <a:avLst/>
            </a:prstGeom>
            <a:noFill/>
          </p:spPr>
          <p:txBody>
            <a:bodyPr wrap="square" rtlCol="0">
              <a:spAutoFit/>
            </a:bodyPr>
            <a:lstStyle/>
            <a:p>
              <a:pPr marL="0" marR="0" lvl="0" indent="0" defTabSz="1027693"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a:ln>
                  <a:noFill/>
                </a:ln>
                <a:solidFill>
                  <a:srgbClr val="002443"/>
                </a:solidFill>
                <a:effectLst/>
                <a:uLnTx/>
                <a:uFillTx/>
                <a:latin typeface="Calibri" panose="020F0502020204030204"/>
              </a:endParaRPr>
            </a:p>
          </p:txBody>
        </p:sp>
        <p:sp>
          <p:nvSpPr>
            <p:cNvPr id="62" name="ZoneTexte 61"/>
            <p:cNvSpPr txBox="1"/>
            <p:nvPr/>
          </p:nvSpPr>
          <p:spPr>
            <a:xfrm>
              <a:off x="4890722" y="2279282"/>
              <a:ext cx="304370" cy="169866"/>
            </a:xfrm>
            <a:prstGeom prst="rect">
              <a:avLst/>
            </a:prstGeom>
            <a:noFill/>
          </p:spPr>
          <p:txBody>
            <a:bodyPr wrap="square" rtlCol="0">
              <a:spAutoFit/>
            </a:bodyPr>
            <a:lstStyle/>
            <a:p>
              <a:pPr marL="0" marR="0" lvl="0" indent="0" defTabSz="1027693"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a:ln>
                  <a:noFill/>
                </a:ln>
                <a:solidFill>
                  <a:srgbClr val="002443"/>
                </a:solidFill>
                <a:effectLst/>
                <a:uLnTx/>
                <a:uFillTx/>
                <a:latin typeface="Calibri" panose="020F0502020204030204"/>
              </a:endParaRPr>
            </a:p>
          </p:txBody>
        </p:sp>
      </p:grpSp>
      <p:grpSp>
        <p:nvGrpSpPr>
          <p:cNvPr id="268" name="Groupe 267"/>
          <p:cNvGrpSpPr/>
          <p:nvPr/>
        </p:nvGrpSpPr>
        <p:grpSpPr>
          <a:xfrm>
            <a:off x="258377" y="2019503"/>
            <a:ext cx="755443" cy="760456"/>
            <a:chOff x="4093963" y="1014565"/>
            <a:chExt cx="2571488" cy="2356782"/>
          </a:xfrm>
        </p:grpSpPr>
        <p:grpSp>
          <p:nvGrpSpPr>
            <p:cNvPr id="270" name="DigDashGrp">
              <a:extLst>
                <a:ext uri="{FF2B5EF4-FFF2-40B4-BE49-F238E27FC236}">
                  <a16:creationId xmlns:a16="http://schemas.microsoft.com/office/drawing/2014/main" id="{292CDBCD-8209-0E4B-9B50-9BA809467753}"/>
                </a:ext>
              </a:extLst>
            </p:cNvPr>
            <p:cNvGrpSpPr/>
            <p:nvPr/>
          </p:nvGrpSpPr>
          <p:grpSpPr>
            <a:xfrm>
              <a:off x="4093963" y="1014565"/>
              <a:ext cx="2571488" cy="2356782"/>
              <a:chOff x="255460" y="5374"/>
              <a:chExt cx="1758621" cy="1690718"/>
            </a:xfrm>
          </p:grpSpPr>
          <p:sp>
            <p:nvSpPr>
              <p:cNvPr id="273" name="sep1">
                <a:extLst>
                  <a:ext uri="{FF2B5EF4-FFF2-40B4-BE49-F238E27FC236}">
                    <a16:creationId xmlns:a16="http://schemas.microsoft.com/office/drawing/2014/main" id="{CA4DFCD6-3236-9D44-8042-1C7B77F089E6}"/>
                  </a:ext>
                </a:extLst>
              </p:cNvPr>
              <p:cNvSpPr>
                <a:spLocks noChangeArrowheads="1"/>
              </p:cNvSpPr>
              <p:nvPr/>
            </p:nvSpPr>
            <p:spPr bwMode="auto">
              <a:xfrm>
                <a:off x="277931" y="1007299"/>
                <a:ext cx="212989" cy="0"/>
              </a:xfrm>
              <a:custGeom>
                <a:avLst/>
                <a:gdLst/>
                <a:ahLst/>
                <a:cxnLst/>
                <a:rect l="0" t="0" r="0" b="0"/>
                <a:pathLst>
                  <a:path w="21299">
                    <a:moveTo>
                      <a:pt x="-1" y="0"/>
                    </a:moveTo>
                    <a:lnTo>
                      <a:pt x="21298" y="0"/>
                    </a:lnTo>
                  </a:path>
                </a:pathLst>
              </a:custGeom>
              <a:solidFill>
                <a:srgbClr val="6D6D6D"/>
              </a:solidFill>
              <a:ln w="970">
                <a:solidFill>
                  <a:srgbClr val="FFFFFF">
                    <a:lumMod val="95000"/>
                    <a:lumOff val="5000"/>
                  </a:srgbClr>
                </a:solidFill>
                <a:prstDash val="sysDash"/>
                <a:round/>
                <a:headEnd/>
                <a:tailEnd/>
              </a:ln>
            </p:spPr>
          </p:sp>
          <p:sp>
            <p:nvSpPr>
              <p:cNvPr id="274" name="sep2">
                <a:extLst>
                  <a:ext uri="{FF2B5EF4-FFF2-40B4-BE49-F238E27FC236}">
                    <a16:creationId xmlns:a16="http://schemas.microsoft.com/office/drawing/2014/main" id="{DAEF0723-C474-0441-A9CA-E7DC26FC44BE}"/>
                  </a:ext>
                </a:extLst>
              </p:cNvPr>
              <p:cNvSpPr>
                <a:spLocks noChangeArrowheads="1"/>
              </p:cNvSpPr>
              <p:nvPr/>
            </p:nvSpPr>
            <p:spPr bwMode="auto">
              <a:xfrm>
                <a:off x="277931" y="1239828"/>
                <a:ext cx="212989" cy="0"/>
              </a:xfrm>
              <a:custGeom>
                <a:avLst/>
                <a:gdLst/>
                <a:ahLst/>
                <a:cxnLst/>
                <a:rect l="0" t="0" r="0" b="0"/>
                <a:pathLst>
                  <a:path w="21299">
                    <a:moveTo>
                      <a:pt x="-1" y="0"/>
                    </a:moveTo>
                    <a:lnTo>
                      <a:pt x="21298" y="0"/>
                    </a:lnTo>
                  </a:path>
                </a:pathLst>
              </a:custGeom>
              <a:solidFill>
                <a:srgbClr val="6D6D6D"/>
              </a:solidFill>
              <a:ln w="970">
                <a:solidFill>
                  <a:srgbClr val="FFFFFF">
                    <a:lumMod val="95000"/>
                    <a:lumOff val="5000"/>
                  </a:srgbClr>
                </a:solidFill>
                <a:prstDash val="sysDash"/>
                <a:round/>
                <a:headEnd/>
                <a:tailEnd/>
              </a:ln>
            </p:spPr>
          </p:sp>
          <p:sp>
            <p:nvSpPr>
              <p:cNvPr id="275" name="b2">
                <a:extLst>
                  <a:ext uri="{FF2B5EF4-FFF2-40B4-BE49-F238E27FC236}">
                    <a16:creationId xmlns:a16="http://schemas.microsoft.com/office/drawing/2014/main" id="{27DE453E-DC9C-0443-91AB-FC1847BD3C90}"/>
                  </a:ext>
                </a:extLst>
              </p:cNvPr>
              <p:cNvSpPr>
                <a:spLocks noChangeArrowheads="1"/>
              </p:cNvSpPr>
              <p:nvPr/>
            </p:nvSpPr>
            <p:spPr bwMode="auto">
              <a:xfrm>
                <a:off x="489943" y="833391"/>
                <a:ext cx="0" cy="690747"/>
              </a:xfrm>
              <a:custGeom>
                <a:avLst/>
                <a:gdLst/>
                <a:ahLst/>
                <a:cxnLst/>
                <a:rect l="0" t="0" r="0" b="0"/>
                <a:pathLst>
                  <a:path h="69075">
                    <a:moveTo>
                      <a:pt x="0" y="69074"/>
                    </a:moveTo>
                    <a:lnTo>
                      <a:pt x="0" y="0"/>
                    </a:lnTo>
                  </a:path>
                </a:pathLst>
              </a:custGeom>
              <a:solidFill>
                <a:srgbClr val="6D6D6D"/>
              </a:solidFill>
              <a:ln w="970">
                <a:solidFill>
                  <a:srgbClr val="FFFFFF">
                    <a:lumMod val="95000"/>
                    <a:lumOff val="5000"/>
                  </a:srgbClr>
                </a:solidFill>
                <a:prstDash val="sysDash"/>
                <a:round/>
                <a:headEnd/>
                <a:tailEnd/>
              </a:ln>
            </p:spPr>
          </p:sp>
          <p:sp>
            <p:nvSpPr>
              <p:cNvPr id="276" name="b1">
                <a:extLst>
                  <a:ext uri="{FF2B5EF4-FFF2-40B4-BE49-F238E27FC236}">
                    <a16:creationId xmlns:a16="http://schemas.microsoft.com/office/drawing/2014/main" id="{54D829C8-874B-0440-B86E-847CE45628E1}"/>
                  </a:ext>
                </a:extLst>
              </p:cNvPr>
              <p:cNvSpPr>
                <a:spLocks noChangeArrowheads="1"/>
              </p:cNvSpPr>
              <p:nvPr/>
            </p:nvSpPr>
            <p:spPr bwMode="auto">
              <a:xfrm>
                <a:off x="262299" y="695632"/>
                <a:ext cx="229598" cy="139713"/>
              </a:xfrm>
              <a:custGeom>
                <a:avLst/>
                <a:gdLst/>
                <a:ahLst/>
                <a:cxnLst/>
                <a:rect l="0" t="0" r="0" b="0"/>
                <a:pathLst>
                  <a:path w="22960" h="13971">
                    <a:moveTo>
                      <a:pt x="0" y="0"/>
                    </a:moveTo>
                    <a:lnTo>
                      <a:pt x="22959" y="13971"/>
                    </a:lnTo>
                  </a:path>
                </a:pathLst>
              </a:custGeom>
              <a:solidFill>
                <a:srgbClr val="6D6D6D"/>
              </a:solidFill>
              <a:ln w="970">
                <a:solidFill>
                  <a:srgbClr val="FFFFFF">
                    <a:lumMod val="95000"/>
                    <a:lumOff val="5000"/>
                  </a:srgbClr>
                </a:solidFill>
                <a:prstDash val="sysDash"/>
                <a:round/>
                <a:headEnd/>
                <a:tailEnd/>
              </a:ln>
            </p:spPr>
          </p:sp>
          <p:sp>
            <p:nvSpPr>
              <p:cNvPr id="277" name="b4">
                <a:extLst>
                  <a:ext uri="{FF2B5EF4-FFF2-40B4-BE49-F238E27FC236}">
                    <a16:creationId xmlns:a16="http://schemas.microsoft.com/office/drawing/2014/main" id="{DA9E76F4-2B03-E346-B441-9C34E646FD6D}"/>
                  </a:ext>
                </a:extLst>
              </p:cNvPr>
              <p:cNvSpPr>
                <a:spLocks noChangeArrowheads="1"/>
              </p:cNvSpPr>
              <p:nvPr/>
            </p:nvSpPr>
            <p:spPr bwMode="auto">
              <a:xfrm>
                <a:off x="1725862" y="1494828"/>
                <a:ext cx="126034" cy="184655"/>
              </a:xfrm>
              <a:custGeom>
                <a:avLst/>
                <a:gdLst/>
                <a:ahLst/>
                <a:cxnLst/>
                <a:rect l="0" t="0" r="0" b="0"/>
                <a:pathLst>
                  <a:path w="12603" h="18466">
                    <a:moveTo>
                      <a:pt x="0" y="0"/>
                    </a:moveTo>
                    <a:lnTo>
                      <a:pt x="12603" y="18465"/>
                    </a:lnTo>
                  </a:path>
                </a:pathLst>
              </a:custGeom>
              <a:solidFill>
                <a:srgbClr val="6D6D6D"/>
              </a:solidFill>
              <a:ln w="970">
                <a:solidFill>
                  <a:srgbClr val="FFFFFF">
                    <a:lumMod val="95000"/>
                    <a:lumOff val="5000"/>
                  </a:srgbClr>
                </a:solidFill>
                <a:prstDash val="sysDash"/>
                <a:round/>
                <a:headEnd/>
                <a:tailEnd/>
              </a:ln>
            </p:spPr>
          </p:sp>
          <p:sp>
            <p:nvSpPr>
              <p:cNvPr id="278" name="b3">
                <a:extLst>
                  <a:ext uri="{FF2B5EF4-FFF2-40B4-BE49-F238E27FC236}">
                    <a16:creationId xmlns:a16="http://schemas.microsoft.com/office/drawing/2014/main" id="{CC512B27-F28A-4C42-9AC8-B7369690FAED}"/>
                  </a:ext>
                </a:extLst>
              </p:cNvPr>
              <p:cNvSpPr>
                <a:spLocks noChangeArrowheads="1"/>
              </p:cNvSpPr>
              <p:nvPr/>
            </p:nvSpPr>
            <p:spPr bwMode="auto">
              <a:xfrm>
                <a:off x="1238333" y="1494828"/>
                <a:ext cx="488506" cy="0"/>
              </a:xfrm>
              <a:custGeom>
                <a:avLst/>
                <a:gdLst/>
                <a:ahLst/>
                <a:cxnLst/>
                <a:rect l="0" t="0" r="0" b="0"/>
                <a:pathLst>
                  <a:path w="48851">
                    <a:moveTo>
                      <a:pt x="48850" y="0"/>
                    </a:moveTo>
                    <a:lnTo>
                      <a:pt x="0" y="0"/>
                    </a:lnTo>
                  </a:path>
                </a:pathLst>
              </a:custGeom>
              <a:solidFill>
                <a:srgbClr val="6D6D6D"/>
              </a:solidFill>
              <a:ln w="970">
                <a:solidFill>
                  <a:srgbClr val="FFFFFF">
                    <a:lumMod val="95000"/>
                    <a:lumOff val="5000"/>
                  </a:srgbClr>
                </a:solidFill>
                <a:prstDash val="sysDash"/>
                <a:round/>
                <a:headEnd/>
                <a:tailEnd/>
              </a:ln>
            </p:spPr>
          </p:sp>
          <p:sp>
            <p:nvSpPr>
              <p:cNvPr id="279" name="sep3">
                <a:extLst>
                  <a:ext uri="{FF2B5EF4-FFF2-40B4-BE49-F238E27FC236}">
                    <a16:creationId xmlns:a16="http://schemas.microsoft.com/office/drawing/2014/main" id="{A8D65726-02DE-004B-83FA-8FAB42B83E51}"/>
                  </a:ext>
                </a:extLst>
              </p:cNvPr>
              <p:cNvSpPr>
                <a:spLocks noChangeArrowheads="1"/>
              </p:cNvSpPr>
              <p:nvPr/>
            </p:nvSpPr>
            <p:spPr bwMode="auto">
              <a:xfrm>
                <a:off x="1498218" y="1493851"/>
                <a:ext cx="0" cy="191494"/>
              </a:xfrm>
              <a:custGeom>
                <a:avLst/>
                <a:gdLst/>
                <a:ahLst/>
                <a:cxnLst/>
                <a:rect l="0" t="0" r="0" b="0"/>
                <a:pathLst>
                  <a:path h="19149">
                    <a:moveTo>
                      <a:pt x="0" y="0"/>
                    </a:moveTo>
                    <a:lnTo>
                      <a:pt x="0" y="19149"/>
                    </a:lnTo>
                  </a:path>
                </a:pathLst>
              </a:custGeom>
              <a:solidFill>
                <a:srgbClr val="6D6D6D"/>
              </a:solidFill>
              <a:ln w="970">
                <a:solidFill>
                  <a:srgbClr val="FFFFFF">
                    <a:lumMod val="95000"/>
                    <a:lumOff val="5000"/>
                  </a:srgbClr>
                </a:solidFill>
                <a:prstDash val="sysDash"/>
                <a:round/>
                <a:headEnd/>
                <a:tailEnd/>
              </a:ln>
            </p:spPr>
          </p:sp>
          <p:sp>
            <p:nvSpPr>
              <p:cNvPr id="280" name="map0-delimitersBox">
                <a:extLst>
                  <a:ext uri="{FF2B5EF4-FFF2-40B4-BE49-F238E27FC236}">
                    <a16:creationId xmlns:a16="http://schemas.microsoft.com/office/drawing/2014/main" id="{F3E6C5ED-60F3-434C-A1BA-7F944805683B}"/>
                  </a:ext>
                </a:extLst>
              </p:cNvPr>
              <p:cNvSpPr>
                <a:spLocks noChangeArrowheads="1"/>
              </p:cNvSpPr>
              <p:nvPr/>
            </p:nvSpPr>
            <p:spPr bwMode="auto">
              <a:xfrm>
                <a:off x="262299" y="695632"/>
                <a:ext cx="1589598" cy="990690"/>
              </a:xfrm>
              <a:custGeom>
                <a:avLst/>
                <a:gdLst/>
                <a:ahLst/>
                <a:cxnLst/>
                <a:rect l="0" t="0" r="0" b="0"/>
                <a:pathLst>
                  <a:path w="158960" h="99069"/>
                </a:pathLst>
              </a:custGeom>
              <a:ln w="1000">
                <a:round/>
                <a:headEnd/>
                <a:tailEnd/>
              </a:ln>
            </p:spPr>
          </p:sp>
          <p:sp>
            <p:nvSpPr>
              <p:cNvPr id="281" name="map0-fr-ara">
                <a:extLst>
                  <a:ext uri="{FF2B5EF4-FFF2-40B4-BE49-F238E27FC236}">
                    <a16:creationId xmlns:a16="http://schemas.microsoft.com/office/drawing/2014/main" id="{1E817C43-66B2-CB4E-982C-481572CCB1EA}"/>
                  </a:ext>
                </a:extLst>
              </p:cNvPr>
              <p:cNvSpPr>
                <a:spLocks noChangeArrowheads="1"/>
              </p:cNvSpPr>
              <p:nvPr/>
            </p:nvSpPr>
            <p:spPr bwMode="auto">
              <a:xfrm>
                <a:off x="1055632" y="755719"/>
                <a:ext cx="628218" cy="462126"/>
              </a:xfrm>
              <a:custGeom>
                <a:avLst/>
                <a:gdLst/>
                <a:ahLst/>
                <a:cxnLst/>
                <a:rect l="0" t="0" r="0" b="0"/>
                <a:pathLst>
                  <a:path w="62822" h="46213">
                    <a:moveTo>
                      <a:pt x="10258" y="0"/>
                    </a:moveTo>
                    <a:lnTo>
                      <a:pt x="9379" y="1074"/>
                    </a:lnTo>
                    <a:lnTo>
                      <a:pt x="8890" y="1172"/>
                    </a:lnTo>
                    <a:lnTo>
                      <a:pt x="8402" y="1660"/>
                    </a:lnTo>
                    <a:lnTo>
                      <a:pt x="7816" y="977"/>
                    </a:lnTo>
                    <a:lnTo>
                      <a:pt x="6155" y="2637"/>
                    </a:lnTo>
                    <a:lnTo>
                      <a:pt x="6155" y="3614"/>
                    </a:lnTo>
                    <a:lnTo>
                      <a:pt x="6448" y="3810"/>
                    </a:lnTo>
                    <a:lnTo>
                      <a:pt x="6545" y="4298"/>
                    </a:lnTo>
                    <a:lnTo>
                      <a:pt x="5666" y="4982"/>
                    </a:lnTo>
                    <a:lnTo>
                      <a:pt x="4885" y="4787"/>
                    </a:lnTo>
                    <a:lnTo>
                      <a:pt x="3419" y="5080"/>
                    </a:lnTo>
                    <a:lnTo>
                      <a:pt x="2637" y="5959"/>
                    </a:lnTo>
                    <a:lnTo>
                      <a:pt x="2344" y="6545"/>
                    </a:lnTo>
                    <a:lnTo>
                      <a:pt x="3126" y="7620"/>
                    </a:lnTo>
                    <a:lnTo>
                      <a:pt x="3126" y="8304"/>
                    </a:lnTo>
                    <a:lnTo>
                      <a:pt x="3517" y="8890"/>
                    </a:lnTo>
                    <a:lnTo>
                      <a:pt x="3908" y="8304"/>
                    </a:lnTo>
                    <a:lnTo>
                      <a:pt x="4396" y="9183"/>
                    </a:lnTo>
                    <a:lnTo>
                      <a:pt x="5080" y="9379"/>
                    </a:lnTo>
                    <a:lnTo>
                      <a:pt x="5764" y="10942"/>
                    </a:lnTo>
                    <a:lnTo>
                      <a:pt x="5862" y="12798"/>
                    </a:lnTo>
                    <a:lnTo>
                      <a:pt x="6350" y="13385"/>
                    </a:lnTo>
                    <a:lnTo>
                      <a:pt x="6545" y="14557"/>
                    </a:lnTo>
                    <a:lnTo>
                      <a:pt x="5862" y="15045"/>
                    </a:lnTo>
                    <a:lnTo>
                      <a:pt x="5666" y="15925"/>
                    </a:lnTo>
                    <a:lnTo>
                      <a:pt x="5080" y="16316"/>
                    </a:lnTo>
                    <a:lnTo>
                      <a:pt x="3810" y="16902"/>
                    </a:lnTo>
                    <a:lnTo>
                      <a:pt x="4005" y="17488"/>
                    </a:lnTo>
                    <a:lnTo>
                      <a:pt x="5373" y="18856"/>
                    </a:lnTo>
                    <a:lnTo>
                      <a:pt x="5471" y="19735"/>
                    </a:lnTo>
                    <a:lnTo>
                      <a:pt x="4885" y="20614"/>
                    </a:lnTo>
                    <a:lnTo>
                      <a:pt x="4885" y="21494"/>
                    </a:lnTo>
                    <a:lnTo>
                      <a:pt x="5275" y="21885"/>
                    </a:lnTo>
                    <a:lnTo>
                      <a:pt x="5471" y="22959"/>
                    </a:lnTo>
                    <a:lnTo>
                      <a:pt x="5178" y="24034"/>
                    </a:lnTo>
                    <a:lnTo>
                      <a:pt x="5471" y="24718"/>
                    </a:lnTo>
                    <a:lnTo>
                      <a:pt x="5178" y="25109"/>
                    </a:lnTo>
                    <a:lnTo>
                      <a:pt x="4591" y="25109"/>
                    </a:lnTo>
                    <a:lnTo>
                      <a:pt x="3908" y="24425"/>
                    </a:lnTo>
                    <a:lnTo>
                      <a:pt x="3419" y="24132"/>
                    </a:lnTo>
                    <a:lnTo>
                      <a:pt x="3321" y="25793"/>
                    </a:lnTo>
                    <a:lnTo>
                      <a:pt x="2247" y="26477"/>
                    </a:lnTo>
                    <a:lnTo>
                      <a:pt x="1465" y="27551"/>
                    </a:lnTo>
                    <a:lnTo>
                      <a:pt x="1660" y="28626"/>
                    </a:lnTo>
                    <a:lnTo>
                      <a:pt x="1367" y="29114"/>
                    </a:lnTo>
                    <a:lnTo>
                      <a:pt x="1074" y="30091"/>
                    </a:lnTo>
                    <a:lnTo>
                      <a:pt x="683" y="30091"/>
                    </a:lnTo>
                    <a:lnTo>
                      <a:pt x="97" y="30775"/>
                    </a:lnTo>
                    <a:lnTo>
                      <a:pt x="488" y="31068"/>
                    </a:lnTo>
                    <a:lnTo>
                      <a:pt x="781" y="31655"/>
                    </a:lnTo>
                    <a:lnTo>
                      <a:pt x="0" y="32241"/>
                    </a:lnTo>
                    <a:lnTo>
                      <a:pt x="293" y="34195"/>
                    </a:lnTo>
                    <a:lnTo>
                      <a:pt x="1270" y="34977"/>
                    </a:lnTo>
                    <a:lnTo>
                      <a:pt x="586" y="36833"/>
                    </a:lnTo>
                    <a:lnTo>
                      <a:pt x="1270" y="37126"/>
                    </a:lnTo>
                    <a:lnTo>
                      <a:pt x="977" y="38103"/>
                    </a:lnTo>
                    <a:lnTo>
                      <a:pt x="1660" y="38201"/>
                    </a:lnTo>
                    <a:lnTo>
                      <a:pt x="2149" y="37419"/>
                    </a:lnTo>
                    <a:lnTo>
                      <a:pt x="3028" y="37419"/>
                    </a:lnTo>
                    <a:lnTo>
                      <a:pt x="3224" y="37614"/>
                    </a:lnTo>
                    <a:lnTo>
                      <a:pt x="5080" y="37614"/>
                    </a:lnTo>
                    <a:lnTo>
                      <a:pt x="5373" y="36931"/>
                    </a:lnTo>
                    <a:lnTo>
                      <a:pt x="5764" y="36735"/>
                    </a:lnTo>
                    <a:lnTo>
                      <a:pt x="5959" y="35367"/>
                    </a:lnTo>
                    <a:lnTo>
                      <a:pt x="6448" y="35367"/>
                    </a:lnTo>
                    <a:lnTo>
                      <a:pt x="6448" y="33902"/>
                    </a:lnTo>
                    <a:lnTo>
                      <a:pt x="8109" y="32436"/>
                    </a:lnTo>
                    <a:lnTo>
                      <a:pt x="8304" y="32729"/>
                    </a:lnTo>
                    <a:lnTo>
                      <a:pt x="8500" y="33804"/>
                    </a:lnTo>
                    <a:lnTo>
                      <a:pt x="9672" y="33609"/>
                    </a:lnTo>
                    <a:lnTo>
                      <a:pt x="9867" y="35367"/>
                    </a:lnTo>
                    <a:lnTo>
                      <a:pt x="10454" y="35367"/>
                    </a:lnTo>
                    <a:lnTo>
                      <a:pt x="10649" y="37028"/>
                    </a:lnTo>
                    <a:lnTo>
                      <a:pt x="11235" y="37712"/>
                    </a:lnTo>
                    <a:lnTo>
                      <a:pt x="12017" y="35758"/>
                    </a:lnTo>
                    <a:lnTo>
                      <a:pt x="12896" y="33022"/>
                    </a:lnTo>
                    <a:lnTo>
                      <a:pt x="13971" y="33804"/>
                    </a:lnTo>
                    <a:lnTo>
                      <a:pt x="14459" y="32729"/>
                    </a:lnTo>
                    <a:lnTo>
                      <a:pt x="16022" y="32143"/>
                    </a:lnTo>
                    <a:lnTo>
                      <a:pt x="16120" y="32143"/>
                    </a:lnTo>
                    <a:lnTo>
                      <a:pt x="17195" y="34879"/>
                    </a:lnTo>
                    <a:lnTo>
                      <a:pt x="18758" y="34390"/>
                    </a:lnTo>
                    <a:lnTo>
                      <a:pt x="18856" y="33609"/>
                    </a:lnTo>
                    <a:lnTo>
                      <a:pt x="19442" y="33609"/>
                    </a:lnTo>
                    <a:lnTo>
                      <a:pt x="19735" y="34488"/>
                    </a:lnTo>
                    <a:lnTo>
                      <a:pt x="20810" y="34195"/>
                    </a:lnTo>
                    <a:lnTo>
                      <a:pt x="22373" y="36149"/>
                    </a:lnTo>
                    <a:lnTo>
                      <a:pt x="22764" y="38396"/>
                    </a:lnTo>
                    <a:lnTo>
                      <a:pt x="23839" y="39471"/>
                    </a:lnTo>
                    <a:lnTo>
                      <a:pt x="23643" y="40741"/>
                    </a:lnTo>
                    <a:lnTo>
                      <a:pt x="24913" y="41522"/>
                    </a:lnTo>
                    <a:lnTo>
                      <a:pt x="24913" y="43281"/>
                    </a:lnTo>
                    <a:lnTo>
                      <a:pt x="25597" y="42890"/>
                    </a:lnTo>
                    <a:lnTo>
                      <a:pt x="27063" y="43867"/>
                    </a:lnTo>
                    <a:lnTo>
                      <a:pt x="27747" y="44063"/>
                    </a:lnTo>
                    <a:lnTo>
                      <a:pt x="27844" y="42890"/>
                    </a:lnTo>
                    <a:lnTo>
                      <a:pt x="28724" y="42695"/>
                    </a:lnTo>
                    <a:lnTo>
                      <a:pt x="29017" y="43672"/>
                    </a:lnTo>
                    <a:lnTo>
                      <a:pt x="29798" y="43574"/>
                    </a:lnTo>
                    <a:lnTo>
                      <a:pt x="29994" y="42597"/>
                    </a:lnTo>
                    <a:lnTo>
                      <a:pt x="31948" y="43770"/>
                    </a:lnTo>
                    <a:lnTo>
                      <a:pt x="32241" y="43086"/>
                    </a:lnTo>
                    <a:lnTo>
                      <a:pt x="33120" y="42988"/>
                    </a:lnTo>
                    <a:lnTo>
                      <a:pt x="33902" y="42890"/>
                    </a:lnTo>
                    <a:lnTo>
                      <a:pt x="34293" y="43281"/>
                    </a:lnTo>
                    <a:lnTo>
                      <a:pt x="34097" y="44454"/>
                    </a:lnTo>
                    <a:lnTo>
                      <a:pt x="34390" y="44844"/>
                    </a:lnTo>
                    <a:lnTo>
                      <a:pt x="35270" y="43867"/>
                    </a:lnTo>
                    <a:lnTo>
                      <a:pt x="36051" y="43770"/>
                    </a:lnTo>
                    <a:lnTo>
                      <a:pt x="36247" y="43379"/>
                    </a:lnTo>
                    <a:lnTo>
                      <a:pt x="35172" y="43183"/>
                    </a:lnTo>
                    <a:lnTo>
                      <a:pt x="34977" y="42109"/>
                    </a:lnTo>
                    <a:lnTo>
                      <a:pt x="35660" y="41132"/>
                    </a:lnTo>
                    <a:lnTo>
                      <a:pt x="36540" y="41034"/>
                    </a:lnTo>
                    <a:lnTo>
                      <a:pt x="37321" y="41816"/>
                    </a:lnTo>
                    <a:lnTo>
                      <a:pt x="36540" y="42988"/>
                    </a:lnTo>
                    <a:lnTo>
                      <a:pt x="36735" y="43379"/>
                    </a:lnTo>
                    <a:lnTo>
                      <a:pt x="38005" y="43574"/>
                    </a:lnTo>
                    <a:lnTo>
                      <a:pt x="38787" y="42890"/>
                    </a:lnTo>
                    <a:lnTo>
                      <a:pt x="38298" y="43770"/>
                    </a:lnTo>
                    <a:lnTo>
                      <a:pt x="38494" y="44454"/>
                    </a:lnTo>
                    <a:lnTo>
                      <a:pt x="41425" y="44747"/>
                    </a:lnTo>
                    <a:lnTo>
                      <a:pt x="41620" y="45528"/>
                    </a:lnTo>
                    <a:lnTo>
                      <a:pt x="42500" y="46212"/>
                    </a:lnTo>
                    <a:lnTo>
                      <a:pt x="43281" y="46212"/>
                    </a:lnTo>
                    <a:lnTo>
                      <a:pt x="43867" y="45724"/>
                    </a:lnTo>
                    <a:lnTo>
                      <a:pt x="44160" y="44844"/>
                    </a:lnTo>
                    <a:lnTo>
                      <a:pt x="44649" y="45235"/>
                    </a:lnTo>
                    <a:lnTo>
                      <a:pt x="45040" y="45724"/>
                    </a:lnTo>
                    <a:lnTo>
                      <a:pt x="45235" y="43477"/>
                    </a:lnTo>
                    <a:lnTo>
                      <a:pt x="44649" y="43379"/>
                    </a:lnTo>
                    <a:lnTo>
                      <a:pt x="44258" y="42597"/>
                    </a:lnTo>
                    <a:lnTo>
                      <a:pt x="42206" y="42011"/>
                    </a:lnTo>
                    <a:lnTo>
                      <a:pt x="42011" y="41034"/>
                    </a:lnTo>
                    <a:lnTo>
                      <a:pt x="42695" y="40545"/>
                    </a:lnTo>
                    <a:lnTo>
                      <a:pt x="42109" y="40057"/>
                    </a:lnTo>
                    <a:lnTo>
                      <a:pt x="42206" y="39568"/>
                    </a:lnTo>
                    <a:lnTo>
                      <a:pt x="43183" y="39666"/>
                    </a:lnTo>
                    <a:lnTo>
                      <a:pt x="44063" y="40057"/>
                    </a:lnTo>
                    <a:lnTo>
                      <a:pt x="44747" y="39275"/>
                    </a:lnTo>
                    <a:lnTo>
                      <a:pt x="44063" y="38689"/>
                    </a:lnTo>
                    <a:lnTo>
                      <a:pt x="44063" y="38005"/>
                    </a:lnTo>
                    <a:lnTo>
                      <a:pt x="44454" y="36833"/>
                    </a:lnTo>
                    <a:lnTo>
                      <a:pt x="45724" y="36735"/>
                    </a:lnTo>
                    <a:lnTo>
                      <a:pt x="46701" y="36344"/>
                    </a:lnTo>
                    <a:lnTo>
                      <a:pt x="46798" y="36051"/>
                    </a:lnTo>
                    <a:lnTo>
                      <a:pt x="46896" y="35856"/>
                    </a:lnTo>
                    <a:lnTo>
                      <a:pt x="46408" y="35660"/>
                    </a:lnTo>
                    <a:lnTo>
                      <a:pt x="46408" y="34879"/>
                    </a:lnTo>
                    <a:lnTo>
                      <a:pt x="47873" y="34879"/>
                    </a:lnTo>
                    <a:lnTo>
                      <a:pt x="48362" y="34488"/>
                    </a:lnTo>
                    <a:lnTo>
                      <a:pt x="48068" y="33902"/>
                    </a:lnTo>
                    <a:lnTo>
                      <a:pt x="48850" y="33316"/>
                    </a:lnTo>
                    <a:lnTo>
                      <a:pt x="49436" y="33511"/>
                    </a:lnTo>
                    <a:lnTo>
                      <a:pt x="50218" y="32925"/>
                    </a:lnTo>
                    <a:lnTo>
                      <a:pt x="51586" y="33120"/>
                    </a:lnTo>
                    <a:lnTo>
                      <a:pt x="52074" y="32534"/>
                    </a:lnTo>
                    <a:lnTo>
                      <a:pt x="53247" y="32632"/>
                    </a:lnTo>
                    <a:lnTo>
                      <a:pt x="53247" y="31362"/>
                    </a:lnTo>
                    <a:lnTo>
                      <a:pt x="52758" y="31068"/>
                    </a:lnTo>
                    <a:lnTo>
                      <a:pt x="52465" y="30287"/>
                    </a:lnTo>
                    <a:lnTo>
                      <a:pt x="51195" y="30189"/>
                    </a:lnTo>
                    <a:lnTo>
                      <a:pt x="51097" y="29896"/>
                    </a:lnTo>
                    <a:lnTo>
                      <a:pt x="51293" y="28626"/>
                    </a:lnTo>
                    <a:lnTo>
                      <a:pt x="51683" y="28235"/>
                    </a:lnTo>
                    <a:lnTo>
                      <a:pt x="52856" y="28137"/>
                    </a:lnTo>
                    <a:lnTo>
                      <a:pt x="53149" y="28528"/>
                    </a:lnTo>
                    <a:lnTo>
                      <a:pt x="53344" y="29310"/>
                    </a:lnTo>
                    <a:lnTo>
                      <a:pt x="54419" y="29212"/>
                    </a:lnTo>
                    <a:lnTo>
                      <a:pt x="54517" y="28333"/>
                    </a:lnTo>
                    <a:lnTo>
                      <a:pt x="55103" y="28040"/>
                    </a:lnTo>
                    <a:lnTo>
                      <a:pt x="56275" y="28137"/>
                    </a:lnTo>
                    <a:lnTo>
                      <a:pt x="58034" y="27356"/>
                    </a:lnTo>
                    <a:lnTo>
                      <a:pt x="58718" y="27844"/>
                    </a:lnTo>
                    <a:lnTo>
                      <a:pt x="59402" y="27844"/>
                    </a:lnTo>
                    <a:lnTo>
                      <a:pt x="59402" y="27063"/>
                    </a:lnTo>
                    <a:lnTo>
                      <a:pt x="60183" y="26672"/>
                    </a:lnTo>
                    <a:lnTo>
                      <a:pt x="60477" y="26281"/>
                    </a:lnTo>
                    <a:lnTo>
                      <a:pt x="62040" y="25695"/>
                    </a:lnTo>
                    <a:lnTo>
                      <a:pt x="62235" y="24620"/>
                    </a:lnTo>
                    <a:lnTo>
                      <a:pt x="61942" y="24132"/>
                    </a:lnTo>
                    <a:lnTo>
                      <a:pt x="62821" y="22764"/>
                    </a:lnTo>
                    <a:lnTo>
                      <a:pt x="62040" y="22471"/>
                    </a:lnTo>
                    <a:lnTo>
                      <a:pt x="61747" y="21591"/>
                    </a:lnTo>
                    <a:lnTo>
                      <a:pt x="60183" y="20614"/>
                    </a:lnTo>
                    <a:lnTo>
                      <a:pt x="60086" y="18465"/>
                    </a:lnTo>
                    <a:lnTo>
                      <a:pt x="58913" y="18563"/>
                    </a:lnTo>
                    <a:lnTo>
                      <a:pt x="57936" y="17488"/>
                    </a:lnTo>
                    <a:lnTo>
                      <a:pt x="58034" y="15436"/>
                    </a:lnTo>
                    <a:lnTo>
                      <a:pt x="60086" y="14655"/>
                    </a:lnTo>
                    <a:lnTo>
                      <a:pt x="60281" y="13971"/>
                    </a:lnTo>
                    <a:lnTo>
                      <a:pt x="60183" y="12701"/>
                    </a:lnTo>
                    <a:lnTo>
                      <a:pt x="58913" y="11333"/>
                    </a:lnTo>
                    <a:lnTo>
                      <a:pt x="58522" y="11528"/>
                    </a:lnTo>
                    <a:lnTo>
                      <a:pt x="58522" y="10063"/>
                    </a:lnTo>
                    <a:lnTo>
                      <a:pt x="57350" y="9574"/>
                    </a:lnTo>
                    <a:lnTo>
                      <a:pt x="57252" y="9086"/>
                    </a:lnTo>
                    <a:lnTo>
                      <a:pt x="57936" y="8402"/>
                    </a:lnTo>
                    <a:lnTo>
                      <a:pt x="57936" y="7522"/>
                    </a:lnTo>
                    <a:lnTo>
                      <a:pt x="56862" y="6350"/>
                    </a:lnTo>
                    <a:lnTo>
                      <a:pt x="56764" y="5568"/>
                    </a:lnTo>
                    <a:lnTo>
                      <a:pt x="54712" y="5568"/>
                    </a:lnTo>
                    <a:lnTo>
                      <a:pt x="53344" y="5862"/>
                    </a:lnTo>
                    <a:lnTo>
                      <a:pt x="51977" y="6936"/>
                    </a:lnTo>
                    <a:lnTo>
                      <a:pt x="51683" y="6350"/>
                    </a:lnTo>
                    <a:lnTo>
                      <a:pt x="51000" y="6448"/>
                    </a:lnTo>
                    <a:lnTo>
                      <a:pt x="50413" y="7718"/>
                    </a:lnTo>
                    <a:lnTo>
                      <a:pt x="50511" y="8304"/>
                    </a:lnTo>
                    <a:lnTo>
                      <a:pt x="51097" y="8890"/>
                    </a:lnTo>
                    <a:lnTo>
                      <a:pt x="49925" y="9672"/>
                    </a:lnTo>
                    <a:lnTo>
                      <a:pt x="49143" y="10356"/>
                    </a:lnTo>
                    <a:lnTo>
                      <a:pt x="47775" y="10356"/>
                    </a:lnTo>
                    <a:lnTo>
                      <a:pt x="47091" y="10356"/>
                    </a:lnTo>
                    <a:lnTo>
                      <a:pt x="47091" y="9183"/>
                    </a:lnTo>
                    <a:lnTo>
                      <a:pt x="47873" y="8793"/>
                    </a:lnTo>
                    <a:lnTo>
                      <a:pt x="48948" y="8695"/>
                    </a:lnTo>
                    <a:lnTo>
                      <a:pt x="48948" y="8109"/>
                    </a:lnTo>
                    <a:lnTo>
                      <a:pt x="48655" y="7816"/>
                    </a:lnTo>
                    <a:lnTo>
                      <a:pt x="49534" y="6643"/>
                    </a:lnTo>
                    <a:lnTo>
                      <a:pt x="49436" y="6350"/>
                    </a:lnTo>
                    <a:lnTo>
                      <a:pt x="48362" y="5764"/>
                    </a:lnTo>
                    <a:lnTo>
                      <a:pt x="45919" y="8500"/>
                    </a:lnTo>
                    <a:lnTo>
                      <a:pt x="44160" y="8500"/>
                    </a:lnTo>
                    <a:lnTo>
                      <a:pt x="44160" y="7816"/>
                    </a:lnTo>
                    <a:lnTo>
                      <a:pt x="43183" y="7327"/>
                    </a:lnTo>
                    <a:lnTo>
                      <a:pt x="42011" y="8597"/>
                    </a:lnTo>
                    <a:lnTo>
                      <a:pt x="41132" y="8695"/>
                    </a:lnTo>
                    <a:lnTo>
                      <a:pt x="41132" y="7816"/>
                    </a:lnTo>
                    <a:lnTo>
                      <a:pt x="40350" y="7522"/>
                    </a:lnTo>
                    <a:lnTo>
                      <a:pt x="39178" y="5862"/>
                    </a:lnTo>
                    <a:lnTo>
                      <a:pt x="38103" y="5373"/>
                    </a:lnTo>
                    <a:lnTo>
                      <a:pt x="37712" y="4591"/>
                    </a:lnTo>
                    <a:lnTo>
                      <a:pt x="37126" y="4494"/>
                    </a:lnTo>
                    <a:lnTo>
                      <a:pt x="36540" y="4982"/>
                    </a:lnTo>
                    <a:lnTo>
                      <a:pt x="36051" y="5080"/>
                    </a:lnTo>
                    <a:lnTo>
                      <a:pt x="35367" y="4494"/>
                    </a:lnTo>
                    <a:lnTo>
                      <a:pt x="34683" y="4591"/>
                    </a:lnTo>
                    <a:lnTo>
                      <a:pt x="34293" y="5373"/>
                    </a:lnTo>
                    <a:lnTo>
                      <a:pt x="33218" y="9770"/>
                    </a:lnTo>
                    <a:lnTo>
                      <a:pt x="33022" y="10160"/>
                    </a:lnTo>
                    <a:lnTo>
                      <a:pt x="32827" y="10649"/>
                    </a:lnTo>
                    <a:lnTo>
                      <a:pt x="32339" y="10551"/>
                    </a:lnTo>
                    <a:lnTo>
                      <a:pt x="32143" y="9379"/>
                    </a:lnTo>
                    <a:lnTo>
                      <a:pt x="31850" y="8402"/>
                    </a:lnTo>
                    <a:lnTo>
                      <a:pt x="31166" y="8500"/>
                    </a:lnTo>
                    <a:lnTo>
                      <a:pt x="30580" y="8988"/>
                    </a:lnTo>
                    <a:lnTo>
                      <a:pt x="30287" y="8500"/>
                    </a:lnTo>
                    <a:lnTo>
                      <a:pt x="29701" y="8988"/>
                    </a:lnTo>
                    <a:lnTo>
                      <a:pt x="29017" y="8500"/>
                    </a:lnTo>
                    <a:lnTo>
                      <a:pt x="28333" y="8500"/>
                    </a:lnTo>
                    <a:lnTo>
                      <a:pt x="28137" y="8695"/>
                    </a:lnTo>
                    <a:lnTo>
                      <a:pt x="28040" y="9379"/>
                    </a:lnTo>
                    <a:lnTo>
                      <a:pt x="27747" y="10649"/>
                    </a:lnTo>
                    <a:lnTo>
                      <a:pt x="27063" y="10649"/>
                    </a:lnTo>
                    <a:lnTo>
                      <a:pt x="26672" y="11137"/>
                    </a:lnTo>
                    <a:lnTo>
                      <a:pt x="26281" y="10747"/>
                    </a:lnTo>
                    <a:lnTo>
                      <a:pt x="24327" y="10454"/>
                    </a:lnTo>
                    <a:lnTo>
                      <a:pt x="23643" y="10844"/>
                    </a:lnTo>
                    <a:lnTo>
                      <a:pt x="23155" y="10844"/>
                    </a:lnTo>
                    <a:lnTo>
                      <a:pt x="23057" y="10454"/>
                    </a:lnTo>
                    <a:lnTo>
                      <a:pt x="22080" y="10258"/>
                    </a:lnTo>
                    <a:lnTo>
                      <a:pt x="22080" y="9281"/>
                    </a:lnTo>
                    <a:lnTo>
                      <a:pt x="21885" y="9281"/>
                    </a:lnTo>
                    <a:lnTo>
                      <a:pt x="23155" y="8206"/>
                    </a:lnTo>
                    <a:lnTo>
                      <a:pt x="23155" y="5862"/>
                    </a:lnTo>
                    <a:lnTo>
                      <a:pt x="22764" y="5275"/>
                    </a:lnTo>
                    <a:lnTo>
                      <a:pt x="21787" y="5275"/>
                    </a:lnTo>
                    <a:lnTo>
                      <a:pt x="21396" y="4787"/>
                    </a:lnTo>
                    <a:lnTo>
                      <a:pt x="20419" y="4787"/>
                    </a:lnTo>
                    <a:lnTo>
                      <a:pt x="20126" y="4396"/>
                    </a:lnTo>
                    <a:lnTo>
                      <a:pt x="20126" y="3517"/>
                    </a:lnTo>
                    <a:lnTo>
                      <a:pt x="18954" y="1270"/>
                    </a:lnTo>
                    <a:lnTo>
                      <a:pt x="18270" y="879"/>
                    </a:lnTo>
                    <a:lnTo>
                      <a:pt x="17195" y="2442"/>
                    </a:lnTo>
                    <a:lnTo>
                      <a:pt x="16706" y="2540"/>
                    </a:lnTo>
                    <a:lnTo>
                      <a:pt x="16511" y="1758"/>
                    </a:lnTo>
                    <a:lnTo>
                      <a:pt x="15925" y="1465"/>
                    </a:lnTo>
                    <a:lnTo>
                      <a:pt x="15729" y="1954"/>
                    </a:lnTo>
                    <a:lnTo>
                      <a:pt x="14850" y="1954"/>
                    </a:lnTo>
                    <a:lnTo>
                      <a:pt x="14655" y="1465"/>
                    </a:lnTo>
                    <a:lnTo>
                      <a:pt x="14068" y="1758"/>
                    </a:lnTo>
                    <a:lnTo>
                      <a:pt x="13482" y="2149"/>
                    </a:lnTo>
                    <a:lnTo>
                      <a:pt x="12701" y="1367"/>
                    </a:lnTo>
                    <a:lnTo>
                      <a:pt x="11724" y="879"/>
                    </a:lnTo>
                    <a:lnTo>
                      <a:pt x="11626" y="97"/>
                    </a:lnTo>
                    <a:close/>
                    <a:moveTo>
                      <a:pt x="21885" y="9281"/>
                    </a:moveTo>
                    <a:lnTo>
                      <a:pt x="21885" y="9281"/>
                    </a:lnTo>
                    <a:close/>
                    <a:moveTo>
                      <a:pt x="35367" y="4494"/>
                    </a:moveTo>
                    <a:lnTo>
                      <a:pt x="35367" y="4494"/>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282" name="map0-fr-araBox">
                <a:extLst>
                  <a:ext uri="{FF2B5EF4-FFF2-40B4-BE49-F238E27FC236}">
                    <a16:creationId xmlns:a16="http://schemas.microsoft.com/office/drawing/2014/main" id="{2FF1293E-59BC-D345-BD71-EC4FF19E2D50}"/>
                  </a:ext>
                </a:extLst>
              </p:cNvPr>
              <p:cNvSpPr>
                <a:spLocks noChangeArrowheads="1"/>
              </p:cNvSpPr>
              <p:nvPr/>
            </p:nvSpPr>
            <p:spPr bwMode="auto">
              <a:xfrm>
                <a:off x="1055632" y="773793"/>
                <a:ext cx="628218" cy="462126"/>
              </a:xfrm>
              <a:custGeom>
                <a:avLst/>
                <a:gdLst/>
                <a:ahLst/>
                <a:cxnLst/>
                <a:rect l="0" t="0" r="0" b="0"/>
                <a:pathLst>
                  <a:path w="62822" h="46213"/>
                </a:pathLst>
              </a:custGeom>
              <a:ln w="1000">
                <a:round/>
                <a:headEnd/>
                <a:tailEnd/>
              </a:ln>
            </p:spPr>
          </p:sp>
          <p:sp>
            <p:nvSpPr>
              <p:cNvPr id="283" name="map0-fr-bfc">
                <a:extLst>
                  <a:ext uri="{FF2B5EF4-FFF2-40B4-BE49-F238E27FC236}">
                    <a16:creationId xmlns:a16="http://schemas.microsoft.com/office/drawing/2014/main" id="{36E38EE8-96CC-DE4E-AC6B-61DF1811E22F}"/>
                  </a:ext>
                </a:extLst>
              </p:cNvPr>
              <p:cNvSpPr>
                <a:spLocks noChangeArrowheads="1"/>
              </p:cNvSpPr>
              <p:nvPr/>
            </p:nvSpPr>
            <p:spPr bwMode="auto">
              <a:xfrm>
                <a:off x="1147471" y="476294"/>
                <a:ext cx="507069" cy="390805"/>
              </a:xfrm>
              <a:custGeom>
                <a:avLst/>
                <a:gdLst/>
                <a:ahLst/>
                <a:cxnLst/>
                <a:rect l="0" t="0" r="0" b="0"/>
                <a:pathLst>
                  <a:path w="50707" h="39080">
                    <a:moveTo>
                      <a:pt x="6155" y="0"/>
                    </a:moveTo>
                    <a:lnTo>
                      <a:pt x="5666" y="488"/>
                    </a:lnTo>
                    <a:lnTo>
                      <a:pt x="3321" y="293"/>
                    </a:lnTo>
                    <a:lnTo>
                      <a:pt x="2247" y="879"/>
                    </a:lnTo>
                    <a:lnTo>
                      <a:pt x="1856" y="1758"/>
                    </a:lnTo>
                    <a:lnTo>
                      <a:pt x="2344" y="2344"/>
                    </a:lnTo>
                    <a:lnTo>
                      <a:pt x="1563" y="3126"/>
                    </a:lnTo>
                    <a:lnTo>
                      <a:pt x="1074" y="3810"/>
                    </a:lnTo>
                    <a:lnTo>
                      <a:pt x="2149" y="4885"/>
                    </a:lnTo>
                    <a:lnTo>
                      <a:pt x="2442" y="5862"/>
                    </a:lnTo>
                    <a:lnTo>
                      <a:pt x="3224" y="6643"/>
                    </a:lnTo>
                    <a:lnTo>
                      <a:pt x="3224" y="7718"/>
                    </a:lnTo>
                    <a:lnTo>
                      <a:pt x="1660" y="9086"/>
                    </a:lnTo>
                    <a:lnTo>
                      <a:pt x="2149" y="9672"/>
                    </a:lnTo>
                    <a:lnTo>
                      <a:pt x="2149" y="10551"/>
                    </a:lnTo>
                    <a:lnTo>
                      <a:pt x="1270" y="11137"/>
                    </a:lnTo>
                    <a:lnTo>
                      <a:pt x="0" y="11137"/>
                    </a:lnTo>
                    <a:lnTo>
                      <a:pt x="195" y="11821"/>
                    </a:lnTo>
                    <a:lnTo>
                      <a:pt x="977" y="12896"/>
                    </a:lnTo>
                    <a:lnTo>
                      <a:pt x="1367" y="14557"/>
                    </a:lnTo>
                    <a:lnTo>
                      <a:pt x="977" y="14655"/>
                    </a:lnTo>
                    <a:lnTo>
                      <a:pt x="195" y="14948"/>
                    </a:lnTo>
                    <a:lnTo>
                      <a:pt x="195" y="15436"/>
                    </a:lnTo>
                    <a:lnTo>
                      <a:pt x="977" y="16316"/>
                    </a:lnTo>
                    <a:lnTo>
                      <a:pt x="977" y="17488"/>
                    </a:lnTo>
                    <a:lnTo>
                      <a:pt x="390" y="18270"/>
                    </a:lnTo>
                    <a:lnTo>
                      <a:pt x="586" y="18954"/>
                    </a:lnTo>
                    <a:lnTo>
                      <a:pt x="1660" y="19833"/>
                    </a:lnTo>
                    <a:lnTo>
                      <a:pt x="1758" y="20614"/>
                    </a:lnTo>
                    <a:lnTo>
                      <a:pt x="2344" y="21885"/>
                    </a:lnTo>
                    <a:lnTo>
                      <a:pt x="2149" y="23350"/>
                    </a:lnTo>
                    <a:lnTo>
                      <a:pt x="2833" y="24034"/>
                    </a:lnTo>
                    <a:lnTo>
                      <a:pt x="2637" y="26379"/>
                    </a:lnTo>
                    <a:lnTo>
                      <a:pt x="2931" y="26867"/>
                    </a:lnTo>
                    <a:lnTo>
                      <a:pt x="2442" y="28431"/>
                    </a:lnTo>
                    <a:lnTo>
                      <a:pt x="2540" y="28821"/>
                    </a:lnTo>
                    <a:lnTo>
                      <a:pt x="3517" y="29310"/>
                    </a:lnTo>
                    <a:lnTo>
                      <a:pt x="4298" y="30091"/>
                    </a:lnTo>
                    <a:lnTo>
                      <a:pt x="4885" y="29701"/>
                    </a:lnTo>
                    <a:lnTo>
                      <a:pt x="5471" y="29408"/>
                    </a:lnTo>
                    <a:lnTo>
                      <a:pt x="5666" y="29896"/>
                    </a:lnTo>
                    <a:lnTo>
                      <a:pt x="6545" y="29896"/>
                    </a:lnTo>
                    <a:lnTo>
                      <a:pt x="6741" y="29408"/>
                    </a:lnTo>
                    <a:lnTo>
                      <a:pt x="7229" y="29701"/>
                    </a:lnTo>
                    <a:lnTo>
                      <a:pt x="7522" y="30482"/>
                    </a:lnTo>
                    <a:lnTo>
                      <a:pt x="8011" y="30385"/>
                    </a:lnTo>
                    <a:lnTo>
                      <a:pt x="9086" y="28821"/>
                    </a:lnTo>
                    <a:lnTo>
                      <a:pt x="9770" y="29212"/>
                    </a:lnTo>
                    <a:lnTo>
                      <a:pt x="10942" y="31459"/>
                    </a:lnTo>
                    <a:lnTo>
                      <a:pt x="10942" y="32339"/>
                    </a:lnTo>
                    <a:lnTo>
                      <a:pt x="11235" y="32729"/>
                    </a:lnTo>
                    <a:lnTo>
                      <a:pt x="12212" y="32729"/>
                    </a:lnTo>
                    <a:lnTo>
                      <a:pt x="12603" y="33218"/>
                    </a:lnTo>
                    <a:lnTo>
                      <a:pt x="13580" y="33218"/>
                    </a:lnTo>
                    <a:lnTo>
                      <a:pt x="13971" y="33804"/>
                    </a:lnTo>
                    <a:lnTo>
                      <a:pt x="13873" y="36149"/>
                    </a:lnTo>
                    <a:lnTo>
                      <a:pt x="12603" y="37126"/>
                    </a:lnTo>
                    <a:lnTo>
                      <a:pt x="12896" y="37224"/>
                    </a:lnTo>
                    <a:lnTo>
                      <a:pt x="12896" y="38201"/>
                    </a:lnTo>
                    <a:lnTo>
                      <a:pt x="13873" y="38396"/>
                    </a:lnTo>
                    <a:lnTo>
                      <a:pt x="13971" y="38787"/>
                    </a:lnTo>
                    <a:lnTo>
                      <a:pt x="14459" y="38787"/>
                    </a:lnTo>
                    <a:lnTo>
                      <a:pt x="15143" y="38396"/>
                    </a:lnTo>
                    <a:lnTo>
                      <a:pt x="17097" y="38689"/>
                    </a:lnTo>
                    <a:lnTo>
                      <a:pt x="17488" y="39080"/>
                    </a:lnTo>
                    <a:lnTo>
                      <a:pt x="17977" y="38591"/>
                    </a:lnTo>
                    <a:lnTo>
                      <a:pt x="18660" y="38591"/>
                    </a:lnTo>
                    <a:lnTo>
                      <a:pt x="18954" y="36637"/>
                    </a:lnTo>
                    <a:lnTo>
                      <a:pt x="19247" y="36442"/>
                    </a:lnTo>
                    <a:lnTo>
                      <a:pt x="19833" y="36442"/>
                    </a:lnTo>
                    <a:lnTo>
                      <a:pt x="20517" y="36931"/>
                    </a:lnTo>
                    <a:lnTo>
                      <a:pt x="21103" y="36442"/>
                    </a:lnTo>
                    <a:lnTo>
                      <a:pt x="21396" y="36931"/>
                    </a:lnTo>
                    <a:lnTo>
                      <a:pt x="21982" y="36442"/>
                    </a:lnTo>
                    <a:lnTo>
                      <a:pt x="22666" y="36344"/>
                    </a:lnTo>
                    <a:lnTo>
                      <a:pt x="22959" y="37321"/>
                    </a:lnTo>
                    <a:lnTo>
                      <a:pt x="23155" y="38494"/>
                    </a:lnTo>
                    <a:lnTo>
                      <a:pt x="23643" y="38591"/>
                    </a:lnTo>
                    <a:lnTo>
                      <a:pt x="24034" y="37712"/>
                    </a:lnTo>
                    <a:lnTo>
                      <a:pt x="25109" y="33316"/>
                    </a:lnTo>
                    <a:lnTo>
                      <a:pt x="25500" y="32534"/>
                    </a:lnTo>
                    <a:lnTo>
                      <a:pt x="26183" y="32436"/>
                    </a:lnTo>
                    <a:lnTo>
                      <a:pt x="26867" y="33022"/>
                    </a:lnTo>
                    <a:lnTo>
                      <a:pt x="27356" y="32925"/>
                    </a:lnTo>
                    <a:lnTo>
                      <a:pt x="27942" y="32436"/>
                    </a:lnTo>
                    <a:lnTo>
                      <a:pt x="28528" y="32534"/>
                    </a:lnTo>
                    <a:lnTo>
                      <a:pt x="28919" y="33316"/>
                    </a:lnTo>
                    <a:lnTo>
                      <a:pt x="29212" y="33511"/>
                    </a:lnTo>
                    <a:lnTo>
                      <a:pt x="29994" y="33804"/>
                    </a:lnTo>
                    <a:lnTo>
                      <a:pt x="31166" y="35465"/>
                    </a:lnTo>
                    <a:lnTo>
                      <a:pt x="31948" y="35758"/>
                    </a:lnTo>
                    <a:lnTo>
                      <a:pt x="31948" y="36637"/>
                    </a:lnTo>
                    <a:lnTo>
                      <a:pt x="32925" y="36540"/>
                    </a:lnTo>
                    <a:lnTo>
                      <a:pt x="34000" y="35270"/>
                    </a:lnTo>
                    <a:lnTo>
                      <a:pt x="34977" y="35758"/>
                    </a:lnTo>
                    <a:lnTo>
                      <a:pt x="34977" y="36442"/>
                    </a:lnTo>
                    <a:lnTo>
                      <a:pt x="36735" y="36442"/>
                    </a:lnTo>
                    <a:lnTo>
                      <a:pt x="39178" y="33706"/>
                    </a:lnTo>
                    <a:lnTo>
                      <a:pt x="39178" y="33706"/>
                    </a:lnTo>
                    <a:lnTo>
                      <a:pt x="39178" y="32436"/>
                    </a:lnTo>
                    <a:lnTo>
                      <a:pt x="40155" y="31362"/>
                    </a:lnTo>
                    <a:lnTo>
                      <a:pt x="39568" y="31068"/>
                    </a:lnTo>
                    <a:lnTo>
                      <a:pt x="39568" y="30678"/>
                    </a:lnTo>
                    <a:lnTo>
                      <a:pt x="43281" y="27160"/>
                    </a:lnTo>
                    <a:lnTo>
                      <a:pt x="43183" y="24327"/>
                    </a:lnTo>
                    <a:lnTo>
                      <a:pt x="44454" y="23643"/>
                    </a:lnTo>
                    <a:lnTo>
                      <a:pt x="45431" y="23252"/>
                    </a:lnTo>
                    <a:lnTo>
                      <a:pt x="46212" y="22471"/>
                    </a:lnTo>
                    <a:lnTo>
                      <a:pt x="46310" y="21298"/>
                    </a:lnTo>
                    <a:lnTo>
                      <a:pt x="47091" y="20908"/>
                    </a:lnTo>
                    <a:lnTo>
                      <a:pt x="49045" y="18660"/>
                    </a:lnTo>
                    <a:lnTo>
                      <a:pt x="48752" y="17879"/>
                    </a:lnTo>
                    <a:lnTo>
                      <a:pt x="49436" y="17586"/>
                    </a:lnTo>
                    <a:lnTo>
                      <a:pt x="50218" y="16609"/>
                    </a:lnTo>
                    <a:lnTo>
                      <a:pt x="49827" y="16218"/>
                    </a:lnTo>
                    <a:lnTo>
                      <a:pt x="48362" y="16511"/>
                    </a:lnTo>
                    <a:lnTo>
                      <a:pt x="48264" y="16316"/>
                    </a:lnTo>
                    <a:lnTo>
                      <a:pt x="49632" y="14752"/>
                    </a:lnTo>
                    <a:lnTo>
                      <a:pt x="49827" y="14459"/>
                    </a:lnTo>
                    <a:lnTo>
                      <a:pt x="50706" y="14362"/>
                    </a:lnTo>
                    <a:lnTo>
                      <a:pt x="50218" y="12408"/>
                    </a:lnTo>
                    <a:lnTo>
                      <a:pt x="49339" y="12603"/>
                    </a:lnTo>
                    <a:lnTo>
                      <a:pt x="49241" y="11821"/>
                    </a:lnTo>
                    <a:lnTo>
                      <a:pt x="49534" y="11235"/>
                    </a:lnTo>
                    <a:lnTo>
                      <a:pt x="49632" y="10551"/>
                    </a:lnTo>
                    <a:lnTo>
                      <a:pt x="49436" y="10160"/>
                    </a:lnTo>
                    <a:lnTo>
                      <a:pt x="48362" y="9281"/>
                    </a:lnTo>
                    <a:lnTo>
                      <a:pt x="47385" y="9281"/>
                    </a:lnTo>
                    <a:lnTo>
                      <a:pt x="47091" y="8890"/>
                    </a:lnTo>
                    <a:lnTo>
                      <a:pt x="45235" y="7718"/>
                    </a:lnTo>
                    <a:lnTo>
                      <a:pt x="44160" y="6741"/>
                    </a:lnTo>
                    <a:lnTo>
                      <a:pt x="43672" y="7034"/>
                    </a:lnTo>
                    <a:lnTo>
                      <a:pt x="43574" y="7425"/>
                    </a:lnTo>
                    <a:lnTo>
                      <a:pt x="43086" y="7620"/>
                    </a:lnTo>
                    <a:lnTo>
                      <a:pt x="42793" y="7620"/>
                    </a:lnTo>
                    <a:lnTo>
                      <a:pt x="41913" y="6643"/>
                    </a:lnTo>
                    <a:lnTo>
                      <a:pt x="40643" y="6643"/>
                    </a:lnTo>
                    <a:lnTo>
                      <a:pt x="40057" y="7034"/>
                    </a:lnTo>
                    <a:lnTo>
                      <a:pt x="39568" y="7132"/>
                    </a:lnTo>
                    <a:lnTo>
                      <a:pt x="38787" y="6545"/>
                    </a:lnTo>
                    <a:lnTo>
                      <a:pt x="38885" y="5862"/>
                    </a:lnTo>
                    <a:lnTo>
                      <a:pt x="38591" y="5666"/>
                    </a:lnTo>
                    <a:lnTo>
                      <a:pt x="37419" y="5862"/>
                    </a:lnTo>
                    <a:lnTo>
                      <a:pt x="37224" y="6448"/>
                    </a:lnTo>
                    <a:lnTo>
                      <a:pt x="36637" y="6839"/>
                    </a:lnTo>
                    <a:lnTo>
                      <a:pt x="36247" y="6350"/>
                    </a:lnTo>
                    <a:lnTo>
                      <a:pt x="35954" y="6545"/>
                    </a:lnTo>
                    <a:lnTo>
                      <a:pt x="36149" y="6936"/>
                    </a:lnTo>
                    <a:lnTo>
                      <a:pt x="35563" y="7229"/>
                    </a:lnTo>
                    <a:lnTo>
                      <a:pt x="35758" y="7718"/>
                    </a:lnTo>
                    <a:lnTo>
                      <a:pt x="35074" y="8011"/>
                    </a:lnTo>
                    <a:lnTo>
                      <a:pt x="35074" y="8793"/>
                    </a:lnTo>
                    <a:lnTo>
                      <a:pt x="34195" y="8793"/>
                    </a:lnTo>
                    <a:lnTo>
                      <a:pt x="34195" y="9281"/>
                    </a:lnTo>
                    <a:lnTo>
                      <a:pt x="33316" y="9379"/>
                    </a:lnTo>
                    <a:lnTo>
                      <a:pt x="33413" y="10160"/>
                    </a:lnTo>
                    <a:lnTo>
                      <a:pt x="34000" y="10160"/>
                    </a:lnTo>
                    <a:lnTo>
                      <a:pt x="33609" y="10551"/>
                    </a:lnTo>
                    <a:lnTo>
                      <a:pt x="33413" y="11724"/>
                    </a:lnTo>
                    <a:lnTo>
                      <a:pt x="32925" y="11724"/>
                    </a:lnTo>
                    <a:lnTo>
                      <a:pt x="32045" y="12114"/>
                    </a:lnTo>
                    <a:lnTo>
                      <a:pt x="31068" y="11724"/>
                    </a:lnTo>
                    <a:lnTo>
                      <a:pt x="30189" y="12114"/>
                    </a:lnTo>
                    <a:lnTo>
                      <a:pt x="30189" y="12701"/>
                    </a:lnTo>
                    <a:lnTo>
                      <a:pt x="29896" y="13287"/>
                    </a:lnTo>
                    <a:lnTo>
                      <a:pt x="28626" y="13678"/>
                    </a:lnTo>
                    <a:lnTo>
                      <a:pt x="27551" y="12114"/>
                    </a:lnTo>
                    <a:lnTo>
                      <a:pt x="26965" y="12408"/>
                    </a:lnTo>
                    <a:lnTo>
                      <a:pt x="26281" y="12408"/>
                    </a:lnTo>
                    <a:lnTo>
                      <a:pt x="25988" y="11919"/>
                    </a:lnTo>
                    <a:lnTo>
                      <a:pt x="25109" y="11919"/>
                    </a:lnTo>
                    <a:lnTo>
                      <a:pt x="25011" y="10942"/>
                    </a:lnTo>
                    <a:lnTo>
                      <a:pt x="24425" y="10551"/>
                    </a:lnTo>
                    <a:lnTo>
                      <a:pt x="25206" y="9770"/>
                    </a:lnTo>
                    <a:lnTo>
                      <a:pt x="23839" y="7816"/>
                    </a:lnTo>
                    <a:lnTo>
                      <a:pt x="22764" y="6741"/>
                    </a:lnTo>
                    <a:lnTo>
                      <a:pt x="21787" y="6155"/>
                    </a:lnTo>
                    <a:lnTo>
                      <a:pt x="20126" y="6155"/>
                    </a:lnTo>
                    <a:lnTo>
                      <a:pt x="19931" y="6936"/>
                    </a:lnTo>
                    <a:lnTo>
                      <a:pt x="19149" y="7425"/>
                    </a:lnTo>
                    <a:lnTo>
                      <a:pt x="17195" y="7425"/>
                    </a:lnTo>
                    <a:lnTo>
                      <a:pt x="16902" y="8109"/>
                    </a:lnTo>
                    <a:lnTo>
                      <a:pt x="16413" y="8011"/>
                    </a:lnTo>
                    <a:lnTo>
                      <a:pt x="16120" y="7425"/>
                    </a:lnTo>
                    <a:lnTo>
                      <a:pt x="14948" y="8011"/>
                    </a:lnTo>
                    <a:lnTo>
                      <a:pt x="12505" y="7816"/>
                    </a:lnTo>
                    <a:lnTo>
                      <a:pt x="11528" y="6350"/>
                    </a:lnTo>
                    <a:lnTo>
                      <a:pt x="11431" y="5178"/>
                    </a:lnTo>
                    <a:lnTo>
                      <a:pt x="10454" y="4103"/>
                    </a:lnTo>
                    <a:lnTo>
                      <a:pt x="9867" y="4494"/>
                    </a:lnTo>
                    <a:lnTo>
                      <a:pt x="8793" y="3712"/>
                    </a:lnTo>
                    <a:lnTo>
                      <a:pt x="8890" y="2051"/>
                    </a:lnTo>
                    <a:lnTo>
                      <a:pt x="7425" y="390"/>
                    </a:lnTo>
                    <a:lnTo>
                      <a:pt x="6643" y="390"/>
                    </a:lnTo>
                    <a:lnTo>
                      <a:pt x="6252" y="0"/>
                    </a:lnTo>
                    <a:close/>
                  </a:path>
                </a:pathLst>
              </a:custGeom>
              <a:solidFill>
                <a:srgbClr val="0078D4"/>
              </a:solidFill>
              <a:ln w="970">
                <a:solidFill>
                  <a:srgbClr val="FFFFFF">
                    <a:lumMod val="95000"/>
                    <a:lumOff val="5000"/>
                  </a:srgbClr>
                </a:solidFill>
                <a:prstDash val="sysDash"/>
                <a:round/>
                <a:headEnd/>
                <a:tailEnd/>
              </a:ln>
            </p:spPr>
          </p:sp>
          <p:sp>
            <p:nvSpPr>
              <p:cNvPr id="284" name="map0-fr-bfcBox">
                <a:extLst>
                  <a:ext uri="{FF2B5EF4-FFF2-40B4-BE49-F238E27FC236}">
                    <a16:creationId xmlns:a16="http://schemas.microsoft.com/office/drawing/2014/main" id="{435E10A5-4481-A148-87B7-81658F4B7A7B}"/>
                  </a:ext>
                </a:extLst>
              </p:cNvPr>
              <p:cNvSpPr>
                <a:spLocks noChangeArrowheads="1"/>
              </p:cNvSpPr>
              <p:nvPr/>
            </p:nvSpPr>
            <p:spPr bwMode="auto">
              <a:xfrm>
                <a:off x="1147471" y="494368"/>
                <a:ext cx="506092" cy="390805"/>
              </a:xfrm>
              <a:custGeom>
                <a:avLst/>
                <a:gdLst/>
                <a:ahLst/>
                <a:cxnLst/>
                <a:rect l="0" t="0" r="0" b="0"/>
                <a:pathLst>
                  <a:path w="50609" h="39080"/>
                </a:pathLst>
              </a:custGeom>
              <a:ln w="1000">
                <a:round/>
                <a:headEnd/>
                <a:tailEnd/>
              </a:ln>
            </p:spPr>
          </p:sp>
          <p:sp>
            <p:nvSpPr>
              <p:cNvPr id="285" name="map0-fr-bre">
                <a:extLst>
                  <a:ext uri="{FF2B5EF4-FFF2-40B4-BE49-F238E27FC236}">
                    <a16:creationId xmlns:a16="http://schemas.microsoft.com/office/drawing/2014/main" id="{CA2A4D89-DB37-4643-8F61-B2712ED9013F}"/>
                  </a:ext>
                </a:extLst>
              </p:cNvPr>
              <p:cNvSpPr>
                <a:spLocks noChangeArrowheads="1"/>
              </p:cNvSpPr>
              <p:nvPr/>
            </p:nvSpPr>
            <p:spPr bwMode="auto">
              <a:xfrm>
                <a:off x="255460" y="371754"/>
                <a:ext cx="437701" cy="255000"/>
              </a:xfrm>
              <a:custGeom>
                <a:avLst/>
                <a:gdLst/>
                <a:ahLst/>
                <a:cxnLst/>
                <a:rect l="0" t="0" r="0" b="0"/>
                <a:pathLst>
                  <a:path w="43770" h="25500">
                    <a:moveTo>
                      <a:pt x="18856" y="0"/>
                    </a:moveTo>
                    <a:lnTo>
                      <a:pt x="18367" y="390"/>
                    </a:lnTo>
                    <a:lnTo>
                      <a:pt x="17000" y="586"/>
                    </a:lnTo>
                    <a:lnTo>
                      <a:pt x="16609" y="977"/>
                    </a:lnTo>
                    <a:lnTo>
                      <a:pt x="15729" y="293"/>
                    </a:lnTo>
                    <a:lnTo>
                      <a:pt x="14459" y="1172"/>
                    </a:lnTo>
                    <a:lnTo>
                      <a:pt x="14948" y="1758"/>
                    </a:lnTo>
                    <a:lnTo>
                      <a:pt x="14068" y="2931"/>
                    </a:lnTo>
                    <a:lnTo>
                      <a:pt x="12994" y="2344"/>
                    </a:lnTo>
                    <a:lnTo>
                      <a:pt x="11333" y="2344"/>
                    </a:lnTo>
                    <a:lnTo>
                      <a:pt x="11333" y="3614"/>
                    </a:lnTo>
                    <a:lnTo>
                      <a:pt x="10844" y="3614"/>
                    </a:lnTo>
                    <a:lnTo>
                      <a:pt x="10747" y="3028"/>
                    </a:lnTo>
                    <a:lnTo>
                      <a:pt x="10063" y="3224"/>
                    </a:lnTo>
                    <a:lnTo>
                      <a:pt x="9965" y="1758"/>
                    </a:lnTo>
                    <a:lnTo>
                      <a:pt x="9281" y="2540"/>
                    </a:lnTo>
                    <a:lnTo>
                      <a:pt x="8500" y="2247"/>
                    </a:lnTo>
                    <a:lnTo>
                      <a:pt x="7229" y="2344"/>
                    </a:lnTo>
                    <a:lnTo>
                      <a:pt x="6936" y="2931"/>
                    </a:lnTo>
                    <a:lnTo>
                      <a:pt x="6155" y="3126"/>
                    </a:lnTo>
                    <a:lnTo>
                      <a:pt x="6057" y="2442"/>
                    </a:lnTo>
                    <a:lnTo>
                      <a:pt x="4689" y="2637"/>
                    </a:lnTo>
                    <a:lnTo>
                      <a:pt x="4689" y="3028"/>
                    </a:lnTo>
                    <a:lnTo>
                      <a:pt x="3712" y="3126"/>
                    </a:lnTo>
                    <a:lnTo>
                      <a:pt x="3321" y="2833"/>
                    </a:lnTo>
                    <a:lnTo>
                      <a:pt x="2833" y="3028"/>
                    </a:lnTo>
                    <a:lnTo>
                      <a:pt x="2735" y="3810"/>
                    </a:lnTo>
                    <a:lnTo>
                      <a:pt x="1074" y="3810"/>
                    </a:lnTo>
                    <a:lnTo>
                      <a:pt x="195" y="4885"/>
                    </a:lnTo>
                    <a:lnTo>
                      <a:pt x="977" y="5373"/>
                    </a:lnTo>
                    <a:lnTo>
                      <a:pt x="-1" y="6155"/>
                    </a:lnTo>
                    <a:lnTo>
                      <a:pt x="293" y="6741"/>
                    </a:lnTo>
                    <a:lnTo>
                      <a:pt x="97" y="8011"/>
                    </a:lnTo>
                    <a:lnTo>
                      <a:pt x="977" y="8206"/>
                    </a:lnTo>
                    <a:lnTo>
                      <a:pt x="1367" y="7816"/>
                    </a:lnTo>
                    <a:lnTo>
                      <a:pt x="1563" y="8011"/>
                    </a:lnTo>
                    <a:lnTo>
                      <a:pt x="3810" y="7718"/>
                    </a:lnTo>
                    <a:lnTo>
                      <a:pt x="5373" y="6643"/>
                    </a:lnTo>
                    <a:lnTo>
                      <a:pt x="4005" y="7913"/>
                    </a:lnTo>
                    <a:lnTo>
                      <a:pt x="4103" y="8500"/>
                    </a:lnTo>
                    <a:lnTo>
                      <a:pt x="5373" y="8011"/>
                    </a:lnTo>
                    <a:lnTo>
                      <a:pt x="5080" y="8793"/>
                    </a:lnTo>
                    <a:lnTo>
                      <a:pt x="6448" y="8890"/>
                    </a:lnTo>
                    <a:lnTo>
                      <a:pt x="6350" y="9281"/>
                    </a:lnTo>
                    <a:lnTo>
                      <a:pt x="4982" y="9183"/>
                    </a:lnTo>
                    <a:lnTo>
                      <a:pt x="3810" y="8890"/>
                    </a:lnTo>
                    <a:lnTo>
                      <a:pt x="2442" y="8206"/>
                    </a:lnTo>
                    <a:lnTo>
                      <a:pt x="1563" y="9183"/>
                    </a:lnTo>
                    <a:lnTo>
                      <a:pt x="2637" y="9574"/>
                    </a:lnTo>
                    <a:lnTo>
                      <a:pt x="2540" y="11137"/>
                    </a:lnTo>
                    <a:lnTo>
                      <a:pt x="2931" y="10942"/>
                    </a:lnTo>
                    <a:lnTo>
                      <a:pt x="3517" y="9867"/>
                    </a:lnTo>
                    <a:lnTo>
                      <a:pt x="4787" y="10649"/>
                    </a:lnTo>
                    <a:lnTo>
                      <a:pt x="5373" y="10747"/>
                    </a:lnTo>
                    <a:lnTo>
                      <a:pt x="5666" y="11724"/>
                    </a:lnTo>
                    <a:lnTo>
                      <a:pt x="5275" y="12408"/>
                    </a:lnTo>
                    <a:lnTo>
                      <a:pt x="3810" y="12310"/>
                    </a:lnTo>
                    <a:lnTo>
                      <a:pt x="2540" y="12505"/>
                    </a:lnTo>
                    <a:lnTo>
                      <a:pt x="586" y="12603"/>
                    </a:lnTo>
                    <a:lnTo>
                      <a:pt x="97" y="13189"/>
                    </a:lnTo>
                    <a:lnTo>
                      <a:pt x="683" y="13580"/>
                    </a:lnTo>
                    <a:lnTo>
                      <a:pt x="1367" y="13482"/>
                    </a:lnTo>
                    <a:lnTo>
                      <a:pt x="1954" y="13971"/>
                    </a:lnTo>
                    <a:lnTo>
                      <a:pt x="2735" y="13873"/>
                    </a:lnTo>
                    <a:lnTo>
                      <a:pt x="4005" y="15339"/>
                    </a:lnTo>
                    <a:lnTo>
                      <a:pt x="4298" y="16902"/>
                    </a:lnTo>
                    <a:lnTo>
                      <a:pt x="3810" y="17683"/>
                    </a:lnTo>
                    <a:lnTo>
                      <a:pt x="5080" y="17977"/>
                    </a:lnTo>
                    <a:lnTo>
                      <a:pt x="6448" y="17879"/>
                    </a:lnTo>
                    <a:lnTo>
                      <a:pt x="6839" y="17390"/>
                    </a:lnTo>
                    <a:lnTo>
                      <a:pt x="6252" y="16609"/>
                    </a:lnTo>
                    <a:lnTo>
                      <a:pt x="6839" y="16902"/>
                    </a:lnTo>
                    <a:lnTo>
                      <a:pt x="7327" y="16804"/>
                    </a:lnTo>
                    <a:lnTo>
                      <a:pt x="8304" y="17390"/>
                    </a:lnTo>
                    <a:lnTo>
                      <a:pt x="8890" y="17293"/>
                    </a:lnTo>
                    <a:lnTo>
                      <a:pt x="8890" y="16218"/>
                    </a:lnTo>
                    <a:lnTo>
                      <a:pt x="9183" y="17293"/>
                    </a:lnTo>
                    <a:lnTo>
                      <a:pt x="9965" y="18563"/>
                    </a:lnTo>
                    <a:lnTo>
                      <a:pt x="11626" y="18660"/>
                    </a:lnTo>
                    <a:lnTo>
                      <a:pt x="11626" y="18270"/>
                    </a:lnTo>
                    <a:lnTo>
                      <a:pt x="12114" y="18856"/>
                    </a:lnTo>
                    <a:lnTo>
                      <a:pt x="13091" y="19051"/>
                    </a:lnTo>
                    <a:lnTo>
                      <a:pt x="13873" y="19051"/>
                    </a:lnTo>
                    <a:lnTo>
                      <a:pt x="14655" y="20224"/>
                    </a:lnTo>
                    <a:lnTo>
                      <a:pt x="15534" y="20419"/>
                    </a:lnTo>
                    <a:lnTo>
                      <a:pt x="15925" y="19931"/>
                    </a:lnTo>
                    <a:lnTo>
                      <a:pt x="15729" y="20517"/>
                    </a:lnTo>
                    <a:lnTo>
                      <a:pt x="16609" y="20908"/>
                    </a:lnTo>
                    <a:lnTo>
                      <a:pt x="17683" y="21982"/>
                    </a:lnTo>
                    <a:lnTo>
                      <a:pt x="18074" y="22666"/>
                    </a:lnTo>
                    <a:lnTo>
                      <a:pt x="17781" y="24229"/>
                    </a:lnTo>
                    <a:lnTo>
                      <a:pt x="18563" y="24816"/>
                    </a:lnTo>
                    <a:lnTo>
                      <a:pt x="18856" y="24327"/>
                    </a:lnTo>
                    <a:lnTo>
                      <a:pt x="18563" y="23839"/>
                    </a:lnTo>
                    <a:lnTo>
                      <a:pt x="18563" y="22764"/>
                    </a:lnTo>
                    <a:lnTo>
                      <a:pt x="19247" y="22959"/>
                    </a:lnTo>
                    <a:lnTo>
                      <a:pt x="19442" y="22275"/>
                    </a:lnTo>
                    <a:lnTo>
                      <a:pt x="19637" y="22666"/>
                    </a:lnTo>
                    <a:lnTo>
                      <a:pt x="20419" y="23350"/>
                    </a:lnTo>
                    <a:lnTo>
                      <a:pt x="20810" y="22666"/>
                    </a:lnTo>
                    <a:lnTo>
                      <a:pt x="20419" y="21885"/>
                    </a:lnTo>
                    <a:lnTo>
                      <a:pt x="21103" y="22764"/>
                    </a:lnTo>
                    <a:lnTo>
                      <a:pt x="21982" y="22666"/>
                    </a:lnTo>
                    <a:lnTo>
                      <a:pt x="21787" y="22275"/>
                    </a:lnTo>
                    <a:lnTo>
                      <a:pt x="22568" y="22471"/>
                    </a:lnTo>
                    <a:lnTo>
                      <a:pt x="23155" y="23155"/>
                    </a:lnTo>
                    <a:lnTo>
                      <a:pt x="22862" y="23643"/>
                    </a:lnTo>
                    <a:lnTo>
                      <a:pt x="21201" y="22959"/>
                    </a:lnTo>
                    <a:lnTo>
                      <a:pt x="20712" y="23545"/>
                    </a:lnTo>
                    <a:lnTo>
                      <a:pt x="21396" y="23839"/>
                    </a:lnTo>
                    <a:lnTo>
                      <a:pt x="21982" y="24620"/>
                    </a:lnTo>
                    <a:lnTo>
                      <a:pt x="25206" y="24327"/>
                    </a:lnTo>
                    <a:lnTo>
                      <a:pt x="25988" y="24522"/>
                    </a:lnTo>
                    <a:lnTo>
                      <a:pt x="25597" y="24913"/>
                    </a:lnTo>
                    <a:lnTo>
                      <a:pt x="25695" y="25402"/>
                    </a:lnTo>
                    <a:lnTo>
                      <a:pt x="25793" y="25500"/>
                    </a:lnTo>
                    <a:lnTo>
                      <a:pt x="26086" y="25500"/>
                    </a:lnTo>
                    <a:lnTo>
                      <a:pt x="26574" y="24913"/>
                    </a:lnTo>
                    <a:lnTo>
                      <a:pt x="26965" y="25402"/>
                    </a:lnTo>
                    <a:lnTo>
                      <a:pt x="27844" y="25402"/>
                    </a:lnTo>
                    <a:lnTo>
                      <a:pt x="29017" y="24718"/>
                    </a:lnTo>
                    <a:lnTo>
                      <a:pt x="30678" y="24132"/>
                    </a:lnTo>
                    <a:lnTo>
                      <a:pt x="30775" y="22373"/>
                    </a:lnTo>
                    <a:lnTo>
                      <a:pt x="31166" y="22178"/>
                    </a:lnTo>
                    <a:lnTo>
                      <a:pt x="32339" y="21591"/>
                    </a:lnTo>
                    <a:lnTo>
                      <a:pt x="36149" y="21396"/>
                    </a:lnTo>
                    <a:lnTo>
                      <a:pt x="36247" y="20712"/>
                    </a:lnTo>
                    <a:lnTo>
                      <a:pt x="36931" y="20126"/>
                    </a:lnTo>
                    <a:lnTo>
                      <a:pt x="38298" y="19931"/>
                    </a:lnTo>
                    <a:lnTo>
                      <a:pt x="38298" y="19247"/>
                    </a:lnTo>
                    <a:lnTo>
                      <a:pt x="39178" y="19442"/>
                    </a:lnTo>
                    <a:lnTo>
                      <a:pt x="39764" y="20126"/>
                    </a:lnTo>
                    <a:lnTo>
                      <a:pt x="40936" y="20419"/>
                    </a:lnTo>
                    <a:lnTo>
                      <a:pt x="41229" y="19931"/>
                    </a:lnTo>
                    <a:lnTo>
                      <a:pt x="41522" y="18856"/>
                    </a:lnTo>
                    <a:lnTo>
                      <a:pt x="42304" y="16902"/>
                    </a:lnTo>
                    <a:lnTo>
                      <a:pt x="42695" y="16706"/>
                    </a:lnTo>
                    <a:lnTo>
                      <a:pt x="43770" y="16804"/>
                    </a:lnTo>
                    <a:lnTo>
                      <a:pt x="43770" y="15241"/>
                    </a:lnTo>
                    <a:lnTo>
                      <a:pt x="43281" y="14752"/>
                    </a:lnTo>
                    <a:lnTo>
                      <a:pt x="43281" y="12994"/>
                    </a:lnTo>
                    <a:lnTo>
                      <a:pt x="43086" y="12408"/>
                    </a:lnTo>
                    <a:lnTo>
                      <a:pt x="43086" y="11431"/>
                    </a:lnTo>
                    <a:lnTo>
                      <a:pt x="43770" y="10844"/>
                    </a:lnTo>
                    <a:lnTo>
                      <a:pt x="43770" y="9672"/>
                    </a:lnTo>
                    <a:lnTo>
                      <a:pt x="43477" y="9379"/>
                    </a:lnTo>
                    <a:lnTo>
                      <a:pt x="43477" y="7718"/>
                    </a:lnTo>
                    <a:lnTo>
                      <a:pt x="42988" y="7522"/>
                    </a:lnTo>
                    <a:lnTo>
                      <a:pt x="42304" y="7522"/>
                    </a:lnTo>
                    <a:lnTo>
                      <a:pt x="41718" y="7034"/>
                    </a:lnTo>
                    <a:lnTo>
                      <a:pt x="41034" y="7816"/>
                    </a:lnTo>
                    <a:lnTo>
                      <a:pt x="40448" y="7913"/>
                    </a:lnTo>
                    <a:lnTo>
                      <a:pt x="40057" y="8500"/>
                    </a:lnTo>
                    <a:lnTo>
                      <a:pt x="39568" y="8402"/>
                    </a:lnTo>
                    <a:lnTo>
                      <a:pt x="38494" y="7522"/>
                    </a:lnTo>
                    <a:lnTo>
                      <a:pt x="38005" y="5568"/>
                    </a:lnTo>
                    <a:lnTo>
                      <a:pt x="34977" y="5568"/>
                    </a:lnTo>
                    <a:lnTo>
                      <a:pt x="33902" y="4885"/>
                    </a:lnTo>
                    <a:lnTo>
                      <a:pt x="34586" y="4005"/>
                    </a:lnTo>
                    <a:lnTo>
                      <a:pt x="33218" y="3908"/>
                    </a:lnTo>
                    <a:lnTo>
                      <a:pt x="32632" y="4591"/>
                    </a:lnTo>
                    <a:lnTo>
                      <a:pt x="32241" y="4982"/>
                    </a:lnTo>
                    <a:lnTo>
                      <a:pt x="31068" y="4885"/>
                    </a:lnTo>
                    <a:lnTo>
                      <a:pt x="30971" y="5568"/>
                    </a:lnTo>
                    <a:lnTo>
                      <a:pt x="30287" y="5568"/>
                    </a:lnTo>
                    <a:lnTo>
                      <a:pt x="30189" y="4787"/>
                    </a:lnTo>
                    <a:lnTo>
                      <a:pt x="29603" y="4591"/>
                    </a:lnTo>
                    <a:lnTo>
                      <a:pt x="29212" y="5080"/>
                    </a:lnTo>
                    <a:lnTo>
                      <a:pt x="29212" y="3810"/>
                    </a:lnTo>
                    <a:lnTo>
                      <a:pt x="28431" y="4396"/>
                    </a:lnTo>
                    <a:lnTo>
                      <a:pt x="27356" y="4201"/>
                    </a:lnTo>
                    <a:lnTo>
                      <a:pt x="26965" y="4885"/>
                    </a:lnTo>
                    <a:lnTo>
                      <a:pt x="24816" y="6155"/>
                    </a:lnTo>
                    <a:lnTo>
                      <a:pt x="24816" y="6741"/>
                    </a:lnTo>
                    <a:lnTo>
                      <a:pt x="24327" y="6741"/>
                    </a:lnTo>
                    <a:lnTo>
                      <a:pt x="24327" y="5666"/>
                    </a:lnTo>
                    <a:lnTo>
                      <a:pt x="23057" y="5080"/>
                    </a:lnTo>
                    <a:lnTo>
                      <a:pt x="23155" y="4005"/>
                    </a:lnTo>
                    <a:lnTo>
                      <a:pt x="21982" y="3126"/>
                    </a:lnTo>
                    <a:lnTo>
                      <a:pt x="21982" y="2149"/>
                    </a:lnTo>
                    <a:lnTo>
                      <a:pt x="21201" y="1954"/>
                    </a:lnTo>
                    <a:lnTo>
                      <a:pt x="21201" y="977"/>
                    </a:lnTo>
                    <a:lnTo>
                      <a:pt x="20517" y="879"/>
                    </a:lnTo>
                    <a:lnTo>
                      <a:pt x="20614" y="195"/>
                    </a:lnTo>
                    <a:lnTo>
                      <a:pt x="19442" y="195"/>
                    </a:lnTo>
                    <a:lnTo>
                      <a:pt x="19247" y="781"/>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286" name="map0-fr-breBox">
                <a:extLst>
                  <a:ext uri="{FF2B5EF4-FFF2-40B4-BE49-F238E27FC236}">
                    <a16:creationId xmlns:a16="http://schemas.microsoft.com/office/drawing/2014/main" id="{1F726BF3-5EA9-B74F-B4DE-070B2A482FD5}"/>
                  </a:ext>
                </a:extLst>
              </p:cNvPr>
              <p:cNvSpPr>
                <a:spLocks noChangeArrowheads="1"/>
              </p:cNvSpPr>
              <p:nvPr/>
            </p:nvSpPr>
            <p:spPr bwMode="auto">
              <a:xfrm>
                <a:off x="255460" y="389828"/>
                <a:ext cx="437701" cy="255000"/>
              </a:xfrm>
              <a:custGeom>
                <a:avLst/>
                <a:gdLst/>
                <a:ahLst/>
                <a:cxnLst/>
                <a:rect l="0" t="0" r="0" b="0"/>
                <a:pathLst>
                  <a:path w="43770" h="25500"/>
                </a:pathLst>
              </a:custGeom>
              <a:ln w="1000">
                <a:round/>
                <a:headEnd/>
                <a:tailEnd/>
              </a:ln>
            </p:spPr>
          </p:sp>
          <p:sp>
            <p:nvSpPr>
              <p:cNvPr id="287" name="map0-fr-cor">
                <a:extLst>
                  <a:ext uri="{FF2B5EF4-FFF2-40B4-BE49-F238E27FC236}">
                    <a16:creationId xmlns:a16="http://schemas.microsoft.com/office/drawing/2014/main" id="{22C98812-8BEB-1C42-B5C7-0A0FE86C4CCA}"/>
                  </a:ext>
                </a:extLst>
              </p:cNvPr>
              <p:cNvSpPr>
                <a:spLocks noChangeArrowheads="1"/>
              </p:cNvSpPr>
              <p:nvPr/>
            </p:nvSpPr>
            <p:spPr bwMode="auto">
              <a:xfrm>
                <a:off x="1880230" y="1403966"/>
                <a:ext cx="133851" cy="292126"/>
              </a:xfrm>
              <a:custGeom>
                <a:avLst/>
                <a:gdLst/>
                <a:ahLst/>
                <a:cxnLst/>
                <a:rect l="0" t="0" r="0" b="0"/>
                <a:pathLst>
                  <a:path w="13385" h="29213">
                    <a:moveTo>
                      <a:pt x="10063" y="0"/>
                    </a:moveTo>
                    <a:lnTo>
                      <a:pt x="9183" y="586"/>
                    </a:lnTo>
                    <a:lnTo>
                      <a:pt x="9281" y="1172"/>
                    </a:lnTo>
                    <a:lnTo>
                      <a:pt x="9770" y="1856"/>
                    </a:lnTo>
                    <a:lnTo>
                      <a:pt x="9183" y="2247"/>
                    </a:lnTo>
                    <a:lnTo>
                      <a:pt x="9477" y="2735"/>
                    </a:lnTo>
                    <a:lnTo>
                      <a:pt x="9086" y="3126"/>
                    </a:lnTo>
                    <a:lnTo>
                      <a:pt x="9086" y="3712"/>
                    </a:lnTo>
                    <a:lnTo>
                      <a:pt x="9672" y="4201"/>
                    </a:lnTo>
                    <a:lnTo>
                      <a:pt x="9672" y="5080"/>
                    </a:lnTo>
                    <a:lnTo>
                      <a:pt x="9281" y="5862"/>
                    </a:lnTo>
                    <a:lnTo>
                      <a:pt x="8890" y="6057"/>
                    </a:lnTo>
                    <a:lnTo>
                      <a:pt x="8402" y="5373"/>
                    </a:lnTo>
                    <a:lnTo>
                      <a:pt x="7522" y="5373"/>
                    </a:lnTo>
                    <a:lnTo>
                      <a:pt x="7425" y="5275"/>
                    </a:lnTo>
                    <a:lnTo>
                      <a:pt x="6643" y="5275"/>
                    </a:lnTo>
                    <a:lnTo>
                      <a:pt x="6057" y="5959"/>
                    </a:lnTo>
                    <a:lnTo>
                      <a:pt x="5764" y="6936"/>
                    </a:lnTo>
                    <a:lnTo>
                      <a:pt x="4201" y="7229"/>
                    </a:lnTo>
                    <a:lnTo>
                      <a:pt x="3028" y="8206"/>
                    </a:lnTo>
                    <a:lnTo>
                      <a:pt x="2735" y="8890"/>
                    </a:lnTo>
                    <a:lnTo>
                      <a:pt x="2149" y="8793"/>
                    </a:lnTo>
                    <a:lnTo>
                      <a:pt x="1856" y="8500"/>
                    </a:lnTo>
                    <a:lnTo>
                      <a:pt x="1660" y="9477"/>
                    </a:lnTo>
                    <a:lnTo>
                      <a:pt x="1270" y="9672"/>
                    </a:lnTo>
                    <a:lnTo>
                      <a:pt x="1172" y="10649"/>
                    </a:lnTo>
                    <a:lnTo>
                      <a:pt x="1270" y="11040"/>
                    </a:lnTo>
                    <a:lnTo>
                      <a:pt x="683" y="11528"/>
                    </a:lnTo>
                    <a:lnTo>
                      <a:pt x="488" y="12017"/>
                    </a:lnTo>
                    <a:lnTo>
                      <a:pt x="0" y="12017"/>
                    </a:lnTo>
                    <a:lnTo>
                      <a:pt x="0" y="12701"/>
                    </a:lnTo>
                    <a:lnTo>
                      <a:pt x="1660" y="13775"/>
                    </a:lnTo>
                    <a:lnTo>
                      <a:pt x="1660" y="14166"/>
                    </a:lnTo>
                    <a:lnTo>
                      <a:pt x="1074" y="14362"/>
                    </a:lnTo>
                    <a:lnTo>
                      <a:pt x="97" y="14557"/>
                    </a:lnTo>
                    <a:lnTo>
                      <a:pt x="97" y="14948"/>
                    </a:lnTo>
                    <a:lnTo>
                      <a:pt x="488" y="15339"/>
                    </a:lnTo>
                    <a:lnTo>
                      <a:pt x="586" y="16511"/>
                    </a:lnTo>
                    <a:lnTo>
                      <a:pt x="2344" y="17097"/>
                    </a:lnTo>
                    <a:lnTo>
                      <a:pt x="2735" y="17781"/>
                    </a:lnTo>
                    <a:lnTo>
                      <a:pt x="2442" y="18172"/>
                    </a:lnTo>
                    <a:lnTo>
                      <a:pt x="1954" y="18367"/>
                    </a:lnTo>
                    <a:lnTo>
                      <a:pt x="1660" y="18954"/>
                    </a:lnTo>
                    <a:lnTo>
                      <a:pt x="1270" y="19442"/>
                    </a:lnTo>
                    <a:lnTo>
                      <a:pt x="1465" y="20517"/>
                    </a:lnTo>
                    <a:lnTo>
                      <a:pt x="2344" y="20419"/>
                    </a:lnTo>
                    <a:lnTo>
                      <a:pt x="2540" y="20614"/>
                    </a:lnTo>
                    <a:lnTo>
                      <a:pt x="3419" y="20224"/>
                    </a:lnTo>
                    <a:lnTo>
                      <a:pt x="3614" y="20419"/>
                    </a:lnTo>
                    <a:lnTo>
                      <a:pt x="3224" y="21396"/>
                    </a:lnTo>
                    <a:lnTo>
                      <a:pt x="3614" y="21787"/>
                    </a:lnTo>
                    <a:lnTo>
                      <a:pt x="2931" y="22275"/>
                    </a:lnTo>
                    <a:lnTo>
                      <a:pt x="2442" y="23350"/>
                    </a:lnTo>
                    <a:lnTo>
                      <a:pt x="3810" y="23741"/>
                    </a:lnTo>
                    <a:lnTo>
                      <a:pt x="5666" y="23936"/>
                    </a:lnTo>
                    <a:lnTo>
                      <a:pt x="4885" y="24816"/>
                    </a:lnTo>
                    <a:lnTo>
                      <a:pt x="4298" y="24718"/>
                    </a:lnTo>
                    <a:lnTo>
                      <a:pt x="4298" y="24816"/>
                    </a:lnTo>
                    <a:lnTo>
                      <a:pt x="3810" y="25890"/>
                    </a:lnTo>
                    <a:lnTo>
                      <a:pt x="4494" y="26477"/>
                    </a:lnTo>
                    <a:lnTo>
                      <a:pt x="5568" y="27160"/>
                    </a:lnTo>
                    <a:lnTo>
                      <a:pt x="7522" y="27747"/>
                    </a:lnTo>
                    <a:lnTo>
                      <a:pt x="8695" y="28235"/>
                    </a:lnTo>
                    <a:lnTo>
                      <a:pt x="8304" y="28919"/>
                    </a:lnTo>
                    <a:lnTo>
                      <a:pt x="9281" y="28821"/>
                    </a:lnTo>
                    <a:lnTo>
                      <a:pt x="9477" y="29212"/>
                    </a:lnTo>
                    <a:lnTo>
                      <a:pt x="10454" y="29212"/>
                    </a:lnTo>
                    <a:lnTo>
                      <a:pt x="10747" y="28040"/>
                    </a:lnTo>
                    <a:lnTo>
                      <a:pt x="10063" y="27942"/>
                    </a:lnTo>
                    <a:lnTo>
                      <a:pt x="10942" y="27063"/>
                    </a:lnTo>
                    <a:lnTo>
                      <a:pt x="10649" y="26770"/>
                    </a:lnTo>
                    <a:lnTo>
                      <a:pt x="10747" y="26183"/>
                    </a:lnTo>
                    <a:lnTo>
                      <a:pt x="11821" y="25597"/>
                    </a:lnTo>
                    <a:lnTo>
                      <a:pt x="11821" y="25011"/>
                    </a:lnTo>
                    <a:lnTo>
                      <a:pt x="11137" y="24913"/>
                    </a:lnTo>
                    <a:lnTo>
                      <a:pt x="10649" y="25304"/>
                    </a:lnTo>
                    <a:lnTo>
                      <a:pt x="10649" y="24718"/>
                    </a:lnTo>
                    <a:lnTo>
                      <a:pt x="11626" y="24620"/>
                    </a:lnTo>
                    <a:lnTo>
                      <a:pt x="11919" y="23936"/>
                    </a:lnTo>
                    <a:lnTo>
                      <a:pt x="12114" y="21787"/>
                    </a:lnTo>
                    <a:lnTo>
                      <a:pt x="12017" y="20908"/>
                    </a:lnTo>
                    <a:lnTo>
                      <a:pt x="11919" y="18270"/>
                    </a:lnTo>
                    <a:lnTo>
                      <a:pt x="13385" y="16218"/>
                    </a:lnTo>
                    <a:lnTo>
                      <a:pt x="13385" y="12896"/>
                    </a:lnTo>
                    <a:lnTo>
                      <a:pt x="12798" y="11724"/>
                    </a:lnTo>
                    <a:lnTo>
                      <a:pt x="12505" y="8109"/>
                    </a:lnTo>
                    <a:lnTo>
                      <a:pt x="12212" y="7425"/>
                    </a:lnTo>
                    <a:lnTo>
                      <a:pt x="11431" y="6839"/>
                    </a:lnTo>
                    <a:lnTo>
                      <a:pt x="11235" y="4689"/>
                    </a:lnTo>
                    <a:lnTo>
                      <a:pt x="11626" y="3614"/>
                    </a:lnTo>
                    <a:lnTo>
                      <a:pt x="10844" y="683"/>
                    </a:lnTo>
                    <a:lnTo>
                      <a:pt x="10649" y="293"/>
                    </a:lnTo>
                    <a:lnTo>
                      <a:pt x="10063"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288" name="map0-fr-corBox">
                <a:extLst>
                  <a:ext uri="{FF2B5EF4-FFF2-40B4-BE49-F238E27FC236}">
                    <a16:creationId xmlns:a16="http://schemas.microsoft.com/office/drawing/2014/main" id="{F3579F45-942A-854B-AA8C-B97F2F3C231B}"/>
                  </a:ext>
                </a:extLst>
              </p:cNvPr>
              <p:cNvSpPr>
                <a:spLocks noChangeArrowheads="1"/>
              </p:cNvSpPr>
              <p:nvPr/>
            </p:nvSpPr>
            <p:spPr bwMode="auto">
              <a:xfrm>
                <a:off x="1880230" y="1403966"/>
                <a:ext cx="133851" cy="292126"/>
              </a:xfrm>
              <a:custGeom>
                <a:avLst/>
                <a:gdLst/>
                <a:ahLst/>
                <a:cxnLst/>
                <a:rect l="0" t="0" r="0" b="0"/>
                <a:pathLst>
                  <a:path w="13385" h="29213"/>
                </a:pathLst>
              </a:custGeom>
              <a:ln w="1000">
                <a:round/>
                <a:headEnd/>
                <a:tailEnd/>
              </a:ln>
            </p:spPr>
          </p:sp>
          <p:sp>
            <p:nvSpPr>
              <p:cNvPr id="289" name="map0-fr-cvl">
                <a:extLst>
                  <a:ext uri="{FF2B5EF4-FFF2-40B4-BE49-F238E27FC236}">
                    <a16:creationId xmlns:a16="http://schemas.microsoft.com/office/drawing/2014/main" id="{F5B86383-049F-A040-9E34-6A7B81F42120}"/>
                  </a:ext>
                </a:extLst>
              </p:cNvPr>
              <p:cNvSpPr>
                <a:spLocks noChangeArrowheads="1"/>
              </p:cNvSpPr>
              <p:nvPr/>
            </p:nvSpPr>
            <p:spPr bwMode="auto">
              <a:xfrm>
                <a:off x="815287" y="380547"/>
                <a:ext cx="364425" cy="455287"/>
              </a:xfrm>
              <a:custGeom>
                <a:avLst/>
                <a:gdLst/>
                <a:ahLst/>
                <a:cxnLst/>
                <a:rect l="0" t="0" r="0" b="0"/>
                <a:pathLst>
                  <a:path w="36443" h="45529">
                    <a:moveTo>
                      <a:pt x="17488" y="0"/>
                    </a:moveTo>
                    <a:lnTo>
                      <a:pt x="17488" y="0"/>
                    </a:lnTo>
                    <a:close/>
                    <a:moveTo>
                      <a:pt x="17488" y="0"/>
                    </a:moveTo>
                    <a:lnTo>
                      <a:pt x="17195" y="293"/>
                    </a:lnTo>
                    <a:lnTo>
                      <a:pt x="17195" y="1270"/>
                    </a:lnTo>
                    <a:lnTo>
                      <a:pt x="15925" y="1856"/>
                    </a:lnTo>
                    <a:lnTo>
                      <a:pt x="15925" y="2735"/>
                    </a:lnTo>
                    <a:lnTo>
                      <a:pt x="15632" y="3126"/>
                    </a:lnTo>
                    <a:lnTo>
                      <a:pt x="14068" y="3126"/>
                    </a:lnTo>
                    <a:lnTo>
                      <a:pt x="13385" y="2931"/>
                    </a:lnTo>
                    <a:lnTo>
                      <a:pt x="11235" y="4005"/>
                    </a:lnTo>
                    <a:lnTo>
                      <a:pt x="10356" y="4005"/>
                    </a:lnTo>
                    <a:lnTo>
                      <a:pt x="9477" y="4787"/>
                    </a:lnTo>
                    <a:lnTo>
                      <a:pt x="9672" y="4982"/>
                    </a:lnTo>
                    <a:lnTo>
                      <a:pt x="9672" y="5959"/>
                    </a:lnTo>
                    <a:lnTo>
                      <a:pt x="11040" y="7034"/>
                    </a:lnTo>
                    <a:lnTo>
                      <a:pt x="11137" y="9281"/>
                    </a:lnTo>
                    <a:lnTo>
                      <a:pt x="10551" y="10063"/>
                    </a:lnTo>
                    <a:lnTo>
                      <a:pt x="9574" y="10258"/>
                    </a:lnTo>
                    <a:lnTo>
                      <a:pt x="8695" y="10747"/>
                    </a:lnTo>
                    <a:lnTo>
                      <a:pt x="8793" y="11235"/>
                    </a:lnTo>
                    <a:lnTo>
                      <a:pt x="9281" y="11821"/>
                    </a:lnTo>
                    <a:lnTo>
                      <a:pt x="9281" y="13189"/>
                    </a:lnTo>
                    <a:lnTo>
                      <a:pt x="10160" y="13775"/>
                    </a:lnTo>
                    <a:lnTo>
                      <a:pt x="9477" y="14752"/>
                    </a:lnTo>
                    <a:lnTo>
                      <a:pt x="8988" y="15534"/>
                    </a:lnTo>
                    <a:lnTo>
                      <a:pt x="9672" y="16120"/>
                    </a:lnTo>
                    <a:lnTo>
                      <a:pt x="9574" y="17390"/>
                    </a:lnTo>
                    <a:lnTo>
                      <a:pt x="9379" y="18270"/>
                    </a:lnTo>
                    <a:lnTo>
                      <a:pt x="8695" y="18270"/>
                    </a:lnTo>
                    <a:lnTo>
                      <a:pt x="8695" y="19344"/>
                    </a:lnTo>
                    <a:lnTo>
                      <a:pt x="7913" y="20419"/>
                    </a:lnTo>
                    <a:lnTo>
                      <a:pt x="7034" y="20810"/>
                    </a:lnTo>
                    <a:lnTo>
                      <a:pt x="6545" y="21298"/>
                    </a:lnTo>
                    <a:lnTo>
                      <a:pt x="6839" y="22080"/>
                    </a:lnTo>
                    <a:lnTo>
                      <a:pt x="5080" y="22568"/>
                    </a:lnTo>
                    <a:lnTo>
                      <a:pt x="4689" y="23155"/>
                    </a:lnTo>
                    <a:lnTo>
                      <a:pt x="4005" y="22666"/>
                    </a:lnTo>
                    <a:lnTo>
                      <a:pt x="4298" y="23839"/>
                    </a:lnTo>
                    <a:lnTo>
                      <a:pt x="3712" y="23839"/>
                    </a:lnTo>
                    <a:lnTo>
                      <a:pt x="2442" y="23057"/>
                    </a:lnTo>
                    <a:lnTo>
                      <a:pt x="1856" y="24229"/>
                    </a:lnTo>
                    <a:lnTo>
                      <a:pt x="2149" y="24620"/>
                    </a:lnTo>
                    <a:lnTo>
                      <a:pt x="2149" y="24913"/>
                    </a:lnTo>
                    <a:lnTo>
                      <a:pt x="1563" y="25695"/>
                    </a:lnTo>
                    <a:lnTo>
                      <a:pt x="1660" y="27063"/>
                    </a:lnTo>
                    <a:lnTo>
                      <a:pt x="683" y="28235"/>
                    </a:lnTo>
                    <a:lnTo>
                      <a:pt x="0" y="30678"/>
                    </a:lnTo>
                    <a:lnTo>
                      <a:pt x="293" y="31655"/>
                    </a:lnTo>
                    <a:lnTo>
                      <a:pt x="1465" y="31850"/>
                    </a:lnTo>
                    <a:lnTo>
                      <a:pt x="1465" y="32534"/>
                    </a:lnTo>
                    <a:lnTo>
                      <a:pt x="2833" y="33022"/>
                    </a:lnTo>
                    <a:lnTo>
                      <a:pt x="2833" y="34879"/>
                    </a:lnTo>
                    <a:lnTo>
                      <a:pt x="4591" y="34879"/>
                    </a:lnTo>
                    <a:lnTo>
                      <a:pt x="6155" y="34488"/>
                    </a:lnTo>
                    <a:lnTo>
                      <a:pt x="6057" y="33804"/>
                    </a:lnTo>
                    <a:lnTo>
                      <a:pt x="6545" y="33511"/>
                    </a:lnTo>
                    <a:lnTo>
                      <a:pt x="7034" y="34195"/>
                    </a:lnTo>
                    <a:lnTo>
                      <a:pt x="7425" y="34390"/>
                    </a:lnTo>
                    <a:lnTo>
                      <a:pt x="7816" y="35856"/>
                    </a:lnTo>
                    <a:lnTo>
                      <a:pt x="8793" y="36931"/>
                    </a:lnTo>
                    <a:lnTo>
                      <a:pt x="8988" y="37810"/>
                    </a:lnTo>
                    <a:lnTo>
                      <a:pt x="10063" y="38885"/>
                    </a:lnTo>
                    <a:lnTo>
                      <a:pt x="10063" y="39959"/>
                    </a:lnTo>
                    <a:lnTo>
                      <a:pt x="9867" y="40741"/>
                    </a:lnTo>
                    <a:lnTo>
                      <a:pt x="11528" y="42206"/>
                    </a:lnTo>
                    <a:lnTo>
                      <a:pt x="12505" y="42304"/>
                    </a:lnTo>
                    <a:lnTo>
                      <a:pt x="12896" y="43574"/>
                    </a:lnTo>
                    <a:lnTo>
                      <a:pt x="13482" y="43965"/>
                    </a:lnTo>
                    <a:lnTo>
                      <a:pt x="13385" y="44844"/>
                    </a:lnTo>
                    <a:lnTo>
                      <a:pt x="12896" y="44942"/>
                    </a:lnTo>
                    <a:lnTo>
                      <a:pt x="14557" y="45137"/>
                    </a:lnTo>
                    <a:lnTo>
                      <a:pt x="15143" y="44551"/>
                    </a:lnTo>
                    <a:lnTo>
                      <a:pt x="16120" y="45528"/>
                    </a:lnTo>
                    <a:lnTo>
                      <a:pt x="17293" y="44160"/>
                    </a:lnTo>
                    <a:lnTo>
                      <a:pt x="17879" y="44454"/>
                    </a:lnTo>
                    <a:lnTo>
                      <a:pt x="18563" y="44454"/>
                    </a:lnTo>
                    <a:lnTo>
                      <a:pt x="18758" y="44551"/>
                    </a:lnTo>
                    <a:lnTo>
                      <a:pt x="19931" y="44649"/>
                    </a:lnTo>
                    <a:lnTo>
                      <a:pt x="20224" y="43672"/>
                    </a:lnTo>
                    <a:lnTo>
                      <a:pt x="23252" y="44063"/>
                    </a:lnTo>
                    <a:lnTo>
                      <a:pt x="24425" y="44258"/>
                    </a:lnTo>
                    <a:lnTo>
                      <a:pt x="24913" y="44258"/>
                    </a:lnTo>
                    <a:lnTo>
                      <a:pt x="26379" y="44063"/>
                    </a:lnTo>
                    <a:lnTo>
                      <a:pt x="26672" y="43477"/>
                    </a:lnTo>
                    <a:lnTo>
                      <a:pt x="27454" y="42597"/>
                    </a:lnTo>
                    <a:lnTo>
                      <a:pt x="28919" y="42304"/>
                    </a:lnTo>
                    <a:lnTo>
                      <a:pt x="29701" y="42500"/>
                    </a:lnTo>
                    <a:lnTo>
                      <a:pt x="30580" y="41816"/>
                    </a:lnTo>
                    <a:lnTo>
                      <a:pt x="30482" y="41327"/>
                    </a:lnTo>
                    <a:lnTo>
                      <a:pt x="30189" y="41132"/>
                    </a:lnTo>
                    <a:lnTo>
                      <a:pt x="30189" y="40155"/>
                    </a:lnTo>
                    <a:lnTo>
                      <a:pt x="31850" y="38494"/>
                    </a:lnTo>
                    <a:lnTo>
                      <a:pt x="32436" y="39178"/>
                    </a:lnTo>
                    <a:lnTo>
                      <a:pt x="32925" y="38689"/>
                    </a:lnTo>
                    <a:lnTo>
                      <a:pt x="33413" y="38591"/>
                    </a:lnTo>
                    <a:lnTo>
                      <a:pt x="34293" y="37517"/>
                    </a:lnTo>
                    <a:lnTo>
                      <a:pt x="35660" y="37614"/>
                    </a:lnTo>
                    <a:lnTo>
                      <a:pt x="35660" y="38005"/>
                    </a:lnTo>
                    <a:lnTo>
                      <a:pt x="36149" y="36442"/>
                    </a:lnTo>
                    <a:lnTo>
                      <a:pt x="35856" y="35954"/>
                    </a:lnTo>
                    <a:lnTo>
                      <a:pt x="35954" y="35172"/>
                    </a:lnTo>
                    <a:lnTo>
                      <a:pt x="36051" y="33609"/>
                    </a:lnTo>
                    <a:lnTo>
                      <a:pt x="35367" y="32925"/>
                    </a:lnTo>
                    <a:lnTo>
                      <a:pt x="35563" y="31459"/>
                    </a:lnTo>
                    <a:lnTo>
                      <a:pt x="34977" y="30189"/>
                    </a:lnTo>
                    <a:lnTo>
                      <a:pt x="34879" y="29408"/>
                    </a:lnTo>
                    <a:lnTo>
                      <a:pt x="33804" y="28528"/>
                    </a:lnTo>
                    <a:lnTo>
                      <a:pt x="33609" y="27844"/>
                    </a:lnTo>
                    <a:lnTo>
                      <a:pt x="34195" y="27063"/>
                    </a:lnTo>
                    <a:lnTo>
                      <a:pt x="34195" y="25890"/>
                    </a:lnTo>
                    <a:lnTo>
                      <a:pt x="33413" y="25011"/>
                    </a:lnTo>
                    <a:lnTo>
                      <a:pt x="33413" y="24522"/>
                    </a:lnTo>
                    <a:lnTo>
                      <a:pt x="34586" y="24132"/>
                    </a:lnTo>
                    <a:lnTo>
                      <a:pt x="34195" y="22471"/>
                    </a:lnTo>
                    <a:lnTo>
                      <a:pt x="33413" y="21396"/>
                    </a:lnTo>
                    <a:lnTo>
                      <a:pt x="33218" y="20712"/>
                    </a:lnTo>
                    <a:lnTo>
                      <a:pt x="34488" y="20712"/>
                    </a:lnTo>
                    <a:lnTo>
                      <a:pt x="35367" y="20126"/>
                    </a:lnTo>
                    <a:lnTo>
                      <a:pt x="35367" y="19247"/>
                    </a:lnTo>
                    <a:lnTo>
                      <a:pt x="34879" y="18660"/>
                    </a:lnTo>
                    <a:lnTo>
                      <a:pt x="36442" y="17293"/>
                    </a:lnTo>
                    <a:lnTo>
                      <a:pt x="36442" y="16218"/>
                    </a:lnTo>
                    <a:lnTo>
                      <a:pt x="35660" y="15436"/>
                    </a:lnTo>
                    <a:lnTo>
                      <a:pt x="35367" y="14459"/>
                    </a:lnTo>
                    <a:lnTo>
                      <a:pt x="34293" y="13385"/>
                    </a:lnTo>
                    <a:lnTo>
                      <a:pt x="32827" y="14264"/>
                    </a:lnTo>
                    <a:lnTo>
                      <a:pt x="32632" y="13775"/>
                    </a:lnTo>
                    <a:lnTo>
                      <a:pt x="31948" y="13678"/>
                    </a:lnTo>
                    <a:lnTo>
                      <a:pt x="31850" y="14166"/>
                    </a:lnTo>
                    <a:lnTo>
                      <a:pt x="31264" y="14362"/>
                    </a:lnTo>
                    <a:lnTo>
                      <a:pt x="29603" y="14264"/>
                    </a:lnTo>
                    <a:lnTo>
                      <a:pt x="28919" y="14655"/>
                    </a:lnTo>
                    <a:lnTo>
                      <a:pt x="28431" y="14166"/>
                    </a:lnTo>
                    <a:lnTo>
                      <a:pt x="29310" y="13482"/>
                    </a:lnTo>
                    <a:lnTo>
                      <a:pt x="29310" y="12505"/>
                    </a:lnTo>
                    <a:lnTo>
                      <a:pt x="28626" y="12114"/>
                    </a:lnTo>
                    <a:lnTo>
                      <a:pt x="27942" y="11235"/>
                    </a:lnTo>
                    <a:lnTo>
                      <a:pt x="26379" y="11137"/>
                    </a:lnTo>
                    <a:lnTo>
                      <a:pt x="25695" y="10551"/>
                    </a:lnTo>
                    <a:lnTo>
                      <a:pt x="24913" y="11333"/>
                    </a:lnTo>
                    <a:lnTo>
                      <a:pt x="23155" y="11431"/>
                    </a:lnTo>
                    <a:lnTo>
                      <a:pt x="22959" y="11528"/>
                    </a:lnTo>
                    <a:lnTo>
                      <a:pt x="22862" y="9867"/>
                    </a:lnTo>
                    <a:lnTo>
                      <a:pt x="22666" y="8890"/>
                    </a:lnTo>
                    <a:lnTo>
                      <a:pt x="21396" y="8695"/>
                    </a:lnTo>
                    <a:lnTo>
                      <a:pt x="20810" y="8011"/>
                    </a:lnTo>
                    <a:lnTo>
                      <a:pt x="20614" y="6643"/>
                    </a:lnTo>
                    <a:lnTo>
                      <a:pt x="19931" y="6545"/>
                    </a:lnTo>
                    <a:lnTo>
                      <a:pt x="19735" y="5862"/>
                    </a:lnTo>
                    <a:lnTo>
                      <a:pt x="18954" y="5275"/>
                    </a:lnTo>
                    <a:lnTo>
                      <a:pt x="18465" y="4298"/>
                    </a:lnTo>
                    <a:lnTo>
                      <a:pt x="18954" y="3517"/>
                    </a:lnTo>
                    <a:lnTo>
                      <a:pt x="18465" y="3028"/>
                    </a:lnTo>
                    <a:lnTo>
                      <a:pt x="18465" y="2442"/>
                    </a:lnTo>
                    <a:lnTo>
                      <a:pt x="18758" y="1758"/>
                    </a:lnTo>
                    <a:lnTo>
                      <a:pt x="18270" y="1367"/>
                    </a:lnTo>
                    <a:lnTo>
                      <a:pt x="18074" y="586"/>
                    </a:lnTo>
                    <a:close/>
                    <a:moveTo>
                      <a:pt x="6741" y="21787"/>
                    </a:moveTo>
                    <a:lnTo>
                      <a:pt x="6741" y="2178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290" name="map0-fr-cvlBox">
                <a:extLst>
                  <a:ext uri="{FF2B5EF4-FFF2-40B4-BE49-F238E27FC236}">
                    <a16:creationId xmlns:a16="http://schemas.microsoft.com/office/drawing/2014/main" id="{43FE877A-63F2-B04D-8BB0-CB6CC30FADA7}"/>
                  </a:ext>
                </a:extLst>
              </p:cNvPr>
              <p:cNvSpPr>
                <a:spLocks noChangeArrowheads="1"/>
              </p:cNvSpPr>
              <p:nvPr/>
            </p:nvSpPr>
            <p:spPr bwMode="auto">
              <a:xfrm>
                <a:off x="815287" y="398621"/>
                <a:ext cx="364425" cy="455287"/>
              </a:xfrm>
              <a:custGeom>
                <a:avLst/>
                <a:gdLst/>
                <a:ahLst/>
                <a:cxnLst/>
                <a:rect l="0" t="0" r="0" b="0"/>
                <a:pathLst>
                  <a:path w="36443" h="45529"/>
                </a:pathLst>
              </a:custGeom>
              <a:ln w="1000">
                <a:round/>
                <a:headEnd/>
                <a:tailEnd/>
              </a:ln>
            </p:spPr>
          </p:sp>
          <p:sp>
            <p:nvSpPr>
              <p:cNvPr id="291" name="map0-fr-ges">
                <a:extLst>
                  <a:ext uri="{FF2B5EF4-FFF2-40B4-BE49-F238E27FC236}">
                    <a16:creationId xmlns:a16="http://schemas.microsoft.com/office/drawing/2014/main" id="{5F632474-FED2-274F-8835-3AA941C7B1D5}"/>
                  </a:ext>
                </a:extLst>
              </p:cNvPr>
              <p:cNvSpPr>
                <a:spLocks noChangeArrowheads="1"/>
              </p:cNvSpPr>
              <p:nvPr/>
            </p:nvSpPr>
            <p:spPr bwMode="auto">
              <a:xfrm>
                <a:off x="1210000" y="164628"/>
                <a:ext cx="555920" cy="464080"/>
              </a:xfrm>
              <a:custGeom>
                <a:avLst/>
                <a:gdLst/>
                <a:ahLst/>
                <a:cxnLst/>
                <a:rect l="0" t="0" r="0" b="0"/>
                <a:pathLst>
                  <a:path w="55592" h="46408">
                    <a:moveTo>
                      <a:pt x="15143" y="0"/>
                    </a:moveTo>
                    <a:lnTo>
                      <a:pt x="14557" y="879"/>
                    </a:lnTo>
                    <a:lnTo>
                      <a:pt x="13971" y="1367"/>
                    </a:lnTo>
                    <a:lnTo>
                      <a:pt x="13971" y="1954"/>
                    </a:lnTo>
                    <a:lnTo>
                      <a:pt x="13971" y="2637"/>
                    </a:lnTo>
                    <a:lnTo>
                      <a:pt x="13287" y="3126"/>
                    </a:lnTo>
                    <a:lnTo>
                      <a:pt x="11919" y="3614"/>
                    </a:lnTo>
                    <a:lnTo>
                      <a:pt x="11235" y="3908"/>
                    </a:lnTo>
                    <a:lnTo>
                      <a:pt x="10356" y="3224"/>
                    </a:lnTo>
                    <a:lnTo>
                      <a:pt x="9281" y="3224"/>
                    </a:lnTo>
                    <a:lnTo>
                      <a:pt x="9086" y="4298"/>
                    </a:lnTo>
                    <a:lnTo>
                      <a:pt x="9574" y="5275"/>
                    </a:lnTo>
                    <a:lnTo>
                      <a:pt x="9086" y="5764"/>
                    </a:lnTo>
                    <a:lnTo>
                      <a:pt x="8988" y="6741"/>
                    </a:lnTo>
                    <a:lnTo>
                      <a:pt x="9281" y="7132"/>
                    </a:lnTo>
                    <a:lnTo>
                      <a:pt x="8988" y="7913"/>
                    </a:lnTo>
                    <a:lnTo>
                      <a:pt x="8206" y="8402"/>
                    </a:lnTo>
                    <a:lnTo>
                      <a:pt x="8206" y="9183"/>
                    </a:lnTo>
                    <a:lnTo>
                      <a:pt x="7034" y="9379"/>
                    </a:lnTo>
                    <a:lnTo>
                      <a:pt x="6839" y="9867"/>
                    </a:lnTo>
                    <a:lnTo>
                      <a:pt x="7620" y="10258"/>
                    </a:lnTo>
                    <a:lnTo>
                      <a:pt x="7425" y="11137"/>
                    </a:lnTo>
                    <a:lnTo>
                      <a:pt x="7132" y="11821"/>
                    </a:lnTo>
                    <a:lnTo>
                      <a:pt x="7229" y="13385"/>
                    </a:lnTo>
                    <a:lnTo>
                      <a:pt x="7229" y="13873"/>
                    </a:lnTo>
                    <a:lnTo>
                      <a:pt x="6839" y="14068"/>
                    </a:lnTo>
                    <a:lnTo>
                      <a:pt x="5862" y="13385"/>
                    </a:lnTo>
                    <a:lnTo>
                      <a:pt x="5080" y="13678"/>
                    </a:lnTo>
                    <a:lnTo>
                      <a:pt x="5178" y="14264"/>
                    </a:lnTo>
                    <a:lnTo>
                      <a:pt x="3908" y="14264"/>
                    </a:lnTo>
                    <a:lnTo>
                      <a:pt x="2735" y="15143"/>
                    </a:lnTo>
                    <a:lnTo>
                      <a:pt x="2735" y="16706"/>
                    </a:lnTo>
                    <a:lnTo>
                      <a:pt x="3614" y="17293"/>
                    </a:lnTo>
                    <a:lnTo>
                      <a:pt x="3810" y="17781"/>
                    </a:lnTo>
                    <a:lnTo>
                      <a:pt x="2442" y="17977"/>
                    </a:lnTo>
                    <a:lnTo>
                      <a:pt x="2344" y="18465"/>
                    </a:lnTo>
                    <a:lnTo>
                      <a:pt x="2833" y="18856"/>
                    </a:lnTo>
                    <a:lnTo>
                      <a:pt x="2637" y="19149"/>
                    </a:lnTo>
                    <a:lnTo>
                      <a:pt x="2051" y="19442"/>
                    </a:lnTo>
                    <a:lnTo>
                      <a:pt x="2149" y="19833"/>
                    </a:lnTo>
                    <a:lnTo>
                      <a:pt x="2931" y="19833"/>
                    </a:lnTo>
                    <a:lnTo>
                      <a:pt x="3224" y="20224"/>
                    </a:lnTo>
                    <a:lnTo>
                      <a:pt x="2735" y="20614"/>
                    </a:lnTo>
                    <a:lnTo>
                      <a:pt x="2247" y="21885"/>
                    </a:lnTo>
                    <a:lnTo>
                      <a:pt x="1367" y="22275"/>
                    </a:lnTo>
                    <a:lnTo>
                      <a:pt x="977" y="22959"/>
                    </a:lnTo>
                    <a:lnTo>
                      <a:pt x="781" y="23350"/>
                    </a:lnTo>
                    <a:lnTo>
                      <a:pt x="781" y="23643"/>
                    </a:lnTo>
                    <a:lnTo>
                      <a:pt x="293" y="24034"/>
                    </a:lnTo>
                    <a:lnTo>
                      <a:pt x="195" y="24816"/>
                    </a:lnTo>
                    <a:lnTo>
                      <a:pt x="683" y="25109"/>
                    </a:lnTo>
                    <a:lnTo>
                      <a:pt x="977" y="25988"/>
                    </a:lnTo>
                    <a:lnTo>
                      <a:pt x="586" y="26574"/>
                    </a:lnTo>
                    <a:lnTo>
                      <a:pt x="879" y="26965"/>
                    </a:lnTo>
                    <a:lnTo>
                      <a:pt x="1660" y="26965"/>
                    </a:lnTo>
                    <a:lnTo>
                      <a:pt x="1660" y="27258"/>
                    </a:lnTo>
                    <a:lnTo>
                      <a:pt x="1954" y="27160"/>
                    </a:lnTo>
                    <a:lnTo>
                      <a:pt x="1758" y="27258"/>
                    </a:lnTo>
                    <a:lnTo>
                      <a:pt x="1758" y="27454"/>
                    </a:lnTo>
                    <a:lnTo>
                      <a:pt x="879" y="27747"/>
                    </a:lnTo>
                    <a:lnTo>
                      <a:pt x="879" y="28528"/>
                    </a:lnTo>
                    <a:lnTo>
                      <a:pt x="390" y="29017"/>
                    </a:lnTo>
                    <a:lnTo>
                      <a:pt x="0" y="31264"/>
                    </a:lnTo>
                    <a:lnTo>
                      <a:pt x="390" y="31557"/>
                    </a:lnTo>
                    <a:lnTo>
                      <a:pt x="1172" y="31557"/>
                    </a:lnTo>
                    <a:lnTo>
                      <a:pt x="2637" y="33218"/>
                    </a:lnTo>
                    <a:lnTo>
                      <a:pt x="2540" y="34879"/>
                    </a:lnTo>
                    <a:lnTo>
                      <a:pt x="3614" y="35660"/>
                    </a:lnTo>
                    <a:lnTo>
                      <a:pt x="4201" y="35270"/>
                    </a:lnTo>
                    <a:lnTo>
                      <a:pt x="5178" y="36344"/>
                    </a:lnTo>
                    <a:lnTo>
                      <a:pt x="5275" y="37517"/>
                    </a:lnTo>
                    <a:lnTo>
                      <a:pt x="6252" y="38982"/>
                    </a:lnTo>
                    <a:lnTo>
                      <a:pt x="8695" y="39178"/>
                    </a:lnTo>
                    <a:lnTo>
                      <a:pt x="9867" y="38591"/>
                    </a:lnTo>
                    <a:lnTo>
                      <a:pt x="10160" y="39178"/>
                    </a:lnTo>
                    <a:lnTo>
                      <a:pt x="10649" y="39275"/>
                    </a:lnTo>
                    <a:lnTo>
                      <a:pt x="10942" y="38591"/>
                    </a:lnTo>
                    <a:lnTo>
                      <a:pt x="12896" y="38591"/>
                    </a:lnTo>
                    <a:lnTo>
                      <a:pt x="13678" y="38103"/>
                    </a:lnTo>
                    <a:lnTo>
                      <a:pt x="13775" y="37321"/>
                    </a:lnTo>
                    <a:lnTo>
                      <a:pt x="15534" y="37321"/>
                    </a:lnTo>
                    <a:lnTo>
                      <a:pt x="15827" y="37517"/>
                    </a:lnTo>
                    <a:lnTo>
                      <a:pt x="16511" y="37908"/>
                    </a:lnTo>
                    <a:lnTo>
                      <a:pt x="17586" y="38982"/>
                    </a:lnTo>
                    <a:lnTo>
                      <a:pt x="18954" y="40936"/>
                    </a:lnTo>
                    <a:lnTo>
                      <a:pt x="18172" y="41718"/>
                    </a:lnTo>
                    <a:lnTo>
                      <a:pt x="18758" y="42109"/>
                    </a:lnTo>
                    <a:lnTo>
                      <a:pt x="18758" y="43086"/>
                    </a:lnTo>
                    <a:lnTo>
                      <a:pt x="19735" y="43086"/>
                    </a:lnTo>
                    <a:lnTo>
                      <a:pt x="20028" y="43574"/>
                    </a:lnTo>
                    <a:lnTo>
                      <a:pt x="20712" y="43574"/>
                    </a:lnTo>
                    <a:lnTo>
                      <a:pt x="21298" y="43281"/>
                    </a:lnTo>
                    <a:lnTo>
                      <a:pt x="22373" y="44844"/>
                    </a:lnTo>
                    <a:lnTo>
                      <a:pt x="23643" y="44454"/>
                    </a:lnTo>
                    <a:lnTo>
                      <a:pt x="23936" y="43867"/>
                    </a:lnTo>
                    <a:lnTo>
                      <a:pt x="23936" y="43281"/>
                    </a:lnTo>
                    <a:lnTo>
                      <a:pt x="24816" y="42890"/>
                    </a:lnTo>
                    <a:lnTo>
                      <a:pt x="25793" y="43281"/>
                    </a:lnTo>
                    <a:lnTo>
                      <a:pt x="26672" y="42890"/>
                    </a:lnTo>
                    <a:lnTo>
                      <a:pt x="27258" y="42890"/>
                    </a:lnTo>
                    <a:lnTo>
                      <a:pt x="27356" y="41718"/>
                    </a:lnTo>
                    <a:lnTo>
                      <a:pt x="27747" y="41327"/>
                    </a:lnTo>
                    <a:lnTo>
                      <a:pt x="27160" y="41327"/>
                    </a:lnTo>
                    <a:lnTo>
                      <a:pt x="27063" y="40545"/>
                    </a:lnTo>
                    <a:lnTo>
                      <a:pt x="27942" y="40448"/>
                    </a:lnTo>
                    <a:lnTo>
                      <a:pt x="27942" y="39959"/>
                    </a:lnTo>
                    <a:lnTo>
                      <a:pt x="28821" y="39959"/>
                    </a:lnTo>
                    <a:lnTo>
                      <a:pt x="28821" y="39178"/>
                    </a:lnTo>
                    <a:lnTo>
                      <a:pt x="29505" y="38885"/>
                    </a:lnTo>
                    <a:lnTo>
                      <a:pt x="29310" y="38396"/>
                    </a:lnTo>
                    <a:lnTo>
                      <a:pt x="29505" y="38298"/>
                    </a:lnTo>
                    <a:lnTo>
                      <a:pt x="29896" y="38103"/>
                    </a:lnTo>
                    <a:lnTo>
                      <a:pt x="29603" y="37712"/>
                    </a:lnTo>
                    <a:lnTo>
                      <a:pt x="29994" y="37517"/>
                    </a:lnTo>
                    <a:lnTo>
                      <a:pt x="30385" y="38005"/>
                    </a:lnTo>
                    <a:lnTo>
                      <a:pt x="30971" y="37614"/>
                    </a:lnTo>
                    <a:lnTo>
                      <a:pt x="31166" y="37028"/>
                    </a:lnTo>
                    <a:lnTo>
                      <a:pt x="32339" y="36833"/>
                    </a:lnTo>
                    <a:lnTo>
                      <a:pt x="32632" y="37028"/>
                    </a:lnTo>
                    <a:lnTo>
                      <a:pt x="32534" y="37712"/>
                    </a:lnTo>
                    <a:lnTo>
                      <a:pt x="33316" y="38298"/>
                    </a:lnTo>
                    <a:lnTo>
                      <a:pt x="33804" y="38201"/>
                    </a:lnTo>
                    <a:lnTo>
                      <a:pt x="34390" y="37810"/>
                    </a:lnTo>
                    <a:lnTo>
                      <a:pt x="35660" y="37810"/>
                    </a:lnTo>
                    <a:lnTo>
                      <a:pt x="36540" y="38787"/>
                    </a:lnTo>
                    <a:lnTo>
                      <a:pt x="36833" y="38787"/>
                    </a:lnTo>
                    <a:lnTo>
                      <a:pt x="37321" y="38591"/>
                    </a:lnTo>
                    <a:lnTo>
                      <a:pt x="37321" y="38201"/>
                    </a:lnTo>
                    <a:lnTo>
                      <a:pt x="37810" y="37908"/>
                    </a:lnTo>
                    <a:lnTo>
                      <a:pt x="38885" y="38885"/>
                    </a:lnTo>
                    <a:lnTo>
                      <a:pt x="40839" y="39959"/>
                    </a:lnTo>
                    <a:lnTo>
                      <a:pt x="41132" y="40448"/>
                    </a:lnTo>
                    <a:lnTo>
                      <a:pt x="42109" y="40448"/>
                    </a:lnTo>
                    <a:lnTo>
                      <a:pt x="43183" y="41327"/>
                    </a:lnTo>
                    <a:lnTo>
                      <a:pt x="43379" y="41718"/>
                    </a:lnTo>
                    <a:lnTo>
                      <a:pt x="43281" y="42402"/>
                    </a:lnTo>
                    <a:lnTo>
                      <a:pt x="42988" y="42988"/>
                    </a:lnTo>
                    <a:lnTo>
                      <a:pt x="43086" y="43770"/>
                    </a:lnTo>
                    <a:lnTo>
                      <a:pt x="43965" y="43574"/>
                    </a:lnTo>
                    <a:lnTo>
                      <a:pt x="44454" y="45528"/>
                    </a:lnTo>
                    <a:lnTo>
                      <a:pt x="45137" y="45431"/>
                    </a:lnTo>
                    <a:lnTo>
                      <a:pt x="45040" y="46114"/>
                    </a:lnTo>
                    <a:lnTo>
                      <a:pt x="45431" y="46408"/>
                    </a:lnTo>
                    <a:lnTo>
                      <a:pt x="47678" y="46408"/>
                    </a:lnTo>
                    <a:lnTo>
                      <a:pt x="48752" y="45528"/>
                    </a:lnTo>
                    <a:lnTo>
                      <a:pt x="48850" y="44160"/>
                    </a:lnTo>
                    <a:lnTo>
                      <a:pt x="49436" y="43379"/>
                    </a:lnTo>
                    <a:lnTo>
                      <a:pt x="48655" y="42500"/>
                    </a:lnTo>
                    <a:lnTo>
                      <a:pt x="48264" y="41522"/>
                    </a:lnTo>
                    <a:lnTo>
                      <a:pt x="48752" y="40839"/>
                    </a:lnTo>
                    <a:lnTo>
                      <a:pt x="48752" y="39373"/>
                    </a:lnTo>
                    <a:lnTo>
                      <a:pt x="49045" y="38591"/>
                    </a:lnTo>
                    <a:lnTo>
                      <a:pt x="49045" y="37419"/>
                    </a:lnTo>
                    <a:lnTo>
                      <a:pt x="49534" y="36637"/>
                    </a:lnTo>
                    <a:lnTo>
                      <a:pt x="48948" y="35856"/>
                    </a:lnTo>
                    <a:lnTo>
                      <a:pt x="48850" y="33902"/>
                    </a:lnTo>
                    <a:lnTo>
                      <a:pt x="50413" y="30775"/>
                    </a:lnTo>
                    <a:lnTo>
                      <a:pt x="50316" y="29114"/>
                    </a:lnTo>
                    <a:lnTo>
                      <a:pt x="51000" y="26770"/>
                    </a:lnTo>
                    <a:lnTo>
                      <a:pt x="51195" y="24718"/>
                    </a:lnTo>
                    <a:lnTo>
                      <a:pt x="52758" y="23545"/>
                    </a:lnTo>
                    <a:lnTo>
                      <a:pt x="52758" y="22862"/>
                    </a:lnTo>
                    <a:lnTo>
                      <a:pt x="53344" y="21982"/>
                    </a:lnTo>
                    <a:lnTo>
                      <a:pt x="53833" y="21982"/>
                    </a:lnTo>
                    <a:lnTo>
                      <a:pt x="54321" y="21494"/>
                    </a:lnTo>
                    <a:lnTo>
                      <a:pt x="54224" y="20419"/>
                    </a:lnTo>
                    <a:lnTo>
                      <a:pt x="54810" y="19051"/>
                    </a:lnTo>
                    <a:lnTo>
                      <a:pt x="55591" y="18856"/>
                    </a:lnTo>
                    <a:lnTo>
                      <a:pt x="54810" y="18172"/>
                    </a:lnTo>
                    <a:lnTo>
                      <a:pt x="53247" y="17977"/>
                    </a:lnTo>
                    <a:lnTo>
                      <a:pt x="51977" y="17390"/>
                    </a:lnTo>
                    <a:lnTo>
                      <a:pt x="51000" y="17879"/>
                    </a:lnTo>
                    <a:lnTo>
                      <a:pt x="50511" y="17390"/>
                    </a:lnTo>
                    <a:lnTo>
                      <a:pt x="49925" y="17390"/>
                    </a:lnTo>
                    <a:lnTo>
                      <a:pt x="48752" y="17683"/>
                    </a:lnTo>
                    <a:lnTo>
                      <a:pt x="48655" y="17683"/>
                    </a:lnTo>
                    <a:lnTo>
                      <a:pt x="48264" y="17097"/>
                    </a:lnTo>
                    <a:lnTo>
                      <a:pt x="46994" y="16413"/>
                    </a:lnTo>
                    <a:lnTo>
                      <a:pt x="46603" y="15729"/>
                    </a:lnTo>
                    <a:lnTo>
                      <a:pt x="45235" y="15827"/>
                    </a:lnTo>
                    <a:lnTo>
                      <a:pt x="44356" y="16609"/>
                    </a:lnTo>
                    <a:lnTo>
                      <a:pt x="42304" y="16706"/>
                    </a:lnTo>
                    <a:lnTo>
                      <a:pt x="41718" y="16218"/>
                    </a:lnTo>
                    <a:lnTo>
                      <a:pt x="41132" y="15534"/>
                    </a:lnTo>
                    <a:lnTo>
                      <a:pt x="40057" y="15143"/>
                    </a:lnTo>
                    <a:lnTo>
                      <a:pt x="39178" y="15436"/>
                    </a:lnTo>
                    <a:lnTo>
                      <a:pt x="39178" y="16218"/>
                    </a:lnTo>
                    <a:lnTo>
                      <a:pt x="38103" y="16316"/>
                    </a:lnTo>
                    <a:lnTo>
                      <a:pt x="37517" y="15143"/>
                    </a:lnTo>
                    <a:lnTo>
                      <a:pt x="37224" y="15045"/>
                    </a:lnTo>
                    <a:lnTo>
                      <a:pt x="37224" y="14166"/>
                    </a:lnTo>
                    <a:lnTo>
                      <a:pt x="36344" y="13873"/>
                    </a:lnTo>
                    <a:lnTo>
                      <a:pt x="36344" y="12408"/>
                    </a:lnTo>
                    <a:lnTo>
                      <a:pt x="35660" y="11821"/>
                    </a:lnTo>
                    <a:lnTo>
                      <a:pt x="34390" y="11235"/>
                    </a:lnTo>
                    <a:lnTo>
                      <a:pt x="33804" y="11235"/>
                    </a:lnTo>
                    <a:lnTo>
                      <a:pt x="33609" y="11333"/>
                    </a:lnTo>
                    <a:lnTo>
                      <a:pt x="33022" y="11333"/>
                    </a:lnTo>
                    <a:lnTo>
                      <a:pt x="32241" y="10649"/>
                    </a:lnTo>
                    <a:lnTo>
                      <a:pt x="31264" y="10649"/>
                    </a:lnTo>
                    <a:lnTo>
                      <a:pt x="30580" y="11235"/>
                    </a:lnTo>
                    <a:lnTo>
                      <a:pt x="30385" y="11528"/>
                    </a:lnTo>
                    <a:lnTo>
                      <a:pt x="29408" y="11528"/>
                    </a:lnTo>
                    <a:lnTo>
                      <a:pt x="29017" y="11235"/>
                    </a:lnTo>
                    <a:lnTo>
                      <a:pt x="28919" y="11235"/>
                    </a:lnTo>
                    <a:lnTo>
                      <a:pt x="28040" y="11235"/>
                    </a:lnTo>
                    <a:lnTo>
                      <a:pt x="26965" y="9965"/>
                    </a:lnTo>
                    <a:lnTo>
                      <a:pt x="25597" y="9965"/>
                    </a:lnTo>
                    <a:lnTo>
                      <a:pt x="24913" y="10649"/>
                    </a:lnTo>
                    <a:lnTo>
                      <a:pt x="23839" y="10747"/>
                    </a:lnTo>
                    <a:lnTo>
                      <a:pt x="23448" y="11137"/>
                    </a:lnTo>
                    <a:lnTo>
                      <a:pt x="23155" y="11137"/>
                    </a:lnTo>
                    <a:lnTo>
                      <a:pt x="22862" y="9965"/>
                    </a:lnTo>
                    <a:lnTo>
                      <a:pt x="22373" y="9477"/>
                    </a:lnTo>
                    <a:lnTo>
                      <a:pt x="21591" y="9379"/>
                    </a:lnTo>
                    <a:lnTo>
                      <a:pt x="21396" y="8109"/>
                    </a:lnTo>
                    <a:lnTo>
                      <a:pt x="20908" y="7816"/>
                    </a:lnTo>
                    <a:lnTo>
                      <a:pt x="19247" y="7620"/>
                    </a:lnTo>
                    <a:lnTo>
                      <a:pt x="18856" y="6839"/>
                    </a:lnTo>
                    <a:lnTo>
                      <a:pt x="18367" y="6448"/>
                    </a:lnTo>
                    <a:lnTo>
                      <a:pt x="16413" y="6252"/>
                    </a:lnTo>
                    <a:lnTo>
                      <a:pt x="16316" y="4885"/>
                    </a:lnTo>
                    <a:lnTo>
                      <a:pt x="16609" y="4591"/>
                    </a:lnTo>
                    <a:lnTo>
                      <a:pt x="16609" y="4005"/>
                    </a:lnTo>
                    <a:lnTo>
                      <a:pt x="15632" y="3419"/>
                    </a:lnTo>
                    <a:lnTo>
                      <a:pt x="15827" y="2833"/>
                    </a:lnTo>
                    <a:lnTo>
                      <a:pt x="16022" y="2247"/>
                    </a:lnTo>
                    <a:lnTo>
                      <a:pt x="15632" y="1856"/>
                    </a:lnTo>
                    <a:lnTo>
                      <a:pt x="16218" y="1172"/>
                    </a:lnTo>
                    <a:lnTo>
                      <a:pt x="16218" y="97"/>
                    </a:lnTo>
                    <a:lnTo>
                      <a:pt x="16022"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292" name="map0-fr-gesBox">
                <a:extLst>
                  <a:ext uri="{FF2B5EF4-FFF2-40B4-BE49-F238E27FC236}">
                    <a16:creationId xmlns:a16="http://schemas.microsoft.com/office/drawing/2014/main" id="{53952205-F87B-5843-96E6-2A17579FAB73}"/>
                  </a:ext>
                </a:extLst>
              </p:cNvPr>
              <p:cNvSpPr>
                <a:spLocks noChangeArrowheads="1"/>
              </p:cNvSpPr>
              <p:nvPr/>
            </p:nvSpPr>
            <p:spPr bwMode="auto">
              <a:xfrm>
                <a:off x="1210000" y="182701"/>
                <a:ext cx="555920" cy="465057"/>
              </a:xfrm>
              <a:custGeom>
                <a:avLst/>
                <a:gdLst/>
                <a:ahLst/>
                <a:cxnLst/>
                <a:rect l="0" t="0" r="0" b="0"/>
                <a:pathLst>
                  <a:path w="55592" h="46506"/>
                </a:pathLst>
              </a:custGeom>
              <a:ln w="1000">
                <a:round/>
                <a:headEnd/>
                <a:tailEnd/>
              </a:ln>
            </p:spPr>
          </p:sp>
          <p:sp>
            <p:nvSpPr>
              <p:cNvPr id="293" name="map0-fr-gufBox">
                <a:extLst>
                  <a:ext uri="{FF2B5EF4-FFF2-40B4-BE49-F238E27FC236}">
                    <a16:creationId xmlns:a16="http://schemas.microsoft.com/office/drawing/2014/main" id="{1CEBB96B-C66C-E049-9480-6B88EEF77C93}"/>
                  </a:ext>
                </a:extLst>
              </p:cNvPr>
              <p:cNvSpPr>
                <a:spLocks noChangeArrowheads="1"/>
              </p:cNvSpPr>
              <p:nvPr/>
            </p:nvSpPr>
            <p:spPr bwMode="auto">
              <a:xfrm>
                <a:off x="304310" y="1304310"/>
                <a:ext cx="147529" cy="184655"/>
              </a:xfrm>
              <a:custGeom>
                <a:avLst/>
                <a:gdLst/>
                <a:ahLst/>
                <a:cxnLst/>
                <a:rect l="0" t="0" r="0" b="0"/>
                <a:pathLst>
                  <a:path w="14753" h="18466"/>
                </a:pathLst>
              </a:custGeom>
              <a:ln w="1000">
                <a:round/>
                <a:headEnd/>
                <a:tailEnd/>
              </a:ln>
            </p:spPr>
          </p:sp>
          <p:sp>
            <p:nvSpPr>
              <p:cNvPr id="294" name="map0-fr-guaBox">
                <a:extLst>
                  <a:ext uri="{FF2B5EF4-FFF2-40B4-BE49-F238E27FC236}">
                    <a16:creationId xmlns:a16="http://schemas.microsoft.com/office/drawing/2014/main" id="{4A5CD7B4-7BE7-574F-B5EF-A8D70784BB93}"/>
                  </a:ext>
                </a:extLst>
              </p:cNvPr>
              <p:cNvSpPr>
                <a:spLocks noChangeArrowheads="1"/>
              </p:cNvSpPr>
              <p:nvPr/>
            </p:nvSpPr>
            <p:spPr bwMode="auto">
              <a:xfrm>
                <a:off x="265230" y="808966"/>
                <a:ext cx="203218" cy="177816"/>
              </a:xfrm>
              <a:custGeom>
                <a:avLst/>
                <a:gdLst/>
                <a:ahLst/>
                <a:cxnLst/>
                <a:rect l="0" t="0" r="0" b="0"/>
                <a:pathLst>
                  <a:path w="20322" h="17782"/>
                </a:pathLst>
              </a:custGeom>
              <a:ln w="1000">
                <a:round/>
                <a:headEnd/>
                <a:tailEnd/>
              </a:ln>
            </p:spPr>
          </p:sp>
          <p:sp>
            <p:nvSpPr>
              <p:cNvPr id="295" name="map0-fr-hdf">
                <a:extLst>
                  <a:ext uri="{FF2B5EF4-FFF2-40B4-BE49-F238E27FC236}">
                    <a16:creationId xmlns:a16="http://schemas.microsoft.com/office/drawing/2014/main" id="{97F5DFFF-751C-874E-9C38-D3CCE360EAA2}"/>
                  </a:ext>
                </a:extLst>
              </p:cNvPr>
              <p:cNvSpPr>
                <a:spLocks noChangeArrowheads="1"/>
              </p:cNvSpPr>
              <p:nvPr/>
            </p:nvSpPr>
            <p:spPr bwMode="auto">
              <a:xfrm>
                <a:off x="974540" y="5374"/>
                <a:ext cx="331207" cy="390805"/>
              </a:xfrm>
              <a:custGeom>
                <a:avLst/>
                <a:gdLst/>
                <a:ahLst/>
                <a:cxnLst/>
                <a:rect l="0" t="0" r="0" b="0"/>
                <a:pathLst>
                  <a:path w="33121" h="39080">
                    <a:moveTo>
                      <a:pt x="13482" y="0"/>
                    </a:moveTo>
                    <a:lnTo>
                      <a:pt x="11528" y="879"/>
                    </a:lnTo>
                    <a:lnTo>
                      <a:pt x="8597" y="1367"/>
                    </a:lnTo>
                    <a:lnTo>
                      <a:pt x="8402" y="1367"/>
                    </a:lnTo>
                    <a:lnTo>
                      <a:pt x="5080" y="1954"/>
                    </a:lnTo>
                    <a:lnTo>
                      <a:pt x="2442" y="4005"/>
                    </a:lnTo>
                    <a:lnTo>
                      <a:pt x="2442" y="12408"/>
                    </a:lnTo>
                    <a:lnTo>
                      <a:pt x="2247" y="14362"/>
                    </a:lnTo>
                    <a:lnTo>
                      <a:pt x="3614" y="15534"/>
                    </a:lnTo>
                    <a:lnTo>
                      <a:pt x="3614" y="16218"/>
                    </a:lnTo>
                    <a:lnTo>
                      <a:pt x="1954" y="15241"/>
                    </a:lnTo>
                    <a:lnTo>
                      <a:pt x="0" y="17586"/>
                    </a:lnTo>
                    <a:lnTo>
                      <a:pt x="488" y="17879"/>
                    </a:lnTo>
                    <a:lnTo>
                      <a:pt x="1172" y="17781"/>
                    </a:lnTo>
                    <a:lnTo>
                      <a:pt x="1465" y="18367"/>
                    </a:lnTo>
                    <a:lnTo>
                      <a:pt x="4103" y="21005"/>
                    </a:lnTo>
                    <a:lnTo>
                      <a:pt x="4298" y="22080"/>
                    </a:lnTo>
                    <a:lnTo>
                      <a:pt x="4885" y="23155"/>
                    </a:lnTo>
                    <a:lnTo>
                      <a:pt x="4689" y="23350"/>
                    </a:lnTo>
                    <a:lnTo>
                      <a:pt x="4298" y="23839"/>
                    </a:lnTo>
                    <a:lnTo>
                      <a:pt x="4103" y="24425"/>
                    </a:lnTo>
                    <a:lnTo>
                      <a:pt x="4494" y="24425"/>
                    </a:lnTo>
                    <a:lnTo>
                      <a:pt x="4298" y="25109"/>
                    </a:lnTo>
                    <a:lnTo>
                      <a:pt x="4103" y="26281"/>
                    </a:lnTo>
                    <a:lnTo>
                      <a:pt x="4396" y="26867"/>
                    </a:lnTo>
                    <a:lnTo>
                      <a:pt x="4396" y="27844"/>
                    </a:lnTo>
                    <a:lnTo>
                      <a:pt x="4982" y="27844"/>
                    </a:lnTo>
                    <a:lnTo>
                      <a:pt x="4298" y="29114"/>
                    </a:lnTo>
                    <a:lnTo>
                      <a:pt x="4201" y="29603"/>
                    </a:lnTo>
                    <a:lnTo>
                      <a:pt x="4689" y="30091"/>
                    </a:lnTo>
                    <a:lnTo>
                      <a:pt x="4885" y="31557"/>
                    </a:lnTo>
                    <a:lnTo>
                      <a:pt x="5178" y="31948"/>
                    </a:lnTo>
                    <a:lnTo>
                      <a:pt x="4787" y="32143"/>
                    </a:lnTo>
                    <a:lnTo>
                      <a:pt x="4298" y="31752"/>
                    </a:lnTo>
                    <a:lnTo>
                      <a:pt x="4103" y="32534"/>
                    </a:lnTo>
                    <a:lnTo>
                      <a:pt x="4787" y="33609"/>
                    </a:lnTo>
                    <a:lnTo>
                      <a:pt x="6448" y="33706"/>
                    </a:lnTo>
                    <a:lnTo>
                      <a:pt x="7522" y="33609"/>
                    </a:lnTo>
                    <a:lnTo>
                      <a:pt x="8304" y="33022"/>
                    </a:lnTo>
                    <a:lnTo>
                      <a:pt x="9770" y="34000"/>
                    </a:lnTo>
                    <a:lnTo>
                      <a:pt x="10454" y="33804"/>
                    </a:lnTo>
                    <a:lnTo>
                      <a:pt x="11137" y="33511"/>
                    </a:lnTo>
                    <a:lnTo>
                      <a:pt x="13775" y="34977"/>
                    </a:lnTo>
                    <a:lnTo>
                      <a:pt x="14166" y="35367"/>
                    </a:lnTo>
                    <a:lnTo>
                      <a:pt x="14850" y="34879"/>
                    </a:lnTo>
                    <a:lnTo>
                      <a:pt x="15827" y="35563"/>
                    </a:lnTo>
                    <a:lnTo>
                      <a:pt x="16413" y="35465"/>
                    </a:lnTo>
                    <a:lnTo>
                      <a:pt x="16706" y="34977"/>
                    </a:lnTo>
                    <a:lnTo>
                      <a:pt x="17586" y="35465"/>
                    </a:lnTo>
                    <a:lnTo>
                      <a:pt x="18563" y="35074"/>
                    </a:lnTo>
                    <a:lnTo>
                      <a:pt x="19247" y="35270"/>
                    </a:lnTo>
                    <a:lnTo>
                      <a:pt x="19833" y="34781"/>
                    </a:lnTo>
                    <a:lnTo>
                      <a:pt x="20126" y="34586"/>
                    </a:lnTo>
                    <a:lnTo>
                      <a:pt x="20810" y="35074"/>
                    </a:lnTo>
                    <a:lnTo>
                      <a:pt x="21005" y="36344"/>
                    </a:lnTo>
                    <a:lnTo>
                      <a:pt x="22568" y="37908"/>
                    </a:lnTo>
                    <a:lnTo>
                      <a:pt x="23155" y="38103"/>
                    </a:lnTo>
                    <a:lnTo>
                      <a:pt x="23448" y="38885"/>
                    </a:lnTo>
                    <a:lnTo>
                      <a:pt x="24425" y="39080"/>
                    </a:lnTo>
                    <a:lnTo>
                      <a:pt x="24522" y="38885"/>
                    </a:lnTo>
                    <a:lnTo>
                      <a:pt x="24913" y="38201"/>
                    </a:lnTo>
                    <a:lnTo>
                      <a:pt x="25793" y="37810"/>
                    </a:lnTo>
                    <a:lnTo>
                      <a:pt x="26281" y="36540"/>
                    </a:lnTo>
                    <a:lnTo>
                      <a:pt x="26770" y="36149"/>
                    </a:lnTo>
                    <a:lnTo>
                      <a:pt x="26477" y="35758"/>
                    </a:lnTo>
                    <a:lnTo>
                      <a:pt x="25695" y="35758"/>
                    </a:lnTo>
                    <a:lnTo>
                      <a:pt x="25597" y="35367"/>
                    </a:lnTo>
                    <a:lnTo>
                      <a:pt x="26183" y="35074"/>
                    </a:lnTo>
                    <a:lnTo>
                      <a:pt x="26379" y="34781"/>
                    </a:lnTo>
                    <a:lnTo>
                      <a:pt x="25890" y="34390"/>
                    </a:lnTo>
                    <a:lnTo>
                      <a:pt x="25988" y="33902"/>
                    </a:lnTo>
                    <a:lnTo>
                      <a:pt x="27356" y="33706"/>
                    </a:lnTo>
                    <a:lnTo>
                      <a:pt x="27160" y="33218"/>
                    </a:lnTo>
                    <a:lnTo>
                      <a:pt x="26281" y="32632"/>
                    </a:lnTo>
                    <a:lnTo>
                      <a:pt x="26281" y="31068"/>
                    </a:lnTo>
                    <a:lnTo>
                      <a:pt x="27454" y="30189"/>
                    </a:lnTo>
                    <a:lnTo>
                      <a:pt x="28724" y="30189"/>
                    </a:lnTo>
                    <a:lnTo>
                      <a:pt x="28626" y="29603"/>
                    </a:lnTo>
                    <a:lnTo>
                      <a:pt x="29310" y="29310"/>
                    </a:lnTo>
                    <a:lnTo>
                      <a:pt x="30385" y="29994"/>
                    </a:lnTo>
                    <a:lnTo>
                      <a:pt x="30775" y="29798"/>
                    </a:lnTo>
                    <a:lnTo>
                      <a:pt x="30678" y="27747"/>
                    </a:lnTo>
                    <a:lnTo>
                      <a:pt x="31166" y="26183"/>
                    </a:lnTo>
                    <a:lnTo>
                      <a:pt x="30385" y="25793"/>
                    </a:lnTo>
                    <a:lnTo>
                      <a:pt x="30580" y="25304"/>
                    </a:lnTo>
                    <a:lnTo>
                      <a:pt x="31655" y="25109"/>
                    </a:lnTo>
                    <a:lnTo>
                      <a:pt x="31655" y="24327"/>
                    </a:lnTo>
                    <a:lnTo>
                      <a:pt x="32534" y="23839"/>
                    </a:lnTo>
                    <a:lnTo>
                      <a:pt x="32827" y="23057"/>
                    </a:lnTo>
                    <a:lnTo>
                      <a:pt x="32534" y="22666"/>
                    </a:lnTo>
                    <a:lnTo>
                      <a:pt x="32534" y="21689"/>
                    </a:lnTo>
                    <a:lnTo>
                      <a:pt x="33120" y="21201"/>
                    </a:lnTo>
                    <a:lnTo>
                      <a:pt x="32534" y="20224"/>
                    </a:lnTo>
                    <a:lnTo>
                      <a:pt x="32729" y="19149"/>
                    </a:lnTo>
                    <a:lnTo>
                      <a:pt x="31557" y="19149"/>
                    </a:lnTo>
                    <a:lnTo>
                      <a:pt x="31362" y="18563"/>
                    </a:lnTo>
                    <a:lnTo>
                      <a:pt x="32632" y="17781"/>
                    </a:lnTo>
                    <a:lnTo>
                      <a:pt x="32436" y="16706"/>
                    </a:lnTo>
                    <a:lnTo>
                      <a:pt x="31264" y="16413"/>
                    </a:lnTo>
                    <a:lnTo>
                      <a:pt x="31557" y="16022"/>
                    </a:lnTo>
                    <a:lnTo>
                      <a:pt x="31557" y="15241"/>
                    </a:lnTo>
                    <a:lnTo>
                      <a:pt x="32436" y="14557"/>
                    </a:lnTo>
                    <a:lnTo>
                      <a:pt x="32241" y="14068"/>
                    </a:lnTo>
                    <a:lnTo>
                      <a:pt x="30287" y="12603"/>
                    </a:lnTo>
                    <a:lnTo>
                      <a:pt x="26965" y="12798"/>
                    </a:lnTo>
                    <a:lnTo>
                      <a:pt x="26574" y="13385"/>
                    </a:lnTo>
                    <a:lnTo>
                      <a:pt x="26183" y="13385"/>
                    </a:lnTo>
                    <a:lnTo>
                      <a:pt x="26183" y="11235"/>
                    </a:lnTo>
                    <a:lnTo>
                      <a:pt x="25304" y="10160"/>
                    </a:lnTo>
                    <a:lnTo>
                      <a:pt x="24522" y="10258"/>
                    </a:lnTo>
                    <a:lnTo>
                      <a:pt x="24132" y="9770"/>
                    </a:lnTo>
                    <a:lnTo>
                      <a:pt x="22862" y="10356"/>
                    </a:lnTo>
                    <a:lnTo>
                      <a:pt x="22471" y="9867"/>
                    </a:lnTo>
                    <a:lnTo>
                      <a:pt x="21689" y="9770"/>
                    </a:lnTo>
                    <a:lnTo>
                      <a:pt x="21396" y="8988"/>
                    </a:lnTo>
                    <a:lnTo>
                      <a:pt x="21396" y="6545"/>
                    </a:lnTo>
                    <a:lnTo>
                      <a:pt x="20810" y="6350"/>
                    </a:lnTo>
                    <a:lnTo>
                      <a:pt x="20712" y="5959"/>
                    </a:lnTo>
                    <a:lnTo>
                      <a:pt x="20419" y="5959"/>
                    </a:lnTo>
                    <a:lnTo>
                      <a:pt x="20224" y="5275"/>
                    </a:lnTo>
                    <a:lnTo>
                      <a:pt x="19442" y="5275"/>
                    </a:lnTo>
                    <a:lnTo>
                      <a:pt x="17977" y="5764"/>
                    </a:lnTo>
                    <a:lnTo>
                      <a:pt x="17293" y="6643"/>
                    </a:lnTo>
                    <a:lnTo>
                      <a:pt x="16609" y="6643"/>
                    </a:lnTo>
                    <a:lnTo>
                      <a:pt x="16022" y="6057"/>
                    </a:lnTo>
                    <a:lnTo>
                      <a:pt x="15925" y="5373"/>
                    </a:lnTo>
                    <a:lnTo>
                      <a:pt x="15339" y="4787"/>
                    </a:lnTo>
                    <a:lnTo>
                      <a:pt x="14459" y="4787"/>
                    </a:lnTo>
                    <a:lnTo>
                      <a:pt x="14068" y="4103"/>
                    </a:lnTo>
                    <a:lnTo>
                      <a:pt x="14068" y="3028"/>
                    </a:lnTo>
                    <a:lnTo>
                      <a:pt x="14459" y="2442"/>
                    </a:lnTo>
                    <a:lnTo>
                      <a:pt x="14264" y="1563"/>
                    </a:lnTo>
                    <a:close/>
                    <a:moveTo>
                      <a:pt x="8402" y="1367"/>
                    </a:moveTo>
                    <a:lnTo>
                      <a:pt x="8402" y="136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296" name="map0-fr-hdfBox">
                <a:extLst>
                  <a:ext uri="{FF2B5EF4-FFF2-40B4-BE49-F238E27FC236}">
                    <a16:creationId xmlns:a16="http://schemas.microsoft.com/office/drawing/2014/main" id="{B15FC47A-304E-D144-9332-5B277D4F1036}"/>
                  </a:ext>
                </a:extLst>
              </p:cNvPr>
              <p:cNvSpPr>
                <a:spLocks noChangeArrowheads="1"/>
              </p:cNvSpPr>
              <p:nvPr/>
            </p:nvSpPr>
            <p:spPr bwMode="auto">
              <a:xfrm>
                <a:off x="974540" y="23448"/>
                <a:ext cx="331207" cy="390805"/>
              </a:xfrm>
              <a:custGeom>
                <a:avLst/>
                <a:gdLst/>
                <a:ahLst/>
                <a:cxnLst/>
                <a:rect l="0" t="0" r="0" b="0"/>
                <a:pathLst>
                  <a:path w="33121" h="39080"/>
                </a:pathLst>
              </a:custGeom>
              <a:ln w="1000">
                <a:round/>
                <a:headEnd/>
                <a:tailEnd/>
              </a:ln>
            </p:spPr>
          </p:sp>
          <p:sp>
            <p:nvSpPr>
              <p:cNvPr id="297" name="map0-fr-idf">
                <a:extLst>
                  <a:ext uri="{FF2B5EF4-FFF2-40B4-BE49-F238E27FC236}">
                    <a16:creationId xmlns:a16="http://schemas.microsoft.com/office/drawing/2014/main" id="{A5D11A07-FFF2-C04F-A967-861BDC8C1DDD}"/>
                  </a:ext>
                </a:extLst>
              </p:cNvPr>
              <p:cNvSpPr>
                <a:spLocks noChangeArrowheads="1"/>
              </p:cNvSpPr>
              <p:nvPr/>
            </p:nvSpPr>
            <p:spPr bwMode="auto">
              <a:xfrm>
                <a:off x="984310" y="329742"/>
                <a:ext cx="242299" cy="197356"/>
              </a:xfrm>
              <a:custGeom>
                <a:avLst/>
                <a:gdLst/>
                <a:ahLst/>
                <a:cxnLst/>
                <a:rect l="0" t="0" r="0" b="0"/>
                <a:pathLst>
                  <a:path w="24230" h="19736">
                    <a:moveTo>
                      <a:pt x="3224" y="0"/>
                    </a:moveTo>
                    <a:lnTo>
                      <a:pt x="3224" y="0"/>
                    </a:lnTo>
                    <a:close/>
                    <a:moveTo>
                      <a:pt x="3224" y="97"/>
                    </a:moveTo>
                    <a:lnTo>
                      <a:pt x="2735" y="586"/>
                    </a:lnTo>
                    <a:lnTo>
                      <a:pt x="2344" y="1954"/>
                    </a:lnTo>
                    <a:lnTo>
                      <a:pt x="1954" y="2637"/>
                    </a:lnTo>
                    <a:lnTo>
                      <a:pt x="293" y="3126"/>
                    </a:lnTo>
                    <a:lnTo>
                      <a:pt x="0" y="3419"/>
                    </a:lnTo>
                    <a:lnTo>
                      <a:pt x="293" y="3908"/>
                    </a:lnTo>
                    <a:lnTo>
                      <a:pt x="293" y="4396"/>
                    </a:lnTo>
                    <a:lnTo>
                      <a:pt x="781" y="4494"/>
                    </a:lnTo>
                    <a:lnTo>
                      <a:pt x="488" y="4885"/>
                    </a:lnTo>
                    <a:lnTo>
                      <a:pt x="586" y="5080"/>
                    </a:lnTo>
                    <a:lnTo>
                      <a:pt x="1172" y="5666"/>
                    </a:lnTo>
                    <a:lnTo>
                      <a:pt x="1367" y="6448"/>
                    </a:lnTo>
                    <a:lnTo>
                      <a:pt x="1856" y="6839"/>
                    </a:lnTo>
                    <a:lnTo>
                      <a:pt x="1563" y="7522"/>
                    </a:lnTo>
                    <a:lnTo>
                      <a:pt x="1563" y="8109"/>
                    </a:lnTo>
                    <a:lnTo>
                      <a:pt x="2051" y="8597"/>
                    </a:lnTo>
                    <a:lnTo>
                      <a:pt x="1563" y="9379"/>
                    </a:lnTo>
                    <a:lnTo>
                      <a:pt x="2051" y="10356"/>
                    </a:lnTo>
                    <a:lnTo>
                      <a:pt x="2833" y="10942"/>
                    </a:lnTo>
                    <a:lnTo>
                      <a:pt x="3028" y="11626"/>
                    </a:lnTo>
                    <a:lnTo>
                      <a:pt x="3712" y="11724"/>
                    </a:lnTo>
                    <a:lnTo>
                      <a:pt x="3908" y="13091"/>
                    </a:lnTo>
                    <a:lnTo>
                      <a:pt x="4494" y="13775"/>
                    </a:lnTo>
                    <a:lnTo>
                      <a:pt x="5764" y="13971"/>
                    </a:lnTo>
                    <a:lnTo>
                      <a:pt x="5959" y="14948"/>
                    </a:lnTo>
                    <a:lnTo>
                      <a:pt x="6057" y="16609"/>
                    </a:lnTo>
                    <a:lnTo>
                      <a:pt x="8011" y="16413"/>
                    </a:lnTo>
                    <a:lnTo>
                      <a:pt x="8793" y="15632"/>
                    </a:lnTo>
                    <a:lnTo>
                      <a:pt x="9477" y="16218"/>
                    </a:lnTo>
                    <a:lnTo>
                      <a:pt x="11040" y="16316"/>
                    </a:lnTo>
                    <a:lnTo>
                      <a:pt x="11626" y="17195"/>
                    </a:lnTo>
                    <a:lnTo>
                      <a:pt x="12310" y="17586"/>
                    </a:lnTo>
                    <a:lnTo>
                      <a:pt x="12408" y="18563"/>
                    </a:lnTo>
                    <a:lnTo>
                      <a:pt x="11431" y="19247"/>
                    </a:lnTo>
                    <a:lnTo>
                      <a:pt x="12017" y="19735"/>
                    </a:lnTo>
                    <a:lnTo>
                      <a:pt x="12701" y="19344"/>
                    </a:lnTo>
                    <a:lnTo>
                      <a:pt x="14362" y="19442"/>
                    </a:lnTo>
                    <a:lnTo>
                      <a:pt x="14850" y="19247"/>
                    </a:lnTo>
                    <a:lnTo>
                      <a:pt x="15045" y="18758"/>
                    </a:lnTo>
                    <a:lnTo>
                      <a:pt x="15729" y="18856"/>
                    </a:lnTo>
                    <a:lnTo>
                      <a:pt x="15827" y="19344"/>
                    </a:lnTo>
                    <a:lnTo>
                      <a:pt x="17293" y="18465"/>
                    </a:lnTo>
                    <a:lnTo>
                      <a:pt x="17879" y="17781"/>
                    </a:lnTo>
                    <a:lnTo>
                      <a:pt x="18660" y="17000"/>
                    </a:lnTo>
                    <a:lnTo>
                      <a:pt x="18172" y="16413"/>
                    </a:lnTo>
                    <a:lnTo>
                      <a:pt x="18563" y="15534"/>
                    </a:lnTo>
                    <a:lnTo>
                      <a:pt x="19637" y="14948"/>
                    </a:lnTo>
                    <a:lnTo>
                      <a:pt x="21982" y="15143"/>
                    </a:lnTo>
                    <a:lnTo>
                      <a:pt x="22471" y="14655"/>
                    </a:lnTo>
                    <a:lnTo>
                      <a:pt x="22959" y="12505"/>
                    </a:lnTo>
                    <a:lnTo>
                      <a:pt x="23350" y="12017"/>
                    </a:lnTo>
                    <a:lnTo>
                      <a:pt x="23448" y="11235"/>
                    </a:lnTo>
                    <a:lnTo>
                      <a:pt x="24229" y="10942"/>
                    </a:lnTo>
                    <a:lnTo>
                      <a:pt x="24229" y="10454"/>
                    </a:lnTo>
                    <a:lnTo>
                      <a:pt x="23350" y="10454"/>
                    </a:lnTo>
                    <a:lnTo>
                      <a:pt x="23155" y="10063"/>
                    </a:lnTo>
                    <a:lnTo>
                      <a:pt x="23545" y="9477"/>
                    </a:lnTo>
                    <a:lnTo>
                      <a:pt x="23252" y="8597"/>
                    </a:lnTo>
                    <a:lnTo>
                      <a:pt x="22764" y="8304"/>
                    </a:lnTo>
                    <a:lnTo>
                      <a:pt x="22862" y="7522"/>
                    </a:lnTo>
                    <a:lnTo>
                      <a:pt x="23350" y="7132"/>
                    </a:lnTo>
                    <a:lnTo>
                      <a:pt x="23350" y="6839"/>
                    </a:lnTo>
                    <a:lnTo>
                      <a:pt x="23448" y="6643"/>
                    </a:lnTo>
                    <a:lnTo>
                      <a:pt x="22471" y="6448"/>
                    </a:lnTo>
                    <a:lnTo>
                      <a:pt x="22178" y="5666"/>
                    </a:lnTo>
                    <a:lnTo>
                      <a:pt x="21591" y="5471"/>
                    </a:lnTo>
                    <a:lnTo>
                      <a:pt x="20028" y="3908"/>
                    </a:lnTo>
                    <a:lnTo>
                      <a:pt x="19833" y="2637"/>
                    </a:lnTo>
                    <a:lnTo>
                      <a:pt x="19149" y="2149"/>
                    </a:lnTo>
                    <a:lnTo>
                      <a:pt x="18856" y="2344"/>
                    </a:lnTo>
                    <a:lnTo>
                      <a:pt x="18270" y="2833"/>
                    </a:lnTo>
                    <a:lnTo>
                      <a:pt x="17586" y="2637"/>
                    </a:lnTo>
                    <a:lnTo>
                      <a:pt x="16609" y="3028"/>
                    </a:lnTo>
                    <a:lnTo>
                      <a:pt x="15729" y="2540"/>
                    </a:lnTo>
                    <a:lnTo>
                      <a:pt x="15436" y="3028"/>
                    </a:lnTo>
                    <a:lnTo>
                      <a:pt x="14850" y="3126"/>
                    </a:lnTo>
                    <a:lnTo>
                      <a:pt x="13873" y="2442"/>
                    </a:lnTo>
                    <a:lnTo>
                      <a:pt x="13189" y="2931"/>
                    </a:lnTo>
                    <a:lnTo>
                      <a:pt x="12701" y="2540"/>
                    </a:lnTo>
                    <a:lnTo>
                      <a:pt x="10160" y="1074"/>
                    </a:lnTo>
                    <a:lnTo>
                      <a:pt x="9477" y="1367"/>
                    </a:lnTo>
                    <a:lnTo>
                      <a:pt x="8793" y="1563"/>
                    </a:lnTo>
                    <a:lnTo>
                      <a:pt x="7327" y="586"/>
                    </a:lnTo>
                    <a:lnTo>
                      <a:pt x="6545" y="1172"/>
                    </a:lnTo>
                    <a:lnTo>
                      <a:pt x="5373" y="1270"/>
                    </a:lnTo>
                    <a:lnTo>
                      <a:pt x="3810" y="1172"/>
                    </a:lnTo>
                    <a:lnTo>
                      <a:pt x="3419" y="586"/>
                    </a:lnTo>
                    <a:close/>
                    <a:moveTo>
                      <a:pt x="19149" y="2149"/>
                    </a:moveTo>
                    <a:lnTo>
                      <a:pt x="19149" y="2149"/>
                    </a:lnTo>
                    <a:close/>
                    <a:moveTo>
                      <a:pt x="1954" y="2637"/>
                    </a:moveTo>
                    <a:lnTo>
                      <a:pt x="1954" y="263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298" name="map0-fr-idfBox">
                <a:extLst>
                  <a:ext uri="{FF2B5EF4-FFF2-40B4-BE49-F238E27FC236}">
                    <a16:creationId xmlns:a16="http://schemas.microsoft.com/office/drawing/2014/main" id="{5B250720-A63A-1949-B478-5AB0BDF6C3C7}"/>
                  </a:ext>
                </a:extLst>
              </p:cNvPr>
              <p:cNvSpPr>
                <a:spLocks noChangeArrowheads="1"/>
              </p:cNvSpPr>
              <p:nvPr/>
            </p:nvSpPr>
            <p:spPr bwMode="auto">
              <a:xfrm>
                <a:off x="984310" y="347816"/>
                <a:ext cx="242299" cy="197356"/>
              </a:xfrm>
              <a:custGeom>
                <a:avLst/>
                <a:gdLst/>
                <a:ahLst/>
                <a:cxnLst/>
                <a:rect l="0" t="0" r="0" b="0"/>
                <a:pathLst>
                  <a:path w="24230" h="19736"/>
                </a:pathLst>
              </a:custGeom>
              <a:ln w="1000">
                <a:round/>
                <a:headEnd/>
                <a:tailEnd/>
              </a:ln>
            </p:spPr>
          </p:sp>
          <p:sp>
            <p:nvSpPr>
              <p:cNvPr id="299" name="map0-fr-lreBox">
                <a:extLst>
                  <a:ext uri="{FF2B5EF4-FFF2-40B4-BE49-F238E27FC236}">
                    <a16:creationId xmlns:a16="http://schemas.microsoft.com/office/drawing/2014/main" id="{49C71D18-F51E-854E-B427-AAB61F452B9B}"/>
                  </a:ext>
                </a:extLst>
              </p:cNvPr>
              <p:cNvSpPr>
                <a:spLocks noChangeArrowheads="1"/>
              </p:cNvSpPr>
              <p:nvPr/>
            </p:nvSpPr>
            <p:spPr bwMode="auto">
              <a:xfrm>
                <a:off x="1553908" y="1524138"/>
                <a:ext cx="169023" cy="147529"/>
              </a:xfrm>
              <a:custGeom>
                <a:avLst/>
                <a:gdLst/>
                <a:ahLst/>
                <a:cxnLst/>
                <a:rect l="0" t="0" r="0" b="0"/>
                <a:pathLst>
                  <a:path w="16902" h="14753"/>
                </a:pathLst>
              </a:custGeom>
              <a:ln w="1000">
                <a:round/>
                <a:headEnd/>
                <a:tailEnd/>
              </a:ln>
            </p:spPr>
          </p:sp>
          <p:sp>
            <p:nvSpPr>
              <p:cNvPr id="300" name="map0-fr-mayBox">
                <a:extLst>
                  <a:ext uri="{FF2B5EF4-FFF2-40B4-BE49-F238E27FC236}">
                    <a16:creationId xmlns:a16="http://schemas.microsoft.com/office/drawing/2014/main" id="{C95C53B0-8D2B-3045-B658-60912D822FFF}"/>
                  </a:ext>
                </a:extLst>
              </p:cNvPr>
              <p:cNvSpPr>
                <a:spLocks noChangeArrowheads="1"/>
              </p:cNvSpPr>
              <p:nvPr/>
            </p:nvSpPr>
            <p:spPr bwMode="auto">
              <a:xfrm>
                <a:off x="1319425" y="1518276"/>
                <a:ext cx="100632" cy="137759"/>
              </a:xfrm>
              <a:custGeom>
                <a:avLst/>
                <a:gdLst/>
                <a:ahLst/>
                <a:cxnLst/>
                <a:rect l="0" t="0" r="0" b="0"/>
                <a:pathLst>
                  <a:path w="10063" h="13776"/>
                </a:pathLst>
              </a:custGeom>
              <a:ln w="1000">
                <a:round/>
                <a:headEnd/>
                <a:tailEnd/>
              </a:ln>
            </p:spPr>
          </p:sp>
          <p:sp>
            <p:nvSpPr>
              <p:cNvPr id="301" name="map0-fr-mtqBox">
                <a:extLst>
                  <a:ext uri="{FF2B5EF4-FFF2-40B4-BE49-F238E27FC236}">
                    <a16:creationId xmlns:a16="http://schemas.microsoft.com/office/drawing/2014/main" id="{719076B3-1FE6-4148-A2C5-89FA83DFABD5}"/>
                  </a:ext>
                </a:extLst>
              </p:cNvPr>
              <p:cNvSpPr>
                <a:spLocks noChangeArrowheads="1"/>
              </p:cNvSpPr>
              <p:nvPr/>
            </p:nvSpPr>
            <p:spPr bwMode="auto">
              <a:xfrm>
                <a:off x="283793" y="1030747"/>
                <a:ext cx="153391" cy="180747"/>
              </a:xfrm>
              <a:custGeom>
                <a:avLst/>
                <a:gdLst/>
                <a:ahLst/>
                <a:cxnLst/>
                <a:rect l="0" t="0" r="0" b="0"/>
                <a:pathLst>
                  <a:path w="15339" h="18075"/>
                </a:pathLst>
              </a:custGeom>
              <a:ln w="1000">
                <a:round/>
                <a:headEnd/>
                <a:tailEnd/>
              </a:ln>
            </p:spPr>
          </p:sp>
          <p:sp>
            <p:nvSpPr>
              <p:cNvPr id="302" name="map0-fr-naq">
                <a:extLst>
                  <a:ext uri="{FF2B5EF4-FFF2-40B4-BE49-F238E27FC236}">
                    <a16:creationId xmlns:a16="http://schemas.microsoft.com/office/drawing/2014/main" id="{803DBDCC-2151-2F45-9FC2-A7A52BFB008C}"/>
                  </a:ext>
                </a:extLst>
              </p:cNvPr>
              <p:cNvSpPr>
                <a:spLocks noChangeArrowheads="1"/>
              </p:cNvSpPr>
              <p:nvPr/>
            </p:nvSpPr>
            <p:spPr bwMode="auto">
              <a:xfrm>
                <a:off x="559310" y="687328"/>
                <a:ext cx="561782" cy="766954"/>
              </a:xfrm>
              <a:custGeom>
                <a:avLst/>
                <a:gdLst/>
                <a:ahLst/>
                <a:cxnLst/>
                <a:rect l="0" t="0" r="0" b="0"/>
                <a:pathLst>
                  <a:path w="56178" h="76695">
                    <a:moveTo>
                      <a:pt x="25109" y="0"/>
                    </a:moveTo>
                    <a:lnTo>
                      <a:pt x="23936" y="1172"/>
                    </a:lnTo>
                    <a:lnTo>
                      <a:pt x="23741" y="1660"/>
                    </a:lnTo>
                    <a:lnTo>
                      <a:pt x="23545" y="1856"/>
                    </a:lnTo>
                    <a:lnTo>
                      <a:pt x="23155" y="1563"/>
                    </a:lnTo>
                    <a:lnTo>
                      <a:pt x="22959" y="1074"/>
                    </a:lnTo>
                    <a:lnTo>
                      <a:pt x="21298" y="1172"/>
                    </a:lnTo>
                    <a:lnTo>
                      <a:pt x="19833" y="1465"/>
                    </a:lnTo>
                    <a:lnTo>
                      <a:pt x="18172" y="1660"/>
                    </a:lnTo>
                    <a:lnTo>
                      <a:pt x="18172" y="2442"/>
                    </a:lnTo>
                    <a:lnTo>
                      <a:pt x="17390" y="3028"/>
                    </a:lnTo>
                    <a:lnTo>
                      <a:pt x="15436" y="2540"/>
                    </a:lnTo>
                    <a:lnTo>
                      <a:pt x="14264" y="3126"/>
                    </a:lnTo>
                    <a:lnTo>
                      <a:pt x="14850" y="3908"/>
                    </a:lnTo>
                    <a:lnTo>
                      <a:pt x="14850" y="4689"/>
                    </a:lnTo>
                    <a:lnTo>
                      <a:pt x="16218" y="5862"/>
                    </a:lnTo>
                    <a:lnTo>
                      <a:pt x="15925" y="6643"/>
                    </a:lnTo>
                    <a:lnTo>
                      <a:pt x="16902" y="7718"/>
                    </a:lnTo>
                    <a:lnTo>
                      <a:pt x="16413" y="8304"/>
                    </a:lnTo>
                    <a:lnTo>
                      <a:pt x="17097" y="9183"/>
                    </a:lnTo>
                    <a:lnTo>
                      <a:pt x="17195" y="10844"/>
                    </a:lnTo>
                    <a:lnTo>
                      <a:pt x="16902" y="11333"/>
                    </a:lnTo>
                    <a:lnTo>
                      <a:pt x="17293" y="12017"/>
                    </a:lnTo>
                    <a:lnTo>
                      <a:pt x="16902" y="12896"/>
                    </a:lnTo>
                    <a:lnTo>
                      <a:pt x="16902" y="13385"/>
                    </a:lnTo>
                    <a:lnTo>
                      <a:pt x="17390" y="12994"/>
                    </a:lnTo>
                    <a:lnTo>
                      <a:pt x="17977" y="13580"/>
                    </a:lnTo>
                    <a:lnTo>
                      <a:pt x="17195" y="14068"/>
                    </a:lnTo>
                    <a:lnTo>
                      <a:pt x="16902" y="14459"/>
                    </a:lnTo>
                    <a:lnTo>
                      <a:pt x="16218" y="14655"/>
                    </a:lnTo>
                    <a:lnTo>
                      <a:pt x="15436" y="15045"/>
                    </a:lnTo>
                    <a:lnTo>
                      <a:pt x="14459" y="14264"/>
                    </a:lnTo>
                    <a:lnTo>
                      <a:pt x="13385" y="14752"/>
                    </a:lnTo>
                    <a:lnTo>
                      <a:pt x="12994" y="13775"/>
                    </a:lnTo>
                    <a:lnTo>
                      <a:pt x="12114" y="13873"/>
                    </a:lnTo>
                    <a:lnTo>
                      <a:pt x="10356" y="14948"/>
                    </a:lnTo>
                    <a:lnTo>
                      <a:pt x="10747" y="15436"/>
                    </a:lnTo>
                    <a:lnTo>
                      <a:pt x="9770" y="16218"/>
                    </a:lnTo>
                    <a:lnTo>
                      <a:pt x="9672" y="16804"/>
                    </a:lnTo>
                    <a:lnTo>
                      <a:pt x="8793" y="16902"/>
                    </a:lnTo>
                    <a:lnTo>
                      <a:pt x="8304" y="16316"/>
                    </a:lnTo>
                    <a:lnTo>
                      <a:pt x="7034" y="16218"/>
                    </a:lnTo>
                    <a:lnTo>
                      <a:pt x="6936" y="15632"/>
                    </a:lnTo>
                    <a:lnTo>
                      <a:pt x="6252" y="15143"/>
                    </a:lnTo>
                    <a:lnTo>
                      <a:pt x="5275" y="15534"/>
                    </a:lnTo>
                    <a:lnTo>
                      <a:pt x="5862" y="16511"/>
                    </a:lnTo>
                    <a:lnTo>
                      <a:pt x="6741" y="16511"/>
                    </a:lnTo>
                    <a:lnTo>
                      <a:pt x="8206" y="17586"/>
                    </a:lnTo>
                    <a:lnTo>
                      <a:pt x="9477" y="17488"/>
                    </a:lnTo>
                    <a:lnTo>
                      <a:pt x="9770" y="17977"/>
                    </a:lnTo>
                    <a:lnTo>
                      <a:pt x="10551" y="18172"/>
                    </a:lnTo>
                    <a:lnTo>
                      <a:pt x="10844" y="19051"/>
                    </a:lnTo>
                    <a:lnTo>
                      <a:pt x="11431" y="19247"/>
                    </a:lnTo>
                    <a:lnTo>
                      <a:pt x="11333" y="19931"/>
                    </a:lnTo>
                    <a:lnTo>
                      <a:pt x="10649" y="19833"/>
                    </a:lnTo>
                    <a:lnTo>
                      <a:pt x="10356" y="20224"/>
                    </a:lnTo>
                    <a:lnTo>
                      <a:pt x="10942" y="21005"/>
                    </a:lnTo>
                    <a:lnTo>
                      <a:pt x="10649" y="22275"/>
                    </a:lnTo>
                    <a:lnTo>
                      <a:pt x="9867" y="22275"/>
                    </a:lnTo>
                    <a:lnTo>
                      <a:pt x="9965" y="23057"/>
                    </a:lnTo>
                    <a:lnTo>
                      <a:pt x="10160" y="23350"/>
                    </a:lnTo>
                    <a:lnTo>
                      <a:pt x="9281" y="23350"/>
                    </a:lnTo>
                    <a:lnTo>
                      <a:pt x="9183" y="22959"/>
                    </a:lnTo>
                    <a:lnTo>
                      <a:pt x="9672" y="22178"/>
                    </a:lnTo>
                    <a:lnTo>
                      <a:pt x="9281" y="21494"/>
                    </a:lnTo>
                    <a:lnTo>
                      <a:pt x="9086" y="20126"/>
                    </a:lnTo>
                    <a:lnTo>
                      <a:pt x="8109" y="19931"/>
                    </a:lnTo>
                    <a:lnTo>
                      <a:pt x="7229" y="18954"/>
                    </a:lnTo>
                    <a:lnTo>
                      <a:pt x="7132" y="21005"/>
                    </a:lnTo>
                    <a:lnTo>
                      <a:pt x="8500" y="22080"/>
                    </a:lnTo>
                    <a:lnTo>
                      <a:pt x="8988" y="25890"/>
                    </a:lnTo>
                    <a:lnTo>
                      <a:pt x="9672" y="25793"/>
                    </a:lnTo>
                    <a:lnTo>
                      <a:pt x="10942" y="26867"/>
                    </a:lnTo>
                    <a:lnTo>
                      <a:pt x="11821" y="27258"/>
                    </a:lnTo>
                    <a:lnTo>
                      <a:pt x="11919" y="27942"/>
                    </a:lnTo>
                    <a:lnTo>
                      <a:pt x="12505" y="28040"/>
                    </a:lnTo>
                    <a:lnTo>
                      <a:pt x="14459" y="29896"/>
                    </a:lnTo>
                    <a:lnTo>
                      <a:pt x="15436" y="34195"/>
                    </a:lnTo>
                    <a:lnTo>
                      <a:pt x="15534" y="35856"/>
                    </a:lnTo>
                    <a:lnTo>
                      <a:pt x="15241" y="36344"/>
                    </a:lnTo>
                    <a:lnTo>
                      <a:pt x="14166" y="31655"/>
                    </a:lnTo>
                    <a:lnTo>
                      <a:pt x="11040" y="28821"/>
                    </a:lnTo>
                    <a:lnTo>
                      <a:pt x="11137" y="27551"/>
                    </a:lnTo>
                    <a:lnTo>
                      <a:pt x="10551" y="27551"/>
                    </a:lnTo>
                    <a:lnTo>
                      <a:pt x="9574" y="29017"/>
                    </a:lnTo>
                    <a:lnTo>
                      <a:pt x="9281" y="34000"/>
                    </a:lnTo>
                    <a:lnTo>
                      <a:pt x="7913" y="43086"/>
                    </a:lnTo>
                    <a:lnTo>
                      <a:pt x="7913" y="44160"/>
                    </a:lnTo>
                    <a:lnTo>
                      <a:pt x="8304" y="42695"/>
                    </a:lnTo>
                    <a:lnTo>
                      <a:pt x="9183" y="41620"/>
                    </a:lnTo>
                    <a:lnTo>
                      <a:pt x="10356" y="42695"/>
                    </a:lnTo>
                    <a:lnTo>
                      <a:pt x="10844" y="43574"/>
                    </a:lnTo>
                    <a:lnTo>
                      <a:pt x="9281" y="43672"/>
                    </a:lnTo>
                    <a:lnTo>
                      <a:pt x="9086" y="43281"/>
                    </a:lnTo>
                    <a:lnTo>
                      <a:pt x="8500" y="43574"/>
                    </a:lnTo>
                    <a:lnTo>
                      <a:pt x="8304" y="44454"/>
                    </a:lnTo>
                    <a:lnTo>
                      <a:pt x="7718" y="45333"/>
                    </a:lnTo>
                    <a:lnTo>
                      <a:pt x="7718" y="46701"/>
                    </a:lnTo>
                    <a:lnTo>
                      <a:pt x="6643" y="52465"/>
                    </a:lnTo>
                    <a:lnTo>
                      <a:pt x="5275" y="57741"/>
                    </a:lnTo>
                    <a:lnTo>
                      <a:pt x="4396" y="61258"/>
                    </a:lnTo>
                    <a:lnTo>
                      <a:pt x="3517" y="62821"/>
                    </a:lnTo>
                    <a:lnTo>
                      <a:pt x="3224" y="63212"/>
                    </a:lnTo>
                    <a:lnTo>
                      <a:pt x="1856" y="64971"/>
                    </a:lnTo>
                    <a:lnTo>
                      <a:pt x="781" y="65362"/>
                    </a:lnTo>
                    <a:lnTo>
                      <a:pt x="0" y="65459"/>
                    </a:lnTo>
                    <a:lnTo>
                      <a:pt x="0" y="66143"/>
                    </a:lnTo>
                    <a:lnTo>
                      <a:pt x="781" y="66827"/>
                    </a:lnTo>
                    <a:lnTo>
                      <a:pt x="1856" y="66827"/>
                    </a:lnTo>
                    <a:lnTo>
                      <a:pt x="1856" y="67609"/>
                    </a:lnTo>
                    <a:lnTo>
                      <a:pt x="2735" y="67706"/>
                    </a:lnTo>
                    <a:lnTo>
                      <a:pt x="2931" y="67120"/>
                    </a:lnTo>
                    <a:lnTo>
                      <a:pt x="4787" y="67804"/>
                    </a:lnTo>
                    <a:lnTo>
                      <a:pt x="4982" y="68488"/>
                    </a:lnTo>
                    <a:lnTo>
                      <a:pt x="4591" y="68879"/>
                    </a:lnTo>
                    <a:lnTo>
                      <a:pt x="4591" y="70051"/>
                    </a:lnTo>
                    <a:lnTo>
                      <a:pt x="3712" y="70442"/>
                    </a:lnTo>
                    <a:lnTo>
                      <a:pt x="3712" y="71028"/>
                    </a:lnTo>
                    <a:lnTo>
                      <a:pt x="4201" y="71614"/>
                    </a:lnTo>
                    <a:lnTo>
                      <a:pt x="5178" y="71908"/>
                    </a:lnTo>
                    <a:lnTo>
                      <a:pt x="5373" y="71028"/>
                    </a:lnTo>
                    <a:lnTo>
                      <a:pt x="5862" y="70442"/>
                    </a:lnTo>
                    <a:lnTo>
                      <a:pt x="5862" y="71224"/>
                    </a:lnTo>
                    <a:lnTo>
                      <a:pt x="6252" y="71810"/>
                    </a:lnTo>
                    <a:lnTo>
                      <a:pt x="7327" y="71810"/>
                    </a:lnTo>
                    <a:lnTo>
                      <a:pt x="7816" y="72494"/>
                    </a:lnTo>
                    <a:lnTo>
                      <a:pt x="9281" y="72689"/>
                    </a:lnTo>
                    <a:lnTo>
                      <a:pt x="10649" y="73568"/>
                    </a:lnTo>
                    <a:lnTo>
                      <a:pt x="12994" y="73568"/>
                    </a:lnTo>
                    <a:lnTo>
                      <a:pt x="13091" y="74741"/>
                    </a:lnTo>
                    <a:lnTo>
                      <a:pt x="14655" y="76011"/>
                    </a:lnTo>
                    <a:lnTo>
                      <a:pt x="15241" y="76695"/>
                    </a:lnTo>
                    <a:lnTo>
                      <a:pt x="15925" y="76402"/>
                    </a:lnTo>
                    <a:lnTo>
                      <a:pt x="16511" y="76206"/>
                    </a:lnTo>
                    <a:lnTo>
                      <a:pt x="16804" y="76500"/>
                    </a:lnTo>
                    <a:lnTo>
                      <a:pt x="17293" y="76206"/>
                    </a:lnTo>
                    <a:lnTo>
                      <a:pt x="18367" y="75620"/>
                    </a:lnTo>
                    <a:lnTo>
                      <a:pt x="18465" y="74448"/>
                    </a:lnTo>
                    <a:lnTo>
                      <a:pt x="18954" y="74057"/>
                    </a:lnTo>
                    <a:lnTo>
                      <a:pt x="19247" y="72103"/>
                    </a:lnTo>
                    <a:lnTo>
                      <a:pt x="20126" y="72298"/>
                    </a:lnTo>
                    <a:lnTo>
                      <a:pt x="20517" y="72005"/>
                    </a:lnTo>
                    <a:lnTo>
                      <a:pt x="20028" y="71126"/>
                    </a:lnTo>
                    <a:lnTo>
                      <a:pt x="21689" y="69758"/>
                    </a:lnTo>
                    <a:lnTo>
                      <a:pt x="22666" y="67609"/>
                    </a:lnTo>
                    <a:lnTo>
                      <a:pt x="23252" y="66827"/>
                    </a:lnTo>
                    <a:lnTo>
                      <a:pt x="22080" y="65068"/>
                    </a:lnTo>
                    <a:lnTo>
                      <a:pt x="22666" y="64482"/>
                    </a:lnTo>
                    <a:lnTo>
                      <a:pt x="21689" y="62724"/>
                    </a:lnTo>
                    <a:lnTo>
                      <a:pt x="20028" y="62626"/>
                    </a:lnTo>
                    <a:lnTo>
                      <a:pt x="19637" y="61747"/>
                    </a:lnTo>
                    <a:lnTo>
                      <a:pt x="20028" y="60672"/>
                    </a:lnTo>
                    <a:lnTo>
                      <a:pt x="20614" y="59890"/>
                    </a:lnTo>
                    <a:lnTo>
                      <a:pt x="20419" y="58816"/>
                    </a:lnTo>
                    <a:lnTo>
                      <a:pt x="20908" y="58327"/>
                    </a:lnTo>
                    <a:lnTo>
                      <a:pt x="20224" y="57155"/>
                    </a:lnTo>
                    <a:lnTo>
                      <a:pt x="20810" y="56471"/>
                    </a:lnTo>
                    <a:lnTo>
                      <a:pt x="21494" y="56275"/>
                    </a:lnTo>
                    <a:lnTo>
                      <a:pt x="22080" y="56568"/>
                    </a:lnTo>
                    <a:lnTo>
                      <a:pt x="22862" y="55787"/>
                    </a:lnTo>
                    <a:lnTo>
                      <a:pt x="23252" y="56764"/>
                    </a:lnTo>
                    <a:lnTo>
                      <a:pt x="23545" y="57155"/>
                    </a:lnTo>
                    <a:lnTo>
                      <a:pt x="24132" y="56959"/>
                    </a:lnTo>
                    <a:lnTo>
                      <a:pt x="24132" y="56178"/>
                    </a:lnTo>
                    <a:lnTo>
                      <a:pt x="24327" y="55787"/>
                    </a:lnTo>
                    <a:lnTo>
                      <a:pt x="24522" y="55298"/>
                    </a:lnTo>
                    <a:lnTo>
                      <a:pt x="25206" y="55885"/>
                    </a:lnTo>
                    <a:lnTo>
                      <a:pt x="26183" y="54908"/>
                    </a:lnTo>
                    <a:lnTo>
                      <a:pt x="26574" y="55591"/>
                    </a:lnTo>
                    <a:lnTo>
                      <a:pt x="27649" y="55396"/>
                    </a:lnTo>
                    <a:lnTo>
                      <a:pt x="28724" y="55201"/>
                    </a:lnTo>
                    <a:lnTo>
                      <a:pt x="29212" y="54419"/>
                    </a:lnTo>
                    <a:lnTo>
                      <a:pt x="30971" y="54224"/>
                    </a:lnTo>
                    <a:lnTo>
                      <a:pt x="31850" y="55103"/>
                    </a:lnTo>
                    <a:lnTo>
                      <a:pt x="32241" y="54810"/>
                    </a:lnTo>
                    <a:lnTo>
                      <a:pt x="32827" y="54614"/>
                    </a:lnTo>
                    <a:lnTo>
                      <a:pt x="32534" y="53833"/>
                    </a:lnTo>
                    <a:lnTo>
                      <a:pt x="33413" y="53540"/>
                    </a:lnTo>
                    <a:lnTo>
                      <a:pt x="34586" y="53344"/>
                    </a:lnTo>
                    <a:lnTo>
                      <a:pt x="34390" y="52563"/>
                    </a:lnTo>
                    <a:lnTo>
                      <a:pt x="34683" y="52172"/>
                    </a:lnTo>
                    <a:lnTo>
                      <a:pt x="35074" y="51000"/>
                    </a:lnTo>
                    <a:lnTo>
                      <a:pt x="34390" y="50316"/>
                    </a:lnTo>
                    <a:lnTo>
                      <a:pt x="34781" y="48948"/>
                    </a:lnTo>
                    <a:lnTo>
                      <a:pt x="35660" y="49436"/>
                    </a:lnTo>
                    <a:lnTo>
                      <a:pt x="37028" y="49241"/>
                    </a:lnTo>
                    <a:lnTo>
                      <a:pt x="36442" y="47873"/>
                    </a:lnTo>
                    <a:lnTo>
                      <a:pt x="35954" y="46114"/>
                    </a:lnTo>
                    <a:lnTo>
                      <a:pt x="37126" y="46017"/>
                    </a:lnTo>
                    <a:lnTo>
                      <a:pt x="37419" y="45431"/>
                    </a:lnTo>
                    <a:lnTo>
                      <a:pt x="37419" y="45235"/>
                    </a:lnTo>
                    <a:lnTo>
                      <a:pt x="38005" y="44747"/>
                    </a:lnTo>
                    <a:lnTo>
                      <a:pt x="38103" y="43770"/>
                    </a:lnTo>
                    <a:lnTo>
                      <a:pt x="39373" y="43672"/>
                    </a:lnTo>
                    <a:lnTo>
                      <a:pt x="40252" y="42500"/>
                    </a:lnTo>
                    <a:lnTo>
                      <a:pt x="39862" y="42402"/>
                    </a:lnTo>
                    <a:lnTo>
                      <a:pt x="39764" y="41718"/>
                    </a:lnTo>
                    <a:lnTo>
                      <a:pt x="40839" y="41522"/>
                    </a:lnTo>
                    <a:lnTo>
                      <a:pt x="40839" y="41034"/>
                    </a:lnTo>
                    <a:lnTo>
                      <a:pt x="41327" y="40643"/>
                    </a:lnTo>
                    <a:lnTo>
                      <a:pt x="41913" y="39764"/>
                    </a:lnTo>
                    <a:lnTo>
                      <a:pt x="41327" y="39080"/>
                    </a:lnTo>
                    <a:lnTo>
                      <a:pt x="41327" y="38494"/>
                    </a:lnTo>
                    <a:lnTo>
                      <a:pt x="41816" y="38103"/>
                    </a:lnTo>
                    <a:lnTo>
                      <a:pt x="43183" y="37419"/>
                    </a:lnTo>
                    <a:lnTo>
                      <a:pt x="44649" y="38103"/>
                    </a:lnTo>
                    <a:lnTo>
                      <a:pt x="45919" y="39764"/>
                    </a:lnTo>
                    <a:lnTo>
                      <a:pt x="46603" y="39764"/>
                    </a:lnTo>
                    <a:lnTo>
                      <a:pt x="47580" y="38689"/>
                    </a:lnTo>
                    <a:lnTo>
                      <a:pt x="47971" y="39275"/>
                    </a:lnTo>
                    <a:lnTo>
                      <a:pt x="48655" y="38591"/>
                    </a:lnTo>
                    <a:lnTo>
                      <a:pt x="49632" y="38885"/>
                    </a:lnTo>
                    <a:lnTo>
                      <a:pt x="49632" y="39080"/>
                    </a:lnTo>
                    <a:lnTo>
                      <a:pt x="50413" y="38494"/>
                    </a:lnTo>
                    <a:lnTo>
                      <a:pt x="50120" y="37908"/>
                    </a:lnTo>
                    <a:lnTo>
                      <a:pt x="49729" y="37614"/>
                    </a:lnTo>
                    <a:lnTo>
                      <a:pt x="50316" y="36931"/>
                    </a:lnTo>
                    <a:lnTo>
                      <a:pt x="50706" y="36931"/>
                    </a:lnTo>
                    <a:lnTo>
                      <a:pt x="51000" y="35954"/>
                    </a:lnTo>
                    <a:lnTo>
                      <a:pt x="51293" y="35465"/>
                    </a:lnTo>
                    <a:lnTo>
                      <a:pt x="51097" y="34390"/>
                    </a:lnTo>
                    <a:lnTo>
                      <a:pt x="51879" y="33316"/>
                    </a:lnTo>
                    <a:lnTo>
                      <a:pt x="52954" y="32632"/>
                    </a:lnTo>
                    <a:lnTo>
                      <a:pt x="53051" y="30971"/>
                    </a:lnTo>
                    <a:lnTo>
                      <a:pt x="53540" y="31264"/>
                    </a:lnTo>
                    <a:lnTo>
                      <a:pt x="54224" y="31948"/>
                    </a:lnTo>
                    <a:lnTo>
                      <a:pt x="54810" y="31948"/>
                    </a:lnTo>
                    <a:lnTo>
                      <a:pt x="55103" y="31557"/>
                    </a:lnTo>
                    <a:lnTo>
                      <a:pt x="54810" y="30873"/>
                    </a:lnTo>
                    <a:lnTo>
                      <a:pt x="55103" y="29798"/>
                    </a:lnTo>
                    <a:lnTo>
                      <a:pt x="54908" y="28724"/>
                    </a:lnTo>
                    <a:lnTo>
                      <a:pt x="54614" y="28333"/>
                    </a:lnTo>
                    <a:lnTo>
                      <a:pt x="54614" y="27454"/>
                    </a:lnTo>
                    <a:lnTo>
                      <a:pt x="55103" y="26574"/>
                    </a:lnTo>
                    <a:lnTo>
                      <a:pt x="54908" y="25695"/>
                    </a:lnTo>
                    <a:lnTo>
                      <a:pt x="53637" y="24327"/>
                    </a:lnTo>
                    <a:lnTo>
                      <a:pt x="53442" y="23741"/>
                    </a:lnTo>
                    <a:lnTo>
                      <a:pt x="54712" y="23155"/>
                    </a:lnTo>
                    <a:lnTo>
                      <a:pt x="55298" y="22764"/>
                    </a:lnTo>
                    <a:lnTo>
                      <a:pt x="55494" y="21885"/>
                    </a:lnTo>
                    <a:lnTo>
                      <a:pt x="56178" y="21396"/>
                    </a:lnTo>
                    <a:lnTo>
                      <a:pt x="55982" y="20224"/>
                    </a:lnTo>
                    <a:lnTo>
                      <a:pt x="55494" y="19637"/>
                    </a:lnTo>
                    <a:lnTo>
                      <a:pt x="55396" y="17781"/>
                    </a:lnTo>
                    <a:lnTo>
                      <a:pt x="54712" y="16218"/>
                    </a:lnTo>
                    <a:lnTo>
                      <a:pt x="54028" y="16022"/>
                    </a:lnTo>
                    <a:lnTo>
                      <a:pt x="53540" y="15143"/>
                    </a:lnTo>
                    <a:lnTo>
                      <a:pt x="53149" y="15729"/>
                    </a:lnTo>
                    <a:lnTo>
                      <a:pt x="52758" y="15143"/>
                    </a:lnTo>
                    <a:lnTo>
                      <a:pt x="52758" y="14459"/>
                    </a:lnTo>
                    <a:lnTo>
                      <a:pt x="51977" y="13385"/>
                    </a:lnTo>
                    <a:lnTo>
                      <a:pt x="50022" y="13580"/>
                    </a:lnTo>
                    <a:lnTo>
                      <a:pt x="48850" y="13385"/>
                    </a:lnTo>
                    <a:lnTo>
                      <a:pt x="45821" y="12994"/>
                    </a:lnTo>
                    <a:lnTo>
                      <a:pt x="45528" y="13971"/>
                    </a:lnTo>
                    <a:lnTo>
                      <a:pt x="44454" y="13873"/>
                    </a:lnTo>
                    <a:lnTo>
                      <a:pt x="44160" y="13775"/>
                    </a:lnTo>
                    <a:lnTo>
                      <a:pt x="43477" y="13775"/>
                    </a:lnTo>
                    <a:lnTo>
                      <a:pt x="42988" y="13482"/>
                    </a:lnTo>
                    <a:lnTo>
                      <a:pt x="41913" y="14655"/>
                    </a:lnTo>
                    <a:lnTo>
                      <a:pt x="41718" y="14850"/>
                    </a:lnTo>
                    <a:lnTo>
                      <a:pt x="40741" y="13873"/>
                    </a:lnTo>
                    <a:lnTo>
                      <a:pt x="40252" y="14459"/>
                    </a:lnTo>
                    <a:lnTo>
                      <a:pt x="38591" y="14264"/>
                    </a:lnTo>
                    <a:lnTo>
                      <a:pt x="38982" y="14166"/>
                    </a:lnTo>
                    <a:lnTo>
                      <a:pt x="39080" y="13287"/>
                    </a:lnTo>
                    <a:lnTo>
                      <a:pt x="38494" y="12896"/>
                    </a:lnTo>
                    <a:lnTo>
                      <a:pt x="38103" y="11626"/>
                    </a:lnTo>
                    <a:lnTo>
                      <a:pt x="37126" y="11528"/>
                    </a:lnTo>
                    <a:lnTo>
                      <a:pt x="35367" y="10063"/>
                    </a:lnTo>
                    <a:lnTo>
                      <a:pt x="35660" y="9281"/>
                    </a:lnTo>
                    <a:lnTo>
                      <a:pt x="35660" y="8206"/>
                    </a:lnTo>
                    <a:lnTo>
                      <a:pt x="34586" y="7132"/>
                    </a:lnTo>
                    <a:lnTo>
                      <a:pt x="34390" y="6252"/>
                    </a:lnTo>
                    <a:lnTo>
                      <a:pt x="33413" y="5178"/>
                    </a:lnTo>
                    <a:lnTo>
                      <a:pt x="33022" y="3712"/>
                    </a:lnTo>
                    <a:lnTo>
                      <a:pt x="32632" y="3517"/>
                    </a:lnTo>
                    <a:lnTo>
                      <a:pt x="32143" y="2833"/>
                    </a:lnTo>
                    <a:lnTo>
                      <a:pt x="31655" y="3126"/>
                    </a:lnTo>
                    <a:lnTo>
                      <a:pt x="31752" y="3810"/>
                    </a:lnTo>
                    <a:lnTo>
                      <a:pt x="30189" y="4201"/>
                    </a:lnTo>
                    <a:lnTo>
                      <a:pt x="28431" y="4201"/>
                    </a:lnTo>
                    <a:lnTo>
                      <a:pt x="28431" y="2344"/>
                    </a:lnTo>
                    <a:lnTo>
                      <a:pt x="27063" y="1856"/>
                    </a:lnTo>
                    <a:lnTo>
                      <a:pt x="27063" y="1172"/>
                    </a:lnTo>
                    <a:lnTo>
                      <a:pt x="25890" y="977"/>
                    </a:lnTo>
                    <a:lnTo>
                      <a:pt x="25597"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303" name="map0-fr-naqBox">
                <a:extLst>
                  <a:ext uri="{FF2B5EF4-FFF2-40B4-BE49-F238E27FC236}">
                    <a16:creationId xmlns:a16="http://schemas.microsoft.com/office/drawing/2014/main" id="{4B751B2E-BC29-4143-8216-59EEE12C9D1E}"/>
                  </a:ext>
                </a:extLst>
              </p:cNvPr>
              <p:cNvSpPr>
                <a:spLocks noChangeArrowheads="1"/>
              </p:cNvSpPr>
              <p:nvPr/>
            </p:nvSpPr>
            <p:spPr bwMode="auto">
              <a:xfrm>
                <a:off x="559310" y="705402"/>
                <a:ext cx="561782" cy="766954"/>
              </a:xfrm>
              <a:custGeom>
                <a:avLst/>
                <a:gdLst/>
                <a:ahLst/>
                <a:cxnLst/>
                <a:rect l="0" t="0" r="0" b="0"/>
                <a:pathLst>
                  <a:path w="56178" h="76695"/>
                </a:pathLst>
              </a:custGeom>
              <a:ln w="1000">
                <a:round/>
                <a:headEnd/>
                <a:tailEnd/>
              </a:ln>
            </p:spPr>
          </p:sp>
          <p:sp>
            <p:nvSpPr>
              <p:cNvPr id="304" name="map0-fr-nor">
                <a:extLst>
                  <a:ext uri="{FF2B5EF4-FFF2-40B4-BE49-F238E27FC236}">
                    <a16:creationId xmlns:a16="http://schemas.microsoft.com/office/drawing/2014/main" id="{5D78655E-F936-AC45-9677-2F07408DF37A}"/>
                  </a:ext>
                </a:extLst>
              </p:cNvPr>
              <p:cNvSpPr>
                <a:spLocks noChangeArrowheads="1"/>
              </p:cNvSpPr>
              <p:nvPr/>
            </p:nvSpPr>
            <p:spPr bwMode="auto">
              <a:xfrm>
                <a:off x="595460" y="181236"/>
                <a:ext cx="430862" cy="331207"/>
              </a:xfrm>
              <a:custGeom>
                <a:avLst/>
                <a:gdLst/>
                <a:ahLst/>
                <a:cxnLst/>
                <a:rect l="0" t="0" r="0" b="0"/>
                <a:pathLst>
                  <a:path w="43086" h="33121">
                    <a:moveTo>
                      <a:pt x="37810" y="0"/>
                    </a:moveTo>
                    <a:lnTo>
                      <a:pt x="37908" y="0"/>
                    </a:lnTo>
                    <a:close/>
                    <a:moveTo>
                      <a:pt x="37908" y="0"/>
                    </a:moveTo>
                    <a:lnTo>
                      <a:pt x="37517" y="586"/>
                    </a:lnTo>
                    <a:lnTo>
                      <a:pt x="34879" y="2540"/>
                    </a:lnTo>
                    <a:lnTo>
                      <a:pt x="30385" y="3614"/>
                    </a:lnTo>
                    <a:lnTo>
                      <a:pt x="27356" y="4689"/>
                    </a:lnTo>
                    <a:lnTo>
                      <a:pt x="24913" y="6057"/>
                    </a:lnTo>
                    <a:lnTo>
                      <a:pt x="23448" y="8206"/>
                    </a:lnTo>
                    <a:lnTo>
                      <a:pt x="23155" y="9867"/>
                    </a:lnTo>
                    <a:lnTo>
                      <a:pt x="24327" y="10844"/>
                    </a:lnTo>
                    <a:lnTo>
                      <a:pt x="25890" y="11235"/>
                    </a:lnTo>
                    <a:lnTo>
                      <a:pt x="24425" y="11431"/>
                    </a:lnTo>
                    <a:lnTo>
                      <a:pt x="22080" y="12798"/>
                    </a:lnTo>
                    <a:lnTo>
                      <a:pt x="19540" y="13775"/>
                    </a:lnTo>
                    <a:lnTo>
                      <a:pt x="17488" y="12701"/>
                    </a:lnTo>
                    <a:lnTo>
                      <a:pt x="12505" y="11919"/>
                    </a:lnTo>
                    <a:lnTo>
                      <a:pt x="11431" y="11333"/>
                    </a:lnTo>
                    <a:lnTo>
                      <a:pt x="9574" y="11821"/>
                    </a:lnTo>
                    <a:lnTo>
                      <a:pt x="9086" y="11919"/>
                    </a:lnTo>
                    <a:lnTo>
                      <a:pt x="8988" y="10551"/>
                    </a:lnTo>
                    <a:lnTo>
                      <a:pt x="7425" y="8597"/>
                    </a:lnTo>
                    <a:lnTo>
                      <a:pt x="7913" y="7425"/>
                    </a:lnTo>
                    <a:lnTo>
                      <a:pt x="8597" y="7425"/>
                    </a:lnTo>
                    <a:lnTo>
                      <a:pt x="8011" y="5862"/>
                    </a:lnTo>
                    <a:lnTo>
                      <a:pt x="5373" y="5666"/>
                    </a:lnTo>
                    <a:lnTo>
                      <a:pt x="4005" y="6643"/>
                    </a:lnTo>
                    <a:lnTo>
                      <a:pt x="2442" y="5666"/>
                    </a:lnTo>
                    <a:lnTo>
                      <a:pt x="195" y="4982"/>
                    </a:lnTo>
                    <a:lnTo>
                      <a:pt x="0" y="5568"/>
                    </a:lnTo>
                    <a:lnTo>
                      <a:pt x="1172" y="6643"/>
                    </a:lnTo>
                    <a:lnTo>
                      <a:pt x="1172" y="7913"/>
                    </a:lnTo>
                    <a:lnTo>
                      <a:pt x="781" y="8500"/>
                    </a:lnTo>
                    <a:lnTo>
                      <a:pt x="1172" y="8988"/>
                    </a:lnTo>
                    <a:lnTo>
                      <a:pt x="1172" y="10063"/>
                    </a:lnTo>
                    <a:lnTo>
                      <a:pt x="1563" y="11040"/>
                    </a:lnTo>
                    <a:lnTo>
                      <a:pt x="2931" y="12603"/>
                    </a:lnTo>
                    <a:lnTo>
                      <a:pt x="3224" y="13971"/>
                    </a:lnTo>
                    <a:lnTo>
                      <a:pt x="3517" y="14459"/>
                    </a:lnTo>
                    <a:lnTo>
                      <a:pt x="3517" y="16609"/>
                    </a:lnTo>
                    <a:lnTo>
                      <a:pt x="4298" y="17977"/>
                    </a:lnTo>
                    <a:lnTo>
                      <a:pt x="4298" y="19735"/>
                    </a:lnTo>
                    <a:lnTo>
                      <a:pt x="3419" y="21298"/>
                    </a:lnTo>
                    <a:lnTo>
                      <a:pt x="4298" y="23448"/>
                    </a:lnTo>
                    <a:lnTo>
                      <a:pt x="5666" y="23741"/>
                    </a:lnTo>
                    <a:lnTo>
                      <a:pt x="5764" y="24327"/>
                    </a:lnTo>
                    <a:lnTo>
                      <a:pt x="5080" y="24620"/>
                    </a:lnTo>
                    <a:lnTo>
                      <a:pt x="4005" y="24620"/>
                    </a:lnTo>
                    <a:lnTo>
                      <a:pt x="4103" y="25402"/>
                    </a:lnTo>
                    <a:lnTo>
                      <a:pt x="4494" y="26574"/>
                    </a:lnTo>
                    <a:lnTo>
                      <a:pt x="5568" y="27454"/>
                    </a:lnTo>
                    <a:lnTo>
                      <a:pt x="6057" y="27551"/>
                    </a:lnTo>
                    <a:lnTo>
                      <a:pt x="6448" y="26965"/>
                    </a:lnTo>
                    <a:lnTo>
                      <a:pt x="7034" y="26867"/>
                    </a:lnTo>
                    <a:lnTo>
                      <a:pt x="7718" y="26086"/>
                    </a:lnTo>
                    <a:lnTo>
                      <a:pt x="8304" y="26574"/>
                    </a:lnTo>
                    <a:lnTo>
                      <a:pt x="8988" y="26574"/>
                    </a:lnTo>
                    <a:lnTo>
                      <a:pt x="9477" y="26770"/>
                    </a:lnTo>
                    <a:lnTo>
                      <a:pt x="9477" y="26867"/>
                    </a:lnTo>
                    <a:lnTo>
                      <a:pt x="10551" y="26965"/>
                    </a:lnTo>
                    <a:lnTo>
                      <a:pt x="11137" y="26574"/>
                    </a:lnTo>
                    <a:lnTo>
                      <a:pt x="12017" y="26965"/>
                    </a:lnTo>
                    <a:lnTo>
                      <a:pt x="12408" y="27649"/>
                    </a:lnTo>
                    <a:lnTo>
                      <a:pt x="13091" y="28137"/>
                    </a:lnTo>
                    <a:lnTo>
                      <a:pt x="13971" y="27551"/>
                    </a:lnTo>
                    <a:lnTo>
                      <a:pt x="14655" y="27942"/>
                    </a:lnTo>
                    <a:lnTo>
                      <a:pt x="16218" y="26965"/>
                    </a:lnTo>
                    <a:lnTo>
                      <a:pt x="17879" y="27160"/>
                    </a:lnTo>
                    <a:lnTo>
                      <a:pt x="18758" y="26867"/>
                    </a:lnTo>
                    <a:lnTo>
                      <a:pt x="19051" y="26281"/>
                    </a:lnTo>
                    <a:lnTo>
                      <a:pt x="19637" y="26183"/>
                    </a:lnTo>
                    <a:lnTo>
                      <a:pt x="20126" y="26672"/>
                    </a:lnTo>
                    <a:lnTo>
                      <a:pt x="20321" y="28040"/>
                    </a:lnTo>
                    <a:lnTo>
                      <a:pt x="21201" y="28235"/>
                    </a:lnTo>
                    <a:lnTo>
                      <a:pt x="21494" y="29408"/>
                    </a:lnTo>
                    <a:lnTo>
                      <a:pt x="22471" y="29408"/>
                    </a:lnTo>
                    <a:lnTo>
                      <a:pt x="24132" y="27942"/>
                    </a:lnTo>
                    <a:lnTo>
                      <a:pt x="25695" y="27844"/>
                    </a:lnTo>
                    <a:lnTo>
                      <a:pt x="26183" y="28528"/>
                    </a:lnTo>
                    <a:lnTo>
                      <a:pt x="26477" y="30678"/>
                    </a:lnTo>
                    <a:lnTo>
                      <a:pt x="27551" y="31068"/>
                    </a:lnTo>
                    <a:lnTo>
                      <a:pt x="28137" y="31948"/>
                    </a:lnTo>
                    <a:lnTo>
                      <a:pt x="29408" y="31948"/>
                    </a:lnTo>
                    <a:lnTo>
                      <a:pt x="29408" y="32339"/>
                    </a:lnTo>
                    <a:lnTo>
                      <a:pt x="29505" y="31752"/>
                    </a:lnTo>
                    <a:lnTo>
                      <a:pt x="29798" y="31752"/>
                    </a:lnTo>
                    <a:lnTo>
                      <a:pt x="30580" y="33022"/>
                    </a:lnTo>
                    <a:lnTo>
                      <a:pt x="31264" y="33120"/>
                    </a:lnTo>
                    <a:lnTo>
                      <a:pt x="31264" y="31752"/>
                    </a:lnTo>
                    <a:lnTo>
                      <a:pt x="30873" y="31166"/>
                    </a:lnTo>
                    <a:lnTo>
                      <a:pt x="30678" y="30678"/>
                    </a:lnTo>
                    <a:lnTo>
                      <a:pt x="31655" y="30189"/>
                    </a:lnTo>
                    <a:lnTo>
                      <a:pt x="32534" y="29994"/>
                    </a:lnTo>
                    <a:lnTo>
                      <a:pt x="33120" y="29212"/>
                    </a:lnTo>
                    <a:lnTo>
                      <a:pt x="33022" y="26965"/>
                    </a:lnTo>
                    <a:lnTo>
                      <a:pt x="31752" y="25890"/>
                    </a:lnTo>
                    <a:lnTo>
                      <a:pt x="31655" y="24913"/>
                    </a:lnTo>
                    <a:lnTo>
                      <a:pt x="31459" y="24718"/>
                    </a:lnTo>
                    <a:lnTo>
                      <a:pt x="32339" y="23936"/>
                    </a:lnTo>
                    <a:lnTo>
                      <a:pt x="33218" y="23936"/>
                    </a:lnTo>
                    <a:lnTo>
                      <a:pt x="35367" y="22862"/>
                    </a:lnTo>
                    <a:lnTo>
                      <a:pt x="36051" y="23057"/>
                    </a:lnTo>
                    <a:lnTo>
                      <a:pt x="37614" y="23057"/>
                    </a:lnTo>
                    <a:lnTo>
                      <a:pt x="37908" y="22666"/>
                    </a:lnTo>
                    <a:lnTo>
                      <a:pt x="37908" y="21787"/>
                    </a:lnTo>
                    <a:lnTo>
                      <a:pt x="39178" y="21201"/>
                    </a:lnTo>
                    <a:lnTo>
                      <a:pt x="39178" y="20224"/>
                    </a:lnTo>
                    <a:lnTo>
                      <a:pt x="39471" y="19931"/>
                    </a:lnTo>
                    <a:lnTo>
                      <a:pt x="39373" y="19735"/>
                    </a:lnTo>
                    <a:lnTo>
                      <a:pt x="39764" y="19344"/>
                    </a:lnTo>
                    <a:lnTo>
                      <a:pt x="39178" y="19247"/>
                    </a:lnTo>
                    <a:lnTo>
                      <a:pt x="39178" y="18758"/>
                    </a:lnTo>
                    <a:lnTo>
                      <a:pt x="38885" y="18270"/>
                    </a:lnTo>
                    <a:lnTo>
                      <a:pt x="39178" y="17977"/>
                    </a:lnTo>
                    <a:lnTo>
                      <a:pt x="40839" y="17488"/>
                    </a:lnTo>
                    <a:lnTo>
                      <a:pt x="41229" y="16804"/>
                    </a:lnTo>
                    <a:lnTo>
                      <a:pt x="41620" y="15436"/>
                    </a:lnTo>
                    <a:lnTo>
                      <a:pt x="42011" y="14948"/>
                    </a:lnTo>
                    <a:lnTo>
                      <a:pt x="42206" y="14166"/>
                    </a:lnTo>
                    <a:lnTo>
                      <a:pt x="42695" y="14557"/>
                    </a:lnTo>
                    <a:lnTo>
                      <a:pt x="43086" y="14362"/>
                    </a:lnTo>
                    <a:lnTo>
                      <a:pt x="42793" y="13971"/>
                    </a:lnTo>
                    <a:lnTo>
                      <a:pt x="42597" y="12505"/>
                    </a:lnTo>
                    <a:lnTo>
                      <a:pt x="42109" y="12017"/>
                    </a:lnTo>
                    <a:lnTo>
                      <a:pt x="42206" y="11528"/>
                    </a:lnTo>
                    <a:lnTo>
                      <a:pt x="42695" y="10747"/>
                    </a:lnTo>
                    <a:lnTo>
                      <a:pt x="42890" y="10258"/>
                    </a:lnTo>
                    <a:lnTo>
                      <a:pt x="42304" y="10258"/>
                    </a:lnTo>
                    <a:lnTo>
                      <a:pt x="42304" y="9281"/>
                    </a:lnTo>
                    <a:lnTo>
                      <a:pt x="41913" y="8695"/>
                    </a:lnTo>
                    <a:lnTo>
                      <a:pt x="42206" y="7522"/>
                    </a:lnTo>
                    <a:lnTo>
                      <a:pt x="42402" y="6839"/>
                    </a:lnTo>
                    <a:lnTo>
                      <a:pt x="41913" y="6839"/>
                    </a:lnTo>
                    <a:lnTo>
                      <a:pt x="42206" y="6252"/>
                    </a:lnTo>
                    <a:lnTo>
                      <a:pt x="42793" y="5568"/>
                    </a:lnTo>
                    <a:lnTo>
                      <a:pt x="42206" y="4494"/>
                    </a:lnTo>
                    <a:lnTo>
                      <a:pt x="42011" y="3419"/>
                    </a:lnTo>
                    <a:lnTo>
                      <a:pt x="39373" y="781"/>
                    </a:lnTo>
                    <a:lnTo>
                      <a:pt x="39080" y="195"/>
                    </a:lnTo>
                    <a:lnTo>
                      <a:pt x="38396" y="293"/>
                    </a:lnTo>
                    <a:close/>
                    <a:moveTo>
                      <a:pt x="25793" y="11235"/>
                    </a:moveTo>
                    <a:lnTo>
                      <a:pt x="25793" y="11235"/>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305" name="map0-fr-norBox">
                <a:extLst>
                  <a:ext uri="{FF2B5EF4-FFF2-40B4-BE49-F238E27FC236}">
                    <a16:creationId xmlns:a16="http://schemas.microsoft.com/office/drawing/2014/main" id="{D2B31023-6B4C-5F4F-99BE-2B03868315F9}"/>
                  </a:ext>
                </a:extLst>
              </p:cNvPr>
              <p:cNvSpPr>
                <a:spLocks noChangeArrowheads="1"/>
              </p:cNvSpPr>
              <p:nvPr/>
            </p:nvSpPr>
            <p:spPr bwMode="auto">
              <a:xfrm>
                <a:off x="595460" y="199310"/>
                <a:ext cx="430862" cy="331207"/>
              </a:xfrm>
              <a:custGeom>
                <a:avLst/>
                <a:gdLst/>
                <a:ahLst/>
                <a:cxnLst/>
                <a:rect l="0" t="0" r="0" b="0"/>
                <a:pathLst>
                  <a:path w="43086" h="33121"/>
                </a:pathLst>
              </a:custGeom>
              <a:ln w="1000">
                <a:round/>
                <a:headEnd/>
                <a:tailEnd/>
              </a:ln>
            </p:spPr>
          </p:sp>
          <p:sp>
            <p:nvSpPr>
              <p:cNvPr id="306" name="map0-fr-occ">
                <a:extLst>
                  <a:ext uri="{FF2B5EF4-FFF2-40B4-BE49-F238E27FC236}">
                    <a16:creationId xmlns:a16="http://schemas.microsoft.com/office/drawing/2014/main" id="{5CC938C1-5311-5A41-888C-CCE9914BD2F6}"/>
                  </a:ext>
                </a:extLst>
              </p:cNvPr>
              <p:cNvSpPr>
                <a:spLocks noChangeArrowheads="1"/>
              </p:cNvSpPr>
              <p:nvPr/>
            </p:nvSpPr>
            <p:spPr bwMode="auto">
              <a:xfrm>
                <a:off x="742989" y="1061524"/>
                <a:ext cx="662414" cy="480690"/>
              </a:xfrm>
              <a:custGeom>
                <a:avLst/>
                <a:gdLst/>
                <a:ahLst/>
                <a:cxnLst/>
                <a:rect l="0" t="0" r="0" b="0"/>
                <a:pathLst>
                  <a:path w="66241" h="48069">
                    <a:moveTo>
                      <a:pt x="24816" y="0"/>
                    </a:moveTo>
                    <a:lnTo>
                      <a:pt x="24816" y="0"/>
                    </a:lnTo>
                    <a:close/>
                    <a:moveTo>
                      <a:pt x="24816" y="0"/>
                    </a:moveTo>
                    <a:lnTo>
                      <a:pt x="23545" y="586"/>
                    </a:lnTo>
                    <a:lnTo>
                      <a:pt x="23350" y="586"/>
                    </a:lnTo>
                    <a:lnTo>
                      <a:pt x="22959" y="1074"/>
                    </a:lnTo>
                    <a:lnTo>
                      <a:pt x="22959" y="1660"/>
                    </a:lnTo>
                    <a:lnTo>
                      <a:pt x="23545" y="2344"/>
                    </a:lnTo>
                    <a:lnTo>
                      <a:pt x="22959" y="3224"/>
                    </a:lnTo>
                    <a:lnTo>
                      <a:pt x="22471" y="3614"/>
                    </a:lnTo>
                    <a:lnTo>
                      <a:pt x="22471" y="4103"/>
                    </a:lnTo>
                    <a:lnTo>
                      <a:pt x="21396" y="4298"/>
                    </a:lnTo>
                    <a:lnTo>
                      <a:pt x="21494" y="4982"/>
                    </a:lnTo>
                    <a:lnTo>
                      <a:pt x="21787" y="5080"/>
                    </a:lnTo>
                    <a:lnTo>
                      <a:pt x="21005" y="6252"/>
                    </a:lnTo>
                    <a:lnTo>
                      <a:pt x="19637" y="6350"/>
                    </a:lnTo>
                    <a:lnTo>
                      <a:pt x="19637" y="7327"/>
                    </a:lnTo>
                    <a:lnTo>
                      <a:pt x="19051" y="7816"/>
                    </a:lnTo>
                    <a:lnTo>
                      <a:pt x="18758" y="8597"/>
                    </a:lnTo>
                    <a:lnTo>
                      <a:pt x="17586" y="8695"/>
                    </a:lnTo>
                    <a:lnTo>
                      <a:pt x="18074" y="10454"/>
                    </a:lnTo>
                    <a:lnTo>
                      <a:pt x="18563" y="11626"/>
                    </a:lnTo>
                    <a:lnTo>
                      <a:pt x="18660" y="11821"/>
                    </a:lnTo>
                    <a:lnTo>
                      <a:pt x="17293" y="12017"/>
                    </a:lnTo>
                    <a:lnTo>
                      <a:pt x="16413" y="11528"/>
                    </a:lnTo>
                    <a:lnTo>
                      <a:pt x="16022" y="12896"/>
                    </a:lnTo>
                    <a:lnTo>
                      <a:pt x="16706" y="13580"/>
                    </a:lnTo>
                    <a:lnTo>
                      <a:pt x="16316" y="14752"/>
                    </a:lnTo>
                    <a:lnTo>
                      <a:pt x="16022" y="15143"/>
                    </a:lnTo>
                    <a:lnTo>
                      <a:pt x="16218" y="15925"/>
                    </a:lnTo>
                    <a:lnTo>
                      <a:pt x="15143" y="16120"/>
                    </a:lnTo>
                    <a:lnTo>
                      <a:pt x="14264" y="16413"/>
                    </a:lnTo>
                    <a:lnTo>
                      <a:pt x="14459" y="17195"/>
                    </a:lnTo>
                    <a:lnTo>
                      <a:pt x="13971" y="17390"/>
                    </a:lnTo>
                    <a:lnTo>
                      <a:pt x="13873" y="17390"/>
                    </a:lnTo>
                    <a:lnTo>
                      <a:pt x="13482" y="17683"/>
                    </a:lnTo>
                    <a:lnTo>
                      <a:pt x="12603" y="16804"/>
                    </a:lnTo>
                    <a:lnTo>
                      <a:pt x="10844" y="17000"/>
                    </a:lnTo>
                    <a:lnTo>
                      <a:pt x="10356" y="17781"/>
                    </a:lnTo>
                    <a:lnTo>
                      <a:pt x="9281" y="17977"/>
                    </a:lnTo>
                    <a:lnTo>
                      <a:pt x="8304" y="18172"/>
                    </a:lnTo>
                    <a:lnTo>
                      <a:pt x="7816" y="17488"/>
                    </a:lnTo>
                    <a:lnTo>
                      <a:pt x="6839" y="18465"/>
                    </a:lnTo>
                    <a:lnTo>
                      <a:pt x="6155" y="17879"/>
                    </a:lnTo>
                    <a:lnTo>
                      <a:pt x="5666" y="18758"/>
                    </a:lnTo>
                    <a:lnTo>
                      <a:pt x="5764" y="19540"/>
                    </a:lnTo>
                    <a:lnTo>
                      <a:pt x="5080" y="19735"/>
                    </a:lnTo>
                    <a:lnTo>
                      <a:pt x="4787" y="19344"/>
                    </a:lnTo>
                    <a:lnTo>
                      <a:pt x="4494" y="18367"/>
                    </a:lnTo>
                    <a:lnTo>
                      <a:pt x="3712" y="19149"/>
                    </a:lnTo>
                    <a:lnTo>
                      <a:pt x="3028" y="18856"/>
                    </a:lnTo>
                    <a:lnTo>
                      <a:pt x="2442" y="19051"/>
                    </a:lnTo>
                    <a:lnTo>
                      <a:pt x="1856" y="19735"/>
                    </a:lnTo>
                    <a:lnTo>
                      <a:pt x="2540" y="20908"/>
                    </a:lnTo>
                    <a:lnTo>
                      <a:pt x="2051" y="21396"/>
                    </a:lnTo>
                    <a:lnTo>
                      <a:pt x="2247" y="22471"/>
                    </a:lnTo>
                    <a:lnTo>
                      <a:pt x="1660" y="23252"/>
                    </a:lnTo>
                    <a:lnTo>
                      <a:pt x="1172" y="24327"/>
                    </a:lnTo>
                    <a:lnTo>
                      <a:pt x="1660" y="25206"/>
                    </a:lnTo>
                    <a:lnTo>
                      <a:pt x="3321" y="25304"/>
                    </a:lnTo>
                    <a:lnTo>
                      <a:pt x="4396" y="27063"/>
                    </a:lnTo>
                    <a:lnTo>
                      <a:pt x="3712" y="27649"/>
                    </a:lnTo>
                    <a:lnTo>
                      <a:pt x="4885" y="29408"/>
                    </a:lnTo>
                    <a:lnTo>
                      <a:pt x="4298" y="30189"/>
                    </a:lnTo>
                    <a:lnTo>
                      <a:pt x="3321" y="32339"/>
                    </a:lnTo>
                    <a:lnTo>
                      <a:pt x="1660" y="33706"/>
                    </a:lnTo>
                    <a:lnTo>
                      <a:pt x="2149" y="34586"/>
                    </a:lnTo>
                    <a:lnTo>
                      <a:pt x="1758" y="34879"/>
                    </a:lnTo>
                    <a:lnTo>
                      <a:pt x="879" y="34683"/>
                    </a:lnTo>
                    <a:lnTo>
                      <a:pt x="586" y="36637"/>
                    </a:lnTo>
                    <a:lnTo>
                      <a:pt x="195" y="37028"/>
                    </a:lnTo>
                    <a:lnTo>
                      <a:pt x="0" y="38201"/>
                    </a:lnTo>
                    <a:lnTo>
                      <a:pt x="195" y="38201"/>
                    </a:lnTo>
                    <a:lnTo>
                      <a:pt x="1270" y="38787"/>
                    </a:lnTo>
                    <a:lnTo>
                      <a:pt x="2442" y="39666"/>
                    </a:lnTo>
                    <a:lnTo>
                      <a:pt x="2540" y="40350"/>
                    </a:lnTo>
                    <a:lnTo>
                      <a:pt x="3517" y="41132"/>
                    </a:lnTo>
                    <a:lnTo>
                      <a:pt x="4298" y="41132"/>
                    </a:lnTo>
                    <a:lnTo>
                      <a:pt x="6252" y="40350"/>
                    </a:lnTo>
                    <a:lnTo>
                      <a:pt x="7132" y="41229"/>
                    </a:lnTo>
                    <a:lnTo>
                      <a:pt x="8304" y="41620"/>
                    </a:lnTo>
                    <a:lnTo>
                      <a:pt x="8695" y="40839"/>
                    </a:lnTo>
                    <a:lnTo>
                      <a:pt x="9183" y="41132"/>
                    </a:lnTo>
                    <a:lnTo>
                      <a:pt x="12798" y="41327"/>
                    </a:lnTo>
                    <a:lnTo>
                      <a:pt x="12896" y="38396"/>
                    </a:lnTo>
                    <a:lnTo>
                      <a:pt x="13775" y="38494"/>
                    </a:lnTo>
                    <a:lnTo>
                      <a:pt x="15045" y="39275"/>
                    </a:lnTo>
                    <a:lnTo>
                      <a:pt x="15339" y="39471"/>
                    </a:lnTo>
                    <a:lnTo>
                      <a:pt x="17195" y="39764"/>
                    </a:lnTo>
                    <a:lnTo>
                      <a:pt x="17977" y="39764"/>
                    </a:lnTo>
                    <a:lnTo>
                      <a:pt x="19051" y="41132"/>
                    </a:lnTo>
                    <a:lnTo>
                      <a:pt x="21591" y="40936"/>
                    </a:lnTo>
                    <a:lnTo>
                      <a:pt x="22666" y="42597"/>
                    </a:lnTo>
                    <a:lnTo>
                      <a:pt x="23545" y="42206"/>
                    </a:lnTo>
                    <a:lnTo>
                      <a:pt x="26183" y="42597"/>
                    </a:lnTo>
                    <a:lnTo>
                      <a:pt x="26477" y="44356"/>
                    </a:lnTo>
                    <a:lnTo>
                      <a:pt x="27356" y="45137"/>
                    </a:lnTo>
                    <a:lnTo>
                      <a:pt x="29212" y="45724"/>
                    </a:lnTo>
                    <a:lnTo>
                      <a:pt x="29212" y="46798"/>
                    </a:lnTo>
                    <a:lnTo>
                      <a:pt x="30189" y="47580"/>
                    </a:lnTo>
                    <a:lnTo>
                      <a:pt x="30873" y="47482"/>
                    </a:lnTo>
                    <a:lnTo>
                      <a:pt x="31948" y="46212"/>
                    </a:lnTo>
                    <a:lnTo>
                      <a:pt x="33218" y="46017"/>
                    </a:lnTo>
                    <a:lnTo>
                      <a:pt x="35172" y="46603"/>
                    </a:lnTo>
                    <a:lnTo>
                      <a:pt x="36931" y="48068"/>
                    </a:lnTo>
                    <a:lnTo>
                      <a:pt x="37321" y="47482"/>
                    </a:lnTo>
                    <a:lnTo>
                      <a:pt x="37810" y="47482"/>
                    </a:lnTo>
                    <a:lnTo>
                      <a:pt x="38201" y="47775"/>
                    </a:lnTo>
                    <a:lnTo>
                      <a:pt x="38591" y="47580"/>
                    </a:lnTo>
                    <a:lnTo>
                      <a:pt x="38591" y="46798"/>
                    </a:lnTo>
                    <a:lnTo>
                      <a:pt x="40350" y="46310"/>
                    </a:lnTo>
                    <a:lnTo>
                      <a:pt x="40936" y="45528"/>
                    </a:lnTo>
                    <a:lnTo>
                      <a:pt x="41913" y="45235"/>
                    </a:lnTo>
                    <a:lnTo>
                      <a:pt x="43183" y="45235"/>
                    </a:lnTo>
                    <a:lnTo>
                      <a:pt x="43965" y="46114"/>
                    </a:lnTo>
                    <a:lnTo>
                      <a:pt x="44942" y="46212"/>
                    </a:lnTo>
                    <a:lnTo>
                      <a:pt x="44942" y="45137"/>
                    </a:lnTo>
                    <a:lnTo>
                      <a:pt x="44454" y="44551"/>
                    </a:lnTo>
                    <a:lnTo>
                      <a:pt x="43574" y="44160"/>
                    </a:lnTo>
                    <a:lnTo>
                      <a:pt x="43477" y="38885"/>
                    </a:lnTo>
                    <a:lnTo>
                      <a:pt x="43379" y="37224"/>
                    </a:lnTo>
                    <a:lnTo>
                      <a:pt x="43477" y="35172"/>
                    </a:lnTo>
                    <a:lnTo>
                      <a:pt x="42793" y="35270"/>
                    </a:lnTo>
                    <a:lnTo>
                      <a:pt x="42206" y="34390"/>
                    </a:lnTo>
                    <a:lnTo>
                      <a:pt x="42597" y="33609"/>
                    </a:lnTo>
                    <a:lnTo>
                      <a:pt x="43672" y="34488"/>
                    </a:lnTo>
                    <a:lnTo>
                      <a:pt x="44551" y="33804"/>
                    </a:lnTo>
                    <a:lnTo>
                      <a:pt x="45137" y="33218"/>
                    </a:lnTo>
                    <a:lnTo>
                      <a:pt x="45235" y="32632"/>
                    </a:lnTo>
                    <a:lnTo>
                      <a:pt x="45235" y="32241"/>
                    </a:lnTo>
                    <a:lnTo>
                      <a:pt x="47385" y="31655"/>
                    </a:lnTo>
                    <a:lnTo>
                      <a:pt x="47678" y="31068"/>
                    </a:lnTo>
                    <a:lnTo>
                      <a:pt x="49339" y="30971"/>
                    </a:lnTo>
                    <a:lnTo>
                      <a:pt x="49925" y="30385"/>
                    </a:lnTo>
                    <a:lnTo>
                      <a:pt x="53149" y="27747"/>
                    </a:lnTo>
                    <a:lnTo>
                      <a:pt x="55201" y="26281"/>
                    </a:lnTo>
                    <a:lnTo>
                      <a:pt x="55982" y="26379"/>
                    </a:lnTo>
                    <a:lnTo>
                      <a:pt x="56959" y="26477"/>
                    </a:lnTo>
                    <a:lnTo>
                      <a:pt x="56959" y="27649"/>
                    </a:lnTo>
                    <a:lnTo>
                      <a:pt x="58327" y="27551"/>
                    </a:lnTo>
                    <a:lnTo>
                      <a:pt x="59011" y="27649"/>
                    </a:lnTo>
                    <a:lnTo>
                      <a:pt x="59597" y="26379"/>
                    </a:lnTo>
                    <a:lnTo>
                      <a:pt x="61551" y="25206"/>
                    </a:lnTo>
                    <a:lnTo>
                      <a:pt x="61063" y="24522"/>
                    </a:lnTo>
                    <a:lnTo>
                      <a:pt x="61649" y="23252"/>
                    </a:lnTo>
                    <a:lnTo>
                      <a:pt x="63408" y="23448"/>
                    </a:lnTo>
                    <a:lnTo>
                      <a:pt x="63896" y="20224"/>
                    </a:lnTo>
                    <a:lnTo>
                      <a:pt x="66241" y="18856"/>
                    </a:lnTo>
                    <a:lnTo>
                      <a:pt x="66241" y="18074"/>
                    </a:lnTo>
                    <a:lnTo>
                      <a:pt x="64482" y="16316"/>
                    </a:lnTo>
                    <a:lnTo>
                      <a:pt x="64482" y="14948"/>
                    </a:lnTo>
                    <a:lnTo>
                      <a:pt x="63408" y="13287"/>
                    </a:lnTo>
                    <a:lnTo>
                      <a:pt x="61258" y="12017"/>
                    </a:lnTo>
                    <a:lnTo>
                      <a:pt x="61063" y="12994"/>
                    </a:lnTo>
                    <a:lnTo>
                      <a:pt x="60281" y="13091"/>
                    </a:lnTo>
                    <a:lnTo>
                      <a:pt x="59988" y="12114"/>
                    </a:lnTo>
                    <a:lnTo>
                      <a:pt x="59109" y="12310"/>
                    </a:lnTo>
                    <a:lnTo>
                      <a:pt x="59011" y="13482"/>
                    </a:lnTo>
                    <a:lnTo>
                      <a:pt x="58327" y="13287"/>
                    </a:lnTo>
                    <a:lnTo>
                      <a:pt x="56862" y="12310"/>
                    </a:lnTo>
                    <a:lnTo>
                      <a:pt x="56178" y="12701"/>
                    </a:lnTo>
                    <a:lnTo>
                      <a:pt x="56178" y="10942"/>
                    </a:lnTo>
                    <a:lnTo>
                      <a:pt x="54908" y="10160"/>
                    </a:lnTo>
                    <a:lnTo>
                      <a:pt x="55103" y="8890"/>
                    </a:lnTo>
                    <a:lnTo>
                      <a:pt x="54126" y="7816"/>
                    </a:lnTo>
                    <a:lnTo>
                      <a:pt x="53637" y="5568"/>
                    </a:lnTo>
                    <a:lnTo>
                      <a:pt x="52172" y="3614"/>
                    </a:lnTo>
                    <a:lnTo>
                      <a:pt x="51000" y="3908"/>
                    </a:lnTo>
                    <a:lnTo>
                      <a:pt x="50804" y="3028"/>
                    </a:lnTo>
                    <a:lnTo>
                      <a:pt x="50218" y="3028"/>
                    </a:lnTo>
                    <a:lnTo>
                      <a:pt x="50022" y="3810"/>
                    </a:lnTo>
                    <a:lnTo>
                      <a:pt x="48459" y="4298"/>
                    </a:lnTo>
                    <a:lnTo>
                      <a:pt x="47385" y="1563"/>
                    </a:lnTo>
                    <a:lnTo>
                      <a:pt x="45724" y="2149"/>
                    </a:lnTo>
                    <a:lnTo>
                      <a:pt x="45235" y="3224"/>
                    </a:lnTo>
                    <a:lnTo>
                      <a:pt x="44160" y="2442"/>
                    </a:lnTo>
                    <a:lnTo>
                      <a:pt x="43281" y="5178"/>
                    </a:lnTo>
                    <a:lnTo>
                      <a:pt x="42500" y="7132"/>
                    </a:lnTo>
                    <a:lnTo>
                      <a:pt x="41913" y="6448"/>
                    </a:lnTo>
                    <a:lnTo>
                      <a:pt x="41718" y="4787"/>
                    </a:lnTo>
                    <a:lnTo>
                      <a:pt x="41132" y="4787"/>
                    </a:lnTo>
                    <a:lnTo>
                      <a:pt x="40936" y="3028"/>
                    </a:lnTo>
                    <a:lnTo>
                      <a:pt x="39666" y="3224"/>
                    </a:lnTo>
                    <a:lnTo>
                      <a:pt x="39568" y="2149"/>
                    </a:lnTo>
                    <a:lnTo>
                      <a:pt x="39373" y="1856"/>
                    </a:lnTo>
                    <a:lnTo>
                      <a:pt x="37712" y="3321"/>
                    </a:lnTo>
                    <a:lnTo>
                      <a:pt x="37712" y="4787"/>
                    </a:lnTo>
                    <a:lnTo>
                      <a:pt x="37224" y="4787"/>
                    </a:lnTo>
                    <a:lnTo>
                      <a:pt x="37028" y="6155"/>
                    </a:lnTo>
                    <a:lnTo>
                      <a:pt x="36637" y="6350"/>
                    </a:lnTo>
                    <a:lnTo>
                      <a:pt x="36344" y="7034"/>
                    </a:lnTo>
                    <a:lnTo>
                      <a:pt x="34488" y="7034"/>
                    </a:lnTo>
                    <a:lnTo>
                      <a:pt x="34195" y="6839"/>
                    </a:lnTo>
                    <a:lnTo>
                      <a:pt x="33413" y="6839"/>
                    </a:lnTo>
                    <a:lnTo>
                      <a:pt x="32925" y="7620"/>
                    </a:lnTo>
                    <a:lnTo>
                      <a:pt x="32241" y="7522"/>
                    </a:lnTo>
                    <a:lnTo>
                      <a:pt x="32534" y="6545"/>
                    </a:lnTo>
                    <a:lnTo>
                      <a:pt x="31850" y="6252"/>
                    </a:lnTo>
                    <a:lnTo>
                      <a:pt x="32534" y="4396"/>
                    </a:lnTo>
                    <a:lnTo>
                      <a:pt x="31557" y="3614"/>
                    </a:lnTo>
                    <a:lnTo>
                      <a:pt x="31264" y="1465"/>
                    </a:lnTo>
                    <a:lnTo>
                      <a:pt x="30189" y="1172"/>
                    </a:lnTo>
                    <a:lnTo>
                      <a:pt x="29603" y="1856"/>
                    </a:lnTo>
                    <a:lnTo>
                      <a:pt x="29212" y="1270"/>
                    </a:lnTo>
                    <a:lnTo>
                      <a:pt x="28235" y="2344"/>
                    </a:lnTo>
                    <a:lnTo>
                      <a:pt x="27551" y="2344"/>
                    </a:lnTo>
                    <a:lnTo>
                      <a:pt x="26281" y="683"/>
                    </a:lnTo>
                    <a:close/>
                    <a:moveTo>
                      <a:pt x="39373" y="1856"/>
                    </a:moveTo>
                    <a:lnTo>
                      <a:pt x="39373" y="1856"/>
                    </a:lnTo>
                    <a:close/>
                    <a:moveTo>
                      <a:pt x="12603" y="16804"/>
                    </a:moveTo>
                    <a:lnTo>
                      <a:pt x="12603" y="16804"/>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307" name="map0-fr-occBox">
                <a:extLst>
                  <a:ext uri="{FF2B5EF4-FFF2-40B4-BE49-F238E27FC236}">
                    <a16:creationId xmlns:a16="http://schemas.microsoft.com/office/drawing/2014/main" id="{0D52705B-0CEF-B647-8AFE-D515493B76FB}"/>
                  </a:ext>
                </a:extLst>
              </p:cNvPr>
              <p:cNvSpPr>
                <a:spLocks noChangeArrowheads="1"/>
              </p:cNvSpPr>
              <p:nvPr/>
            </p:nvSpPr>
            <p:spPr bwMode="auto">
              <a:xfrm>
                <a:off x="742989" y="1079598"/>
                <a:ext cx="661437" cy="480690"/>
              </a:xfrm>
              <a:custGeom>
                <a:avLst/>
                <a:gdLst/>
                <a:ahLst/>
                <a:cxnLst/>
                <a:rect l="0" t="0" r="0" b="0"/>
                <a:pathLst>
                  <a:path w="66144" h="48069"/>
                </a:pathLst>
              </a:custGeom>
              <a:ln w="1000">
                <a:round/>
                <a:headEnd/>
                <a:tailEnd/>
              </a:ln>
            </p:spPr>
          </p:sp>
          <p:sp>
            <p:nvSpPr>
              <p:cNvPr id="308" name="map0-fr-pac">
                <a:extLst>
                  <a:ext uri="{FF2B5EF4-FFF2-40B4-BE49-F238E27FC236}">
                    <a16:creationId xmlns:a16="http://schemas.microsoft.com/office/drawing/2014/main" id="{19481877-EE6F-0840-B7D3-B7D1F520B49E}"/>
                  </a:ext>
                </a:extLst>
              </p:cNvPr>
              <p:cNvSpPr>
                <a:spLocks noChangeArrowheads="1"/>
              </p:cNvSpPr>
              <p:nvPr/>
            </p:nvSpPr>
            <p:spPr bwMode="auto">
              <a:xfrm>
                <a:off x="1329449" y="1037825"/>
                <a:ext cx="429885" cy="370287"/>
              </a:xfrm>
              <a:custGeom>
                <a:avLst/>
                <a:gdLst/>
                <a:ahLst/>
                <a:cxnLst/>
                <a:rect l="0" t="0" r="0" b="0"/>
                <a:pathLst>
                  <a:path w="42989" h="37029">
                    <a:moveTo>
                      <a:pt x="27258" y="0"/>
                    </a:moveTo>
                    <a:lnTo>
                      <a:pt x="26672" y="293"/>
                    </a:lnTo>
                    <a:lnTo>
                      <a:pt x="26574" y="1172"/>
                    </a:lnTo>
                    <a:lnTo>
                      <a:pt x="25499" y="1270"/>
                    </a:lnTo>
                    <a:lnTo>
                      <a:pt x="25304" y="488"/>
                    </a:lnTo>
                    <a:lnTo>
                      <a:pt x="25011" y="97"/>
                    </a:lnTo>
                    <a:lnTo>
                      <a:pt x="23936" y="195"/>
                    </a:lnTo>
                    <a:lnTo>
                      <a:pt x="23448" y="586"/>
                    </a:lnTo>
                    <a:lnTo>
                      <a:pt x="23252" y="1856"/>
                    </a:lnTo>
                    <a:lnTo>
                      <a:pt x="23350" y="2149"/>
                    </a:lnTo>
                    <a:lnTo>
                      <a:pt x="24620" y="2247"/>
                    </a:lnTo>
                    <a:lnTo>
                      <a:pt x="24913" y="3028"/>
                    </a:lnTo>
                    <a:lnTo>
                      <a:pt x="25402" y="3321"/>
                    </a:lnTo>
                    <a:lnTo>
                      <a:pt x="25402" y="4591"/>
                    </a:lnTo>
                    <a:lnTo>
                      <a:pt x="24229" y="4494"/>
                    </a:lnTo>
                    <a:lnTo>
                      <a:pt x="23741" y="5080"/>
                    </a:lnTo>
                    <a:lnTo>
                      <a:pt x="22373" y="4885"/>
                    </a:lnTo>
                    <a:lnTo>
                      <a:pt x="21591" y="5471"/>
                    </a:lnTo>
                    <a:lnTo>
                      <a:pt x="21103" y="5275"/>
                    </a:lnTo>
                    <a:lnTo>
                      <a:pt x="20321" y="5862"/>
                    </a:lnTo>
                    <a:lnTo>
                      <a:pt x="20614" y="6448"/>
                    </a:lnTo>
                    <a:lnTo>
                      <a:pt x="20126" y="6839"/>
                    </a:lnTo>
                    <a:lnTo>
                      <a:pt x="18563" y="6839"/>
                    </a:lnTo>
                    <a:lnTo>
                      <a:pt x="18563" y="7620"/>
                    </a:lnTo>
                    <a:lnTo>
                      <a:pt x="19051" y="7816"/>
                    </a:lnTo>
                    <a:lnTo>
                      <a:pt x="18856" y="8304"/>
                    </a:lnTo>
                    <a:lnTo>
                      <a:pt x="17879" y="8695"/>
                    </a:lnTo>
                    <a:lnTo>
                      <a:pt x="16609" y="8793"/>
                    </a:lnTo>
                    <a:lnTo>
                      <a:pt x="16218" y="9965"/>
                    </a:lnTo>
                    <a:lnTo>
                      <a:pt x="16218" y="10649"/>
                    </a:lnTo>
                    <a:lnTo>
                      <a:pt x="16902" y="11235"/>
                    </a:lnTo>
                    <a:lnTo>
                      <a:pt x="16218" y="12017"/>
                    </a:lnTo>
                    <a:lnTo>
                      <a:pt x="15339" y="11626"/>
                    </a:lnTo>
                    <a:lnTo>
                      <a:pt x="14362" y="11528"/>
                    </a:lnTo>
                    <a:lnTo>
                      <a:pt x="14264" y="12017"/>
                    </a:lnTo>
                    <a:lnTo>
                      <a:pt x="14850" y="12505"/>
                    </a:lnTo>
                    <a:lnTo>
                      <a:pt x="14166" y="12994"/>
                    </a:lnTo>
                    <a:lnTo>
                      <a:pt x="14362" y="13971"/>
                    </a:lnTo>
                    <a:lnTo>
                      <a:pt x="16413" y="14557"/>
                    </a:lnTo>
                    <a:lnTo>
                      <a:pt x="16804" y="15339"/>
                    </a:lnTo>
                    <a:lnTo>
                      <a:pt x="17390" y="15436"/>
                    </a:lnTo>
                    <a:lnTo>
                      <a:pt x="17195" y="17293"/>
                    </a:lnTo>
                    <a:lnTo>
                      <a:pt x="17195" y="17683"/>
                    </a:lnTo>
                    <a:lnTo>
                      <a:pt x="16316" y="16804"/>
                    </a:lnTo>
                    <a:lnTo>
                      <a:pt x="16022" y="17683"/>
                    </a:lnTo>
                    <a:lnTo>
                      <a:pt x="15436" y="18172"/>
                    </a:lnTo>
                    <a:lnTo>
                      <a:pt x="15241" y="18172"/>
                    </a:lnTo>
                    <a:lnTo>
                      <a:pt x="14655" y="18172"/>
                    </a:lnTo>
                    <a:lnTo>
                      <a:pt x="13775" y="17488"/>
                    </a:lnTo>
                    <a:lnTo>
                      <a:pt x="13580" y="16706"/>
                    </a:lnTo>
                    <a:lnTo>
                      <a:pt x="11821" y="16609"/>
                    </a:lnTo>
                    <a:lnTo>
                      <a:pt x="10649" y="16413"/>
                    </a:lnTo>
                    <a:lnTo>
                      <a:pt x="10454" y="15729"/>
                    </a:lnTo>
                    <a:lnTo>
                      <a:pt x="10942" y="14850"/>
                    </a:lnTo>
                    <a:lnTo>
                      <a:pt x="10160" y="15534"/>
                    </a:lnTo>
                    <a:lnTo>
                      <a:pt x="8890" y="15339"/>
                    </a:lnTo>
                    <a:lnTo>
                      <a:pt x="8695" y="14948"/>
                    </a:lnTo>
                    <a:lnTo>
                      <a:pt x="9477" y="13775"/>
                    </a:lnTo>
                    <a:lnTo>
                      <a:pt x="8695" y="12994"/>
                    </a:lnTo>
                    <a:lnTo>
                      <a:pt x="7816" y="13091"/>
                    </a:lnTo>
                    <a:lnTo>
                      <a:pt x="7132" y="14068"/>
                    </a:lnTo>
                    <a:lnTo>
                      <a:pt x="7327" y="15143"/>
                    </a:lnTo>
                    <a:lnTo>
                      <a:pt x="8402" y="15339"/>
                    </a:lnTo>
                    <a:lnTo>
                      <a:pt x="8206" y="15729"/>
                    </a:lnTo>
                    <a:lnTo>
                      <a:pt x="7425" y="15827"/>
                    </a:lnTo>
                    <a:lnTo>
                      <a:pt x="6545" y="16804"/>
                    </a:lnTo>
                    <a:lnTo>
                      <a:pt x="6252" y="16413"/>
                    </a:lnTo>
                    <a:lnTo>
                      <a:pt x="6448" y="15241"/>
                    </a:lnTo>
                    <a:lnTo>
                      <a:pt x="6057" y="14850"/>
                    </a:lnTo>
                    <a:lnTo>
                      <a:pt x="4494" y="15045"/>
                    </a:lnTo>
                    <a:lnTo>
                      <a:pt x="4201" y="15729"/>
                    </a:lnTo>
                    <a:lnTo>
                      <a:pt x="5373" y="17488"/>
                    </a:lnTo>
                    <a:lnTo>
                      <a:pt x="5373" y="18856"/>
                    </a:lnTo>
                    <a:lnTo>
                      <a:pt x="7132" y="20614"/>
                    </a:lnTo>
                    <a:lnTo>
                      <a:pt x="7132" y="21396"/>
                    </a:lnTo>
                    <a:lnTo>
                      <a:pt x="6448" y="21787"/>
                    </a:lnTo>
                    <a:lnTo>
                      <a:pt x="4787" y="22764"/>
                    </a:lnTo>
                    <a:lnTo>
                      <a:pt x="4298" y="25988"/>
                    </a:lnTo>
                    <a:lnTo>
                      <a:pt x="2540" y="25793"/>
                    </a:lnTo>
                    <a:lnTo>
                      <a:pt x="2051" y="27063"/>
                    </a:lnTo>
                    <a:lnTo>
                      <a:pt x="2442" y="27747"/>
                    </a:lnTo>
                    <a:lnTo>
                      <a:pt x="488" y="28919"/>
                    </a:lnTo>
                    <a:lnTo>
                      <a:pt x="0" y="30189"/>
                    </a:lnTo>
                    <a:lnTo>
                      <a:pt x="4396" y="30385"/>
                    </a:lnTo>
                    <a:lnTo>
                      <a:pt x="4885" y="30873"/>
                    </a:lnTo>
                    <a:lnTo>
                      <a:pt x="4005" y="30873"/>
                    </a:lnTo>
                    <a:lnTo>
                      <a:pt x="3419" y="31948"/>
                    </a:lnTo>
                    <a:lnTo>
                      <a:pt x="5959" y="32436"/>
                    </a:lnTo>
                    <a:lnTo>
                      <a:pt x="8011" y="32045"/>
                    </a:lnTo>
                    <a:lnTo>
                      <a:pt x="6936" y="31068"/>
                    </a:lnTo>
                    <a:lnTo>
                      <a:pt x="7620" y="30482"/>
                    </a:lnTo>
                    <a:lnTo>
                      <a:pt x="8793" y="30971"/>
                    </a:lnTo>
                    <a:lnTo>
                      <a:pt x="9281" y="32045"/>
                    </a:lnTo>
                    <a:lnTo>
                      <a:pt x="12798" y="32143"/>
                    </a:lnTo>
                    <a:lnTo>
                      <a:pt x="13678" y="31752"/>
                    </a:lnTo>
                    <a:lnTo>
                      <a:pt x="13873" y="32339"/>
                    </a:lnTo>
                    <a:lnTo>
                      <a:pt x="12896" y="33120"/>
                    </a:lnTo>
                    <a:lnTo>
                      <a:pt x="14166" y="33218"/>
                    </a:lnTo>
                    <a:lnTo>
                      <a:pt x="13971" y="33804"/>
                    </a:lnTo>
                    <a:lnTo>
                      <a:pt x="13580" y="34293"/>
                    </a:lnTo>
                    <a:lnTo>
                      <a:pt x="16511" y="34293"/>
                    </a:lnTo>
                    <a:lnTo>
                      <a:pt x="17977" y="34781"/>
                    </a:lnTo>
                    <a:lnTo>
                      <a:pt x="18270" y="35172"/>
                    </a:lnTo>
                    <a:lnTo>
                      <a:pt x="19344" y="35660"/>
                    </a:lnTo>
                    <a:lnTo>
                      <a:pt x="19637" y="36833"/>
                    </a:lnTo>
                    <a:lnTo>
                      <a:pt x="20321" y="37028"/>
                    </a:lnTo>
                    <a:lnTo>
                      <a:pt x="20908" y="36540"/>
                    </a:lnTo>
                    <a:lnTo>
                      <a:pt x="21982" y="35856"/>
                    </a:lnTo>
                    <a:lnTo>
                      <a:pt x="23936" y="36051"/>
                    </a:lnTo>
                    <a:lnTo>
                      <a:pt x="23839" y="36540"/>
                    </a:lnTo>
                    <a:lnTo>
                      <a:pt x="23252" y="36833"/>
                    </a:lnTo>
                    <a:lnTo>
                      <a:pt x="24620" y="36931"/>
                    </a:lnTo>
                    <a:lnTo>
                      <a:pt x="24327" y="36540"/>
                    </a:lnTo>
                    <a:lnTo>
                      <a:pt x="24132" y="35758"/>
                    </a:lnTo>
                    <a:lnTo>
                      <a:pt x="25011" y="35270"/>
                    </a:lnTo>
                    <a:lnTo>
                      <a:pt x="25890" y="35563"/>
                    </a:lnTo>
                    <a:lnTo>
                      <a:pt x="26183" y="35660"/>
                    </a:lnTo>
                    <a:lnTo>
                      <a:pt x="26574" y="35954"/>
                    </a:lnTo>
                    <a:lnTo>
                      <a:pt x="26965" y="35758"/>
                    </a:lnTo>
                    <a:lnTo>
                      <a:pt x="27063" y="34879"/>
                    </a:lnTo>
                    <a:lnTo>
                      <a:pt x="27551" y="34488"/>
                    </a:lnTo>
                    <a:lnTo>
                      <a:pt x="28821" y="34488"/>
                    </a:lnTo>
                    <a:lnTo>
                      <a:pt x="29212" y="33999"/>
                    </a:lnTo>
                    <a:lnTo>
                      <a:pt x="29994" y="34195"/>
                    </a:lnTo>
                    <a:lnTo>
                      <a:pt x="30971" y="33804"/>
                    </a:lnTo>
                    <a:lnTo>
                      <a:pt x="30971" y="32241"/>
                    </a:lnTo>
                    <a:lnTo>
                      <a:pt x="29701" y="32241"/>
                    </a:lnTo>
                    <a:lnTo>
                      <a:pt x="30678" y="31655"/>
                    </a:lnTo>
                    <a:lnTo>
                      <a:pt x="31166" y="30971"/>
                    </a:lnTo>
                    <a:lnTo>
                      <a:pt x="31264" y="30091"/>
                    </a:lnTo>
                    <a:lnTo>
                      <a:pt x="33022" y="29798"/>
                    </a:lnTo>
                    <a:lnTo>
                      <a:pt x="33999" y="28724"/>
                    </a:lnTo>
                    <a:lnTo>
                      <a:pt x="34097" y="27258"/>
                    </a:lnTo>
                    <a:lnTo>
                      <a:pt x="35270" y="27551"/>
                    </a:lnTo>
                    <a:lnTo>
                      <a:pt x="35660" y="26965"/>
                    </a:lnTo>
                    <a:lnTo>
                      <a:pt x="36247" y="27063"/>
                    </a:lnTo>
                    <a:lnTo>
                      <a:pt x="36344" y="25206"/>
                    </a:lnTo>
                    <a:lnTo>
                      <a:pt x="37712" y="25109"/>
                    </a:lnTo>
                    <a:lnTo>
                      <a:pt x="38982" y="24034"/>
                    </a:lnTo>
                    <a:lnTo>
                      <a:pt x="40057" y="24034"/>
                    </a:lnTo>
                    <a:lnTo>
                      <a:pt x="40057" y="23350"/>
                    </a:lnTo>
                    <a:lnTo>
                      <a:pt x="41132" y="22764"/>
                    </a:lnTo>
                    <a:lnTo>
                      <a:pt x="40545" y="21298"/>
                    </a:lnTo>
                    <a:lnTo>
                      <a:pt x="41425" y="20517"/>
                    </a:lnTo>
                    <a:lnTo>
                      <a:pt x="41327" y="19637"/>
                    </a:lnTo>
                    <a:lnTo>
                      <a:pt x="42597" y="19247"/>
                    </a:lnTo>
                    <a:lnTo>
                      <a:pt x="42988" y="17879"/>
                    </a:lnTo>
                    <a:lnTo>
                      <a:pt x="42793" y="16999"/>
                    </a:lnTo>
                    <a:lnTo>
                      <a:pt x="42206" y="15632"/>
                    </a:lnTo>
                    <a:lnTo>
                      <a:pt x="41327" y="15729"/>
                    </a:lnTo>
                    <a:lnTo>
                      <a:pt x="38494" y="16804"/>
                    </a:lnTo>
                    <a:lnTo>
                      <a:pt x="37614" y="16804"/>
                    </a:lnTo>
                    <a:lnTo>
                      <a:pt x="36051" y="15534"/>
                    </a:lnTo>
                    <a:lnTo>
                      <a:pt x="34488" y="15143"/>
                    </a:lnTo>
                    <a:lnTo>
                      <a:pt x="33609" y="15143"/>
                    </a:lnTo>
                    <a:lnTo>
                      <a:pt x="33609" y="13971"/>
                    </a:lnTo>
                    <a:lnTo>
                      <a:pt x="32339" y="13189"/>
                    </a:lnTo>
                    <a:lnTo>
                      <a:pt x="32339" y="12017"/>
                    </a:lnTo>
                    <a:lnTo>
                      <a:pt x="33218" y="11919"/>
                    </a:lnTo>
                    <a:lnTo>
                      <a:pt x="32729" y="11431"/>
                    </a:lnTo>
                    <a:lnTo>
                      <a:pt x="32045" y="11333"/>
                    </a:lnTo>
                    <a:lnTo>
                      <a:pt x="31752" y="10551"/>
                    </a:lnTo>
                    <a:lnTo>
                      <a:pt x="32045" y="9965"/>
                    </a:lnTo>
                    <a:lnTo>
                      <a:pt x="33120" y="8890"/>
                    </a:lnTo>
                    <a:lnTo>
                      <a:pt x="32925" y="8011"/>
                    </a:lnTo>
                    <a:lnTo>
                      <a:pt x="33120" y="7816"/>
                    </a:lnTo>
                    <a:lnTo>
                      <a:pt x="33706" y="7229"/>
                    </a:lnTo>
                    <a:lnTo>
                      <a:pt x="34293" y="7229"/>
                    </a:lnTo>
                    <a:lnTo>
                      <a:pt x="34293" y="6741"/>
                    </a:lnTo>
                    <a:lnTo>
                      <a:pt x="33511" y="6252"/>
                    </a:lnTo>
                    <a:lnTo>
                      <a:pt x="33316" y="4591"/>
                    </a:lnTo>
                    <a:lnTo>
                      <a:pt x="32632" y="4298"/>
                    </a:lnTo>
                    <a:lnTo>
                      <a:pt x="31850" y="4396"/>
                    </a:lnTo>
                    <a:lnTo>
                      <a:pt x="30287" y="3614"/>
                    </a:lnTo>
                    <a:lnTo>
                      <a:pt x="29994" y="1856"/>
                    </a:lnTo>
                    <a:lnTo>
                      <a:pt x="29114" y="1563"/>
                    </a:lnTo>
                    <a:lnTo>
                      <a:pt x="28431" y="9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309" name="map0-fr-pacBox">
                <a:extLst>
                  <a:ext uri="{FF2B5EF4-FFF2-40B4-BE49-F238E27FC236}">
                    <a16:creationId xmlns:a16="http://schemas.microsoft.com/office/drawing/2014/main" id="{02C2758D-9887-6C47-BC93-7EF76BF966AB}"/>
                  </a:ext>
                </a:extLst>
              </p:cNvPr>
              <p:cNvSpPr>
                <a:spLocks noChangeArrowheads="1"/>
              </p:cNvSpPr>
              <p:nvPr/>
            </p:nvSpPr>
            <p:spPr bwMode="auto">
              <a:xfrm>
                <a:off x="1334080" y="1054195"/>
                <a:ext cx="429885" cy="369310"/>
              </a:xfrm>
              <a:custGeom>
                <a:avLst/>
                <a:gdLst/>
                <a:ahLst/>
                <a:cxnLst/>
                <a:rect l="0" t="0" r="0" b="0"/>
                <a:pathLst>
                  <a:path w="42989" h="36931"/>
                </a:pathLst>
              </a:custGeom>
              <a:ln w="1000">
                <a:round/>
                <a:headEnd/>
                <a:tailEnd/>
              </a:ln>
            </p:spPr>
          </p:sp>
          <p:sp>
            <p:nvSpPr>
              <p:cNvPr id="310" name="map0-fr-pdl">
                <a:extLst>
                  <a:ext uri="{FF2B5EF4-FFF2-40B4-BE49-F238E27FC236}">
                    <a16:creationId xmlns:a16="http://schemas.microsoft.com/office/drawing/2014/main" id="{E1DFDF87-2B01-3644-9F5D-A920CBF08B8F}"/>
                  </a:ext>
                </a:extLst>
              </p:cNvPr>
              <p:cNvSpPr>
                <a:spLocks noChangeArrowheads="1"/>
              </p:cNvSpPr>
              <p:nvPr/>
            </p:nvSpPr>
            <p:spPr bwMode="auto">
              <a:xfrm>
                <a:off x="503621" y="443075"/>
                <a:ext cx="414253" cy="399598"/>
              </a:xfrm>
              <a:custGeom>
                <a:avLst/>
                <a:gdLst/>
                <a:ahLst/>
                <a:cxnLst/>
                <a:rect l="0" t="0" r="0" b="0"/>
                <a:pathLst>
                  <a:path w="41425" h="39960">
                    <a:moveTo>
                      <a:pt x="28724" y="0"/>
                    </a:moveTo>
                    <a:lnTo>
                      <a:pt x="28821" y="0"/>
                    </a:lnTo>
                    <a:close/>
                    <a:moveTo>
                      <a:pt x="28724" y="0"/>
                    </a:moveTo>
                    <a:lnTo>
                      <a:pt x="28235" y="97"/>
                    </a:lnTo>
                    <a:lnTo>
                      <a:pt x="27942" y="683"/>
                    </a:lnTo>
                    <a:lnTo>
                      <a:pt x="26965" y="977"/>
                    </a:lnTo>
                    <a:lnTo>
                      <a:pt x="25402" y="781"/>
                    </a:lnTo>
                    <a:lnTo>
                      <a:pt x="23741" y="1758"/>
                    </a:lnTo>
                    <a:lnTo>
                      <a:pt x="23155" y="1367"/>
                    </a:lnTo>
                    <a:lnTo>
                      <a:pt x="22275" y="1954"/>
                    </a:lnTo>
                    <a:lnTo>
                      <a:pt x="21591" y="1465"/>
                    </a:lnTo>
                    <a:lnTo>
                      <a:pt x="21201" y="781"/>
                    </a:lnTo>
                    <a:lnTo>
                      <a:pt x="20321" y="390"/>
                    </a:lnTo>
                    <a:lnTo>
                      <a:pt x="19637" y="781"/>
                    </a:lnTo>
                    <a:lnTo>
                      <a:pt x="18660" y="683"/>
                    </a:lnTo>
                    <a:lnTo>
                      <a:pt x="18563" y="2247"/>
                    </a:lnTo>
                    <a:lnTo>
                      <a:pt x="18856" y="2540"/>
                    </a:lnTo>
                    <a:lnTo>
                      <a:pt x="18856" y="3712"/>
                    </a:lnTo>
                    <a:lnTo>
                      <a:pt x="18270" y="4298"/>
                    </a:lnTo>
                    <a:lnTo>
                      <a:pt x="18270" y="5275"/>
                    </a:lnTo>
                    <a:lnTo>
                      <a:pt x="18465" y="5862"/>
                    </a:lnTo>
                    <a:lnTo>
                      <a:pt x="18465" y="7620"/>
                    </a:lnTo>
                    <a:lnTo>
                      <a:pt x="18856" y="8109"/>
                    </a:lnTo>
                    <a:lnTo>
                      <a:pt x="18856" y="9672"/>
                    </a:lnTo>
                    <a:lnTo>
                      <a:pt x="17879" y="9574"/>
                    </a:lnTo>
                    <a:lnTo>
                      <a:pt x="17488" y="9770"/>
                    </a:lnTo>
                    <a:lnTo>
                      <a:pt x="16706" y="11724"/>
                    </a:lnTo>
                    <a:lnTo>
                      <a:pt x="16413" y="12798"/>
                    </a:lnTo>
                    <a:lnTo>
                      <a:pt x="16218" y="12994"/>
                    </a:lnTo>
                    <a:lnTo>
                      <a:pt x="16120" y="13287"/>
                    </a:lnTo>
                    <a:lnTo>
                      <a:pt x="14948" y="12994"/>
                    </a:lnTo>
                    <a:lnTo>
                      <a:pt x="14362" y="12310"/>
                    </a:lnTo>
                    <a:lnTo>
                      <a:pt x="13482" y="12114"/>
                    </a:lnTo>
                    <a:lnTo>
                      <a:pt x="13482" y="12798"/>
                    </a:lnTo>
                    <a:lnTo>
                      <a:pt x="12114" y="12994"/>
                    </a:lnTo>
                    <a:lnTo>
                      <a:pt x="11528" y="13580"/>
                    </a:lnTo>
                    <a:lnTo>
                      <a:pt x="11333" y="14264"/>
                    </a:lnTo>
                    <a:lnTo>
                      <a:pt x="7522" y="14459"/>
                    </a:lnTo>
                    <a:lnTo>
                      <a:pt x="5959" y="15241"/>
                    </a:lnTo>
                    <a:lnTo>
                      <a:pt x="5959" y="16999"/>
                    </a:lnTo>
                    <a:lnTo>
                      <a:pt x="4201" y="17586"/>
                    </a:lnTo>
                    <a:lnTo>
                      <a:pt x="3028" y="18270"/>
                    </a:lnTo>
                    <a:lnTo>
                      <a:pt x="2149" y="18270"/>
                    </a:lnTo>
                    <a:lnTo>
                      <a:pt x="1758" y="17781"/>
                    </a:lnTo>
                    <a:lnTo>
                      <a:pt x="1270" y="18367"/>
                    </a:lnTo>
                    <a:lnTo>
                      <a:pt x="977" y="18367"/>
                    </a:lnTo>
                    <a:lnTo>
                      <a:pt x="1270" y="18563"/>
                    </a:lnTo>
                    <a:lnTo>
                      <a:pt x="97" y="19637"/>
                    </a:lnTo>
                    <a:lnTo>
                      <a:pt x="586" y="20321"/>
                    </a:lnTo>
                    <a:lnTo>
                      <a:pt x="0" y="21201"/>
                    </a:lnTo>
                    <a:lnTo>
                      <a:pt x="683" y="21591"/>
                    </a:lnTo>
                    <a:lnTo>
                      <a:pt x="1856" y="21787"/>
                    </a:lnTo>
                    <a:lnTo>
                      <a:pt x="1954" y="21298"/>
                    </a:lnTo>
                    <a:lnTo>
                      <a:pt x="2637" y="22178"/>
                    </a:lnTo>
                    <a:lnTo>
                      <a:pt x="3712" y="22178"/>
                    </a:lnTo>
                    <a:lnTo>
                      <a:pt x="4494" y="21298"/>
                    </a:lnTo>
                    <a:lnTo>
                      <a:pt x="5471" y="21298"/>
                    </a:lnTo>
                    <a:lnTo>
                      <a:pt x="4396" y="21787"/>
                    </a:lnTo>
                    <a:lnTo>
                      <a:pt x="4494" y="22471"/>
                    </a:lnTo>
                    <a:lnTo>
                      <a:pt x="4689" y="22959"/>
                    </a:lnTo>
                    <a:lnTo>
                      <a:pt x="4103" y="23643"/>
                    </a:lnTo>
                    <a:lnTo>
                      <a:pt x="3321" y="23643"/>
                    </a:lnTo>
                    <a:lnTo>
                      <a:pt x="3419" y="24522"/>
                    </a:lnTo>
                    <a:lnTo>
                      <a:pt x="4787" y="24327"/>
                    </a:lnTo>
                    <a:lnTo>
                      <a:pt x="6252" y="25793"/>
                    </a:lnTo>
                    <a:lnTo>
                      <a:pt x="4494" y="28137"/>
                    </a:lnTo>
                    <a:lnTo>
                      <a:pt x="4396" y="29603"/>
                    </a:lnTo>
                    <a:lnTo>
                      <a:pt x="6252" y="31362"/>
                    </a:lnTo>
                    <a:lnTo>
                      <a:pt x="6155" y="31948"/>
                    </a:lnTo>
                    <a:lnTo>
                      <a:pt x="6741" y="31948"/>
                    </a:lnTo>
                    <a:lnTo>
                      <a:pt x="7913" y="35367"/>
                    </a:lnTo>
                    <a:lnTo>
                      <a:pt x="9086" y="35954"/>
                    </a:lnTo>
                    <a:lnTo>
                      <a:pt x="10356" y="37224"/>
                    </a:lnTo>
                    <a:lnTo>
                      <a:pt x="11724" y="37224"/>
                    </a:lnTo>
                    <a:lnTo>
                      <a:pt x="12212" y="38396"/>
                    </a:lnTo>
                    <a:lnTo>
                      <a:pt x="13580" y="38396"/>
                    </a:lnTo>
                    <a:lnTo>
                      <a:pt x="14166" y="39275"/>
                    </a:lnTo>
                    <a:lnTo>
                      <a:pt x="15436" y="39959"/>
                    </a:lnTo>
                    <a:lnTo>
                      <a:pt x="15534" y="39080"/>
                    </a:lnTo>
                    <a:lnTo>
                      <a:pt x="15925" y="39373"/>
                    </a:lnTo>
                    <a:lnTo>
                      <a:pt x="17683" y="38298"/>
                    </a:lnTo>
                    <a:lnTo>
                      <a:pt x="18563" y="38201"/>
                    </a:lnTo>
                    <a:lnTo>
                      <a:pt x="18954" y="39178"/>
                    </a:lnTo>
                    <a:lnTo>
                      <a:pt x="20028" y="38689"/>
                    </a:lnTo>
                    <a:lnTo>
                      <a:pt x="21005" y="39471"/>
                    </a:lnTo>
                    <a:lnTo>
                      <a:pt x="21787" y="39080"/>
                    </a:lnTo>
                    <a:lnTo>
                      <a:pt x="22471" y="38885"/>
                    </a:lnTo>
                    <a:lnTo>
                      <a:pt x="22764" y="38494"/>
                    </a:lnTo>
                    <a:lnTo>
                      <a:pt x="23545" y="38005"/>
                    </a:lnTo>
                    <a:lnTo>
                      <a:pt x="22959" y="37419"/>
                    </a:lnTo>
                    <a:lnTo>
                      <a:pt x="22471" y="37810"/>
                    </a:lnTo>
                    <a:lnTo>
                      <a:pt x="22471" y="37321"/>
                    </a:lnTo>
                    <a:lnTo>
                      <a:pt x="22862" y="36442"/>
                    </a:lnTo>
                    <a:lnTo>
                      <a:pt x="22471" y="35758"/>
                    </a:lnTo>
                    <a:lnTo>
                      <a:pt x="22764" y="35270"/>
                    </a:lnTo>
                    <a:lnTo>
                      <a:pt x="22666" y="33609"/>
                    </a:lnTo>
                    <a:lnTo>
                      <a:pt x="21982" y="32729"/>
                    </a:lnTo>
                    <a:lnTo>
                      <a:pt x="22471" y="32143"/>
                    </a:lnTo>
                    <a:lnTo>
                      <a:pt x="21494" y="31068"/>
                    </a:lnTo>
                    <a:lnTo>
                      <a:pt x="21787" y="30287"/>
                    </a:lnTo>
                    <a:lnTo>
                      <a:pt x="20419" y="29114"/>
                    </a:lnTo>
                    <a:lnTo>
                      <a:pt x="20419" y="28333"/>
                    </a:lnTo>
                    <a:lnTo>
                      <a:pt x="19833" y="27551"/>
                    </a:lnTo>
                    <a:lnTo>
                      <a:pt x="19931" y="27454"/>
                    </a:lnTo>
                    <a:lnTo>
                      <a:pt x="21005" y="26965"/>
                    </a:lnTo>
                    <a:lnTo>
                      <a:pt x="22959" y="27454"/>
                    </a:lnTo>
                    <a:lnTo>
                      <a:pt x="23741" y="26867"/>
                    </a:lnTo>
                    <a:lnTo>
                      <a:pt x="23741" y="26086"/>
                    </a:lnTo>
                    <a:lnTo>
                      <a:pt x="25402" y="25890"/>
                    </a:lnTo>
                    <a:lnTo>
                      <a:pt x="26867" y="25597"/>
                    </a:lnTo>
                    <a:lnTo>
                      <a:pt x="28528" y="25500"/>
                    </a:lnTo>
                    <a:lnTo>
                      <a:pt x="28724" y="25988"/>
                    </a:lnTo>
                    <a:lnTo>
                      <a:pt x="29114" y="26281"/>
                    </a:lnTo>
                    <a:lnTo>
                      <a:pt x="29505" y="25597"/>
                    </a:lnTo>
                    <a:lnTo>
                      <a:pt x="30678" y="24425"/>
                    </a:lnTo>
                    <a:lnTo>
                      <a:pt x="31166" y="24425"/>
                    </a:lnTo>
                    <a:lnTo>
                      <a:pt x="31850" y="21982"/>
                    </a:lnTo>
                    <a:lnTo>
                      <a:pt x="32827" y="20810"/>
                    </a:lnTo>
                    <a:lnTo>
                      <a:pt x="32729" y="19442"/>
                    </a:lnTo>
                    <a:lnTo>
                      <a:pt x="33316" y="18660"/>
                    </a:lnTo>
                    <a:lnTo>
                      <a:pt x="33316" y="18367"/>
                    </a:lnTo>
                    <a:lnTo>
                      <a:pt x="33022" y="17977"/>
                    </a:lnTo>
                    <a:lnTo>
                      <a:pt x="33218" y="17586"/>
                    </a:lnTo>
                    <a:lnTo>
                      <a:pt x="33609" y="16804"/>
                    </a:lnTo>
                    <a:lnTo>
                      <a:pt x="34879" y="17586"/>
                    </a:lnTo>
                    <a:lnTo>
                      <a:pt x="35465" y="17586"/>
                    </a:lnTo>
                    <a:lnTo>
                      <a:pt x="35172" y="16413"/>
                    </a:lnTo>
                    <a:lnTo>
                      <a:pt x="35856" y="16902"/>
                    </a:lnTo>
                    <a:lnTo>
                      <a:pt x="36247" y="16316"/>
                    </a:lnTo>
                    <a:lnTo>
                      <a:pt x="38005" y="15827"/>
                    </a:lnTo>
                    <a:lnTo>
                      <a:pt x="37712" y="15045"/>
                    </a:lnTo>
                    <a:lnTo>
                      <a:pt x="38201" y="14557"/>
                    </a:lnTo>
                    <a:lnTo>
                      <a:pt x="39080" y="14166"/>
                    </a:lnTo>
                    <a:lnTo>
                      <a:pt x="39862" y="13091"/>
                    </a:lnTo>
                    <a:lnTo>
                      <a:pt x="39862" y="12017"/>
                    </a:lnTo>
                    <a:lnTo>
                      <a:pt x="40545" y="12017"/>
                    </a:lnTo>
                    <a:lnTo>
                      <a:pt x="40741" y="11137"/>
                    </a:lnTo>
                    <a:lnTo>
                      <a:pt x="40839" y="9867"/>
                    </a:lnTo>
                    <a:lnTo>
                      <a:pt x="40155" y="9281"/>
                    </a:lnTo>
                    <a:lnTo>
                      <a:pt x="40643" y="8499"/>
                    </a:lnTo>
                    <a:lnTo>
                      <a:pt x="41425" y="7522"/>
                    </a:lnTo>
                    <a:lnTo>
                      <a:pt x="40545" y="7034"/>
                    </a:lnTo>
                    <a:lnTo>
                      <a:pt x="39764" y="6839"/>
                    </a:lnTo>
                    <a:lnTo>
                      <a:pt x="38982" y="5568"/>
                    </a:lnTo>
                    <a:lnTo>
                      <a:pt x="38689" y="5568"/>
                    </a:lnTo>
                    <a:lnTo>
                      <a:pt x="38591" y="6155"/>
                    </a:lnTo>
                    <a:lnTo>
                      <a:pt x="38591" y="5764"/>
                    </a:lnTo>
                    <a:lnTo>
                      <a:pt x="37321" y="5764"/>
                    </a:lnTo>
                    <a:lnTo>
                      <a:pt x="36735" y="4885"/>
                    </a:lnTo>
                    <a:lnTo>
                      <a:pt x="35660" y="4494"/>
                    </a:lnTo>
                    <a:lnTo>
                      <a:pt x="35367" y="2344"/>
                    </a:lnTo>
                    <a:lnTo>
                      <a:pt x="34879" y="1660"/>
                    </a:lnTo>
                    <a:lnTo>
                      <a:pt x="33316" y="1758"/>
                    </a:lnTo>
                    <a:lnTo>
                      <a:pt x="31655" y="3224"/>
                    </a:lnTo>
                    <a:lnTo>
                      <a:pt x="30678" y="3224"/>
                    </a:lnTo>
                    <a:lnTo>
                      <a:pt x="30287" y="2051"/>
                    </a:lnTo>
                    <a:lnTo>
                      <a:pt x="29505" y="1856"/>
                    </a:lnTo>
                    <a:lnTo>
                      <a:pt x="29310" y="488"/>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311" name="map0-fr-pdlBox">
                <a:extLst>
                  <a:ext uri="{FF2B5EF4-FFF2-40B4-BE49-F238E27FC236}">
                    <a16:creationId xmlns:a16="http://schemas.microsoft.com/office/drawing/2014/main" id="{849B8F6F-7657-464D-87C1-F974774ADB08}"/>
                  </a:ext>
                </a:extLst>
              </p:cNvPr>
              <p:cNvSpPr>
                <a:spLocks noChangeArrowheads="1"/>
              </p:cNvSpPr>
              <p:nvPr/>
            </p:nvSpPr>
            <p:spPr bwMode="auto">
              <a:xfrm>
                <a:off x="503621" y="461149"/>
                <a:ext cx="414253" cy="399598"/>
              </a:xfrm>
              <a:custGeom>
                <a:avLst/>
                <a:gdLst/>
                <a:ahLst/>
                <a:cxnLst/>
                <a:rect l="0" t="0" r="0" b="0"/>
                <a:pathLst>
                  <a:path w="41425" h="39960"/>
                </a:pathLst>
              </a:custGeom>
              <a:ln w="1000">
                <a:round/>
                <a:headEnd/>
                <a:tailEnd/>
              </a:ln>
            </p:spPr>
          </p:sp>
        </p:grpSp>
        <p:sp>
          <p:nvSpPr>
            <p:cNvPr id="271" name="ZoneTexte 270"/>
            <p:cNvSpPr txBox="1"/>
            <p:nvPr/>
          </p:nvSpPr>
          <p:spPr>
            <a:xfrm>
              <a:off x="5204430" y="2748308"/>
              <a:ext cx="304370" cy="169866"/>
            </a:xfrm>
            <a:prstGeom prst="rect">
              <a:avLst/>
            </a:prstGeom>
            <a:noFill/>
          </p:spPr>
          <p:txBody>
            <a:bodyPr wrap="square" rtlCol="0">
              <a:spAutoFit/>
            </a:bodyPr>
            <a:lstStyle/>
            <a:p>
              <a:pPr marL="0" marR="0" lvl="0" indent="0" defTabSz="1027693"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a:ln>
                  <a:noFill/>
                </a:ln>
                <a:solidFill>
                  <a:srgbClr val="002443"/>
                </a:solidFill>
                <a:effectLst/>
                <a:uLnTx/>
                <a:uFillTx/>
                <a:latin typeface="Calibri" panose="020F0502020204030204"/>
              </a:endParaRPr>
            </a:p>
          </p:txBody>
        </p:sp>
        <p:sp>
          <p:nvSpPr>
            <p:cNvPr id="272" name="ZoneTexte 271"/>
            <p:cNvSpPr txBox="1"/>
            <p:nvPr/>
          </p:nvSpPr>
          <p:spPr>
            <a:xfrm>
              <a:off x="4890722" y="2279282"/>
              <a:ext cx="304370" cy="169866"/>
            </a:xfrm>
            <a:prstGeom prst="rect">
              <a:avLst/>
            </a:prstGeom>
            <a:noFill/>
          </p:spPr>
          <p:txBody>
            <a:bodyPr wrap="square" rtlCol="0">
              <a:spAutoFit/>
            </a:bodyPr>
            <a:lstStyle/>
            <a:p>
              <a:pPr marL="0" marR="0" lvl="0" indent="0" defTabSz="1027693"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a:ln>
                  <a:noFill/>
                </a:ln>
                <a:solidFill>
                  <a:srgbClr val="002443"/>
                </a:solidFill>
                <a:effectLst/>
                <a:uLnTx/>
                <a:uFillTx/>
                <a:latin typeface="Calibri" panose="020F0502020204030204"/>
              </a:endParaRPr>
            </a:p>
          </p:txBody>
        </p:sp>
      </p:grpSp>
      <p:grpSp>
        <p:nvGrpSpPr>
          <p:cNvPr id="327" name="Groupe 326"/>
          <p:cNvGrpSpPr/>
          <p:nvPr/>
        </p:nvGrpSpPr>
        <p:grpSpPr>
          <a:xfrm>
            <a:off x="313661" y="3068561"/>
            <a:ext cx="749030" cy="837925"/>
            <a:chOff x="4093963" y="1014565"/>
            <a:chExt cx="2571488" cy="2356782"/>
          </a:xfrm>
        </p:grpSpPr>
        <p:grpSp>
          <p:nvGrpSpPr>
            <p:cNvPr id="328" name="DigDashGrp">
              <a:extLst>
                <a:ext uri="{FF2B5EF4-FFF2-40B4-BE49-F238E27FC236}">
                  <a16:creationId xmlns:a16="http://schemas.microsoft.com/office/drawing/2014/main" id="{292CDBCD-8209-0E4B-9B50-9BA809467753}"/>
                </a:ext>
              </a:extLst>
            </p:cNvPr>
            <p:cNvGrpSpPr/>
            <p:nvPr/>
          </p:nvGrpSpPr>
          <p:grpSpPr>
            <a:xfrm>
              <a:off x="4093963" y="1014565"/>
              <a:ext cx="2571488" cy="2356782"/>
              <a:chOff x="255460" y="5374"/>
              <a:chExt cx="1758621" cy="1690718"/>
            </a:xfrm>
          </p:grpSpPr>
          <p:sp>
            <p:nvSpPr>
              <p:cNvPr id="331" name="sep1">
                <a:extLst>
                  <a:ext uri="{FF2B5EF4-FFF2-40B4-BE49-F238E27FC236}">
                    <a16:creationId xmlns:a16="http://schemas.microsoft.com/office/drawing/2014/main" id="{CA4DFCD6-3236-9D44-8042-1C7B77F089E6}"/>
                  </a:ext>
                </a:extLst>
              </p:cNvPr>
              <p:cNvSpPr>
                <a:spLocks noChangeArrowheads="1"/>
              </p:cNvSpPr>
              <p:nvPr/>
            </p:nvSpPr>
            <p:spPr bwMode="auto">
              <a:xfrm>
                <a:off x="277931" y="1007299"/>
                <a:ext cx="212989" cy="0"/>
              </a:xfrm>
              <a:custGeom>
                <a:avLst/>
                <a:gdLst/>
                <a:ahLst/>
                <a:cxnLst/>
                <a:rect l="0" t="0" r="0" b="0"/>
                <a:pathLst>
                  <a:path w="21299">
                    <a:moveTo>
                      <a:pt x="-1" y="0"/>
                    </a:moveTo>
                    <a:lnTo>
                      <a:pt x="21298" y="0"/>
                    </a:lnTo>
                  </a:path>
                </a:pathLst>
              </a:custGeom>
              <a:solidFill>
                <a:srgbClr val="6D6D6D"/>
              </a:solidFill>
              <a:ln w="970">
                <a:solidFill>
                  <a:srgbClr val="FFFFFF">
                    <a:lumMod val="95000"/>
                    <a:lumOff val="5000"/>
                  </a:srgbClr>
                </a:solidFill>
                <a:prstDash val="sysDash"/>
                <a:round/>
                <a:headEnd/>
                <a:tailEnd/>
              </a:ln>
            </p:spPr>
          </p:sp>
          <p:sp>
            <p:nvSpPr>
              <p:cNvPr id="332" name="sep2">
                <a:extLst>
                  <a:ext uri="{FF2B5EF4-FFF2-40B4-BE49-F238E27FC236}">
                    <a16:creationId xmlns:a16="http://schemas.microsoft.com/office/drawing/2014/main" id="{DAEF0723-C474-0441-A9CA-E7DC26FC44BE}"/>
                  </a:ext>
                </a:extLst>
              </p:cNvPr>
              <p:cNvSpPr>
                <a:spLocks noChangeArrowheads="1"/>
              </p:cNvSpPr>
              <p:nvPr/>
            </p:nvSpPr>
            <p:spPr bwMode="auto">
              <a:xfrm>
                <a:off x="277931" y="1239828"/>
                <a:ext cx="212989" cy="0"/>
              </a:xfrm>
              <a:custGeom>
                <a:avLst/>
                <a:gdLst/>
                <a:ahLst/>
                <a:cxnLst/>
                <a:rect l="0" t="0" r="0" b="0"/>
                <a:pathLst>
                  <a:path w="21299">
                    <a:moveTo>
                      <a:pt x="-1" y="0"/>
                    </a:moveTo>
                    <a:lnTo>
                      <a:pt x="21298" y="0"/>
                    </a:lnTo>
                  </a:path>
                </a:pathLst>
              </a:custGeom>
              <a:solidFill>
                <a:srgbClr val="6D6D6D"/>
              </a:solidFill>
              <a:ln w="970">
                <a:solidFill>
                  <a:srgbClr val="FFFFFF">
                    <a:lumMod val="95000"/>
                    <a:lumOff val="5000"/>
                  </a:srgbClr>
                </a:solidFill>
                <a:prstDash val="sysDash"/>
                <a:round/>
                <a:headEnd/>
                <a:tailEnd/>
              </a:ln>
            </p:spPr>
          </p:sp>
          <p:sp>
            <p:nvSpPr>
              <p:cNvPr id="333" name="b2">
                <a:extLst>
                  <a:ext uri="{FF2B5EF4-FFF2-40B4-BE49-F238E27FC236}">
                    <a16:creationId xmlns:a16="http://schemas.microsoft.com/office/drawing/2014/main" id="{27DE453E-DC9C-0443-91AB-FC1847BD3C90}"/>
                  </a:ext>
                </a:extLst>
              </p:cNvPr>
              <p:cNvSpPr>
                <a:spLocks noChangeArrowheads="1"/>
              </p:cNvSpPr>
              <p:nvPr/>
            </p:nvSpPr>
            <p:spPr bwMode="auto">
              <a:xfrm>
                <a:off x="489943" y="833391"/>
                <a:ext cx="0" cy="690747"/>
              </a:xfrm>
              <a:custGeom>
                <a:avLst/>
                <a:gdLst/>
                <a:ahLst/>
                <a:cxnLst/>
                <a:rect l="0" t="0" r="0" b="0"/>
                <a:pathLst>
                  <a:path h="69075">
                    <a:moveTo>
                      <a:pt x="0" y="69074"/>
                    </a:moveTo>
                    <a:lnTo>
                      <a:pt x="0" y="0"/>
                    </a:lnTo>
                  </a:path>
                </a:pathLst>
              </a:custGeom>
              <a:solidFill>
                <a:srgbClr val="6D6D6D"/>
              </a:solidFill>
              <a:ln w="970">
                <a:solidFill>
                  <a:srgbClr val="FFFFFF">
                    <a:lumMod val="95000"/>
                    <a:lumOff val="5000"/>
                  </a:srgbClr>
                </a:solidFill>
                <a:prstDash val="sysDash"/>
                <a:round/>
                <a:headEnd/>
                <a:tailEnd/>
              </a:ln>
            </p:spPr>
          </p:sp>
          <p:sp>
            <p:nvSpPr>
              <p:cNvPr id="334" name="b1">
                <a:extLst>
                  <a:ext uri="{FF2B5EF4-FFF2-40B4-BE49-F238E27FC236}">
                    <a16:creationId xmlns:a16="http://schemas.microsoft.com/office/drawing/2014/main" id="{54D829C8-874B-0440-B86E-847CE45628E1}"/>
                  </a:ext>
                </a:extLst>
              </p:cNvPr>
              <p:cNvSpPr>
                <a:spLocks noChangeArrowheads="1"/>
              </p:cNvSpPr>
              <p:nvPr/>
            </p:nvSpPr>
            <p:spPr bwMode="auto">
              <a:xfrm>
                <a:off x="262299" y="695632"/>
                <a:ext cx="229598" cy="139713"/>
              </a:xfrm>
              <a:custGeom>
                <a:avLst/>
                <a:gdLst/>
                <a:ahLst/>
                <a:cxnLst/>
                <a:rect l="0" t="0" r="0" b="0"/>
                <a:pathLst>
                  <a:path w="22960" h="13971">
                    <a:moveTo>
                      <a:pt x="0" y="0"/>
                    </a:moveTo>
                    <a:lnTo>
                      <a:pt x="22959" y="13971"/>
                    </a:lnTo>
                  </a:path>
                </a:pathLst>
              </a:custGeom>
              <a:solidFill>
                <a:srgbClr val="6D6D6D"/>
              </a:solidFill>
              <a:ln w="970">
                <a:solidFill>
                  <a:srgbClr val="FFFFFF">
                    <a:lumMod val="95000"/>
                    <a:lumOff val="5000"/>
                  </a:srgbClr>
                </a:solidFill>
                <a:prstDash val="sysDash"/>
                <a:round/>
                <a:headEnd/>
                <a:tailEnd/>
              </a:ln>
            </p:spPr>
          </p:sp>
          <p:sp>
            <p:nvSpPr>
              <p:cNvPr id="335" name="b4">
                <a:extLst>
                  <a:ext uri="{FF2B5EF4-FFF2-40B4-BE49-F238E27FC236}">
                    <a16:creationId xmlns:a16="http://schemas.microsoft.com/office/drawing/2014/main" id="{DA9E76F4-2B03-E346-B441-9C34E646FD6D}"/>
                  </a:ext>
                </a:extLst>
              </p:cNvPr>
              <p:cNvSpPr>
                <a:spLocks noChangeArrowheads="1"/>
              </p:cNvSpPr>
              <p:nvPr/>
            </p:nvSpPr>
            <p:spPr bwMode="auto">
              <a:xfrm>
                <a:off x="1725862" y="1494828"/>
                <a:ext cx="126034" cy="184655"/>
              </a:xfrm>
              <a:custGeom>
                <a:avLst/>
                <a:gdLst/>
                <a:ahLst/>
                <a:cxnLst/>
                <a:rect l="0" t="0" r="0" b="0"/>
                <a:pathLst>
                  <a:path w="12603" h="18466">
                    <a:moveTo>
                      <a:pt x="0" y="0"/>
                    </a:moveTo>
                    <a:lnTo>
                      <a:pt x="12603" y="18465"/>
                    </a:lnTo>
                  </a:path>
                </a:pathLst>
              </a:custGeom>
              <a:solidFill>
                <a:srgbClr val="6D6D6D"/>
              </a:solidFill>
              <a:ln w="970">
                <a:solidFill>
                  <a:srgbClr val="FFFFFF">
                    <a:lumMod val="95000"/>
                    <a:lumOff val="5000"/>
                  </a:srgbClr>
                </a:solidFill>
                <a:prstDash val="sysDash"/>
                <a:round/>
                <a:headEnd/>
                <a:tailEnd/>
              </a:ln>
            </p:spPr>
          </p:sp>
          <p:sp>
            <p:nvSpPr>
              <p:cNvPr id="336" name="b3">
                <a:extLst>
                  <a:ext uri="{FF2B5EF4-FFF2-40B4-BE49-F238E27FC236}">
                    <a16:creationId xmlns:a16="http://schemas.microsoft.com/office/drawing/2014/main" id="{CC512B27-F28A-4C42-9AC8-B7369690FAED}"/>
                  </a:ext>
                </a:extLst>
              </p:cNvPr>
              <p:cNvSpPr>
                <a:spLocks noChangeArrowheads="1"/>
              </p:cNvSpPr>
              <p:nvPr/>
            </p:nvSpPr>
            <p:spPr bwMode="auto">
              <a:xfrm>
                <a:off x="1238333" y="1494828"/>
                <a:ext cx="488506" cy="0"/>
              </a:xfrm>
              <a:custGeom>
                <a:avLst/>
                <a:gdLst/>
                <a:ahLst/>
                <a:cxnLst/>
                <a:rect l="0" t="0" r="0" b="0"/>
                <a:pathLst>
                  <a:path w="48851">
                    <a:moveTo>
                      <a:pt x="48850" y="0"/>
                    </a:moveTo>
                    <a:lnTo>
                      <a:pt x="0" y="0"/>
                    </a:lnTo>
                  </a:path>
                </a:pathLst>
              </a:custGeom>
              <a:solidFill>
                <a:srgbClr val="6D6D6D"/>
              </a:solidFill>
              <a:ln w="970">
                <a:solidFill>
                  <a:srgbClr val="FFFFFF">
                    <a:lumMod val="95000"/>
                    <a:lumOff val="5000"/>
                  </a:srgbClr>
                </a:solidFill>
                <a:prstDash val="sysDash"/>
                <a:round/>
                <a:headEnd/>
                <a:tailEnd/>
              </a:ln>
            </p:spPr>
          </p:sp>
          <p:sp>
            <p:nvSpPr>
              <p:cNvPr id="337" name="sep3">
                <a:extLst>
                  <a:ext uri="{FF2B5EF4-FFF2-40B4-BE49-F238E27FC236}">
                    <a16:creationId xmlns:a16="http://schemas.microsoft.com/office/drawing/2014/main" id="{A8D65726-02DE-004B-83FA-8FAB42B83E51}"/>
                  </a:ext>
                </a:extLst>
              </p:cNvPr>
              <p:cNvSpPr>
                <a:spLocks noChangeArrowheads="1"/>
              </p:cNvSpPr>
              <p:nvPr/>
            </p:nvSpPr>
            <p:spPr bwMode="auto">
              <a:xfrm>
                <a:off x="1498218" y="1493851"/>
                <a:ext cx="0" cy="191494"/>
              </a:xfrm>
              <a:custGeom>
                <a:avLst/>
                <a:gdLst/>
                <a:ahLst/>
                <a:cxnLst/>
                <a:rect l="0" t="0" r="0" b="0"/>
                <a:pathLst>
                  <a:path h="19149">
                    <a:moveTo>
                      <a:pt x="0" y="0"/>
                    </a:moveTo>
                    <a:lnTo>
                      <a:pt x="0" y="19149"/>
                    </a:lnTo>
                  </a:path>
                </a:pathLst>
              </a:custGeom>
              <a:solidFill>
                <a:srgbClr val="6D6D6D"/>
              </a:solidFill>
              <a:ln w="970">
                <a:solidFill>
                  <a:srgbClr val="FFFFFF">
                    <a:lumMod val="95000"/>
                    <a:lumOff val="5000"/>
                  </a:srgbClr>
                </a:solidFill>
                <a:prstDash val="sysDash"/>
                <a:round/>
                <a:headEnd/>
                <a:tailEnd/>
              </a:ln>
            </p:spPr>
          </p:sp>
          <p:sp>
            <p:nvSpPr>
              <p:cNvPr id="338" name="map0-delimitersBox">
                <a:extLst>
                  <a:ext uri="{FF2B5EF4-FFF2-40B4-BE49-F238E27FC236}">
                    <a16:creationId xmlns:a16="http://schemas.microsoft.com/office/drawing/2014/main" id="{F3E6C5ED-60F3-434C-A1BA-7F944805683B}"/>
                  </a:ext>
                </a:extLst>
              </p:cNvPr>
              <p:cNvSpPr>
                <a:spLocks noChangeArrowheads="1"/>
              </p:cNvSpPr>
              <p:nvPr/>
            </p:nvSpPr>
            <p:spPr bwMode="auto">
              <a:xfrm>
                <a:off x="262299" y="695632"/>
                <a:ext cx="1589598" cy="990690"/>
              </a:xfrm>
              <a:custGeom>
                <a:avLst/>
                <a:gdLst/>
                <a:ahLst/>
                <a:cxnLst/>
                <a:rect l="0" t="0" r="0" b="0"/>
                <a:pathLst>
                  <a:path w="158960" h="99069"/>
                </a:pathLst>
              </a:custGeom>
              <a:ln w="1000">
                <a:round/>
                <a:headEnd/>
                <a:tailEnd/>
              </a:ln>
            </p:spPr>
          </p:sp>
          <p:sp>
            <p:nvSpPr>
              <p:cNvPr id="339" name="map0-fr-ara">
                <a:extLst>
                  <a:ext uri="{FF2B5EF4-FFF2-40B4-BE49-F238E27FC236}">
                    <a16:creationId xmlns:a16="http://schemas.microsoft.com/office/drawing/2014/main" id="{1E817C43-66B2-CB4E-982C-481572CCB1EA}"/>
                  </a:ext>
                </a:extLst>
              </p:cNvPr>
              <p:cNvSpPr>
                <a:spLocks noChangeArrowheads="1"/>
              </p:cNvSpPr>
              <p:nvPr/>
            </p:nvSpPr>
            <p:spPr bwMode="auto">
              <a:xfrm>
                <a:off x="1055632" y="755719"/>
                <a:ext cx="628218" cy="462126"/>
              </a:xfrm>
              <a:custGeom>
                <a:avLst/>
                <a:gdLst/>
                <a:ahLst/>
                <a:cxnLst/>
                <a:rect l="0" t="0" r="0" b="0"/>
                <a:pathLst>
                  <a:path w="62822" h="46213">
                    <a:moveTo>
                      <a:pt x="10258" y="0"/>
                    </a:moveTo>
                    <a:lnTo>
                      <a:pt x="9379" y="1074"/>
                    </a:lnTo>
                    <a:lnTo>
                      <a:pt x="8890" y="1172"/>
                    </a:lnTo>
                    <a:lnTo>
                      <a:pt x="8402" y="1660"/>
                    </a:lnTo>
                    <a:lnTo>
                      <a:pt x="7816" y="977"/>
                    </a:lnTo>
                    <a:lnTo>
                      <a:pt x="6155" y="2637"/>
                    </a:lnTo>
                    <a:lnTo>
                      <a:pt x="6155" y="3614"/>
                    </a:lnTo>
                    <a:lnTo>
                      <a:pt x="6448" y="3810"/>
                    </a:lnTo>
                    <a:lnTo>
                      <a:pt x="6545" y="4298"/>
                    </a:lnTo>
                    <a:lnTo>
                      <a:pt x="5666" y="4982"/>
                    </a:lnTo>
                    <a:lnTo>
                      <a:pt x="4885" y="4787"/>
                    </a:lnTo>
                    <a:lnTo>
                      <a:pt x="3419" y="5080"/>
                    </a:lnTo>
                    <a:lnTo>
                      <a:pt x="2637" y="5959"/>
                    </a:lnTo>
                    <a:lnTo>
                      <a:pt x="2344" y="6545"/>
                    </a:lnTo>
                    <a:lnTo>
                      <a:pt x="3126" y="7620"/>
                    </a:lnTo>
                    <a:lnTo>
                      <a:pt x="3126" y="8304"/>
                    </a:lnTo>
                    <a:lnTo>
                      <a:pt x="3517" y="8890"/>
                    </a:lnTo>
                    <a:lnTo>
                      <a:pt x="3908" y="8304"/>
                    </a:lnTo>
                    <a:lnTo>
                      <a:pt x="4396" y="9183"/>
                    </a:lnTo>
                    <a:lnTo>
                      <a:pt x="5080" y="9379"/>
                    </a:lnTo>
                    <a:lnTo>
                      <a:pt x="5764" y="10942"/>
                    </a:lnTo>
                    <a:lnTo>
                      <a:pt x="5862" y="12798"/>
                    </a:lnTo>
                    <a:lnTo>
                      <a:pt x="6350" y="13385"/>
                    </a:lnTo>
                    <a:lnTo>
                      <a:pt x="6545" y="14557"/>
                    </a:lnTo>
                    <a:lnTo>
                      <a:pt x="5862" y="15045"/>
                    </a:lnTo>
                    <a:lnTo>
                      <a:pt x="5666" y="15925"/>
                    </a:lnTo>
                    <a:lnTo>
                      <a:pt x="5080" y="16316"/>
                    </a:lnTo>
                    <a:lnTo>
                      <a:pt x="3810" y="16902"/>
                    </a:lnTo>
                    <a:lnTo>
                      <a:pt x="4005" y="17488"/>
                    </a:lnTo>
                    <a:lnTo>
                      <a:pt x="5373" y="18856"/>
                    </a:lnTo>
                    <a:lnTo>
                      <a:pt x="5471" y="19735"/>
                    </a:lnTo>
                    <a:lnTo>
                      <a:pt x="4885" y="20614"/>
                    </a:lnTo>
                    <a:lnTo>
                      <a:pt x="4885" y="21494"/>
                    </a:lnTo>
                    <a:lnTo>
                      <a:pt x="5275" y="21885"/>
                    </a:lnTo>
                    <a:lnTo>
                      <a:pt x="5471" y="22959"/>
                    </a:lnTo>
                    <a:lnTo>
                      <a:pt x="5178" y="24034"/>
                    </a:lnTo>
                    <a:lnTo>
                      <a:pt x="5471" y="24718"/>
                    </a:lnTo>
                    <a:lnTo>
                      <a:pt x="5178" y="25109"/>
                    </a:lnTo>
                    <a:lnTo>
                      <a:pt x="4591" y="25109"/>
                    </a:lnTo>
                    <a:lnTo>
                      <a:pt x="3908" y="24425"/>
                    </a:lnTo>
                    <a:lnTo>
                      <a:pt x="3419" y="24132"/>
                    </a:lnTo>
                    <a:lnTo>
                      <a:pt x="3321" y="25793"/>
                    </a:lnTo>
                    <a:lnTo>
                      <a:pt x="2247" y="26477"/>
                    </a:lnTo>
                    <a:lnTo>
                      <a:pt x="1465" y="27551"/>
                    </a:lnTo>
                    <a:lnTo>
                      <a:pt x="1660" y="28626"/>
                    </a:lnTo>
                    <a:lnTo>
                      <a:pt x="1367" y="29114"/>
                    </a:lnTo>
                    <a:lnTo>
                      <a:pt x="1074" y="30091"/>
                    </a:lnTo>
                    <a:lnTo>
                      <a:pt x="683" y="30091"/>
                    </a:lnTo>
                    <a:lnTo>
                      <a:pt x="97" y="30775"/>
                    </a:lnTo>
                    <a:lnTo>
                      <a:pt x="488" y="31068"/>
                    </a:lnTo>
                    <a:lnTo>
                      <a:pt x="781" y="31655"/>
                    </a:lnTo>
                    <a:lnTo>
                      <a:pt x="0" y="32241"/>
                    </a:lnTo>
                    <a:lnTo>
                      <a:pt x="293" y="34195"/>
                    </a:lnTo>
                    <a:lnTo>
                      <a:pt x="1270" y="34977"/>
                    </a:lnTo>
                    <a:lnTo>
                      <a:pt x="586" y="36833"/>
                    </a:lnTo>
                    <a:lnTo>
                      <a:pt x="1270" y="37126"/>
                    </a:lnTo>
                    <a:lnTo>
                      <a:pt x="977" y="38103"/>
                    </a:lnTo>
                    <a:lnTo>
                      <a:pt x="1660" y="38201"/>
                    </a:lnTo>
                    <a:lnTo>
                      <a:pt x="2149" y="37419"/>
                    </a:lnTo>
                    <a:lnTo>
                      <a:pt x="3028" y="37419"/>
                    </a:lnTo>
                    <a:lnTo>
                      <a:pt x="3224" y="37614"/>
                    </a:lnTo>
                    <a:lnTo>
                      <a:pt x="5080" y="37614"/>
                    </a:lnTo>
                    <a:lnTo>
                      <a:pt x="5373" y="36931"/>
                    </a:lnTo>
                    <a:lnTo>
                      <a:pt x="5764" y="36735"/>
                    </a:lnTo>
                    <a:lnTo>
                      <a:pt x="5959" y="35367"/>
                    </a:lnTo>
                    <a:lnTo>
                      <a:pt x="6448" y="35367"/>
                    </a:lnTo>
                    <a:lnTo>
                      <a:pt x="6448" y="33902"/>
                    </a:lnTo>
                    <a:lnTo>
                      <a:pt x="8109" y="32436"/>
                    </a:lnTo>
                    <a:lnTo>
                      <a:pt x="8304" y="32729"/>
                    </a:lnTo>
                    <a:lnTo>
                      <a:pt x="8500" y="33804"/>
                    </a:lnTo>
                    <a:lnTo>
                      <a:pt x="9672" y="33609"/>
                    </a:lnTo>
                    <a:lnTo>
                      <a:pt x="9867" y="35367"/>
                    </a:lnTo>
                    <a:lnTo>
                      <a:pt x="10454" y="35367"/>
                    </a:lnTo>
                    <a:lnTo>
                      <a:pt x="10649" y="37028"/>
                    </a:lnTo>
                    <a:lnTo>
                      <a:pt x="11235" y="37712"/>
                    </a:lnTo>
                    <a:lnTo>
                      <a:pt x="12017" y="35758"/>
                    </a:lnTo>
                    <a:lnTo>
                      <a:pt x="12896" y="33022"/>
                    </a:lnTo>
                    <a:lnTo>
                      <a:pt x="13971" y="33804"/>
                    </a:lnTo>
                    <a:lnTo>
                      <a:pt x="14459" y="32729"/>
                    </a:lnTo>
                    <a:lnTo>
                      <a:pt x="16022" y="32143"/>
                    </a:lnTo>
                    <a:lnTo>
                      <a:pt x="16120" y="32143"/>
                    </a:lnTo>
                    <a:lnTo>
                      <a:pt x="17195" y="34879"/>
                    </a:lnTo>
                    <a:lnTo>
                      <a:pt x="18758" y="34390"/>
                    </a:lnTo>
                    <a:lnTo>
                      <a:pt x="18856" y="33609"/>
                    </a:lnTo>
                    <a:lnTo>
                      <a:pt x="19442" y="33609"/>
                    </a:lnTo>
                    <a:lnTo>
                      <a:pt x="19735" y="34488"/>
                    </a:lnTo>
                    <a:lnTo>
                      <a:pt x="20810" y="34195"/>
                    </a:lnTo>
                    <a:lnTo>
                      <a:pt x="22373" y="36149"/>
                    </a:lnTo>
                    <a:lnTo>
                      <a:pt x="22764" y="38396"/>
                    </a:lnTo>
                    <a:lnTo>
                      <a:pt x="23839" y="39471"/>
                    </a:lnTo>
                    <a:lnTo>
                      <a:pt x="23643" y="40741"/>
                    </a:lnTo>
                    <a:lnTo>
                      <a:pt x="24913" y="41522"/>
                    </a:lnTo>
                    <a:lnTo>
                      <a:pt x="24913" y="43281"/>
                    </a:lnTo>
                    <a:lnTo>
                      <a:pt x="25597" y="42890"/>
                    </a:lnTo>
                    <a:lnTo>
                      <a:pt x="27063" y="43867"/>
                    </a:lnTo>
                    <a:lnTo>
                      <a:pt x="27747" y="44063"/>
                    </a:lnTo>
                    <a:lnTo>
                      <a:pt x="27844" y="42890"/>
                    </a:lnTo>
                    <a:lnTo>
                      <a:pt x="28724" y="42695"/>
                    </a:lnTo>
                    <a:lnTo>
                      <a:pt x="29017" y="43672"/>
                    </a:lnTo>
                    <a:lnTo>
                      <a:pt x="29798" y="43574"/>
                    </a:lnTo>
                    <a:lnTo>
                      <a:pt x="29994" y="42597"/>
                    </a:lnTo>
                    <a:lnTo>
                      <a:pt x="31948" y="43770"/>
                    </a:lnTo>
                    <a:lnTo>
                      <a:pt x="32241" y="43086"/>
                    </a:lnTo>
                    <a:lnTo>
                      <a:pt x="33120" y="42988"/>
                    </a:lnTo>
                    <a:lnTo>
                      <a:pt x="33902" y="42890"/>
                    </a:lnTo>
                    <a:lnTo>
                      <a:pt x="34293" y="43281"/>
                    </a:lnTo>
                    <a:lnTo>
                      <a:pt x="34097" y="44454"/>
                    </a:lnTo>
                    <a:lnTo>
                      <a:pt x="34390" y="44844"/>
                    </a:lnTo>
                    <a:lnTo>
                      <a:pt x="35270" y="43867"/>
                    </a:lnTo>
                    <a:lnTo>
                      <a:pt x="36051" y="43770"/>
                    </a:lnTo>
                    <a:lnTo>
                      <a:pt x="36247" y="43379"/>
                    </a:lnTo>
                    <a:lnTo>
                      <a:pt x="35172" y="43183"/>
                    </a:lnTo>
                    <a:lnTo>
                      <a:pt x="34977" y="42109"/>
                    </a:lnTo>
                    <a:lnTo>
                      <a:pt x="35660" y="41132"/>
                    </a:lnTo>
                    <a:lnTo>
                      <a:pt x="36540" y="41034"/>
                    </a:lnTo>
                    <a:lnTo>
                      <a:pt x="37321" y="41816"/>
                    </a:lnTo>
                    <a:lnTo>
                      <a:pt x="36540" y="42988"/>
                    </a:lnTo>
                    <a:lnTo>
                      <a:pt x="36735" y="43379"/>
                    </a:lnTo>
                    <a:lnTo>
                      <a:pt x="38005" y="43574"/>
                    </a:lnTo>
                    <a:lnTo>
                      <a:pt x="38787" y="42890"/>
                    </a:lnTo>
                    <a:lnTo>
                      <a:pt x="38298" y="43770"/>
                    </a:lnTo>
                    <a:lnTo>
                      <a:pt x="38494" y="44454"/>
                    </a:lnTo>
                    <a:lnTo>
                      <a:pt x="41425" y="44747"/>
                    </a:lnTo>
                    <a:lnTo>
                      <a:pt x="41620" y="45528"/>
                    </a:lnTo>
                    <a:lnTo>
                      <a:pt x="42500" y="46212"/>
                    </a:lnTo>
                    <a:lnTo>
                      <a:pt x="43281" y="46212"/>
                    </a:lnTo>
                    <a:lnTo>
                      <a:pt x="43867" y="45724"/>
                    </a:lnTo>
                    <a:lnTo>
                      <a:pt x="44160" y="44844"/>
                    </a:lnTo>
                    <a:lnTo>
                      <a:pt x="44649" y="45235"/>
                    </a:lnTo>
                    <a:lnTo>
                      <a:pt x="45040" y="45724"/>
                    </a:lnTo>
                    <a:lnTo>
                      <a:pt x="45235" y="43477"/>
                    </a:lnTo>
                    <a:lnTo>
                      <a:pt x="44649" y="43379"/>
                    </a:lnTo>
                    <a:lnTo>
                      <a:pt x="44258" y="42597"/>
                    </a:lnTo>
                    <a:lnTo>
                      <a:pt x="42206" y="42011"/>
                    </a:lnTo>
                    <a:lnTo>
                      <a:pt x="42011" y="41034"/>
                    </a:lnTo>
                    <a:lnTo>
                      <a:pt x="42695" y="40545"/>
                    </a:lnTo>
                    <a:lnTo>
                      <a:pt x="42109" y="40057"/>
                    </a:lnTo>
                    <a:lnTo>
                      <a:pt x="42206" y="39568"/>
                    </a:lnTo>
                    <a:lnTo>
                      <a:pt x="43183" y="39666"/>
                    </a:lnTo>
                    <a:lnTo>
                      <a:pt x="44063" y="40057"/>
                    </a:lnTo>
                    <a:lnTo>
                      <a:pt x="44747" y="39275"/>
                    </a:lnTo>
                    <a:lnTo>
                      <a:pt x="44063" y="38689"/>
                    </a:lnTo>
                    <a:lnTo>
                      <a:pt x="44063" y="38005"/>
                    </a:lnTo>
                    <a:lnTo>
                      <a:pt x="44454" y="36833"/>
                    </a:lnTo>
                    <a:lnTo>
                      <a:pt x="45724" y="36735"/>
                    </a:lnTo>
                    <a:lnTo>
                      <a:pt x="46701" y="36344"/>
                    </a:lnTo>
                    <a:lnTo>
                      <a:pt x="46798" y="36051"/>
                    </a:lnTo>
                    <a:lnTo>
                      <a:pt x="46896" y="35856"/>
                    </a:lnTo>
                    <a:lnTo>
                      <a:pt x="46408" y="35660"/>
                    </a:lnTo>
                    <a:lnTo>
                      <a:pt x="46408" y="34879"/>
                    </a:lnTo>
                    <a:lnTo>
                      <a:pt x="47873" y="34879"/>
                    </a:lnTo>
                    <a:lnTo>
                      <a:pt x="48362" y="34488"/>
                    </a:lnTo>
                    <a:lnTo>
                      <a:pt x="48068" y="33902"/>
                    </a:lnTo>
                    <a:lnTo>
                      <a:pt x="48850" y="33316"/>
                    </a:lnTo>
                    <a:lnTo>
                      <a:pt x="49436" y="33511"/>
                    </a:lnTo>
                    <a:lnTo>
                      <a:pt x="50218" y="32925"/>
                    </a:lnTo>
                    <a:lnTo>
                      <a:pt x="51586" y="33120"/>
                    </a:lnTo>
                    <a:lnTo>
                      <a:pt x="52074" y="32534"/>
                    </a:lnTo>
                    <a:lnTo>
                      <a:pt x="53247" y="32632"/>
                    </a:lnTo>
                    <a:lnTo>
                      <a:pt x="53247" y="31362"/>
                    </a:lnTo>
                    <a:lnTo>
                      <a:pt x="52758" y="31068"/>
                    </a:lnTo>
                    <a:lnTo>
                      <a:pt x="52465" y="30287"/>
                    </a:lnTo>
                    <a:lnTo>
                      <a:pt x="51195" y="30189"/>
                    </a:lnTo>
                    <a:lnTo>
                      <a:pt x="51097" y="29896"/>
                    </a:lnTo>
                    <a:lnTo>
                      <a:pt x="51293" y="28626"/>
                    </a:lnTo>
                    <a:lnTo>
                      <a:pt x="51683" y="28235"/>
                    </a:lnTo>
                    <a:lnTo>
                      <a:pt x="52856" y="28137"/>
                    </a:lnTo>
                    <a:lnTo>
                      <a:pt x="53149" y="28528"/>
                    </a:lnTo>
                    <a:lnTo>
                      <a:pt x="53344" y="29310"/>
                    </a:lnTo>
                    <a:lnTo>
                      <a:pt x="54419" y="29212"/>
                    </a:lnTo>
                    <a:lnTo>
                      <a:pt x="54517" y="28333"/>
                    </a:lnTo>
                    <a:lnTo>
                      <a:pt x="55103" y="28040"/>
                    </a:lnTo>
                    <a:lnTo>
                      <a:pt x="56275" y="28137"/>
                    </a:lnTo>
                    <a:lnTo>
                      <a:pt x="58034" y="27356"/>
                    </a:lnTo>
                    <a:lnTo>
                      <a:pt x="58718" y="27844"/>
                    </a:lnTo>
                    <a:lnTo>
                      <a:pt x="59402" y="27844"/>
                    </a:lnTo>
                    <a:lnTo>
                      <a:pt x="59402" y="27063"/>
                    </a:lnTo>
                    <a:lnTo>
                      <a:pt x="60183" y="26672"/>
                    </a:lnTo>
                    <a:lnTo>
                      <a:pt x="60477" y="26281"/>
                    </a:lnTo>
                    <a:lnTo>
                      <a:pt x="62040" y="25695"/>
                    </a:lnTo>
                    <a:lnTo>
                      <a:pt x="62235" y="24620"/>
                    </a:lnTo>
                    <a:lnTo>
                      <a:pt x="61942" y="24132"/>
                    </a:lnTo>
                    <a:lnTo>
                      <a:pt x="62821" y="22764"/>
                    </a:lnTo>
                    <a:lnTo>
                      <a:pt x="62040" y="22471"/>
                    </a:lnTo>
                    <a:lnTo>
                      <a:pt x="61747" y="21591"/>
                    </a:lnTo>
                    <a:lnTo>
                      <a:pt x="60183" y="20614"/>
                    </a:lnTo>
                    <a:lnTo>
                      <a:pt x="60086" y="18465"/>
                    </a:lnTo>
                    <a:lnTo>
                      <a:pt x="58913" y="18563"/>
                    </a:lnTo>
                    <a:lnTo>
                      <a:pt x="57936" y="17488"/>
                    </a:lnTo>
                    <a:lnTo>
                      <a:pt x="58034" y="15436"/>
                    </a:lnTo>
                    <a:lnTo>
                      <a:pt x="60086" y="14655"/>
                    </a:lnTo>
                    <a:lnTo>
                      <a:pt x="60281" y="13971"/>
                    </a:lnTo>
                    <a:lnTo>
                      <a:pt x="60183" y="12701"/>
                    </a:lnTo>
                    <a:lnTo>
                      <a:pt x="58913" y="11333"/>
                    </a:lnTo>
                    <a:lnTo>
                      <a:pt x="58522" y="11528"/>
                    </a:lnTo>
                    <a:lnTo>
                      <a:pt x="58522" y="10063"/>
                    </a:lnTo>
                    <a:lnTo>
                      <a:pt x="57350" y="9574"/>
                    </a:lnTo>
                    <a:lnTo>
                      <a:pt x="57252" y="9086"/>
                    </a:lnTo>
                    <a:lnTo>
                      <a:pt x="57936" y="8402"/>
                    </a:lnTo>
                    <a:lnTo>
                      <a:pt x="57936" y="7522"/>
                    </a:lnTo>
                    <a:lnTo>
                      <a:pt x="56862" y="6350"/>
                    </a:lnTo>
                    <a:lnTo>
                      <a:pt x="56764" y="5568"/>
                    </a:lnTo>
                    <a:lnTo>
                      <a:pt x="54712" y="5568"/>
                    </a:lnTo>
                    <a:lnTo>
                      <a:pt x="53344" y="5862"/>
                    </a:lnTo>
                    <a:lnTo>
                      <a:pt x="51977" y="6936"/>
                    </a:lnTo>
                    <a:lnTo>
                      <a:pt x="51683" y="6350"/>
                    </a:lnTo>
                    <a:lnTo>
                      <a:pt x="51000" y="6448"/>
                    </a:lnTo>
                    <a:lnTo>
                      <a:pt x="50413" y="7718"/>
                    </a:lnTo>
                    <a:lnTo>
                      <a:pt x="50511" y="8304"/>
                    </a:lnTo>
                    <a:lnTo>
                      <a:pt x="51097" y="8890"/>
                    </a:lnTo>
                    <a:lnTo>
                      <a:pt x="49925" y="9672"/>
                    </a:lnTo>
                    <a:lnTo>
                      <a:pt x="49143" y="10356"/>
                    </a:lnTo>
                    <a:lnTo>
                      <a:pt x="47775" y="10356"/>
                    </a:lnTo>
                    <a:lnTo>
                      <a:pt x="47091" y="10356"/>
                    </a:lnTo>
                    <a:lnTo>
                      <a:pt x="47091" y="9183"/>
                    </a:lnTo>
                    <a:lnTo>
                      <a:pt x="47873" y="8793"/>
                    </a:lnTo>
                    <a:lnTo>
                      <a:pt x="48948" y="8695"/>
                    </a:lnTo>
                    <a:lnTo>
                      <a:pt x="48948" y="8109"/>
                    </a:lnTo>
                    <a:lnTo>
                      <a:pt x="48655" y="7816"/>
                    </a:lnTo>
                    <a:lnTo>
                      <a:pt x="49534" y="6643"/>
                    </a:lnTo>
                    <a:lnTo>
                      <a:pt x="49436" y="6350"/>
                    </a:lnTo>
                    <a:lnTo>
                      <a:pt x="48362" y="5764"/>
                    </a:lnTo>
                    <a:lnTo>
                      <a:pt x="45919" y="8500"/>
                    </a:lnTo>
                    <a:lnTo>
                      <a:pt x="44160" y="8500"/>
                    </a:lnTo>
                    <a:lnTo>
                      <a:pt x="44160" y="7816"/>
                    </a:lnTo>
                    <a:lnTo>
                      <a:pt x="43183" y="7327"/>
                    </a:lnTo>
                    <a:lnTo>
                      <a:pt x="42011" y="8597"/>
                    </a:lnTo>
                    <a:lnTo>
                      <a:pt x="41132" y="8695"/>
                    </a:lnTo>
                    <a:lnTo>
                      <a:pt x="41132" y="7816"/>
                    </a:lnTo>
                    <a:lnTo>
                      <a:pt x="40350" y="7522"/>
                    </a:lnTo>
                    <a:lnTo>
                      <a:pt x="39178" y="5862"/>
                    </a:lnTo>
                    <a:lnTo>
                      <a:pt x="38103" y="5373"/>
                    </a:lnTo>
                    <a:lnTo>
                      <a:pt x="37712" y="4591"/>
                    </a:lnTo>
                    <a:lnTo>
                      <a:pt x="37126" y="4494"/>
                    </a:lnTo>
                    <a:lnTo>
                      <a:pt x="36540" y="4982"/>
                    </a:lnTo>
                    <a:lnTo>
                      <a:pt x="36051" y="5080"/>
                    </a:lnTo>
                    <a:lnTo>
                      <a:pt x="35367" y="4494"/>
                    </a:lnTo>
                    <a:lnTo>
                      <a:pt x="34683" y="4591"/>
                    </a:lnTo>
                    <a:lnTo>
                      <a:pt x="34293" y="5373"/>
                    </a:lnTo>
                    <a:lnTo>
                      <a:pt x="33218" y="9770"/>
                    </a:lnTo>
                    <a:lnTo>
                      <a:pt x="33022" y="10160"/>
                    </a:lnTo>
                    <a:lnTo>
                      <a:pt x="32827" y="10649"/>
                    </a:lnTo>
                    <a:lnTo>
                      <a:pt x="32339" y="10551"/>
                    </a:lnTo>
                    <a:lnTo>
                      <a:pt x="32143" y="9379"/>
                    </a:lnTo>
                    <a:lnTo>
                      <a:pt x="31850" y="8402"/>
                    </a:lnTo>
                    <a:lnTo>
                      <a:pt x="31166" y="8500"/>
                    </a:lnTo>
                    <a:lnTo>
                      <a:pt x="30580" y="8988"/>
                    </a:lnTo>
                    <a:lnTo>
                      <a:pt x="30287" y="8500"/>
                    </a:lnTo>
                    <a:lnTo>
                      <a:pt x="29701" y="8988"/>
                    </a:lnTo>
                    <a:lnTo>
                      <a:pt x="29017" y="8500"/>
                    </a:lnTo>
                    <a:lnTo>
                      <a:pt x="28333" y="8500"/>
                    </a:lnTo>
                    <a:lnTo>
                      <a:pt x="28137" y="8695"/>
                    </a:lnTo>
                    <a:lnTo>
                      <a:pt x="28040" y="9379"/>
                    </a:lnTo>
                    <a:lnTo>
                      <a:pt x="27747" y="10649"/>
                    </a:lnTo>
                    <a:lnTo>
                      <a:pt x="27063" y="10649"/>
                    </a:lnTo>
                    <a:lnTo>
                      <a:pt x="26672" y="11137"/>
                    </a:lnTo>
                    <a:lnTo>
                      <a:pt x="26281" y="10747"/>
                    </a:lnTo>
                    <a:lnTo>
                      <a:pt x="24327" y="10454"/>
                    </a:lnTo>
                    <a:lnTo>
                      <a:pt x="23643" y="10844"/>
                    </a:lnTo>
                    <a:lnTo>
                      <a:pt x="23155" y="10844"/>
                    </a:lnTo>
                    <a:lnTo>
                      <a:pt x="23057" y="10454"/>
                    </a:lnTo>
                    <a:lnTo>
                      <a:pt x="22080" y="10258"/>
                    </a:lnTo>
                    <a:lnTo>
                      <a:pt x="22080" y="9281"/>
                    </a:lnTo>
                    <a:lnTo>
                      <a:pt x="21885" y="9281"/>
                    </a:lnTo>
                    <a:lnTo>
                      <a:pt x="23155" y="8206"/>
                    </a:lnTo>
                    <a:lnTo>
                      <a:pt x="23155" y="5862"/>
                    </a:lnTo>
                    <a:lnTo>
                      <a:pt x="22764" y="5275"/>
                    </a:lnTo>
                    <a:lnTo>
                      <a:pt x="21787" y="5275"/>
                    </a:lnTo>
                    <a:lnTo>
                      <a:pt x="21396" y="4787"/>
                    </a:lnTo>
                    <a:lnTo>
                      <a:pt x="20419" y="4787"/>
                    </a:lnTo>
                    <a:lnTo>
                      <a:pt x="20126" y="4396"/>
                    </a:lnTo>
                    <a:lnTo>
                      <a:pt x="20126" y="3517"/>
                    </a:lnTo>
                    <a:lnTo>
                      <a:pt x="18954" y="1270"/>
                    </a:lnTo>
                    <a:lnTo>
                      <a:pt x="18270" y="879"/>
                    </a:lnTo>
                    <a:lnTo>
                      <a:pt x="17195" y="2442"/>
                    </a:lnTo>
                    <a:lnTo>
                      <a:pt x="16706" y="2540"/>
                    </a:lnTo>
                    <a:lnTo>
                      <a:pt x="16511" y="1758"/>
                    </a:lnTo>
                    <a:lnTo>
                      <a:pt x="15925" y="1465"/>
                    </a:lnTo>
                    <a:lnTo>
                      <a:pt x="15729" y="1954"/>
                    </a:lnTo>
                    <a:lnTo>
                      <a:pt x="14850" y="1954"/>
                    </a:lnTo>
                    <a:lnTo>
                      <a:pt x="14655" y="1465"/>
                    </a:lnTo>
                    <a:lnTo>
                      <a:pt x="14068" y="1758"/>
                    </a:lnTo>
                    <a:lnTo>
                      <a:pt x="13482" y="2149"/>
                    </a:lnTo>
                    <a:lnTo>
                      <a:pt x="12701" y="1367"/>
                    </a:lnTo>
                    <a:lnTo>
                      <a:pt x="11724" y="879"/>
                    </a:lnTo>
                    <a:lnTo>
                      <a:pt x="11626" y="97"/>
                    </a:lnTo>
                    <a:close/>
                    <a:moveTo>
                      <a:pt x="21885" y="9281"/>
                    </a:moveTo>
                    <a:lnTo>
                      <a:pt x="21885" y="9281"/>
                    </a:lnTo>
                    <a:close/>
                    <a:moveTo>
                      <a:pt x="35367" y="4494"/>
                    </a:moveTo>
                    <a:lnTo>
                      <a:pt x="35367" y="4494"/>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340" name="map0-fr-araBox">
                <a:extLst>
                  <a:ext uri="{FF2B5EF4-FFF2-40B4-BE49-F238E27FC236}">
                    <a16:creationId xmlns:a16="http://schemas.microsoft.com/office/drawing/2014/main" id="{2FF1293E-59BC-D345-BD71-EC4FF19E2D50}"/>
                  </a:ext>
                </a:extLst>
              </p:cNvPr>
              <p:cNvSpPr>
                <a:spLocks noChangeArrowheads="1"/>
              </p:cNvSpPr>
              <p:nvPr/>
            </p:nvSpPr>
            <p:spPr bwMode="auto">
              <a:xfrm>
                <a:off x="1055632" y="773793"/>
                <a:ext cx="628218" cy="462126"/>
              </a:xfrm>
              <a:custGeom>
                <a:avLst/>
                <a:gdLst/>
                <a:ahLst/>
                <a:cxnLst/>
                <a:rect l="0" t="0" r="0" b="0"/>
                <a:pathLst>
                  <a:path w="62822" h="46213"/>
                </a:pathLst>
              </a:custGeom>
              <a:ln w="1000">
                <a:round/>
                <a:headEnd/>
                <a:tailEnd/>
              </a:ln>
            </p:spPr>
          </p:sp>
          <p:sp>
            <p:nvSpPr>
              <p:cNvPr id="341" name="map0-fr-bfc">
                <a:extLst>
                  <a:ext uri="{FF2B5EF4-FFF2-40B4-BE49-F238E27FC236}">
                    <a16:creationId xmlns:a16="http://schemas.microsoft.com/office/drawing/2014/main" id="{36E38EE8-96CC-DE4E-AC6B-61DF1811E22F}"/>
                  </a:ext>
                </a:extLst>
              </p:cNvPr>
              <p:cNvSpPr>
                <a:spLocks noChangeArrowheads="1"/>
              </p:cNvSpPr>
              <p:nvPr/>
            </p:nvSpPr>
            <p:spPr bwMode="auto">
              <a:xfrm>
                <a:off x="1147471" y="476294"/>
                <a:ext cx="507069" cy="390805"/>
              </a:xfrm>
              <a:custGeom>
                <a:avLst/>
                <a:gdLst/>
                <a:ahLst/>
                <a:cxnLst/>
                <a:rect l="0" t="0" r="0" b="0"/>
                <a:pathLst>
                  <a:path w="50707" h="39080">
                    <a:moveTo>
                      <a:pt x="6155" y="0"/>
                    </a:moveTo>
                    <a:lnTo>
                      <a:pt x="5666" y="488"/>
                    </a:lnTo>
                    <a:lnTo>
                      <a:pt x="3321" y="293"/>
                    </a:lnTo>
                    <a:lnTo>
                      <a:pt x="2247" y="879"/>
                    </a:lnTo>
                    <a:lnTo>
                      <a:pt x="1856" y="1758"/>
                    </a:lnTo>
                    <a:lnTo>
                      <a:pt x="2344" y="2344"/>
                    </a:lnTo>
                    <a:lnTo>
                      <a:pt x="1563" y="3126"/>
                    </a:lnTo>
                    <a:lnTo>
                      <a:pt x="1074" y="3810"/>
                    </a:lnTo>
                    <a:lnTo>
                      <a:pt x="2149" y="4885"/>
                    </a:lnTo>
                    <a:lnTo>
                      <a:pt x="2442" y="5862"/>
                    </a:lnTo>
                    <a:lnTo>
                      <a:pt x="3224" y="6643"/>
                    </a:lnTo>
                    <a:lnTo>
                      <a:pt x="3224" y="7718"/>
                    </a:lnTo>
                    <a:lnTo>
                      <a:pt x="1660" y="9086"/>
                    </a:lnTo>
                    <a:lnTo>
                      <a:pt x="2149" y="9672"/>
                    </a:lnTo>
                    <a:lnTo>
                      <a:pt x="2149" y="10551"/>
                    </a:lnTo>
                    <a:lnTo>
                      <a:pt x="1270" y="11137"/>
                    </a:lnTo>
                    <a:lnTo>
                      <a:pt x="0" y="11137"/>
                    </a:lnTo>
                    <a:lnTo>
                      <a:pt x="195" y="11821"/>
                    </a:lnTo>
                    <a:lnTo>
                      <a:pt x="977" y="12896"/>
                    </a:lnTo>
                    <a:lnTo>
                      <a:pt x="1367" y="14557"/>
                    </a:lnTo>
                    <a:lnTo>
                      <a:pt x="977" y="14655"/>
                    </a:lnTo>
                    <a:lnTo>
                      <a:pt x="195" y="14948"/>
                    </a:lnTo>
                    <a:lnTo>
                      <a:pt x="195" y="15436"/>
                    </a:lnTo>
                    <a:lnTo>
                      <a:pt x="977" y="16316"/>
                    </a:lnTo>
                    <a:lnTo>
                      <a:pt x="977" y="17488"/>
                    </a:lnTo>
                    <a:lnTo>
                      <a:pt x="390" y="18270"/>
                    </a:lnTo>
                    <a:lnTo>
                      <a:pt x="586" y="18954"/>
                    </a:lnTo>
                    <a:lnTo>
                      <a:pt x="1660" y="19833"/>
                    </a:lnTo>
                    <a:lnTo>
                      <a:pt x="1758" y="20614"/>
                    </a:lnTo>
                    <a:lnTo>
                      <a:pt x="2344" y="21885"/>
                    </a:lnTo>
                    <a:lnTo>
                      <a:pt x="2149" y="23350"/>
                    </a:lnTo>
                    <a:lnTo>
                      <a:pt x="2833" y="24034"/>
                    </a:lnTo>
                    <a:lnTo>
                      <a:pt x="2637" y="26379"/>
                    </a:lnTo>
                    <a:lnTo>
                      <a:pt x="2931" y="26867"/>
                    </a:lnTo>
                    <a:lnTo>
                      <a:pt x="2442" y="28431"/>
                    </a:lnTo>
                    <a:lnTo>
                      <a:pt x="2540" y="28821"/>
                    </a:lnTo>
                    <a:lnTo>
                      <a:pt x="3517" y="29310"/>
                    </a:lnTo>
                    <a:lnTo>
                      <a:pt x="4298" y="30091"/>
                    </a:lnTo>
                    <a:lnTo>
                      <a:pt x="4885" y="29701"/>
                    </a:lnTo>
                    <a:lnTo>
                      <a:pt x="5471" y="29408"/>
                    </a:lnTo>
                    <a:lnTo>
                      <a:pt x="5666" y="29896"/>
                    </a:lnTo>
                    <a:lnTo>
                      <a:pt x="6545" y="29896"/>
                    </a:lnTo>
                    <a:lnTo>
                      <a:pt x="6741" y="29408"/>
                    </a:lnTo>
                    <a:lnTo>
                      <a:pt x="7229" y="29701"/>
                    </a:lnTo>
                    <a:lnTo>
                      <a:pt x="7522" y="30482"/>
                    </a:lnTo>
                    <a:lnTo>
                      <a:pt x="8011" y="30385"/>
                    </a:lnTo>
                    <a:lnTo>
                      <a:pt x="9086" y="28821"/>
                    </a:lnTo>
                    <a:lnTo>
                      <a:pt x="9770" y="29212"/>
                    </a:lnTo>
                    <a:lnTo>
                      <a:pt x="10942" y="31459"/>
                    </a:lnTo>
                    <a:lnTo>
                      <a:pt x="10942" y="32339"/>
                    </a:lnTo>
                    <a:lnTo>
                      <a:pt x="11235" y="32729"/>
                    </a:lnTo>
                    <a:lnTo>
                      <a:pt x="12212" y="32729"/>
                    </a:lnTo>
                    <a:lnTo>
                      <a:pt x="12603" y="33218"/>
                    </a:lnTo>
                    <a:lnTo>
                      <a:pt x="13580" y="33218"/>
                    </a:lnTo>
                    <a:lnTo>
                      <a:pt x="13971" y="33804"/>
                    </a:lnTo>
                    <a:lnTo>
                      <a:pt x="13873" y="36149"/>
                    </a:lnTo>
                    <a:lnTo>
                      <a:pt x="12603" y="37126"/>
                    </a:lnTo>
                    <a:lnTo>
                      <a:pt x="12896" y="37224"/>
                    </a:lnTo>
                    <a:lnTo>
                      <a:pt x="12896" y="38201"/>
                    </a:lnTo>
                    <a:lnTo>
                      <a:pt x="13873" y="38396"/>
                    </a:lnTo>
                    <a:lnTo>
                      <a:pt x="13971" y="38787"/>
                    </a:lnTo>
                    <a:lnTo>
                      <a:pt x="14459" y="38787"/>
                    </a:lnTo>
                    <a:lnTo>
                      <a:pt x="15143" y="38396"/>
                    </a:lnTo>
                    <a:lnTo>
                      <a:pt x="17097" y="38689"/>
                    </a:lnTo>
                    <a:lnTo>
                      <a:pt x="17488" y="39080"/>
                    </a:lnTo>
                    <a:lnTo>
                      <a:pt x="17977" y="38591"/>
                    </a:lnTo>
                    <a:lnTo>
                      <a:pt x="18660" y="38591"/>
                    </a:lnTo>
                    <a:lnTo>
                      <a:pt x="18954" y="36637"/>
                    </a:lnTo>
                    <a:lnTo>
                      <a:pt x="19247" y="36442"/>
                    </a:lnTo>
                    <a:lnTo>
                      <a:pt x="19833" y="36442"/>
                    </a:lnTo>
                    <a:lnTo>
                      <a:pt x="20517" y="36931"/>
                    </a:lnTo>
                    <a:lnTo>
                      <a:pt x="21103" y="36442"/>
                    </a:lnTo>
                    <a:lnTo>
                      <a:pt x="21396" y="36931"/>
                    </a:lnTo>
                    <a:lnTo>
                      <a:pt x="21982" y="36442"/>
                    </a:lnTo>
                    <a:lnTo>
                      <a:pt x="22666" y="36344"/>
                    </a:lnTo>
                    <a:lnTo>
                      <a:pt x="22959" y="37321"/>
                    </a:lnTo>
                    <a:lnTo>
                      <a:pt x="23155" y="38494"/>
                    </a:lnTo>
                    <a:lnTo>
                      <a:pt x="23643" y="38591"/>
                    </a:lnTo>
                    <a:lnTo>
                      <a:pt x="24034" y="37712"/>
                    </a:lnTo>
                    <a:lnTo>
                      <a:pt x="25109" y="33316"/>
                    </a:lnTo>
                    <a:lnTo>
                      <a:pt x="25500" y="32534"/>
                    </a:lnTo>
                    <a:lnTo>
                      <a:pt x="26183" y="32436"/>
                    </a:lnTo>
                    <a:lnTo>
                      <a:pt x="26867" y="33022"/>
                    </a:lnTo>
                    <a:lnTo>
                      <a:pt x="27356" y="32925"/>
                    </a:lnTo>
                    <a:lnTo>
                      <a:pt x="27942" y="32436"/>
                    </a:lnTo>
                    <a:lnTo>
                      <a:pt x="28528" y="32534"/>
                    </a:lnTo>
                    <a:lnTo>
                      <a:pt x="28919" y="33316"/>
                    </a:lnTo>
                    <a:lnTo>
                      <a:pt x="29212" y="33511"/>
                    </a:lnTo>
                    <a:lnTo>
                      <a:pt x="29994" y="33804"/>
                    </a:lnTo>
                    <a:lnTo>
                      <a:pt x="31166" y="35465"/>
                    </a:lnTo>
                    <a:lnTo>
                      <a:pt x="31948" y="35758"/>
                    </a:lnTo>
                    <a:lnTo>
                      <a:pt x="31948" y="36637"/>
                    </a:lnTo>
                    <a:lnTo>
                      <a:pt x="32925" y="36540"/>
                    </a:lnTo>
                    <a:lnTo>
                      <a:pt x="34000" y="35270"/>
                    </a:lnTo>
                    <a:lnTo>
                      <a:pt x="34977" y="35758"/>
                    </a:lnTo>
                    <a:lnTo>
                      <a:pt x="34977" y="36442"/>
                    </a:lnTo>
                    <a:lnTo>
                      <a:pt x="36735" y="36442"/>
                    </a:lnTo>
                    <a:lnTo>
                      <a:pt x="39178" y="33706"/>
                    </a:lnTo>
                    <a:lnTo>
                      <a:pt x="39178" y="33706"/>
                    </a:lnTo>
                    <a:lnTo>
                      <a:pt x="39178" y="32436"/>
                    </a:lnTo>
                    <a:lnTo>
                      <a:pt x="40155" y="31362"/>
                    </a:lnTo>
                    <a:lnTo>
                      <a:pt x="39568" y="31068"/>
                    </a:lnTo>
                    <a:lnTo>
                      <a:pt x="39568" y="30678"/>
                    </a:lnTo>
                    <a:lnTo>
                      <a:pt x="43281" y="27160"/>
                    </a:lnTo>
                    <a:lnTo>
                      <a:pt x="43183" y="24327"/>
                    </a:lnTo>
                    <a:lnTo>
                      <a:pt x="44454" y="23643"/>
                    </a:lnTo>
                    <a:lnTo>
                      <a:pt x="45431" y="23252"/>
                    </a:lnTo>
                    <a:lnTo>
                      <a:pt x="46212" y="22471"/>
                    </a:lnTo>
                    <a:lnTo>
                      <a:pt x="46310" y="21298"/>
                    </a:lnTo>
                    <a:lnTo>
                      <a:pt x="47091" y="20908"/>
                    </a:lnTo>
                    <a:lnTo>
                      <a:pt x="49045" y="18660"/>
                    </a:lnTo>
                    <a:lnTo>
                      <a:pt x="48752" y="17879"/>
                    </a:lnTo>
                    <a:lnTo>
                      <a:pt x="49436" y="17586"/>
                    </a:lnTo>
                    <a:lnTo>
                      <a:pt x="50218" y="16609"/>
                    </a:lnTo>
                    <a:lnTo>
                      <a:pt x="49827" y="16218"/>
                    </a:lnTo>
                    <a:lnTo>
                      <a:pt x="48362" y="16511"/>
                    </a:lnTo>
                    <a:lnTo>
                      <a:pt x="48264" y="16316"/>
                    </a:lnTo>
                    <a:lnTo>
                      <a:pt x="49632" y="14752"/>
                    </a:lnTo>
                    <a:lnTo>
                      <a:pt x="49827" y="14459"/>
                    </a:lnTo>
                    <a:lnTo>
                      <a:pt x="50706" y="14362"/>
                    </a:lnTo>
                    <a:lnTo>
                      <a:pt x="50218" y="12408"/>
                    </a:lnTo>
                    <a:lnTo>
                      <a:pt x="49339" y="12603"/>
                    </a:lnTo>
                    <a:lnTo>
                      <a:pt x="49241" y="11821"/>
                    </a:lnTo>
                    <a:lnTo>
                      <a:pt x="49534" y="11235"/>
                    </a:lnTo>
                    <a:lnTo>
                      <a:pt x="49632" y="10551"/>
                    </a:lnTo>
                    <a:lnTo>
                      <a:pt x="49436" y="10160"/>
                    </a:lnTo>
                    <a:lnTo>
                      <a:pt x="48362" y="9281"/>
                    </a:lnTo>
                    <a:lnTo>
                      <a:pt x="47385" y="9281"/>
                    </a:lnTo>
                    <a:lnTo>
                      <a:pt x="47091" y="8890"/>
                    </a:lnTo>
                    <a:lnTo>
                      <a:pt x="45235" y="7718"/>
                    </a:lnTo>
                    <a:lnTo>
                      <a:pt x="44160" y="6741"/>
                    </a:lnTo>
                    <a:lnTo>
                      <a:pt x="43672" y="7034"/>
                    </a:lnTo>
                    <a:lnTo>
                      <a:pt x="43574" y="7425"/>
                    </a:lnTo>
                    <a:lnTo>
                      <a:pt x="43086" y="7620"/>
                    </a:lnTo>
                    <a:lnTo>
                      <a:pt x="42793" y="7620"/>
                    </a:lnTo>
                    <a:lnTo>
                      <a:pt x="41913" y="6643"/>
                    </a:lnTo>
                    <a:lnTo>
                      <a:pt x="40643" y="6643"/>
                    </a:lnTo>
                    <a:lnTo>
                      <a:pt x="40057" y="7034"/>
                    </a:lnTo>
                    <a:lnTo>
                      <a:pt x="39568" y="7132"/>
                    </a:lnTo>
                    <a:lnTo>
                      <a:pt x="38787" y="6545"/>
                    </a:lnTo>
                    <a:lnTo>
                      <a:pt x="38885" y="5862"/>
                    </a:lnTo>
                    <a:lnTo>
                      <a:pt x="38591" y="5666"/>
                    </a:lnTo>
                    <a:lnTo>
                      <a:pt x="37419" y="5862"/>
                    </a:lnTo>
                    <a:lnTo>
                      <a:pt x="37224" y="6448"/>
                    </a:lnTo>
                    <a:lnTo>
                      <a:pt x="36637" y="6839"/>
                    </a:lnTo>
                    <a:lnTo>
                      <a:pt x="36247" y="6350"/>
                    </a:lnTo>
                    <a:lnTo>
                      <a:pt x="35954" y="6545"/>
                    </a:lnTo>
                    <a:lnTo>
                      <a:pt x="36149" y="6936"/>
                    </a:lnTo>
                    <a:lnTo>
                      <a:pt x="35563" y="7229"/>
                    </a:lnTo>
                    <a:lnTo>
                      <a:pt x="35758" y="7718"/>
                    </a:lnTo>
                    <a:lnTo>
                      <a:pt x="35074" y="8011"/>
                    </a:lnTo>
                    <a:lnTo>
                      <a:pt x="35074" y="8793"/>
                    </a:lnTo>
                    <a:lnTo>
                      <a:pt x="34195" y="8793"/>
                    </a:lnTo>
                    <a:lnTo>
                      <a:pt x="34195" y="9281"/>
                    </a:lnTo>
                    <a:lnTo>
                      <a:pt x="33316" y="9379"/>
                    </a:lnTo>
                    <a:lnTo>
                      <a:pt x="33413" y="10160"/>
                    </a:lnTo>
                    <a:lnTo>
                      <a:pt x="34000" y="10160"/>
                    </a:lnTo>
                    <a:lnTo>
                      <a:pt x="33609" y="10551"/>
                    </a:lnTo>
                    <a:lnTo>
                      <a:pt x="33413" y="11724"/>
                    </a:lnTo>
                    <a:lnTo>
                      <a:pt x="32925" y="11724"/>
                    </a:lnTo>
                    <a:lnTo>
                      <a:pt x="32045" y="12114"/>
                    </a:lnTo>
                    <a:lnTo>
                      <a:pt x="31068" y="11724"/>
                    </a:lnTo>
                    <a:lnTo>
                      <a:pt x="30189" y="12114"/>
                    </a:lnTo>
                    <a:lnTo>
                      <a:pt x="30189" y="12701"/>
                    </a:lnTo>
                    <a:lnTo>
                      <a:pt x="29896" y="13287"/>
                    </a:lnTo>
                    <a:lnTo>
                      <a:pt x="28626" y="13678"/>
                    </a:lnTo>
                    <a:lnTo>
                      <a:pt x="27551" y="12114"/>
                    </a:lnTo>
                    <a:lnTo>
                      <a:pt x="26965" y="12408"/>
                    </a:lnTo>
                    <a:lnTo>
                      <a:pt x="26281" y="12408"/>
                    </a:lnTo>
                    <a:lnTo>
                      <a:pt x="25988" y="11919"/>
                    </a:lnTo>
                    <a:lnTo>
                      <a:pt x="25109" y="11919"/>
                    </a:lnTo>
                    <a:lnTo>
                      <a:pt x="25011" y="10942"/>
                    </a:lnTo>
                    <a:lnTo>
                      <a:pt x="24425" y="10551"/>
                    </a:lnTo>
                    <a:lnTo>
                      <a:pt x="25206" y="9770"/>
                    </a:lnTo>
                    <a:lnTo>
                      <a:pt x="23839" y="7816"/>
                    </a:lnTo>
                    <a:lnTo>
                      <a:pt x="22764" y="6741"/>
                    </a:lnTo>
                    <a:lnTo>
                      <a:pt x="21787" y="6155"/>
                    </a:lnTo>
                    <a:lnTo>
                      <a:pt x="20126" y="6155"/>
                    </a:lnTo>
                    <a:lnTo>
                      <a:pt x="19931" y="6936"/>
                    </a:lnTo>
                    <a:lnTo>
                      <a:pt x="19149" y="7425"/>
                    </a:lnTo>
                    <a:lnTo>
                      <a:pt x="17195" y="7425"/>
                    </a:lnTo>
                    <a:lnTo>
                      <a:pt x="16902" y="8109"/>
                    </a:lnTo>
                    <a:lnTo>
                      <a:pt x="16413" y="8011"/>
                    </a:lnTo>
                    <a:lnTo>
                      <a:pt x="16120" y="7425"/>
                    </a:lnTo>
                    <a:lnTo>
                      <a:pt x="14948" y="8011"/>
                    </a:lnTo>
                    <a:lnTo>
                      <a:pt x="12505" y="7816"/>
                    </a:lnTo>
                    <a:lnTo>
                      <a:pt x="11528" y="6350"/>
                    </a:lnTo>
                    <a:lnTo>
                      <a:pt x="11431" y="5178"/>
                    </a:lnTo>
                    <a:lnTo>
                      <a:pt x="10454" y="4103"/>
                    </a:lnTo>
                    <a:lnTo>
                      <a:pt x="9867" y="4494"/>
                    </a:lnTo>
                    <a:lnTo>
                      <a:pt x="8793" y="3712"/>
                    </a:lnTo>
                    <a:lnTo>
                      <a:pt x="8890" y="2051"/>
                    </a:lnTo>
                    <a:lnTo>
                      <a:pt x="7425" y="390"/>
                    </a:lnTo>
                    <a:lnTo>
                      <a:pt x="6643" y="390"/>
                    </a:lnTo>
                    <a:lnTo>
                      <a:pt x="6252"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342" name="map0-fr-bfcBox">
                <a:extLst>
                  <a:ext uri="{FF2B5EF4-FFF2-40B4-BE49-F238E27FC236}">
                    <a16:creationId xmlns:a16="http://schemas.microsoft.com/office/drawing/2014/main" id="{435E10A5-4481-A148-87B7-81658F4B7A7B}"/>
                  </a:ext>
                </a:extLst>
              </p:cNvPr>
              <p:cNvSpPr>
                <a:spLocks noChangeArrowheads="1"/>
              </p:cNvSpPr>
              <p:nvPr/>
            </p:nvSpPr>
            <p:spPr bwMode="auto">
              <a:xfrm>
                <a:off x="1147471" y="494368"/>
                <a:ext cx="506092" cy="390805"/>
              </a:xfrm>
              <a:custGeom>
                <a:avLst/>
                <a:gdLst/>
                <a:ahLst/>
                <a:cxnLst/>
                <a:rect l="0" t="0" r="0" b="0"/>
                <a:pathLst>
                  <a:path w="50609" h="39080"/>
                </a:pathLst>
              </a:custGeom>
              <a:ln w="1000">
                <a:round/>
                <a:headEnd/>
                <a:tailEnd/>
              </a:ln>
            </p:spPr>
          </p:sp>
          <p:sp>
            <p:nvSpPr>
              <p:cNvPr id="343" name="map0-fr-bre">
                <a:extLst>
                  <a:ext uri="{FF2B5EF4-FFF2-40B4-BE49-F238E27FC236}">
                    <a16:creationId xmlns:a16="http://schemas.microsoft.com/office/drawing/2014/main" id="{CA2A4D89-DB37-4643-8F61-B2712ED9013F}"/>
                  </a:ext>
                </a:extLst>
              </p:cNvPr>
              <p:cNvSpPr>
                <a:spLocks noChangeArrowheads="1"/>
              </p:cNvSpPr>
              <p:nvPr/>
            </p:nvSpPr>
            <p:spPr bwMode="auto">
              <a:xfrm>
                <a:off x="255460" y="371754"/>
                <a:ext cx="437701" cy="255000"/>
              </a:xfrm>
              <a:custGeom>
                <a:avLst/>
                <a:gdLst/>
                <a:ahLst/>
                <a:cxnLst/>
                <a:rect l="0" t="0" r="0" b="0"/>
                <a:pathLst>
                  <a:path w="43770" h="25500">
                    <a:moveTo>
                      <a:pt x="18856" y="0"/>
                    </a:moveTo>
                    <a:lnTo>
                      <a:pt x="18367" y="390"/>
                    </a:lnTo>
                    <a:lnTo>
                      <a:pt x="17000" y="586"/>
                    </a:lnTo>
                    <a:lnTo>
                      <a:pt x="16609" y="977"/>
                    </a:lnTo>
                    <a:lnTo>
                      <a:pt x="15729" y="293"/>
                    </a:lnTo>
                    <a:lnTo>
                      <a:pt x="14459" y="1172"/>
                    </a:lnTo>
                    <a:lnTo>
                      <a:pt x="14948" y="1758"/>
                    </a:lnTo>
                    <a:lnTo>
                      <a:pt x="14068" y="2931"/>
                    </a:lnTo>
                    <a:lnTo>
                      <a:pt x="12994" y="2344"/>
                    </a:lnTo>
                    <a:lnTo>
                      <a:pt x="11333" y="2344"/>
                    </a:lnTo>
                    <a:lnTo>
                      <a:pt x="11333" y="3614"/>
                    </a:lnTo>
                    <a:lnTo>
                      <a:pt x="10844" y="3614"/>
                    </a:lnTo>
                    <a:lnTo>
                      <a:pt x="10747" y="3028"/>
                    </a:lnTo>
                    <a:lnTo>
                      <a:pt x="10063" y="3224"/>
                    </a:lnTo>
                    <a:lnTo>
                      <a:pt x="9965" y="1758"/>
                    </a:lnTo>
                    <a:lnTo>
                      <a:pt x="9281" y="2540"/>
                    </a:lnTo>
                    <a:lnTo>
                      <a:pt x="8500" y="2247"/>
                    </a:lnTo>
                    <a:lnTo>
                      <a:pt x="7229" y="2344"/>
                    </a:lnTo>
                    <a:lnTo>
                      <a:pt x="6936" y="2931"/>
                    </a:lnTo>
                    <a:lnTo>
                      <a:pt x="6155" y="3126"/>
                    </a:lnTo>
                    <a:lnTo>
                      <a:pt x="6057" y="2442"/>
                    </a:lnTo>
                    <a:lnTo>
                      <a:pt x="4689" y="2637"/>
                    </a:lnTo>
                    <a:lnTo>
                      <a:pt x="4689" y="3028"/>
                    </a:lnTo>
                    <a:lnTo>
                      <a:pt x="3712" y="3126"/>
                    </a:lnTo>
                    <a:lnTo>
                      <a:pt x="3321" y="2833"/>
                    </a:lnTo>
                    <a:lnTo>
                      <a:pt x="2833" y="3028"/>
                    </a:lnTo>
                    <a:lnTo>
                      <a:pt x="2735" y="3810"/>
                    </a:lnTo>
                    <a:lnTo>
                      <a:pt x="1074" y="3810"/>
                    </a:lnTo>
                    <a:lnTo>
                      <a:pt x="195" y="4885"/>
                    </a:lnTo>
                    <a:lnTo>
                      <a:pt x="977" y="5373"/>
                    </a:lnTo>
                    <a:lnTo>
                      <a:pt x="-1" y="6155"/>
                    </a:lnTo>
                    <a:lnTo>
                      <a:pt x="293" y="6741"/>
                    </a:lnTo>
                    <a:lnTo>
                      <a:pt x="97" y="8011"/>
                    </a:lnTo>
                    <a:lnTo>
                      <a:pt x="977" y="8206"/>
                    </a:lnTo>
                    <a:lnTo>
                      <a:pt x="1367" y="7816"/>
                    </a:lnTo>
                    <a:lnTo>
                      <a:pt x="1563" y="8011"/>
                    </a:lnTo>
                    <a:lnTo>
                      <a:pt x="3810" y="7718"/>
                    </a:lnTo>
                    <a:lnTo>
                      <a:pt x="5373" y="6643"/>
                    </a:lnTo>
                    <a:lnTo>
                      <a:pt x="4005" y="7913"/>
                    </a:lnTo>
                    <a:lnTo>
                      <a:pt x="4103" y="8500"/>
                    </a:lnTo>
                    <a:lnTo>
                      <a:pt x="5373" y="8011"/>
                    </a:lnTo>
                    <a:lnTo>
                      <a:pt x="5080" y="8793"/>
                    </a:lnTo>
                    <a:lnTo>
                      <a:pt x="6448" y="8890"/>
                    </a:lnTo>
                    <a:lnTo>
                      <a:pt x="6350" y="9281"/>
                    </a:lnTo>
                    <a:lnTo>
                      <a:pt x="4982" y="9183"/>
                    </a:lnTo>
                    <a:lnTo>
                      <a:pt x="3810" y="8890"/>
                    </a:lnTo>
                    <a:lnTo>
                      <a:pt x="2442" y="8206"/>
                    </a:lnTo>
                    <a:lnTo>
                      <a:pt x="1563" y="9183"/>
                    </a:lnTo>
                    <a:lnTo>
                      <a:pt x="2637" y="9574"/>
                    </a:lnTo>
                    <a:lnTo>
                      <a:pt x="2540" y="11137"/>
                    </a:lnTo>
                    <a:lnTo>
                      <a:pt x="2931" y="10942"/>
                    </a:lnTo>
                    <a:lnTo>
                      <a:pt x="3517" y="9867"/>
                    </a:lnTo>
                    <a:lnTo>
                      <a:pt x="4787" y="10649"/>
                    </a:lnTo>
                    <a:lnTo>
                      <a:pt x="5373" y="10747"/>
                    </a:lnTo>
                    <a:lnTo>
                      <a:pt x="5666" y="11724"/>
                    </a:lnTo>
                    <a:lnTo>
                      <a:pt x="5275" y="12408"/>
                    </a:lnTo>
                    <a:lnTo>
                      <a:pt x="3810" y="12310"/>
                    </a:lnTo>
                    <a:lnTo>
                      <a:pt x="2540" y="12505"/>
                    </a:lnTo>
                    <a:lnTo>
                      <a:pt x="586" y="12603"/>
                    </a:lnTo>
                    <a:lnTo>
                      <a:pt x="97" y="13189"/>
                    </a:lnTo>
                    <a:lnTo>
                      <a:pt x="683" y="13580"/>
                    </a:lnTo>
                    <a:lnTo>
                      <a:pt x="1367" y="13482"/>
                    </a:lnTo>
                    <a:lnTo>
                      <a:pt x="1954" y="13971"/>
                    </a:lnTo>
                    <a:lnTo>
                      <a:pt x="2735" y="13873"/>
                    </a:lnTo>
                    <a:lnTo>
                      <a:pt x="4005" y="15339"/>
                    </a:lnTo>
                    <a:lnTo>
                      <a:pt x="4298" y="16902"/>
                    </a:lnTo>
                    <a:lnTo>
                      <a:pt x="3810" y="17683"/>
                    </a:lnTo>
                    <a:lnTo>
                      <a:pt x="5080" y="17977"/>
                    </a:lnTo>
                    <a:lnTo>
                      <a:pt x="6448" y="17879"/>
                    </a:lnTo>
                    <a:lnTo>
                      <a:pt x="6839" y="17390"/>
                    </a:lnTo>
                    <a:lnTo>
                      <a:pt x="6252" y="16609"/>
                    </a:lnTo>
                    <a:lnTo>
                      <a:pt x="6839" y="16902"/>
                    </a:lnTo>
                    <a:lnTo>
                      <a:pt x="7327" y="16804"/>
                    </a:lnTo>
                    <a:lnTo>
                      <a:pt x="8304" y="17390"/>
                    </a:lnTo>
                    <a:lnTo>
                      <a:pt x="8890" y="17293"/>
                    </a:lnTo>
                    <a:lnTo>
                      <a:pt x="8890" y="16218"/>
                    </a:lnTo>
                    <a:lnTo>
                      <a:pt x="9183" y="17293"/>
                    </a:lnTo>
                    <a:lnTo>
                      <a:pt x="9965" y="18563"/>
                    </a:lnTo>
                    <a:lnTo>
                      <a:pt x="11626" y="18660"/>
                    </a:lnTo>
                    <a:lnTo>
                      <a:pt x="11626" y="18270"/>
                    </a:lnTo>
                    <a:lnTo>
                      <a:pt x="12114" y="18856"/>
                    </a:lnTo>
                    <a:lnTo>
                      <a:pt x="13091" y="19051"/>
                    </a:lnTo>
                    <a:lnTo>
                      <a:pt x="13873" y="19051"/>
                    </a:lnTo>
                    <a:lnTo>
                      <a:pt x="14655" y="20224"/>
                    </a:lnTo>
                    <a:lnTo>
                      <a:pt x="15534" y="20419"/>
                    </a:lnTo>
                    <a:lnTo>
                      <a:pt x="15925" y="19931"/>
                    </a:lnTo>
                    <a:lnTo>
                      <a:pt x="15729" y="20517"/>
                    </a:lnTo>
                    <a:lnTo>
                      <a:pt x="16609" y="20908"/>
                    </a:lnTo>
                    <a:lnTo>
                      <a:pt x="17683" y="21982"/>
                    </a:lnTo>
                    <a:lnTo>
                      <a:pt x="18074" y="22666"/>
                    </a:lnTo>
                    <a:lnTo>
                      <a:pt x="17781" y="24229"/>
                    </a:lnTo>
                    <a:lnTo>
                      <a:pt x="18563" y="24816"/>
                    </a:lnTo>
                    <a:lnTo>
                      <a:pt x="18856" y="24327"/>
                    </a:lnTo>
                    <a:lnTo>
                      <a:pt x="18563" y="23839"/>
                    </a:lnTo>
                    <a:lnTo>
                      <a:pt x="18563" y="22764"/>
                    </a:lnTo>
                    <a:lnTo>
                      <a:pt x="19247" y="22959"/>
                    </a:lnTo>
                    <a:lnTo>
                      <a:pt x="19442" y="22275"/>
                    </a:lnTo>
                    <a:lnTo>
                      <a:pt x="19637" y="22666"/>
                    </a:lnTo>
                    <a:lnTo>
                      <a:pt x="20419" y="23350"/>
                    </a:lnTo>
                    <a:lnTo>
                      <a:pt x="20810" y="22666"/>
                    </a:lnTo>
                    <a:lnTo>
                      <a:pt x="20419" y="21885"/>
                    </a:lnTo>
                    <a:lnTo>
                      <a:pt x="21103" y="22764"/>
                    </a:lnTo>
                    <a:lnTo>
                      <a:pt x="21982" y="22666"/>
                    </a:lnTo>
                    <a:lnTo>
                      <a:pt x="21787" y="22275"/>
                    </a:lnTo>
                    <a:lnTo>
                      <a:pt x="22568" y="22471"/>
                    </a:lnTo>
                    <a:lnTo>
                      <a:pt x="23155" y="23155"/>
                    </a:lnTo>
                    <a:lnTo>
                      <a:pt x="22862" y="23643"/>
                    </a:lnTo>
                    <a:lnTo>
                      <a:pt x="21201" y="22959"/>
                    </a:lnTo>
                    <a:lnTo>
                      <a:pt x="20712" y="23545"/>
                    </a:lnTo>
                    <a:lnTo>
                      <a:pt x="21396" y="23839"/>
                    </a:lnTo>
                    <a:lnTo>
                      <a:pt x="21982" y="24620"/>
                    </a:lnTo>
                    <a:lnTo>
                      <a:pt x="25206" y="24327"/>
                    </a:lnTo>
                    <a:lnTo>
                      <a:pt x="25988" y="24522"/>
                    </a:lnTo>
                    <a:lnTo>
                      <a:pt x="25597" y="24913"/>
                    </a:lnTo>
                    <a:lnTo>
                      <a:pt x="25695" y="25402"/>
                    </a:lnTo>
                    <a:lnTo>
                      <a:pt x="25793" y="25500"/>
                    </a:lnTo>
                    <a:lnTo>
                      <a:pt x="26086" y="25500"/>
                    </a:lnTo>
                    <a:lnTo>
                      <a:pt x="26574" y="24913"/>
                    </a:lnTo>
                    <a:lnTo>
                      <a:pt x="26965" y="25402"/>
                    </a:lnTo>
                    <a:lnTo>
                      <a:pt x="27844" y="25402"/>
                    </a:lnTo>
                    <a:lnTo>
                      <a:pt x="29017" y="24718"/>
                    </a:lnTo>
                    <a:lnTo>
                      <a:pt x="30678" y="24132"/>
                    </a:lnTo>
                    <a:lnTo>
                      <a:pt x="30775" y="22373"/>
                    </a:lnTo>
                    <a:lnTo>
                      <a:pt x="31166" y="22178"/>
                    </a:lnTo>
                    <a:lnTo>
                      <a:pt x="32339" y="21591"/>
                    </a:lnTo>
                    <a:lnTo>
                      <a:pt x="36149" y="21396"/>
                    </a:lnTo>
                    <a:lnTo>
                      <a:pt x="36247" y="20712"/>
                    </a:lnTo>
                    <a:lnTo>
                      <a:pt x="36931" y="20126"/>
                    </a:lnTo>
                    <a:lnTo>
                      <a:pt x="38298" y="19931"/>
                    </a:lnTo>
                    <a:lnTo>
                      <a:pt x="38298" y="19247"/>
                    </a:lnTo>
                    <a:lnTo>
                      <a:pt x="39178" y="19442"/>
                    </a:lnTo>
                    <a:lnTo>
                      <a:pt x="39764" y="20126"/>
                    </a:lnTo>
                    <a:lnTo>
                      <a:pt x="40936" y="20419"/>
                    </a:lnTo>
                    <a:lnTo>
                      <a:pt x="41229" y="19931"/>
                    </a:lnTo>
                    <a:lnTo>
                      <a:pt x="41522" y="18856"/>
                    </a:lnTo>
                    <a:lnTo>
                      <a:pt x="42304" y="16902"/>
                    </a:lnTo>
                    <a:lnTo>
                      <a:pt x="42695" y="16706"/>
                    </a:lnTo>
                    <a:lnTo>
                      <a:pt x="43770" y="16804"/>
                    </a:lnTo>
                    <a:lnTo>
                      <a:pt x="43770" y="15241"/>
                    </a:lnTo>
                    <a:lnTo>
                      <a:pt x="43281" y="14752"/>
                    </a:lnTo>
                    <a:lnTo>
                      <a:pt x="43281" y="12994"/>
                    </a:lnTo>
                    <a:lnTo>
                      <a:pt x="43086" y="12408"/>
                    </a:lnTo>
                    <a:lnTo>
                      <a:pt x="43086" y="11431"/>
                    </a:lnTo>
                    <a:lnTo>
                      <a:pt x="43770" y="10844"/>
                    </a:lnTo>
                    <a:lnTo>
                      <a:pt x="43770" y="9672"/>
                    </a:lnTo>
                    <a:lnTo>
                      <a:pt x="43477" y="9379"/>
                    </a:lnTo>
                    <a:lnTo>
                      <a:pt x="43477" y="7718"/>
                    </a:lnTo>
                    <a:lnTo>
                      <a:pt x="42988" y="7522"/>
                    </a:lnTo>
                    <a:lnTo>
                      <a:pt x="42304" y="7522"/>
                    </a:lnTo>
                    <a:lnTo>
                      <a:pt x="41718" y="7034"/>
                    </a:lnTo>
                    <a:lnTo>
                      <a:pt x="41034" y="7816"/>
                    </a:lnTo>
                    <a:lnTo>
                      <a:pt x="40448" y="7913"/>
                    </a:lnTo>
                    <a:lnTo>
                      <a:pt x="40057" y="8500"/>
                    </a:lnTo>
                    <a:lnTo>
                      <a:pt x="39568" y="8402"/>
                    </a:lnTo>
                    <a:lnTo>
                      <a:pt x="38494" y="7522"/>
                    </a:lnTo>
                    <a:lnTo>
                      <a:pt x="38005" y="5568"/>
                    </a:lnTo>
                    <a:lnTo>
                      <a:pt x="34977" y="5568"/>
                    </a:lnTo>
                    <a:lnTo>
                      <a:pt x="33902" y="4885"/>
                    </a:lnTo>
                    <a:lnTo>
                      <a:pt x="34586" y="4005"/>
                    </a:lnTo>
                    <a:lnTo>
                      <a:pt x="33218" y="3908"/>
                    </a:lnTo>
                    <a:lnTo>
                      <a:pt x="32632" y="4591"/>
                    </a:lnTo>
                    <a:lnTo>
                      <a:pt x="32241" y="4982"/>
                    </a:lnTo>
                    <a:lnTo>
                      <a:pt x="31068" y="4885"/>
                    </a:lnTo>
                    <a:lnTo>
                      <a:pt x="30971" y="5568"/>
                    </a:lnTo>
                    <a:lnTo>
                      <a:pt x="30287" y="5568"/>
                    </a:lnTo>
                    <a:lnTo>
                      <a:pt x="30189" y="4787"/>
                    </a:lnTo>
                    <a:lnTo>
                      <a:pt x="29603" y="4591"/>
                    </a:lnTo>
                    <a:lnTo>
                      <a:pt x="29212" y="5080"/>
                    </a:lnTo>
                    <a:lnTo>
                      <a:pt x="29212" y="3810"/>
                    </a:lnTo>
                    <a:lnTo>
                      <a:pt x="28431" y="4396"/>
                    </a:lnTo>
                    <a:lnTo>
                      <a:pt x="27356" y="4201"/>
                    </a:lnTo>
                    <a:lnTo>
                      <a:pt x="26965" y="4885"/>
                    </a:lnTo>
                    <a:lnTo>
                      <a:pt x="24816" y="6155"/>
                    </a:lnTo>
                    <a:lnTo>
                      <a:pt x="24816" y="6741"/>
                    </a:lnTo>
                    <a:lnTo>
                      <a:pt x="24327" y="6741"/>
                    </a:lnTo>
                    <a:lnTo>
                      <a:pt x="24327" y="5666"/>
                    </a:lnTo>
                    <a:lnTo>
                      <a:pt x="23057" y="5080"/>
                    </a:lnTo>
                    <a:lnTo>
                      <a:pt x="23155" y="4005"/>
                    </a:lnTo>
                    <a:lnTo>
                      <a:pt x="21982" y="3126"/>
                    </a:lnTo>
                    <a:lnTo>
                      <a:pt x="21982" y="2149"/>
                    </a:lnTo>
                    <a:lnTo>
                      <a:pt x="21201" y="1954"/>
                    </a:lnTo>
                    <a:lnTo>
                      <a:pt x="21201" y="977"/>
                    </a:lnTo>
                    <a:lnTo>
                      <a:pt x="20517" y="879"/>
                    </a:lnTo>
                    <a:lnTo>
                      <a:pt x="20614" y="195"/>
                    </a:lnTo>
                    <a:lnTo>
                      <a:pt x="19442" y="195"/>
                    </a:lnTo>
                    <a:lnTo>
                      <a:pt x="19247" y="781"/>
                    </a:lnTo>
                    <a:close/>
                  </a:path>
                </a:pathLst>
              </a:custGeom>
              <a:solidFill>
                <a:srgbClr val="0078D4"/>
              </a:solidFill>
              <a:ln w="970">
                <a:solidFill>
                  <a:srgbClr val="FFFFFF">
                    <a:lumMod val="95000"/>
                    <a:lumOff val="5000"/>
                  </a:srgbClr>
                </a:solidFill>
                <a:prstDash val="sysDash"/>
                <a:round/>
                <a:headEnd/>
                <a:tailEnd/>
              </a:ln>
            </p:spPr>
          </p:sp>
          <p:sp>
            <p:nvSpPr>
              <p:cNvPr id="344" name="map0-fr-breBox">
                <a:extLst>
                  <a:ext uri="{FF2B5EF4-FFF2-40B4-BE49-F238E27FC236}">
                    <a16:creationId xmlns:a16="http://schemas.microsoft.com/office/drawing/2014/main" id="{1F726BF3-5EA9-B74F-B4DE-070B2A482FD5}"/>
                  </a:ext>
                </a:extLst>
              </p:cNvPr>
              <p:cNvSpPr>
                <a:spLocks noChangeArrowheads="1"/>
              </p:cNvSpPr>
              <p:nvPr/>
            </p:nvSpPr>
            <p:spPr bwMode="auto">
              <a:xfrm>
                <a:off x="255460" y="389828"/>
                <a:ext cx="437701" cy="255000"/>
              </a:xfrm>
              <a:custGeom>
                <a:avLst/>
                <a:gdLst/>
                <a:ahLst/>
                <a:cxnLst/>
                <a:rect l="0" t="0" r="0" b="0"/>
                <a:pathLst>
                  <a:path w="43770" h="25500"/>
                </a:pathLst>
              </a:custGeom>
              <a:ln w="1000">
                <a:round/>
                <a:headEnd/>
                <a:tailEnd/>
              </a:ln>
            </p:spPr>
          </p:sp>
          <p:sp>
            <p:nvSpPr>
              <p:cNvPr id="345" name="map0-fr-cor">
                <a:extLst>
                  <a:ext uri="{FF2B5EF4-FFF2-40B4-BE49-F238E27FC236}">
                    <a16:creationId xmlns:a16="http://schemas.microsoft.com/office/drawing/2014/main" id="{22C98812-8BEB-1C42-B5C7-0A0FE86C4CCA}"/>
                  </a:ext>
                </a:extLst>
              </p:cNvPr>
              <p:cNvSpPr>
                <a:spLocks noChangeArrowheads="1"/>
              </p:cNvSpPr>
              <p:nvPr/>
            </p:nvSpPr>
            <p:spPr bwMode="auto">
              <a:xfrm>
                <a:off x="1880230" y="1403966"/>
                <a:ext cx="133851" cy="292126"/>
              </a:xfrm>
              <a:custGeom>
                <a:avLst/>
                <a:gdLst/>
                <a:ahLst/>
                <a:cxnLst/>
                <a:rect l="0" t="0" r="0" b="0"/>
                <a:pathLst>
                  <a:path w="13385" h="29213">
                    <a:moveTo>
                      <a:pt x="10063" y="0"/>
                    </a:moveTo>
                    <a:lnTo>
                      <a:pt x="9183" y="586"/>
                    </a:lnTo>
                    <a:lnTo>
                      <a:pt x="9281" y="1172"/>
                    </a:lnTo>
                    <a:lnTo>
                      <a:pt x="9770" y="1856"/>
                    </a:lnTo>
                    <a:lnTo>
                      <a:pt x="9183" y="2247"/>
                    </a:lnTo>
                    <a:lnTo>
                      <a:pt x="9477" y="2735"/>
                    </a:lnTo>
                    <a:lnTo>
                      <a:pt x="9086" y="3126"/>
                    </a:lnTo>
                    <a:lnTo>
                      <a:pt x="9086" y="3712"/>
                    </a:lnTo>
                    <a:lnTo>
                      <a:pt x="9672" y="4201"/>
                    </a:lnTo>
                    <a:lnTo>
                      <a:pt x="9672" y="5080"/>
                    </a:lnTo>
                    <a:lnTo>
                      <a:pt x="9281" y="5862"/>
                    </a:lnTo>
                    <a:lnTo>
                      <a:pt x="8890" y="6057"/>
                    </a:lnTo>
                    <a:lnTo>
                      <a:pt x="8402" y="5373"/>
                    </a:lnTo>
                    <a:lnTo>
                      <a:pt x="7522" y="5373"/>
                    </a:lnTo>
                    <a:lnTo>
                      <a:pt x="7425" y="5275"/>
                    </a:lnTo>
                    <a:lnTo>
                      <a:pt x="6643" y="5275"/>
                    </a:lnTo>
                    <a:lnTo>
                      <a:pt x="6057" y="5959"/>
                    </a:lnTo>
                    <a:lnTo>
                      <a:pt x="5764" y="6936"/>
                    </a:lnTo>
                    <a:lnTo>
                      <a:pt x="4201" y="7229"/>
                    </a:lnTo>
                    <a:lnTo>
                      <a:pt x="3028" y="8206"/>
                    </a:lnTo>
                    <a:lnTo>
                      <a:pt x="2735" y="8890"/>
                    </a:lnTo>
                    <a:lnTo>
                      <a:pt x="2149" y="8793"/>
                    </a:lnTo>
                    <a:lnTo>
                      <a:pt x="1856" y="8500"/>
                    </a:lnTo>
                    <a:lnTo>
                      <a:pt x="1660" y="9477"/>
                    </a:lnTo>
                    <a:lnTo>
                      <a:pt x="1270" y="9672"/>
                    </a:lnTo>
                    <a:lnTo>
                      <a:pt x="1172" y="10649"/>
                    </a:lnTo>
                    <a:lnTo>
                      <a:pt x="1270" y="11040"/>
                    </a:lnTo>
                    <a:lnTo>
                      <a:pt x="683" y="11528"/>
                    </a:lnTo>
                    <a:lnTo>
                      <a:pt x="488" y="12017"/>
                    </a:lnTo>
                    <a:lnTo>
                      <a:pt x="0" y="12017"/>
                    </a:lnTo>
                    <a:lnTo>
                      <a:pt x="0" y="12701"/>
                    </a:lnTo>
                    <a:lnTo>
                      <a:pt x="1660" y="13775"/>
                    </a:lnTo>
                    <a:lnTo>
                      <a:pt x="1660" y="14166"/>
                    </a:lnTo>
                    <a:lnTo>
                      <a:pt x="1074" y="14362"/>
                    </a:lnTo>
                    <a:lnTo>
                      <a:pt x="97" y="14557"/>
                    </a:lnTo>
                    <a:lnTo>
                      <a:pt x="97" y="14948"/>
                    </a:lnTo>
                    <a:lnTo>
                      <a:pt x="488" y="15339"/>
                    </a:lnTo>
                    <a:lnTo>
                      <a:pt x="586" y="16511"/>
                    </a:lnTo>
                    <a:lnTo>
                      <a:pt x="2344" y="17097"/>
                    </a:lnTo>
                    <a:lnTo>
                      <a:pt x="2735" y="17781"/>
                    </a:lnTo>
                    <a:lnTo>
                      <a:pt x="2442" y="18172"/>
                    </a:lnTo>
                    <a:lnTo>
                      <a:pt x="1954" y="18367"/>
                    </a:lnTo>
                    <a:lnTo>
                      <a:pt x="1660" y="18954"/>
                    </a:lnTo>
                    <a:lnTo>
                      <a:pt x="1270" y="19442"/>
                    </a:lnTo>
                    <a:lnTo>
                      <a:pt x="1465" y="20517"/>
                    </a:lnTo>
                    <a:lnTo>
                      <a:pt x="2344" y="20419"/>
                    </a:lnTo>
                    <a:lnTo>
                      <a:pt x="2540" y="20614"/>
                    </a:lnTo>
                    <a:lnTo>
                      <a:pt x="3419" y="20224"/>
                    </a:lnTo>
                    <a:lnTo>
                      <a:pt x="3614" y="20419"/>
                    </a:lnTo>
                    <a:lnTo>
                      <a:pt x="3224" y="21396"/>
                    </a:lnTo>
                    <a:lnTo>
                      <a:pt x="3614" y="21787"/>
                    </a:lnTo>
                    <a:lnTo>
                      <a:pt x="2931" y="22275"/>
                    </a:lnTo>
                    <a:lnTo>
                      <a:pt x="2442" y="23350"/>
                    </a:lnTo>
                    <a:lnTo>
                      <a:pt x="3810" y="23741"/>
                    </a:lnTo>
                    <a:lnTo>
                      <a:pt x="5666" y="23936"/>
                    </a:lnTo>
                    <a:lnTo>
                      <a:pt x="4885" y="24816"/>
                    </a:lnTo>
                    <a:lnTo>
                      <a:pt x="4298" y="24718"/>
                    </a:lnTo>
                    <a:lnTo>
                      <a:pt x="4298" y="24816"/>
                    </a:lnTo>
                    <a:lnTo>
                      <a:pt x="3810" y="25890"/>
                    </a:lnTo>
                    <a:lnTo>
                      <a:pt x="4494" y="26477"/>
                    </a:lnTo>
                    <a:lnTo>
                      <a:pt x="5568" y="27160"/>
                    </a:lnTo>
                    <a:lnTo>
                      <a:pt x="7522" y="27747"/>
                    </a:lnTo>
                    <a:lnTo>
                      <a:pt x="8695" y="28235"/>
                    </a:lnTo>
                    <a:lnTo>
                      <a:pt x="8304" y="28919"/>
                    </a:lnTo>
                    <a:lnTo>
                      <a:pt x="9281" y="28821"/>
                    </a:lnTo>
                    <a:lnTo>
                      <a:pt x="9477" y="29212"/>
                    </a:lnTo>
                    <a:lnTo>
                      <a:pt x="10454" y="29212"/>
                    </a:lnTo>
                    <a:lnTo>
                      <a:pt x="10747" y="28040"/>
                    </a:lnTo>
                    <a:lnTo>
                      <a:pt x="10063" y="27942"/>
                    </a:lnTo>
                    <a:lnTo>
                      <a:pt x="10942" y="27063"/>
                    </a:lnTo>
                    <a:lnTo>
                      <a:pt x="10649" y="26770"/>
                    </a:lnTo>
                    <a:lnTo>
                      <a:pt x="10747" y="26183"/>
                    </a:lnTo>
                    <a:lnTo>
                      <a:pt x="11821" y="25597"/>
                    </a:lnTo>
                    <a:lnTo>
                      <a:pt x="11821" y="25011"/>
                    </a:lnTo>
                    <a:lnTo>
                      <a:pt x="11137" y="24913"/>
                    </a:lnTo>
                    <a:lnTo>
                      <a:pt x="10649" y="25304"/>
                    </a:lnTo>
                    <a:lnTo>
                      <a:pt x="10649" y="24718"/>
                    </a:lnTo>
                    <a:lnTo>
                      <a:pt x="11626" y="24620"/>
                    </a:lnTo>
                    <a:lnTo>
                      <a:pt x="11919" y="23936"/>
                    </a:lnTo>
                    <a:lnTo>
                      <a:pt x="12114" y="21787"/>
                    </a:lnTo>
                    <a:lnTo>
                      <a:pt x="12017" y="20908"/>
                    </a:lnTo>
                    <a:lnTo>
                      <a:pt x="11919" y="18270"/>
                    </a:lnTo>
                    <a:lnTo>
                      <a:pt x="13385" y="16218"/>
                    </a:lnTo>
                    <a:lnTo>
                      <a:pt x="13385" y="12896"/>
                    </a:lnTo>
                    <a:lnTo>
                      <a:pt x="12798" y="11724"/>
                    </a:lnTo>
                    <a:lnTo>
                      <a:pt x="12505" y="8109"/>
                    </a:lnTo>
                    <a:lnTo>
                      <a:pt x="12212" y="7425"/>
                    </a:lnTo>
                    <a:lnTo>
                      <a:pt x="11431" y="6839"/>
                    </a:lnTo>
                    <a:lnTo>
                      <a:pt x="11235" y="4689"/>
                    </a:lnTo>
                    <a:lnTo>
                      <a:pt x="11626" y="3614"/>
                    </a:lnTo>
                    <a:lnTo>
                      <a:pt x="10844" y="683"/>
                    </a:lnTo>
                    <a:lnTo>
                      <a:pt x="10649" y="293"/>
                    </a:lnTo>
                    <a:lnTo>
                      <a:pt x="10063"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346" name="map0-fr-corBox">
                <a:extLst>
                  <a:ext uri="{FF2B5EF4-FFF2-40B4-BE49-F238E27FC236}">
                    <a16:creationId xmlns:a16="http://schemas.microsoft.com/office/drawing/2014/main" id="{F3579F45-942A-854B-AA8C-B97F2F3C231B}"/>
                  </a:ext>
                </a:extLst>
              </p:cNvPr>
              <p:cNvSpPr>
                <a:spLocks noChangeArrowheads="1"/>
              </p:cNvSpPr>
              <p:nvPr/>
            </p:nvSpPr>
            <p:spPr bwMode="auto">
              <a:xfrm>
                <a:off x="1880230" y="1403966"/>
                <a:ext cx="133851" cy="292126"/>
              </a:xfrm>
              <a:custGeom>
                <a:avLst/>
                <a:gdLst/>
                <a:ahLst/>
                <a:cxnLst/>
                <a:rect l="0" t="0" r="0" b="0"/>
                <a:pathLst>
                  <a:path w="13385" h="29213"/>
                </a:pathLst>
              </a:custGeom>
              <a:ln w="1000">
                <a:round/>
                <a:headEnd/>
                <a:tailEnd/>
              </a:ln>
            </p:spPr>
          </p:sp>
          <p:sp>
            <p:nvSpPr>
              <p:cNvPr id="347" name="map0-fr-cvl">
                <a:extLst>
                  <a:ext uri="{FF2B5EF4-FFF2-40B4-BE49-F238E27FC236}">
                    <a16:creationId xmlns:a16="http://schemas.microsoft.com/office/drawing/2014/main" id="{F5B86383-049F-A040-9E34-6A7B81F42120}"/>
                  </a:ext>
                </a:extLst>
              </p:cNvPr>
              <p:cNvSpPr>
                <a:spLocks noChangeArrowheads="1"/>
              </p:cNvSpPr>
              <p:nvPr/>
            </p:nvSpPr>
            <p:spPr bwMode="auto">
              <a:xfrm>
                <a:off x="815287" y="380547"/>
                <a:ext cx="364425" cy="455287"/>
              </a:xfrm>
              <a:custGeom>
                <a:avLst/>
                <a:gdLst/>
                <a:ahLst/>
                <a:cxnLst/>
                <a:rect l="0" t="0" r="0" b="0"/>
                <a:pathLst>
                  <a:path w="36443" h="45529">
                    <a:moveTo>
                      <a:pt x="17488" y="0"/>
                    </a:moveTo>
                    <a:lnTo>
                      <a:pt x="17488" y="0"/>
                    </a:lnTo>
                    <a:close/>
                    <a:moveTo>
                      <a:pt x="17488" y="0"/>
                    </a:moveTo>
                    <a:lnTo>
                      <a:pt x="17195" y="293"/>
                    </a:lnTo>
                    <a:lnTo>
                      <a:pt x="17195" y="1270"/>
                    </a:lnTo>
                    <a:lnTo>
                      <a:pt x="15925" y="1856"/>
                    </a:lnTo>
                    <a:lnTo>
                      <a:pt x="15925" y="2735"/>
                    </a:lnTo>
                    <a:lnTo>
                      <a:pt x="15632" y="3126"/>
                    </a:lnTo>
                    <a:lnTo>
                      <a:pt x="14068" y="3126"/>
                    </a:lnTo>
                    <a:lnTo>
                      <a:pt x="13385" y="2931"/>
                    </a:lnTo>
                    <a:lnTo>
                      <a:pt x="11235" y="4005"/>
                    </a:lnTo>
                    <a:lnTo>
                      <a:pt x="10356" y="4005"/>
                    </a:lnTo>
                    <a:lnTo>
                      <a:pt x="9477" y="4787"/>
                    </a:lnTo>
                    <a:lnTo>
                      <a:pt x="9672" y="4982"/>
                    </a:lnTo>
                    <a:lnTo>
                      <a:pt x="9672" y="5959"/>
                    </a:lnTo>
                    <a:lnTo>
                      <a:pt x="11040" y="7034"/>
                    </a:lnTo>
                    <a:lnTo>
                      <a:pt x="11137" y="9281"/>
                    </a:lnTo>
                    <a:lnTo>
                      <a:pt x="10551" y="10063"/>
                    </a:lnTo>
                    <a:lnTo>
                      <a:pt x="9574" y="10258"/>
                    </a:lnTo>
                    <a:lnTo>
                      <a:pt x="8695" y="10747"/>
                    </a:lnTo>
                    <a:lnTo>
                      <a:pt x="8793" y="11235"/>
                    </a:lnTo>
                    <a:lnTo>
                      <a:pt x="9281" y="11821"/>
                    </a:lnTo>
                    <a:lnTo>
                      <a:pt x="9281" y="13189"/>
                    </a:lnTo>
                    <a:lnTo>
                      <a:pt x="10160" y="13775"/>
                    </a:lnTo>
                    <a:lnTo>
                      <a:pt x="9477" y="14752"/>
                    </a:lnTo>
                    <a:lnTo>
                      <a:pt x="8988" y="15534"/>
                    </a:lnTo>
                    <a:lnTo>
                      <a:pt x="9672" y="16120"/>
                    </a:lnTo>
                    <a:lnTo>
                      <a:pt x="9574" y="17390"/>
                    </a:lnTo>
                    <a:lnTo>
                      <a:pt x="9379" y="18270"/>
                    </a:lnTo>
                    <a:lnTo>
                      <a:pt x="8695" y="18270"/>
                    </a:lnTo>
                    <a:lnTo>
                      <a:pt x="8695" y="19344"/>
                    </a:lnTo>
                    <a:lnTo>
                      <a:pt x="7913" y="20419"/>
                    </a:lnTo>
                    <a:lnTo>
                      <a:pt x="7034" y="20810"/>
                    </a:lnTo>
                    <a:lnTo>
                      <a:pt x="6545" y="21298"/>
                    </a:lnTo>
                    <a:lnTo>
                      <a:pt x="6839" y="22080"/>
                    </a:lnTo>
                    <a:lnTo>
                      <a:pt x="5080" y="22568"/>
                    </a:lnTo>
                    <a:lnTo>
                      <a:pt x="4689" y="23155"/>
                    </a:lnTo>
                    <a:lnTo>
                      <a:pt x="4005" y="22666"/>
                    </a:lnTo>
                    <a:lnTo>
                      <a:pt x="4298" y="23839"/>
                    </a:lnTo>
                    <a:lnTo>
                      <a:pt x="3712" y="23839"/>
                    </a:lnTo>
                    <a:lnTo>
                      <a:pt x="2442" y="23057"/>
                    </a:lnTo>
                    <a:lnTo>
                      <a:pt x="1856" y="24229"/>
                    </a:lnTo>
                    <a:lnTo>
                      <a:pt x="2149" y="24620"/>
                    </a:lnTo>
                    <a:lnTo>
                      <a:pt x="2149" y="24913"/>
                    </a:lnTo>
                    <a:lnTo>
                      <a:pt x="1563" y="25695"/>
                    </a:lnTo>
                    <a:lnTo>
                      <a:pt x="1660" y="27063"/>
                    </a:lnTo>
                    <a:lnTo>
                      <a:pt x="683" y="28235"/>
                    </a:lnTo>
                    <a:lnTo>
                      <a:pt x="0" y="30678"/>
                    </a:lnTo>
                    <a:lnTo>
                      <a:pt x="293" y="31655"/>
                    </a:lnTo>
                    <a:lnTo>
                      <a:pt x="1465" y="31850"/>
                    </a:lnTo>
                    <a:lnTo>
                      <a:pt x="1465" y="32534"/>
                    </a:lnTo>
                    <a:lnTo>
                      <a:pt x="2833" y="33022"/>
                    </a:lnTo>
                    <a:lnTo>
                      <a:pt x="2833" y="34879"/>
                    </a:lnTo>
                    <a:lnTo>
                      <a:pt x="4591" y="34879"/>
                    </a:lnTo>
                    <a:lnTo>
                      <a:pt x="6155" y="34488"/>
                    </a:lnTo>
                    <a:lnTo>
                      <a:pt x="6057" y="33804"/>
                    </a:lnTo>
                    <a:lnTo>
                      <a:pt x="6545" y="33511"/>
                    </a:lnTo>
                    <a:lnTo>
                      <a:pt x="7034" y="34195"/>
                    </a:lnTo>
                    <a:lnTo>
                      <a:pt x="7425" y="34390"/>
                    </a:lnTo>
                    <a:lnTo>
                      <a:pt x="7816" y="35856"/>
                    </a:lnTo>
                    <a:lnTo>
                      <a:pt x="8793" y="36931"/>
                    </a:lnTo>
                    <a:lnTo>
                      <a:pt x="8988" y="37810"/>
                    </a:lnTo>
                    <a:lnTo>
                      <a:pt x="10063" y="38885"/>
                    </a:lnTo>
                    <a:lnTo>
                      <a:pt x="10063" y="39959"/>
                    </a:lnTo>
                    <a:lnTo>
                      <a:pt x="9867" y="40741"/>
                    </a:lnTo>
                    <a:lnTo>
                      <a:pt x="11528" y="42206"/>
                    </a:lnTo>
                    <a:lnTo>
                      <a:pt x="12505" y="42304"/>
                    </a:lnTo>
                    <a:lnTo>
                      <a:pt x="12896" y="43574"/>
                    </a:lnTo>
                    <a:lnTo>
                      <a:pt x="13482" y="43965"/>
                    </a:lnTo>
                    <a:lnTo>
                      <a:pt x="13385" y="44844"/>
                    </a:lnTo>
                    <a:lnTo>
                      <a:pt x="12896" y="44942"/>
                    </a:lnTo>
                    <a:lnTo>
                      <a:pt x="14557" y="45137"/>
                    </a:lnTo>
                    <a:lnTo>
                      <a:pt x="15143" y="44551"/>
                    </a:lnTo>
                    <a:lnTo>
                      <a:pt x="16120" y="45528"/>
                    </a:lnTo>
                    <a:lnTo>
                      <a:pt x="17293" y="44160"/>
                    </a:lnTo>
                    <a:lnTo>
                      <a:pt x="17879" y="44454"/>
                    </a:lnTo>
                    <a:lnTo>
                      <a:pt x="18563" y="44454"/>
                    </a:lnTo>
                    <a:lnTo>
                      <a:pt x="18758" y="44551"/>
                    </a:lnTo>
                    <a:lnTo>
                      <a:pt x="19931" y="44649"/>
                    </a:lnTo>
                    <a:lnTo>
                      <a:pt x="20224" y="43672"/>
                    </a:lnTo>
                    <a:lnTo>
                      <a:pt x="23252" y="44063"/>
                    </a:lnTo>
                    <a:lnTo>
                      <a:pt x="24425" y="44258"/>
                    </a:lnTo>
                    <a:lnTo>
                      <a:pt x="24913" y="44258"/>
                    </a:lnTo>
                    <a:lnTo>
                      <a:pt x="26379" y="44063"/>
                    </a:lnTo>
                    <a:lnTo>
                      <a:pt x="26672" y="43477"/>
                    </a:lnTo>
                    <a:lnTo>
                      <a:pt x="27454" y="42597"/>
                    </a:lnTo>
                    <a:lnTo>
                      <a:pt x="28919" y="42304"/>
                    </a:lnTo>
                    <a:lnTo>
                      <a:pt x="29701" y="42500"/>
                    </a:lnTo>
                    <a:lnTo>
                      <a:pt x="30580" y="41816"/>
                    </a:lnTo>
                    <a:lnTo>
                      <a:pt x="30482" y="41327"/>
                    </a:lnTo>
                    <a:lnTo>
                      <a:pt x="30189" y="41132"/>
                    </a:lnTo>
                    <a:lnTo>
                      <a:pt x="30189" y="40155"/>
                    </a:lnTo>
                    <a:lnTo>
                      <a:pt x="31850" y="38494"/>
                    </a:lnTo>
                    <a:lnTo>
                      <a:pt x="32436" y="39178"/>
                    </a:lnTo>
                    <a:lnTo>
                      <a:pt x="32925" y="38689"/>
                    </a:lnTo>
                    <a:lnTo>
                      <a:pt x="33413" y="38591"/>
                    </a:lnTo>
                    <a:lnTo>
                      <a:pt x="34293" y="37517"/>
                    </a:lnTo>
                    <a:lnTo>
                      <a:pt x="35660" y="37614"/>
                    </a:lnTo>
                    <a:lnTo>
                      <a:pt x="35660" y="38005"/>
                    </a:lnTo>
                    <a:lnTo>
                      <a:pt x="36149" y="36442"/>
                    </a:lnTo>
                    <a:lnTo>
                      <a:pt x="35856" y="35954"/>
                    </a:lnTo>
                    <a:lnTo>
                      <a:pt x="35954" y="35172"/>
                    </a:lnTo>
                    <a:lnTo>
                      <a:pt x="36051" y="33609"/>
                    </a:lnTo>
                    <a:lnTo>
                      <a:pt x="35367" y="32925"/>
                    </a:lnTo>
                    <a:lnTo>
                      <a:pt x="35563" y="31459"/>
                    </a:lnTo>
                    <a:lnTo>
                      <a:pt x="34977" y="30189"/>
                    </a:lnTo>
                    <a:lnTo>
                      <a:pt x="34879" y="29408"/>
                    </a:lnTo>
                    <a:lnTo>
                      <a:pt x="33804" y="28528"/>
                    </a:lnTo>
                    <a:lnTo>
                      <a:pt x="33609" y="27844"/>
                    </a:lnTo>
                    <a:lnTo>
                      <a:pt x="34195" y="27063"/>
                    </a:lnTo>
                    <a:lnTo>
                      <a:pt x="34195" y="25890"/>
                    </a:lnTo>
                    <a:lnTo>
                      <a:pt x="33413" y="25011"/>
                    </a:lnTo>
                    <a:lnTo>
                      <a:pt x="33413" y="24522"/>
                    </a:lnTo>
                    <a:lnTo>
                      <a:pt x="34586" y="24132"/>
                    </a:lnTo>
                    <a:lnTo>
                      <a:pt x="34195" y="22471"/>
                    </a:lnTo>
                    <a:lnTo>
                      <a:pt x="33413" y="21396"/>
                    </a:lnTo>
                    <a:lnTo>
                      <a:pt x="33218" y="20712"/>
                    </a:lnTo>
                    <a:lnTo>
                      <a:pt x="34488" y="20712"/>
                    </a:lnTo>
                    <a:lnTo>
                      <a:pt x="35367" y="20126"/>
                    </a:lnTo>
                    <a:lnTo>
                      <a:pt x="35367" y="19247"/>
                    </a:lnTo>
                    <a:lnTo>
                      <a:pt x="34879" y="18660"/>
                    </a:lnTo>
                    <a:lnTo>
                      <a:pt x="36442" y="17293"/>
                    </a:lnTo>
                    <a:lnTo>
                      <a:pt x="36442" y="16218"/>
                    </a:lnTo>
                    <a:lnTo>
                      <a:pt x="35660" y="15436"/>
                    </a:lnTo>
                    <a:lnTo>
                      <a:pt x="35367" y="14459"/>
                    </a:lnTo>
                    <a:lnTo>
                      <a:pt x="34293" y="13385"/>
                    </a:lnTo>
                    <a:lnTo>
                      <a:pt x="32827" y="14264"/>
                    </a:lnTo>
                    <a:lnTo>
                      <a:pt x="32632" y="13775"/>
                    </a:lnTo>
                    <a:lnTo>
                      <a:pt x="31948" y="13678"/>
                    </a:lnTo>
                    <a:lnTo>
                      <a:pt x="31850" y="14166"/>
                    </a:lnTo>
                    <a:lnTo>
                      <a:pt x="31264" y="14362"/>
                    </a:lnTo>
                    <a:lnTo>
                      <a:pt x="29603" y="14264"/>
                    </a:lnTo>
                    <a:lnTo>
                      <a:pt x="28919" y="14655"/>
                    </a:lnTo>
                    <a:lnTo>
                      <a:pt x="28431" y="14166"/>
                    </a:lnTo>
                    <a:lnTo>
                      <a:pt x="29310" y="13482"/>
                    </a:lnTo>
                    <a:lnTo>
                      <a:pt x="29310" y="12505"/>
                    </a:lnTo>
                    <a:lnTo>
                      <a:pt x="28626" y="12114"/>
                    </a:lnTo>
                    <a:lnTo>
                      <a:pt x="27942" y="11235"/>
                    </a:lnTo>
                    <a:lnTo>
                      <a:pt x="26379" y="11137"/>
                    </a:lnTo>
                    <a:lnTo>
                      <a:pt x="25695" y="10551"/>
                    </a:lnTo>
                    <a:lnTo>
                      <a:pt x="24913" y="11333"/>
                    </a:lnTo>
                    <a:lnTo>
                      <a:pt x="23155" y="11431"/>
                    </a:lnTo>
                    <a:lnTo>
                      <a:pt x="22959" y="11528"/>
                    </a:lnTo>
                    <a:lnTo>
                      <a:pt x="22862" y="9867"/>
                    </a:lnTo>
                    <a:lnTo>
                      <a:pt x="22666" y="8890"/>
                    </a:lnTo>
                    <a:lnTo>
                      <a:pt x="21396" y="8695"/>
                    </a:lnTo>
                    <a:lnTo>
                      <a:pt x="20810" y="8011"/>
                    </a:lnTo>
                    <a:lnTo>
                      <a:pt x="20614" y="6643"/>
                    </a:lnTo>
                    <a:lnTo>
                      <a:pt x="19931" y="6545"/>
                    </a:lnTo>
                    <a:lnTo>
                      <a:pt x="19735" y="5862"/>
                    </a:lnTo>
                    <a:lnTo>
                      <a:pt x="18954" y="5275"/>
                    </a:lnTo>
                    <a:lnTo>
                      <a:pt x="18465" y="4298"/>
                    </a:lnTo>
                    <a:lnTo>
                      <a:pt x="18954" y="3517"/>
                    </a:lnTo>
                    <a:lnTo>
                      <a:pt x="18465" y="3028"/>
                    </a:lnTo>
                    <a:lnTo>
                      <a:pt x="18465" y="2442"/>
                    </a:lnTo>
                    <a:lnTo>
                      <a:pt x="18758" y="1758"/>
                    </a:lnTo>
                    <a:lnTo>
                      <a:pt x="18270" y="1367"/>
                    </a:lnTo>
                    <a:lnTo>
                      <a:pt x="18074" y="586"/>
                    </a:lnTo>
                    <a:close/>
                    <a:moveTo>
                      <a:pt x="6741" y="21787"/>
                    </a:moveTo>
                    <a:lnTo>
                      <a:pt x="6741" y="2178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348" name="map0-fr-cvlBox">
                <a:extLst>
                  <a:ext uri="{FF2B5EF4-FFF2-40B4-BE49-F238E27FC236}">
                    <a16:creationId xmlns:a16="http://schemas.microsoft.com/office/drawing/2014/main" id="{43FE877A-63F2-B04D-8BB0-CB6CC30FADA7}"/>
                  </a:ext>
                </a:extLst>
              </p:cNvPr>
              <p:cNvSpPr>
                <a:spLocks noChangeArrowheads="1"/>
              </p:cNvSpPr>
              <p:nvPr/>
            </p:nvSpPr>
            <p:spPr bwMode="auto">
              <a:xfrm>
                <a:off x="815287" y="398621"/>
                <a:ext cx="364425" cy="455287"/>
              </a:xfrm>
              <a:custGeom>
                <a:avLst/>
                <a:gdLst/>
                <a:ahLst/>
                <a:cxnLst/>
                <a:rect l="0" t="0" r="0" b="0"/>
                <a:pathLst>
                  <a:path w="36443" h="45529"/>
                </a:pathLst>
              </a:custGeom>
              <a:ln w="1000">
                <a:round/>
                <a:headEnd/>
                <a:tailEnd/>
              </a:ln>
            </p:spPr>
          </p:sp>
          <p:sp>
            <p:nvSpPr>
              <p:cNvPr id="349" name="map0-fr-ges">
                <a:extLst>
                  <a:ext uri="{FF2B5EF4-FFF2-40B4-BE49-F238E27FC236}">
                    <a16:creationId xmlns:a16="http://schemas.microsoft.com/office/drawing/2014/main" id="{5F632474-FED2-274F-8835-3AA941C7B1D5}"/>
                  </a:ext>
                </a:extLst>
              </p:cNvPr>
              <p:cNvSpPr>
                <a:spLocks noChangeArrowheads="1"/>
              </p:cNvSpPr>
              <p:nvPr/>
            </p:nvSpPr>
            <p:spPr bwMode="auto">
              <a:xfrm>
                <a:off x="1210000" y="164628"/>
                <a:ext cx="555920" cy="464080"/>
              </a:xfrm>
              <a:custGeom>
                <a:avLst/>
                <a:gdLst/>
                <a:ahLst/>
                <a:cxnLst/>
                <a:rect l="0" t="0" r="0" b="0"/>
                <a:pathLst>
                  <a:path w="55592" h="46408">
                    <a:moveTo>
                      <a:pt x="15143" y="0"/>
                    </a:moveTo>
                    <a:lnTo>
                      <a:pt x="14557" y="879"/>
                    </a:lnTo>
                    <a:lnTo>
                      <a:pt x="13971" y="1367"/>
                    </a:lnTo>
                    <a:lnTo>
                      <a:pt x="13971" y="1954"/>
                    </a:lnTo>
                    <a:lnTo>
                      <a:pt x="13971" y="2637"/>
                    </a:lnTo>
                    <a:lnTo>
                      <a:pt x="13287" y="3126"/>
                    </a:lnTo>
                    <a:lnTo>
                      <a:pt x="11919" y="3614"/>
                    </a:lnTo>
                    <a:lnTo>
                      <a:pt x="11235" y="3908"/>
                    </a:lnTo>
                    <a:lnTo>
                      <a:pt x="10356" y="3224"/>
                    </a:lnTo>
                    <a:lnTo>
                      <a:pt x="9281" y="3224"/>
                    </a:lnTo>
                    <a:lnTo>
                      <a:pt x="9086" y="4298"/>
                    </a:lnTo>
                    <a:lnTo>
                      <a:pt x="9574" y="5275"/>
                    </a:lnTo>
                    <a:lnTo>
                      <a:pt x="9086" y="5764"/>
                    </a:lnTo>
                    <a:lnTo>
                      <a:pt x="8988" y="6741"/>
                    </a:lnTo>
                    <a:lnTo>
                      <a:pt x="9281" y="7132"/>
                    </a:lnTo>
                    <a:lnTo>
                      <a:pt x="8988" y="7913"/>
                    </a:lnTo>
                    <a:lnTo>
                      <a:pt x="8206" y="8402"/>
                    </a:lnTo>
                    <a:lnTo>
                      <a:pt x="8206" y="9183"/>
                    </a:lnTo>
                    <a:lnTo>
                      <a:pt x="7034" y="9379"/>
                    </a:lnTo>
                    <a:lnTo>
                      <a:pt x="6839" y="9867"/>
                    </a:lnTo>
                    <a:lnTo>
                      <a:pt x="7620" y="10258"/>
                    </a:lnTo>
                    <a:lnTo>
                      <a:pt x="7425" y="11137"/>
                    </a:lnTo>
                    <a:lnTo>
                      <a:pt x="7132" y="11821"/>
                    </a:lnTo>
                    <a:lnTo>
                      <a:pt x="7229" y="13385"/>
                    </a:lnTo>
                    <a:lnTo>
                      <a:pt x="7229" y="13873"/>
                    </a:lnTo>
                    <a:lnTo>
                      <a:pt x="6839" y="14068"/>
                    </a:lnTo>
                    <a:lnTo>
                      <a:pt x="5862" y="13385"/>
                    </a:lnTo>
                    <a:lnTo>
                      <a:pt x="5080" y="13678"/>
                    </a:lnTo>
                    <a:lnTo>
                      <a:pt x="5178" y="14264"/>
                    </a:lnTo>
                    <a:lnTo>
                      <a:pt x="3908" y="14264"/>
                    </a:lnTo>
                    <a:lnTo>
                      <a:pt x="2735" y="15143"/>
                    </a:lnTo>
                    <a:lnTo>
                      <a:pt x="2735" y="16706"/>
                    </a:lnTo>
                    <a:lnTo>
                      <a:pt x="3614" y="17293"/>
                    </a:lnTo>
                    <a:lnTo>
                      <a:pt x="3810" y="17781"/>
                    </a:lnTo>
                    <a:lnTo>
                      <a:pt x="2442" y="17977"/>
                    </a:lnTo>
                    <a:lnTo>
                      <a:pt x="2344" y="18465"/>
                    </a:lnTo>
                    <a:lnTo>
                      <a:pt x="2833" y="18856"/>
                    </a:lnTo>
                    <a:lnTo>
                      <a:pt x="2637" y="19149"/>
                    </a:lnTo>
                    <a:lnTo>
                      <a:pt x="2051" y="19442"/>
                    </a:lnTo>
                    <a:lnTo>
                      <a:pt x="2149" y="19833"/>
                    </a:lnTo>
                    <a:lnTo>
                      <a:pt x="2931" y="19833"/>
                    </a:lnTo>
                    <a:lnTo>
                      <a:pt x="3224" y="20224"/>
                    </a:lnTo>
                    <a:lnTo>
                      <a:pt x="2735" y="20614"/>
                    </a:lnTo>
                    <a:lnTo>
                      <a:pt x="2247" y="21885"/>
                    </a:lnTo>
                    <a:lnTo>
                      <a:pt x="1367" y="22275"/>
                    </a:lnTo>
                    <a:lnTo>
                      <a:pt x="977" y="22959"/>
                    </a:lnTo>
                    <a:lnTo>
                      <a:pt x="781" y="23350"/>
                    </a:lnTo>
                    <a:lnTo>
                      <a:pt x="781" y="23643"/>
                    </a:lnTo>
                    <a:lnTo>
                      <a:pt x="293" y="24034"/>
                    </a:lnTo>
                    <a:lnTo>
                      <a:pt x="195" y="24816"/>
                    </a:lnTo>
                    <a:lnTo>
                      <a:pt x="683" y="25109"/>
                    </a:lnTo>
                    <a:lnTo>
                      <a:pt x="977" y="25988"/>
                    </a:lnTo>
                    <a:lnTo>
                      <a:pt x="586" y="26574"/>
                    </a:lnTo>
                    <a:lnTo>
                      <a:pt x="879" y="26965"/>
                    </a:lnTo>
                    <a:lnTo>
                      <a:pt x="1660" y="26965"/>
                    </a:lnTo>
                    <a:lnTo>
                      <a:pt x="1660" y="27258"/>
                    </a:lnTo>
                    <a:lnTo>
                      <a:pt x="1954" y="27160"/>
                    </a:lnTo>
                    <a:lnTo>
                      <a:pt x="1758" y="27258"/>
                    </a:lnTo>
                    <a:lnTo>
                      <a:pt x="1758" y="27454"/>
                    </a:lnTo>
                    <a:lnTo>
                      <a:pt x="879" y="27747"/>
                    </a:lnTo>
                    <a:lnTo>
                      <a:pt x="879" y="28528"/>
                    </a:lnTo>
                    <a:lnTo>
                      <a:pt x="390" y="29017"/>
                    </a:lnTo>
                    <a:lnTo>
                      <a:pt x="0" y="31264"/>
                    </a:lnTo>
                    <a:lnTo>
                      <a:pt x="390" y="31557"/>
                    </a:lnTo>
                    <a:lnTo>
                      <a:pt x="1172" y="31557"/>
                    </a:lnTo>
                    <a:lnTo>
                      <a:pt x="2637" y="33218"/>
                    </a:lnTo>
                    <a:lnTo>
                      <a:pt x="2540" y="34879"/>
                    </a:lnTo>
                    <a:lnTo>
                      <a:pt x="3614" y="35660"/>
                    </a:lnTo>
                    <a:lnTo>
                      <a:pt x="4201" y="35270"/>
                    </a:lnTo>
                    <a:lnTo>
                      <a:pt x="5178" y="36344"/>
                    </a:lnTo>
                    <a:lnTo>
                      <a:pt x="5275" y="37517"/>
                    </a:lnTo>
                    <a:lnTo>
                      <a:pt x="6252" y="38982"/>
                    </a:lnTo>
                    <a:lnTo>
                      <a:pt x="8695" y="39178"/>
                    </a:lnTo>
                    <a:lnTo>
                      <a:pt x="9867" y="38591"/>
                    </a:lnTo>
                    <a:lnTo>
                      <a:pt x="10160" y="39178"/>
                    </a:lnTo>
                    <a:lnTo>
                      <a:pt x="10649" y="39275"/>
                    </a:lnTo>
                    <a:lnTo>
                      <a:pt x="10942" y="38591"/>
                    </a:lnTo>
                    <a:lnTo>
                      <a:pt x="12896" y="38591"/>
                    </a:lnTo>
                    <a:lnTo>
                      <a:pt x="13678" y="38103"/>
                    </a:lnTo>
                    <a:lnTo>
                      <a:pt x="13775" y="37321"/>
                    </a:lnTo>
                    <a:lnTo>
                      <a:pt x="15534" y="37321"/>
                    </a:lnTo>
                    <a:lnTo>
                      <a:pt x="15827" y="37517"/>
                    </a:lnTo>
                    <a:lnTo>
                      <a:pt x="16511" y="37908"/>
                    </a:lnTo>
                    <a:lnTo>
                      <a:pt x="17586" y="38982"/>
                    </a:lnTo>
                    <a:lnTo>
                      <a:pt x="18954" y="40936"/>
                    </a:lnTo>
                    <a:lnTo>
                      <a:pt x="18172" y="41718"/>
                    </a:lnTo>
                    <a:lnTo>
                      <a:pt x="18758" y="42109"/>
                    </a:lnTo>
                    <a:lnTo>
                      <a:pt x="18758" y="43086"/>
                    </a:lnTo>
                    <a:lnTo>
                      <a:pt x="19735" y="43086"/>
                    </a:lnTo>
                    <a:lnTo>
                      <a:pt x="20028" y="43574"/>
                    </a:lnTo>
                    <a:lnTo>
                      <a:pt x="20712" y="43574"/>
                    </a:lnTo>
                    <a:lnTo>
                      <a:pt x="21298" y="43281"/>
                    </a:lnTo>
                    <a:lnTo>
                      <a:pt x="22373" y="44844"/>
                    </a:lnTo>
                    <a:lnTo>
                      <a:pt x="23643" y="44454"/>
                    </a:lnTo>
                    <a:lnTo>
                      <a:pt x="23936" y="43867"/>
                    </a:lnTo>
                    <a:lnTo>
                      <a:pt x="23936" y="43281"/>
                    </a:lnTo>
                    <a:lnTo>
                      <a:pt x="24816" y="42890"/>
                    </a:lnTo>
                    <a:lnTo>
                      <a:pt x="25793" y="43281"/>
                    </a:lnTo>
                    <a:lnTo>
                      <a:pt x="26672" y="42890"/>
                    </a:lnTo>
                    <a:lnTo>
                      <a:pt x="27258" y="42890"/>
                    </a:lnTo>
                    <a:lnTo>
                      <a:pt x="27356" y="41718"/>
                    </a:lnTo>
                    <a:lnTo>
                      <a:pt x="27747" y="41327"/>
                    </a:lnTo>
                    <a:lnTo>
                      <a:pt x="27160" y="41327"/>
                    </a:lnTo>
                    <a:lnTo>
                      <a:pt x="27063" y="40545"/>
                    </a:lnTo>
                    <a:lnTo>
                      <a:pt x="27942" y="40448"/>
                    </a:lnTo>
                    <a:lnTo>
                      <a:pt x="27942" y="39959"/>
                    </a:lnTo>
                    <a:lnTo>
                      <a:pt x="28821" y="39959"/>
                    </a:lnTo>
                    <a:lnTo>
                      <a:pt x="28821" y="39178"/>
                    </a:lnTo>
                    <a:lnTo>
                      <a:pt x="29505" y="38885"/>
                    </a:lnTo>
                    <a:lnTo>
                      <a:pt x="29310" y="38396"/>
                    </a:lnTo>
                    <a:lnTo>
                      <a:pt x="29505" y="38298"/>
                    </a:lnTo>
                    <a:lnTo>
                      <a:pt x="29896" y="38103"/>
                    </a:lnTo>
                    <a:lnTo>
                      <a:pt x="29603" y="37712"/>
                    </a:lnTo>
                    <a:lnTo>
                      <a:pt x="29994" y="37517"/>
                    </a:lnTo>
                    <a:lnTo>
                      <a:pt x="30385" y="38005"/>
                    </a:lnTo>
                    <a:lnTo>
                      <a:pt x="30971" y="37614"/>
                    </a:lnTo>
                    <a:lnTo>
                      <a:pt x="31166" y="37028"/>
                    </a:lnTo>
                    <a:lnTo>
                      <a:pt x="32339" y="36833"/>
                    </a:lnTo>
                    <a:lnTo>
                      <a:pt x="32632" y="37028"/>
                    </a:lnTo>
                    <a:lnTo>
                      <a:pt x="32534" y="37712"/>
                    </a:lnTo>
                    <a:lnTo>
                      <a:pt x="33316" y="38298"/>
                    </a:lnTo>
                    <a:lnTo>
                      <a:pt x="33804" y="38201"/>
                    </a:lnTo>
                    <a:lnTo>
                      <a:pt x="34390" y="37810"/>
                    </a:lnTo>
                    <a:lnTo>
                      <a:pt x="35660" y="37810"/>
                    </a:lnTo>
                    <a:lnTo>
                      <a:pt x="36540" y="38787"/>
                    </a:lnTo>
                    <a:lnTo>
                      <a:pt x="36833" y="38787"/>
                    </a:lnTo>
                    <a:lnTo>
                      <a:pt x="37321" y="38591"/>
                    </a:lnTo>
                    <a:lnTo>
                      <a:pt x="37321" y="38201"/>
                    </a:lnTo>
                    <a:lnTo>
                      <a:pt x="37810" y="37908"/>
                    </a:lnTo>
                    <a:lnTo>
                      <a:pt x="38885" y="38885"/>
                    </a:lnTo>
                    <a:lnTo>
                      <a:pt x="40839" y="39959"/>
                    </a:lnTo>
                    <a:lnTo>
                      <a:pt x="41132" y="40448"/>
                    </a:lnTo>
                    <a:lnTo>
                      <a:pt x="42109" y="40448"/>
                    </a:lnTo>
                    <a:lnTo>
                      <a:pt x="43183" y="41327"/>
                    </a:lnTo>
                    <a:lnTo>
                      <a:pt x="43379" y="41718"/>
                    </a:lnTo>
                    <a:lnTo>
                      <a:pt x="43281" y="42402"/>
                    </a:lnTo>
                    <a:lnTo>
                      <a:pt x="42988" y="42988"/>
                    </a:lnTo>
                    <a:lnTo>
                      <a:pt x="43086" y="43770"/>
                    </a:lnTo>
                    <a:lnTo>
                      <a:pt x="43965" y="43574"/>
                    </a:lnTo>
                    <a:lnTo>
                      <a:pt x="44454" y="45528"/>
                    </a:lnTo>
                    <a:lnTo>
                      <a:pt x="45137" y="45431"/>
                    </a:lnTo>
                    <a:lnTo>
                      <a:pt x="45040" y="46114"/>
                    </a:lnTo>
                    <a:lnTo>
                      <a:pt x="45431" y="46408"/>
                    </a:lnTo>
                    <a:lnTo>
                      <a:pt x="47678" y="46408"/>
                    </a:lnTo>
                    <a:lnTo>
                      <a:pt x="48752" y="45528"/>
                    </a:lnTo>
                    <a:lnTo>
                      <a:pt x="48850" y="44160"/>
                    </a:lnTo>
                    <a:lnTo>
                      <a:pt x="49436" y="43379"/>
                    </a:lnTo>
                    <a:lnTo>
                      <a:pt x="48655" y="42500"/>
                    </a:lnTo>
                    <a:lnTo>
                      <a:pt x="48264" y="41522"/>
                    </a:lnTo>
                    <a:lnTo>
                      <a:pt x="48752" y="40839"/>
                    </a:lnTo>
                    <a:lnTo>
                      <a:pt x="48752" y="39373"/>
                    </a:lnTo>
                    <a:lnTo>
                      <a:pt x="49045" y="38591"/>
                    </a:lnTo>
                    <a:lnTo>
                      <a:pt x="49045" y="37419"/>
                    </a:lnTo>
                    <a:lnTo>
                      <a:pt x="49534" y="36637"/>
                    </a:lnTo>
                    <a:lnTo>
                      <a:pt x="48948" y="35856"/>
                    </a:lnTo>
                    <a:lnTo>
                      <a:pt x="48850" y="33902"/>
                    </a:lnTo>
                    <a:lnTo>
                      <a:pt x="50413" y="30775"/>
                    </a:lnTo>
                    <a:lnTo>
                      <a:pt x="50316" y="29114"/>
                    </a:lnTo>
                    <a:lnTo>
                      <a:pt x="51000" y="26770"/>
                    </a:lnTo>
                    <a:lnTo>
                      <a:pt x="51195" y="24718"/>
                    </a:lnTo>
                    <a:lnTo>
                      <a:pt x="52758" y="23545"/>
                    </a:lnTo>
                    <a:lnTo>
                      <a:pt x="52758" y="22862"/>
                    </a:lnTo>
                    <a:lnTo>
                      <a:pt x="53344" y="21982"/>
                    </a:lnTo>
                    <a:lnTo>
                      <a:pt x="53833" y="21982"/>
                    </a:lnTo>
                    <a:lnTo>
                      <a:pt x="54321" y="21494"/>
                    </a:lnTo>
                    <a:lnTo>
                      <a:pt x="54224" y="20419"/>
                    </a:lnTo>
                    <a:lnTo>
                      <a:pt x="54810" y="19051"/>
                    </a:lnTo>
                    <a:lnTo>
                      <a:pt x="55591" y="18856"/>
                    </a:lnTo>
                    <a:lnTo>
                      <a:pt x="54810" y="18172"/>
                    </a:lnTo>
                    <a:lnTo>
                      <a:pt x="53247" y="17977"/>
                    </a:lnTo>
                    <a:lnTo>
                      <a:pt x="51977" y="17390"/>
                    </a:lnTo>
                    <a:lnTo>
                      <a:pt x="51000" y="17879"/>
                    </a:lnTo>
                    <a:lnTo>
                      <a:pt x="50511" y="17390"/>
                    </a:lnTo>
                    <a:lnTo>
                      <a:pt x="49925" y="17390"/>
                    </a:lnTo>
                    <a:lnTo>
                      <a:pt x="48752" y="17683"/>
                    </a:lnTo>
                    <a:lnTo>
                      <a:pt x="48655" y="17683"/>
                    </a:lnTo>
                    <a:lnTo>
                      <a:pt x="48264" y="17097"/>
                    </a:lnTo>
                    <a:lnTo>
                      <a:pt x="46994" y="16413"/>
                    </a:lnTo>
                    <a:lnTo>
                      <a:pt x="46603" y="15729"/>
                    </a:lnTo>
                    <a:lnTo>
                      <a:pt x="45235" y="15827"/>
                    </a:lnTo>
                    <a:lnTo>
                      <a:pt x="44356" y="16609"/>
                    </a:lnTo>
                    <a:lnTo>
                      <a:pt x="42304" y="16706"/>
                    </a:lnTo>
                    <a:lnTo>
                      <a:pt x="41718" y="16218"/>
                    </a:lnTo>
                    <a:lnTo>
                      <a:pt x="41132" y="15534"/>
                    </a:lnTo>
                    <a:lnTo>
                      <a:pt x="40057" y="15143"/>
                    </a:lnTo>
                    <a:lnTo>
                      <a:pt x="39178" y="15436"/>
                    </a:lnTo>
                    <a:lnTo>
                      <a:pt x="39178" y="16218"/>
                    </a:lnTo>
                    <a:lnTo>
                      <a:pt x="38103" y="16316"/>
                    </a:lnTo>
                    <a:lnTo>
                      <a:pt x="37517" y="15143"/>
                    </a:lnTo>
                    <a:lnTo>
                      <a:pt x="37224" y="15045"/>
                    </a:lnTo>
                    <a:lnTo>
                      <a:pt x="37224" y="14166"/>
                    </a:lnTo>
                    <a:lnTo>
                      <a:pt x="36344" y="13873"/>
                    </a:lnTo>
                    <a:lnTo>
                      <a:pt x="36344" y="12408"/>
                    </a:lnTo>
                    <a:lnTo>
                      <a:pt x="35660" y="11821"/>
                    </a:lnTo>
                    <a:lnTo>
                      <a:pt x="34390" y="11235"/>
                    </a:lnTo>
                    <a:lnTo>
                      <a:pt x="33804" y="11235"/>
                    </a:lnTo>
                    <a:lnTo>
                      <a:pt x="33609" y="11333"/>
                    </a:lnTo>
                    <a:lnTo>
                      <a:pt x="33022" y="11333"/>
                    </a:lnTo>
                    <a:lnTo>
                      <a:pt x="32241" y="10649"/>
                    </a:lnTo>
                    <a:lnTo>
                      <a:pt x="31264" y="10649"/>
                    </a:lnTo>
                    <a:lnTo>
                      <a:pt x="30580" y="11235"/>
                    </a:lnTo>
                    <a:lnTo>
                      <a:pt x="30385" y="11528"/>
                    </a:lnTo>
                    <a:lnTo>
                      <a:pt x="29408" y="11528"/>
                    </a:lnTo>
                    <a:lnTo>
                      <a:pt x="29017" y="11235"/>
                    </a:lnTo>
                    <a:lnTo>
                      <a:pt x="28919" y="11235"/>
                    </a:lnTo>
                    <a:lnTo>
                      <a:pt x="28040" y="11235"/>
                    </a:lnTo>
                    <a:lnTo>
                      <a:pt x="26965" y="9965"/>
                    </a:lnTo>
                    <a:lnTo>
                      <a:pt x="25597" y="9965"/>
                    </a:lnTo>
                    <a:lnTo>
                      <a:pt x="24913" y="10649"/>
                    </a:lnTo>
                    <a:lnTo>
                      <a:pt x="23839" y="10747"/>
                    </a:lnTo>
                    <a:lnTo>
                      <a:pt x="23448" y="11137"/>
                    </a:lnTo>
                    <a:lnTo>
                      <a:pt x="23155" y="11137"/>
                    </a:lnTo>
                    <a:lnTo>
                      <a:pt x="22862" y="9965"/>
                    </a:lnTo>
                    <a:lnTo>
                      <a:pt x="22373" y="9477"/>
                    </a:lnTo>
                    <a:lnTo>
                      <a:pt x="21591" y="9379"/>
                    </a:lnTo>
                    <a:lnTo>
                      <a:pt x="21396" y="8109"/>
                    </a:lnTo>
                    <a:lnTo>
                      <a:pt x="20908" y="7816"/>
                    </a:lnTo>
                    <a:lnTo>
                      <a:pt x="19247" y="7620"/>
                    </a:lnTo>
                    <a:lnTo>
                      <a:pt x="18856" y="6839"/>
                    </a:lnTo>
                    <a:lnTo>
                      <a:pt x="18367" y="6448"/>
                    </a:lnTo>
                    <a:lnTo>
                      <a:pt x="16413" y="6252"/>
                    </a:lnTo>
                    <a:lnTo>
                      <a:pt x="16316" y="4885"/>
                    </a:lnTo>
                    <a:lnTo>
                      <a:pt x="16609" y="4591"/>
                    </a:lnTo>
                    <a:lnTo>
                      <a:pt x="16609" y="4005"/>
                    </a:lnTo>
                    <a:lnTo>
                      <a:pt x="15632" y="3419"/>
                    </a:lnTo>
                    <a:lnTo>
                      <a:pt x="15827" y="2833"/>
                    </a:lnTo>
                    <a:lnTo>
                      <a:pt x="16022" y="2247"/>
                    </a:lnTo>
                    <a:lnTo>
                      <a:pt x="15632" y="1856"/>
                    </a:lnTo>
                    <a:lnTo>
                      <a:pt x="16218" y="1172"/>
                    </a:lnTo>
                    <a:lnTo>
                      <a:pt x="16218" y="97"/>
                    </a:lnTo>
                    <a:lnTo>
                      <a:pt x="16022"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350" name="map0-fr-gesBox">
                <a:extLst>
                  <a:ext uri="{FF2B5EF4-FFF2-40B4-BE49-F238E27FC236}">
                    <a16:creationId xmlns:a16="http://schemas.microsoft.com/office/drawing/2014/main" id="{53952205-F87B-5843-96E6-2A17579FAB73}"/>
                  </a:ext>
                </a:extLst>
              </p:cNvPr>
              <p:cNvSpPr>
                <a:spLocks noChangeArrowheads="1"/>
              </p:cNvSpPr>
              <p:nvPr/>
            </p:nvSpPr>
            <p:spPr bwMode="auto">
              <a:xfrm>
                <a:off x="1210000" y="182701"/>
                <a:ext cx="555920" cy="465057"/>
              </a:xfrm>
              <a:custGeom>
                <a:avLst/>
                <a:gdLst/>
                <a:ahLst/>
                <a:cxnLst/>
                <a:rect l="0" t="0" r="0" b="0"/>
                <a:pathLst>
                  <a:path w="55592" h="46506"/>
                </a:pathLst>
              </a:custGeom>
              <a:ln w="1000">
                <a:round/>
                <a:headEnd/>
                <a:tailEnd/>
              </a:ln>
            </p:spPr>
          </p:sp>
          <p:sp>
            <p:nvSpPr>
              <p:cNvPr id="351" name="map0-fr-gufBox">
                <a:extLst>
                  <a:ext uri="{FF2B5EF4-FFF2-40B4-BE49-F238E27FC236}">
                    <a16:creationId xmlns:a16="http://schemas.microsoft.com/office/drawing/2014/main" id="{1CEBB96B-C66C-E049-9480-6B88EEF77C93}"/>
                  </a:ext>
                </a:extLst>
              </p:cNvPr>
              <p:cNvSpPr>
                <a:spLocks noChangeArrowheads="1"/>
              </p:cNvSpPr>
              <p:nvPr/>
            </p:nvSpPr>
            <p:spPr bwMode="auto">
              <a:xfrm>
                <a:off x="304310" y="1304310"/>
                <a:ext cx="147529" cy="184655"/>
              </a:xfrm>
              <a:custGeom>
                <a:avLst/>
                <a:gdLst/>
                <a:ahLst/>
                <a:cxnLst/>
                <a:rect l="0" t="0" r="0" b="0"/>
                <a:pathLst>
                  <a:path w="14753" h="18466"/>
                </a:pathLst>
              </a:custGeom>
              <a:ln w="1000">
                <a:round/>
                <a:headEnd/>
                <a:tailEnd/>
              </a:ln>
            </p:spPr>
          </p:sp>
          <p:sp>
            <p:nvSpPr>
              <p:cNvPr id="352" name="map0-fr-guaBox">
                <a:extLst>
                  <a:ext uri="{FF2B5EF4-FFF2-40B4-BE49-F238E27FC236}">
                    <a16:creationId xmlns:a16="http://schemas.microsoft.com/office/drawing/2014/main" id="{4A5CD7B4-7BE7-574F-B5EF-A8D70784BB93}"/>
                  </a:ext>
                </a:extLst>
              </p:cNvPr>
              <p:cNvSpPr>
                <a:spLocks noChangeArrowheads="1"/>
              </p:cNvSpPr>
              <p:nvPr/>
            </p:nvSpPr>
            <p:spPr bwMode="auto">
              <a:xfrm>
                <a:off x="265230" y="808966"/>
                <a:ext cx="203218" cy="177816"/>
              </a:xfrm>
              <a:custGeom>
                <a:avLst/>
                <a:gdLst/>
                <a:ahLst/>
                <a:cxnLst/>
                <a:rect l="0" t="0" r="0" b="0"/>
                <a:pathLst>
                  <a:path w="20322" h="17782"/>
                </a:pathLst>
              </a:custGeom>
              <a:ln w="1000">
                <a:round/>
                <a:headEnd/>
                <a:tailEnd/>
              </a:ln>
            </p:spPr>
          </p:sp>
          <p:sp>
            <p:nvSpPr>
              <p:cNvPr id="353" name="map0-fr-hdf">
                <a:extLst>
                  <a:ext uri="{FF2B5EF4-FFF2-40B4-BE49-F238E27FC236}">
                    <a16:creationId xmlns:a16="http://schemas.microsoft.com/office/drawing/2014/main" id="{97F5DFFF-751C-874E-9C38-D3CCE360EAA2}"/>
                  </a:ext>
                </a:extLst>
              </p:cNvPr>
              <p:cNvSpPr>
                <a:spLocks noChangeArrowheads="1"/>
              </p:cNvSpPr>
              <p:nvPr/>
            </p:nvSpPr>
            <p:spPr bwMode="auto">
              <a:xfrm>
                <a:off x="974540" y="5374"/>
                <a:ext cx="331207" cy="390805"/>
              </a:xfrm>
              <a:custGeom>
                <a:avLst/>
                <a:gdLst/>
                <a:ahLst/>
                <a:cxnLst/>
                <a:rect l="0" t="0" r="0" b="0"/>
                <a:pathLst>
                  <a:path w="33121" h="39080">
                    <a:moveTo>
                      <a:pt x="13482" y="0"/>
                    </a:moveTo>
                    <a:lnTo>
                      <a:pt x="11528" y="879"/>
                    </a:lnTo>
                    <a:lnTo>
                      <a:pt x="8597" y="1367"/>
                    </a:lnTo>
                    <a:lnTo>
                      <a:pt x="8402" y="1367"/>
                    </a:lnTo>
                    <a:lnTo>
                      <a:pt x="5080" y="1954"/>
                    </a:lnTo>
                    <a:lnTo>
                      <a:pt x="2442" y="4005"/>
                    </a:lnTo>
                    <a:lnTo>
                      <a:pt x="2442" y="12408"/>
                    </a:lnTo>
                    <a:lnTo>
                      <a:pt x="2247" y="14362"/>
                    </a:lnTo>
                    <a:lnTo>
                      <a:pt x="3614" y="15534"/>
                    </a:lnTo>
                    <a:lnTo>
                      <a:pt x="3614" y="16218"/>
                    </a:lnTo>
                    <a:lnTo>
                      <a:pt x="1954" y="15241"/>
                    </a:lnTo>
                    <a:lnTo>
                      <a:pt x="0" y="17586"/>
                    </a:lnTo>
                    <a:lnTo>
                      <a:pt x="488" y="17879"/>
                    </a:lnTo>
                    <a:lnTo>
                      <a:pt x="1172" y="17781"/>
                    </a:lnTo>
                    <a:lnTo>
                      <a:pt x="1465" y="18367"/>
                    </a:lnTo>
                    <a:lnTo>
                      <a:pt x="4103" y="21005"/>
                    </a:lnTo>
                    <a:lnTo>
                      <a:pt x="4298" y="22080"/>
                    </a:lnTo>
                    <a:lnTo>
                      <a:pt x="4885" y="23155"/>
                    </a:lnTo>
                    <a:lnTo>
                      <a:pt x="4689" y="23350"/>
                    </a:lnTo>
                    <a:lnTo>
                      <a:pt x="4298" y="23839"/>
                    </a:lnTo>
                    <a:lnTo>
                      <a:pt x="4103" y="24425"/>
                    </a:lnTo>
                    <a:lnTo>
                      <a:pt x="4494" y="24425"/>
                    </a:lnTo>
                    <a:lnTo>
                      <a:pt x="4298" y="25109"/>
                    </a:lnTo>
                    <a:lnTo>
                      <a:pt x="4103" y="26281"/>
                    </a:lnTo>
                    <a:lnTo>
                      <a:pt x="4396" y="26867"/>
                    </a:lnTo>
                    <a:lnTo>
                      <a:pt x="4396" y="27844"/>
                    </a:lnTo>
                    <a:lnTo>
                      <a:pt x="4982" y="27844"/>
                    </a:lnTo>
                    <a:lnTo>
                      <a:pt x="4298" y="29114"/>
                    </a:lnTo>
                    <a:lnTo>
                      <a:pt x="4201" y="29603"/>
                    </a:lnTo>
                    <a:lnTo>
                      <a:pt x="4689" y="30091"/>
                    </a:lnTo>
                    <a:lnTo>
                      <a:pt x="4885" y="31557"/>
                    </a:lnTo>
                    <a:lnTo>
                      <a:pt x="5178" y="31948"/>
                    </a:lnTo>
                    <a:lnTo>
                      <a:pt x="4787" y="32143"/>
                    </a:lnTo>
                    <a:lnTo>
                      <a:pt x="4298" y="31752"/>
                    </a:lnTo>
                    <a:lnTo>
                      <a:pt x="4103" y="32534"/>
                    </a:lnTo>
                    <a:lnTo>
                      <a:pt x="4787" y="33609"/>
                    </a:lnTo>
                    <a:lnTo>
                      <a:pt x="6448" y="33706"/>
                    </a:lnTo>
                    <a:lnTo>
                      <a:pt x="7522" y="33609"/>
                    </a:lnTo>
                    <a:lnTo>
                      <a:pt x="8304" y="33022"/>
                    </a:lnTo>
                    <a:lnTo>
                      <a:pt x="9770" y="34000"/>
                    </a:lnTo>
                    <a:lnTo>
                      <a:pt x="10454" y="33804"/>
                    </a:lnTo>
                    <a:lnTo>
                      <a:pt x="11137" y="33511"/>
                    </a:lnTo>
                    <a:lnTo>
                      <a:pt x="13775" y="34977"/>
                    </a:lnTo>
                    <a:lnTo>
                      <a:pt x="14166" y="35367"/>
                    </a:lnTo>
                    <a:lnTo>
                      <a:pt x="14850" y="34879"/>
                    </a:lnTo>
                    <a:lnTo>
                      <a:pt x="15827" y="35563"/>
                    </a:lnTo>
                    <a:lnTo>
                      <a:pt x="16413" y="35465"/>
                    </a:lnTo>
                    <a:lnTo>
                      <a:pt x="16706" y="34977"/>
                    </a:lnTo>
                    <a:lnTo>
                      <a:pt x="17586" y="35465"/>
                    </a:lnTo>
                    <a:lnTo>
                      <a:pt x="18563" y="35074"/>
                    </a:lnTo>
                    <a:lnTo>
                      <a:pt x="19247" y="35270"/>
                    </a:lnTo>
                    <a:lnTo>
                      <a:pt x="19833" y="34781"/>
                    </a:lnTo>
                    <a:lnTo>
                      <a:pt x="20126" y="34586"/>
                    </a:lnTo>
                    <a:lnTo>
                      <a:pt x="20810" y="35074"/>
                    </a:lnTo>
                    <a:lnTo>
                      <a:pt x="21005" y="36344"/>
                    </a:lnTo>
                    <a:lnTo>
                      <a:pt x="22568" y="37908"/>
                    </a:lnTo>
                    <a:lnTo>
                      <a:pt x="23155" y="38103"/>
                    </a:lnTo>
                    <a:lnTo>
                      <a:pt x="23448" y="38885"/>
                    </a:lnTo>
                    <a:lnTo>
                      <a:pt x="24425" y="39080"/>
                    </a:lnTo>
                    <a:lnTo>
                      <a:pt x="24522" y="38885"/>
                    </a:lnTo>
                    <a:lnTo>
                      <a:pt x="24913" y="38201"/>
                    </a:lnTo>
                    <a:lnTo>
                      <a:pt x="25793" y="37810"/>
                    </a:lnTo>
                    <a:lnTo>
                      <a:pt x="26281" y="36540"/>
                    </a:lnTo>
                    <a:lnTo>
                      <a:pt x="26770" y="36149"/>
                    </a:lnTo>
                    <a:lnTo>
                      <a:pt x="26477" y="35758"/>
                    </a:lnTo>
                    <a:lnTo>
                      <a:pt x="25695" y="35758"/>
                    </a:lnTo>
                    <a:lnTo>
                      <a:pt x="25597" y="35367"/>
                    </a:lnTo>
                    <a:lnTo>
                      <a:pt x="26183" y="35074"/>
                    </a:lnTo>
                    <a:lnTo>
                      <a:pt x="26379" y="34781"/>
                    </a:lnTo>
                    <a:lnTo>
                      <a:pt x="25890" y="34390"/>
                    </a:lnTo>
                    <a:lnTo>
                      <a:pt x="25988" y="33902"/>
                    </a:lnTo>
                    <a:lnTo>
                      <a:pt x="27356" y="33706"/>
                    </a:lnTo>
                    <a:lnTo>
                      <a:pt x="27160" y="33218"/>
                    </a:lnTo>
                    <a:lnTo>
                      <a:pt x="26281" y="32632"/>
                    </a:lnTo>
                    <a:lnTo>
                      <a:pt x="26281" y="31068"/>
                    </a:lnTo>
                    <a:lnTo>
                      <a:pt x="27454" y="30189"/>
                    </a:lnTo>
                    <a:lnTo>
                      <a:pt x="28724" y="30189"/>
                    </a:lnTo>
                    <a:lnTo>
                      <a:pt x="28626" y="29603"/>
                    </a:lnTo>
                    <a:lnTo>
                      <a:pt x="29310" y="29310"/>
                    </a:lnTo>
                    <a:lnTo>
                      <a:pt x="30385" y="29994"/>
                    </a:lnTo>
                    <a:lnTo>
                      <a:pt x="30775" y="29798"/>
                    </a:lnTo>
                    <a:lnTo>
                      <a:pt x="30678" y="27747"/>
                    </a:lnTo>
                    <a:lnTo>
                      <a:pt x="31166" y="26183"/>
                    </a:lnTo>
                    <a:lnTo>
                      <a:pt x="30385" y="25793"/>
                    </a:lnTo>
                    <a:lnTo>
                      <a:pt x="30580" y="25304"/>
                    </a:lnTo>
                    <a:lnTo>
                      <a:pt x="31655" y="25109"/>
                    </a:lnTo>
                    <a:lnTo>
                      <a:pt x="31655" y="24327"/>
                    </a:lnTo>
                    <a:lnTo>
                      <a:pt x="32534" y="23839"/>
                    </a:lnTo>
                    <a:lnTo>
                      <a:pt x="32827" y="23057"/>
                    </a:lnTo>
                    <a:lnTo>
                      <a:pt x="32534" y="22666"/>
                    </a:lnTo>
                    <a:lnTo>
                      <a:pt x="32534" y="21689"/>
                    </a:lnTo>
                    <a:lnTo>
                      <a:pt x="33120" y="21201"/>
                    </a:lnTo>
                    <a:lnTo>
                      <a:pt x="32534" y="20224"/>
                    </a:lnTo>
                    <a:lnTo>
                      <a:pt x="32729" y="19149"/>
                    </a:lnTo>
                    <a:lnTo>
                      <a:pt x="31557" y="19149"/>
                    </a:lnTo>
                    <a:lnTo>
                      <a:pt x="31362" y="18563"/>
                    </a:lnTo>
                    <a:lnTo>
                      <a:pt x="32632" y="17781"/>
                    </a:lnTo>
                    <a:lnTo>
                      <a:pt x="32436" y="16706"/>
                    </a:lnTo>
                    <a:lnTo>
                      <a:pt x="31264" y="16413"/>
                    </a:lnTo>
                    <a:lnTo>
                      <a:pt x="31557" y="16022"/>
                    </a:lnTo>
                    <a:lnTo>
                      <a:pt x="31557" y="15241"/>
                    </a:lnTo>
                    <a:lnTo>
                      <a:pt x="32436" y="14557"/>
                    </a:lnTo>
                    <a:lnTo>
                      <a:pt x="32241" y="14068"/>
                    </a:lnTo>
                    <a:lnTo>
                      <a:pt x="30287" y="12603"/>
                    </a:lnTo>
                    <a:lnTo>
                      <a:pt x="26965" y="12798"/>
                    </a:lnTo>
                    <a:lnTo>
                      <a:pt x="26574" y="13385"/>
                    </a:lnTo>
                    <a:lnTo>
                      <a:pt x="26183" y="13385"/>
                    </a:lnTo>
                    <a:lnTo>
                      <a:pt x="26183" y="11235"/>
                    </a:lnTo>
                    <a:lnTo>
                      <a:pt x="25304" y="10160"/>
                    </a:lnTo>
                    <a:lnTo>
                      <a:pt x="24522" y="10258"/>
                    </a:lnTo>
                    <a:lnTo>
                      <a:pt x="24132" y="9770"/>
                    </a:lnTo>
                    <a:lnTo>
                      <a:pt x="22862" y="10356"/>
                    </a:lnTo>
                    <a:lnTo>
                      <a:pt x="22471" y="9867"/>
                    </a:lnTo>
                    <a:lnTo>
                      <a:pt x="21689" y="9770"/>
                    </a:lnTo>
                    <a:lnTo>
                      <a:pt x="21396" y="8988"/>
                    </a:lnTo>
                    <a:lnTo>
                      <a:pt x="21396" y="6545"/>
                    </a:lnTo>
                    <a:lnTo>
                      <a:pt x="20810" y="6350"/>
                    </a:lnTo>
                    <a:lnTo>
                      <a:pt x="20712" y="5959"/>
                    </a:lnTo>
                    <a:lnTo>
                      <a:pt x="20419" y="5959"/>
                    </a:lnTo>
                    <a:lnTo>
                      <a:pt x="20224" y="5275"/>
                    </a:lnTo>
                    <a:lnTo>
                      <a:pt x="19442" y="5275"/>
                    </a:lnTo>
                    <a:lnTo>
                      <a:pt x="17977" y="5764"/>
                    </a:lnTo>
                    <a:lnTo>
                      <a:pt x="17293" y="6643"/>
                    </a:lnTo>
                    <a:lnTo>
                      <a:pt x="16609" y="6643"/>
                    </a:lnTo>
                    <a:lnTo>
                      <a:pt x="16022" y="6057"/>
                    </a:lnTo>
                    <a:lnTo>
                      <a:pt x="15925" y="5373"/>
                    </a:lnTo>
                    <a:lnTo>
                      <a:pt x="15339" y="4787"/>
                    </a:lnTo>
                    <a:lnTo>
                      <a:pt x="14459" y="4787"/>
                    </a:lnTo>
                    <a:lnTo>
                      <a:pt x="14068" y="4103"/>
                    </a:lnTo>
                    <a:lnTo>
                      <a:pt x="14068" y="3028"/>
                    </a:lnTo>
                    <a:lnTo>
                      <a:pt x="14459" y="2442"/>
                    </a:lnTo>
                    <a:lnTo>
                      <a:pt x="14264" y="1563"/>
                    </a:lnTo>
                    <a:close/>
                    <a:moveTo>
                      <a:pt x="8402" y="1367"/>
                    </a:moveTo>
                    <a:lnTo>
                      <a:pt x="8402" y="136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354" name="map0-fr-hdfBox">
                <a:extLst>
                  <a:ext uri="{FF2B5EF4-FFF2-40B4-BE49-F238E27FC236}">
                    <a16:creationId xmlns:a16="http://schemas.microsoft.com/office/drawing/2014/main" id="{B15FC47A-304E-D144-9332-5B277D4F1036}"/>
                  </a:ext>
                </a:extLst>
              </p:cNvPr>
              <p:cNvSpPr>
                <a:spLocks noChangeArrowheads="1"/>
              </p:cNvSpPr>
              <p:nvPr/>
            </p:nvSpPr>
            <p:spPr bwMode="auto">
              <a:xfrm>
                <a:off x="974540" y="23448"/>
                <a:ext cx="331207" cy="390805"/>
              </a:xfrm>
              <a:custGeom>
                <a:avLst/>
                <a:gdLst/>
                <a:ahLst/>
                <a:cxnLst/>
                <a:rect l="0" t="0" r="0" b="0"/>
                <a:pathLst>
                  <a:path w="33121" h="39080"/>
                </a:pathLst>
              </a:custGeom>
              <a:ln w="1000">
                <a:round/>
                <a:headEnd/>
                <a:tailEnd/>
              </a:ln>
            </p:spPr>
          </p:sp>
          <p:sp>
            <p:nvSpPr>
              <p:cNvPr id="355" name="map0-fr-idf">
                <a:extLst>
                  <a:ext uri="{FF2B5EF4-FFF2-40B4-BE49-F238E27FC236}">
                    <a16:creationId xmlns:a16="http://schemas.microsoft.com/office/drawing/2014/main" id="{A5D11A07-FFF2-C04F-A967-861BDC8C1DDD}"/>
                  </a:ext>
                </a:extLst>
              </p:cNvPr>
              <p:cNvSpPr>
                <a:spLocks noChangeArrowheads="1"/>
              </p:cNvSpPr>
              <p:nvPr/>
            </p:nvSpPr>
            <p:spPr bwMode="auto">
              <a:xfrm>
                <a:off x="984310" y="329742"/>
                <a:ext cx="242299" cy="197356"/>
              </a:xfrm>
              <a:custGeom>
                <a:avLst/>
                <a:gdLst/>
                <a:ahLst/>
                <a:cxnLst/>
                <a:rect l="0" t="0" r="0" b="0"/>
                <a:pathLst>
                  <a:path w="24230" h="19736">
                    <a:moveTo>
                      <a:pt x="3224" y="0"/>
                    </a:moveTo>
                    <a:lnTo>
                      <a:pt x="3224" y="0"/>
                    </a:lnTo>
                    <a:close/>
                    <a:moveTo>
                      <a:pt x="3224" y="97"/>
                    </a:moveTo>
                    <a:lnTo>
                      <a:pt x="2735" y="586"/>
                    </a:lnTo>
                    <a:lnTo>
                      <a:pt x="2344" y="1954"/>
                    </a:lnTo>
                    <a:lnTo>
                      <a:pt x="1954" y="2637"/>
                    </a:lnTo>
                    <a:lnTo>
                      <a:pt x="293" y="3126"/>
                    </a:lnTo>
                    <a:lnTo>
                      <a:pt x="0" y="3419"/>
                    </a:lnTo>
                    <a:lnTo>
                      <a:pt x="293" y="3908"/>
                    </a:lnTo>
                    <a:lnTo>
                      <a:pt x="293" y="4396"/>
                    </a:lnTo>
                    <a:lnTo>
                      <a:pt x="781" y="4494"/>
                    </a:lnTo>
                    <a:lnTo>
                      <a:pt x="488" y="4885"/>
                    </a:lnTo>
                    <a:lnTo>
                      <a:pt x="586" y="5080"/>
                    </a:lnTo>
                    <a:lnTo>
                      <a:pt x="1172" y="5666"/>
                    </a:lnTo>
                    <a:lnTo>
                      <a:pt x="1367" y="6448"/>
                    </a:lnTo>
                    <a:lnTo>
                      <a:pt x="1856" y="6839"/>
                    </a:lnTo>
                    <a:lnTo>
                      <a:pt x="1563" y="7522"/>
                    </a:lnTo>
                    <a:lnTo>
                      <a:pt x="1563" y="8109"/>
                    </a:lnTo>
                    <a:lnTo>
                      <a:pt x="2051" y="8597"/>
                    </a:lnTo>
                    <a:lnTo>
                      <a:pt x="1563" y="9379"/>
                    </a:lnTo>
                    <a:lnTo>
                      <a:pt x="2051" y="10356"/>
                    </a:lnTo>
                    <a:lnTo>
                      <a:pt x="2833" y="10942"/>
                    </a:lnTo>
                    <a:lnTo>
                      <a:pt x="3028" y="11626"/>
                    </a:lnTo>
                    <a:lnTo>
                      <a:pt x="3712" y="11724"/>
                    </a:lnTo>
                    <a:lnTo>
                      <a:pt x="3908" y="13091"/>
                    </a:lnTo>
                    <a:lnTo>
                      <a:pt x="4494" y="13775"/>
                    </a:lnTo>
                    <a:lnTo>
                      <a:pt x="5764" y="13971"/>
                    </a:lnTo>
                    <a:lnTo>
                      <a:pt x="5959" y="14948"/>
                    </a:lnTo>
                    <a:lnTo>
                      <a:pt x="6057" y="16609"/>
                    </a:lnTo>
                    <a:lnTo>
                      <a:pt x="8011" y="16413"/>
                    </a:lnTo>
                    <a:lnTo>
                      <a:pt x="8793" y="15632"/>
                    </a:lnTo>
                    <a:lnTo>
                      <a:pt x="9477" y="16218"/>
                    </a:lnTo>
                    <a:lnTo>
                      <a:pt x="11040" y="16316"/>
                    </a:lnTo>
                    <a:lnTo>
                      <a:pt x="11626" y="17195"/>
                    </a:lnTo>
                    <a:lnTo>
                      <a:pt x="12310" y="17586"/>
                    </a:lnTo>
                    <a:lnTo>
                      <a:pt x="12408" y="18563"/>
                    </a:lnTo>
                    <a:lnTo>
                      <a:pt x="11431" y="19247"/>
                    </a:lnTo>
                    <a:lnTo>
                      <a:pt x="12017" y="19735"/>
                    </a:lnTo>
                    <a:lnTo>
                      <a:pt x="12701" y="19344"/>
                    </a:lnTo>
                    <a:lnTo>
                      <a:pt x="14362" y="19442"/>
                    </a:lnTo>
                    <a:lnTo>
                      <a:pt x="14850" y="19247"/>
                    </a:lnTo>
                    <a:lnTo>
                      <a:pt x="15045" y="18758"/>
                    </a:lnTo>
                    <a:lnTo>
                      <a:pt x="15729" y="18856"/>
                    </a:lnTo>
                    <a:lnTo>
                      <a:pt x="15827" y="19344"/>
                    </a:lnTo>
                    <a:lnTo>
                      <a:pt x="17293" y="18465"/>
                    </a:lnTo>
                    <a:lnTo>
                      <a:pt x="17879" y="17781"/>
                    </a:lnTo>
                    <a:lnTo>
                      <a:pt x="18660" y="17000"/>
                    </a:lnTo>
                    <a:lnTo>
                      <a:pt x="18172" y="16413"/>
                    </a:lnTo>
                    <a:lnTo>
                      <a:pt x="18563" y="15534"/>
                    </a:lnTo>
                    <a:lnTo>
                      <a:pt x="19637" y="14948"/>
                    </a:lnTo>
                    <a:lnTo>
                      <a:pt x="21982" y="15143"/>
                    </a:lnTo>
                    <a:lnTo>
                      <a:pt x="22471" y="14655"/>
                    </a:lnTo>
                    <a:lnTo>
                      <a:pt x="22959" y="12505"/>
                    </a:lnTo>
                    <a:lnTo>
                      <a:pt x="23350" y="12017"/>
                    </a:lnTo>
                    <a:lnTo>
                      <a:pt x="23448" y="11235"/>
                    </a:lnTo>
                    <a:lnTo>
                      <a:pt x="24229" y="10942"/>
                    </a:lnTo>
                    <a:lnTo>
                      <a:pt x="24229" y="10454"/>
                    </a:lnTo>
                    <a:lnTo>
                      <a:pt x="23350" y="10454"/>
                    </a:lnTo>
                    <a:lnTo>
                      <a:pt x="23155" y="10063"/>
                    </a:lnTo>
                    <a:lnTo>
                      <a:pt x="23545" y="9477"/>
                    </a:lnTo>
                    <a:lnTo>
                      <a:pt x="23252" y="8597"/>
                    </a:lnTo>
                    <a:lnTo>
                      <a:pt x="22764" y="8304"/>
                    </a:lnTo>
                    <a:lnTo>
                      <a:pt x="22862" y="7522"/>
                    </a:lnTo>
                    <a:lnTo>
                      <a:pt x="23350" y="7132"/>
                    </a:lnTo>
                    <a:lnTo>
                      <a:pt x="23350" y="6839"/>
                    </a:lnTo>
                    <a:lnTo>
                      <a:pt x="23448" y="6643"/>
                    </a:lnTo>
                    <a:lnTo>
                      <a:pt x="22471" y="6448"/>
                    </a:lnTo>
                    <a:lnTo>
                      <a:pt x="22178" y="5666"/>
                    </a:lnTo>
                    <a:lnTo>
                      <a:pt x="21591" y="5471"/>
                    </a:lnTo>
                    <a:lnTo>
                      <a:pt x="20028" y="3908"/>
                    </a:lnTo>
                    <a:lnTo>
                      <a:pt x="19833" y="2637"/>
                    </a:lnTo>
                    <a:lnTo>
                      <a:pt x="19149" y="2149"/>
                    </a:lnTo>
                    <a:lnTo>
                      <a:pt x="18856" y="2344"/>
                    </a:lnTo>
                    <a:lnTo>
                      <a:pt x="18270" y="2833"/>
                    </a:lnTo>
                    <a:lnTo>
                      <a:pt x="17586" y="2637"/>
                    </a:lnTo>
                    <a:lnTo>
                      <a:pt x="16609" y="3028"/>
                    </a:lnTo>
                    <a:lnTo>
                      <a:pt x="15729" y="2540"/>
                    </a:lnTo>
                    <a:lnTo>
                      <a:pt x="15436" y="3028"/>
                    </a:lnTo>
                    <a:lnTo>
                      <a:pt x="14850" y="3126"/>
                    </a:lnTo>
                    <a:lnTo>
                      <a:pt x="13873" y="2442"/>
                    </a:lnTo>
                    <a:lnTo>
                      <a:pt x="13189" y="2931"/>
                    </a:lnTo>
                    <a:lnTo>
                      <a:pt x="12701" y="2540"/>
                    </a:lnTo>
                    <a:lnTo>
                      <a:pt x="10160" y="1074"/>
                    </a:lnTo>
                    <a:lnTo>
                      <a:pt x="9477" y="1367"/>
                    </a:lnTo>
                    <a:lnTo>
                      <a:pt x="8793" y="1563"/>
                    </a:lnTo>
                    <a:lnTo>
                      <a:pt x="7327" y="586"/>
                    </a:lnTo>
                    <a:lnTo>
                      <a:pt x="6545" y="1172"/>
                    </a:lnTo>
                    <a:lnTo>
                      <a:pt x="5373" y="1270"/>
                    </a:lnTo>
                    <a:lnTo>
                      <a:pt x="3810" y="1172"/>
                    </a:lnTo>
                    <a:lnTo>
                      <a:pt x="3419" y="586"/>
                    </a:lnTo>
                    <a:close/>
                    <a:moveTo>
                      <a:pt x="19149" y="2149"/>
                    </a:moveTo>
                    <a:lnTo>
                      <a:pt x="19149" y="2149"/>
                    </a:lnTo>
                    <a:close/>
                    <a:moveTo>
                      <a:pt x="1954" y="2637"/>
                    </a:moveTo>
                    <a:lnTo>
                      <a:pt x="1954" y="263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356" name="map0-fr-idfBox">
                <a:extLst>
                  <a:ext uri="{FF2B5EF4-FFF2-40B4-BE49-F238E27FC236}">
                    <a16:creationId xmlns:a16="http://schemas.microsoft.com/office/drawing/2014/main" id="{5B250720-A63A-1949-B478-5AB0BDF6C3C7}"/>
                  </a:ext>
                </a:extLst>
              </p:cNvPr>
              <p:cNvSpPr>
                <a:spLocks noChangeArrowheads="1"/>
              </p:cNvSpPr>
              <p:nvPr/>
            </p:nvSpPr>
            <p:spPr bwMode="auto">
              <a:xfrm>
                <a:off x="984310" y="347816"/>
                <a:ext cx="242299" cy="197356"/>
              </a:xfrm>
              <a:custGeom>
                <a:avLst/>
                <a:gdLst/>
                <a:ahLst/>
                <a:cxnLst/>
                <a:rect l="0" t="0" r="0" b="0"/>
                <a:pathLst>
                  <a:path w="24230" h="19736"/>
                </a:pathLst>
              </a:custGeom>
              <a:ln w="1000">
                <a:round/>
                <a:headEnd/>
                <a:tailEnd/>
              </a:ln>
            </p:spPr>
          </p:sp>
          <p:sp>
            <p:nvSpPr>
              <p:cNvPr id="357" name="map0-fr-lreBox">
                <a:extLst>
                  <a:ext uri="{FF2B5EF4-FFF2-40B4-BE49-F238E27FC236}">
                    <a16:creationId xmlns:a16="http://schemas.microsoft.com/office/drawing/2014/main" id="{49C71D18-F51E-854E-B427-AAB61F452B9B}"/>
                  </a:ext>
                </a:extLst>
              </p:cNvPr>
              <p:cNvSpPr>
                <a:spLocks noChangeArrowheads="1"/>
              </p:cNvSpPr>
              <p:nvPr/>
            </p:nvSpPr>
            <p:spPr bwMode="auto">
              <a:xfrm>
                <a:off x="1553908" y="1524138"/>
                <a:ext cx="169023" cy="147529"/>
              </a:xfrm>
              <a:custGeom>
                <a:avLst/>
                <a:gdLst/>
                <a:ahLst/>
                <a:cxnLst/>
                <a:rect l="0" t="0" r="0" b="0"/>
                <a:pathLst>
                  <a:path w="16902" h="14753"/>
                </a:pathLst>
              </a:custGeom>
              <a:ln w="1000">
                <a:round/>
                <a:headEnd/>
                <a:tailEnd/>
              </a:ln>
            </p:spPr>
          </p:sp>
          <p:sp>
            <p:nvSpPr>
              <p:cNvPr id="358" name="map0-fr-mayBox">
                <a:extLst>
                  <a:ext uri="{FF2B5EF4-FFF2-40B4-BE49-F238E27FC236}">
                    <a16:creationId xmlns:a16="http://schemas.microsoft.com/office/drawing/2014/main" id="{C95C53B0-8D2B-3045-B658-60912D822FFF}"/>
                  </a:ext>
                </a:extLst>
              </p:cNvPr>
              <p:cNvSpPr>
                <a:spLocks noChangeArrowheads="1"/>
              </p:cNvSpPr>
              <p:nvPr/>
            </p:nvSpPr>
            <p:spPr bwMode="auto">
              <a:xfrm>
                <a:off x="1319425" y="1518276"/>
                <a:ext cx="100632" cy="137759"/>
              </a:xfrm>
              <a:custGeom>
                <a:avLst/>
                <a:gdLst/>
                <a:ahLst/>
                <a:cxnLst/>
                <a:rect l="0" t="0" r="0" b="0"/>
                <a:pathLst>
                  <a:path w="10063" h="13776"/>
                </a:pathLst>
              </a:custGeom>
              <a:ln w="1000">
                <a:round/>
                <a:headEnd/>
                <a:tailEnd/>
              </a:ln>
            </p:spPr>
          </p:sp>
          <p:sp>
            <p:nvSpPr>
              <p:cNvPr id="359" name="map0-fr-mtqBox">
                <a:extLst>
                  <a:ext uri="{FF2B5EF4-FFF2-40B4-BE49-F238E27FC236}">
                    <a16:creationId xmlns:a16="http://schemas.microsoft.com/office/drawing/2014/main" id="{719076B3-1FE6-4148-A2C5-89FA83DFABD5}"/>
                  </a:ext>
                </a:extLst>
              </p:cNvPr>
              <p:cNvSpPr>
                <a:spLocks noChangeArrowheads="1"/>
              </p:cNvSpPr>
              <p:nvPr/>
            </p:nvSpPr>
            <p:spPr bwMode="auto">
              <a:xfrm>
                <a:off x="283793" y="1030747"/>
                <a:ext cx="153391" cy="180747"/>
              </a:xfrm>
              <a:custGeom>
                <a:avLst/>
                <a:gdLst/>
                <a:ahLst/>
                <a:cxnLst/>
                <a:rect l="0" t="0" r="0" b="0"/>
                <a:pathLst>
                  <a:path w="15339" h="18075"/>
                </a:pathLst>
              </a:custGeom>
              <a:ln w="1000">
                <a:round/>
                <a:headEnd/>
                <a:tailEnd/>
              </a:ln>
            </p:spPr>
          </p:sp>
          <p:sp>
            <p:nvSpPr>
              <p:cNvPr id="360" name="map0-fr-naq">
                <a:extLst>
                  <a:ext uri="{FF2B5EF4-FFF2-40B4-BE49-F238E27FC236}">
                    <a16:creationId xmlns:a16="http://schemas.microsoft.com/office/drawing/2014/main" id="{803DBDCC-2151-2F45-9FC2-A7A52BFB008C}"/>
                  </a:ext>
                </a:extLst>
              </p:cNvPr>
              <p:cNvSpPr>
                <a:spLocks noChangeArrowheads="1"/>
              </p:cNvSpPr>
              <p:nvPr/>
            </p:nvSpPr>
            <p:spPr bwMode="auto">
              <a:xfrm>
                <a:off x="559310" y="687328"/>
                <a:ext cx="561782" cy="766954"/>
              </a:xfrm>
              <a:custGeom>
                <a:avLst/>
                <a:gdLst/>
                <a:ahLst/>
                <a:cxnLst/>
                <a:rect l="0" t="0" r="0" b="0"/>
                <a:pathLst>
                  <a:path w="56178" h="76695">
                    <a:moveTo>
                      <a:pt x="25109" y="0"/>
                    </a:moveTo>
                    <a:lnTo>
                      <a:pt x="23936" y="1172"/>
                    </a:lnTo>
                    <a:lnTo>
                      <a:pt x="23741" y="1660"/>
                    </a:lnTo>
                    <a:lnTo>
                      <a:pt x="23545" y="1856"/>
                    </a:lnTo>
                    <a:lnTo>
                      <a:pt x="23155" y="1563"/>
                    </a:lnTo>
                    <a:lnTo>
                      <a:pt x="22959" y="1074"/>
                    </a:lnTo>
                    <a:lnTo>
                      <a:pt x="21298" y="1172"/>
                    </a:lnTo>
                    <a:lnTo>
                      <a:pt x="19833" y="1465"/>
                    </a:lnTo>
                    <a:lnTo>
                      <a:pt x="18172" y="1660"/>
                    </a:lnTo>
                    <a:lnTo>
                      <a:pt x="18172" y="2442"/>
                    </a:lnTo>
                    <a:lnTo>
                      <a:pt x="17390" y="3028"/>
                    </a:lnTo>
                    <a:lnTo>
                      <a:pt x="15436" y="2540"/>
                    </a:lnTo>
                    <a:lnTo>
                      <a:pt x="14264" y="3126"/>
                    </a:lnTo>
                    <a:lnTo>
                      <a:pt x="14850" y="3908"/>
                    </a:lnTo>
                    <a:lnTo>
                      <a:pt x="14850" y="4689"/>
                    </a:lnTo>
                    <a:lnTo>
                      <a:pt x="16218" y="5862"/>
                    </a:lnTo>
                    <a:lnTo>
                      <a:pt x="15925" y="6643"/>
                    </a:lnTo>
                    <a:lnTo>
                      <a:pt x="16902" y="7718"/>
                    </a:lnTo>
                    <a:lnTo>
                      <a:pt x="16413" y="8304"/>
                    </a:lnTo>
                    <a:lnTo>
                      <a:pt x="17097" y="9183"/>
                    </a:lnTo>
                    <a:lnTo>
                      <a:pt x="17195" y="10844"/>
                    </a:lnTo>
                    <a:lnTo>
                      <a:pt x="16902" y="11333"/>
                    </a:lnTo>
                    <a:lnTo>
                      <a:pt x="17293" y="12017"/>
                    </a:lnTo>
                    <a:lnTo>
                      <a:pt x="16902" y="12896"/>
                    </a:lnTo>
                    <a:lnTo>
                      <a:pt x="16902" y="13385"/>
                    </a:lnTo>
                    <a:lnTo>
                      <a:pt x="17390" y="12994"/>
                    </a:lnTo>
                    <a:lnTo>
                      <a:pt x="17977" y="13580"/>
                    </a:lnTo>
                    <a:lnTo>
                      <a:pt x="17195" y="14068"/>
                    </a:lnTo>
                    <a:lnTo>
                      <a:pt x="16902" y="14459"/>
                    </a:lnTo>
                    <a:lnTo>
                      <a:pt x="16218" y="14655"/>
                    </a:lnTo>
                    <a:lnTo>
                      <a:pt x="15436" y="15045"/>
                    </a:lnTo>
                    <a:lnTo>
                      <a:pt x="14459" y="14264"/>
                    </a:lnTo>
                    <a:lnTo>
                      <a:pt x="13385" y="14752"/>
                    </a:lnTo>
                    <a:lnTo>
                      <a:pt x="12994" y="13775"/>
                    </a:lnTo>
                    <a:lnTo>
                      <a:pt x="12114" y="13873"/>
                    </a:lnTo>
                    <a:lnTo>
                      <a:pt x="10356" y="14948"/>
                    </a:lnTo>
                    <a:lnTo>
                      <a:pt x="10747" y="15436"/>
                    </a:lnTo>
                    <a:lnTo>
                      <a:pt x="9770" y="16218"/>
                    </a:lnTo>
                    <a:lnTo>
                      <a:pt x="9672" y="16804"/>
                    </a:lnTo>
                    <a:lnTo>
                      <a:pt x="8793" y="16902"/>
                    </a:lnTo>
                    <a:lnTo>
                      <a:pt x="8304" y="16316"/>
                    </a:lnTo>
                    <a:lnTo>
                      <a:pt x="7034" y="16218"/>
                    </a:lnTo>
                    <a:lnTo>
                      <a:pt x="6936" y="15632"/>
                    </a:lnTo>
                    <a:lnTo>
                      <a:pt x="6252" y="15143"/>
                    </a:lnTo>
                    <a:lnTo>
                      <a:pt x="5275" y="15534"/>
                    </a:lnTo>
                    <a:lnTo>
                      <a:pt x="5862" y="16511"/>
                    </a:lnTo>
                    <a:lnTo>
                      <a:pt x="6741" y="16511"/>
                    </a:lnTo>
                    <a:lnTo>
                      <a:pt x="8206" y="17586"/>
                    </a:lnTo>
                    <a:lnTo>
                      <a:pt x="9477" y="17488"/>
                    </a:lnTo>
                    <a:lnTo>
                      <a:pt x="9770" y="17977"/>
                    </a:lnTo>
                    <a:lnTo>
                      <a:pt x="10551" y="18172"/>
                    </a:lnTo>
                    <a:lnTo>
                      <a:pt x="10844" y="19051"/>
                    </a:lnTo>
                    <a:lnTo>
                      <a:pt x="11431" y="19247"/>
                    </a:lnTo>
                    <a:lnTo>
                      <a:pt x="11333" y="19931"/>
                    </a:lnTo>
                    <a:lnTo>
                      <a:pt x="10649" y="19833"/>
                    </a:lnTo>
                    <a:lnTo>
                      <a:pt x="10356" y="20224"/>
                    </a:lnTo>
                    <a:lnTo>
                      <a:pt x="10942" y="21005"/>
                    </a:lnTo>
                    <a:lnTo>
                      <a:pt x="10649" y="22275"/>
                    </a:lnTo>
                    <a:lnTo>
                      <a:pt x="9867" y="22275"/>
                    </a:lnTo>
                    <a:lnTo>
                      <a:pt x="9965" y="23057"/>
                    </a:lnTo>
                    <a:lnTo>
                      <a:pt x="10160" y="23350"/>
                    </a:lnTo>
                    <a:lnTo>
                      <a:pt x="9281" y="23350"/>
                    </a:lnTo>
                    <a:lnTo>
                      <a:pt x="9183" y="22959"/>
                    </a:lnTo>
                    <a:lnTo>
                      <a:pt x="9672" y="22178"/>
                    </a:lnTo>
                    <a:lnTo>
                      <a:pt x="9281" y="21494"/>
                    </a:lnTo>
                    <a:lnTo>
                      <a:pt x="9086" y="20126"/>
                    </a:lnTo>
                    <a:lnTo>
                      <a:pt x="8109" y="19931"/>
                    </a:lnTo>
                    <a:lnTo>
                      <a:pt x="7229" y="18954"/>
                    </a:lnTo>
                    <a:lnTo>
                      <a:pt x="7132" y="21005"/>
                    </a:lnTo>
                    <a:lnTo>
                      <a:pt x="8500" y="22080"/>
                    </a:lnTo>
                    <a:lnTo>
                      <a:pt x="8988" y="25890"/>
                    </a:lnTo>
                    <a:lnTo>
                      <a:pt x="9672" y="25793"/>
                    </a:lnTo>
                    <a:lnTo>
                      <a:pt x="10942" y="26867"/>
                    </a:lnTo>
                    <a:lnTo>
                      <a:pt x="11821" y="27258"/>
                    </a:lnTo>
                    <a:lnTo>
                      <a:pt x="11919" y="27942"/>
                    </a:lnTo>
                    <a:lnTo>
                      <a:pt x="12505" y="28040"/>
                    </a:lnTo>
                    <a:lnTo>
                      <a:pt x="14459" y="29896"/>
                    </a:lnTo>
                    <a:lnTo>
                      <a:pt x="15436" y="34195"/>
                    </a:lnTo>
                    <a:lnTo>
                      <a:pt x="15534" y="35856"/>
                    </a:lnTo>
                    <a:lnTo>
                      <a:pt x="15241" y="36344"/>
                    </a:lnTo>
                    <a:lnTo>
                      <a:pt x="14166" y="31655"/>
                    </a:lnTo>
                    <a:lnTo>
                      <a:pt x="11040" y="28821"/>
                    </a:lnTo>
                    <a:lnTo>
                      <a:pt x="11137" y="27551"/>
                    </a:lnTo>
                    <a:lnTo>
                      <a:pt x="10551" y="27551"/>
                    </a:lnTo>
                    <a:lnTo>
                      <a:pt x="9574" y="29017"/>
                    </a:lnTo>
                    <a:lnTo>
                      <a:pt x="9281" y="34000"/>
                    </a:lnTo>
                    <a:lnTo>
                      <a:pt x="7913" y="43086"/>
                    </a:lnTo>
                    <a:lnTo>
                      <a:pt x="7913" y="44160"/>
                    </a:lnTo>
                    <a:lnTo>
                      <a:pt x="8304" y="42695"/>
                    </a:lnTo>
                    <a:lnTo>
                      <a:pt x="9183" y="41620"/>
                    </a:lnTo>
                    <a:lnTo>
                      <a:pt x="10356" y="42695"/>
                    </a:lnTo>
                    <a:lnTo>
                      <a:pt x="10844" y="43574"/>
                    </a:lnTo>
                    <a:lnTo>
                      <a:pt x="9281" y="43672"/>
                    </a:lnTo>
                    <a:lnTo>
                      <a:pt x="9086" y="43281"/>
                    </a:lnTo>
                    <a:lnTo>
                      <a:pt x="8500" y="43574"/>
                    </a:lnTo>
                    <a:lnTo>
                      <a:pt x="8304" y="44454"/>
                    </a:lnTo>
                    <a:lnTo>
                      <a:pt x="7718" y="45333"/>
                    </a:lnTo>
                    <a:lnTo>
                      <a:pt x="7718" y="46701"/>
                    </a:lnTo>
                    <a:lnTo>
                      <a:pt x="6643" y="52465"/>
                    </a:lnTo>
                    <a:lnTo>
                      <a:pt x="5275" y="57741"/>
                    </a:lnTo>
                    <a:lnTo>
                      <a:pt x="4396" y="61258"/>
                    </a:lnTo>
                    <a:lnTo>
                      <a:pt x="3517" y="62821"/>
                    </a:lnTo>
                    <a:lnTo>
                      <a:pt x="3224" y="63212"/>
                    </a:lnTo>
                    <a:lnTo>
                      <a:pt x="1856" y="64971"/>
                    </a:lnTo>
                    <a:lnTo>
                      <a:pt x="781" y="65362"/>
                    </a:lnTo>
                    <a:lnTo>
                      <a:pt x="0" y="65459"/>
                    </a:lnTo>
                    <a:lnTo>
                      <a:pt x="0" y="66143"/>
                    </a:lnTo>
                    <a:lnTo>
                      <a:pt x="781" y="66827"/>
                    </a:lnTo>
                    <a:lnTo>
                      <a:pt x="1856" y="66827"/>
                    </a:lnTo>
                    <a:lnTo>
                      <a:pt x="1856" y="67609"/>
                    </a:lnTo>
                    <a:lnTo>
                      <a:pt x="2735" y="67706"/>
                    </a:lnTo>
                    <a:lnTo>
                      <a:pt x="2931" y="67120"/>
                    </a:lnTo>
                    <a:lnTo>
                      <a:pt x="4787" y="67804"/>
                    </a:lnTo>
                    <a:lnTo>
                      <a:pt x="4982" y="68488"/>
                    </a:lnTo>
                    <a:lnTo>
                      <a:pt x="4591" y="68879"/>
                    </a:lnTo>
                    <a:lnTo>
                      <a:pt x="4591" y="70051"/>
                    </a:lnTo>
                    <a:lnTo>
                      <a:pt x="3712" y="70442"/>
                    </a:lnTo>
                    <a:lnTo>
                      <a:pt x="3712" y="71028"/>
                    </a:lnTo>
                    <a:lnTo>
                      <a:pt x="4201" y="71614"/>
                    </a:lnTo>
                    <a:lnTo>
                      <a:pt x="5178" y="71908"/>
                    </a:lnTo>
                    <a:lnTo>
                      <a:pt x="5373" y="71028"/>
                    </a:lnTo>
                    <a:lnTo>
                      <a:pt x="5862" y="70442"/>
                    </a:lnTo>
                    <a:lnTo>
                      <a:pt x="5862" y="71224"/>
                    </a:lnTo>
                    <a:lnTo>
                      <a:pt x="6252" y="71810"/>
                    </a:lnTo>
                    <a:lnTo>
                      <a:pt x="7327" y="71810"/>
                    </a:lnTo>
                    <a:lnTo>
                      <a:pt x="7816" y="72494"/>
                    </a:lnTo>
                    <a:lnTo>
                      <a:pt x="9281" y="72689"/>
                    </a:lnTo>
                    <a:lnTo>
                      <a:pt x="10649" y="73568"/>
                    </a:lnTo>
                    <a:lnTo>
                      <a:pt x="12994" y="73568"/>
                    </a:lnTo>
                    <a:lnTo>
                      <a:pt x="13091" y="74741"/>
                    </a:lnTo>
                    <a:lnTo>
                      <a:pt x="14655" y="76011"/>
                    </a:lnTo>
                    <a:lnTo>
                      <a:pt x="15241" y="76695"/>
                    </a:lnTo>
                    <a:lnTo>
                      <a:pt x="15925" y="76402"/>
                    </a:lnTo>
                    <a:lnTo>
                      <a:pt x="16511" y="76206"/>
                    </a:lnTo>
                    <a:lnTo>
                      <a:pt x="16804" y="76500"/>
                    </a:lnTo>
                    <a:lnTo>
                      <a:pt x="17293" y="76206"/>
                    </a:lnTo>
                    <a:lnTo>
                      <a:pt x="18367" y="75620"/>
                    </a:lnTo>
                    <a:lnTo>
                      <a:pt x="18465" y="74448"/>
                    </a:lnTo>
                    <a:lnTo>
                      <a:pt x="18954" y="74057"/>
                    </a:lnTo>
                    <a:lnTo>
                      <a:pt x="19247" y="72103"/>
                    </a:lnTo>
                    <a:lnTo>
                      <a:pt x="20126" y="72298"/>
                    </a:lnTo>
                    <a:lnTo>
                      <a:pt x="20517" y="72005"/>
                    </a:lnTo>
                    <a:lnTo>
                      <a:pt x="20028" y="71126"/>
                    </a:lnTo>
                    <a:lnTo>
                      <a:pt x="21689" y="69758"/>
                    </a:lnTo>
                    <a:lnTo>
                      <a:pt x="22666" y="67609"/>
                    </a:lnTo>
                    <a:lnTo>
                      <a:pt x="23252" y="66827"/>
                    </a:lnTo>
                    <a:lnTo>
                      <a:pt x="22080" y="65068"/>
                    </a:lnTo>
                    <a:lnTo>
                      <a:pt x="22666" y="64482"/>
                    </a:lnTo>
                    <a:lnTo>
                      <a:pt x="21689" y="62724"/>
                    </a:lnTo>
                    <a:lnTo>
                      <a:pt x="20028" y="62626"/>
                    </a:lnTo>
                    <a:lnTo>
                      <a:pt x="19637" y="61747"/>
                    </a:lnTo>
                    <a:lnTo>
                      <a:pt x="20028" y="60672"/>
                    </a:lnTo>
                    <a:lnTo>
                      <a:pt x="20614" y="59890"/>
                    </a:lnTo>
                    <a:lnTo>
                      <a:pt x="20419" y="58816"/>
                    </a:lnTo>
                    <a:lnTo>
                      <a:pt x="20908" y="58327"/>
                    </a:lnTo>
                    <a:lnTo>
                      <a:pt x="20224" y="57155"/>
                    </a:lnTo>
                    <a:lnTo>
                      <a:pt x="20810" y="56471"/>
                    </a:lnTo>
                    <a:lnTo>
                      <a:pt x="21494" y="56275"/>
                    </a:lnTo>
                    <a:lnTo>
                      <a:pt x="22080" y="56568"/>
                    </a:lnTo>
                    <a:lnTo>
                      <a:pt x="22862" y="55787"/>
                    </a:lnTo>
                    <a:lnTo>
                      <a:pt x="23252" y="56764"/>
                    </a:lnTo>
                    <a:lnTo>
                      <a:pt x="23545" y="57155"/>
                    </a:lnTo>
                    <a:lnTo>
                      <a:pt x="24132" y="56959"/>
                    </a:lnTo>
                    <a:lnTo>
                      <a:pt x="24132" y="56178"/>
                    </a:lnTo>
                    <a:lnTo>
                      <a:pt x="24327" y="55787"/>
                    </a:lnTo>
                    <a:lnTo>
                      <a:pt x="24522" y="55298"/>
                    </a:lnTo>
                    <a:lnTo>
                      <a:pt x="25206" y="55885"/>
                    </a:lnTo>
                    <a:lnTo>
                      <a:pt x="26183" y="54908"/>
                    </a:lnTo>
                    <a:lnTo>
                      <a:pt x="26574" y="55591"/>
                    </a:lnTo>
                    <a:lnTo>
                      <a:pt x="27649" y="55396"/>
                    </a:lnTo>
                    <a:lnTo>
                      <a:pt x="28724" y="55201"/>
                    </a:lnTo>
                    <a:lnTo>
                      <a:pt x="29212" y="54419"/>
                    </a:lnTo>
                    <a:lnTo>
                      <a:pt x="30971" y="54224"/>
                    </a:lnTo>
                    <a:lnTo>
                      <a:pt x="31850" y="55103"/>
                    </a:lnTo>
                    <a:lnTo>
                      <a:pt x="32241" y="54810"/>
                    </a:lnTo>
                    <a:lnTo>
                      <a:pt x="32827" y="54614"/>
                    </a:lnTo>
                    <a:lnTo>
                      <a:pt x="32534" y="53833"/>
                    </a:lnTo>
                    <a:lnTo>
                      <a:pt x="33413" y="53540"/>
                    </a:lnTo>
                    <a:lnTo>
                      <a:pt x="34586" y="53344"/>
                    </a:lnTo>
                    <a:lnTo>
                      <a:pt x="34390" y="52563"/>
                    </a:lnTo>
                    <a:lnTo>
                      <a:pt x="34683" y="52172"/>
                    </a:lnTo>
                    <a:lnTo>
                      <a:pt x="35074" y="51000"/>
                    </a:lnTo>
                    <a:lnTo>
                      <a:pt x="34390" y="50316"/>
                    </a:lnTo>
                    <a:lnTo>
                      <a:pt x="34781" y="48948"/>
                    </a:lnTo>
                    <a:lnTo>
                      <a:pt x="35660" y="49436"/>
                    </a:lnTo>
                    <a:lnTo>
                      <a:pt x="37028" y="49241"/>
                    </a:lnTo>
                    <a:lnTo>
                      <a:pt x="36442" y="47873"/>
                    </a:lnTo>
                    <a:lnTo>
                      <a:pt x="35954" y="46114"/>
                    </a:lnTo>
                    <a:lnTo>
                      <a:pt x="37126" y="46017"/>
                    </a:lnTo>
                    <a:lnTo>
                      <a:pt x="37419" y="45431"/>
                    </a:lnTo>
                    <a:lnTo>
                      <a:pt x="37419" y="45235"/>
                    </a:lnTo>
                    <a:lnTo>
                      <a:pt x="38005" y="44747"/>
                    </a:lnTo>
                    <a:lnTo>
                      <a:pt x="38103" y="43770"/>
                    </a:lnTo>
                    <a:lnTo>
                      <a:pt x="39373" y="43672"/>
                    </a:lnTo>
                    <a:lnTo>
                      <a:pt x="40252" y="42500"/>
                    </a:lnTo>
                    <a:lnTo>
                      <a:pt x="39862" y="42402"/>
                    </a:lnTo>
                    <a:lnTo>
                      <a:pt x="39764" y="41718"/>
                    </a:lnTo>
                    <a:lnTo>
                      <a:pt x="40839" y="41522"/>
                    </a:lnTo>
                    <a:lnTo>
                      <a:pt x="40839" y="41034"/>
                    </a:lnTo>
                    <a:lnTo>
                      <a:pt x="41327" y="40643"/>
                    </a:lnTo>
                    <a:lnTo>
                      <a:pt x="41913" y="39764"/>
                    </a:lnTo>
                    <a:lnTo>
                      <a:pt x="41327" y="39080"/>
                    </a:lnTo>
                    <a:lnTo>
                      <a:pt x="41327" y="38494"/>
                    </a:lnTo>
                    <a:lnTo>
                      <a:pt x="41816" y="38103"/>
                    </a:lnTo>
                    <a:lnTo>
                      <a:pt x="43183" y="37419"/>
                    </a:lnTo>
                    <a:lnTo>
                      <a:pt x="44649" y="38103"/>
                    </a:lnTo>
                    <a:lnTo>
                      <a:pt x="45919" y="39764"/>
                    </a:lnTo>
                    <a:lnTo>
                      <a:pt x="46603" y="39764"/>
                    </a:lnTo>
                    <a:lnTo>
                      <a:pt x="47580" y="38689"/>
                    </a:lnTo>
                    <a:lnTo>
                      <a:pt x="47971" y="39275"/>
                    </a:lnTo>
                    <a:lnTo>
                      <a:pt x="48655" y="38591"/>
                    </a:lnTo>
                    <a:lnTo>
                      <a:pt x="49632" y="38885"/>
                    </a:lnTo>
                    <a:lnTo>
                      <a:pt x="49632" y="39080"/>
                    </a:lnTo>
                    <a:lnTo>
                      <a:pt x="50413" y="38494"/>
                    </a:lnTo>
                    <a:lnTo>
                      <a:pt x="50120" y="37908"/>
                    </a:lnTo>
                    <a:lnTo>
                      <a:pt x="49729" y="37614"/>
                    </a:lnTo>
                    <a:lnTo>
                      <a:pt x="50316" y="36931"/>
                    </a:lnTo>
                    <a:lnTo>
                      <a:pt x="50706" y="36931"/>
                    </a:lnTo>
                    <a:lnTo>
                      <a:pt x="51000" y="35954"/>
                    </a:lnTo>
                    <a:lnTo>
                      <a:pt x="51293" y="35465"/>
                    </a:lnTo>
                    <a:lnTo>
                      <a:pt x="51097" y="34390"/>
                    </a:lnTo>
                    <a:lnTo>
                      <a:pt x="51879" y="33316"/>
                    </a:lnTo>
                    <a:lnTo>
                      <a:pt x="52954" y="32632"/>
                    </a:lnTo>
                    <a:lnTo>
                      <a:pt x="53051" y="30971"/>
                    </a:lnTo>
                    <a:lnTo>
                      <a:pt x="53540" y="31264"/>
                    </a:lnTo>
                    <a:lnTo>
                      <a:pt x="54224" y="31948"/>
                    </a:lnTo>
                    <a:lnTo>
                      <a:pt x="54810" y="31948"/>
                    </a:lnTo>
                    <a:lnTo>
                      <a:pt x="55103" y="31557"/>
                    </a:lnTo>
                    <a:lnTo>
                      <a:pt x="54810" y="30873"/>
                    </a:lnTo>
                    <a:lnTo>
                      <a:pt x="55103" y="29798"/>
                    </a:lnTo>
                    <a:lnTo>
                      <a:pt x="54908" y="28724"/>
                    </a:lnTo>
                    <a:lnTo>
                      <a:pt x="54614" y="28333"/>
                    </a:lnTo>
                    <a:lnTo>
                      <a:pt x="54614" y="27454"/>
                    </a:lnTo>
                    <a:lnTo>
                      <a:pt x="55103" y="26574"/>
                    </a:lnTo>
                    <a:lnTo>
                      <a:pt x="54908" y="25695"/>
                    </a:lnTo>
                    <a:lnTo>
                      <a:pt x="53637" y="24327"/>
                    </a:lnTo>
                    <a:lnTo>
                      <a:pt x="53442" y="23741"/>
                    </a:lnTo>
                    <a:lnTo>
                      <a:pt x="54712" y="23155"/>
                    </a:lnTo>
                    <a:lnTo>
                      <a:pt x="55298" y="22764"/>
                    </a:lnTo>
                    <a:lnTo>
                      <a:pt x="55494" y="21885"/>
                    </a:lnTo>
                    <a:lnTo>
                      <a:pt x="56178" y="21396"/>
                    </a:lnTo>
                    <a:lnTo>
                      <a:pt x="55982" y="20224"/>
                    </a:lnTo>
                    <a:lnTo>
                      <a:pt x="55494" y="19637"/>
                    </a:lnTo>
                    <a:lnTo>
                      <a:pt x="55396" y="17781"/>
                    </a:lnTo>
                    <a:lnTo>
                      <a:pt x="54712" y="16218"/>
                    </a:lnTo>
                    <a:lnTo>
                      <a:pt x="54028" y="16022"/>
                    </a:lnTo>
                    <a:lnTo>
                      <a:pt x="53540" y="15143"/>
                    </a:lnTo>
                    <a:lnTo>
                      <a:pt x="53149" y="15729"/>
                    </a:lnTo>
                    <a:lnTo>
                      <a:pt x="52758" y="15143"/>
                    </a:lnTo>
                    <a:lnTo>
                      <a:pt x="52758" y="14459"/>
                    </a:lnTo>
                    <a:lnTo>
                      <a:pt x="51977" y="13385"/>
                    </a:lnTo>
                    <a:lnTo>
                      <a:pt x="50022" y="13580"/>
                    </a:lnTo>
                    <a:lnTo>
                      <a:pt x="48850" y="13385"/>
                    </a:lnTo>
                    <a:lnTo>
                      <a:pt x="45821" y="12994"/>
                    </a:lnTo>
                    <a:lnTo>
                      <a:pt x="45528" y="13971"/>
                    </a:lnTo>
                    <a:lnTo>
                      <a:pt x="44454" y="13873"/>
                    </a:lnTo>
                    <a:lnTo>
                      <a:pt x="44160" y="13775"/>
                    </a:lnTo>
                    <a:lnTo>
                      <a:pt x="43477" y="13775"/>
                    </a:lnTo>
                    <a:lnTo>
                      <a:pt x="42988" y="13482"/>
                    </a:lnTo>
                    <a:lnTo>
                      <a:pt x="41913" y="14655"/>
                    </a:lnTo>
                    <a:lnTo>
                      <a:pt x="41718" y="14850"/>
                    </a:lnTo>
                    <a:lnTo>
                      <a:pt x="40741" y="13873"/>
                    </a:lnTo>
                    <a:lnTo>
                      <a:pt x="40252" y="14459"/>
                    </a:lnTo>
                    <a:lnTo>
                      <a:pt x="38591" y="14264"/>
                    </a:lnTo>
                    <a:lnTo>
                      <a:pt x="38982" y="14166"/>
                    </a:lnTo>
                    <a:lnTo>
                      <a:pt x="39080" y="13287"/>
                    </a:lnTo>
                    <a:lnTo>
                      <a:pt x="38494" y="12896"/>
                    </a:lnTo>
                    <a:lnTo>
                      <a:pt x="38103" y="11626"/>
                    </a:lnTo>
                    <a:lnTo>
                      <a:pt x="37126" y="11528"/>
                    </a:lnTo>
                    <a:lnTo>
                      <a:pt x="35367" y="10063"/>
                    </a:lnTo>
                    <a:lnTo>
                      <a:pt x="35660" y="9281"/>
                    </a:lnTo>
                    <a:lnTo>
                      <a:pt x="35660" y="8206"/>
                    </a:lnTo>
                    <a:lnTo>
                      <a:pt x="34586" y="7132"/>
                    </a:lnTo>
                    <a:lnTo>
                      <a:pt x="34390" y="6252"/>
                    </a:lnTo>
                    <a:lnTo>
                      <a:pt x="33413" y="5178"/>
                    </a:lnTo>
                    <a:lnTo>
                      <a:pt x="33022" y="3712"/>
                    </a:lnTo>
                    <a:lnTo>
                      <a:pt x="32632" y="3517"/>
                    </a:lnTo>
                    <a:lnTo>
                      <a:pt x="32143" y="2833"/>
                    </a:lnTo>
                    <a:lnTo>
                      <a:pt x="31655" y="3126"/>
                    </a:lnTo>
                    <a:lnTo>
                      <a:pt x="31752" y="3810"/>
                    </a:lnTo>
                    <a:lnTo>
                      <a:pt x="30189" y="4201"/>
                    </a:lnTo>
                    <a:lnTo>
                      <a:pt x="28431" y="4201"/>
                    </a:lnTo>
                    <a:lnTo>
                      <a:pt x="28431" y="2344"/>
                    </a:lnTo>
                    <a:lnTo>
                      <a:pt x="27063" y="1856"/>
                    </a:lnTo>
                    <a:lnTo>
                      <a:pt x="27063" y="1172"/>
                    </a:lnTo>
                    <a:lnTo>
                      <a:pt x="25890" y="977"/>
                    </a:lnTo>
                    <a:lnTo>
                      <a:pt x="25597"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361" name="map0-fr-naqBox">
                <a:extLst>
                  <a:ext uri="{FF2B5EF4-FFF2-40B4-BE49-F238E27FC236}">
                    <a16:creationId xmlns:a16="http://schemas.microsoft.com/office/drawing/2014/main" id="{4B751B2E-BC29-4143-8216-59EEE12C9D1E}"/>
                  </a:ext>
                </a:extLst>
              </p:cNvPr>
              <p:cNvSpPr>
                <a:spLocks noChangeArrowheads="1"/>
              </p:cNvSpPr>
              <p:nvPr/>
            </p:nvSpPr>
            <p:spPr bwMode="auto">
              <a:xfrm>
                <a:off x="559310" y="705402"/>
                <a:ext cx="561782" cy="766954"/>
              </a:xfrm>
              <a:custGeom>
                <a:avLst/>
                <a:gdLst/>
                <a:ahLst/>
                <a:cxnLst/>
                <a:rect l="0" t="0" r="0" b="0"/>
                <a:pathLst>
                  <a:path w="56178" h="76695"/>
                </a:pathLst>
              </a:custGeom>
              <a:ln w="1000">
                <a:round/>
                <a:headEnd/>
                <a:tailEnd/>
              </a:ln>
            </p:spPr>
          </p:sp>
          <p:sp>
            <p:nvSpPr>
              <p:cNvPr id="362" name="map0-fr-nor">
                <a:extLst>
                  <a:ext uri="{FF2B5EF4-FFF2-40B4-BE49-F238E27FC236}">
                    <a16:creationId xmlns:a16="http://schemas.microsoft.com/office/drawing/2014/main" id="{5D78655E-F936-AC45-9677-2F07408DF37A}"/>
                  </a:ext>
                </a:extLst>
              </p:cNvPr>
              <p:cNvSpPr>
                <a:spLocks noChangeArrowheads="1"/>
              </p:cNvSpPr>
              <p:nvPr/>
            </p:nvSpPr>
            <p:spPr bwMode="auto">
              <a:xfrm>
                <a:off x="595460" y="181236"/>
                <a:ext cx="430862" cy="331207"/>
              </a:xfrm>
              <a:custGeom>
                <a:avLst/>
                <a:gdLst/>
                <a:ahLst/>
                <a:cxnLst/>
                <a:rect l="0" t="0" r="0" b="0"/>
                <a:pathLst>
                  <a:path w="43086" h="33121">
                    <a:moveTo>
                      <a:pt x="37810" y="0"/>
                    </a:moveTo>
                    <a:lnTo>
                      <a:pt x="37908" y="0"/>
                    </a:lnTo>
                    <a:close/>
                    <a:moveTo>
                      <a:pt x="37908" y="0"/>
                    </a:moveTo>
                    <a:lnTo>
                      <a:pt x="37517" y="586"/>
                    </a:lnTo>
                    <a:lnTo>
                      <a:pt x="34879" y="2540"/>
                    </a:lnTo>
                    <a:lnTo>
                      <a:pt x="30385" y="3614"/>
                    </a:lnTo>
                    <a:lnTo>
                      <a:pt x="27356" y="4689"/>
                    </a:lnTo>
                    <a:lnTo>
                      <a:pt x="24913" y="6057"/>
                    </a:lnTo>
                    <a:lnTo>
                      <a:pt x="23448" y="8206"/>
                    </a:lnTo>
                    <a:lnTo>
                      <a:pt x="23155" y="9867"/>
                    </a:lnTo>
                    <a:lnTo>
                      <a:pt x="24327" y="10844"/>
                    </a:lnTo>
                    <a:lnTo>
                      <a:pt x="25890" y="11235"/>
                    </a:lnTo>
                    <a:lnTo>
                      <a:pt x="24425" y="11431"/>
                    </a:lnTo>
                    <a:lnTo>
                      <a:pt x="22080" y="12798"/>
                    </a:lnTo>
                    <a:lnTo>
                      <a:pt x="19540" y="13775"/>
                    </a:lnTo>
                    <a:lnTo>
                      <a:pt x="17488" y="12701"/>
                    </a:lnTo>
                    <a:lnTo>
                      <a:pt x="12505" y="11919"/>
                    </a:lnTo>
                    <a:lnTo>
                      <a:pt x="11431" y="11333"/>
                    </a:lnTo>
                    <a:lnTo>
                      <a:pt x="9574" y="11821"/>
                    </a:lnTo>
                    <a:lnTo>
                      <a:pt x="9086" y="11919"/>
                    </a:lnTo>
                    <a:lnTo>
                      <a:pt x="8988" y="10551"/>
                    </a:lnTo>
                    <a:lnTo>
                      <a:pt x="7425" y="8597"/>
                    </a:lnTo>
                    <a:lnTo>
                      <a:pt x="7913" y="7425"/>
                    </a:lnTo>
                    <a:lnTo>
                      <a:pt x="8597" y="7425"/>
                    </a:lnTo>
                    <a:lnTo>
                      <a:pt x="8011" y="5862"/>
                    </a:lnTo>
                    <a:lnTo>
                      <a:pt x="5373" y="5666"/>
                    </a:lnTo>
                    <a:lnTo>
                      <a:pt x="4005" y="6643"/>
                    </a:lnTo>
                    <a:lnTo>
                      <a:pt x="2442" y="5666"/>
                    </a:lnTo>
                    <a:lnTo>
                      <a:pt x="195" y="4982"/>
                    </a:lnTo>
                    <a:lnTo>
                      <a:pt x="0" y="5568"/>
                    </a:lnTo>
                    <a:lnTo>
                      <a:pt x="1172" y="6643"/>
                    </a:lnTo>
                    <a:lnTo>
                      <a:pt x="1172" y="7913"/>
                    </a:lnTo>
                    <a:lnTo>
                      <a:pt x="781" y="8500"/>
                    </a:lnTo>
                    <a:lnTo>
                      <a:pt x="1172" y="8988"/>
                    </a:lnTo>
                    <a:lnTo>
                      <a:pt x="1172" y="10063"/>
                    </a:lnTo>
                    <a:lnTo>
                      <a:pt x="1563" y="11040"/>
                    </a:lnTo>
                    <a:lnTo>
                      <a:pt x="2931" y="12603"/>
                    </a:lnTo>
                    <a:lnTo>
                      <a:pt x="3224" y="13971"/>
                    </a:lnTo>
                    <a:lnTo>
                      <a:pt x="3517" y="14459"/>
                    </a:lnTo>
                    <a:lnTo>
                      <a:pt x="3517" y="16609"/>
                    </a:lnTo>
                    <a:lnTo>
                      <a:pt x="4298" y="17977"/>
                    </a:lnTo>
                    <a:lnTo>
                      <a:pt x="4298" y="19735"/>
                    </a:lnTo>
                    <a:lnTo>
                      <a:pt x="3419" y="21298"/>
                    </a:lnTo>
                    <a:lnTo>
                      <a:pt x="4298" y="23448"/>
                    </a:lnTo>
                    <a:lnTo>
                      <a:pt x="5666" y="23741"/>
                    </a:lnTo>
                    <a:lnTo>
                      <a:pt x="5764" y="24327"/>
                    </a:lnTo>
                    <a:lnTo>
                      <a:pt x="5080" y="24620"/>
                    </a:lnTo>
                    <a:lnTo>
                      <a:pt x="4005" y="24620"/>
                    </a:lnTo>
                    <a:lnTo>
                      <a:pt x="4103" y="25402"/>
                    </a:lnTo>
                    <a:lnTo>
                      <a:pt x="4494" y="26574"/>
                    </a:lnTo>
                    <a:lnTo>
                      <a:pt x="5568" y="27454"/>
                    </a:lnTo>
                    <a:lnTo>
                      <a:pt x="6057" y="27551"/>
                    </a:lnTo>
                    <a:lnTo>
                      <a:pt x="6448" y="26965"/>
                    </a:lnTo>
                    <a:lnTo>
                      <a:pt x="7034" y="26867"/>
                    </a:lnTo>
                    <a:lnTo>
                      <a:pt x="7718" y="26086"/>
                    </a:lnTo>
                    <a:lnTo>
                      <a:pt x="8304" y="26574"/>
                    </a:lnTo>
                    <a:lnTo>
                      <a:pt x="8988" y="26574"/>
                    </a:lnTo>
                    <a:lnTo>
                      <a:pt x="9477" y="26770"/>
                    </a:lnTo>
                    <a:lnTo>
                      <a:pt x="9477" y="26867"/>
                    </a:lnTo>
                    <a:lnTo>
                      <a:pt x="10551" y="26965"/>
                    </a:lnTo>
                    <a:lnTo>
                      <a:pt x="11137" y="26574"/>
                    </a:lnTo>
                    <a:lnTo>
                      <a:pt x="12017" y="26965"/>
                    </a:lnTo>
                    <a:lnTo>
                      <a:pt x="12408" y="27649"/>
                    </a:lnTo>
                    <a:lnTo>
                      <a:pt x="13091" y="28137"/>
                    </a:lnTo>
                    <a:lnTo>
                      <a:pt x="13971" y="27551"/>
                    </a:lnTo>
                    <a:lnTo>
                      <a:pt x="14655" y="27942"/>
                    </a:lnTo>
                    <a:lnTo>
                      <a:pt x="16218" y="26965"/>
                    </a:lnTo>
                    <a:lnTo>
                      <a:pt x="17879" y="27160"/>
                    </a:lnTo>
                    <a:lnTo>
                      <a:pt x="18758" y="26867"/>
                    </a:lnTo>
                    <a:lnTo>
                      <a:pt x="19051" y="26281"/>
                    </a:lnTo>
                    <a:lnTo>
                      <a:pt x="19637" y="26183"/>
                    </a:lnTo>
                    <a:lnTo>
                      <a:pt x="20126" y="26672"/>
                    </a:lnTo>
                    <a:lnTo>
                      <a:pt x="20321" y="28040"/>
                    </a:lnTo>
                    <a:lnTo>
                      <a:pt x="21201" y="28235"/>
                    </a:lnTo>
                    <a:lnTo>
                      <a:pt x="21494" y="29408"/>
                    </a:lnTo>
                    <a:lnTo>
                      <a:pt x="22471" y="29408"/>
                    </a:lnTo>
                    <a:lnTo>
                      <a:pt x="24132" y="27942"/>
                    </a:lnTo>
                    <a:lnTo>
                      <a:pt x="25695" y="27844"/>
                    </a:lnTo>
                    <a:lnTo>
                      <a:pt x="26183" y="28528"/>
                    </a:lnTo>
                    <a:lnTo>
                      <a:pt x="26477" y="30678"/>
                    </a:lnTo>
                    <a:lnTo>
                      <a:pt x="27551" y="31068"/>
                    </a:lnTo>
                    <a:lnTo>
                      <a:pt x="28137" y="31948"/>
                    </a:lnTo>
                    <a:lnTo>
                      <a:pt x="29408" y="31948"/>
                    </a:lnTo>
                    <a:lnTo>
                      <a:pt x="29408" y="32339"/>
                    </a:lnTo>
                    <a:lnTo>
                      <a:pt x="29505" y="31752"/>
                    </a:lnTo>
                    <a:lnTo>
                      <a:pt x="29798" y="31752"/>
                    </a:lnTo>
                    <a:lnTo>
                      <a:pt x="30580" y="33022"/>
                    </a:lnTo>
                    <a:lnTo>
                      <a:pt x="31264" y="33120"/>
                    </a:lnTo>
                    <a:lnTo>
                      <a:pt x="31264" y="31752"/>
                    </a:lnTo>
                    <a:lnTo>
                      <a:pt x="30873" y="31166"/>
                    </a:lnTo>
                    <a:lnTo>
                      <a:pt x="30678" y="30678"/>
                    </a:lnTo>
                    <a:lnTo>
                      <a:pt x="31655" y="30189"/>
                    </a:lnTo>
                    <a:lnTo>
                      <a:pt x="32534" y="29994"/>
                    </a:lnTo>
                    <a:lnTo>
                      <a:pt x="33120" y="29212"/>
                    </a:lnTo>
                    <a:lnTo>
                      <a:pt x="33022" y="26965"/>
                    </a:lnTo>
                    <a:lnTo>
                      <a:pt x="31752" y="25890"/>
                    </a:lnTo>
                    <a:lnTo>
                      <a:pt x="31655" y="24913"/>
                    </a:lnTo>
                    <a:lnTo>
                      <a:pt x="31459" y="24718"/>
                    </a:lnTo>
                    <a:lnTo>
                      <a:pt x="32339" y="23936"/>
                    </a:lnTo>
                    <a:lnTo>
                      <a:pt x="33218" y="23936"/>
                    </a:lnTo>
                    <a:lnTo>
                      <a:pt x="35367" y="22862"/>
                    </a:lnTo>
                    <a:lnTo>
                      <a:pt x="36051" y="23057"/>
                    </a:lnTo>
                    <a:lnTo>
                      <a:pt x="37614" y="23057"/>
                    </a:lnTo>
                    <a:lnTo>
                      <a:pt x="37908" y="22666"/>
                    </a:lnTo>
                    <a:lnTo>
                      <a:pt x="37908" y="21787"/>
                    </a:lnTo>
                    <a:lnTo>
                      <a:pt x="39178" y="21201"/>
                    </a:lnTo>
                    <a:lnTo>
                      <a:pt x="39178" y="20224"/>
                    </a:lnTo>
                    <a:lnTo>
                      <a:pt x="39471" y="19931"/>
                    </a:lnTo>
                    <a:lnTo>
                      <a:pt x="39373" y="19735"/>
                    </a:lnTo>
                    <a:lnTo>
                      <a:pt x="39764" y="19344"/>
                    </a:lnTo>
                    <a:lnTo>
                      <a:pt x="39178" y="19247"/>
                    </a:lnTo>
                    <a:lnTo>
                      <a:pt x="39178" y="18758"/>
                    </a:lnTo>
                    <a:lnTo>
                      <a:pt x="38885" y="18270"/>
                    </a:lnTo>
                    <a:lnTo>
                      <a:pt x="39178" y="17977"/>
                    </a:lnTo>
                    <a:lnTo>
                      <a:pt x="40839" y="17488"/>
                    </a:lnTo>
                    <a:lnTo>
                      <a:pt x="41229" y="16804"/>
                    </a:lnTo>
                    <a:lnTo>
                      <a:pt x="41620" y="15436"/>
                    </a:lnTo>
                    <a:lnTo>
                      <a:pt x="42011" y="14948"/>
                    </a:lnTo>
                    <a:lnTo>
                      <a:pt x="42206" y="14166"/>
                    </a:lnTo>
                    <a:lnTo>
                      <a:pt x="42695" y="14557"/>
                    </a:lnTo>
                    <a:lnTo>
                      <a:pt x="43086" y="14362"/>
                    </a:lnTo>
                    <a:lnTo>
                      <a:pt x="42793" y="13971"/>
                    </a:lnTo>
                    <a:lnTo>
                      <a:pt x="42597" y="12505"/>
                    </a:lnTo>
                    <a:lnTo>
                      <a:pt x="42109" y="12017"/>
                    </a:lnTo>
                    <a:lnTo>
                      <a:pt x="42206" y="11528"/>
                    </a:lnTo>
                    <a:lnTo>
                      <a:pt x="42695" y="10747"/>
                    </a:lnTo>
                    <a:lnTo>
                      <a:pt x="42890" y="10258"/>
                    </a:lnTo>
                    <a:lnTo>
                      <a:pt x="42304" y="10258"/>
                    </a:lnTo>
                    <a:lnTo>
                      <a:pt x="42304" y="9281"/>
                    </a:lnTo>
                    <a:lnTo>
                      <a:pt x="41913" y="8695"/>
                    </a:lnTo>
                    <a:lnTo>
                      <a:pt x="42206" y="7522"/>
                    </a:lnTo>
                    <a:lnTo>
                      <a:pt x="42402" y="6839"/>
                    </a:lnTo>
                    <a:lnTo>
                      <a:pt x="41913" y="6839"/>
                    </a:lnTo>
                    <a:lnTo>
                      <a:pt x="42206" y="6252"/>
                    </a:lnTo>
                    <a:lnTo>
                      <a:pt x="42793" y="5568"/>
                    </a:lnTo>
                    <a:lnTo>
                      <a:pt x="42206" y="4494"/>
                    </a:lnTo>
                    <a:lnTo>
                      <a:pt x="42011" y="3419"/>
                    </a:lnTo>
                    <a:lnTo>
                      <a:pt x="39373" y="781"/>
                    </a:lnTo>
                    <a:lnTo>
                      <a:pt x="39080" y="195"/>
                    </a:lnTo>
                    <a:lnTo>
                      <a:pt x="38396" y="293"/>
                    </a:lnTo>
                    <a:close/>
                    <a:moveTo>
                      <a:pt x="25793" y="11235"/>
                    </a:moveTo>
                    <a:lnTo>
                      <a:pt x="25793" y="11235"/>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363" name="map0-fr-norBox">
                <a:extLst>
                  <a:ext uri="{FF2B5EF4-FFF2-40B4-BE49-F238E27FC236}">
                    <a16:creationId xmlns:a16="http://schemas.microsoft.com/office/drawing/2014/main" id="{D2B31023-6B4C-5F4F-99BE-2B03868315F9}"/>
                  </a:ext>
                </a:extLst>
              </p:cNvPr>
              <p:cNvSpPr>
                <a:spLocks noChangeArrowheads="1"/>
              </p:cNvSpPr>
              <p:nvPr/>
            </p:nvSpPr>
            <p:spPr bwMode="auto">
              <a:xfrm>
                <a:off x="595460" y="199310"/>
                <a:ext cx="430862" cy="331207"/>
              </a:xfrm>
              <a:custGeom>
                <a:avLst/>
                <a:gdLst/>
                <a:ahLst/>
                <a:cxnLst/>
                <a:rect l="0" t="0" r="0" b="0"/>
                <a:pathLst>
                  <a:path w="43086" h="33121"/>
                </a:pathLst>
              </a:custGeom>
              <a:ln w="1000">
                <a:round/>
                <a:headEnd/>
                <a:tailEnd/>
              </a:ln>
            </p:spPr>
          </p:sp>
          <p:sp>
            <p:nvSpPr>
              <p:cNvPr id="364" name="map0-fr-occ">
                <a:extLst>
                  <a:ext uri="{FF2B5EF4-FFF2-40B4-BE49-F238E27FC236}">
                    <a16:creationId xmlns:a16="http://schemas.microsoft.com/office/drawing/2014/main" id="{5CC938C1-5311-5A41-888C-CCE9914BD2F6}"/>
                  </a:ext>
                </a:extLst>
              </p:cNvPr>
              <p:cNvSpPr>
                <a:spLocks noChangeArrowheads="1"/>
              </p:cNvSpPr>
              <p:nvPr/>
            </p:nvSpPr>
            <p:spPr bwMode="auto">
              <a:xfrm>
                <a:off x="742989" y="1061524"/>
                <a:ext cx="662414" cy="480690"/>
              </a:xfrm>
              <a:custGeom>
                <a:avLst/>
                <a:gdLst/>
                <a:ahLst/>
                <a:cxnLst/>
                <a:rect l="0" t="0" r="0" b="0"/>
                <a:pathLst>
                  <a:path w="66241" h="48069">
                    <a:moveTo>
                      <a:pt x="24816" y="0"/>
                    </a:moveTo>
                    <a:lnTo>
                      <a:pt x="24816" y="0"/>
                    </a:lnTo>
                    <a:close/>
                    <a:moveTo>
                      <a:pt x="24816" y="0"/>
                    </a:moveTo>
                    <a:lnTo>
                      <a:pt x="23545" y="586"/>
                    </a:lnTo>
                    <a:lnTo>
                      <a:pt x="23350" y="586"/>
                    </a:lnTo>
                    <a:lnTo>
                      <a:pt x="22959" y="1074"/>
                    </a:lnTo>
                    <a:lnTo>
                      <a:pt x="22959" y="1660"/>
                    </a:lnTo>
                    <a:lnTo>
                      <a:pt x="23545" y="2344"/>
                    </a:lnTo>
                    <a:lnTo>
                      <a:pt x="22959" y="3224"/>
                    </a:lnTo>
                    <a:lnTo>
                      <a:pt x="22471" y="3614"/>
                    </a:lnTo>
                    <a:lnTo>
                      <a:pt x="22471" y="4103"/>
                    </a:lnTo>
                    <a:lnTo>
                      <a:pt x="21396" y="4298"/>
                    </a:lnTo>
                    <a:lnTo>
                      <a:pt x="21494" y="4982"/>
                    </a:lnTo>
                    <a:lnTo>
                      <a:pt x="21787" y="5080"/>
                    </a:lnTo>
                    <a:lnTo>
                      <a:pt x="21005" y="6252"/>
                    </a:lnTo>
                    <a:lnTo>
                      <a:pt x="19637" y="6350"/>
                    </a:lnTo>
                    <a:lnTo>
                      <a:pt x="19637" y="7327"/>
                    </a:lnTo>
                    <a:lnTo>
                      <a:pt x="19051" y="7816"/>
                    </a:lnTo>
                    <a:lnTo>
                      <a:pt x="18758" y="8597"/>
                    </a:lnTo>
                    <a:lnTo>
                      <a:pt x="17586" y="8695"/>
                    </a:lnTo>
                    <a:lnTo>
                      <a:pt x="18074" y="10454"/>
                    </a:lnTo>
                    <a:lnTo>
                      <a:pt x="18563" y="11626"/>
                    </a:lnTo>
                    <a:lnTo>
                      <a:pt x="18660" y="11821"/>
                    </a:lnTo>
                    <a:lnTo>
                      <a:pt x="17293" y="12017"/>
                    </a:lnTo>
                    <a:lnTo>
                      <a:pt x="16413" y="11528"/>
                    </a:lnTo>
                    <a:lnTo>
                      <a:pt x="16022" y="12896"/>
                    </a:lnTo>
                    <a:lnTo>
                      <a:pt x="16706" y="13580"/>
                    </a:lnTo>
                    <a:lnTo>
                      <a:pt x="16316" y="14752"/>
                    </a:lnTo>
                    <a:lnTo>
                      <a:pt x="16022" y="15143"/>
                    </a:lnTo>
                    <a:lnTo>
                      <a:pt x="16218" y="15925"/>
                    </a:lnTo>
                    <a:lnTo>
                      <a:pt x="15143" y="16120"/>
                    </a:lnTo>
                    <a:lnTo>
                      <a:pt x="14264" y="16413"/>
                    </a:lnTo>
                    <a:lnTo>
                      <a:pt x="14459" y="17195"/>
                    </a:lnTo>
                    <a:lnTo>
                      <a:pt x="13971" y="17390"/>
                    </a:lnTo>
                    <a:lnTo>
                      <a:pt x="13873" y="17390"/>
                    </a:lnTo>
                    <a:lnTo>
                      <a:pt x="13482" y="17683"/>
                    </a:lnTo>
                    <a:lnTo>
                      <a:pt x="12603" y="16804"/>
                    </a:lnTo>
                    <a:lnTo>
                      <a:pt x="10844" y="17000"/>
                    </a:lnTo>
                    <a:lnTo>
                      <a:pt x="10356" y="17781"/>
                    </a:lnTo>
                    <a:lnTo>
                      <a:pt x="9281" y="17977"/>
                    </a:lnTo>
                    <a:lnTo>
                      <a:pt x="8304" y="18172"/>
                    </a:lnTo>
                    <a:lnTo>
                      <a:pt x="7816" y="17488"/>
                    </a:lnTo>
                    <a:lnTo>
                      <a:pt x="6839" y="18465"/>
                    </a:lnTo>
                    <a:lnTo>
                      <a:pt x="6155" y="17879"/>
                    </a:lnTo>
                    <a:lnTo>
                      <a:pt x="5666" y="18758"/>
                    </a:lnTo>
                    <a:lnTo>
                      <a:pt x="5764" y="19540"/>
                    </a:lnTo>
                    <a:lnTo>
                      <a:pt x="5080" y="19735"/>
                    </a:lnTo>
                    <a:lnTo>
                      <a:pt x="4787" y="19344"/>
                    </a:lnTo>
                    <a:lnTo>
                      <a:pt x="4494" y="18367"/>
                    </a:lnTo>
                    <a:lnTo>
                      <a:pt x="3712" y="19149"/>
                    </a:lnTo>
                    <a:lnTo>
                      <a:pt x="3028" y="18856"/>
                    </a:lnTo>
                    <a:lnTo>
                      <a:pt x="2442" y="19051"/>
                    </a:lnTo>
                    <a:lnTo>
                      <a:pt x="1856" y="19735"/>
                    </a:lnTo>
                    <a:lnTo>
                      <a:pt x="2540" y="20908"/>
                    </a:lnTo>
                    <a:lnTo>
                      <a:pt x="2051" y="21396"/>
                    </a:lnTo>
                    <a:lnTo>
                      <a:pt x="2247" y="22471"/>
                    </a:lnTo>
                    <a:lnTo>
                      <a:pt x="1660" y="23252"/>
                    </a:lnTo>
                    <a:lnTo>
                      <a:pt x="1172" y="24327"/>
                    </a:lnTo>
                    <a:lnTo>
                      <a:pt x="1660" y="25206"/>
                    </a:lnTo>
                    <a:lnTo>
                      <a:pt x="3321" y="25304"/>
                    </a:lnTo>
                    <a:lnTo>
                      <a:pt x="4396" y="27063"/>
                    </a:lnTo>
                    <a:lnTo>
                      <a:pt x="3712" y="27649"/>
                    </a:lnTo>
                    <a:lnTo>
                      <a:pt x="4885" y="29408"/>
                    </a:lnTo>
                    <a:lnTo>
                      <a:pt x="4298" y="30189"/>
                    </a:lnTo>
                    <a:lnTo>
                      <a:pt x="3321" y="32339"/>
                    </a:lnTo>
                    <a:lnTo>
                      <a:pt x="1660" y="33706"/>
                    </a:lnTo>
                    <a:lnTo>
                      <a:pt x="2149" y="34586"/>
                    </a:lnTo>
                    <a:lnTo>
                      <a:pt x="1758" y="34879"/>
                    </a:lnTo>
                    <a:lnTo>
                      <a:pt x="879" y="34683"/>
                    </a:lnTo>
                    <a:lnTo>
                      <a:pt x="586" y="36637"/>
                    </a:lnTo>
                    <a:lnTo>
                      <a:pt x="195" y="37028"/>
                    </a:lnTo>
                    <a:lnTo>
                      <a:pt x="0" y="38201"/>
                    </a:lnTo>
                    <a:lnTo>
                      <a:pt x="195" y="38201"/>
                    </a:lnTo>
                    <a:lnTo>
                      <a:pt x="1270" y="38787"/>
                    </a:lnTo>
                    <a:lnTo>
                      <a:pt x="2442" y="39666"/>
                    </a:lnTo>
                    <a:lnTo>
                      <a:pt x="2540" y="40350"/>
                    </a:lnTo>
                    <a:lnTo>
                      <a:pt x="3517" y="41132"/>
                    </a:lnTo>
                    <a:lnTo>
                      <a:pt x="4298" y="41132"/>
                    </a:lnTo>
                    <a:lnTo>
                      <a:pt x="6252" y="40350"/>
                    </a:lnTo>
                    <a:lnTo>
                      <a:pt x="7132" y="41229"/>
                    </a:lnTo>
                    <a:lnTo>
                      <a:pt x="8304" y="41620"/>
                    </a:lnTo>
                    <a:lnTo>
                      <a:pt x="8695" y="40839"/>
                    </a:lnTo>
                    <a:lnTo>
                      <a:pt x="9183" y="41132"/>
                    </a:lnTo>
                    <a:lnTo>
                      <a:pt x="12798" y="41327"/>
                    </a:lnTo>
                    <a:lnTo>
                      <a:pt x="12896" y="38396"/>
                    </a:lnTo>
                    <a:lnTo>
                      <a:pt x="13775" y="38494"/>
                    </a:lnTo>
                    <a:lnTo>
                      <a:pt x="15045" y="39275"/>
                    </a:lnTo>
                    <a:lnTo>
                      <a:pt x="15339" y="39471"/>
                    </a:lnTo>
                    <a:lnTo>
                      <a:pt x="17195" y="39764"/>
                    </a:lnTo>
                    <a:lnTo>
                      <a:pt x="17977" y="39764"/>
                    </a:lnTo>
                    <a:lnTo>
                      <a:pt x="19051" y="41132"/>
                    </a:lnTo>
                    <a:lnTo>
                      <a:pt x="21591" y="40936"/>
                    </a:lnTo>
                    <a:lnTo>
                      <a:pt x="22666" y="42597"/>
                    </a:lnTo>
                    <a:lnTo>
                      <a:pt x="23545" y="42206"/>
                    </a:lnTo>
                    <a:lnTo>
                      <a:pt x="26183" y="42597"/>
                    </a:lnTo>
                    <a:lnTo>
                      <a:pt x="26477" y="44356"/>
                    </a:lnTo>
                    <a:lnTo>
                      <a:pt x="27356" y="45137"/>
                    </a:lnTo>
                    <a:lnTo>
                      <a:pt x="29212" y="45724"/>
                    </a:lnTo>
                    <a:lnTo>
                      <a:pt x="29212" y="46798"/>
                    </a:lnTo>
                    <a:lnTo>
                      <a:pt x="30189" y="47580"/>
                    </a:lnTo>
                    <a:lnTo>
                      <a:pt x="30873" y="47482"/>
                    </a:lnTo>
                    <a:lnTo>
                      <a:pt x="31948" y="46212"/>
                    </a:lnTo>
                    <a:lnTo>
                      <a:pt x="33218" y="46017"/>
                    </a:lnTo>
                    <a:lnTo>
                      <a:pt x="35172" y="46603"/>
                    </a:lnTo>
                    <a:lnTo>
                      <a:pt x="36931" y="48068"/>
                    </a:lnTo>
                    <a:lnTo>
                      <a:pt x="37321" y="47482"/>
                    </a:lnTo>
                    <a:lnTo>
                      <a:pt x="37810" y="47482"/>
                    </a:lnTo>
                    <a:lnTo>
                      <a:pt x="38201" y="47775"/>
                    </a:lnTo>
                    <a:lnTo>
                      <a:pt x="38591" y="47580"/>
                    </a:lnTo>
                    <a:lnTo>
                      <a:pt x="38591" y="46798"/>
                    </a:lnTo>
                    <a:lnTo>
                      <a:pt x="40350" y="46310"/>
                    </a:lnTo>
                    <a:lnTo>
                      <a:pt x="40936" y="45528"/>
                    </a:lnTo>
                    <a:lnTo>
                      <a:pt x="41913" y="45235"/>
                    </a:lnTo>
                    <a:lnTo>
                      <a:pt x="43183" y="45235"/>
                    </a:lnTo>
                    <a:lnTo>
                      <a:pt x="43965" y="46114"/>
                    </a:lnTo>
                    <a:lnTo>
                      <a:pt x="44942" y="46212"/>
                    </a:lnTo>
                    <a:lnTo>
                      <a:pt x="44942" y="45137"/>
                    </a:lnTo>
                    <a:lnTo>
                      <a:pt x="44454" y="44551"/>
                    </a:lnTo>
                    <a:lnTo>
                      <a:pt x="43574" y="44160"/>
                    </a:lnTo>
                    <a:lnTo>
                      <a:pt x="43477" y="38885"/>
                    </a:lnTo>
                    <a:lnTo>
                      <a:pt x="43379" y="37224"/>
                    </a:lnTo>
                    <a:lnTo>
                      <a:pt x="43477" y="35172"/>
                    </a:lnTo>
                    <a:lnTo>
                      <a:pt x="42793" y="35270"/>
                    </a:lnTo>
                    <a:lnTo>
                      <a:pt x="42206" y="34390"/>
                    </a:lnTo>
                    <a:lnTo>
                      <a:pt x="42597" y="33609"/>
                    </a:lnTo>
                    <a:lnTo>
                      <a:pt x="43672" y="34488"/>
                    </a:lnTo>
                    <a:lnTo>
                      <a:pt x="44551" y="33804"/>
                    </a:lnTo>
                    <a:lnTo>
                      <a:pt x="45137" y="33218"/>
                    </a:lnTo>
                    <a:lnTo>
                      <a:pt x="45235" y="32632"/>
                    </a:lnTo>
                    <a:lnTo>
                      <a:pt x="45235" y="32241"/>
                    </a:lnTo>
                    <a:lnTo>
                      <a:pt x="47385" y="31655"/>
                    </a:lnTo>
                    <a:lnTo>
                      <a:pt x="47678" y="31068"/>
                    </a:lnTo>
                    <a:lnTo>
                      <a:pt x="49339" y="30971"/>
                    </a:lnTo>
                    <a:lnTo>
                      <a:pt x="49925" y="30385"/>
                    </a:lnTo>
                    <a:lnTo>
                      <a:pt x="53149" y="27747"/>
                    </a:lnTo>
                    <a:lnTo>
                      <a:pt x="55201" y="26281"/>
                    </a:lnTo>
                    <a:lnTo>
                      <a:pt x="55982" y="26379"/>
                    </a:lnTo>
                    <a:lnTo>
                      <a:pt x="56959" y="26477"/>
                    </a:lnTo>
                    <a:lnTo>
                      <a:pt x="56959" y="27649"/>
                    </a:lnTo>
                    <a:lnTo>
                      <a:pt x="58327" y="27551"/>
                    </a:lnTo>
                    <a:lnTo>
                      <a:pt x="59011" y="27649"/>
                    </a:lnTo>
                    <a:lnTo>
                      <a:pt x="59597" y="26379"/>
                    </a:lnTo>
                    <a:lnTo>
                      <a:pt x="61551" y="25206"/>
                    </a:lnTo>
                    <a:lnTo>
                      <a:pt x="61063" y="24522"/>
                    </a:lnTo>
                    <a:lnTo>
                      <a:pt x="61649" y="23252"/>
                    </a:lnTo>
                    <a:lnTo>
                      <a:pt x="63408" y="23448"/>
                    </a:lnTo>
                    <a:lnTo>
                      <a:pt x="63896" y="20224"/>
                    </a:lnTo>
                    <a:lnTo>
                      <a:pt x="66241" y="18856"/>
                    </a:lnTo>
                    <a:lnTo>
                      <a:pt x="66241" y="18074"/>
                    </a:lnTo>
                    <a:lnTo>
                      <a:pt x="64482" y="16316"/>
                    </a:lnTo>
                    <a:lnTo>
                      <a:pt x="64482" y="14948"/>
                    </a:lnTo>
                    <a:lnTo>
                      <a:pt x="63408" y="13287"/>
                    </a:lnTo>
                    <a:lnTo>
                      <a:pt x="61258" y="12017"/>
                    </a:lnTo>
                    <a:lnTo>
                      <a:pt x="61063" y="12994"/>
                    </a:lnTo>
                    <a:lnTo>
                      <a:pt x="60281" y="13091"/>
                    </a:lnTo>
                    <a:lnTo>
                      <a:pt x="59988" y="12114"/>
                    </a:lnTo>
                    <a:lnTo>
                      <a:pt x="59109" y="12310"/>
                    </a:lnTo>
                    <a:lnTo>
                      <a:pt x="59011" y="13482"/>
                    </a:lnTo>
                    <a:lnTo>
                      <a:pt x="58327" y="13287"/>
                    </a:lnTo>
                    <a:lnTo>
                      <a:pt x="56862" y="12310"/>
                    </a:lnTo>
                    <a:lnTo>
                      <a:pt x="56178" y="12701"/>
                    </a:lnTo>
                    <a:lnTo>
                      <a:pt x="56178" y="10942"/>
                    </a:lnTo>
                    <a:lnTo>
                      <a:pt x="54908" y="10160"/>
                    </a:lnTo>
                    <a:lnTo>
                      <a:pt x="55103" y="8890"/>
                    </a:lnTo>
                    <a:lnTo>
                      <a:pt x="54126" y="7816"/>
                    </a:lnTo>
                    <a:lnTo>
                      <a:pt x="53637" y="5568"/>
                    </a:lnTo>
                    <a:lnTo>
                      <a:pt x="52172" y="3614"/>
                    </a:lnTo>
                    <a:lnTo>
                      <a:pt x="51000" y="3908"/>
                    </a:lnTo>
                    <a:lnTo>
                      <a:pt x="50804" y="3028"/>
                    </a:lnTo>
                    <a:lnTo>
                      <a:pt x="50218" y="3028"/>
                    </a:lnTo>
                    <a:lnTo>
                      <a:pt x="50022" y="3810"/>
                    </a:lnTo>
                    <a:lnTo>
                      <a:pt x="48459" y="4298"/>
                    </a:lnTo>
                    <a:lnTo>
                      <a:pt x="47385" y="1563"/>
                    </a:lnTo>
                    <a:lnTo>
                      <a:pt x="45724" y="2149"/>
                    </a:lnTo>
                    <a:lnTo>
                      <a:pt x="45235" y="3224"/>
                    </a:lnTo>
                    <a:lnTo>
                      <a:pt x="44160" y="2442"/>
                    </a:lnTo>
                    <a:lnTo>
                      <a:pt x="43281" y="5178"/>
                    </a:lnTo>
                    <a:lnTo>
                      <a:pt x="42500" y="7132"/>
                    </a:lnTo>
                    <a:lnTo>
                      <a:pt x="41913" y="6448"/>
                    </a:lnTo>
                    <a:lnTo>
                      <a:pt x="41718" y="4787"/>
                    </a:lnTo>
                    <a:lnTo>
                      <a:pt x="41132" y="4787"/>
                    </a:lnTo>
                    <a:lnTo>
                      <a:pt x="40936" y="3028"/>
                    </a:lnTo>
                    <a:lnTo>
                      <a:pt x="39666" y="3224"/>
                    </a:lnTo>
                    <a:lnTo>
                      <a:pt x="39568" y="2149"/>
                    </a:lnTo>
                    <a:lnTo>
                      <a:pt x="39373" y="1856"/>
                    </a:lnTo>
                    <a:lnTo>
                      <a:pt x="37712" y="3321"/>
                    </a:lnTo>
                    <a:lnTo>
                      <a:pt x="37712" y="4787"/>
                    </a:lnTo>
                    <a:lnTo>
                      <a:pt x="37224" y="4787"/>
                    </a:lnTo>
                    <a:lnTo>
                      <a:pt x="37028" y="6155"/>
                    </a:lnTo>
                    <a:lnTo>
                      <a:pt x="36637" y="6350"/>
                    </a:lnTo>
                    <a:lnTo>
                      <a:pt x="36344" y="7034"/>
                    </a:lnTo>
                    <a:lnTo>
                      <a:pt x="34488" y="7034"/>
                    </a:lnTo>
                    <a:lnTo>
                      <a:pt x="34195" y="6839"/>
                    </a:lnTo>
                    <a:lnTo>
                      <a:pt x="33413" y="6839"/>
                    </a:lnTo>
                    <a:lnTo>
                      <a:pt x="32925" y="7620"/>
                    </a:lnTo>
                    <a:lnTo>
                      <a:pt x="32241" y="7522"/>
                    </a:lnTo>
                    <a:lnTo>
                      <a:pt x="32534" y="6545"/>
                    </a:lnTo>
                    <a:lnTo>
                      <a:pt x="31850" y="6252"/>
                    </a:lnTo>
                    <a:lnTo>
                      <a:pt x="32534" y="4396"/>
                    </a:lnTo>
                    <a:lnTo>
                      <a:pt x="31557" y="3614"/>
                    </a:lnTo>
                    <a:lnTo>
                      <a:pt x="31264" y="1465"/>
                    </a:lnTo>
                    <a:lnTo>
                      <a:pt x="30189" y="1172"/>
                    </a:lnTo>
                    <a:lnTo>
                      <a:pt x="29603" y="1856"/>
                    </a:lnTo>
                    <a:lnTo>
                      <a:pt x="29212" y="1270"/>
                    </a:lnTo>
                    <a:lnTo>
                      <a:pt x="28235" y="2344"/>
                    </a:lnTo>
                    <a:lnTo>
                      <a:pt x="27551" y="2344"/>
                    </a:lnTo>
                    <a:lnTo>
                      <a:pt x="26281" y="683"/>
                    </a:lnTo>
                    <a:close/>
                    <a:moveTo>
                      <a:pt x="39373" y="1856"/>
                    </a:moveTo>
                    <a:lnTo>
                      <a:pt x="39373" y="1856"/>
                    </a:lnTo>
                    <a:close/>
                    <a:moveTo>
                      <a:pt x="12603" y="16804"/>
                    </a:moveTo>
                    <a:lnTo>
                      <a:pt x="12603" y="16804"/>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365" name="map0-fr-occBox">
                <a:extLst>
                  <a:ext uri="{FF2B5EF4-FFF2-40B4-BE49-F238E27FC236}">
                    <a16:creationId xmlns:a16="http://schemas.microsoft.com/office/drawing/2014/main" id="{0D52705B-0CEF-B647-8AFE-D515493B76FB}"/>
                  </a:ext>
                </a:extLst>
              </p:cNvPr>
              <p:cNvSpPr>
                <a:spLocks noChangeArrowheads="1"/>
              </p:cNvSpPr>
              <p:nvPr/>
            </p:nvSpPr>
            <p:spPr bwMode="auto">
              <a:xfrm>
                <a:off x="742989" y="1079598"/>
                <a:ext cx="661437" cy="480690"/>
              </a:xfrm>
              <a:custGeom>
                <a:avLst/>
                <a:gdLst/>
                <a:ahLst/>
                <a:cxnLst/>
                <a:rect l="0" t="0" r="0" b="0"/>
                <a:pathLst>
                  <a:path w="66144" h="48069"/>
                </a:pathLst>
              </a:custGeom>
              <a:ln w="1000">
                <a:round/>
                <a:headEnd/>
                <a:tailEnd/>
              </a:ln>
            </p:spPr>
          </p:sp>
          <p:sp>
            <p:nvSpPr>
              <p:cNvPr id="366" name="map0-fr-pac">
                <a:extLst>
                  <a:ext uri="{FF2B5EF4-FFF2-40B4-BE49-F238E27FC236}">
                    <a16:creationId xmlns:a16="http://schemas.microsoft.com/office/drawing/2014/main" id="{19481877-EE6F-0840-B7D3-B7D1F520B49E}"/>
                  </a:ext>
                </a:extLst>
              </p:cNvPr>
              <p:cNvSpPr>
                <a:spLocks noChangeArrowheads="1"/>
              </p:cNvSpPr>
              <p:nvPr/>
            </p:nvSpPr>
            <p:spPr bwMode="auto">
              <a:xfrm>
                <a:off x="1329449" y="1037825"/>
                <a:ext cx="429885" cy="370287"/>
              </a:xfrm>
              <a:custGeom>
                <a:avLst/>
                <a:gdLst/>
                <a:ahLst/>
                <a:cxnLst/>
                <a:rect l="0" t="0" r="0" b="0"/>
                <a:pathLst>
                  <a:path w="42989" h="37029">
                    <a:moveTo>
                      <a:pt x="27258" y="0"/>
                    </a:moveTo>
                    <a:lnTo>
                      <a:pt x="26672" y="293"/>
                    </a:lnTo>
                    <a:lnTo>
                      <a:pt x="26574" y="1172"/>
                    </a:lnTo>
                    <a:lnTo>
                      <a:pt x="25499" y="1270"/>
                    </a:lnTo>
                    <a:lnTo>
                      <a:pt x="25304" y="488"/>
                    </a:lnTo>
                    <a:lnTo>
                      <a:pt x="25011" y="97"/>
                    </a:lnTo>
                    <a:lnTo>
                      <a:pt x="23936" y="195"/>
                    </a:lnTo>
                    <a:lnTo>
                      <a:pt x="23448" y="586"/>
                    </a:lnTo>
                    <a:lnTo>
                      <a:pt x="23252" y="1856"/>
                    </a:lnTo>
                    <a:lnTo>
                      <a:pt x="23350" y="2149"/>
                    </a:lnTo>
                    <a:lnTo>
                      <a:pt x="24620" y="2247"/>
                    </a:lnTo>
                    <a:lnTo>
                      <a:pt x="24913" y="3028"/>
                    </a:lnTo>
                    <a:lnTo>
                      <a:pt x="25402" y="3321"/>
                    </a:lnTo>
                    <a:lnTo>
                      <a:pt x="25402" y="4591"/>
                    </a:lnTo>
                    <a:lnTo>
                      <a:pt x="24229" y="4494"/>
                    </a:lnTo>
                    <a:lnTo>
                      <a:pt x="23741" y="5080"/>
                    </a:lnTo>
                    <a:lnTo>
                      <a:pt x="22373" y="4885"/>
                    </a:lnTo>
                    <a:lnTo>
                      <a:pt x="21591" y="5471"/>
                    </a:lnTo>
                    <a:lnTo>
                      <a:pt x="21103" y="5275"/>
                    </a:lnTo>
                    <a:lnTo>
                      <a:pt x="20321" y="5862"/>
                    </a:lnTo>
                    <a:lnTo>
                      <a:pt x="20614" y="6448"/>
                    </a:lnTo>
                    <a:lnTo>
                      <a:pt x="20126" y="6839"/>
                    </a:lnTo>
                    <a:lnTo>
                      <a:pt x="18563" y="6839"/>
                    </a:lnTo>
                    <a:lnTo>
                      <a:pt x="18563" y="7620"/>
                    </a:lnTo>
                    <a:lnTo>
                      <a:pt x="19051" y="7816"/>
                    </a:lnTo>
                    <a:lnTo>
                      <a:pt x="18856" y="8304"/>
                    </a:lnTo>
                    <a:lnTo>
                      <a:pt x="17879" y="8695"/>
                    </a:lnTo>
                    <a:lnTo>
                      <a:pt x="16609" y="8793"/>
                    </a:lnTo>
                    <a:lnTo>
                      <a:pt x="16218" y="9965"/>
                    </a:lnTo>
                    <a:lnTo>
                      <a:pt x="16218" y="10649"/>
                    </a:lnTo>
                    <a:lnTo>
                      <a:pt x="16902" y="11235"/>
                    </a:lnTo>
                    <a:lnTo>
                      <a:pt x="16218" y="12017"/>
                    </a:lnTo>
                    <a:lnTo>
                      <a:pt x="15339" y="11626"/>
                    </a:lnTo>
                    <a:lnTo>
                      <a:pt x="14362" y="11528"/>
                    </a:lnTo>
                    <a:lnTo>
                      <a:pt x="14264" y="12017"/>
                    </a:lnTo>
                    <a:lnTo>
                      <a:pt x="14850" y="12505"/>
                    </a:lnTo>
                    <a:lnTo>
                      <a:pt x="14166" y="12994"/>
                    </a:lnTo>
                    <a:lnTo>
                      <a:pt x="14362" y="13971"/>
                    </a:lnTo>
                    <a:lnTo>
                      <a:pt x="16413" y="14557"/>
                    </a:lnTo>
                    <a:lnTo>
                      <a:pt x="16804" y="15339"/>
                    </a:lnTo>
                    <a:lnTo>
                      <a:pt x="17390" y="15436"/>
                    </a:lnTo>
                    <a:lnTo>
                      <a:pt x="17195" y="17293"/>
                    </a:lnTo>
                    <a:lnTo>
                      <a:pt x="17195" y="17683"/>
                    </a:lnTo>
                    <a:lnTo>
                      <a:pt x="16316" y="16804"/>
                    </a:lnTo>
                    <a:lnTo>
                      <a:pt x="16022" y="17683"/>
                    </a:lnTo>
                    <a:lnTo>
                      <a:pt x="15436" y="18172"/>
                    </a:lnTo>
                    <a:lnTo>
                      <a:pt x="15241" y="18172"/>
                    </a:lnTo>
                    <a:lnTo>
                      <a:pt x="14655" y="18172"/>
                    </a:lnTo>
                    <a:lnTo>
                      <a:pt x="13775" y="17488"/>
                    </a:lnTo>
                    <a:lnTo>
                      <a:pt x="13580" y="16706"/>
                    </a:lnTo>
                    <a:lnTo>
                      <a:pt x="11821" y="16609"/>
                    </a:lnTo>
                    <a:lnTo>
                      <a:pt x="10649" y="16413"/>
                    </a:lnTo>
                    <a:lnTo>
                      <a:pt x="10454" y="15729"/>
                    </a:lnTo>
                    <a:lnTo>
                      <a:pt x="10942" y="14850"/>
                    </a:lnTo>
                    <a:lnTo>
                      <a:pt x="10160" y="15534"/>
                    </a:lnTo>
                    <a:lnTo>
                      <a:pt x="8890" y="15339"/>
                    </a:lnTo>
                    <a:lnTo>
                      <a:pt x="8695" y="14948"/>
                    </a:lnTo>
                    <a:lnTo>
                      <a:pt x="9477" y="13775"/>
                    </a:lnTo>
                    <a:lnTo>
                      <a:pt x="8695" y="12994"/>
                    </a:lnTo>
                    <a:lnTo>
                      <a:pt x="7816" y="13091"/>
                    </a:lnTo>
                    <a:lnTo>
                      <a:pt x="7132" y="14068"/>
                    </a:lnTo>
                    <a:lnTo>
                      <a:pt x="7327" y="15143"/>
                    </a:lnTo>
                    <a:lnTo>
                      <a:pt x="8402" y="15339"/>
                    </a:lnTo>
                    <a:lnTo>
                      <a:pt x="8206" y="15729"/>
                    </a:lnTo>
                    <a:lnTo>
                      <a:pt x="7425" y="15827"/>
                    </a:lnTo>
                    <a:lnTo>
                      <a:pt x="6545" y="16804"/>
                    </a:lnTo>
                    <a:lnTo>
                      <a:pt x="6252" y="16413"/>
                    </a:lnTo>
                    <a:lnTo>
                      <a:pt x="6448" y="15241"/>
                    </a:lnTo>
                    <a:lnTo>
                      <a:pt x="6057" y="14850"/>
                    </a:lnTo>
                    <a:lnTo>
                      <a:pt x="4494" y="15045"/>
                    </a:lnTo>
                    <a:lnTo>
                      <a:pt x="4201" y="15729"/>
                    </a:lnTo>
                    <a:lnTo>
                      <a:pt x="5373" y="17488"/>
                    </a:lnTo>
                    <a:lnTo>
                      <a:pt x="5373" y="18856"/>
                    </a:lnTo>
                    <a:lnTo>
                      <a:pt x="7132" y="20614"/>
                    </a:lnTo>
                    <a:lnTo>
                      <a:pt x="7132" y="21396"/>
                    </a:lnTo>
                    <a:lnTo>
                      <a:pt x="6448" y="21787"/>
                    </a:lnTo>
                    <a:lnTo>
                      <a:pt x="4787" y="22764"/>
                    </a:lnTo>
                    <a:lnTo>
                      <a:pt x="4298" y="25988"/>
                    </a:lnTo>
                    <a:lnTo>
                      <a:pt x="2540" y="25793"/>
                    </a:lnTo>
                    <a:lnTo>
                      <a:pt x="2051" y="27063"/>
                    </a:lnTo>
                    <a:lnTo>
                      <a:pt x="2442" y="27747"/>
                    </a:lnTo>
                    <a:lnTo>
                      <a:pt x="488" y="28919"/>
                    </a:lnTo>
                    <a:lnTo>
                      <a:pt x="0" y="30189"/>
                    </a:lnTo>
                    <a:lnTo>
                      <a:pt x="4396" y="30385"/>
                    </a:lnTo>
                    <a:lnTo>
                      <a:pt x="4885" y="30873"/>
                    </a:lnTo>
                    <a:lnTo>
                      <a:pt x="4005" y="30873"/>
                    </a:lnTo>
                    <a:lnTo>
                      <a:pt x="3419" y="31948"/>
                    </a:lnTo>
                    <a:lnTo>
                      <a:pt x="5959" y="32436"/>
                    </a:lnTo>
                    <a:lnTo>
                      <a:pt x="8011" y="32045"/>
                    </a:lnTo>
                    <a:lnTo>
                      <a:pt x="6936" y="31068"/>
                    </a:lnTo>
                    <a:lnTo>
                      <a:pt x="7620" y="30482"/>
                    </a:lnTo>
                    <a:lnTo>
                      <a:pt x="8793" y="30971"/>
                    </a:lnTo>
                    <a:lnTo>
                      <a:pt x="9281" y="32045"/>
                    </a:lnTo>
                    <a:lnTo>
                      <a:pt x="12798" y="32143"/>
                    </a:lnTo>
                    <a:lnTo>
                      <a:pt x="13678" y="31752"/>
                    </a:lnTo>
                    <a:lnTo>
                      <a:pt x="13873" y="32339"/>
                    </a:lnTo>
                    <a:lnTo>
                      <a:pt x="12896" y="33120"/>
                    </a:lnTo>
                    <a:lnTo>
                      <a:pt x="14166" y="33218"/>
                    </a:lnTo>
                    <a:lnTo>
                      <a:pt x="13971" y="33804"/>
                    </a:lnTo>
                    <a:lnTo>
                      <a:pt x="13580" y="34293"/>
                    </a:lnTo>
                    <a:lnTo>
                      <a:pt x="16511" y="34293"/>
                    </a:lnTo>
                    <a:lnTo>
                      <a:pt x="17977" y="34781"/>
                    </a:lnTo>
                    <a:lnTo>
                      <a:pt x="18270" y="35172"/>
                    </a:lnTo>
                    <a:lnTo>
                      <a:pt x="19344" y="35660"/>
                    </a:lnTo>
                    <a:lnTo>
                      <a:pt x="19637" y="36833"/>
                    </a:lnTo>
                    <a:lnTo>
                      <a:pt x="20321" y="37028"/>
                    </a:lnTo>
                    <a:lnTo>
                      <a:pt x="20908" y="36540"/>
                    </a:lnTo>
                    <a:lnTo>
                      <a:pt x="21982" y="35856"/>
                    </a:lnTo>
                    <a:lnTo>
                      <a:pt x="23936" y="36051"/>
                    </a:lnTo>
                    <a:lnTo>
                      <a:pt x="23839" y="36540"/>
                    </a:lnTo>
                    <a:lnTo>
                      <a:pt x="23252" y="36833"/>
                    </a:lnTo>
                    <a:lnTo>
                      <a:pt x="24620" y="36931"/>
                    </a:lnTo>
                    <a:lnTo>
                      <a:pt x="24327" y="36540"/>
                    </a:lnTo>
                    <a:lnTo>
                      <a:pt x="24132" y="35758"/>
                    </a:lnTo>
                    <a:lnTo>
                      <a:pt x="25011" y="35270"/>
                    </a:lnTo>
                    <a:lnTo>
                      <a:pt x="25890" y="35563"/>
                    </a:lnTo>
                    <a:lnTo>
                      <a:pt x="26183" y="35660"/>
                    </a:lnTo>
                    <a:lnTo>
                      <a:pt x="26574" y="35954"/>
                    </a:lnTo>
                    <a:lnTo>
                      <a:pt x="26965" y="35758"/>
                    </a:lnTo>
                    <a:lnTo>
                      <a:pt x="27063" y="34879"/>
                    </a:lnTo>
                    <a:lnTo>
                      <a:pt x="27551" y="34488"/>
                    </a:lnTo>
                    <a:lnTo>
                      <a:pt x="28821" y="34488"/>
                    </a:lnTo>
                    <a:lnTo>
                      <a:pt x="29212" y="33999"/>
                    </a:lnTo>
                    <a:lnTo>
                      <a:pt x="29994" y="34195"/>
                    </a:lnTo>
                    <a:lnTo>
                      <a:pt x="30971" y="33804"/>
                    </a:lnTo>
                    <a:lnTo>
                      <a:pt x="30971" y="32241"/>
                    </a:lnTo>
                    <a:lnTo>
                      <a:pt x="29701" y="32241"/>
                    </a:lnTo>
                    <a:lnTo>
                      <a:pt x="30678" y="31655"/>
                    </a:lnTo>
                    <a:lnTo>
                      <a:pt x="31166" y="30971"/>
                    </a:lnTo>
                    <a:lnTo>
                      <a:pt x="31264" y="30091"/>
                    </a:lnTo>
                    <a:lnTo>
                      <a:pt x="33022" y="29798"/>
                    </a:lnTo>
                    <a:lnTo>
                      <a:pt x="33999" y="28724"/>
                    </a:lnTo>
                    <a:lnTo>
                      <a:pt x="34097" y="27258"/>
                    </a:lnTo>
                    <a:lnTo>
                      <a:pt x="35270" y="27551"/>
                    </a:lnTo>
                    <a:lnTo>
                      <a:pt x="35660" y="26965"/>
                    </a:lnTo>
                    <a:lnTo>
                      <a:pt x="36247" y="27063"/>
                    </a:lnTo>
                    <a:lnTo>
                      <a:pt x="36344" y="25206"/>
                    </a:lnTo>
                    <a:lnTo>
                      <a:pt x="37712" y="25109"/>
                    </a:lnTo>
                    <a:lnTo>
                      <a:pt x="38982" y="24034"/>
                    </a:lnTo>
                    <a:lnTo>
                      <a:pt x="40057" y="24034"/>
                    </a:lnTo>
                    <a:lnTo>
                      <a:pt x="40057" y="23350"/>
                    </a:lnTo>
                    <a:lnTo>
                      <a:pt x="41132" y="22764"/>
                    </a:lnTo>
                    <a:lnTo>
                      <a:pt x="40545" y="21298"/>
                    </a:lnTo>
                    <a:lnTo>
                      <a:pt x="41425" y="20517"/>
                    </a:lnTo>
                    <a:lnTo>
                      <a:pt x="41327" y="19637"/>
                    </a:lnTo>
                    <a:lnTo>
                      <a:pt x="42597" y="19247"/>
                    </a:lnTo>
                    <a:lnTo>
                      <a:pt x="42988" y="17879"/>
                    </a:lnTo>
                    <a:lnTo>
                      <a:pt x="42793" y="16999"/>
                    </a:lnTo>
                    <a:lnTo>
                      <a:pt x="42206" y="15632"/>
                    </a:lnTo>
                    <a:lnTo>
                      <a:pt x="41327" y="15729"/>
                    </a:lnTo>
                    <a:lnTo>
                      <a:pt x="38494" y="16804"/>
                    </a:lnTo>
                    <a:lnTo>
                      <a:pt x="37614" y="16804"/>
                    </a:lnTo>
                    <a:lnTo>
                      <a:pt x="36051" y="15534"/>
                    </a:lnTo>
                    <a:lnTo>
                      <a:pt x="34488" y="15143"/>
                    </a:lnTo>
                    <a:lnTo>
                      <a:pt x="33609" y="15143"/>
                    </a:lnTo>
                    <a:lnTo>
                      <a:pt x="33609" y="13971"/>
                    </a:lnTo>
                    <a:lnTo>
                      <a:pt x="32339" y="13189"/>
                    </a:lnTo>
                    <a:lnTo>
                      <a:pt x="32339" y="12017"/>
                    </a:lnTo>
                    <a:lnTo>
                      <a:pt x="33218" y="11919"/>
                    </a:lnTo>
                    <a:lnTo>
                      <a:pt x="32729" y="11431"/>
                    </a:lnTo>
                    <a:lnTo>
                      <a:pt x="32045" y="11333"/>
                    </a:lnTo>
                    <a:lnTo>
                      <a:pt x="31752" y="10551"/>
                    </a:lnTo>
                    <a:lnTo>
                      <a:pt x="32045" y="9965"/>
                    </a:lnTo>
                    <a:lnTo>
                      <a:pt x="33120" y="8890"/>
                    </a:lnTo>
                    <a:lnTo>
                      <a:pt x="32925" y="8011"/>
                    </a:lnTo>
                    <a:lnTo>
                      <a:pt x="33120" y="7816"/>
                    </a:lnTo>
                    <a:lnTo>
                      <a:pt x="33706" y="7229"/>
                    </a:lnTo>
                    <a:lnTo>
                      <a:pt x="34293" y="7229"/>
                    </a:lnTo>
                    <a:lnTo>
                      <a:pt x="34293" y="6741"/>
                    </a:lnTo>
                    <a:lnTo>
                      <a:pt x="33511" y="6252"/>
                    </a:lnTo>
                    <a:lnTo>
                      <a:pt x="33316" y="4591"/>
                    </a:lnTo>
                    <a:lnTo>
                      <a:pt x="32632" y="4298"/>
                    </a:lnTo>
                    <a:lnTo>
                      <a:pt x="31850" y="4396"/>
                    </a:lnTo>
                    <a:lnTo>
                      <a:pt x="30287" y="3614"/>
                    </a:lnTo>
                    <a:lnTo>
                      <a:pt x="29994" y="1856"/>
                    </a:lnTo>
                    <a:lnTo>
                      <a:pt x="29114" y="1563"/>
                    </a:lnTo>
                    <a:lnTo>
                      <a:pt x="28431" y="9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367" name="map0-fr-pacBox">
                <a:extLst>
                  <a:ext uri="{FF2B5EF4-FFF2-40B4-BE49-F238E27FC236}">
                    <a16:creationId xmlns:a16="http://schemas.microsoft.com/office/drawing/2014/main" id="{02C2758D-9887-6C47-BC93-7EF76BF966AB}"/>
                  </a:ext>
                </a:extLst>
              </p:cNvPr>
              <p:cNvSpPr>
                <a:spLocks noChangeArrowheads="1"/>
              </p:cNvSpPr>
              <p:nvPr/>
            </p:nvSpPr>
            <p:spPr bwMode="auto">
              <a:xfrm>
                <a:off x="1334080" y="1054195"/>
                <a:ext cx="429885" cy="369310"/>
              </a:xfrm>
              <a:custGeom>
                <a:avLst/>
                <a:gdLst/>
                <a:ahLst/>
                <a:cxnLst/>
                <a:rect l="0" t="0" r="0" b="0"/>
                <a:pathLst>
                  <a:path w="42989" h="36931"/>
                </a:pathLst>
              </a:custGeom>
              <a:ln w="1000">
                <a:round/>
                <a:headEnd/>
                <a:tailEnd/>
              </a:ln>
            </p:spPr>
          </p:sp>
          <p:sp>
            <p:nvSpPr>
              <p:cNvPr id="368" name="map0-fr-pdl">
                <a:extLst>
                  <a:ext uri="{FF2B5EF4-FFF2-40B4-BE49-F238E27FC236}">
                    <a16:creationId xmlns:a16="http://schemas.microsoft.com/office/drawing/2014/main" id="{E1DFDF87-2B01-3644-9F5D-A920CBF08B8F}"/>
                  </a:ext>
                </a:extLst>
              </p:cNvPr>
              <p:cNvSpPr>
                <a:spLocks noChangeArrowheads="1"/>
              </p:cNvSpPr>
              <p:nvPr/>
            </p:nvSpPr>
            <p:spPr bwMode="auto">
              <a:xfrm>
                <a:off x="503621" y="443075"/>
                <a:ext cx="414253" cy="399598"/>
              </a:xfrm>
              <a:custGeom>
                <a:avLst/>
                <a:gdLst/>
                <a:ahLst/>
                <a:cxnLst/>
                <a:rect l="0" t="0" r="0" b="0"/>
                <a:pathLst>
                  <a:path w="41425" h="39960">
                    <a:moveTo>
                      <a:pt x="28724" y="0"/>
                    </a:moveTo>
                    <a:lnTo>
                      <a:pt x="28821" y="0"/>
                    </a:lnTo>
                    <a:close/>
                    <a:moveTo>
                      <a:pt x="28724" y="0"/>
                    </a:moveTo>
                    <a:lnTo>
                      <a:pt x="28235" y="97"/>
                    </a:lnTo>
                    <a:lnTo>
                      <a:pt x="27942" y="683"/>
                    </a:lnTo>
                    <a:lnTo>
                      <a:pt x="26965" y="977"/>
                    </a:lnTo>
                    <a:lnTo>
                      <a:pt x="25402" y="781"/>
                    </a:lnTo>
                    <a:lnTo>
                      <a:pt x="23741" y="1758"/>
                    </a:lnTo>
                    <a:lnTo>
                      <a:pt x="23155" y="1367"/>
                    </a:lnTo>
                    <a:lnTo>
                      <a:pt x="22275" y="1954"/>
                    </a:lnTo>
                    <a:lnTo>
                      <a:pt x="21591" y="1465"/>
                    </a:lnTo>
                    <a:lnTo>
                      <a:pt x="21201" y="781"/>
                    </a:lnTo>
                    <a:lnTo>
                      <a:pt x="20321" y="390"/>
                    </a:lnTo>
                    <a:lnTo>
                      <a:pt x="19637" y="781"/>
                    </a:lnTo>
                    <a:lnTo>
                      <a:pt x="18660" y="683"/>
                    </a:lnTo>
                    <a:lnTo>
                      <a:pt x="18563" y="2247"/>
                    </a:lnTo>
                    <a:lnTo>
                      <a:pt x="18856" y="2540"/>
                    </a:lnTo>
                    <a:lnTo>
                      <a:pt x="18856" y="3712"/>
                    </a:lnTo>
                    <a:lnTo>
                      <a:pt x="18270" y="4298"/>
                    </a:lnTo>
                    <a:lnTo>
                      <a:pt x="18270" y="5275"/>
                    </a:lnTo>
                    <a:lnTo>
                      <a:pt x="18465" y="5862"/>
                    </a:lnTo>
                    <a:lnTo>
                      <a:pt x="18465" y="7620"/>
                    </a:lnTo>
                    <a:lnTo>
                      <a:pt x="18856" y="8109"/>
                    </a:lnTo>
                    <a:lnTo>
                      <a:pt x="18856" y="9672"/>
                    </a:lnTo>
                    <a:lnTo>
                      <a:pt x="17879" y="9574"/>
                    </a:lnTo>
                    <a:lnTo>
                      <a:pt x="17488" y="9770"/>
                    </a:lnTo>
                    <a:lnTo>
                      <a:pt x="16706" y="11724"/>
                    </a:lnTo>
                    <a:lnTo>
                      <a:pt x="16413" y="12798"/>
                    </a:lnTo>
                    <a:lnTo>
                      <a:pt x="16218" y="12994"/>
                    </a:lnTo>
                    <a:lnTo>
                      <a:pt x="16120" y="13287"/>
                    </a:lnTo>
                    <a:lnTo>
                      <a:pt x="14948" y="12994"/>
                    </a:lnTo>
                    <a:lnTo>
                      <a:pt x="14362" y="12310"/>
                    </a:lnTo>
                    <a:lnTo>
                      <a:pt x="13482" y="12114"/>
                    </a:lnTo>
                    <a:lnTo>
                      <a:pt x="13482" y="12798"/>
                    </a:lnTo>
                    <a:lnTo>
                      <a:pt x="12114" y="12994"/>
                    </a:lnTo>
                    <a:lnTo>
                      <a:pt x="11528" y="13580"/>
                    </a:lnTo>
                    <a:lnTo>
                      <a:pt x="11333" y="14264"/>
                    </a:lnTo>
                    <a:lnTo>
                      <a:pt x="7522" y="14459"/>
                    </a:lnTo>
                    <a:lnTo>
                      <a:pt x="5959" y="15241"/>
                    </a:lnTo>
                    <a:lnTo>
                      <a:pt x="5959" y="16999"/>
                    </a:lnTo>
                    <a:lnTo>
                      <a:pt x="4201" y="17586"/>
                    </a:lnTo>
                    <a:lnTo>
                      <a:pt x="3028" y="18270"/>
                    </a:lnTo>
                    <a:lnTo>
                      <a:pt x="2149" y="18270"/>
                    </a:lnTo>
                    <a:lnTo>
                      <a:pt x="1758" y="17781"/>
                    </a:lnTo>
                    <a:lnTo>
                      <a:pt x="1270" y="18367"/>
                    </a:lnTo>
                    <a:lnTo>
                      <a:pt x="977" y="18367"/>
                    </a:lnTo>
                    <a:lnTo>
                      <a:pt x="1270" y="18563"/>
                    </a:lnTo>
                    <a:lnTo>
                      <a:pt x="97" y="19637"/>
                    </a:lnTo>
                    <a:lnTo>
                      <a:pt x="586" y="20321"/>
                    </a:lnTo>
                    <a:lnTo>
                      <a:pt x="0" y="21201"/>
                    </a:lnTo>
                    <a:lnTo>
                      <a:pt x="683" y="21591"/>
                    </a:lnTo>
                    <a:lnTo>
                      <a:pt x="1856" y="21787"/>
                    </a:lnTo>
                    <a:lnTo>
                      <a:pt x="1954" y="21298"/>
                    </a:lnTo>
                    <a:lnTo>
                      <a:pt x="2637" y="22178"/>
                    </a:lnTo>
                    <a:lnTo>
                      <a:pt x="3712" y="22178"/>
                    </a:lnTo>
                    <a:lnTo>
                      <a:pt x="4494" y="21298"/>
                    </a:lnTo>
                    <a:lnTo>
                      <a:pt x="5471" y="21298"/>
                    </a:lnTo>
                    <a:lnTo>
                      <a:pt x="4396" y="21787"/>
                    </a:lnTo>
                    <a:lnTo>
                      <a:pt x="4494" y="22471"/>
                    </a:lnTo>
                    <a:lnTo>
                      <a:pt x="4689" y="22959"/>
                    </a:lnTo>
                    <a:lnTo>
                      <a:pt x="4103" y="23643"/>
                    </a:lnTo>
                    <a:lnTo>
                      <a:pt x="3321" y="23643"/>
                    </a:lnTo>
                    <a:lnTo>
                      <a:pt x="3419" y="24522"/>
                    </a:lnTo>
                    <a:lnTo>
                      <a:pt x="4787" y="24327"/>
                    </a:lnTo>
                    <a:lnTo>
                      <a:pt x="6252" y="25793"/>
                    </a:lnTo>
                    <a:lnTo>
                      <a:pt x="4494" y="28137"/>
                    </a:lnTo>
                    <a:lnTo>
                      <a:pt x="4396" y="29603"/>
                    </a:lnTo>
                    <a:lnTo>
                      <a:pt x="6252" y="31362"/>
                    </a:lnTo>
                    <a:lnTo>
                      <a:pt x="6155" y="31948"/>
                    </a:lnTo>
                    <a:lnTo>
                      <a:pt x="6741" y="31948"/>
                    </a:lnTo>
                    <a:lnTo>
                      <a:pt x="7913" y="35367"/>
                    </a:lnTo>
                    <a:lnTo>
                      <a:pt x="9086" y="35954"/>
                    </a:lnTo>
                    <a:lnTo>
                      <a:pt x="10356" y="37224"/>
                    </a:lnTo>
                    <a:lnTo>
                      <a:pt x="11724" y="37224"/>
                    </a:lnTo>
                    <a:lnTo>
                      <a:pt x="12212" y="38396"/>
                    </a:lnTo>
                    <a:lnTo>
                      <a:pt x="13580" y="38396"/>
                    </a:lnTo>
                    <a:lnTo>
                      <a:pt x="14166" y="39275"/>
                    </a:lnTo>
                    <a:lnTo>
                      <a:pt x="15436" y="39959"/>
                    </a:lnTo>
                    <a:lnTo>
                      <a:pt x="15534" y="39080"/>
                    </a:lnTo>
                    <a:lnTo>
                      <a:pt x="15925" y="39373"/>
                    </a:lnTo>
                    <a:lnTo>
                      <a:pt x="17683" y="38298"/>
                    </a:lnTo>
                    <a:lnTo>
                      <a:pt x="18563" y="38201"/>
                    </a:lnTo>
                    <a:lnTo>
                      <a:pt x="18954" y="39178"/>
                    </a:lnTo>
                    <a:lnTo>
                      <a:pt x="20028" y="38689"/>
                    </a:lnTo>
                    <a:lnTo>
                      <a:pt x="21005" y="39471"/>
                    </a:lnTo>
                    <a:lnTo>
                      <a:pt x="21787" y="39080"/>
                    </a:lnTo>
                    <a:lnTo>
                      <a:pt x="22471" y="38885"/>
                    </a:lnTo>
                    <a:lnTo>
                      <a:pt x="22764" y="38494"/>
                    </a:lnTo>
                    <a:lnTo>
                      <a:pt x="23545" y="38005"/>
                    </a:lnTo>
                    <a:lnTo>
                      <a:pt x="22959" y="37419"/>
                    </a:lnTo>
                    <a:lnTo>
                      <a:pt x="22471" y="37810"/>
                    </a:lnTo>
                    <a:lnTo>
                      <a:pt x="22471" y="37321"/>
                    </a:lnTo>
                    <a:lnTo>
                      <a:pt x="22862" y="36442"/>
                    </a:lnTo>
                    <a:lnTo>
                      <a:pt x="22471" y="35758"/>
                    </a:lnTo>
                    <a:lnTo>
                      <a:pt x="22764" y="35270"/>
                    </a:lnTo>
                    <a:lnTo>
                      <a:pt x="22666" y="33609"/>
                    </a:lnTo>
                    <a:lnTo>
                      <a:pt x="21982" y="32729"/>
                    </a:lnTo>
                    <a:lnTo>
                      <a:pt x="22471" y="32143"/>
                    </a:lnTo>
                    <a:lnTo>
                      <a:pt x="21494" y="31068"/>
                    </a:lnTo>
                    <a:lnTo>
                      <a:pt x="21787" y="30287"/>
                    </a:lnTo>
                    <a:lnTo>
                      <a:pt x="20419" y="29114"/>
                    </a:lnTo>
                    <a:lnTo>
                      <a:pt x="20419" y="28333"/>
                    </a:lnTo>
                    <a:lnTo>
                      <a:pt x="19833" y="27551"/>
                    </a:lnTo>
                    <a:lnTo>
                      <a:pt x="19931" y="27454"/>
                    </a:lnTo>
                    <a:lnTo>
                      <a:pt x="21005" y="26965"/>
                    </a:lnTo>
                    <a:lnTo>
                      <a:pt x="22959" y="27454"/>
                    </a:lnTo>
                    <a:lnTo>
                      <a:pt x="23741" y="26867"/>
                    </a:lnTo>
                    <a:lnTo>
                      <a:pt x="23741" y="26086"/>
                    </a:lnTo>
                    <a:lnTo>
                      <a:pt x="25402" y="25890"/>
                    </a:lnTo>
                    <a:lnTo>
                      <a:pt x="26867" y="25597"/>
                    </a:lnTo>
                    <a:lnTo>
                      <a:pt x="28528" y="25500"/>
                    </a:lnTo>
                    <a:lnTo>
                      <a:pt x="28724" y="25988"/>
                    </a:lnTo>
                    <a:lnTo>
                      <a:pt x="29114" y="26281"/>
                    </a:lnTo>
                    <a:lnTo>
                      <a:pt x="29505" y="25597"/>
                    </a:lnTo>
                    <a:lnTo>
                      <a:pt x="30678" y="24425"/>
                    </a:lnTo>
                    <a:lnTo>
                      <a:pt x="31166" y="24425"/>
                    </a:lnTo>
                    <a:lnTo>
                      <a:pt x="31850" y="21982"/>
                    </a:lnTo>
                    <a:lnTo>
                      <a:pt x="32827" y="20810"/>
                    </a:lnTo>
                    <a:lnTo>
                      <a:pt x="32729" y="19442"/>
                    </a:lnTo>
                    <a:lnTo>
                      <a:pt x="33316" y="18660"/>
                    </a:lnTo>
                    <a:lnTo>
                      <a:pt x="33316" y="18367"/>
                    </a:lnTo>
                    <a:lnTo>
                      <a:pt x="33022" y="17977"/>
                    </a:lnTo>
                    <a:lnTo>
                      <a:pt x="33218" y="17586"/>
                    </a:lnTo>
                    <a:lnTo>
                      <a:pt x="33609" y="16804"/>
                    </a:lnTo>
                    <a:lnTo>
                      <a:pt x="34879" y="17586"/>
                    </a:lnTo>
                    <a:lnTo>
                      <a:pt x="35465" y="17586"/>
                    </a:lnTo>
                    <a:lnTo>
                      <a:pt x="35172" y="16413"/>
                    </a:lnTo>
                    <a:lnTo>
                      <a:pt x="35856" y="16902"/>
                    </a:lnTo>
                    <a:lnTo>
                      <a:pt x="36247" y="16316"/>
                    </a:lnTo>
                    <a:lnTo>
                      <a:pt x="38005" y="15827"/>
                    </a:lnTo>
                    <a:lnTo>
                      <a:pt x="37712" y="15045"/>
                    </a:lnTo>
                    <a:lnTo>
                      <a:pt x="38201" y="14557"/>
                    </a:lnTo>
                    <a:lnTo>
                      <a:pt x="39080" y="14166"/>
                    </a:lnTo>
                    <a:lnTo>
                      <a:pt x="39862" y="13091"/>
                    </a:lnTo>
                    <a:lnTo>
                      <a:pt x="39862" y="12017"/>
                    </a:lnTo>
                    <a:lnTo>
                      <a:pt x="40545" y="12017"/>
                    </a:lnTo>
                    <a:lnTo>
                      <a:pt x="40741" y="11137"/>
                    </a:lnTo>
                    <a:lnTo>
                      <a:pt x="40839" y="9867"/>
                    </a:lnTo>
                    <a:lnTo>
                      <a:pt x="40155" y="9281"/>
                    </a:lnTo>
                    <a:lnTo>
                      <a:pt x="40643" y="8499"/>
                    </a:lnTo>
                    <a:lnTo>
                      <a:pt x="41425" y="7522"/>
                    </a:lnTo>
                    <a:lnTo>
                      <a:pt x="40545" y="7034"/>
                    </a:lnTo>
                    <a:lnTo>
                      <a:pt x="39764" y="6839"/>
                    </a:lnTo>
                    <a:lnTo>
                      <a:pt x="38982" y="5568"/>
                    </a:lnTo>
                    <a:lnTo>
                      <a:pt x="38689" y="5568"/>
                    </a:lnTo>
                    <a:lnTo>
                      <a:pt x="38591" y="6155"/>
                    </a:lnTo>
                    <a:lnTo>
                      <a:pt x="38591" y="5764"/>
                    </a:lnTo>
                    <a:lnTo>
                      <a:pt x="37321" y="5764"/>
                    </a:lnTo>
                    <a:lnTo>
                      <a:pt x="36735" y="4885"/>
                    </a:lnTo>
                    <a:lnTo>
                      <a:pt x="35660" y="4494"/>
                    </a:lnTo>
                    <a:lnTo>
                      <a:pt x="35367" y="2344"/>
                    </a:lnTo>
                    <a:lnTo>
                      <a:pt x="34879" y="1660"/>
                    </a:lnTo>
                    <a:lnTo>
                      <a:pt x="33316" y="1758"/>
                    </a:lnTo>
                    <a:lnTo>
                      <a:pt x="31655" y="3224"/>
                    </a:lnTo>
                    <a:lnTo>
                      <a:pt x="30678" y="3224"/>
                    </a:lnTo>
                    <a:lnTo>
                      <a:pt x="30287" y="2051"/>
                    </a:lnTo>
                    <a:lnTo>
                      <a:pt x="29505" y="1856"/>
                    </a:lnTo>
                    <a:lnTo>
                      <a:pt x="29310" y="488"/>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369" name="map0-fr-pdlBox">
                <a:extLst>
                  <a:ext uri="{FF2B5EF4-FFF2-40B4-BE49-F238E27FC236}">
                    <a16:creationId xmlns:a16="http://schemas.microsoft.com/office/drawing/2014/main" id="{849B8F6F-7657-464D-87C1-F974774ADB08}"/>
                  </a:ext>
                </a:extLst>
              </p:cNvPr>
              <p:cNvSpPr>
                <a:spLocks noChangeArrowheads="1"/>
              </p:cNvSpPr>
              <p:nvPr/>
            </p:nvSpPr>
            <p:spPr bwMode="auto">
              <a:xfrm>
                <a:off x="503621" y="461149"/>
                <a:ext cx="414253" cy="399598"/>
              </a:xfrm>
              <a:custGeom>
                <a:avLst/>
                <a:gdLst/>
                <a:ahLst/>
                <a:cxnLst/>
                <a:rect l="0" t="0" r="0" b="0"/>
                <a:pathLst>
                  <a:path w="41425" h="39960"/>
                </a:pathLst>
              </a:custGeom>
              <a:ln w="1000">
                <a:round/>
                <a:headEnd/>
                <a:tailEnd/>
              </a:ln>
            </p:spPr>
          </p:sp>
        </p:grpSp>
        <p:sp>
          <p:nvSpPr>
            <p:cNvPr id="329" name="ZoneTexte 328"/>
            <p:cNvSpPr txBox="1"/>
            <p:nvPr/>
          </p:nvSpPr>
          <p:spPr>
            <a:xfrm>
              <a:off x="5204430" y="2748308"/>
              <a:ext cx="304370" cy="169866"/>
            </a:xfrm>
            <a:prstGeom prst="rect">
              <a:avLst/>
            </a:prstGeom>
            <a:noFill/>
          </p:spPr>
          <p:txBody>
            <a:bodyPr wrap="square" rtlCol="0">
              <a:spAutoFit/>
            </a:bodyPr>
            <a:lstStyle/>
            <a:p>
              <a:pPr marL="0" marR="0" lvl="0" indent="0" defTabSz="1027693"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a:ln>
                  <a:noFill/>
                </a:ln>
                <a:solidFill>
                  <a:srgbClr val="002443"/>
                </a:solidFill>
                <a:effectLst/>
                <a:uLnTx/>
                <a:uFillTx/>
                <a:latin typeface="Calibri" panose="020F0502020204030204"/>
              </a:endParaRPr>
            </a:p>
          </p:txBody>
        </p:sp>
        <p:sp>
          <p:nvSpPr>
            <p:cNvPr id="330" name="ZoneTexte 329"/>
            <p:cNvSpPr txBox="1"/>
            <p:nvPr/>
          </p:nvSpPr>
          <p:spPr>
            <a:xfrm>
              <a:off x="4890722" y="2279282"/>
              <a:ext cx="304370" cy="169866"/>
            </a:xfrm>
            <a:prstGeom prst="rect">
              <a:avLst/>
            </a:prstGeom>
            <a:noFill/>
          </p:spPr>
          <p:txBody>
            <a:bodyPr wrap="square" rtlCol="0">
              <a:spAutoFit/>
            </a:bodyPr>
            <a:lstStyle/>
            <a:p>
              <a:pPr marL="0" marR="0" lvl="0" indent="0" defTabSz="1027693"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a:ln>
                  <a:noFill/>
                </a:ln>
                <a:solidFill>
                  <a:srgbClr val="002443"/>
                </a:solidFill>
                <a:effectLst/>
                <a:uLnTx/>
                <a:uFillTx/>
                <a:latin typeface="Calibri" panose="020F0502020204030204"/>
              </a:endParaRPr>
            </a:p>
          </p:txBody>
        </p:sp>
      </p:grpSp>
      <p:grpSp>
        <p:nvGrpSpPr>
          <p:cNvPr id="370" name="Groupe 369"/>
          <p:cNvGrpSpPr/>
          <p:nvPr/>
        </p:nvGrpSpPr>
        <p:grpSpPr>
          <a:xfrm>
            <a:off x="355023" y="4039886"/>
            <a:ext cx="749030" cy="837925"/>
            <a:chOff x="4093963" y="1014565"/>
            <a:chExt cx="2571488" cy="2356782"/>
          </a:xfrm>
        </p:grpSpPr>
        <p:grpSp>
          <p:nvGrpSpPr>
            <p:cNvPr id="371" name="DigDashGrp">
              <a:extLst>
                <a:ext uri="{FF2B5EF4-FFF2-40B4-BE49-F238E27FC236}">
                  <a16:creationId xmlns:a16="http://schemas.microsoft.com/office/drawing/2014/main" id="{292CDBCD-8209-0E4B-9B50-9BA809467753}"/>
                </a:ext>
              </a:extLst>
            </p:cNvPr>
            <p:cNvGrpSpPr/>
            <p:nvPr/>
          </p:nvGrpSpPr>
          <p:grpSpPr>
            <a:xfrm>
              <a:off x="4093963" y="1014565"/>
              <a:ext cx="2571488" cy="2356782"/>
              <a:chOff x="255460" y="5374"/>
              <a:chExt cx="1758621" cy="1690718"/>
            </a:xfrm>
          </p:grpSpPr>
          <p:sp>
            <p:nvSpPr>
              <p:cNvPr id="374" name="sep1">
                <a:extLst>
                  <a:ext uri="{FF2B5EF4-FFF2-40B4-BE49-F238E27FC236}">
                    <a16:creationId xmlns:a16="http://schemas.microsoft.com/office/drawing/2014/main" id="{CA4DFCD6-3236-9D44-8042-1C7B77F089E6}"/>
                  </a:ext>
                </a:extLst>
              </p:cNvPr>
              <p:cNvSpPr>
                <a:spLocks noChangeArrowheads="1"/>
              </p:cNvSpPr>
              <p:nvPr/>
            </p:nvSpPr>
            <p:spPr bwMode="auto">
              <a:xfrm>
                <a:off x="277931" y="1007299"/>
                <a:ext cx="212989" cy="0"/>
              </a:xfrm>
              <a:custGeom>
                <a:avLst/>
                <a:gdLst/>
                <a:ahLst/>
                <a:cxnLst/>
                <a:rect l="0" t="0" r="0" b="0"/>
                <a:pathLst>
                  <a:path w="21299">
                    <a:moveTo>
                      <a:pt x="-1" y="0"/>
                    </a:moveTo>
                    <a:lnTo>
                      <a:pt x="21298" y="0"/>
                    </a:lnTo>
                  </a:path>
                </a:pathLst>
              </a:custGeom>
              <a:solidFill>
                <a:srgbClr val="6D6D6D"/>
              </a:solidFill>
              <a:ln w="970">
                <a:solidFill>
                  <a:srgbClr val="FFFFFF">
                    <a:lumMod val="95000"/>
                    <a:lumOff val="5000"/>
                  </a:srgbClr>
                </a:solidFill>
                <a:prstDash val="sysDash"/>
                <a:round/>
                <a:headEnd/>
                <a:tailEnd/>
              </a:ln>
            </p:spPr>
          </p:sp>
          <p:sp>
            <p:nvSpPr>
              <p:cNvPr id="375" name="sep2">
                <a:extLst>
                  <a:ext uri="{FF2B5EF4-FFF2-40B4-BE49-F238E27FC236}">
                    <a16:creationId xmlns:a16="http://schemas.microsoft.com/office/drawing/2014/main" id="{DAEF0723-C474-0441-A9CA-E7DC26FC44BE}"/>
                  </a:ext>
                </a:extLst>
              </p:cNvPr>
              <p:cNvSpPr>
                <a:spLocks noChangeArrowheads="1"/>
              </p:cNvSpPr>
              <p:nvPr/>
            </p:nvSpPr>
            <p:spPr bwMode="auto">
              <a:xfrm>
                <a:off x="277931" y="1239828"/>
                <a:ext cx="212989" cy="0"/>
              </a:xfrm>
              <a:custGeom>
                <a:avLst/>
                <a:gdLst/>
                <a:ahLst/>
                <a:cxnLst/>
                <a:rect l="0" t="0" r="0" b="0"/>
                <a:pathLst>
                  <a:path w="21299">
                    <a:moveTo>
                      <a:pt x="-1" y="0"/>
                    </a:moveTo>
                    <a:lnTo>
                      <a:pt x="21298" y="0"/>
                    </a:lnTo>
                  </a:path>
                </a:pathLst>
              </a:custGeom>
              <a:solidFill>
                <a:srgbClr val="6D6D6D"/>
              </a:solidFill>
              <a:ln w="970">
                <a:solidFill>
                  <a:srgbClr val="FFFFFF">
                    <a:lumMod val="95000"/>
                    <a:lumOff val="5000"/>
                  </a:srgbClr>
                </a:solidFill>
                <a:prstDash val="sysDash"/>
                <a:round/>
                <a:headEnd/>
                <a:tailEnd/>
              </a:ln>
            </p:spPr>
          </p:sp>
          <p:sp>
            <p:nvSpPr>
              <p:cNvPr id="376" name="b2">
                <a:extLst>
                  <a:ext uri="{FF2B5EF4-FFF2-40B4-BE49-F238E27FC236}">
                    <a16:creationId xmlns:a16="http://schemas.microsoft.com/office/drawing/2014/main" id="{27DE453E-DC9C-0443-91AB-FC1847BD3C90}"/>
                  </a:ext>
                </a:extLst>
              </p:cNvPr>
              <p:cNvSpPr>
                <a:spLocks noChangeArrowheads="1"/>
              </p:cNvSpPr>
              <p:nvPr/>
            </p:nvSpPr>
            <p:spPr bwMode="auto">
              <a:xfrm>
                <a:off x="489943" y="833391"/>
                <a:ext cx="0" cy="690747"/>
              </a:xfrm>
              <a:custGeom>
                <a:avLst/>
                <a:gdLst/>
                <a:ahLst/>
                <a:cxnLst/>
                <a:rect l="0" t="0" r="0" b="0"/>
                <a:pathLst>
                  <a:path h="69075">
                    <a:moveTo>
                      <a:pt x="0" y="69074"/>
                    </a:moveTo>
                    <a:lnTo>
                      <a:pt x="0" y="0"/>
                    </a:lnTo>
                  </a:path>
                </a:pathLst>
              </a:custGeom>
              <a:solidFill>
                <a:srgbClr val="6D6D6D"/>
              </a:solidFill>
              <a:ln w="970">
                <a:solidFill>
                  <a:srgbClr val="FFFFFF">
                    <a:lumMod val="95000"/>
                    <a:lumOff val="5000"/>
                  </a:srgbClr>
                </a:solidFill>
                <a:prstDash val="sysDash"/>
                <a:round/>
                <a:headEnd/>
                <a:tailEnd/>
              </a:ln>
            </p:spPr>
          </p:sp>
          <p:sp>
            <p:nvSpPr>
              <p:cNvPr id="377" name="b1">
                <a:extLst>
                  <a:ext uri="{FF2B5EF4-FFF2-40B4-BE49-F238E27FC236}">
                    <a16:creationId xmlns:a16="http://schemas.microsoft.com/office/drawing/2014/main" id="{54D829C8-874B-0440-B86E-847CE45628E1}"/>
                  </a:ext>
                </a:extLst>
              </p:cNvPr>
              <p:cNvSpPr>
                <a:spLocks noChangeArrowheads="1"/>
              </p:cNvSpPr>
              <p:nvPr/>
            </p:nvSpPr>
            <p:spPr bwMode="auto">
              <a:xfrm>
                <a:off x="262299" y="695632"/>
                <a:ext cx="229598" cy="139713"/>
              </a:xfrm>
              <a:custGeom>
                <a:avLst/>
                <a:gdLst/>
                <a:ahLst/>
                <a:cxnLst/>
                <a:rect l="0" t="0" r="0" b="0"/>
                <a:pathLst>
                  <a:path w="22960" h="13971">
                    <a:moveTo>
                      <a:pt x="0" y="0"/>
                    </a:moveTo>
                    <a:lnTo>
                      <a:pt x="22959" y="13971"/>
                    </a:lnTo>
                  </a:path>
                </a:pathLst>
              </a:custGeom>
              <a:solidFill>
                <a:srgbClr val="6D6D6D"/>
              </a:solidFill>
              <a:ln w="970">
                <a:solidFill>
                  <a:srgbClr val="FFFFFF">
                    <a:lumMod val="95000"/>
                    <a:lumOff val="5000"/>
                  </a:srgbClr>
                </a:solidFill>
                <a:prstDash val="sysDash"/>
                <a:round/>
                <a:headEnd/>
                <a:tailEnd/>
              </a:ln>
            </p:spPr>
          </p:sp>
          <p:sp>
            <p:nvSpPr>
              <p:cNvPr id="378" name="b4">
                <a:extLst>
                  <a:ext uri="{FF2B5EF4-FFF2-40B4-BE49-F238E27FC236}">
                    <a16:creationId xmlns:a16="http://schemas.microsoft.com/office/drawing/2014/main" id="{DA9E76F4-2B03-E346-B441-9C34E646FD6D}"/>
                  </a:ext>
                </a:extLst>
              </p:cNvPr>
              <p:cNvSpPr>
                <a:spLocks noChangeArrowheads="1"/>
              </p:cNvSpPr>
              <p:nvPr/>
            </p:nvSpPr>
            <p:spPr bwMode="auto">
              <a:xfrm>
                <a:off x="1725862" y="1494828"/>
                <a:ext cx="126034" cy="184655"/>
              </a:xfrm>
              <a:custGeom>
                <a:avLst/>
                <a:gdLst/>
                <a:ahLst/>
                <a:cxnLst/>
                <a:rect l="0" t="0" r="0" b="0"/>
                <a:pathLst>
                  <a:path w="12603" h="18466">
                    <a:moveTo>
                      <a:pt x="0" y="0"/>
                    </a:moveTo>
                    <a:lnTo>
                      <a:pt x="12603" y="18465"/>
                    </a:lnTo>
                  </a:path>
                </a:pathLst>
              </a:custGeom>
              <a:solidFill>
                <a:srgbClr val="6D6D6D"/>
              </a:solidFill>
              <a:ln w="970">
                <a:solidFill>
                  <a:srgbClr val="FFFFFF">
                    <a:lumMod val="95000"/>
                    <a:lumOff val="5000"/>
                  </a:srgbClr>
                </a:solidFill>
                <a:prstDash val="sysDash"/>
                <a:round/>
                <a:headEnd/>
                <a:tailEnd/>
              </a:ln>
            </p:spPr>
          </p:sp>
          <p:sp>
            <p:nvSpPr>
              <p:cNvPr id="379" name="b3">
                <a:extLst>
                  <a:ext uri="{FF2B5EF4-FFF2-40B4-BE49-F238E27FC236}">
                    <a16:creationId xmlns:a16="http://schemas.microsoft.com/office/drawing/2014/main" id="{CC512B27-F28A-4C42-9AC8-B7369690FAED}"/>
                  </a:ext>
                </a:extLst>
              </p:cNvPr>
              <p:cNvSpPr>
                <a:spLocks noChangeArrowheads="1"/>
              </p:cNvSpPr>
              <p:nvPr/>
            </p:nvSpPr>
            <p:spPr bwMode="auto">
              <a:xfrm>
                <a:off x="1238333" y="1494828"/>
                <a:ext cx="488506" cy="0"/>
              </a:xfrm>
              <a:custGeom>
                <a:avLst/>
                <a:gdLst/>
                <a:ahLst/>
                <a:cxnLst/>
                <a:rect l="0" t="0" r="0" b="0"/>
                <a:pathLst>
                  <a:path w="48851">
                    <a:moveTo>
                      <a:pt x="48850" y="0"/>
                    </a:moveTo>
                    <a:lnTo>
                      <a:pt x="0" y="0"/>
                    </a:lnTo>
                  </a:path>
                </a:pathLst>
              </a:custGeom>
              <a:solidFill>
                <a:srgbClr val="6D6D6D"/>
              </a:solidFill>
              <a:ln w="970">
                <a:solidFill>
                  <a:srgbClr val="FFFFFF">
                    <a:lumMod val="95000"/>
                    <a:lumOff val="5000"/>
                  </a:srgbClr>
                </a:solidFill>
                <a:prstDash val="sysDash"/>
                <a:round/>
                <a:headEnd/>
                <a:tailEnd/>
              </a:ln>
            </p:spPr>
          </p:sp>
          <p:sp>
            <p:nvSpPr>
              <p:cNvPr id="380" name="sep3">
                <a:extLst>
                  <a:ext uri="{FF2B5EF4-FFF2-40B4-BE49-F238E27FC236}">
                    <a16:creationId xmlns:a16="http://schemas.microsoft.com/office/drawing/2014/main" id="{A8D65726-02DE-004B-83FA-8FAB42B83E51}"/>
                  </a:ext>
                </a:extLst>
              </p:cNvPr>
              <p:cNvSpPr>
                <a:spLocks noChangeArrowheads="1"/>
              </p:cNvSpPr>
              <p:nvPr/>
            </p:nvSpPr>
            <p:spPr bwMode="auto">
              <a:xfrm>
                <a:off x="1498218" y="1493851"/>
                <a:ext cx="0" cy="191494"/>
              </a:xfrm>
              <a:custGeom>
                <a:avLst/>
                <a:gdLst/>
                <a:ahLst/>
                <a:cxnLst/>
                <a:rect l="0" t="0" r="0" b="0"/>
                <a:pathLst>
                  <a:path h="19149">
                    <a:moveTo>
                      <a:pt x="0" y="0"/>
                    </a:moveTo>
                    <a:lnTo>
                      <a:pt x="0" y="19149"/>
                    </a:lnTo>
                  </a:path>
                </a:pathLst>
              </a:custGeom>
              <a:solidFill>
                <a:srgbClr val="6D6D6D"/>
              </a:solidFill>
              <a:ln w="970">
                <a:solidFill>
                  <a:srgbClr val="FFFFFF">
                    <a:lumMod val="95000"/>
                    <a:lumOff val="5000"/>
                  </a:srgbClr>
                </a:solidFill>
                <a:prstDash val="sysDash"/>
                <a:round/>
                <a:headEnd/>
                <a:tailEnd/>
              </a:ln>
            </p:spPr>
          </p:sp>
          <p:sp>
            <p:nvSpPr>
              <p:cNvPr id="381" name="map0-delimitersBox">
                <a:extLst>
                  <a:ext uri="{FF2B5EF4-FFF2-40B4-BE49-F238E27FC236}">
                    <a16:creationId xmlns:a16="http://schemas.microsoft.com/office/drawing/2014/main" id="{F3E6C5ED-60F3-434C-A1BA-7F944805683B}"/>
                  </a:ext>
                </a:extLst>
              </p:cNvPr>
              <p:cNvSpPr>
                <a:spLocks noChangeArrowheads="1"/>
              </p:cNvSpPr>
              <p:nvPr/>
            </p:nvSpPr>
            <p:spPr bwMode="auto">
              <a:xfrm>
                <a:off x="262299" y="695632"/>
                <a:ext cx="1589598" cy="990690"/>
              </a:xfrm>
              <a:custGeom>
                <a:avLst/>
                <a:gdLst/>
                <a:ahLst/>
                <a:cxnLst/>
                <a:rect l="0" t="0" r="0" b="0"/>
                <a:pathLst>
                  <a:path w="158960" h="99069"/>
                </a:pathLst>
              </a:custGeom>
              <a:ln w="1000">
                <a:round/>
                <a:headEnd/>
                <a:tailEnd/>
              </a:ln>
            </p:spPr>
          </p:sp>
          <p:sp>
            <p:nvSpPr>
              <p:cNvPr id="382" name="map0-fr-ara">
                <a:extLst>
                  <a:ext uri="{FF2B5EF4-FFF2-40B4-BE49-F238E27FC236}">
                    <a16:creationId xmlns:a16="http://schemas.microsoft.com/office/drawing/2014/main" id="{1E817C43-66B2-CB4E-982C-481572CCB1EA}"/>
                  </a:ext>
                </a:extLst>
              </p:cNvPr>
              <p:cNvSpPr>
                <a:spLocks noChangeArrowheads="1"/>
              </p:cNvSpPr>
              <p:nvPr/>
            </p:nvSpPr>
            <p:spPr bwMode="auto">
              <a:xfrm>
                <a:off x="1055632" y="755719"/>
                <a:ext cx="628218" cy="462126"/>
              </a:xfrm>
              <a:custGeom>
                <a:avLst/>
                <a:gdLst/>
                <a:ahLst/>
                <a:cxnLst/>
                <a:rect l="0" t="0" r="0" b="0"/>
                <a:pathLst>
                  <a:path w="62822" h="46213">
                    <a:moveTo>
                      <a:pt x="10258" y="0"/>
                    </a:moveTo>
                    <a:lnTo>
                      <a:pt x="9379" y="1074"/>
                    </a:lnTo>
                    <a:lnTo>
                      <a:pt x="8890" y="1172"/>
                    </a:lnTo>
                    <a:lnTo>
                      <a:pt x="8402" y="1660"/>
                    </a:lnTo>
                    <a:lnTo>
                      <a:pt x="7816" y="977"/>
                    </a:lnTo>
                    <a:lnTo>
                      <a:pt x="6155" y="2637"/>
                    </a:lnTo>
                    <a:lnTo>
                      <a:pt x="6155" y="3614"/>
                    </a:lnTo>
                    <a:lnTo>
                      <a:pt x="6448" y="3810"/>
                    </a:lnTo>
                    <a:lnTo>
                      <a:pt x="6545" y="4298"/>
                    </a:lnTo>
                    <a:lnTo>
                      <a:pt x="5666" y="4982"/>
                    </a:lnTo>
                    <a:lnTo>
                      <a:pt x="4885" y="4787"/>
                    </a:lnTo>
                    <a:lnTo>
                      <a:pt x="3419" y="5080"/>
                    </a:lnTo>
                    <a:lnTo>
                      <a:pt x="2637" y="5959"/>
                    </a:lnTo>
                    <a:lnTo>
                      <a:pt x="2344" y="6545"/>
                    </a:lnTo>
                    <a:lnTo>
                      <a:pt x="3126" y="7620"/>
                    </a:lnTo>
                    <a:lnTo>
                      <a:pt x="3126" y="8304"/>
                    </a:lnTo>
                    <a:lnTo>
                      <a:pt x="3517" y="8890"/>
                    </a:lnTo>
                    <a:lnTo>
                      <a:pt x="3908" y="8304"/>
                    </a:lnTo>
                    <a:lnTo>
                      <a:pt x="4396" y="9183"/>
                    </a:lnTo>
                    <a:lnTo>
                      <a:pt x="5080" y="9379"/>
                    </a:lnTo>
                    <a:lnTo>
                      <a:pt x="5764" y="10942"/>
                    </a:lnTo>
                    <a:lnTo>
                      <a:pt x="5862" y="12798"/>
                    </a:lnTo>
                    <a:lnTo>
                      <a:pt x="6350" y="13385"/>
                    </a:lnTo>
                    <a:lnTo>
                      <a:pt x="6545" y="14557"/>
                    </a:lnTo>
                    <a:lnTo>
                      <a:pt x="5862" y="15045"/>
                    </a:lnTo>
                    <a:lnTo>
                      <a:pt x="5666" y="15925"/>
                    </a:lnTo>
                    <a:lnTo>
                      <a:pt x="5080" y="16316"/>
                    </a:lnTo>
                    <a:lnTo>
                      <a:pt x="3810" y="16902"/>
                    </a:lnTo>
                    <a:lnTo>
                      <a:pt x="4005" y="17488"/>
                    </a:lnTo>
                    <a:lnTo>
                      <a:pt x="5373" y="18856"/>
                    </a:lnTo>
                    <a:lnTo>
                      <a:pt x="5471" y="19735"/>
                    </a:lnTo>
                    <a:lnTo>
                      <a:pt x="4885" y="20614"/>
                    </a:lnTo>
                    <a:lnTo>
                      <a:pt x="4885" y="21494"/>
                    </a:lnTo>
                    <a:lnTo>
                      <a:pt x="5275" y="21885"/>
                    </a:lnTo>
                    <a:lnTo>
                      <a:pt x="5471" y="22959"/>
                    </a:lnTo>
                    <a:lnTo>
                      <a:pt x="5178" y="24034"/>
                    </a:lnTo>
                    <a:lnTo>
                      <a:pt x="5471" y="24718"/>
                    </a:lnTo>
                    <a:lnTo>
                      <a:pt x="5178" y="25109"/>
                    </a:lnTo>
                    <a:lnTo>
                      <a:pt x="4591" y="25109"/>
                    </a:lnTo>
                    <a:lnTo>
                      <a:pt x="3908" y="24425"/>
                    </a:lnTo>
                    <a:lnTo>
                      <a:pt x="3419" y="24132"/>
                    </a:lnTo>
                    <a:lnTo>
                      <a:pt x="3321" y="25793"/>
                    </a:lnTo>
                    <a:lnTo>
                      <a:pt x="2247" y="26477"/>
                    </a:lnTo>
                    <a:lnTo>
                      <a:pt x="1465" y="27551"/>
                    </a:lnTo>
                    <a:lnTo>
                      <a:pt x="1660" y="28626"/>
                    </a:lnTo>
                    <a:lnTo>
                      <a:pt x="1367" y="29114"/>
                    </a:lnTo>
                    <a:lnTo>
                      <a:pt x="1074" y="30091"/>
                    </a:lnTo>
                    <a:lnTo>
                      <a:pt x="683" y="30091"/>
                    </a:lnTo>
                    <a:lnTo>
                      <a:pt x="97" y="30775"/>
                    </a:lnTo>
                    <a:lnTo>
                      <a:pt x="488" y="31068"/>
                    </a:lnTo>
                    <a:lnTo>
                      <a:pt x="781" y="31655"/>
                    </a:lnTo>
                    <a:lnTo>
                      <a:pt x="0" y="32241"/>
                    </a:lnTo>
                    <a:lnTo>
                      <a:pt x="293" y="34195"/>
                    </a:lnTo>
                    <a:lnTo>
                      <a:pt x="1270" y="34977"/>
                    </a:lnTo>
                    <a:lnTo>
                      <a:pt x="586" y="36833"/>
                    </a:lnTo>
                    <a:lnTo>
                      <a:pt x="1270" y="37126"/>
                    </a:lnTo>
                    <a:lnTo>
                      <a:pt x="977" y="38103"/>
                    </a:lnTo>
                    <a:lnTo>
                      <a:pt x="1660" y="38201"/>
                    </a:lnTo>
                    <a:lnTo>
                      <a:pt x="2149" y="37419"/>
                    </a:lnTo>
                    <a:lnTo>
                      <a:pt x="3028" y="37419"/>
                    </a:lnTo>
                    <a:lnTo>
                      <a:pt x="3224" y="37614"/>
                    </a:lnTo>
                    <a:lnTo>
                      <a:pt x="5080" y="37614"/>
                    </a:lnTo>
                    <a:lnTo>
                      <a:pt x="5373" y="36931"/>
                    </a:lnTo>
                    <a:lnTo>
                      <a:pt x="5764" y="36735"/>
                    </a:lnTo>
                    <a:lnTo>
                      <a:pt x="5959" y="35367"/>
                    </a:lnTo>
                    <a:lnTo>
                      <a:pt x="6448" y="35367"/>
                    </a:lnTo>
                    <a:lnTo>
                      <a:pt x="6448" y="33902"/>
                    </a:lnTo>
                    <a:lnTo>
                      <a:pt x="8109" y="32436"/>
                    </a:lnTo>
                    <a:lnTo>
                      <a:pt x="8304" y="32729"/>
                    </a:lnTo>
                    <a:lnTo>
                      <a:pt x="8500" y="33804"/>
                    </a:lnTo>
                    <a:lnTo>
                      <a:pt x="9672" y="33609"/>
                    </a:lnTo>
                    <a:lnTo>
                      <a:pt x="9867" y="35367"/>
                    </a:lnTo>
                    <a:lnTo>
                      <a:pt x="10454" y="35367"/>
                    </a:lnTo>
                    <a:lnTo>
                      <a:pt x="10649" y="37028"/>
                    </a:lnTo>
                    <a:lnTo>
                      <a:pt x="11235" y="37712"/>
                    </a:lnTo>
                    <a:lnTo>
                      <a:pt x="12017" y="35758"/>
                    </a:lnTo>
                    <a:lnTo>
                      <a:pt x="12896" y="33022"/>
                    </a:lnTo>
                    <a:lnTo>
                      <a:pt x="13971" y="33804"/>
                    </a:lnTo>
                    <a:lnTo>
                      <a:pt x="14459" y="32729"/>
                    </a:lnTo>
                    <a:lnTo>
                      <a:pt x="16022" y="32143"/>
                    </a:lnTo>
                    <a:lnTo>
                      <a:pt x="16120" y="32143"/>
                    </a:lnTo>
                    <a:lnTo>
                      <a:pt x="17195" y="34879"/>
                    </a:lnTo>
                    <a:lnTo>
                      <a:pt x="18758" y="34390"/>
                    </a:lnTo>
                    <a:lnTo>
                      <a:pt x="18856" y="33609"/>
                    </a:lnTo>
                    <a:lnTo>
                      <a:pt x="19442" y="33609"/>
                    </a:lnTo>
                    <a:lnTo>
                      <a:pt x="19735" y="34488"/>
                    </a:lnTo>
                    <a:lnTo>
                      <a:pt x="20810" y="34195"/>
                    </a:lnTo>
                    <a:lnTo>
                      <a:pt x="22373" y="36149"/>
                    </a:lnTo>
                    <a:lnTo>
                      <a:pt x="22764" y="38396"/>
                    </a:lnTo>
                    <a:lnTo>
                      <a:pt x="23839" y="39471"/>
                    </a:lnTo>
                    <a:lnTo>
                      <a:pt x="23643" y="40741"/>
                    </a:lnTo>
                    <a:lnTo>
                      <a:pt x="24913" y="41522"/>
                    </a:lnTo>
                    <a:lnTo>
                      <a:pt x="24913" y="43281"/>
                    </a:lnTo>
                    <a:lnTo>
                      <a:pt x="25597" y="42890"/>
                    </a:lnTo>
                    <a:lnTo>
                      <a:pt x="27063" y="43867"/>
                    </a:lnTo>
                    <a:lnTo>
                      <a:pt x="27747" y="44063"/>
                    </a:lnTo>
                    <a:lnTo>
                      <a:pt x="27844" y="42890"/>
                    </a:lnTo>
                    <a:lnTo>
                      <a:pt x="28724" y="42695"/>
                    </a:lnTo>
                    <a:lnTo>
                      <a:pt x="29017" y="43672"/>
                    </a:lnTo>
                    <a:lnTo>
                      <a:pt x="29798" y="43574"/>
                    </a:lnTo>
                    <a:lnTo>
                      <a:pt x="29994" y="42597"/>
                    </a:lnTo>
                    <a:lnTo>
                      <a:pt x="31948" y="43770"/>
                    </a:lnTo>
                    <a:lnTo>
                      <a:pt x="32241" y="43086"/>
                    </a:lnTo>
                    <a:lnTo>
                      <a:pt x="33120" y="42988"/>
                    </a:lnTo>
                    <a:lnTo>
                      <a:pt x="33902" y="42890"/>
                    </a:lnTo>
                    <a:lnTo>
                      <a:pt x="34293" y="43281"/>
                    </a:lnTo>
                    <a:lnTo>
                      <a:pt x="34097" y="44454"/>
                    </a:lnTo>
                    <a:lnTo>
                      <a:pt x="34390" y="44844"/>
                    </a:lnTo>
                    <a:lnTo>
                      <a:pt x="35270" y="43867"/>
                    </a:lnTo>
                    <a:lnTo>
                      <a:pt x="36051" y="43770"/>
                    </a:lnTo>
                    <a:lnTo>
                      <a:pt x="36247" y="43379"/>
                    </a:lnTo>
                    <a:lnTo>
                      <a:pt x="35172" y="43183"/>
                    </a:lnTo>
                    <a:lnTo>
                      <a:pt x="34977" y="42109"/>
                    </a:lnTo>
                    <a:lnTo>
                      <a:pt x="35660" y="41132"/>
                    </a:lnTo>
                    <a:lnTo>
                      <a:pt x="36540" y="41034"/>
                    </a:lnTo>
                    <a:lnTo>
                      <a:pt x="37321" y="41816"/>
                    </a:lnTo>
                    <a:lnTo>
                      <a:pt x="36540" y="42988"/>
                    </a:lnTo>
                    <a:lnTo>
                      <a:pt x="36735" y="43379"/>
                    </a:lnTo>
                    <a:lnTo>
                      <a:pt x="38005" y="43574"/>
                    </a:lnTo>
                    <a:lnTo>
                      <a:pt x="38787" y="42890"/>
                    </a:lnTo>
                    <a:lnTo>
                      <a:pt x="38298" y="43770"/>
                    </a:lnTo>
                    <a:lnTo>
                      <a:pt x="38494" y="44454"/>
                    </a:lnTo>
                    <a:lnTo>
                      <a:pt x="41425" y="44747"/>
                    </a:lnTo>
                    <a:lnTo>
                      <a:pt x="41620" y="45528"/>
                    </a:lnTo>
                    <a:lnTo>
                      <a:pt x="42500" y="46212"/>
                    </a:lnTo>
                    <a:lnTo>
                      <a:pt x="43281" y="46212"/>
                    </a:lnTo>
                    <a:lnTo>
                      <a:pt x="43867" y="45724"/>
                    </a:lnTo>
                    <a:lnTo>
                      <a:pt x="44160" y="44844"/>
                    </a:lnTo>
                    <a:lnTo>
                      <a:pt x="44649" y="45235"/>
                    </a:lnTo>
                    <a:lnTo>
                      <a:pt x="45040" y="45724"/>
                    </a:lnTo>
                    <a:lnTo>
                      <a:pt x="45235" y="43477"/>
                    </a:lnTo>
                    <a:lnTo>
                      <a:pt x="44649" y="43379"/>
                    </a:lnTo>
                    <a:lnTo>
                      <a:pt x="44258" y="42597"/>
                    </a:lnTo>
                    <a:lnTo>
                      <a:pt x="42206" y="42011"/>
                    </a:lnTo>
                    <a:lnTo>
                      <a:pt x="42011" y="41034"/>
                    </a:lnTo>
                    <a:lnTo>
                      <a:pt x="42695" y="40545"/>
                    </a:lnTo>
                    <a:lnTo>
                      <a:pt x="42109" y="40057"/>
                    </a:lnTo>
                    <a:lnTo>
                      <a:pt x="42206" y="39568"/>
                    </a:lnTo>
                    <a:lnTo>
                      <a:pt x="43183" y="39666"/>
                    </a:lnTo>
                    <a:lnTo>
                      <a:pt x="44063" y="40057"/>
                    </a:lnTo>
                    <a:lnTo>
                      <a:pt x="44747" y="39275"/>
                    </a:lnTo>
                    <a:lnTo>
                      <a:pt x="44063" y="38689"/>
                    </a:lnTo>
                    <a:lnTo>
                      <a:pt x="44063" y="38005"/>
                    </a:lnTo>
                    <a:lnTo>
                      <a:pt x="44454" y="36833"/>
                    </a:lnTo>
                    <a:lnTo>
                      <a:pt x="45724" y="36735"/>
                    </a:lnTo>
                    <a:lnTo>
                      <a:pt x="46701" y="36344"/>
                    </a:lnTo>
                    <a:lnTo>
                      <a:pt x="46798" y="36051"/>
                    </a:lnTo>
                    <a:lnTo>
                      <a:pt x="46896" y="35856"/>
                    </a:lnTo>
                    <a:lnTo>
                      <a:pt x="46408" y="35660"/>
                    </a:lnTo>
                    <a:lnTo>
                      <a:pt x="46408" y="34879"/>
                    </a:lnTo>
                    <a:lnTo>
                      <a:pt x="47873" y="34879"/>
                    </a:lnTo>
                    <a:lnTo>
                      <a:pt x="48362" y="34488"/>
                    </a:lnTo>
                    <a:lnTo>
                      <a:pt x="48068" y="33902"/>
                    </a:lnTo>
                    <a:lnTo>
                      <a:pt x="48850" y="33316"/>
                    </a:lnTo>
                    <a:lnTo>
                      <a:pt x="49436" y="33511"/>
                    </a:lnTo>
                    <a:lnTo>
                      <a:pt x="50218" y="32925"/>
                    </a:lnTo>
                    <a:lnTo>
                      <a:pt x="51586" y="33120"/>
                    </a:lnTo>
                    <a:lnTo>
                      <a:pt x="52074" y="32534"/>
                    </a:lnTo>
                    <a:lnTo>
                      <a:pt x="53247" y="32632"/>
                    </a:lnTo>
                    <a:lnTo>
                      <a:pt x="53247" y="31362"/>
                    </a:lnTo>
                    <a:lnTo>
                      <a:pt x="52758" y="31068"/>
                    </a:lnTo>
                    <a:lnTo>
                      <a:pt x="52465" y="30287"/>
                    </a:lnTo>
                    <a:lnTo>
                      <a:pt x="51195" y="30189"/>
                    </a:lnTo>
                    <a:lnTo>
                      <a:pt x="51097" y="29896"/>
                    </a:lnTo>
                    <a:lnTo>
                      <a:pt x="51293" y="28626"/>
                    </a:lnTo>
                    <a:lnTo>
                      <a:pt x="51683" y="28235"/>
                    </a:lnTo>
                    <a:lnTo>
                      <a:pt x="52856" y="28137"/>
                    </a:lnTo>
                    <a:lnTo>
                      <a:pt x="53149" y="28528"/>
                    </a:lnTo>
                    <a:lnTo>
                      <a:pt x="53344" y="29310"/>
                    </a:lnTo>
                    <a:lnTo>
                      <a:pt x="54419" y="29212"/>
                    </a:lnTo>
                    <a:lnTo>
                      <a:pt x="54517" y="28333"/>
                    </a:lnTo>
                    <a:lnTo>
                      <a:pt x="55103" y="28040"/>
                    </a:lnTo>
                    <a:lnTo>
                      <a:pt x="56275" y="28137"/>
                    </a:lnTo>
                    <a:lnTo>
                      <a:pt x="58034" y="27356"/>
                    </a:lnTo>
                    <a:lnTo>
                      <a:pt x="58718" y="27844"/>
                    </a:lnTo>
                    <a:lnTo>
                      <a:pt x="59402" y="27844"/>
                    </a:lnTo>
                    <a:lnTo>
                      <a:pt x="59402" y="27063"/>
                    </a:lnTo>
                    <a:lnTo>
                      <a:pt x="60183" y="26672"/>
                    </a:lnTo>
                    <a:lnTo>
                      <a:pt x="60477" y="26281"/>
                    </a:lnTo>
                    <a:lnTo>
                      <a:pt x="62040" y="25695"/>
                    </a:lnTo>
                    <a:lnTo>
                      <a:pt x="62235" y="24620"/>
                    </a:lnTo>
                    <a:lnTo>
                      <a:pt x="61942" y="24132"/>
                    </a:lnTo>
                    <a:lnTo>
                      <a:pt x="62821" y="22764"/>
                    </a:lnTo>
                    <a:lnTo>
                      <a:pt x="62040" y="22471"/>
                    </a:lnTo>
                    <a:lnTo>
                      <a:pt x="61747" y="21591"/>
                    </a:lnTo>
                    <a:lnTo>
                      <a:pt x="60183" y="20614"/>
                    </a:lnTo>
                    <a:lnTo>
                      <a:pt x="60086" y="18465"/>
                    </a:lnTo>
                    <a:lnTo>
                      <a:pt x="58913" y="18563"/>
                    </a:lnTo>
                    <a:lnTo>
                      <a:pt x="57936" y="17488"/>
                    </a:lnTo>
                    <a:lnTo>
                      <a:pt x="58034" y="15436"/>
                    </a:lnTo>
                    <a:lnTo>
                      <a:pt x="60086" y="14655"/>
                    </a:lnTo>
                    <a:lnTo>
                      <a:pt x="60281" y="13971"/>
                    </a:lnTo>
                    <a:lnTo>
                      <a:pt x="60183" y="12701"/>
                    </a:lnTo>
                    <a:lnTo>
                      <a:pt x="58913" y="11333"/>
                    </a:lnTo>
                    <a:lnTo>
                      <a:pt x="58522" y="11528"/>
                    </a:lnTo>
                    <a:lnTo>
                      <a:pt x="58522" y="10063"/>
                    </a:lnTo>
                    <a:lnTo>
                      <a:pt x="57350" y="9574"/>
                    </a:lnTo>
                    <a:lnTo>
                      <a:pt x="57252" y="9086"/>
                    </a:lnTo>
                    <a:lnTo>
                      <a:pt x="57936" y="8402"/>
                    </a:lnTo>
                    <a:lnTo>
                      <a:pt x="57936" y="7522"/>
                    </a:lnTo>
                    <a:lnTo>
                      <a:pt x="56862" y="6350"/>
                    </a:lnTo>
                    <a:lnTo>
                      <a:pt x="56764" y="5568"/>
                    </a:lnTo>
                    <a:lnTo>
                      <a:pt x="54712" y="5568"/>
                    </a:lnTo>
                    <a:lnTo>
                      <a:pt x="53344" y="5862"/>
                    </a:lnTo>
                    <a:lnTo>
                      <a:pt x="51977" y="6936"/>
                    </a:lnTo>
                    <a:lnTo>
                      <a:pt x="51683" y="6350"/>
                    </a:lnTo>
                    <a:lnTo>
                      <a:pt x="51000" y="6448"/>
                    </a:lnTo>
                    <a:lnTo>
                      <a:pt x="50413" y="7718"/>
                    </a:lnTo>
                    <a:lnTo>
                      <a:pt x="50511" y="8304"/>
                    </a:lnTo>
                    <a:lnTo>
                      <a:pt x="51097" y="8890"/>
                    </a:lnTo>
                    <a:lnTo>
                      <a:pt x="49925" y="9672"/>
                    </a:lnTo>
                    <a:lnTo>
                      <a:pt x="49143" y="10356"/>
                    </a:lnTo>
                    <a:lnTo>
                      <a:pt x="47775" y="10356"/>
                    </a:lnTo>
                    <a:lnTo>
                      <a:pt x="47091" y="10356"/>
                    </a:lnTo>
                    <a:lnTo>
                      <a:pt x="47091" y="9183"/>
                    </a:lnTo>
                    <a:lnTo>
                      <a:pt x="47873" y="8793"/>
                    </a:lnTo>
                    <a:lnTo>
                      <a:pt x="48948" y="8695"/>
                    </a:lnTo>
                    <a:lnTo>
                      <a:pt x="48948" y="8109"/>
                    </a:lnTo>
                    <a:lnTo>
                      <a:pt x="48655" y="7816"/>
                    </a:lnTo>
                    <a:lnTo>
                      <a:pt x="49534" y="6643"/>
                    </a:lnTo>
                    <a:lnTo>
                      <a:pt x="49436" y="6350"/>
                    </a:lnTo>
                    <a:lnTo>
                      <a:pt x="48362" y="5764"/>
                    </a:lnTo>
                    <a:lnTo>
                      <a:pt x="45919" y="8500"/>
                    </a:lnTo>
                    <a:lnTo>
                      <a:pt x="44160" y="8500"/>
                    </a:lnTo>
                    <a:lnTo>
                      <a:pt x="44160" y="7816"/>
                    </a:lnTo>
                    <a:lnTo>
                      <a:pt x="43183" y="7327"/>
                    </a:lnTo>
                    <a:lnTo>
                      <a:pt x="42011" y="8597"/>
                    </a:lnTo>
                    <a:lnTo>
                      <a:pt x="41132" y="8695"/>
                    </a:lnTo>
                    <a:lnTo>
                      <a:pt x="41132" y="7816"/>
                    </a:lnTo>
                    <a:lnTo>
                      <a:pt x="40350" y="7522"/>
                    </a:lnTo>
                    <a:lnTo>
                      <a:pt x="39178" y="5862"/>
                    </a:lnTo>
                    <a:lnTo>
                      <a:pt x="38103" y="5373"/>
                    </a:lnTo>
                    <a:lnTo>
                      <a:pt x="37712" y="4591"/>
                    </a:lnTo>
                    <a:lnTo>
                      <a:pt x="37126" y="4494"/>
                    </a:lnTo>
                    <a:lnTo>
                      <a:pt x="36540" y="4982"/>
                    </a:lnTo>
                    <a:lnTo>
                      <a:pt x="36051" y="5080"/>
                    </a:lnTo>
                    <a:lnTo>
                      <a:pt x="35367" y="4494"/>
                    </a:lnTo>
                    <a:lnTo>
                      <a:pt x="34683" y="4591"/>
                    </a:lnTo>
                    <a:lnTo>
                      <a:pt x="34293" y="5373"/>
                    </a:lnTo>
                    <a:lnTo>
                      <a:pt x="33218" y="9770"/>
                    </a:lnTo>
                    <a:lnTo>
                      <a:pt x="33022" y="10160"/>
                    </a:lnTo>
                    <a:lnTo>
                      <a:pt x="32827" y="10649"/>
                    </a:lnTo>
                    <a:lnTo>
                      <a:pt x="32339" y="10551"/>
                    </a:lnTo>
                    <a:lnTo>
                      <a:pt x="32143" y="9379"/>
                    </a:lnTo>
                    <a:lnTo>
                      <a:pt x="31850" y="8402"/>
                    </a:lnTo>
                    <a:lnTo>
                      <a:pt x="31166" y="8500"/>
                    </a:lnTo>
                    <a:lnTo>
                      <a:pt x="30580" y="8988"/>
                    </a:lnTo>
                    <a:lnTo>
                      <a:pt x="30287" y="8500"/>
                    </a:lnTo>
                    <a:lnTo>
                      <a:pt x="29701" y="8988"/>
                    </a:lnTo>
                    <a:lnTo>
                      <a:pt x="29017" y="8500"/>
                    </a:lnTo>
                    <a:lnTo>
                      <a:pt x="28333" y="8500"/>
                    </a:lnTo>
                    <a:lnTo>
                      <a:pt x="28137" y="8695"/>
                    </a:lnTo>
                    <a:lnTo>
                      <a:pt x="28040" y="9379"/>
                    </a:lnTo>
                    <a:lnTo>
                      <a:pt x="27747" y="10649"/>
                    </a:lnTo>
                    <a:lnTo>
                      <a:pt x="27063" y="10649"/>
                    </a:lnTo>
                    <a:lnTo>
                      <a:pt x="26672" y="11137"/>
                    </a:lnTo>
                    <a:lnTo>
                      <a:pt x="26281" y="10747"/>
                    </a:lnTo>
                    <a:lnTo>
                      <a:pt x="24327" y="10454"/>
                    </a:lnTo>
                    <a:lnTo>
                      <a:pt x="23643" y="10844"/>
                    </a:lnTo>
                    <a:lnTo>
                      <a:pt x="23155" y="10844"/>
                    </a:lnTo>
                    <a:lnTo>
                      <a:pt x="23057" y="10454"/>
                    </a:lnTo>
                    <a:lnTo>
                      <a:pt x="22080" y="10258"/>
                    </a:lnTo>
                    <a:lnTo>
                      <a:pt x="22080" y="9281"/>
                    </a:lnTo>
                    <a:lnTo>
                      <a:pt x="21885" y="9281"/>
                    </a:lnTo>
                    <a:lnTo>
                      <a:pt x="23155" y="8206"/>
                    </a:lnTo>
                    <a:lnTo>
                      <a:pt x="23155" y="5862"/>
                    </a:lnTo>
                    <a:lnTo>
                      <a:pt x="22764" y="5275"/>
                    </a:lnTo>
                    <a:lnTo>
                      <a:pt x="21787" y="5275"/>
                    </a:lnTo>
                    <a:lnTo>
                      <a:pt x="21396" y="4787"/>
                    </a:lnTo>
                    <a:lnTo>
                      <a:pt x="20419" y="4787"/>
                    </a:lnTo>
                    <a:lnTo>
                      <a:pt x="20126" y="4396"/>
                    </a:lnTo>
                    <a:lnTo>
                      <a:pt x="20126" y="3517"/>
                    </a:lnTo>
                    <a:lnTo>
                      <a:pt x="18954" y="1270"/>
                    </a:lnTo>
                    <a:lnTo>
                      <a:pt x="18270" y="879"/>
                    </a:lnTo>
                    <a:lnTo>
                      <a:pt x="17195" y="2442"/>
                    </a:lnTo>
                    <a:lnTo>
                      <a:pt x="16706" y="2540"/>
                    </a:lnTo>
                    <a:lnTo>
                      <a:pt x="16511" y="1758"/>
                    </a:lnTo>
                    <a:lnTo>
                      <a:pt x="15925" y="1465"/>
                    </a:lnTo>
                    <a:lnTo>
                      <a:pt x="15729" y="1954"/>
                    </a:lnTo>
                    <a:lnTo>
                      <a:pt x="14850" y="1954"/>
                    </a:lnTo>
                    <a:lnTo>
                      <a:pt x="14655" y="1465"/>
                    </a:lnTo>
                    <a:lnTo>
                      <a:pt x="14068" y="1758"/>
                    </a:lnTo>
                    <a:lnTo>
                      <a:pt x="13482" y="2149"/>
                    </a:lnTo>
                    <a:lnTo>
                      <a:pt x="12701" y="1367"/>
                    </a:lnTo>
                    <a:lnTo>
                      <a:pt x="11724" y="879"/>
                    </a:lnTo>
                    <a:lnTo>
                      <a:pt x="11626" y="97"/>
                    </a:lnTo>
                    <a:close/>
                    <a:moveTo>
                      <a:pt x="21885" y="9281"/>
                    </a:moveTo>
                    <a:lnTo>
                      <a:pt x="21885" y="9281"/>
                    </a:lnTo>
                    <a:close/>
                    <a:moveTo>
                      <a:pt x="35367" y="4494"/>
                    </a:moveTo>
                    <a:lnTo>
                      <a:pt x="35367" y="4494"/>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383" name="map0-fr-araBox">
                <a:extLst>
                  <a:ext uri="{FF2B5EF4-FFF2-40B4-BE49-F238E27FC236}">
                    <a16:creationId xmlns:a16="http://schemas.microsoft.com/office/drawing/2014/main" id="{2FF1293E-59BC-D345-BD71-EC4FF19E2D50}"/>
                  </a:ext>
                </a:extLst>
              </p:cNvPr>
              <p:cNvSpPr>
                <a:spLocks noChangeArrowheads="1"/>
              </p:cNvSpPr>
              <p:nvPr/>
            </p:nvSpPr>
            <p:spPr bwMode="auto">
              <a:xfrm>
                <a:off x="1055632" y="773793"/>
                <a:ext cx="628218" cy="462126"/>
              </a:xfrm>
              <a:custGeom>
                <a:avLst/>
                <a:gdLst/>
                <a:ahLst/>
                <a:cxnLst/>
                <a:rect l="0" t="0" r="0" b="0"/>
                <a:pathLst>
                  <a:path w="62822" h="46213"/>
                </a:pathLst>
              </a:custGeom>
              <a:ln w="1000">
                <a:round/>
                <a:headEnd/>
                <a:tailEnd/>
              </a:ln>
            </p:spPr>
          </p:sp>
          <p:sp>
            <p:nvSpPr>
              <p:cNvPr id="384" name="map0-fr-bfc">
                <a:extLst>
                  <a:ext uri="{FF2B5EF4-FFF2-40B4-BE49-F238E27FC236}">
                    <a16:creationId xmlns:a16="http://schemas.microsoft.com/office/drawing/2014/main" id="{36E38EE8-96CC-DE4E-AC6B-61DF1811E22F}"/>
                  </a:ext>
                </a:extLst>
              </p:cNvPr>
              <p:cNvSpPr>
                <a:spLocks noChangeArrowheads="1"/>
              </p:cNvSpPr>
              <p:nvPr/>
            </p:nvSpPr>
            <p:spPr bwMode="auto">
              <a:xfrm>
                <a:off x="1147471" y="476294"/>
                <a:ext cx="507069" cy="390805"/>
              </a:xfrm>
              <a:custGeom>
                <a:avLst/>
                <a:gdLst/>
                <a:ahLst/>
                <a:cxnLst/>
                <a:rect l="0" t="0" r="0" b="0"/>
                <a:pathLst>
                  <a:path w="50707" h="39080">
                    <a:moveTo>
                      <a:pt x="6155" y="0"/>
                    </a:moveTo>
                    <a:lnTo>
                      <a:pt x="5666" y="488"/>
                    </a:lnTo>
                    <a:lnTo>
                      <a:pt x="3321" y="293"/>
                    </a:lnTo>
                    <a:lnTo>
                      <a:pt x="2247" y="879"/>
                    </a:lnTo>
                    <a:lnTo>
                      <a:pt x="1856" y="1758"/>
                    </a:lnTo>
                    <a:lnTo>
                      <a:pt x="2344" y="2344"/>
                    </a:lnTo>
                    <a:lnTo>
                      <a:pt x="1563" y="3126"/>
                    </a:lnTo>
                    <a:lnTo>
                      <a:pt x="1074" y="3810"/>
                    </a:lnTo>
                    <a:lnTo>
                      <a:pt x="2149" y="4885"/>
                    </a:lnTo>
                    <a:lnTo>
                      <a:pt x="2442" y="5862"/>
                    </a:lnTo>
                    <a:lnTo>
                      <a:pt x="3224" y="6643"/>
                    </a:lnTo>
                    <a:lnTo>
                      <a:pt x="3224" y="7718"/>
                    </a:lnTo>
                    <a:lnTo>
                      <a:pt x="1660" y="9086"/>
                    </a:lnTo>
                    <a:lnTo>
                      <a:pt x="2149" y="9672"/>
                    </a:lnTo>
                    <a:lnTo>
                      <a:pt x="2149" y="10551"/>
                    </a:lnTo>
                    <a:lnTo>
                      <a:pt x="1270" y="11137"/>
                    </a:lnTo>
                    <a:lnTo>
                      <a:pt x="0" y="11137"/>
                    </a:lnTo>
                    <a:lnTo>
                      <a:pt x="195" y="11821"/>
                    </a:lnTo>
                    <a:lnTo>
                      <a:pt x="977" y="12896"/>
                    </a:lnTo>
                    <a:lnTo>
                      <a:pt x="1367" y="14557"/>
                    </a:lnTo>
                    <a:lnTo>
                      <a:pt x="977" y="14655"/>
                    </a:lnTo>
                    <a:lnTo>
                      <a:pt x="195" y="14948"/>
                    </a:lnTo>
                    <a:lnTo>
                      <a:pt x="195" y="15436"/>
                    </a:lnTo>
                    <a:lnTo>
                      <a:pt x="977" y="16316"/>
                    </a:lnTo>
                    <a:lnTo>
                      <a:pt x="977" y="17488"/>
                    </a:lnTo>
                    <a:lnTo>
                      <a:pt x="390" y="18270"/>
                    </a:lnTo>
                    <a:lnTo>
                      <a:pt x="586" y="18954"/>
                    </a:lnTo>
                    <a:lnTo>
                      <a:pt x="1660" y="19833"/>
                    </a:lnTo>
                    <a:lnTo>
                      <a:pt x="1758" y="20614"/>
                    </a:lnTo>
                    <a:lnTo>
                      <a:pt x="2344" y="21885"/>
                    </a:lnTo>
                    <a:lnTo>
                      <a:pt x="2149" y="23350"/>
                    </a:lnTo>
                    <a:lnTo>
                      <a:pt x="2833" y="24034"/>
                    </a:lnTo>
                    <a:lnTo>
                      <a:pt x="2637" y="26379"/>
                    </a:lnTo>
                    <a:lnTo>
                      <a:pt x="2931" y="26867"/>
                    </a:lnTo>
                    <a:lnTo>
                      <a:pt x="2442" y="28431"/>
                    </a:lnTo>
                    <a:lnTo>
                      <a:pt x="2540" y="28821"/>
                    </a:lnTo>
                    <a:lnTo>
                      <a:pt x="3517" y="29310"/>
                    </a:lnTo>
                    <a:lnTo>
                      <a:pt x="4298" y="30091"/>
                    </a:lnTo>
                    <a:lnTo>
                      <a:pt x="4885" y="29701"/>
                    </a:lnTo>
                    <a:lnTo>
                      <a:pt x="5471" y="29408"/>
                    </a:lnTo>
                    <a:lnTo>
                      <a:pt x="5666" y="29896"/>
                    </a:lnTo>
                    <a:lnTo>
                      <a:pt x="6545" y="29896"/>
                    </a:lnTo>
                    <a:lnTo>
                      <a:pt x="6741" y="29408"/>
                    </a:lnTo>
                    <a:lnTo>
                      <a:pt x="7229" y="29701"/>
                    </a:lnTo>
                    <a:lnTo>
                      <a:pt x="7522" y="30482"/>
                    </a:lnTo>
                    <a:lnTo>
                      <a:pt x="8011" y="30385"/>
                    </a:lnTo>
                    <a:lnTo>
                      <a:pt x="9086" y="28821"/>
                    </a:lnTo>
                    <a:lnTo>
                      <a:pt x="9770" y="29212"/>
                    </a:lnTo>
                    <a:lnTo>
                      <a:pt x="10942" y="31459"/>
                    </a:lnTo>
                    <a:lnTo>
                      <a:pt x="10942" y="32339"/>
                    </a:lnTo>
                    <a:lnTo>
                      <a:pt x="11235" y="32729"/>
                    </a:lnTo>
                    <a:lnTo>
                      <a:pt x="12212" y="32729"/>
                    </a:lnTo>
                    <a:lnTo>
                      <a:pt x="12603" y="33218"/>
                    </a:lnTo>
                    <a:lnTo>
                      <a:pt x="13580" y="33218"/>
                    </a:lnTo>
                    <a:lnTo>
                      <a:pt x="13971" y="33804"/>
                    </a:lnTo>
                    <a:lnTo>
                      <a:pt x="13873" y="36149"/>
                    </a:lnTo>
                    <a:lnTo>
                      <a:pt x="12603" y="37126"/>
                    </a:lnTo>
                    <a:lnTo>
                      <a:pt x="12896" y="37224"/>
                    </a:lnTo>
                    <a:lnTo>
                      <a:pt x="12896" y="38201"/>
                    </a:lnTo>
                    <a:lnTo>
                      <a:pt x="13873" y="38396"/>
                    </a:lnTo>
                    <a:lnTo>
                      <a:pt x="13971" y="38787"/>
                    </a:lnTo>
                    <a:lnTo>
                      <a:pt x="14459" y="38787"/>
                    </a:lnTo>
                    <a:lnTo>
                      <a:pt x="15143" y="38396"/>
                    </a:lnTo>
                    <a:lnTo>
                      <a:pt x="17097" y="38689"/>
                    </a:lnTo>
                    <a:lnTo>
                      <a:pt x="17488" y="39080"/>
                    </a:lnTo>
                    <a:lnTo>
                      <a:pt x="17977" y="38591"/>
                    </a:lnTo>
                    <a:lnTo>
                      <a:pt x="18660" y="38591"/>
                    </a:lnTo>
                    <a:lnTo>
                      <a:pt x="18954" y="36637"/>
                    </a:lnTo>
                    <a:lnTo>
                      <a:pt x="19247" y="36442"/>
                    </a:lnTo>
                    <a:lnTo>
                      <a:pt x="19833" y="36442"/>
                    </a:lnTo>
                    <a:lnTo>
                      <a:pt x="20517" y="36931"/>
                    </a:lnTo>
                    <a:lnTo>
                      <a:pt x="21103" y="36442"/>
                    </a:lnTo>
                    <a:lnTo>
                      <a:pt x="21396" y="36931"/>
                    </a:lnTo>
                    <a:lnTo>
                      <a:pt x="21982" y="36442"/>
                    </a:lnTo>
                    <a:lnTo>
                      <a:pt x="22666" y="36344"/>
                    </a:lnTo>
                    <a:lnTo>
                      <a:pt x="22959" y="37321"/>
                    </a:lnTo>
                    <a:lnTo>
                      <a:pt x="23155" y="38494"/>
                    </a:lnTo>
                    <a:lnTo>
                      <a:pt x="23643" y="38591"/>
                    </a:lnTo>
                    <a:lnTo>
                      <a:pt x="24034" y="37712"/>
                    </a:lnTo>
                    <a:lnTo>
                      <a:pt x="25109" y="33316"/>
                    </a:lnTo>
                    <a:lnTo>
                      <a:pt x="25500" y="32534"/>
                    </a:lnTo>
                    <a:lnTo>
                      <a:pt x="26183" y="32436"/>
                    </a:lnTo>
                    <a:lnTo>
                      <a:pt x="26867" y="33022"/>
                    </a:lnTo>
                    <a:lnTo>
                      <a:pt x="27356" y="32925"/>
                    </a:lnTo>
                    <a:lnTo>
                      <a:pt x="27942" y="32436"/>
                    </a:lnTo>
                    <a:lnTo>
                      <a:pt x="28528" y="32534"/>
                    </a:lnTo>
                    <a:lnTo>
                      <a:pt x="28919" y="33316"/>
                    </a:lnTo>
                    <a:lnTo>
                      <a:pt x="29212" y="33511"/>
                    </a:lnTo>
                    <a:lnTo>
                      <a:pt x="29994" y="33804"/>
                    </a:lnTo>
                    <a:lnTo>
                      <a:pt x="31166" y="35465"/>
                    </a:lnTo>
                    <a:lnTo>
                      <a:pt x="31948" y="35758"/>
                    </a:lnTo>
                    <a:lnTo>
                      <a:pt x="31948" y="36637"/>
                    </a:lnTo>
                    <a:lnTo>
                      <a:pt x="32925" y="36540"/>
                    </a:lnTo>
                    <a:lnTo>
                      <a:pt x="34000" y="35270"/>
                    </a:lnTo>
                    <a:lnTo>
                      <a:pt x="34977" y="35758"/>
                    </a:lnTo>
                    <a:lnTo>
                      <a:pt x="34977" y="36442"/>
                    </a:lnTo>
                    <a:lnTo>
                      <a:pt x="36735" y="36442"/>
                    </a:lnTo>
                    <a:lnTo>
                      <a:pt x="39178" y="33706"/>
                    </a:lnTo>
                    <a:lnTo>
                      <a:pt x="39178" y="33706"/>
                    </a:lnTo>
                    <a:lnTo>
                      <a:pt x="39178" y="32436"/>
                    </a:lnTo>
                    <a:lnTo>
                      <a:pt x="40155" y="31362"/>
                    </a:lnTo>
                    <a:lnTo>
                      <a:pt x="39568" y="31068"/>
                    </a:lnTo>
                    <a:lnTo>
                      <a:pt x="39568" y="30678"/>
                    </a:lnTo>
                    <a:lnTo>
                      <a:pt x="43281" y="27160"/>
                    </a:lnTo>
                    <a:lnTo>
                      <a:pt x="43183" y="24327"/>
                    </a:lnTo>
                    <a:lnTo>
                      <a:pt x="44454" y="23643"/>
                    </a:lnTo>
                    <a:lnTo>
                      <a:pt x="45431" y="23252"/>
                    </a:lnTo>
                    <a:lnTo>
                      <a:pt x="46212" y="22471"/>
                    </a:lnTo>
                    <a:lnTo>
                      <a:pt x="46310" y="21298"/>
                    </a:lnTo>
                    <a:lnTo>
                      <a:pt x="47091" y="20908"/>
                    </a:lnTo>
                    <a:lnTo>
                      <a:pt x="49045" y="18660"/>
                    </a:lnTo>
                    <a:lnTo>
                      <a:pt x="48752" y="17879"/>
                    </a:lnTo>
                    <a:lnTo>
                      <a:pt x="49436" y="17586"/>
                    </a:lnTo>
                    <a:lnTo>
                      <a:pt x="50218" y="16609"/>
                    </a:lnTo>
                    <a:lnTo>
                      <a:pt x="49827" y="16218"/>
                    </a:lnTo>
                    <a:lnTo>
                      <a:pt x="48362" y="16511"/>
                    </a:lnTo>
                    <a:lnTo>
                      <a:pt x="48264" y="16316"/>
                    </a:lnTo>
                    <a:lnTo>
                      <a:pt x="49632" y="14752"/>
                    </a:lnTo>
                    <a:lnTo>
                      <a:pt x="49827" y="14459"/>
                    </a:lnTo>
                    <a:lnTo>
                      <a:pt x="50706" y="14362"/>
                    </a:lnTo>
                    <a:lnTo>
                      <a:pt x="50218" y="12408"/>
                    </a:lnTo>
                    <a:lnTo>
                      <a:pt x="49339" y="12603"/>
                    </a:lnTo>
                    <a:lnTo>
                      <a:pt x="49241" y="11821"/>
                    </a:lnTo>
                    <a:lnTo>
                      <a:pt x="49534" y="11235"/>
                    </a:lnTo>
                    <a:lnTo>
                      <a:pt x="49632" y="10551"/>
                    </a:lnTo>
                    <a:lnTo>
                      <a:pt x="49436" y="10160"/>
                    </a:lnTo>
                    <a:lnTo>
                      <a:pt x="48362" y="9281"/>
                    </a:lnTo>
                    <a:lnTo>
                      <a:pt x="47385" y="9281"/>
                    </a:lnTo>
                    <a:lnTo>
                      <a:pt x="47091" y="8890"/>
                    </a:lnTo>
                    <a:lnTo>
                      <a:pt x="45235" y="7718"/>
                    </a:lnTo>
                    <a:lnTo>
                      <a:pt x="44160" y="6741"/>
                    </a:lnTo>
                    <a:lnTo>
                      <a:pt x="43672" y="7034"/>
                    </a:lnTo>
                    <a:lnTo>
                      <a:pt x="43574" y="7425"/>
                    </a:lnTo>
                    <a:lnTo>
                      <a:pt x="43086" y="7620"/>
                    </a:lnTo>
                    <a:lnTo>
                      <a:pt x="42793" y="7620"/>
                    </a:lnTo>
                    <a:lnTo>
                      <a:pt x="41913" y="6643"/>
                    </a:lnTo>
                    <a:lnTo>
                      <a:pt x="40643" y="6643"/>
                    </a:lnTo>
                    <a:lnTo>
                      <a:pt x="40057" y="7034"/>
                    </a:lnTo>
                    <a:lnTo>
                      <a:pt x="39568" y="7132"/>
                    </a:lnTo>
                    <a:lnTo>
                      <a:pt x="38787" y="6545"/>
                    </a:lnTo>
                    <a:lnTo>
                      <a:pt x="38885" y="5862"/>
                    </a:lnTo>
                    <a:lnTo>
                      <a:pt x="38591" y="5666"/>
                    </a:lnTo>
                    <a:lnTo>
                      <a:pt x="37419" y="5862"/>
                    </a:lnTo>
                    <a:lnTo>
                      <a:pt x="37224" y="6448"/>
                    </a:lnTo>
                    <a:lnTo>
                      <a:pt x="36637" y="6839"/>
                    </a:lnTo>
                    <a:lnTo>
                      <a:pt x="36247" y="6350"/>
                    </a:lnTo>
                    <a:lnTo>
                      <a:pt x="35954" y="6545"/>
                    </a:lnTo>
                    <a:lnTo>
                      <a:pt x="36149" y="6936"/>
                    </a:lnTo>
                    <a:lnTo>
                      <a:pt x="35563" y="7229"/>
                    </a:lnTo>
                    <a:lnTo>
                      <a:pt x="35758" y="7718"/>
                    </a:lnTo>
                    <a:lnTo>
                      <a:pt x="35074" y="8011"/>
                    </a:lnTo>
                    <a:lnTo>
                      <a:pt x="35074" y="8793"/>
                    </a:lnTo>
                    <a:lnTo>
                      <a:pt x="34195" y="8793"/>
                    </a:lnTo>
                    <a:lnTo>
                      <a:pt x="34195" y="9281"/>
                    </a:lnTo>
                    <a:lnTo>
                      <a:pt x="33316" y="9379"/>
                    </a:lnTo>
                    <a:lnTo>
                      <a:pt x="33413" y="10160"/>
                    </a:lnTo>
                    <a:lnTo>
                      <a:pt x="34000" y="10160"/>
                    </a:lnTo>
                    <a:lnTo>
                      <a:pt x="33609" y="10551"/>
                    </a:lnTo>
                    <a:lnTo>
                      <a:pt x="33413" y="11724"/>
                    </a:lnTo>
                    <a:lnTo>
                      <a:pt x="32925" y="11724"/>
                    </a:lnTo>
                    <a:lnTo>
                      <a:pt x="32045" y="12114"/>
                    </a:lnTo>
                    <a:lnTo>
                      <a:pt x="31068" y="11724"/>
                    </a:lnTo>
                    <a:lnTo>
                      <a:pt x="30189" y="12114"/>
                    </a:lnTo>
                    <a:lnTo>
                      <a:pt x="30189" y="12701"/>
                    </a:lnTo>
                    <a:lnTo>
                      <a:pt x="29896" y="13287"/>
                    </a:lnTo>
                    <a:lnTo>
                      <a:pt x="28626" y="13678"/>
                    </a:lnTo>
                    <a:lnTo>
                      <a:pt x="27551" y="12114"/>
                    </a:lnTo>
                    <a:lnTo>
                      <a:pt x="26965" y="12408"/>
                    </a:lnTo>
                    <a:lnTo>
                      <a:pt x="26281" y="12408"/>
                    </a:lnTo>
                    <a:lnTo>
                      <a:pt x="25988" y="11919"/>
                    </a:lnTo>
                    <a:lnTo>
                      <a:pt x="25109" y="11919"/>
                    </a:lnTo>
                    <a:lnTo>
                      <a:pt x="25011" y="10942"/>
                    </a:lnTo>
                    <a:lnTo>
                      <a:pt x="24425" y="10551"/>
                    </a:lnTo>
                    <a:lnTo>
                      <a:pt x="25206" y="9770"/>
                    </a:lnTo>
                    <a:lnTo>
                      <a:pt x="23839" y="7816"/>
                    </a:lnTo>
                    <a:lnTo>
                      <a:pt x="22764" y="6741"/>
                    </a:lnTo>
                    <a:lnTo>
                      <a:pt x="21787" y="6155"/>
                    </a:lnTo>
                    <a:lnTo>
                      <a:pt x="20126" y="6155"/>
                    </a:lnTo>
                    <a:lnTo>
                      <a:pt x="19931" y="6936"/>
                    </a:lnTo>
                    <a:lnTo>
                      <a:pt x="19149" y="7425"/>
                    </a:lnTo>
                    <a:lnTo>
                      <a:pt x="17195" y="7425"/>
                    </a:lnTo>
                    <a:lnTo>
                      <a:pt x="16902" y="8109"/>
                    </a:lnTo>
                    <a:lnTo>
                      <a:pt x="16413" y="8011"/>
                    </a:lnTo>
                    <a:lnTo>
                      <a:pt x="16120" y="7425"/>
                    </a:lnTo>
                    <a:lnTo>
                      <a:pt x="14948" y="8011"/>
                    </a:lnTo>
                    <a:lnTo>
                      <a:pt x="12505" y="7816"/>
                    </a:lnTo>
                    <a:lnTo>
                      <a:pt x="11528" y="6350"/>
                    </a:lnTo>
                    <a:lnTo>
                      <a:pt x="11431" y="5178"/>
                    </a:lnTo>
                    <a:lnTo>
                      <a:pt x="10454" y="4103"/>
                    </a:lnTo>
                    <a:lnTo>
                      <a:pt x="9867" y="4494"/>
                    </a:lnTo>
                    <a:lnTo>
                      <a:pt x="8793" y="3712"/>
                    </a:lnTo>
                    <a:lnTo>
                      <a:pt x="8890" y="2051"/>
                    </a:lnTo>
                    <a:lnTo>
                      <a:pt x="7425" y="390"/>
                    </a:lnTo>
                    <a:lnTo>
                      <a:pt x="6643" y="390"/>
                    </a:lnTo>
                    <a:lnTo>
                      <a:pt x="6252"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385" name="map0-fr-bfcBox">
                <a:extLst>
                  <a:ext uri="{FF2B5EF4-FFF2-40B4-BE49-F238E27FC236}">
                    <a16:creationId xmlns:a16="http://schemas.microsoft.com/office/drawing/2014/main" id="{435E10A5-4481-A148-87B7-81658F4B7A7B}"/>
                  </a:ext>
                </a:extLst>
              </p:cNvPr>
              <p:cNvSpPr>
                <a:spLocks noChangeArrowheads="1"/>
              </p:cNvSpPr>
              <p:nvPr/>
            </p:nvSpPr>
            <p:spPr bwMode="auto">
              <a:xfrm>
                <a:off x="1147471" y="494368"/>
                <a:ext cx="506092" cy="390805"/>
              </a:xfrm>
              <a:custGeom>
                <a:avLst/>
                <a:gdLst/>
                <a:ahLst/>
                <a:cxnLst/>
                <a:rect l="0" t="0" r="0" b="0"/>
                <a:pathLst>
                  <a:path w="50609" h="39080"/>
                </a:pathLst>
              </a:custGeom>
              <a:ln w="1000">
                <a:round/>
                <a:headEnd/>
                <a:tailEnd/>
              </a:ln>
            </p:spPr>
          </p:sp>
          <p:sp>
            <p:nvSpPr>
              <p:cNvPr id="386" name="map0-fr-bre">
                <a:extLst>
                  <a:ext uri="{FF2B5EF4-FFF2-40B4-BE49-F238E27FC236}">
                    <a16:creationId xmlns:a16="http://schemas.microsoft.com/office/drawing/2014/main" id="{CA2A4D89-DB37-4643-8F61-B2712ED9013F}"/>
                  </a:ext>
                </a:extLst>
              </p:cNvPr>
              <p:cNvSpPr>
                <a:spLocks noChangeArrowheads="1"/>
              </p:cNvSpPr>
              <p:nvPr/>
            </p:nvSpPr>
            <p:spPr bwMode="auto">
              <a:xfrm>
                <a:off x="255460" y="371754"/>
                <a:ext cx="437701" cy="255000"/>
              </a:xfrm>
              <a:custGeom>
                <a:avLst/>
                <a:gdLst/>
                <a:ahLst/>
                <a:cxnLst/>
                <a:rect l="0" t="0" r="0" b="0"/>
                <a:pathLst>
                  <a:path w="43770" h="25500">
                    <a:moveTo>
                      <a:pt x="18856" y="0"/>
                    </a:moveTo>
                    <a:lnTo>
                      <a:pt x="18367" y="390"/>
                    </a:lnTo>
                    <a:lnTo>
                      <a:pt x="17000" y="586"/>
                    </a:lnTo>
                    <a:lnTo>
                      <a:pt x="16609" y="977"/>
                    </a:lnTo>
                    <a:lnTo>
                      <a:pt x="15729" y="293"/>
                    </a:lnTo>
                    <a:lnTo>
                      <a:pt x="14459" y="1172"/>
                    </a:lnTo>
                    <a:lnTo>
                      <a:pt x="14948" y="1758"/>
                    </a:lnTo>
                    <a:lnTo>
                      <a:pt x="14068" y="2931"/>
                    </a:lnTo>
                    <a:lnTo>
                      <a:pt x="12994" y="2344"/>
                    </a:lnTo>
                    <a:lnTo>
                      <a:pt x="11333" y="2344"/>
                    </a:lnTo>
                    <a:lnTo>
                      <a:pt x="11333" y="3614"/>
                    </a:lnTo>
                    <a:lnTo>
                      <a:pt x="10844" y="3614"/>
                    </a:lnTo>
                    <a:lnTo>
                      <a:pt x="10747" y="3028"/>
                    </a:lnTo>
                    <a:lnTo>
                      <a:pt x="10063" y="3224"/>
                    </a:lnTo>
                    <a:lnTo>
                      <a:pt x="9965" y="1758"/>
                    </a:lnTo>
                    <a:lnTo>
                      <a:pt x="9281" y="2540"/>
                    </a:lnTo>
                    <a:lnTo>
                      <a:pt x="8500" y="2247"/>
                    </a:lnTo>
                    <a:lnTo>
                      <a:pt x="7229" y="2344"/>
                    </a:lnTo>
                    <a:lnTo>
                      <a:pt x="6936" y="2931"/>
                    </a:lnTo>
                    <a:lnTo>
                      <a:pt x="6155" y="3126"/>
                    </a:lnTo>
                    <a:lnTo>
                      <a:pt x="6057" y="2442"/>
                    </a:lnTo>
                    <a:lnTo>
                      <a:pt x="4689" y="2637"/>
                    </a:lnTo>
                    <a:lnTo>
                      <a:pt x="4689" y="3028"/>
                    </a:lnTo>
                    <a:lnTo>
                      <a:pt x="3712" y="3126"/>
                    </a:lnTo>
                    <a:lnTo>
                      <a:pt x="3321" y="2833"/>
                    </a:lnTo>
                    <a:lnTo>
                      <a:pt x="2833" y="3028"/>
                    </a:lnTo>
                    <a:lnTo>
                      <a:pt x="2735" y="3810"/>
                    </a:lnTo>
                    <a:lnTo>
                      <a:pt x="1074" y="3810"/>
                    </a:lnTo>
                    <a:lnTo>
                      <a:pt x="195" y="4885"/>
                    </a:lnTo>
                    <a:lnTo>
                      <a:pt x="977" y="5373"/>
                    </a:lnTo>
                    <a:lnTo>
                      <a:pt x="-1" y="6155"/>
                    </a:lnTo>
                    <a:lnTo>
                      <a:pt x="293" y="6741"/>
                    </a:lnTo>
                    <a:lnTo>
                      <a:pt x="97" y="8011"/>
                    </a:lnTo>
                    <a:lnTo>
                      <a:pt x="977" y="8206"/>
                    </a:lnTo>
                    <a:lnTo>
                      <a:pt x="1367" y="7816"/>
                    </a:lnTo>
                    <a:lnTo>
                      <a:pt x="1563" y="8011"/>
                    </a:lnTo>
                    <a:lnTo>
                      <a:pt x="3810" y="7718"/>
                    </a:lnTo>
                    <a:lnTo>
                      <a:pt x="5373" y="6643"/>
                    </a:lnTo>
                    <a:lnTo>
                      <a:pt x="4005" y="7913"/>
                    </a:lnTo>
                    <a:lnTo>
                      <a:pt x="4103" y="8500"/>
                    </a:lnTo>
                    <a:lnTo>
                      <a:pt x="5373" y="8011"/>
                    </a:lnTo>
                    <a:lnTo>
                      <a:pt x="5080" y="8793"/>
                    </a:lnTo>
                    <a:lnTo>
                      <a:pt x="6448" y="8890"/>
                    </a:lnTo>
                    <a:lnTo>
                      <a:pt x="6350" y="9281"/>
                    </a:lnTo>
                    <a:lnTo>
                      <a:pt x="4982" y="9183"/>
                    </a:lnTo>
                    <a:lnTo>
                      <a:pt x="3810" y="8890"/>
                    </a:lnTo>
                    <a:lnTo>
                      <a:pt x="2442" y="8206"/>
                    </a:lnTo>
                    <a:lnTo>
                      <a:pt x="1563" y="9183"/>
                    </a:lnTo>
                    <a:lnTo>
                      <a:pt x="2637" y="9574"/>
                    </a:lnTo>
                    <a:lnTo>
                      <a:pt x="2540" y="11137"/>
                    </a:lnTo>
                    <a:lnTo>
                      <a:pt x="2931" y="10942"/>
                    </a:lnTo>
                    <a:lnTo>
                      <a:pt x="3517" y="9867"/>
                    </a:lnTo>
                    <a:lnTo>
                      <a:pt x="4787" y="10649"/>
                    </a:lnTo>
                    <a:lnTo>
                      <a:pt x="5373" y="10747"/>
                    </a:lnTo>
                    <a:lnTo>
                      <a:pt x="5666" y="11724"/>
                    </a:lnTo>
                    <a:lnTo>
                      <a:pt x="5275" y="12408"/>
                    </a:lnTo>
                    <a:lnTo>
                      <a:pt x="3810" y="12310"/>
                    </a:lnTo>
                    <a:lnTo>
                      <a:pt x="2540" y="12505"/>
                    </a:lnTo>
                    <a:lnTo>
                      <a:pt x="586" y="12603"/>
                    </a:lnTo>
                    <a:lnTo>
                      <a:pt x="97" y="13189"/>
                    </a:lnTo>
                    <a:lnTo>
                      <a:pt x="683" y="13580"/>
                    </a:lnTo>
                    <a:lnTo>
                      <a:pt x="1367" y="13482"/>
                    </a:lnTo>
                    <a:lnTo>
                      <a:pt x="1954" y="13971"/>
                    </a:lnTo>
                    <a:lnTo>
                      <a:pt x="2735" y="13873"/>
                    </a:lnTo>
                    <a:lnTo>
                      <a:pt x="4005" y="15339"/>
                    </a:lnTo>
                    <a:lnTo>
                      <a:pt x="4298" y="16902"/>
                    </a:lnTo>
                    <a:lnTo>
                      <a:pt x="3810" y="17683"/>
                    </a:lnTo>
                    <a:lnTo>
                      <a:pt x="5080" y="17977"/>
                    </a:lnTo>
                    <a:lnTo>
                      <a:pt x="6448" y="17879"/>
                    </a:lnTo>
                    <a:lnTo>
                      <a:pt x="6839" y="17390"/>
                    </a:lnTo>
                    <a:lnTo>
                      <a:pt x="6252" y="16609"/>
                    </a:lnTo>
                    <a:lnTo>
                      <a:pt x="6839" y="16902"/>
                    </a:lnTo>
                    <a:lnTo>
                      <a:pt x="7327" y="16804"/>
                    </a:lnTo>
                    <a:lnTo>
                      <a:pt x="8304" y="17390"/>
                    </a:lnTo>
                    <a:lnTo>
                      <a:pt x="8890" y="17293"/>
                    </a:lnTo>
                    <a:lnTo>
                      <a:pt x="8890" y="16218"/>
                    </a:lnTo>
                    <a:lnTo>
                      <a:pt x="9183" y="17293"/>
                    </a:lnTo>
                    <a:lnTo>
                      <a:pt x="9965" y="18563"/>
                    </a:lnTo>
                    <a:lnTo>
                      <a:pt x="11626" y="18660"/>
                    </a:lnTo>
                    <a:lnTo>
                      <a:pt x="11626" y="18270"/>
                    </a:lnTo>
                    <a:lnTo>
                      <a:pt x="12114" y="18856"/>
                    </a:lnTo>
                    <a:lnTo>
                      <a:pt x="13091" y="19051"/>
                    </a:lnTo>
                    <a:lnTo>
                      <a:pt x="13873" y="19051"/>
                    </a:lnTo>
                    <a:lnTo>
                      <a:pt x="14655" y="20224"/>
                    </a:lnTo>
                    <a:lnTo>
                      <a:pt x="15534" y="20419"/>
                    </a:lnTo>
                    <a:lnTo>
                      <a:pt x="15925" y="19931"/>
                    </a:lnTo>
                    <a:lnTo>
                      <a:pt x="15729" y="20517"/>
                    </a:lnTo>
                    <a:lnTo>
                      <a:pt x="16609" y="20908"/>
                    </a:lnTo>
                    <a:lnTo>
                      <a:pt x="17683" y="21982"/>
                    </a:lnTo>
                    <a:lnTo>
                      <a:pt x="18074" y="22666"/>
                    </a:lnTo>
                    <a:lnTo>
                      <a:pt x="17781" y="24229"/>
                    </a:lnTo>
                    <a:lnTo>
                      <a:pt x="18563" y="24816"/>
                    </a:lnTo>
                    <a:lnTo>
                      <a:pt x="18856" y="24327"/>
                    </a:lnTo>
                    <a:lnTo>
                      <a:pt x="18563" y="23839"/>
                    </a:lnTo>
                    <a:lnTo>
                      <a:pt x="18563" y="22764"/>
                    </a:lnTo>
                    <a:lnTo>
                      <a:pt x="19247" y="22959"/>
                    </a:lnTo>
                    <a:lnTo>
                      <a:pt x="19442" y="22275"/>
                    </a:lnTo>
                    <a:lnTo>
                      <a:pt x="19637" y="22666"/>
                    </a:lnTo>
                    <a:lnTo>
                      <a:pt x="20419" y="23350"/>
                    </a:lnTo>
                    <a:lnTo>
                      <a:pt x="20810" y="22666"/>
                    </a:lnTo>
                    <a:lnTo>
                      <a:pt x="20419" y="21885"/>
                    </a:lnTo>
                    <a:lnTo>
                      <a:pt x="21103" y="22764"/>
                    </a:lnTo>
                    <a:lnTo>
                      <a:pt x="21982" y="22666"/>
                    </a:lnTo>
                    <a:lnTo>
                      <a:pt x="21787" y="22275"/>
                    </a:lnTo>
                    <a:lnTo>
                      <a:pt x="22568" y="22471"/>
                    </a:lnTo>
                    <a:lnTo>
                      <a:pt x="23155" y="23155"/>
                    </a:lnTo>
                    <a:lnTo>
                      <a:pt x="22862" y="23643"/>
                    </a:lnTo>
                    <a:lnTo>
                      <a:pt x="21201" y="22959"/>
                    </a:lnTo>
                    <a:lnTo>
                      <a:pt x="20712" y="23545"/>
                    </a:lnTo>
                    <a:lnTo>
                      <a:pt x="21396" y="23839"/>
                    </a:lnTo>
                    <a:lnTo>
                      <a:pt x="21982" y="24620"/>
                    </a:lnTo>
                    <a:lnTo>
                      <a:pt x="25206" y="24327"/>
                    </a:lnTo>
                    <a:lnTo>
                      <a:pt x="25988" y="24522"/>
                    </a:lnTo>
                    <a:lnTo>
                      <a:pt x="25597" y="24913"/>
                    </a:lnTo>
                    <a:lnTo>
                      <a:pt x="25695" y="25402"/>
                    </a:lnTo>
                    <a:lnTo>
                      <a:pt x="25793" y="25500"/>
                    </a:lnTo>
                    <a:lnTo>
                      <a:pt x="26086" y="25500"/>
                    </a:lnTo>
                    <a:lnTo>
                      <a:pt x="26574" y="24913"/>
                    </a:lnTo>
                    <a:lnTo>
                      <a:pt x="26965" y="25402"/>
                    </a:lnTo>
                    <a:lnTo>
                      <a:pt x="27844" y="25402"/>
                    </a:lnTo>
                    <a:lnTo>
                      <a:pt x="29017" y="24718"/>
                    </a:lnTo>
                    <a:lnTo>
                      <a:pt x="30678" y="24132"/>
                    </a:lnTo>
                    <a:lnTo>
                      <a:pt x="30775" y="22373"/>
                    </a:lnTo>
                    <a:lnTo>
                      <a:pt x="31166" y="22178"/>
                    </a:lnTo>
                    <a:lnTo>
                      <a:pt x="32339" y="21591"/>
                    </a:lnTo>
                    <a:lnTo>
                      <a:pt x="36149" y="21396"/>
                    </a:lnTo>
                    <a:lnTo>
                      <a:pt x="36247" y="20712"/>
                    </a:lnTo>
                    <a:lnTo>
                      <a:pt x="36931" y="20126"/>
                    </a:lnTo>
                    <a:lnTo>
                      <a:pt x="38298" y="19931"/>
                    </a:lnTo>
                    <a:lnTo>
                      <a:pt x="38298" y="19247"/>
                    </a:lnTo>
                    <a:lnTo>
                      <a:pt x="39178" y="19442"/>
                    </a:lnTo>
                    <a:lnTo>
                      <a:pt x="39764" y="20126"/>
                    </a:lnTo>
                    <a:lnTo>
                      <a:pt x="40936" y="20419"/>
                    </a:lnTo>
                    <a:lnTo>
                      <a:pt x="41229" y="19931"/>
                    </a:lnTo>
                    <a:lnTo>
                      <a:pt x="41522" y="18856"/>
                    </a:lnTo>
                    <a:lnTo>
                      <a:pt x="42304" y="16902"/>
                    </a:lnTo>
                    <a:lnTo>
                      <a:pt x="42695" y="16706"/>
                    </a:lnTo>
                    <a:lnTo>
                      <a:pt x="43770" y="16804"/>
                    </a:lnTo>
                    <a:lnTo>
                      <a:pt x="43770" y="15241"/>
                    </a:lnTo>
                    <a:lnTo>
                      <a:pt x="43281" y="14752"/>
                    </a:lnTo>
                    <a:lnTo>
                      <a:pt x="43281" y="12994"/>
                    </a:lnTo>
                    <a:lnTo>
                      <a:pt x="43086" y="12408"/>
                    </a:lnTo>
                    <a:lnTo>
                      <a:pt x="43086" y="11431"/>
                    </a:lnTo>
                    <a:lnTo>
                      <a:pt x="43770" y="10844"/>
                    </a:lnTo>
                    <a:lnTo>
                      <a:pt x="43770" y="9672"/>
                    </a:lnTo>
                    <a:lnTo>
                      <a:pt x="43477" y="9379"/>
                    </a:lnTo>
                    <a:lnTo>
                      <a:pt x="43477" y="7718"/>
                    </a:lnTo>
                    <a:lnTo>
                      <a:pt x="42988" y="7522"/>
                    </a:lnTo>
                    <a:lnTo>
                      <a:pt x="42304" y="7522"/>
                    </a:lnTo>
                    <a:lnTo>
                      <a:pt x="41718" y="7034"/>
                    </a:lnTo>
                    <a:lnTo>
                      <a:pt x="41034" y="7816"/>
                    </a:lnTo>
                    <a:lnTo>
                      <a:pt x="40448" y="7913"/>
                    </a:lnTo>
                    <a:lnTo>
                      <a:pt x="40057" y="8500"/>
                    </a:lnTo>
                    <a:lnTo>
                      <a:pt x="39568" y="8402"/>
                    </a:lnTo>
                    <a:lnTo>
                      <a:pt x="38494" y="7522"/>
                    </a:lnTo>
                    <a:lnTo>
                      <a:pt x="38005" y="5568"/>
                    </a:lnTo>
                    <a:lnTo>
                      <a:pt x="34977" y="5568"/>
                    </a:lnTo>
                    <a:lnTo>
                      <a:pt x="33902" y="4885"/>
                    </a:lnTo>
                    <a:lnTo>
                      <a:pt x="34586" y="4005"/>
                    </a:lnTo>
                    <a:lnTo>
                      <a:pt x="33218" y="3908"/>
                    </a:lnTo>
                    <a:lnTo>
                      <a:pt x="32632" y="4591"/>
                    </a:lnTo>
                    <a:lnTo>
                      <a:pt x="32241" y="4982"/>
                    </a:lnTo>
                    <a:lnTo>
                      <a:pt x="31068" y="4885"/>
                    </a:lnTo>
                    <a:lnTo>
                      <a:pt x="30971" y="5568"/>
                    </a:lnTo>
                    <a:lnTo>
                      <a:pt x="30287" y="5568"/>
                    </a:lnTo>
                    <a:lnTo>
                      <a:pt x="30189" y="4787"/>
                    </a:lnTo>
                    <a:lnTo>
                      <a:pt x="29603" y="4591"/>
                    </a:lnTo>
                    <a:lnTo>
                      <a:pt x="29212" y="5080"/>
                    </a:lnTo>
                    <a:lnTo>
                      <a:pt x="29212" y="3810"/>
                    </a:lnTo>
                    <a:lnTo>
                      <a:pt x="28431" y="4396"/>
                    </a:lnTo>
                    <a:lnTo>
                      <a:pt x="27356" y="4201"/>
                    </a:lnTo>
                    <a:lnTo>
                      <a:pt x="26965" y="4885"/>
                    </a:lnTo>
                    <a:lnTo>
                      <a:pt x="24816" y="6155"/>
                    </a:lnTo>
                    <a:lnTo>
                      <a:pt x="24816" y="6741"/>
                    </a:lnTo>
                    <a:lnTo>
                      <a:pt x="24327" y="6741"/>
                    </a:lnTo>
                    <a:lnTo>
                      <a:pt x="24327" y="5666"/>
                    </a:lnTo>
                    <a:lnTo>
                      <a:pt x="23057" y="5080"/>
                    </a:lnTo>
                    <a:lnTo>
                      <a:pt x="23155" y="4005"/>
                    </a:lnTo>
                    <a:lnTo>
                      <a:pt x="21982" y="3126"/>
                    </a:lnTo>
                    <a:lnTo>
                      <a:pt x="21982" y="2149"/>
                    </a:lnTo>
                    <a:lnTo>
                      <a:pt x="21201" y="1954"/>
                    </a:lnTo>
                    <a:lnTo>
                      <a:pt x="21201" y="977"/>
                    </a:lnTo>
                    <a:lnTo>
                      <a:pt x="20517" y="879"/>
                    </a:lnTo>
                    <a:lnTo>
                      <a:pt x="20614" y="195"/>
                    </a:lnTo>
                    <a:lnTo>
                      <a:pt x="19442" y="195"/>
                    </a:lnTo>
                    <a:lnTo>
                      <a:pt x="19247" y="781"/>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387" name="map0-fr-breBox">
                <a:extLst>
                  <a:ext uri="{FF2B5EF4-FFF2-40B4-BE49-F238E27FC236}">
                    <a16:creationId xmlns:a16="http://schemas.microsoft.com/office/drawing/2014/main" id="{1F726BF3-5EA9-B74F-B4DE-070B2A482FD5}"/>
                  </a:ext>
                </a:extLst>
              </p:cNvPr>
              <p:cNvSpPr>
                <a:spLocks noChangeArrowheads="1"/>
              </p:cNvSpPr>
              <p:nvPr/>
            </p:nvSpPr>
            <p:spPr bwMode="auto">
              <a:xfrm>
                <a:off x="255460" y="389828"/>
                <a:ext cx="437701" cy="255000"/>
              </a:xfrm>
              <a:custGeom>
                <a:avLst/>
                <a:gdLst/>
                <a:ahLst/>
                <a:cxnLst/>
                <a:rect l="0" t="0" r="0" b="0"/>
                <a:pathLst>
                  <a:path w="43770" h="25500"/>
                </a:pathLst>
              </a:custGeom>
              <a:ln w="1000">
                <a:round/>
                <a:headEnd/>
                <a:tailEnd/>
              </a:ln>
            </p:spPr>
          </p:sp>
          <p:sp>
            <p:nvSpPr>
              <p:cNvPr id="388" name="map0-fr-cor">
                <a:extLst>
                  <a:ext uri="{FF2B5EF4-FFF2-40B4-BE49-F238E27FC236}">
                    <a16:creationId xmlns:a16="http://schemas.microsoft.com/office/drawing/2014/main" id="{22C98812-8BEB-1C42-B5C7-0A0FE86C4CCA}"/>
                  </a:ext>
                </a:extLst>
              </p:cNvPr>
              <p:cNvSpPr>
                <a:spLocks noChangeArrowheads="1"/>
              </p:cNvSpPr>
              <p:nvPr/>
            </p:nvSpPr>
            <p:spPr bwMode="auto">
              <a:xfrm>
                <a:off x="1880230" y="1403966"/>
                <a:ext cx="133851" cy="292126"/>
              </a:xfrm>
              <a:custGeom>
                <a:avLst/>
                <a:gdLst/>
                <a:ahLst/>
                <a:cxnLst/>
                <a:rect l="0" t="0" r="0" b="0"/>
                <a:pathLst>
                  <a:path w="13385" h="29213">
                    <a:moveTo>
                      <a:pt x="10063" y="0"/>
                    </a:moveTo>
                    <a:lnTo>
                      <a:pt x="9183" y="586"/>
                    </a:lnTo>
                    <a:lnTo>
                      <a:pt x="9281" y="1172"/>
                    </a:lnTo>
                    <a:lnTo>
                      <a:pt x="9770" y="1856"/>
                    </a:lnTo>
                    <a:lnTo>
                      <a:pt x="9183" y="2247"/>
                    </a:lnTo>
                    <a:lnTo>
                      <a:pt x="9477" y="2735"/>
                    </a:lnTo>
                    <a:lnTo>
                      <a:pt x="9086" y="3126"/>
                    </a:lnTo>
                    <a:lnTo>
                      <a:pt x="9086" y="3712"/>
                    </a:lnTo>
                    <a:lnTo>
                      <a:pt x="9672" y="4201"/>
                    </a:lnTo>
                    <a:lnTo>
                      <a:pt x="9672" y="5080"/>
                    </a:lnTo>
                    <a:lnTo>
                      <a:pt x="9281" y="5862"/>
                    </a:lnTo>
                    <a:lnTo>
                      <a:pt x="8890" y="6057"/>
                    </a:lnTo>
                    <a:lnTo>
                      <a:pt x="8402" y="5373"/>
                    </a:lnTo>
                    <a:lnTo>
                      <a:pt x="7522" y="5373"/>
                    </a:lnTo>
                    <a:lnTo>
                      <a:pt x="7425" y="5275"/>
                    </a:lnTo>
                    <a:lnTo>
                      <a:pt x="6643" y="5275"/>
                    </a:lnTo>
                    <a:lnTo>
                      <a:pt x="6057" y="5959"/>
                    </a:lnTo>
                    <a:lnTo>
                      <a:pt x="5764" y="6936"/>
                    </a:lnTo>
                    <a:lnTo>
                      <a:pt x="4201" y="7229"/>
                    </a:lnTo>
                    <a:lnTo>
                      <a:pt x="3028" y="8206"/>
                    </a:lnTo>
                    <a:lnTo>
                      <a:pt x="2735" y="8890"/>
                    </a:lnTo>
                    <a:lnTo>
                      <a:pt x="2149" y="8793"/>
                    </a:lnTo>
                    <a:lnTo>
                      <a:pt x="1856" y="8500"/>
                    </a:lnTo>
                    <a:lnTo>
                      <a:pt x="1660" y="9477"/>
                    </a:lnTo>
                    <a:lnTo>
                      <a:pt x="1270" y="9672"/>
                    </a:lnTo>
                    <a:lnTo>
                      <a:pt x="1172" y="10649"/>
                    </a:lnTo>
                    <a:lnTo>
                      <a:pt x="1270" y="11040"/>
                    </a:lnTo>
                    <a:lnTo>
                      <a:pt x="683" y="11528"/>
                    </a:lnTo>
                    <a:lnTo>
                      <a:pt x="488" y="12017"/>
                    </a:lnTo>
                    <a:lnTo>
                      <a:pt x="0" y="12017"/>
                    </a:lnTo>
                    <a:lnTo>
                      <a:pt x="0" y="12701"/>
                    </a:lnTo>
                    <a:lnTo>
                      <a:pt x="1660" y="13775"/>
                    </a:lnTo>
                    <a:lnTo>
                      <a:pt x="1660" y="14166"/>
                    </a:lnTo>
                    <a:lnTo>
                      <a:pt x="1074" y="14362"/>
                    </a:lnTo>
                    <a:lnTo>
                      <a:pt x="97" y="14557"/>
                    </a:lnTo>
                    <a:lnTo>
                      <a:pt x="97" y="14948"/>
                    </a:lnTo>
                    <a:lnTo>
                      <a:pt x="488" y="15339"/>
                    </a:lnTo>
                    <a:lnTo>
                      <a:pt x="586" y="16511"/>
                    </a:lnTo>
                    <a:lnTo>
                      <a:pt x="2344" y="17097"/>
                    </a:lnTo>
                    <a:lnTo>
                      <a:pt x="2735" y="17781"/>
                    </a:lnTo>
                    <a:lnTo>
                      <a:pt x="2442" y="18172"/>
                    </a:lnTo>
                    <a:lnTo>
                      <a:pt x="1954" y="18367"/>
                    </a:lnTo>
                    <a:lnTo>
                      <a:pt x="1660" y="18954"/>
                    </a:lnTo>
                    <a:lnTo>
                      <a:pt x="1270" y="19442"/>
                    </a:lnTo>
                    <a:lnTo>
                      <a:pt x="1465" y="20517"/>
                    </a:lnTo>
                    <a:lnTo>
                      <a:pt x="2344" y="20419"/>
                    </a:lnTo>
                    <a:lnTo>
                      <a:pt x="2540" y="20614"/>
                    </a:lnTo>
                    <a:lnTo>
                      <a:pt x="3419" y="20224"/>
                    </a:lnTo>
                    <a:lnTo>
                      <a:pt x="3614" y="20419"/>
                    </a:lnTo>
                    <a:lnTo>
                      <a:pt x="3224" y="21396"/>
                    </a:lnTo>
                    <a:lnTo>
                      <a:pt x="3614" y="21787"/>
                    </a:lnTo>
                    <a:lnTo>
                      <a:pt x="2931" y="22275"/>
                    </a:lnTo>
                    <a:lnTo>
                      <a:pt x="2442" y="23350"/>
                    </a:lnTo>
                    <a:lnTo>
                      <a:pt x="3810" y="23741"/>
                    </a:lnTo>
                    <a:lnTo>
                      <a:pt x="5666" y="23936"/>
                    </a:lnTo>
                    <a:lnTo>
                      <a:pt x="4885" y="24816"/>
                    </a:lnTo>
                    <a:lnTo>
                      <a:pt x="4298" y="24718"/>
                    </a:lnTo>
                    <a:lnTo>
                      <a:pt x="4298" y="24816"/>
                    </a:lnTo>
                    <a:lnTo>
                      <a:pt x="3810" y="25890"/>
                    </a:lnTo>
                    <a:lnTo>
                      <a:pt x="4494" y="26477"/>
                    </a:lnTo>
                    <a:lnTo>
                      <a:pt x="5568" y="27160"/>
                    </a:lnTo>
                    <a:lnTo>
                      <a:pt x="7522" y="27747"/>
                    </a:lnTo>
                    <a:lnTo>
                      <a:pt x="8695" y="28235"/>
                    </a:lnTo>
                    <a:lnTo>
                      <a:pt x="8304" y="28919"/>
                    </a:lnTo>
                    <a:lnTo>
                      <a:pt x="9281" y="28821"/>
                    </a:lnTo>
                    <a:lnTo>
                      <a:pt x="9477" y="29212"/>
                    </a:lnTo>
                    <a:lnTo>
                      <a:pt x="10454" y="29212"/>
                    </a:lnTo>
                    <a:lnTo>
                      <a:pt x="10747" y="28040"/>
                    </a:lnTo>
                    <a:lnTo>
                      <a:pt x="10063" y="27942"/>
                    </a:lnTo>
                    <a:lnTo>
                      <a:pt x="10942" y="27063"/>
                    </a:lnTo>
                    <a:lnTo>
                      <a:pt x="10649" y="26770"/>
                    </a:lnTo>
                    <a:lnTo>
                      <a:pt x="10747" y="26183"/>
                    </a:lnTo>
                    <a:lnTo>
                      <a:pt x="11821" y="25597"/>
                    </a:lnTo>
                    <a:lnTo>
                      <a:pt x="11821" y="25011"/>
                    </a:lnTo>
                    <a:lnTo>
                      <a:pt x="11137" y="24913"/>
                    </a:lnTo>
                    <a:lnTo>
                      <a:pt x="10649" y="25304"/>
                    </a:lnTo>
                    <a:lnTo>
                      <a:pt x="10649" y="24718"/>
                    </a:lnTo>
                    <a:lnTo>
                      <a:pt x="11626" y="24620"/>
                    </a:lnTo>
                    <a:lnTo>
                      <a:pt x="11919" y="23936"/>
                    </a:lnTo>
                    <a:lnTo>
                      <a:pt x="12114" y="21787"/>
                    </a:lnTo>
                    <a:lnTo>
                      <a:pt x="12017" y="20908"/>
                    </a:lnTo>
                    <a:lnTo>
                      <a:pt x="11919" y="18270"/>
                    </a:lnTo>
                    <a:lnTo>
                      <a:pt x="13385" y="16218"/>
                    </a:lnTo>
                    <a:lnTo>
                      <a:pt x="13385" y="12896"/>
                    </a:lnTo>
                    <a:lnTo>
                      <a:pt x="12798" y="11724"/>
                    </a:lnTo>
                    <a:lnTo>
                      <a:pt x="12505" y="8109"/>
                    </a:lnTo>
                    <a:lnTo>
                      <a:pt x="12212" y="7425"/>
                    </a:lnTo>
                    <a:lnTo>
                      <a:pt x="11431" y="6839"/>
                    </a:lnTo>
                    <a:lnTo>
                      <a:pt x="11235" y="4689"/>
                    </a:lnTo>
                    <a:lnTo>
                      <a:pt x="11626" y="3614"/>
                    </a:lnTo>
                    <a:lnTo>
                      <a:pt x="10844" y="683"/>
                    </a:lnTo>
                    <a:lnTo>
                      <a:pt x="10649" y="293"/>
                    </a:lnTo>
                    <a:lnTo>
                      <a:pt x="10063"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389" name="map0-fr-corBox">
                <a:extLst>
                  <a:ext uri="{FF2B5EF4-FFF2-40B4-BE49-F238E27FC236}">
                    <a16:creationId xmlns:a16="http://schemas.microsoft.com/office/drawing/2014/main" id="{F3579F45-942A-854B-AA8C-B97F2F3C231B}"/>
                  </a:ext>
                </a:extLst>
              </p:cNvPr>
              <p:cNvSpPr>
                <a:spLocks noChangeArrowheads="1"/>
              </p:cNvSpPr>
              <p:nvPr/>
            </p:nvSpPr>
            <p:spPr bwMode="auto">
              <a:xfrm>
                <a:off x="1880230" y="1403966"/>
                <a:ext cx="133851" cy="292126"/>
              </a:xfrm>
              <a:custGeom>
                <a:avLst/>
                <a:gdLst/>
                <a:ahLst/>
                <a:cxnLst/>
                <a:rect l="0" t="0" r="0" b="0"/>
                <a:pathLst>
                  <a:path w="13385" h="29213"/>
                </a:pathLst>
              </a:custGeom>
              <a:ln w="1000">
                <a:round/>
                <a:headEnd/>
                <a:tailEnd/>
              </a:ln>
            </p:spPr>
          </p:sp>
          <p:sp>
            <p:nvSpPr>
              <p:cNvPr id="390" name="map0-fr-cvl">
                <a:extLst>
                  <a:ext uri="{FF2B5EF4-FFF2-40B4-BE49-F238E27FC236}">
                    <a16:creationId xmlns:a16="http://schemas.microsoft.com/office/drawing/2014/main" id="{F5B86383-049F-A040-9E34-6A7B81F42120}"/>
                  </a:ext>
                </a:extLst>
              </p:cNvPr>
              <p:cNvSpPr>
                <a:spLocks noChangeArrowheads="1"/>
              </p:cNvSpPr>
              <p:nvPr/>
            </p:nvSpPr>
            <p:spPr bwMode="auto">
              <a:xfrm>
                <a:off x="815287" y="380547"/>
                <a:ext cx="364425" cy="455287"/>
              </a:xfrm>
              <a:custGeom>
                <a:avLst/>
                <a:gdLst/>
                <a:ahLst/>
                <a:cxnLst/>
                <a:rect l="0" t="0" r="0" b="0"/>
                <a:pathLst>
                  <a:path w="36443" h="45529">
                    <a:moveTo>
                      <a:pt x="17488" y="0"/>
                    </a:moveTo>
                    <a:lnTo>
                      <a:pt x="17488" y="0"/>
                    </a:lnTo>
                    <a:close/>
                    <a:moveTo>
                      <a:pt x="17488" y="0"/>
                    </a:moveTo>
                    <a:lnTo>
                      <a:pt x="17195" y="293"/>
                    </a:lnTo>
                    <a:lnTo>
                      <a:pt x="17195" y="1270"/>
                    </a:lnTo>
                    <a:lnTo>
                      <a:pt x="15925" y="1856"/>
                    </a:lnTo>
                    <a:lnTo>
                      <a:pt x="15925" y="2735"/>
                    </a:lnTo>
                    <a:lnTo>
                      <a:pt x="15632" y="3126"/>
                    </a:lnTo>
                    <a:lnTo>
                      <a:pt x="14068" y="3126"/>
                    </a:lnTo>
                    <a:lnTo>
                      <a:pt x="13385" y="2931"/>
                    </a:lnTo>
                    <a:lnTo>
                      <a:pt x="11235" y="4005"/>
                    </a:lnTo>
                    <a:lnTo>
                      <a:pt x="10356" y="4005"/>
                    </a:lnTo>
                    <a:lnTo>
                      <a:pt x="9477" y="4787"/>
                    </a:lnTo>
                    <a:lnTo>
                      <a:pt x="9672" y="4982"/>
                    </a:lnTo>
                    <a:lnTo>
                      <a:pt x="9672" y="5959"/>
                    </a:lnTo>
                    <a:lnTo>
                      <a:pt x="11040" y="7034"/>
                    </a:lnTo>
                    <a:lnTo>
                      <a:pt x="11137" y="9281"/>
                    </a:lnTo>
                    <a:lnTo>
                      <a:pt x="10551" y="10063"/>
                    </a:lnTo>
                    <a:lnTo>
                      <a:pt x="9574" y="10258"/>
                    </a:lnTo>
                    <a:lnTo>
                      <a:pt x="8695" y="10747"/>
                    </a:lnTo>
                    <a:lnTo>
                      <a:pt x="8793" y="11235"/>
                    </a:lnTo>
                    <a:lnTo>
                      <a:pt x="9281" y="11821"/>
                    </a:lnTo>
                    <a:lnTo>
                      <a:pt x="9281" y="13189"/>
                    </a:lnTo>
                    <a:lnTo>
                      <a:pt x="10160" y="13775"/>
                    </a:lnTo>
                    <a:lnTo>
                      <a:pt x="9477" y="14752"/>
                    </a:lnTo>
                    <a:lnTo>
                      <a:pt x="8988" y="15534"/>
                    </a:lnTo>
                    <a:lnTo>
                      <a:pt x="9672" y="16120"/>
                    </a:lnTo>
                    <a:lnTo>
                      <a:pt x="9574" y="17390"/>
                    </a:lnTo>
                    <a:lnTo>
                      <a:pt x="9379" y="18270"/>
                    </a:lnTo>
                    <a:lnTo>
                      <a:pt x="8695" y="18270"/>
                    </a:lnTo>
                    <a:lnTo>
                      <a:pt x="8695" y="19344"/>
                    </a:lnTo>
                    <a:lnTo>
                      <a:pt x="7913" y="20419"/>
                    </a:lnTo>
                    <a:lnTo>
                      <a:pt x="7034" y="20810"/>
                    </a:lnTo>
                    <a:lnTo>
                      <a:pt x="6545" y="21298"/>
                    </a:lnTo>
                    <a:lnTo>
                      <a:pt x="6839" y="22080"/>
                    </a:lnTo>
                    <a:lnTo>
                      <a:pt x="5080" y="22568"/>
                    </a:lnTo>
                    <a:lnTo>
                      <a:pt x="4689" y="23155"/>
                    </a:lnTo>
                    <a:lnTo>
                      <a:pt x="4005" y="22666"/>
                    </a:lnTo>
                    <a:lnTo>
                      <a:pt x="4298" y="23839"/>
                    </a:lnTo>
                    <a:lnTo>
                      <a:pt x="3712" y="23839"/>
                    </a:lnTo>
                    <a:lnTo>
                      <a:pt x="2442" y="23057"/>
                    </a:lnTo>
                    <a:lnTo>
                      <a:pt x="1856" y="24229"/>
                    </a:lnTo>
                    <a:lnTo>
                      <a:pt x="2149" y="24620"/>
                    </a:lnTo>
                    <a:lnTo>
                      <a:pt x="2149" y="24913"/>
                    </a:lnTo>
                    <a:lnTo>
                      <a:pt x="1563" y="25695"/>
                    </a:lnTo>
                    <a:lnTo>
                      <a:pt x="1660" y="27063"/>
                    </a:lnTo>
                    <a:lnTo>
                      <a:pt x="683" y="28235"/>
                    </a:lnTo>
                    <a:lnTo>
                      <a:pt x="0" y="30678"/>
                    </a:lnTo>
                    <a:lnTo>
                      <a:pt x="293" y="31655"/>
                    </a:lnTo>
                    <a:lnTo>
                      <a:pt x="1465" y="31850"/>
                    </a:lnTo>
                    <a:lnTo>
                      <a:pt x="1465" y="32534"/>
                    </a:lnTo>
                    <a:lnTo>
                      <a:pt x="2833" y="33022"/>
                    </a:lnTo>
                    <a:lnTo>
                      <a:pt x="2833" y="34879"/>
                    </a:lnTo>
                    <a:lnTo>
                      <a:pt x="4591" y="34879"/>
                    </a:lnTo>
                    <a:lnTo>
                      <a:pt x="6155" y="34488"/>
                    </a:lnTo>
                    <a:lnTo>
                      <a:pt x="6057" y="33804"/>
                    </a:lnTo>
                    <a:lnTo>
                      <a:pt x="6545" y="33511"/>
                    </a:lnTo>
                    <a:lnTo>
                      <a:pt x="7034" y="34195"/>
                    </a:lnTo>
                    <a:lnTo>
                      <a:pt x="7425" y="34390"/>
                    </a:lnTo>
                    <a:lnTo>
                      <a:pt x="7816" y="35856"/>
                    </a:lnTo>
                    <a:lnTo>
                      <a:pt x="8793" y="36931"/>
                    </a:lnTo>
                    <a:lnTo>
                      <a:pt x="8988" y="37810"/>
                    </a:lnTo>
                    <a:lnTo>
                      <a:pt x="10063" y="38885"/>
                    </a:lnTo>
                    <a:lnTo>
                      <a:pt x="10063" y="39959"/>
                    </a:lnTo>
                    <a:lnTo>
                      <a:pt x="9867" y="40741"/>
                    </a:lnTo>
                    <a:lnTo>
                      <a:pt x="11528" y="42206"/>
                    </a:lnTo>
                    <a:lnTo>
                      <a:pt x="12505" y="42304"/>
                    </a:lnTo>
                    <a:lnTo>
                      <a:pt x="12896" y="43574"/>
                    </a:lnTo>
                    <a:lnTo>
                      <a:pt x="13482" y="43965"/>
                    </a:lnTo>
                    <a:lnTo>
                      <a:pt x="13385" y="44844"/>
                    </a:lnTo>
                    <a:lnTo>
                      <a:pt x="12896" y="44942"/>
                    </a:lnTo>
                    <a:lnTo>
                      <a:pt x="14557" y="45137"/>
                    </a:lnTo>
                    <a:lnTo>
                      <a:pt x="15143" y="44551"/>
                    </a:lnTo>
                    <a:lnTo>
                      <a:pt x="16120" y="45528"/>
                    </a:lnTo>
                    <a:lnTo>
                      <a:pt x="17293" y="44160"/>
                    </a:lnTo>
                    <a:lnTo>
                      <a:pt x="17879" y="44454"/>
                    </a:lnTo>
                    <a:lnTo>
                      <a:pt x="18563" y="44454"/>
                    </a:lnTo>
                    <a:lnTo>
                      <a:pt x="18758" y="44551"/>
                    </a:lnTo>
                    <a:lnTo>
                      <a:pt x="19931" y="44649"/>
                    </a:lnTo>
                    <a:lnTo>
                      <a:pt x="20224" y="43672"/>
                    </a:lnTo>
                    <a:lnTo>
                      <a:pt x="23252" y="44063"/>
                    </a:lnTo>
                    <a:lnTo>
                      <a:pt x="24425" y="44258"/>
                    </a:lnTo>
                    <a:lnTo>
                      <a:pt x="24913" y="44258"/>
                    </a:lnTo>
                    <a:lnTo>
                      <a:pt x="26379" y="44063"/>
                    </a:lnTo>
                    <a:lnTo>
                      <a:pt x="26672" y="43477"/>
                    </a:lnTo>
                    <a:lnTo>
                      <a:pt x="27454" y="42597"/>
                    </a:lnTo>
                    <a:lnTo>
                      <a:pt x="28919" y="42304"/>
                    </a:lnTo>
                    <a:lnTo>
                      <a:pt x="29701" y="42500"/>
                    </a:lnTo>
                    <a:lnTo>
                      <a:pt x="30580" y="41816"/>
                    </a:lnTo>
                    <a:lnTo>
                      <a:pt x="30482" y="41327"/>
                    </a:lnTo>
                    <a:lnTo>
                      <a:pt x="30189" y="41132"/>
                    </a:lnTo>
                    <a:lnTo>
                      <a:pt x="30189" y="40155"/>
                    </a:lnTo>
                    <a:lnTo>
                      <a:pt x="31850" y="38494"/>
                    </a:lnTo>
                    <a:lnTo>
                      <a:pt x="32436" y="39178"/>
                    </a:lnTo>
                    <a:lnTo>
                      <a:pt x="32925" y="38689"/>
                    </a:lnTo>
                    <a:lnTo>
                      <a:pt x="33413" y="38591"/>
                    </a:lnTo>
                    <a:lnTo>
                      <a:pt x="34293" y="37517"/>
                    </a:lnTo>
                    <a:lnTo>
                      <a:pt x="35660" y="37614"/>
                    </a:lnTo>
                    <a:lnTo>
                      <a:pt x="35660" y="38005"/>
                    </a:lnTo>
                    <a:lnTo>
                      <a:pt x="36149" y="36442"/>
                    </a:lnTo>
                    <a:lnTo>
                      <a:pt x="35856" y="35954"/>
                    </a:lnTo>
                    <a:lnTo>
                      <a:pt x="35954" y="35172"/>
                    </a:lnTo>
                    <a:lnTo>
                      <a:pt x="36051" y="33609"/>
                    </a:lnTo>
                    <a:lnTo>
                      <a:pt x="35367" y="32925"/>
                    </a:lnTo>
                    <a:lnTo>
                      <a:pt x="35563" y="31459"/>
                    </a:lnTo>
                    <a:lnTo>
                      <a:pt x="34977" y="30189"/>
                    </a:lnTo>
                    <a:lnTo>
                      <a:pt x="34879" y="29408"/>
                    </a:lnTo>
                    <a:lnTo>
                      <a:pt x="33804" y="28528"/>
                    </a:lnTo>
                    <a:lnTo>
                      <a:pt x="33609" y="27844"/>
                    </a:lnTo>
                    <a:lnTo>
                      <a:pt x="34195" y="27063"/>
                    </a:lnTo>
                    <a:lnTo>
                      <a:pt x="34195" y="25890"/>
                    </a:lnTo>
                    <a:lnTo>
                      <a:pt x="33413" y="25011"/>
                    </a:lnTo>
                    <a:lnTo>
                      <a:pt x="33413" y="24522"/>
                    </a:lnTo>
                    <a:lnTo>
                      <a:pt x="34586" y="24132"/>
                    </a:lnTo>
                    <a:lnTo>
                      <a:pt x="34195" y="22471"/>
                    </a:lnTo>
                    <a:lnTo>
                      <a:pt x="33413" y="21396"/>
                    </a:lnTo>
                    <a:lnTo>
                      <a:pt x="33218" y="20712"/>
                    </a:lnTo>
                    <a:lnTo>
                      <a:pt x="34488" y="20712"/>
                    </a:lnTo>
                    <a:lnTo>
                      <a:pt x="35367" y="20126"/>
                    </a:lnTo>
                    <a:lnTo>
                      <a:pt x="35367" y="19247"/>
                    </a:lnTo>
                    <a:lnTo>
                      <a:pt x="34879" y="18660"/>
                    </a:lnTo>
                    <a:lnTo>
                      <a:pt x="36442" y="17293"/>
                    </a:lnTo>
                    <a:lnTo>
                      <a:pt x="36442" y="16218"/>
                    </a:lnTo>
                    <a:lnTo>
                      <a:pt x="35660" y="15436"/>
                    </a:lnTo>
                    <a:lnTo>
                      <a:pt x="35367" y="14459"/>
                    </a:lnTo>
                    <a:lnTo>
                      <a:pt x="34293" y="13385"/>
                    </a:lnTo>
                    <a:lnTo>
                      <a:pt x="32827" y="14264"/>
                    </a:lnTo>
                    <a:lnTo>
                      <a:pt x="32632" y="13775"/>
                    </a:lnTo>
                    <a:lnTo>
                      <a:pt x="31948" y="13678"/>
                    </a:lnTo>
                    <a:lnTo>
                      <a:pt x="31850" y="14166"/>
                    </a:lnTo>
                    <a:lnTo>
                      <a:pt x="31264" y="14362"/>
                    </a:lnTo>
                    <a:lnTo>
                      <a:pt x="29603" y="14264"/>
                    </a:lnTo>
                    <a:lnTo>
                      <a:pt x="28919" y="14655"/>
                    </a:lnTo>
                    <a:lnTo>
                      <a:pt x="28431" y="14166"/>
                    </a:lnTo>
                    <a:lnTo>
                      <a:pt x="29310" y="13482"/>
                    </a:lnTo>
                    <a:lnTo>
                      <a:pt x="29310" y="12505"/>
                    </a:lnTo>
                    <a:lnTo>
                      <a:pt x="28626" y="12114"/>
                    </a:lnTo>
                    <a:lnTo>
                      <a:pt x="27942" y="11235"/>
                    </a:lnTo>
                    <a:lnTo>
                      <a:pt x="26379" y="11137"/>
                    </a:lnTo>
                    <a:lnTo>
                      <a:pt x="25695" y="10551"/>
                    </a:lnTo>
                    <a:lnTo>
                      <a:pt x="24913" y="11333"/>
                    </a:lnTo>
                    <a:lnTo>
                      <a:pt x="23155" y="11431"/>
                    </a:lnTo>
                    <a:lnTo>
                      <a:pt x="22959" y="11528"/>
                    </a:lnTo>
                    <a:lnTo>
                      <a:pt x="22862" y="9867"/>
                    </a:lnTo>
                    <a:lnTo>
                      <a:pt x="22666" y="8890"/>
                    </a:lnTo>
                    <a:lnTo>
                      <a:pt x="21396" y="8695"/>
                    </a:lnTo>
                    <a:lnTo>
                      <a:pt x="20810" y="8011"/>
                    </a:lnTo>
                    <a:lnTo>
                      <a:pt x="20614" y="6643"/>
                    </a:lnTo>
                    <a:lnTo>
                      <a:pt x="19931" y="6545"/>
                    </a:lnTo>
                    <a:lnTo>
                      <a:pt x="19735" y="5862"/>
                    </a:lnTo>
                    <a:lnTo>
                      <a:pt x="18954" y="5275"/>
                    </a:lnTo>
                    <a:lnTo>
                      <a:pt x="18465" y="4298"/>
                    </a:lnTo>
                    <a:lnTo>
                      <a:pt x="18954" y="3517"/>
                    </a:lnTo>
                    <a:lnTo>
                      <a:pt x="18465" y="3028"/>
                    </a:lnTo>
                    <a:lnTo>
                      <a:pt x="18465" y="2442"/>
                    </a:lnTo>
                    <a:lnTo>
                      <a:pt x="18758" y="1758"/>
                    </a:lnTo>
                    <a:lnTo>
                      <a:pt x="18270" y="1367"/>
                    </a:lnTo>
                    <a:lnTo>
                      <a:pt x="18074" y="586"/>
                    </a:lnTo>
                    <a:close/>
                    <a:moveTo>
                      <a:pt x="6741" y="21787"/>
                    </a:moveTo>
                    <a:lnTo>
                      <a:pt x="6741" y="21787"/>
                    </a:lnTo>
                    <a:close/>
                  </a:path>
                </a:pathLst>
              </a:custGeom>
              <a:solidFill>
                <a:srgbClr val="0078D4"/>
              </a:solidFill>
              <a:ln w="970">
                <a:solidFill>
                  <a:srgbClr val="FFFFFF">
                    <a:lumMod val="95000"/>
                    <a:lumOff val="5000"/>
                  </a:srgbClr>
                </a:solidFill>
                <a:prstDash val="sysDash"/>
                <a:round/>
                <a:headEnd/>
                <a:tailEnd/>
              </a:ln>
            </p:spPr>
          </p:sp>
          <p:sp>
            <p:nvSpPr>
              <p:cNvPr id="391" name="map0-fr-cvlBox">
                <a:extLst>
                  <a:ext uri="{FF2B5EF4-FFF2-40B4-BE49-F238E27FC236}">
                    <a16:creationId xmlns:a16="http://schemas.microsoft.com/office/drawing/2014/main" id="{43FE877A-63F2-B04D-8BB0-CB6CC30FADA7}"/>
                  </a:ext>
                </a:extLst>
              </p:cNvPr>
              <p:cNvSpPr>
                <a:spLocks noChangeArrowheads="1"/>
              </p:cNvSpPr>
              <p:nvPr/>
            </p:nvSpPr>
            <p:spPr bwMode="auto">
              <a:xfrm>
                <a:off x="815287" y="398621"/>
                <a:ext cx="364425" cy="455287"/>
              </a:xfrm>
              <a:custGeom>
                <a:avLst/>
                <a:gdLst/>
                <a:ahLst/>
                <a:cxnLst/>
                <a:rect l="0" t="0" r="0" b="0"/>
                <a:pathLst>
                  <a:path w="36443" h="45529"/>
                </a:pathLst>
              </a:custGeom>
              <a:ln w="1000">
                <a:round/>
                <a:headEnd/>
                <a:tailEnd/>
              </a:ln>
            </p:spPr>
          </p:sp>
          <p:sp>
            <p:nvSpPr>
              <p:cNvPr id="392" name="map0-fr-ges">
                <a:extLst>
                  <a:ext uri="{FF2B5EF4-FFF2-40B4-BE49-F238E27FC236}">
                    <a16:creationId xmlns:a16="http://schemas.microsoft.com/office/drawing/2014/main" id="{5F632474-FED2-274F-8835-3AA941C7B1D5}"/>
                  </a:ext>
                </a:extLst>
              </p:cNvPr>
              <p:cNvSpPr>
                <a:spLocks noChangeArrowheads="1"/>
              </p:cNvSpPr>
              <p:nvPr/>
            </p:nvSpPr>
            <p:spPr bwMode="auto">
              <a:xfrm>
                <a:off x="1210000" y="164628"/>
                <a:ext cx="555920" cy="464080"/>
              </a:xfrm>
              <a:custGeom>
                <a:avLst/>
                <a:gdLst/>
                <a:ahLst/>
                <a:cxnLst/>
                <a:rect l="0" t="0" r="0" b="0"/>
                <a:pathLst>
                  <a:path w="55592" h="46408">
                    <a:moveTo>
                      <a:pt x="15143" y="0"/>
                    </a:moveTo>
                    <a:lnTo>
                      <a:pt x="14557" y="879"/>
                    </a:lnTo>
                    <a:lnTo>
                      <a:pt x="13971" y="1367"/>
                    </a:lnTo>
                    <a:lnTo>
                      <a:pt x="13971" y="1954"/>
                    </a:lnTo>
                    <a:lnTo>
                      <a:pt x="13971" y="2637"/>
                    </a:lnTo>
                    <a:lnTo>
                      <a:pt x="13287" y="3126"/>
                    </a:lnTo>
                    <a:lnTo>
                      <a:pt x="11919" y="3614"/>
                    </a:lnTo>
                    <a:lnTo>
                      <a:pt x="11235" y="3908"/>
                    </a:lnTo>
                    <a:lnTo>
                      <a:pt x="10356" y="3224"/>
                    </a:lnTo>
                    <a:lnTo>
                      <a:pt x="9281" y="3224"/>
                    </a:lnTo>
                    <a:lnTo>
                      <a:pt x="9086" y="4298"/>
                    </a:lnTo>
                    <a:lnTo>
                      <a:pt x="9574" y="5275"/>
                    </a:lnTo>
                    <a:lnTo>
                      <a:pt x="9086" y="5764"/>
                    </a:lnTo>
                    <a:lnTo>
                      <a:pt x="8988" y="6741"/>
                    </a:lnTo>
                    <a:lnTo>
                      <a:pt x="9281" y="7132"/>
                    </a:lnTo>
                    <a:lnTo>
                      <a:pt x="8988" y="7913"/>
                    </a:lnTo>
                    <a:lnTo>
                      <a:pt x="8206" y="8402"/>
                    </a:lnTo>
                    <a:lnTo>
                      <a:pt x="8206" y="9183"/>
                    </a:lnTo>
                    <a:lnTo>
                      <a:pt x="7034" y="9379"/>
                    </a:lnTo>
                    <a:lnTo>
                      <a:pt x="6839" y="9867"/>
                    </a:lnTo>
                    <a:lnTo>
                      <a:pt x="7620" y="10258"/>
                    </a:lnTo>
                    <a:lnTo>
                      <a:pt x="7425" y="11137"/>
                    </a:lnTo>
                    <a:lnTo>
                      <a:pt x="7132" y="11821"/>
                    </a:lnTo>
                    <a:lnTo>
                      <a:pt x="7229" y="13385"/>
                    </a:lnTo>
                    <a:lnTo>
                      <a:pt x="7229" y="13873"/>
                    </a:lnTo>
                    <a:lnTo>
                      <a:pt x="6839" y="14068"/>
                    </a:lnTo>
                    <a:lnTo>
                      <a:pt x="5862" y="13385"/>
                    </a:lnTo>
                    <a:lnTo>
                      <a:pt x="5080" y="13678"/>
                    </a:lnTo>
                    <a:lnTo>
                      <a:pt x="5178" y="14264"/>
                    </a:lnTo>
                    <a:lnTo>
                      <a:pt x="3908" y="14264"/>
                    </a:lnTo>
                    <a:lnTo>
                      <a:pt x="2735" y="15143"/>
                    </a:lnTo>
                    <a:lnTo>
                      <a:pt x="2735" y="16706"/>
                    </a:lnTo>
                    <a:lnTo>
                      <a:pt x="3614" y="17293"/>
                    </a:lnTo>
                    <a:lnTo>
                      <a:pt x="3810" y="17781"/>
                    </a:lnTo>
                    <a:lnTo>
                      <a:pt x="2442" y="17977"/>
                    </a:lnTo>
                    <a:lnTo>
                      <a:pt x="2344" y="18465"/>
                    </a:lnTo>
                    <a:lnTo>
                      <a:pt x="2833" y="18856"/>
                    </a:lnTo>
                    <a:lnTo>
                      <a:pt x="2637" y="19149"/>
                    </a:lnTo>
                    <a:lnTo>
                      <a:pt x="2051" y="19442"/>
                    </a:lnTo>
                    <a:lnTo>
                      <a:pt x="2149" y="19833"/>
                    </a:lnTo>
                    <a:lnTo>
                      <a:pt x="2931" y="19833"/>
                    </a:lnTo>
                    <a:lnTo>
                      <a:pt x="3224" y="20224"/>
                    </a:lnTo>
                    <a:lnTo>
                      <a:pt x="2735" y="20614"/>
                    </a:lnTo>
                    <a:lnTo>
                      <a:pt x="2247" y="21885"/>
                    </a:lnTo>
                    <a:lnTo>
                      <a:pt x="1367" y="22275"/>
                    </a:lnTo>
                    <a:lnTo>
                      <a:pt x="977" y="22959"/>
                    </a:lnTo>
                    <a:lnTo>
                      <a:pt x="781" y="23350"/>
                    </a:lnTo>
                    <a:lnTo>
                      <a:pt x="781" y="23643"/>
                    </a:lnTo>
                    <a:lnTo>
                      <a:pt x="293" y="24034"/>
                    </a:lnTo>
                    <a:lnTo>
                      <a:pt x="195" y="24816"/>
                    </a:lnTo>
                    <a:lnTo>
                      <a:pt x="683" y="25109"/>
                    </a:lnTo>
                    <a:lnTo>
                      <a:pt x="977" y="25988"/>
                    </a:lnTo>
                    <a:lnTo>
                      <a:pt x="586" y="26574"/>
                    </a:lnTo>
                    <a:lnTo>
                      <a:pt x="879" y="26965"/>
                    </a:lnTo>
                    <a:lnTo>
                      <a:pt x="1660" y="26965"/>
                    </a:lnTo>
                    <a:lnTo>
                      <a:pt x="1660" y="27258"/>
                    </a:lnTo>
                    <a:lnTo>
                      <a:pt x="1954" y="27160"/>
                    </a:lnTo>
                    <a:lnTo>
                      <a:pt x="1758" y="27258"/>
                    </a:lnTo>
                    <a:lnTo>
                      <a:pt x="1758" y="27454"/>
                    </a:lnTo>
                    <a:lnTo>
                      <a:pt x="879" y="27747"/>
                    </a:lnTo>
                    <a:lnTo>
                      <a:pt x="879" y="28528"/>
                    </a:lnTo>
                    <a:lnTo>
                      <a:pt x="390" y="29017"/>
                    </a:lnTo>
                    <a:lnTo>
                      <a:pt x="0" y="31264"/>
                    </a:lnTo>
                    <a:lnTo>
                      <a:pt x="390" y="31557"/>
                    </a:lnTo>
                    <a:lnTo>
                      <a:pt x="1172" y="31557"/>
                    </a:lnTo>
                    <a:lnTo>
                      <a:pt x="2637" y="33218"/>
                    </a:lnTo>
                    <a:lnTo>
                      <a:pt x="2540" y="34879"/>
                    </a:lnTo>
                    <a:lnTo>
                      <a:pt x="3614" y="35660"/>
                    </a:lnTo>
                    <a:lnTo>
                      <a:pt x="4201" y="35270"/>
                    </a:lnTo>
                    <a:lnTo>
                      <a:pt x="5178" y="36344"/>
                    </a:lnTo>
                    <a:lnTo>
                      <a:pt x="5275" y="37517"/>
                    </a:lnTo>
                    <a:lnTo>
                      <a:pt x="6252" y="38982"/>
                    </a:lnTo>
                    <a:lnTo>
                      <a:pt x="8695" y="39178"/>
                    </a:lnTo>
                    <a:lnTo>
                      <a:pt x="9867" y="38591"/>
                    </a:lnTo>
                    <a:lnTo>
                      <a:pt x="10160" y="39178"/>
                    </a:lnTo>
                    <a:lnTo>
                      <a:pt x="10649" y="39275"/>
                    </a:lnTo>
                    <a:lnTo>
                      <a:pt x="10942" y="38591"/>
                    </a:lnTo>
                    <a:lnTo>
                      <a:pt x="12896" y="38591"/>
                    </a:lnTo>
                    <a:lnTo>
                      <a:pt x="13678" y="38103"/>
                    </a:lnTo>
                    <a:lnTo>
                      <a:pt x="13775" y="37321"/>
                    </a:lnTo>
                    <a:lnTo>
                      <a:pt x="15534" y="37321"/>
                    </a:lnTo>
                    <a:lnTo>
                      <a:pt x="15827" y="37517"/>
                    </a:lnTo>
                    <a:lnTo>
                      <a:pt x="16511" y="37908"/>
                    </a:lnTo>
                    <a:lnTo>
                      <a:pt x="17586" y="38982"/>
                    </a:lnTo>
                    <a:lnTo>
                      <a:pt x="18954" y="40936"/>
                    </a:lnTo>
                    <a:lnTo>
                      <a:pt x="18172" y="41718"/>
                    </a:lnTo>
                    <a:lnTo>
                      <a:pt x="18758" y="42109"/>
                    </a:lnTo>
                    <a:lnTo>
                      <a:pt x="18758" y="43086"/>
                    </a:lnTo>
                    <a:lnTo>
                      <a:pt x="19735" y="43086"/>
                    </a:lnTo>
                    <a:lnTo>
                      <a:pt x="20028" y="43574"/>
                    </a:lnTo>
                    <a:lnTo>
                      <a:pt x="20712" y="43574"/>
                    </a:lnTo>
                    <a:lnTo>
                      <a:pt x="21298" y="43281"/>
                    </a:lnTo>
                    <a:lnTo>
                      <a:pt x="22373" y="44844"/>
                    </a:lnTo>
                    <a:lnTo>
                      <a:pt x="23643" y="44454"/>
                    </a:lnTo>
                    <a:lnTo>
                      <a:pt x="23936" y="43867"/>
                    </a:lnTo>
                    <a:lnTo>
                      <a:pt x="23936" y="43281"/>
                    </a:lnTo>
                    <a:lnTo>
                      <a:pt x="24816" y="42890"/>
                    </a:lnTo>
                    <a:lnTo>
                      <a:pt x="25793" y="43281"/>
                    </a:lnTo>
                    <a:lnTo>
                      <a:pt x="26672" y="42890"/>
                    </a:lnTo>
                    <a:lnTo>
                      <a:pt x="27258" y="42890"/>
                    </a:lnTo>
                    <a:lnTo>
                      <a:pt x="27356" y="41718"/>
                    </a:lnTo>
                    <a:lnTo>
                      <a:pt x="27747" y="41327"/>
                    </a:lnTo>
                    <a:lnTo>
                      <a:pt x="27160" y="41327"/>
                    </a:lnTo>
                    <a:lnTo>
                      <a:pt x="27063" y="40545"/>
                    </a:lnTo>
                    <a:lnTo>
                      <a:pt x="27942" y="40448"/>
                    </a:lnTo>
                    <a:lnTo>
                      <a:pt x="27942" y="39959"/>
                    </a:lnTo>
                    <a:lnTo>
                      <a:pt x="28821" y="39959"/>
                    </a:lnTo>
                    <a:lnTo>
                      <a:pt x="28821" y="39178"/>
                    </a:lnTo>
                    <a:lnTo>
                      <a:pt x="29505" y="38885"/>
                    </a:lnTo>
                    <a:lnTo>
                      <a:pt x="29310" y="38396"/>
                    </a:lnTo>
                    <a:lnTo>
                      <a:pt x="29505" y="38298"/>
                    </a:lnTo>
                    <a:lnTo>
                      <a:pt x="29896" y="38103"/>
                    </a:lnTo>
                    <a:lnTo>
                      <a:pt x="29603" y="37712"/>
                    </a:lnTo>
                    <a:lnTo>
                      <a:pt x="29994" y="37517"/>
                    </a:lnTo>
                    <a:lnTo>
                      <a:pt x="30385" y="38005"/>
                    </a:lnTo>
                    <a:lnTo>
                      <a:pt x="30971" y="37614"/>
                    </a:lnTo>
                    <a:lnTo>
                      <a:pt x="31166" y="37028"/>
                    </a:lnTo>
                    <a:lnTo>
                      <a:pt x="32339" y="36833"/>
                    </a:lnTo>
                    <a:lnTo>
                      <a:pt x="32632" y="37028"/>
                    </a:lnTo>
                    <a:lnTo>
                      <a:pt x="32534" y="37712"/>
                    </a:lnTo>
                    <a:lnTo>
                      <a:pt x="33316" y="38298"/>
                    </a:lnTo>
                    <a:lnTo>
                      <a:pt x="33804" y="38201"/>
                    </a:lnTo>
                    <a:lnTo>
                      <a:pt x="34390" y="37810"/>
                    </a:lnTo>
                    <a:lnTo>
                      <a:pt x="35660" y="37810"/>
                    </a:lnTo>
                    <a:lnTo>
                      <a:pt x="36540" y="38787"/>
                    </a:lnTo>
                    <a:lnTo>
                      <a:pt x="36833" y="38787"/>
                    </a:lnTo>
                    <a:lnTo>
                      <a:pt x="37321" y="38591"/>
                    </a:lnTo>
                    <a:lnTo>
                      <a:pt x="37321" y="38201"/>
                    </a:lnTo>
                    <a:lnTo>
                      <a:pt x="37810" y="37908"/>
                    </a:lnTo>
                    <a:lnTo>
                      <a:pt x="38885" y="38885"/>
                    </a:lnTo>
                    <a:lnTo>
                      <a:pt x="40839" y="39959"/>
                    </a:lnTo>
                    <a:lnTo>
                      <a:pt x="41132" y="40448"/>
                    </a:lnTo>
                    <a:lnTo>
                      <a:pt x="42109" y="40448"/>
                    </a:lnTo>
                    <a:lnTo>
                      <a:pt x="43183" y="41327"/>
                    </a:lnTo>
                    <a:lnTo>
                      <a:pt x="43379" y="41718"/>
                    </a:lnTo>
                    <a:lnTo>
                      <a:pt x="43281" y="42402"/>
                    </a:lnTo>
                    <a:lnTo>
                      <a:pt x="42988" y="42988"/>
                    </a:lnTo>
                    <a:lnTo>
                      <a:pt x="43086" y="43770"/>
                    </a:lnTo>
                    <a:lnTo>
                      <a:pt x="43965" y="43574"/>
                    </a:lnTo>
                    <a:lnTo>
                      <a:pt x="44454" y="45528"/>
                    </a:lnTo>
                    <a:lnTo>
                      <a:pt x="45137" y="45431"/>
                    </a:lnTo>
                    <a:lnTo>
                      <a:pt x="45040" y="46114"/>
                    </a:lnTo>
                    <a:lnTo>
                      <a:pt x="45431" y="46408"/>
                    </a:lnTo>
                    <a:lnTo>
                      <a:pt x="47678" y="46408"/>
                    </a:lnTo>
                    <a:lnTo>
                      <a:pt x="48752" y="45528"/>
                    </a:lnTo>
                    <a:lnTo>
                      <a:pt x="48850" y="44160"/>
                    </a:lnTo>
                    <a:lnTo>
                      <a:pt x="49436" y="43379"/>
                    </a:lnTo>
                    <a:lnTo>
                      <a:pt x="48655" y="42500"/>
                    </a:lnTo>
                    <a:lnTo>
                      <a:pt x="48264" y="41522"/>
                    </a:lnTo>
                    <a:lnTo>
                      <a:pt x="48752" y="40839"/>
                    </a:lnTo>
                    <a:lnTo>
                      <a:pt x="48752" y="39373"/>
                    </a:lnTo>
                    <a:lnTo>
                      <a:pt x="49045" y="38591"/>
                    </a:lnTo>
                    <a:lnTo>
                      <a:pt x="49045" y="37419"/>
                    </a:lnTo>
                    <a:lnTo>
                      <a:pt x="49534" y="36637"/>
                    </a:lnTo>
                    <a:lnTo>
                      <a:pt x="48948" y="35856"/>
                    </a:lnTo>
                    <a:lnTo>
                      <a:pt x="48850" y="33902"/>
                    </a:lnTo>
                    <a:lnTo>
                      <a:pt x="50413" y="30775"/>
                    </a:lnTo>
                    <a:lnTo>
                      <a:pt x="50316" y="29114"/>
                    </a:lnTo>
                    <a:lnTo>
                      <a:pt x="51000" y="26770"/>
                    </a:lnTo>
                    <a:lnTo>
                      <a:pt x="51195" y="24718"/>
                    </a:lnTo>
                    <a:lnTo>
                      <a:pt x="52758" y="23545"/>
                    </a:lnTo>
                    <a:lnTo>
                      <a:pt x="52758" y="22862"/>
                    </a:lnTo>
                    <a:lnTo>
                      <a:pt x="53344" y="21982"/>
                    </a:lnTo>
                    <a:lnTo>
                      <a:pt x="53833" y="21982"/>
                    </a:lnTo>
                    <a:lnTo>
                      <a:pt x="54321" y="21494"/>
                    </a:lnTo>
                    <a:lnTo>
                      <a:pt x="54224" y="20419"/>
                    </a:lnTo>
                    <a:lnTo>
                      <a:pt x="54810" y="19051"/>
                    </a:lnTo>
                    <a:lnTo>
                      <a:pt x="55591" y="18856"/>
                    </a:lnTo>
                    <a:lnTo>
                      <a:pt x="54810" y="18172"/>
                    </a:lnTo>
                    <a:lnTo>
                      <a:pt x="53247" y="17977"/>
                    </a:lnTo>
                    <a:lnTo>
                      <a:pt x="51977" y="17390"/>
                    </a:lnTo>
                    <a:lnTo>
                      <a:pt x="51000" y="17879"/>
                    </a:lnTo>
                    <a:lnTo>
                      <a:pt x="50511" y="17390"/>
                    </a:lnTo>
                    <a:lnTo>
                      <a:pt x="49925" y="17390"/>
                    </a:lnTo>
                    <a:lnTo>
                      <a:pt x="48752" y="17683"/>
                    </a:lnTo>
                    <a:lnTo>
                      <a:pt x="48655" y="17683"/>
                    </a:lnTo>
                    <a:lnTo>
                      <a:pt x="48264" y="17097"/>
                    </a:lnTo>
                    <a:lnTo>
                      <a:pt x="46994" y="16413"/>
                    </a:lnTo>
                    <a:lnTo>
                      <a:pt x="46603" y="15729"/>
                    </a:lnTo>
                    <a:lnTo>
                      <a:pt x="45235" y="15827"/>
                    </a:lnTo>
                    <a:lnTo>
                      <a:pt x="44356" y="16609"/>
                    </a:lnTo>
                    <a:lnTo>
                      <a:pt x="42304" y="16706"/>
                    </a:lnTo>
                    <a:lnTo>
                      <a:pt x="41718" y="16218"/>
                    </a:lnTo>
                    <a:lnTo>
                      <a:pt x="41132" y="15534"/>
                    </a:lnTo>
                    <a:lnTo>
                      <a:pt x="40057" y="15143"/>
                    </a:lnTo>
                    <a:lnTo>
                      <a:pt x="39178" y="15436"/>
                    </a:lnTo>
                    <a:lnTo>
                      <a:pt x="39178" y="16218"/>
                    </a:lnTo>
                    <a:lnTo>
                      <a:pt x="38103" y="16316"/>
                    </a:lnTo>
                    <a:lnTo>
                      <a:pt x="37517" y="15143"/>
                    </a:lnTo>
                    <a:lnTo>
                      <a:pt x="37224" y="15045"/>
                    </a:lnTo>
                    <a:lnTo>
                      <a:pt x="37224" y="14166"/>
                    </a:lnTo>
                    <a:lnTo>
                      <a:pt x="36344" y="13873"/>
                    </a:lnTo>
                    <a:lnTo>
                      <a:pt x="36344" y="12408"/>
                    </a:lnTo>
                    <a:lnTo>
                      <a:pt x="35660" y="11821"/>
                    </a:lnTo>
                    <a:lnTo>
                      <a:pt x="34390" y="11235"/>
                    </a:lnTo>
                    <a:lnTo>
                      <a:pt x="33804" y="11235"/>
                    </a:lnTo>
                    <a:lnTo>
                      <a:pt x="33609" y="11333"/>
                    </a:lnTo>
                    <a:lnTo>
                      <a:pt x="33022" y="11333"/>
                    </a:lnTo>
                    <a:lnTo>
                      <a:pt x="32241" y="10649"/>
                    </a:lnTo>
                    <a:lnTo>
                      <a:pt x="31264" y="10649"/>
                    </a:lnTo>
                    <a:lnTo>
                      <a:pt x="30580" y="11235"/>
                    </a:lnTo>
                    <a:lnTo>
                      <a:pt x="30385" y="11528"/>
                    </a:lnTo>
                    <a:lnTo>
                      <a:pt x="29408" y="11528"/>
                    </a:lnTo>
                    <a:lnTo>
                      <a:pt x="29017" y="11235"/>
                    </a:lnTo>
                    <a:lnTo>
                      <a:pt x="28919" y="11235"/>
                    </a:lnTo>
                    <a:lnTo>
                      <a:pt x="28040" y="11235"/>
                    </a:lnTo>
                    <a:lnTo>
                      <a:pt x="26965" y="9965"/>
                    </a:lnTo>
                    <a:lnTo>
                      <a:pt x="25597" y="9965"/>
                    </a:lnTo>
                    <a:lnTo>
                      <a:pt x="24913" y="10649"/>
                    </a:lnTo>
                    <a:lnTo>
                      <a:pt x="23839" y="10747"/>
                    </a:lnTo>
                    <a:lnTo>
                      <a:pt x="23448" y="11137"/>
                    </a:lnTo>
                    <a:lnTo>
                      <a:pt x="23155" y="11137"/>
                    </a:lnTo>
                    <a:lnTo>
                      <a:pt x="22862" y="9965"/>
                    </a:lnTo>
                    <a:lnTo>
                      <a:pt x="22373" y="9477"/>
                    </a:lnTo>
                    <a:lnTo>
                      <a:pt x="21591" y="9379"/>
                    </a:lnTo>
                    <a:lnTo>
                      <a:pt x="21396" y="8109"/>
                    </a:lnTo>
                    <a:lnTo>
                      <a:pt x="20908" y="7816"/>
                    </a:lnTo>
                    <a:lnTo>
                      <a:pt x="19247" y="7620"/>
                    </a:lnTo>
                    <a:lnTo>
                      <a:pt x="18856" y="6839"/>
                    </a:lnTo>
                    <a:lnTo>
                      <a:pt x="18367" y="6448"/>
                    </a:lnTo>
                    <a:lnTo>
                      <a:pt x="16413" y="6252"/>
                    </a:lnTo>
                    <a:lnTo>
                      <a:pt x="16316" y="4885"/>
                    </a:lnTo>
                    <a:lnTo>
                      <a:pt x="16609" y="4591"/>
                    </a:lnTo>
                    <a:lnTo>
                      <a:pt x="16609" y="4005"/>
                    </a:lnTo>
                    <a:lnTo>
                      <a:pt x="15632" y="3419"/>
                    </a:lnTo>
                    <a:lnTo>
                      <a:pt x="15827" y="2833"/>
                    </a:lnTo>
                    <a:lnTo>
                      <a:pt x="16022" y="2247"/>
                    </a:lnTo>
                    <a:lnTo>
                      <a:pt x="15632" y="1856"/>
                    </a:lnTo>
                    <a:lnTo>
                      <a:pt x="16218" y="1172"/>
                    </a:lnTo>
                    <a:lnTo>
                      <a:pt x="16218" y="97"/>
                    </a:lnTo>
                    <a:lnTo>
                      <a:pt x="16022"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393" name="map0-fr-gesBox">
                <a:extLst>
                  <a:ext uri="{FF2B5EF4-FFF2-40B4-BE49-F238E27FC236}">
                    <a16:creationId xmlns:a16="http://schemas.microsoft.com/office/drawing/2014/main" id="{53952205-F87B-5843-96E6-2A17579FAB73}"/>
                  </a:ext>
                </a:extLst>
              </p:cNvPr>
              <p:cNvSpPr>
                <a:spLocks noChangeArrowheads="1"/>
              </p:cNvSpPr>
              <p:nvPr/>
            </p:nvSpPr>
            <p:spPr bwMode="auto">
              <a:xfrm>
                <a:off x="1210000" y="182701"/>
                <a:ext cx="555920" cy="465057"/>
              </a:xfrm>
              <a:custGeom>
                <a:avLst/>
                <a:gdLst/>
                <a:ahLst/>
                <a:cxnLst/>
                <a:rect l="0" t="0" r="0" b="0"/>
                <a:pathLst>
                  <a:path w="55592" h="46506"/>
                </a:pathLst>
              </a:custGeom>
              <a:ln w="1000">
                <a:round/>
                <a:headEnd/>
                <a:tailEnd/>
              </a:ln>
            </p:spPr>
          </p:sp>
          <p:sp>
            <p:nvSpPr>
              <p:cNvPr id="394" name="map0-fr-gufBox">
                <a:extLst>
                  <a:ext uri="{FF2B5EF4-FFF2-40B4-BE49-F238E27FC236}">
                    <a16:creationId xmlns:a16="http://schemas.microsoft.com/office/drawing/2014/main" id="{1CEBB96B-C66C-E049-9480-6B88EEF77C93}"/>
                  </a:ext>
                </a:extLst>
              </p:cNvPr>
              <p:cNvSpPr>
                <a:spLocks noChangeArrowheads="1"/>
              </p:cNvSpPr>
              <p:nvPr/>
            </p:nvSpPr>
            <p:spPr bwMode="auto">
              <a:xfrm>
                <a:off x="304310" y="1304310"/>
                <a:ext cx="147529" cy="184655"/>
              </a:xfrm>
              <a:custGeom>
                <a:avLst/>
                <a:gdLst/>
                <a:ahLst/>
                <a:cxnLst/>
                <a:rect l="0" t="0" r="0" b="0"/>
                <a:pathLst>
                  <a:path w="14753" h="18466"/>
                </a:pathLst>
              </a:custGeom>
              <a:ln w="1000">
                <a:round/>
                <a:headEnd/>
                <a:tailEnd/>
              </a:ln>
            </p:spPr>
          </p:sp>
          <p:sp>
            <p:nvSpPr>
              <p:cNvPr id="395" name="map0-fr-guaBox">
                <a:extLst>
                  <a:ext uri="{FF2B5EF4-FFF2-40B4-BE49-F238E27FC236}">
                    <a16:creationId xmlns:a16="http://schemas.microsoft.com/office/drawing/2014/main" id="{4A5CD7B4-7BE7-574F-B5EF-A8D70784BB93}"/>
                  </a:ext>
                </a:extLst>
              </p:cNvPr>
              <p:cNvSpPr>
                <a:spLocks noChangeArrowheads="1"/>
              </p:cNvSpPr>
              <p:nvPr/>
            </p:nvSpPr>
            <p:spPr bwMode="auto">
              <a:xfrm>
                <a:off x="265230" y="808966"/>
                <a:ext cx="203218" cy="177816"/>
              </a:xfrm>
              <a:custGeom>
                <a:avLst/>
                <a:gdLst/>
                <a:ahLst/>
                <a:cxnLst/>
                <a:rect l="0" t="0" r="0" b="0"/>
                <a:pathLst>
                  <a:path w="20322" h="17782"/>
                </a:pathLst>
              </a:custGeom>
              <a:ln w="1000">
                <a:round/>
                <a:headEnd/>
                <a:tailEnd/>
              </a:ln>
            </p:spPr>
          </p:sp>
          <p:sp>
            <p:nvSpPr>
              <p:cNvPr id="396" name="map0-fr-hdf">
                <a:extLst>
                  <a:ext uri="{FF2B5EF4-FFF2-40B4-BE49-F238E27FC236}">
                    <a16:creationId xmlns:a16="http://schemas.microsoft.com/office/drawing/2014/main" id="{97F5DFFF-751C-874E-9C38-D3CCE360EAA2}"/>
                  </a:ext>
                </a:extLst>
              </p:cNvPr>
              <p:cNvSpPr>
                <a:spLocks noChangeArrowheads="1"/>
              </p:cNvSpPr>
              <p:nvPr/>
            </p:nvSpPr>
            <p:spPr bwMode="auto">
              <a:xfrm>
                <a:off x="974540" y="5374"/>
                <a:ext cx="331207" cy="390805"/>
              </a:xfrm>
              <a:custGeom>
                <a:avLst/>
                <a:gdLst/>
                <a:ahLst/>
                <a:cxnLst/>
                <a:rect l="0" t="0" r="0" b="0"/>
                <a:pathLst>
                  <a:path w="33121" h="39080">
                    <a:moveTo>
                      <a:pt x="13482" y="0"/>
                    </a:moveTo>
                    <a:lnTo>
                      <a:pt x="11528" y="879"/>
                    </a:lnTo>
                    <a:lnTo>
                      <a:pt x="8597" y="1367"/>
                    </a:lnTo>
                    <a:lnTo>
                      <a:pt x="8402" y="1367"/>
                    </a:lnTo>
                    <a:lnTo>
                      <a:pt x="5080" y="1954"/>
                    </a:lnTo>
                    <a:lnTo>
                      <a:pt x="2442" y="4005"/>
                    </a:lnTo>
                    <a:lnTo>
                      <a:pt x="2442" y="12408"/>
                    </a:lnTo>
                    <a:lnTo>
                      <a:pt x="2247" y="14362"/>
                    </a:lnTo>
                    <a:lnTo>
                      <a:pt x="3614" y="15534"/>
                    </a:lnTo>
                    <a:lnTo>
                      <a:pt x="3614" y="16218"/>
                    </a:lnTo>
                    <a:lnTo>
                      <a:pt x="1954" y="15241"/>
                    </a:lnTo>
                    <a:lnTo>
                      <a:pt x="0" y="17586"/>
                    </a:lnTo>
                    <a:lnTo>
                      <a:pt x="488" y="17879"/>
                    </a:lnTo>
                    <a:lnTo>
                      <a:pt x="1172" y="17781"/>
                    </a:lnTo>
                    <a:lnTo>
                      <a:pt x="1465" y="18367"/>
                    </a:lnTo>
                    <a:lnTo>
                      <a:pt x="4103" y="21005"/>
                    </a:lnTo>
                    <a:lnTo>
                      <a:pt x="4298" y="22080"/>
                    </a:lnTo>
                    <a:lnTo>
                      <a:pt x="4885" y="23155"/>
                    </a:lnTo>
                    <a:lnTo>
                      <a:pt x="4689" y="23350"/>
                    </a:lnTo>
                    <a:lnTo>
                      <a:pt x="4298" y="23839"/>
                    </a:lnTo>
                    <a:lnTo>
                      <a:pt x="4103" y="24425"/>
                    </a:lnTo>
                    <a:lnTo>
                      <a:pt x="4494" y="24425"/>
                    </a:lnTo>
                    <a:lnTo>
                      <a:pt x="4298" y="25109"/>
                    </a:lnTo>
                    <a:lnTo>
                      <a:pt x="4103" y="26281"/>
                    </a:lnTo>
                    <a:lnTo>
                      <a:pt x="4396" y="26867"/>
                    </a:lnTo>
                    <a:lnTo>
                      <a:pt x="4396" y="27844"/>
                    </a:lnTo>
                    <a:lnTo>
                      <a:pt x="4982" y="27844"/>
                    </a:lnTo>
                    <a:lnTo>
                      <a:pt x="4298" y="29114"/>
                    </a:lnTo>
                    <a:lnTo>
                      <a:pt x="4201" y="29603"/>
                    </a:lnTo>
                    <a:lnTo>
                      <a:pt x="4689" y="30091"/>
                    </a:lnTo>
                    <a:lnTo>
                      <a:pt x="4885" y="31557"/>
                    </a:lnTo>
                    <a:lnTo>
                      <a:pt x="5178" y="31948"/>
                    </a:lnTo>
                    <a:lnTo>
                      <a:pt x="4787" y="32143"/>
                    </a:lnTo>
                    <a:lnTo>
                      <a:pt x="4298" y="31752"/>
                    </a:lnTo>
                    <a:lnTo>
                      <a:pt x="4103" y="32534"/>
                    </a:lnTo>
                    <a:lnTo>
                      <a:pt x="4787" y="33609"/>
                    </a:lnTo>
                    <a:lnTo>
                      <a:pt x="6448" y="33706"/>
                    </a:lnTo>
                    <a:lnTo>
                      <a:pt x="7522" y="33609"/>
                    </a:lnTo>
                    <a:lnTo>
                      <a:pt x="8304" y="33022"/>
                    </a:lnTo>
                    <a:lnTo>
                      <a:pt x="9770" y="34000"/>
                    </a:lnTo>
                    <a:lnTo>
                      <a:pt x="10454" y="33804"/>
                    </a:lnTo>
                    <a:lnTo>
                      <a:pt x="11137" y="33511"/>
                    </a:lnTo>
                    <a:lnTo>
                      <a:pt x="13775" y="34977"/>
                    </a:lnTo>
                    <a:lnTo>
                      <a:pt x="14166" y="35367"/>
                    </a:lnTo>
                    <a:lnTo>
                      <a:pt x="14850" y="34879"/>
                    </a:lnTo>
                    <a:lnTo>
                      <a:pt x="15827" y="35563"/>
                    </a:lnTo>
                    <a:lnTo>
                      <a:pt x="16413" y="35465"/>
                    </a:lnTo>
                    <a:lnTo>
                      <a:pt x="16706" y="34977"/>
                    </a:lnTo>
                    <a:lnTo>
                      <a:pt x="17586" y="35465"/>
                    </a:lnTo>
                    <a:lnTo>
                      <a:pt x="18563" y="35074"/>
                    </a:lnTo>
                    <a:lnTo>
                      <a:pt x="19247" y="35270"/>
                    </a:lnTo>
                    <a:lnTo>
                      <a:pt x="19833" y="34781"/>
                    </a:lnTo>
                    <a:lnTo>
                      <a:pt x="20126" y="34586"/>
                    </a:lnTo>
                    <a:lnTo>
                      <a:pt x="20810" y="35074"/>
                    </a:lnTo>
                    <a:lnTo>
                      <a:pt x="21005" y="36344"/>
                    </a:lnTo>
                    <a:lnTo>
                      <a:pt x="22568" y="37908"/>
                    </a:lnTo>
                    <a:lnTo>
                      <a:pt x="23155" y="38103"/>
                    </a:lnTo>
                    <a:lnTo>
                      <a:pt x="23448" y="38885"/>
                    </a:lnTo>
                    <a:lnTo>
                      <a:pt x="24425" y="39080"/>
                    </a:lnTo>
                    <a:lnTo>
                      <a:pt x="24522" y="38885"/>
                    </a:lnTo>
                    <a:lnTo>
                      <a:pt x="24913" y="38201"/>
                    </a:lnTo>
                    <a:lnTo>
                      <a:pt x="25793" y="37810"/>
                    </a:lnTo>
                    <a:lnTo>
                      <a:pt x="26281" y="36540"/>
                    </a:lnTo>
                    <a:lnTo>
                      <a:pt x="26770" y="36149"/>
                    </a:lnTo>
                    <a:lnTo>
                      <a:pt x="26477" y="35758"/>
                    </a:lnTo>
                    <a:lnTo>
                      <a:pt x="25695" y="35758"/>
                    </a:lnTo>
                    <a:lnTo>
                      <a:pt x="25597" y="35367"/>
                    </a:lnTo>
                    <a:lnTo>
                      <a:pt x="26183" y="35074"/>
                    </a:lnTo>
                    <a:lnTo>
                      <a:pt x="26379" y="34781"/>
                    </a:lnTo>
                    <a:lnTo>
                      <a:pt x="25890" y="34390"/>
                    </a:lnTo>
                    <a:lnTo>
                      <a:pt x="25988" y="33902"/>
                    </a:lnTo>
                    <a:lnTo>
                      <a:pt x="27356" y="33706"/>
                    </a:lnTo>
                    <a:lnTo>
                      <a:pt x="27160" y="33218"/>
                    </a:lnTo>
                    <a:lnTo>
                      <a:pt x="26281" y="32632"/>
                    </a:lnTo>
                    <a:lnTo>
                      <a:pt x="26281" y="31068"/>
                    </a:lnTo>
                    <a:lnTo>
                      <a:pt x="27454" y="30189"/>
                    </a:lnTo>
                    <a:lnTo>
                      <a:pt x="28724" y="30189"/>
                    </a:lnTo>
                    <a:lnTo>
                      <a:pt x="28626" y="29603"/>
                    </a:lnTo>
                    <a:lnTo>
                      <a:pt x="29310" y="29310"/>
                    </a:lnTo>
                    <a:lnTo>
                      <a:pt x="30385" y="29994"/>
                    </a:lnTo>
                    <a:lnTo>
                      <a:pt x="30775" y="29798"/>
                    </a:lnTo>
                    <a:lnTo>
                      <a:pt x="30678" y="27747"/>
                    </a:lnTo>
                    <a:lnTo>
                      <a:pt x="31166" y="26183"/>
                    </a:lnTo>
                    <a:lnTo>
                      <a:pt x="30385" y="25793"/>
                    </a:lnTo>
                    <a:lnTo>
                      <a:pt x="30580" y="25304"/>
                    </a:lnTo>
                    <a:lnTo>
                      <a:pt x="31655" y="25109"/>
                    </a:lnTo>
                    <a:lnTo>
                      <a:pt x="31655" y="24327"/>
                    </a:lnTo>
                    <a:lnTo>
                      <a:pt x="32534" y="23839"/>
                    </a:lnTo>
                    <a:lnTo>
                      <a:pt x="32827" y="23057"/>
                    </a:lnTo>
                    <a:lnTo>
                      <a:pt x="32534" y="22666"/>
                    </a:lnTo>
                    <a:lnTo>
                      <a:pt x="32534" y="21689"/>
                    </a:lnTo>
                    <a:lnTo>
                      <a:pt x="33120" y="21201"/>
                    </a:lnTo>
                    <a:lnTo>
                      <a:pt x="32534" y="20224"/>
                    </a:lnTo>
                    <a:lnTo>
                      <a:pt x="32729" y="19149"/>
                    </a:lnTo>
                    <a:lnTo>
                      <a:pt x="31557" y="19149"/>
                    </a:lnTo>
                    <a:lnTo>
                      <a:pt x="31362" y="18563"/>
                    </a:lnTo>
                    <a:lnTo>
                      <a:pt x="32632" y="17781"/>
                    </a:lnTo>
                    <a:lnTo>
                      <a:pt x="32436" y="16706"/>
                    </a:lnTo>
                    <a:lnTo>
                      <a:pt x="31264" y="16413"/>
                    </a:lnTo>
                    <a:lnTo>
                      <a:pt x="31557" y="16022"/>
                    </a:lnTo>
                    <a:lnTo>
                      <a:pt x="31557" y="15241"/>
                    </a:lnTo>
                    <a:lnTo>
                      <a:pt x="32436" y="14557"/>
                    </a:lnTo>
                    <a:lnTo>
                      <a:pt x="32241" y="14068"/>
                    </a:lnTo>
                    <a:lnTo>
                      <a:pt x="30287" y="12603"/>
                    </a:lnTo>
                    <a:lnTo>
                      <a:pt x="26965" y="12798"/>
                    </a:lnTo>
                    <a:lnTo>
                      <a:pt x="26574" y="13385"/>
                    </a:lnTo>
                    <a:lnTo>
                      <a:pt x="26183" y="13385"/>
                    </a:lnTo>
                    <a:lnTo>
                      <a:pt x="26183" y="11235"/>
                    </a:lnTo>
                    <a:lnTo>
                      <a:pt x="25304" y="10160"/>
                    </a:lnTo>
                    <a:lnTo>
                      <a:pt x="24522" y="10258"/>
                    </a:lnTo>
                    <a:lnTo>
                      <a:pt x="24132" y="9770"/>
                    </a:lnTo>
                    <a:lnTo>
                      <a:pt x="22862" y="10356"/>
                    </a:lnTo>
                    <a:lnTo>
                      <a:pt x="22471" y="9867"/>
                    </a:lnTo>
                    <a:lnTo>
                      <a:pt x="21689" y="9770"/>
                    </a:lnTo>
                    <a:lnTo>
                      <a:pt x="21396" y="8988"/>
                    </a:lnTo>
                    <a:lnTo>
                      <a:pt x="21396" y="6545"/>
                    </a:lnTo>
                    <a:lnTo>
                      <a:pt x="20810" y="6350"/>
                    </a:lnTo>
                    <a:lnTo>
                      <a:pt x="20712" y="5959"/>
                    </a:lnTo>
                    <a:lnTo>
                      <a:pt x="20419" y="5959"/>
                    </a:lnTo>
                    <a:lnTo>
                      <a:pt x="20224" y="5275"/>
                    </a:lnTo>
                    <a:lnTo>
                      <a:pt x="19442" y="5275"/>
                    </a:lnTo>
                    <a:lnTo>
                      <a:pt x="17977" y="5764"/>
                    </a:lnTo>
                    <a:lnTo>
                      <a:pt x="17293" y="6643"/>
                    </a:lnTo>
                    <a:lnTo>
                      <a:pt x="16609" y="6643"/>
                    </a:lnTo>
                    <a:lnTo>
                      <a:pt x="16022" y="6057"/>
                    </a:lnTo>
                    <a:lnTo>
                      <a:pt x="15925" y="5373"/>
                    </a:lnTo>
                    <a:lnTo>
                      <a:pt x="15339" y="4787"/>
                    </a:lnTo>
                    <a:lnTo>
                      <a:pt x="14459" y="4787"/>
                    </a:lnTo>
                    <a:lnTo>
                      <a:pt x="14068" y="4103"/>
                    </a:lnTo>
                    <a:lnTo>
                      <a:pt x="14068" y="3028"/>
                    </a:lnTo>
                    <a:lnTo>
                      <a:pt x="14459" y="2442"/>
                    </a:lnTo>
                    <a:lnTo>
                      <a:pt x="14264" y="1563"/>
                    </a:lnTo>
                    <a:close/>
                    <a:moveTo>
                      <a:pt x="8402" y="1367"/>
                    </a:moveTo>
                    <a:lnTo>
                      <a:pt x="8402" y="136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397" name="map0-fr-hdfBox">
                <a:extLst>
                  <a:ext uri="{FF2B5EF4-FFF2-40B4-BE49-F238E27FC236}">
                    <a16:creationId xmlns:a16="http://schemas.microsoft.com/office/drawing/2014/main" id="{B15FC47A-304E-D144-9332-5B277D4F1036}"/>
                  </a:ext>
                </a:extLst>
              </p:cNvPr>
              <p:cNvSpPr>
                <a:spLocks noChangeArrowheads="1"/>
              </p:cNvSpPr>
              <p:nvPr/>
            </p:nvSpPr>
            <p:spPr bwMode="auto">
              <a:xfrm>
                <a:off x="974540" y="23448"/>
                <a:ext cx="331207" cy="390805"/>
              </a:xfrm>
              <a:custGeom>
                <a:avLst/>
                <a:gdLst/>
                <a:ahLst/>
                <a:cxnLst/>
                <a:rect l="0" t="0" r="0" b="0"/>
                <a:pathLst>
                  <a:path w="33121" h="39080"/>
                </a:pathLst>
              </a:custGeom>
              <a:ln w="1000">
                <a:round/>
                <a:headEnd/>
                <a:tailEnd/>
              </a:ln>
            </p:spPr>
          </p:sp>
          <p:sp>
            <p:nvSpPr>
              <p:cNvPr id="398" name="map0-fr-idf">
                <a:extLst>
                  <a:ext uri="{FF2B5EF4-FFF2-40B4-BE49-F238E27FC236}">
                    <a16:creationId xmlns:a16="http://schemas.microsoft.com/office/drawing/2014/main" id="{A5D11A07-FFF2-C04F-A967-861BDC8C1DDD}"/>
                  </a:ext>
                </a:extLst>
              </p:cNvPr>
              <p:cNvSpPr>
                <a:spLocks noChangeArrowheads="1"/>
              </p:cNvSpPr>
              <p:nvPr/>
            </p:nvSpPr>
            <p:spPr bwMode="auto">
              <a:xfrm>
                <a:off x="984310" y="329742"/>
                <a:ext cx="242299" cy="197356"/>
              </a:xfrm>
              <a:custGeom>
                <a:avLst/>
                <a:gdLst/>
                <a:ahLst/>
                <a:cxnLst/>
                <a:rect l="0" t="0" r="0" b="0"/>
                <a:pathLst>
                  <a:path w="24230" h="19736">
                    <a:moveTo>
                      <a:pt x="3224" y="0"/>
                    </a:moveTo>
                    <a:lnTo>
                      <a:pt x="3224" y="0"/>
                    </a:lnTo>
                    <a:close/>
                    <a:moveTo>
                      <a:pt x="3224" y="97"/>
                    </a:moveTo>
                    <a:lnTo>
                      <a:pt x="2735" y="586"/>
                    </a:lnTo>
                    <a:lnTo>
                      <a:pt x="2344" y="1954"/>
                    </a:lnTo>
                    <a:lnTo>
                      <a:pt x="1954" y="2637"/>
                    </a:lnTo>
                    <a:lnTo>
                      <a:pt x="293" y="3126"/>
                    </a:lnTo>
                    <a:lnTo>
                      <a:pt x="0" y="3419"/>
                    </a:lnTo>
                    <a:lnTo>
                      <a:pt x="293" y="3908"/>
                    </a:lnTo>
                    <a:lnTo>
                      <a:pt x="293" y="4396"/>
                    </a:lnTo>
                    <a:lnTo>
                      <a:pt x="781" y="4494"/>
                    </a:lnTo>
                    <a:lnTo>
                      <a:pt x="488" y="4885"/>
                    </a:lnTo>
                    <a:lnTo>
                      <a:pt x="586" y="5080"/>
                    </a:lnTo>
                    <a:lnTo>
                      <a:pt x="1172" y="5666"/>
                    </a:lnTo>
                    <a:lnTo>
                      <a:pt x="1367" y="6448"/>
                    </a:lnTo>
                    <a:lnTo>
                      <a:pt x="1856" y="6839"/>
                    </a:lnTo>
                    <a:lnTo>
                      <a:pt x="1563" y="7522"/>
                    </a:lnTo>
                    <a:lnTo>
                      <a:pt x="1563" y="8109"/>
                    </a:lnTo>
                    <a:lnTo>
                      <a:pt x="2051" y="8597"/>
                    </a:lnTo>
                    <a:lnTo>
                      <a:pt x="1563" y="9379"/>
                    </a:lnTo>
                    <a:lnTo>
                      <a:pt x="2051" y="10356"/>
                    </a:lnTo>
                    <a:lnTo>
                      <a:pt x="2833" y="10942"/>
                    </a:lnTo>
                    <a:lnTo>
                      <a:pt x="3028" y="11626"/>
                    </a:lnTo>
                    <a:lnTo>
                      <a:pt x="3712" y="11724"/>
                    </a:lnTo>
                    <a:lnTo>
                      <a:pt x="3908" y="13091"/>
                    </a:lnTo>
                    <a:lnTo>
                      <a:pt x="4494" y="13775"/>
                    </a:lnTo>
                    <a:lnTo>
                      <a:pt x="5764" y="13971"/>
                    </a:lnTo>
                    <a:lnTo>
                      <a:pt x="5959" y="14948"/>
                    </a:lnTo>
                    <a:lnTo>
                      <a:pt x="6057" y="16609"/>
                    </a:lnTo>
                    <a:lnTo>
                      <a:pt x="8011" y="16413"/>
                    </a:lnTo>
                    <a:lnTo>
                      <a:pt x="8793" y="15632"/>
                    </a:lnTo>
                    <a:lnTo>
                      <a:pt x="9477" y="16218"/>
                    </a:lnTo>
                    <a:lnTo>
                      <a:pt x="11040" y="16316"/>
                    </a:lnTo>
                    <a:lnTo>
                      <a:pt x="11626" y="17195"/>
                    </a:lnTo>
                    <a:lnTo>
                      <a:pt x="12310" y="17586"/>
                    </a:lnTo>
                    <a:lnTo>
                      <a:pt x="12408" y="18563"/>
                    </a:lnTo>
                    <a:lnTo>
                      <a:pt x="11431" y="19247"/>
                    </a:lnTo>
                    <a:lnTo>
                      <a:pt x="12017" y="19735"/>
                    </a:lnTo>
                    <a:lnTo>
                      <a:pt x="12701" y="19344"/>
                    </a:lnTo>
                    <a:lnTo>
                      <a:pt x="14362" y="19442"/>
                    </a:lnTo>
                    <a:lnTo>
                      <a:pt x="14850" y="19247"/>
                    </a:lnTo>
                    <a:lnTo>
                      <a:pt x="15045" y="18758"/>
                    </a:lnTo>
                    <a:lnTo>
                      <a:pt x="15729" y="18856"/>
                    </a:lnTo>
                    <a:lnTo>
                      <a:pt x="15827" y="19344"/>
                    </a:lnTo>
                    <a:lnTo>
                      <a:pt x="17293" y="18465"/>
                    </a:lnTo>
                    <a:lnTo>
                      <a:pt x="17879" y="17781"/>
                    </a:lnTo>
                    <a:lnTo>
                      <a:pt x="18660" y="17000"/>
                    </a:lnTo>
                    <a:lnTo>
                      <a:pt x="18172" y="16413"/>
                    </a:lnTo>
                    <a:lnTo>
                      <a:pt x="18563" y="15534"/>
                    </a:lnTo>
                    <a:lnTo>
                      <a:pt x="19637" y="14948"/>
                    </a:lnTo>
                    <a:lnTo>
                      <a:pt x="21982" y="15143"/>
                    </a:lnTo>
                    <a:lnTo>
                      <a:pt x="22471" y="14655"/>
                    </a:lnTo>
                    <a:lnTo>
                      <a:pt x="22959" y="12505"/>
                    </a:lnTo>
                    <a:lnTo>
                      <a:pt x="23350" y="12017"/>
                    </a:lnTo>
                    <a:lnTo>
                      <a:pt x="23448" y="11235"/>
                    </a:lnTo>
                    <a:lnTo>
                      <a:pt x="24229" y="10942"/>
                    </a:lnTo>
                    <a:lnTo>
                      <a:pt x="24229" y="10454"/>
                    </a:lnTo>
                    <a:lnTo>
                      <a:pt x="23350" y="10454"/>
                    </a:lnTo>
                    <a:lnTo>
                      <a:pt x="23155" y="10063"/>
                    </a:lnTo>
                    <a:lnTo>
                      <a:pt x="23545" y="9477"/>
                    </a:lnTo>
                    <a:lnTo>
                      <a:pt x="23252" y="8597"/>
                    </a:lnTo>
                    <a:lnTo>
                      <a:pt x="22764" y="8304"/>
                    </a:lnTo>
                    <a:lnTo>
                      <a:pt x="22862" y="7522"/>
                    </a:lnTo>
                    <a:lnTo>
                      <a:pt x="23350" y="7132"/>
                    </a:lnTo>
                    <a:lnTo>
                      <a:pt x="23350" y="6839"/>
                    </a:lnTo>
                    <a:lnTo>
                      <a:pt x="23448" y="6643"/>
                    </a:lnTo>
                    <a:lnTo>
                      <a:pt x="22471" y="6448"/>
                    </a:lnTo>
                    <a:lnTo>
                      <a:pt x="22178" y="5666"/>
                    </a:lnTo>
                    <a:lnTo>
                      <a:pt x="21591" y="5471"/>
                    </a:lnTo>
                    <a:lnTo>
                      <a:pt x="20028" y="3908"/>
                    </a:lnTo>
                    <a:lnTo>
                      <a:pt x="19833" y="2637"/>
                    </a:lnTo>
                    <a:lnTo>
                      <a:pt x="19149" y="2149"/>
                    </a:lnTo>
                    <a:lnTo>
                      <a:pt x="18856" y="2344"/>
                    </a:lnTo>
                    <a:lnTo>
                      <a:pt x="18270" y="2833"/>
                    </a:lnTo>
                    <a:lnTo>
                      <a:pt x="17586" y="2637"/>
                    </a:lnTo>
                    <a:lnTo>
                      <a:pt x="16609" y="3028"/>
                    </a:lnTo>
                    <a:lnTo>
                      <a:pt x="15729" y="2540"/>
                    </a:lnTo>
                    <a:lnTo>
                      <a:pt x="15436" y="3028"/>
                    </a:lnTo>
                    <a:lnTo>
                      <a:pt x="14850" y="3126"/>
                    </a:lnTo>
                    <a:lnTo>
                      <a:pt x="13873" y="2442"/>
                    </a:lnTo>
                    <a:lnTo>
                      <a:pt x="13189" y="2931"/>
                    </a:lnTo>
                    <a:lnTo>
                      <a:pt x="12701" y="2540"/>
                    </a:lnTo>
                    <a:lnTo>
                      <a:pt x="10160" y="1074"/>
                    </a:lnTo>
                    <a:lnTo>
                      <a:pt x="9477" y="1367"/>
                    </a:lnTo>
                    <a:lnTo>
                      <a:pt x="8793" y="1563"/>
                    </a:lnTo>
                    <a:lnTo>
                      <a:pt x="7327" y="586"/>
                    </a:lnTo>
                    <a:lnTo>
                      <a:pt x="6545" y="1172"/>
                    </a:lnTo>
                    <a:lnTo>
                      <a:pt x="5373" y="1270"/>
                    </a:lnTo>
                    <a:lnTo>
                      <a:pt x="3810" y="1172"/>
                    </a:lnTo>
                    <a:lnTo>
                      <a:pt x="3419" y="586"/>
                    </a:lnTo>
                    <a:close/>
                    <a:moveTo>
                      <a:pt x="19149" y="2149"/>
                    </a:moveTo>
                    <a:lnTo>
                      <a:pt x="19149" y="2149"/>
                    </a:lnTo>
                    <a:close/>
                    <a:moveTo>
                      <a:pt x="1954" y="2637"/>
                    </a:moveTo>
                    <a:lnTo>
                      <a:pt x="1954" y="263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399" name="map0-fr-idfBox">
                <a:extLst>
                  <a:ext uri="{FF2B5EF4-FFF2-40B4-BE49-F238E27FC236}">
                    <a16:creationId xmlns:a16="http://schemas.microsoft.com/office/drawing/2014/main" id="{5B250720-A63A-1949-B478-5AB0BDF6C3C7}"/>
                  </a:ext>
                </a:extLst>
              </p:cNvPr>
              <p:cNvSpPr>
                <a:spLocks noChangeArrowheads="1"/>
              </p:cNvSpPr>
              <p:nvPr/>
            </p:nvSpPr>
            <p:spPr bwMode="auto">
              <a:xfrm>
                <a:off x="984310" y="347816"/>
                <a:ext cx="242299" cy="197356"/>
              </a:xfrm>
              <a:custGeom>
                <a:avLst/>
                <a:gdLst/>
                <a:ahLst/>
                <a:cxnLst/>
                <a:rect l="0" t="0" r="0" b="0"/>
                <a:pathLst>
                  <a:path w="24230" h="19736"/>
                </a:pathLst>
              </a:custGeom>
              <a:ln w="1000">
                <a:round/>
                <a:headEnd/>
                <a:tailEnd/>
              </a:ln>
            </p:spPr>
          </p:sp>
          <p:sp>
            <p:nvSpPr>
              <p:cNvPr id="400" name="map0-fr-lreBox">
                <a:extLst>
                  <a:ext uri="{FF2B5EF4-FFF2-40B4-BE49-F238E27FC236}">
                    <a16:creationId xmlns:a16="http://schemas.microsoft.com/office/drawing/2014/main" id="{49C71D18-F51E-854E-B427-AAB61F452B9B}"/>
                  </a:ext>
                </a:extLst>
              </p:cNvPr>
              <p:cNvSpPr>
                <a:spLocks noChangeArrowheads="1"/>
              </p:cNvSpPr>
              <p:nvPr/>
            </p:nvSpPr>
            <p:spPr bwMode="auto">
              <a:xfrm>
                <a:off x="1553908" y="1524138"/>
                <a:ext cx="169023" cy="147529"/>
              </a:xfrm>
              <a:custGeom>
                <a:avLst/>
                <a:gdLst/>
                <a:ahLst/>
                <a:cxnLst/>
                <a:rect l="0" t="0" r="0" b="0"/>
                <a:pathLst>
                  <a:path w="16902" h="14753"/>
                </a:pathLst>
              </a:custGeom>
              <a:ln w="1000">
                <a:round/>
                <a:headEnd/>
                <a:tailEnd/>
              </a:ln>
            </p:spPr>
          </p:sp>
          <p:sp>
            <p:nvSpPr>
              <p:cNvPr id="401" name="map0-fr-mayBox">
                <a:extLst>
                  <a:ext uri="{FF2B5EF4-FFF2-40B4-BE49-F238E27FC236}">
                    <a16:creationId xmlns:a16="http://schemas.microsoft.com/office/drawing/2014/main" id="{C95C53B0-8D2B-3045-B658-60912D822FFF}"/>
                  </a:ext>
                </a:extLst>
              </p:cNvPr>
              <p:cNvSpPr>
                <a:spLocks noChangeArrowheads="1"/>
              </p:cNvSpPr>
              <p:nvPr/>
            </p:nvSpPr>
            <p:spPr bwMode="auto">
              <a:xfrm>
                <a:off x="1319425" y="1518276"/>
                <a:ext cx="100632" cy="137759"/>
              </a:xfrm>
              <a:custGeom>
                <a:avLst/>
                <a:gdLst/>
                <a:ahLst/>
                <a:cxnLst/>
                <a:rect l="0" t="0" r="0" b="0"/>
                <a:pathLst>
                  <a:path w="10063" h="13776"/>
                </a:pathLst>
              </a:custGeom>
              <a:ln w="1000">
                <a:round/>
                <a:headEnd/>
                <a:tailEnd/>
              </a:ln>
            </p:spPr>
          </p:sp>
          <p:sp>
            <p:nvSpPr>
              <p:cNvPr id="402" name="map0-fr-mtqBox">
                <a:extLst>
                  <a:ext uri="{FF2B5EF4-FFF2-40B4-BE49-F238E27FC236}">
                    <a16:creationId xmlns:a16="http://schemas.microsoft.com/office/drawing/2014/main" id="{719076B3-1FE6-4148-A2C5-89FA83DFABD5}"/>
                  </a:ext>
                </a:extLst>
              </p:cNvPr>
              <p:cNvSpPr>
                <a:spLocks noChangeArrowheads="1"/>
              </p:cNvSpPr>
              <p:nvPr/>
            </p:nvSpPr>
            <p:spPr bwMode="auto">
              <a:xfrm>
                <a:off x="283793" y="1030747"/>
                <a:ext cx="153391" cy="180747"/>
              </a:xfrm>
              <a:custGeom>
                <a:avLst/>
                <a:gdLst/>
                <a:ahLst/>
                <a:cxnLst/>
                <a:rect l="0" t="0" r="0" b="0"/>
                <a:pathLst>
                  <a:path w="15339" h="18075"/>
                </a:pathLst>
              </a:custGeom>
              <a:ln w="1000">
                <a:round/>
                <a:headEnd/>
                <a:tailEnd/>
              </a:ln>
            </p:spPr>
          </p:sp>
          <p:sp>
            <p:nvSpPr>
              <p:cNvPr id="403" name="map0-fr-naq">
                <a:extLst>
                  <a:ext uri="{FF2B5EF4-FFF2-40B4-BE49-F238E27FC236}">
                    <a16:creationId xmlns:a16="http://schemas.microsoft.com/office/drawing/2014/main" id="{803DBDCC-2151-2F45-9FC2-A7A52BFB008C}"/>
                  </a:ext>
                </a:extLst>
              </p:cNvPr>
              <p:cNvSpPr>
                <a:spLocks noChangeArrowheads="1"/>
              </p:cNvSpPr>
              <p:nvPr/>
            </p:nvSpPr>
            <p:spPr bwMode="auto">
              <a:xfrm>
                <a:off x="559310" y="687328"/>
                <a:ext cx="561782" cy="766954"/>
              </a:xfrm>
              <a:custGeom>
                <a:avLst/>
                <a:gdLst/>
                <a:ahLst/>
                <a:cxnLst/>
                <a:rect l="0" t="0" r="0" b="0"/>
                <a:pathLst>
                  <a:path w="56178" h="76695">
                    <a:moveTo>
                      <a:pt x="25109" y="0"/>
                    </a:moveTo>
                    <a:lnTo>
                      <a:pt x="23936" y="1172"/>
                    </a:lnTo>
                    <a:lnTo>
                      <a:pt x="23741" y="1660"/>
                    </a:lnTo>
                    <a:lnTo>
                      <a:pt x="23545" y="1856"/>
                    </a:lnTo>
                    <a:lnTo>
                      <a:pt x="23155" y="1563"/>
                    </a:lnTo>
                    <a:lnTo>
                      <a:pt x="22959" y="1074"/>
                    </a:lnTo>
                    <a:lnTo>
                      <a:pt x="21298" y="1172"/>
                    </a:lnTo>
                    <a:lnTo>
                      <a:pt x="19833" y="1465"/>
                    </a:lnTo>
                    <a:lnTo>
                      <a:pt x="18172" y="1660"/>
                    </a:lnTo>
                    <a:lnTo>
                      <a:pt x="18172" y="2442"/>
                    </a:lnTo>
                    <a:lnTo>
                      <a:pt x="17390" y="3028"/>
                    </a:lnTo>
                    <a:lnTo>
                      <a:pt x="15436" y="2540"/>
                    </a:lnTo>
                    <a:lnTo>
                      <a:pt x="14264" y="3126"/>
                    </a:lnTo>
                    <a:lnTo>
                      <a:pt x="14850" y="3908"/>
                    </a:lnTo>
                    <a:lnTo>
                      <a:pt x="14850" y="4689"/>
                    </a:lnTo>
                    <a:lnTo>
                      <a:pt x="16218" y="5862"/>
                    </a:lnTo>
                    <a:lnTo>
                      <a:pt x="15925" y="6643"/>
                    </a:lnTo>
                    <a:lnTo>
                      <a:pt x="16902" y="7718"/>
                    </a:lnTo>
                    <a:lnTo>
                      <a:pt x="16413" y="8304"/>
                    </a:lnTo>
                    <a:lnTo>
                      <a:pt x="17097" y="9183"/>
                    </a:lnTo>
                    <a:lnTo>
                      <a:pt x="17195" y="10844"/>
                    </a:lnTo>
                    <a:lnTo>
                      <a:pt x="16902" y="11333"/>
                    </a:lnTo>
                    <a:lnTo>
                      <a:pt x="17293" y="12017"/>
                    </a:lnTo>
                    <a:lnTo>
                      <a:pt x="16902" y="12896"/>
                    </a:lnTo>
                    <a:lnTo>
                      <a:pt x="16902" y="13385"/>
                    </a:lnTo>
                    <a:lnTo>
                      <a:pt x="17390" y="12994"/>
                    </a:lnTo>
                    <a:lnTo>
                      <a:pt x="17977" y="13580"/>
                    </a:lnTo>
                    <a:lnTo>
                      <a:pt x="17195" y="14068"/>
                    </a:lnTo>
                    <a:lnTo>
                      <a:pt x="16902" y="14459"/>
                    </a:lnTo>
                    <a:lnTo>
                      <a:pt x="16218" y="14655"/>
                    </a:lnTo>
                    <a:lnTo>
                      <a:pt x="15436" y="15045"/>
                    </a:lnTo>
                    <a:lnTo>
                      <a:pt x="14459" y="14264"/>
                    </a:lnTo>
                    <a:lnTo>
                      <a:pt x="13385" y="14752"/>
                    </a:lnTo>
                    <a:lnTo>
                      <a:pt x="12994" y="13775"/>
                    </a:lnTo>
                    <a:lnTo>
                      <a:pt x="12114" y="13873"/>
                    </a:lnTo>
                    <a:lnTo>
                      <a:pt x="10356" y="14948"/>
                    </a:lnTo>
                    <a:lnTo>
                      <a:pt x="10747" y="15436"/>
                    </a:lnTo>
                    <a:lnTo>
                      <a:pt x="9770" y="16218"/>
                    </a:lnTo>
                    <a:lnTo>
                      <a:pt x="9672" y="16804"/>
                    </a:lnTo>
                    <a:lnTo>
                      <a:pt x="8793" y="16902"/>
                    </a:lnTo>
                    <a:lnTo>
                      <a:pt x="8304" y="16316"/>
                    </a:lnTo>
                    <a:lnTo>
                      <a:pt x="7034" y="16218"/>
                    </a:lnTo>
                    <a:lnTo>
                      <a:pt x="6936" y="15632"/>
                    </a:lnTo>
                    <a:lnTo>
                      <a:pt x="6252" y="15143"/>
                    </a:lnTo>
                    <a:lnTo>
                      <a:pt x="5275" y="15534"/>
                    </a:lnTo>
                    <a:lnTo>
                      <a:pt x="5862" y="16511"/>
                    </a:lnTo>
                    <a:lnTo>
                      <a:pt x="6741" y="16511"/>
                    </a:lnTo>
                    <a:lnTo>
                      <a:pt x="8206" y="17586"/>
                    </a:lnTo>
                    <a:lnTo>
                      <a:pt x="9477" y="17488"/>
                    </a:lnTo>
                    <a:lnTo>
                      <a:pt x="9770" y="17977"/>
                    </a:lnTo>
                    <a:lnTo>
                      <a:pt x="10551" y="18172"/>
                    </a:lnTo>
                    <a:lnTo>
                      <a:pt x="10844" y="19051"/>
                    </a:lnTo>
                    <a:lnTo>
                      <a:pt x="11431" y="19247"/>
                    </a:lnTo>
                    <a:lnTo>
                      <a:pt x="11333" y="19931"/>
                    </a:lnTo>
                    <a:lnTo>
                      <a:pt x="10649" y="19833"/>
                    </a:lnTo>
                    <a:lnTo>
                      <a:pt x="10356" y="20224"/>
                    </a:lnTo>
                    <a:lnTo>
                      <a:pt x="10942" y="21005"/>
                    </a:lnTo>
                    <a:lnTo>
                      <a:pt x="10649" y="22275"/>
                    </a:lnTo>
                    <a:lnTo>
                      <a:pt x="9867" y="22275"/>
                    </a:lnTo>
                    <a:lnTo>
                      <a:pt x="9965" y="23057"/>
                    </a:lnTo>
                    <a:lnTo>
                      <a:pt x="10160" y="23350"/>
                    </a:lnTo>
                    <a:lnTo>
                      <a:pt x="9281" y="23350"/>
                    </a:lnTo>
                    <a:lnTo>
                      <a:pt x="9183" y="22959"/>
                    </a:lnTo>
                    <a:lnTo>
                      <a:pt x="9672" y="22178"/>
                    </a:lnTo>
                    <a:lnTo>
                      <a:pt x="9281" y="21494"/>
                    </a:lnTo>
                    <a:lnTo>
                      <a:pt x="9086" y="20126"/>
                    </a:lnTo>
                    <a:lnTo>
                      <a:pt x="8109" y="19931"/>
                    </a:lnTo>
                    <a:lnTo>
                      <a:pt x="7229" y="18954"/>
                    </a:lnTo>
                    <a:lnTo>
                      <a:pt x="7132" y="21005"/>
                    </a:lnTo>
                    <a:lnTo>
                      <a:pt x="8500" y="22080"/>
                    </a:lnTo>
                    <a:lnTo>
                      <a:pt x="8988" y="25890"/>
                    </a:lnTo>
                    <a:lnTo>
                      <a:pt x="9672" y="25793"/>
                    </a:lnTo>
                    <a:lnTo>
                      <a:pt x="10942" y="26867"/>
                    </a:lnTo>
                    <a:lnTo>
                      <a:pt x="11821" y="27258"/>
                    </a:lnTo>
                    <a:lnTo>
                      <a:pt x="11919" y="27942"/>
                    </a:lnTo>
                    <a:lnTo>
                      <a:pt x="12505" y="28040"/>
                    </a:lnTo>
                    <a:lnTo>
                      <a:pt x="14459" y="29896"/>
                    </a:lnTo>
                    <a:lnTo>
                      <a:pt x="15436" y="34195"/>
                    </a:lnTo>
                    <a:lnTo>
                      <a:pt x="15534" y="35856"/>
                    </a:lnTo>
                    <a:lnTo>
                      <a:pt x="15241" y="36344"/>
                    </a:lnTo>
                    <a:lnTo>
                      <a:pt x="14166" y="31655"/>
                    </a:lnTo>
                    <a:lnTo>
                      <a:pt x="11040" y="28821"/>
                    </a:lnTo>
                    <a:lnTo>
                      <a:pt x="11137" y="27551"/>
                    </a:lnTo>
                    <a:lnTo>
                      <a:pt x="10551" y="27551"/>
                    </a:lnTo>
                    <a:lnTo>
                      <a:pt x="9574" y="29017"/>
                    </a:lnTo>
                    <a:lnTo>
                      <a:pt x="9281" y="34000"/>
                    </a:lnTo>
                    <a:lnTo>
                      <a:pt x="7913" y="43086"/>
                    </a:lnTo>
                    <a:lnTo>
                      <a:pt x="7913" y="44160"/>
                    </a:lnTo>
                    <a:lnTo>
                      <a:pt x="8304" y="42695"/>
                    </a:lnTo>
                    <a:lnTo>
                      <a:pt x="9183" y="41620"/>
                    </a:lnTo>
                    <a:lnTo>
                      <a:pt x="10356" y="42695"/>
                    </a:lnTo>
                    <a:lnTo>
                      <a:pt x="10844" y="43574"/>
                    </a:lnTo>
                    <a:lnTo>
                      <a:pt x="9281" y="43672"/>
                    </a:lnTo>
                    <a:lnTo>
                      <a:pt x="9086" y="43281"/>
                    </a:lnTo>
                    <a:lnTo>
                      <a:pt x="8500" y="43574"/>
                    </a:lnTo>
                    <a:lnTo>
                      <a:pt x="8304" y="44454"/>
                    </a:lnTo>
                    <a:lnTo>
                      <a:pt x="7718" y="45333"/>
                    </a:lnTo>
                    <a:lnTo>
                      <a:pt x="7718" y="46701"/>
                    </a:lnTo>
                    <a:lnTo>
                      <a:pt x="6643" y="52465"/>
                    </a:lnTo>
                    <a:lnTo>
                      <a:pt x="5275" y="57741"/>
                    </a:lnTo>
                    <a:lnTo>
                      <a:pt x="4396" y="61258"/>
                    </a:lnTo>
                    <a:lnTo>
                      <a:pt x="3517" y="62821"/>
                    </a:lnTo>
                    <a:lnTo>
                      <a:pt x="3224" y="63212"/>
                    </a:lnTo>
                    <a:lnTo>
                      <a:pt x="1856" y="64971"/>
                    </a:lnTo>
                    <a:lnTo>
                      <a:pt x="781" y="65362"/>
                    </a:lnTo>
                    <a:lnTo>
                      <a:pt x="0" y="65459"/>
                    </a:lnTo>
                    <a:lnTo>
                      <a:pt x="0" y="66143"/>
                    </a:lnTo>
                    <a:lnTo>
                      <a:pt x="781" y="66827"/>
                    </a:lnTo>
                    <a:lnTo>
                      <a:pt x="1856" y="66827"/>
                    </a:lnTo>
                    <a:lnTo>
                      <a:pt x="1856" y="67609"/>
                    </a:lnTo>
                    <a:lnTo>
                      <a:pt x="2735" y="67706"/>
                    </a:lnTo>
                    <a:lnTo>
                      <a:pt x="2931" y="67120"/>
                    </a:lnTo>
                    <a:lnTo>
                      <a:pt x="4787" y="67804"/>
                    </a:lnTo>
                    <a:lnTo>
                      <a:pt x="4982" y="68488"/>
                    </a:lnTo>
                    <a:lnTo>
                      <a:pt x="4591" y="68879"/>
                    </a:lnTo>
                    <a:lnTo>
                      <a:pt x="4591" y="70051"/>
                    </a:lnTo>
                    <a:lnTo>
                      <a:pt x="3712" y="70442"/>
                    </a:lnTo>
                    <a:lnTo>
                      <a:pt x="3712" y="71028"/>
                    </a:lnTo>
                    <a:lnTo>
                      <a:pt x="4201" y="71614"/>
                    </a:lnTo>
                    <a:lnTo>
                      <a:pt x="5178" y="71908"/>
                    </a:lnTo>
                    <a:lnTo>
                      <a:pt x="5373" y="71028"/>
                    </a:lnTo>
                    <a:lnTo>
                      <a:pt x="5862" y="70442"/>
                    </a:lnTo>
                    <a:lnTo>
                      <a:pt x="5862" y="71224"/>
                    </a:lnTo>
                    <a:lnTo>
                      <a:pt x="6252" y="71810"/>
                    </a:lnTo>
                    <a:lnTo>
                      <a:pt x="7327" y="71810"/>
                    </a:lnTo>
                    <a:lnTo>
                      <a:pt x="7816" y="72494"/>
                    </a:lnTo>
                    <a:lnTo>
                      <a:pt x="9281" y="72689"/>
                    </a:lnTo>
                    <a:lnTo>
                      <a:pt x="10649" y="73568"/>
                    </a:lnTo>
                    <a:lnTo>
                      <a:pt x="12994" y="73568"/>
                    </a:lnTo>
                    <a:lnTo>
                      <a:pt x="13091" y="74741"/>
                    </a:lnTo>
                    <a:lnTo>
                      <a:pt x="14655" y="76011"/>
                    </a:lnTo>
                    <a:lnTo>
                      <a:pt x="15241" y="76695"/>
                    </a:lnTo>
                    <a:lnTo>
                      <a:pt x="15925" y="76402"/>
                    </a:lnTo>
                    <a:lnTo>
                      <a:pt x="16511" y="76206"/>
                    </a:lnTo>
                    <a:lnTo>
                      <a:pt x="16804" y="76500"/>
                    </a:lnTo>
                    <a:lnTo>
                      <a:pt x="17293" y="76206"/>
                    </a:lnTo>
                    <a:lnTo>
                      <a:pt x="18367" y="75620"/>
                    </a:lnTo>
                    <a:lnTo>
                      <a:pt x="18465" y="74448"/>
                    </a:lnTo>
                    <a:lnTo>
                      <a:pt x="18954" y="74057"/>
                    </a:lnTo>
                    <a:lnTo>
                      <a:pt x="19247" y="72103"/>
                    </a:lnTo>
                    <a:lnTo>
                      <a:pt x="20126" y="72298"/>
                    </a:lnTo>
                    <a:lnTo>
                      <a:pt x="20517" y="72005"/>
                    </a:lnTo>
                    <a:lnTo>
                      <a:pt x="20028" y="71126"/>
                    </a:lnTo>
                    <a:lnTo>
                      <a:pt x="21689" y="69758"/>
                    </a:lnTo>
                    <a:lnTo>
                      <a:pt x="22666" y="67609"/>
                    </a:lnTo>
                    <a:lnTo>
                      <a:pt x="23252" y="66827"/>
                    </a:lnTo>
                    <a:lnTo>
                      <a:pt x="22080" y="65068"/>
                    </a:lnTo>
                    <a:lnTo>
                      <a:pt x="22666" y="64482"/>
                    </a:lnTo>
                    <a:lnTo>
                      <a:pt x="21689" y="62724"/>
                    </a:lnTo>
                    <a:lnTo>
                      <a:pt x="20028" y="62626"/>
                    </a:lnTo>
                    <a:lnTo>
                      <a:pt x="19637" y="61747"/>
                    </a:lnTo>
                    <a:lnTo>
                      <a:pt x="20028" y="60672"/>
                    </a:lnTo>
                    <a:lnTo>
                      <a:pt x="20614" y="59890"/>
                    </a:lnTo>
                    <a:lnTo>
                      <a:pt x="20419" y="58816"/>
                    </a:lnTo>
                    <a:lnTo>
                      <a:pt x="20908" y="58327"/>
                    </a:lnTo>
                    <a:lnTo>
                      <a:pt x="20224" y="57155"/>
                    </a:lnTo>
                    <a:lnTo>
                      <a:pt x="20810" y="56471"/>
                    </a:lnTo>
                    <a:lnTo>
                      <a:pt x="21494" y="56275"/>
                    </a:lnTo>
                    <a:lnTo>
                      <a:pt x="22080" y="56568"/>
                    </a:lnTo>
                    <a:lnTo>
                      <a:pt x="22862" y="55787"/>
                    </a:lnTo>
                    <a:lnTo>
                      <a:pt x="23252" y="56764"/>
                    </a:lnTo>
                    <a:lnTo>
                      <a:pt x="23545" y="57155"/>
                    </a:lnTo>
                    <a:lnTo>
                      <a:pt x="24132" y="56959"/>
                    </a:lnTo>
                    <a:lnTo>
                      <a:pt x="24132" y="56178"/>
                    </a:lnTo>
                    <a:lnTo>
                      <a:pt x="24327" y="55787"/>
                    </a:lnTo>
                    <a:lnTo>
                      <a:pt x="24522" y="55298"/>
                    </a:lnTo>
                    <a:lnTo>
                      <a:pt x="25206" y="55885"/>
                    </a:lnTo>
                    <a:lnTo>
                      <a:pt x="26183" y="54908"/>
                    </a:lnTo>
                    <a:lnTo>
                      <a:pt x="26574" y="55591"/>
                    </a:lnTo>
                    <a:lnTo>
                      <a:pt x="27649" y="55396"/>
                    </a:lnTo>
                    <a:lnTo>
                      <a:pt x="28724" y="55201"/>
                    </a:lnTo>
                    <a:lnTo>
                      <a:pt x="29212" y="54419"/>
                    </a:lnTo>
                    <a:lnTo>
                      <a:pt x="30971" y="54224"/>
                    </a:lnTo>
                    <a:lnTo>
                      <a:pt x="31850" y="55103"/>
                    </a:lnTo>
                    <a:lnTo>
                      <a:pt x="32241" y="54810"/>
                    </a:lnTo>
                    <a:lnTo>
                      <a:pt x="32827" y="54614"/>
                    </a:lnTo>
                    <a:lnTo>
                      <a:pt x="32534" y="53833"/>
                    </a:lnTo>
                    <a:lnTo>
                      <a:pt x="33413" y="53540"/>
                    </a:lnTo>
                    <a:lnTo>
                      <a:pt x="34586" y="53344"/>
                    </a:lnTo>
                    <a:lnTo>
                      <a:pt x="34390" y="52563"/>
                    </a:lnTo>
                    <a:lnTo>
                      <a:pt x="34683" y="52172"/>
                    </a:lnTo>
                    <a:lnTo>
                      <a:pt x="35074" y="51000"/>
                    </a:lnTo>
                    <a:lnTo>
                      <a:pt x="34390" y="50316"/>
                    </a:lnTo>
                    <a:lnTo>
                      <a:pt x="34781" y="48948"/>
                    </a:lnTo>
                    <a:lnTo>
                      <a:pt x="35660" y="49436"/>
                    </a:lnTo>
                    <a:lnTo>
                      <a:pt x="37028" y="49241"/>
                    </a:lnTo>
                    <a:lnTo>
                      <a:pt x="36442" y="47873"/>
                    </a:lnTo>
                    <a:lnTo>
                      <a:pt x="35954" y="46114"/>
                    </a:lnTo>
                    <a:lnTo>
                      <a:pt x="37126" y="46017"/>
                    </a:lnTo>
                    <a:lnTo>
                      <a:pt x="37419" y="45431"/>
                    </a:lnTo>
                    <a:lnTo>
                      <a:pt x="37419" y="45235"/>
                    </a:lnTo>
                    <a:lnTo>
                      <a:pt x="38005" y="44747"/>
                    </a:lnTo>
                    <a:lnTo>
                      <a:pt x="38103" y="43770"/>
                    </a:lnTo>
                    <a:lnTo>
                      <a:pt x="39373" y="43672"/>
                    </a:lnTo>
                    <a:lnTo>
                      <a:pt x="40252" y="42500"/>
                    </a:lnTo>
                    <a:lnTo>
                      <a:pt x="39862" y="42402"/>
                    </a:lnTo>
                    <a:lnTo>
                      <a:pt x="39764" y="41718"/>
                    </a:lnTo>
                    <a:lnTo>
                      <a:pt x="40839" y="41522"/>
                    </a:lnTo>
                    <a:lnTo>
                      <a:pt x="40839" y="41034"/>
                    </a:lnTo>
                    <a:lnTo>
                      <a:pt x="41327" y="40643"/>
                    </a:lnTo>
                    <a:lnTo>
                      <a:pt x="41913" y="39764"/>
                    </a:lnTo>
                    <a:lnTo>
                      <a:pt x="41327" y="39080"/>
                    </a:lnTo>
                    <a:lnTo>
                      <a:pt x="41327" y="38494"/>
                    </a:lnTo>
                    <a:lnTo>
                      <a:pt x="41816" y="38103"/>
                    </a:lnTo>
                    <a:lnTo>
                      <a:pt x="43183" y="37419"/>
                    </a:lnTo>
                    <a:lnTo>
                      <a:pt x="44649" y="38103"/>
                    </a:lnTo>
                    <a:lnTo>
                      <a:pt x="45919" y="39764"/>
                    </a:lnTo>
                    <a:lnTo>
                      <a:pt x="46603" y="39764"/>
                    </a:lnTo>
                    <a:lnTo>
                      <a:pt x="47580" y="38689"/>
                    </a:lnTo>
                    <a:lnTo>
                      <a:pt x="47971" y="39275"/>
                    </a:lnTo>
                    <a:lnTo>
                      <a:pt x="48655" y="38591"/>
                    </a:lnTo>
                    <a:lnTo>
                      <a:pt x="49632" y="38885"/>
                    </a:lnTo>
                    <a:lnTo>
                      <a:pt x="49632" y="39080"/>
                    </a:lnTo>
                    <a:lnTo>
                      <a:pt x="50413" y="38494"/>
                    </a:lnTo>
                    <a:lnTo>
                      <a:pt x="50120" y="37908"/>
                    </a:lnTo>
                    <a:lnTo>
                      <a:pt x="49729" y="37614"/>
                    </a:lnTo>
                    <a:lnTo>
                      <a:pt x="50316" y="36931"/>
                    </a:lnTo>
                    <a:lnTo>
                      <a:pt x="50706" y="36931"/>
                    </a:lnTo>
                    <a:lnTo>
                      <a:pt x="51000" y="35954"/>
                    </a:lnTo>
                    <a:lnTo>
                      <a:pt x="51293" y="35465"/>
                    </a:lnTo>
                    <a:lnTo>
                      <a:pt x="51097" y="34390"/>
                    </a:lnTo>
                    <a:lnTo>
                      <a:pt x="51879" y="33316"/>
                    </a:lnTo>
                    <a:lnTo>
                      <a:pt x="52954" y="32632"/>
                    </a:lnTo>
                    <a:lnTo>
                      <a:pt x="53051" y="30971"/>
                    </a:lnTo>
                    <a:lnTo>
                      <a:pt x="53540" y="31264"/>
                    </a:lnTo>
                    <a:lnTo>
                      <a:pt x="54224" y="31948"/>
                    </a:lnTo>
                    <a:lnTo>
                      <a:pt x="54810" y="31948"/>
                    </a:lnTo>
                    <a:lnTo>
                      <a:pt x="55103" y="31557"/>
                    </a:lnTo>
                    <a:lnTo>
                      <a:pt x="54810" y="30873"/>
                    </a:lnTo>
                    <a:lnTo>
                      <a:pt x="55103" y="29798"/>
                    </a:lnTo>
                    <a:lnTo>
                      <a:pt x="54908" y="28724"/>
                    </a:lnTo>
                    <a:lnTo>
                      <a:pt x="54614" y="28333"/>
                    </a:lnTo>
                    <a:lnTo>
                      <a:pt x="54614" y="27454"/>
                    </a:lnTo>
                    <a:lnTo>
                      <a:pt x="55103" y="26574"/>
                    </a:lnTo>
                    <a:lnTo>
                      <a:pt x="54908" y="25695"/>
                    </a:lnTo>
                    <a:lnTo>
                      <a:pt x="53637" y="24327"/>
                    </a:lnTo>
                    <a:lnTo>
                      <a:pt x="53442" y="23741"/>
                    </a:lnTo>
                    <a:lnTo>
                      <a:pt x="54712" y="23155"/>
                    </a:lnTo>
                    <a:lnTo>
                      <a:pt x="55298" y="22764"/>
                    </a:lnTo>
                    <a:lnTo>
                      <a:pt x="55494" y="21885"/>
                    </a:lnTo>
                    <a:lnTo>
                      <a:pt x="56178" y="21396"/>
                    </a:lnTo>
                    <a:lnTo>
                      <a:pt x="55982" y="20224"/>
                    </a:lnTo>
                    <a:lnTo>
                      <a:pt x="55494" y="19637"/>
                    </a:lnTo>
                    <a:lnTo>
                      <a:pt x="55396" y="17781"/>
                    </a:lnTo>
                    <a:lnTo>
                      <a:pt x="54712" y="16218"/>
                    </a:lnTo>
                    <a:lnTo>
                      <a:pt x="54028" y="16022"/>
                    </a:lnTo>
                    <a:lnTo>
                      <a:pt x="53540" y="15143"/>
                    </a:lnTo>
                    <a:lnTo>
                      <a:pt x="53149" y="15729"/>
                    </a:lnTo>
                    <a:lnTo>
                      <a:pt x="52758" y="15143"/>
                    </a:lnTo>
                    <a:lnTo>
                      <a:pt x="52758" y="14459"/>
                    </a:lnTo>
                    <a:lnTo>
                      <a:pt x="51977" y="13385"/>
                    </a:lnTo>
                    <a:lnTo>
                      <a:pt x="50022" y="13580"/>
                    </a:lnTo>
                    <a:lnTo>
                      <a:pt x="48850" y="13385"/>
                    </a:lnTo>
                    <a:lnTo>
                      <a:pt x="45821" y="12994"/>
                    </a:lnTo>
                    <a:lnTo>
                      <a:pt x="45528" y="13971"/>
                    </a:lnTo>
                    <a:lnTo>
                      <a:pt x="44454" y="13873"/>
                    </a:lnTo>
                    <a:lnTo>
                      <a:pt x="44160" y="13775"/>
                    </a:lnTo>
                    <a:lnTo>
                      <a:pt x="43477" y="13775"/>
                    </a:lnTo>
                    <a:lnTo>
                      <a:pt x="42988" y="13482"/>
                    </a:lnTo>
                    <a:lnTo>
                      <a:pt x="41913" y="14655"/>
                    </a:lnTo>
                    <a:lnTo>
                      <a:pt x="41718" y="14850"/>
                    </a:lnTo>
                    <a:lnTo>
                      <a:pt x="40741" y="13873"/>
                    </a:lnTo>
                    <a:lnTo>
                      <a:pt x="40252" y="14459"/>
                    </a:lnTo>
                    <a:lnTo>
                      <a:pt x="38591" y="14264"/>
                    </a:lnTo>
                    <a:lnTo>
                      <a:pt x="38982" y="14166"/>
                    </a:lnTo>
                    <a:lnTo>
                      <a:pt x="39080" y="13287"/>
                    </a:lnTo>
                    <a:lnTo>
                      <a:pt x="38494" y="12896"/>
                    </a:lnTo>
                    <a:lnTo>
                      <a:pt x="38103" y="11626"/>
                    </a:lnTo>
                    <a:lnTo>
                      <a:pt x="37126" y="11528"/>
                    </a:lnTo>
                    <a:lnTo>
                      <a:pt x="35367" y="10063"/>
                    </a:lnTo>
                    <a:lnTo>
                      <a:pt x="35660" y="9281"/>
                    </a:lnTo>
                    <a:lnTo>
                      <a:pt x="35660" y="8206"/>
                    </a:lnTo>
                    <a:lnTo>
                      <a:pt x="34586" y="7132"/>
                    </a:lnTo>
                    <a:lnTo>
                      <a:pt x="34390" y="6252"/>
                    </a:lnTo>
                    <a:lnTo>
                      <a:pt x="33413" y="5178"/>
                    </a:lnTo>
                    <a:lnTo>
                      <a:pt x="33022" y="3712"/>
                    </a:lnTo>
                    <a:lnTo>
                      <a:pt x="32632" y="3517"/>
                    </a:lnTo>
                    <a:lnTo>
                      <a:pt x="32143" y="2833"/>
                    </a:lnTo>
                    <a:lnTo>
                      <a:pt x="31655" y="3126"/>
                    </a:lnTo>
                    <a:lnTo>
                      <a:pt x="31752" y="3810"/>
                    </a:lnTo>
                    <a:lnTo>
                      <a:pt x="30189" y="4201"/>
                    </a:lnTo>
                    <a:lnTo>
                      <a:pt x="28431" y="4201"/>
                    </a:lnTo>
                    <a:lnTo>
                      <a:pt x="28431" y="2344"/>
                    </a:lnTo>
                    <a:lnTo>
                      <a:pt x="27063" y="1856"/>
                    </a:lnTo>
                    <a:lnTo>
                      <a:pt x="27063" y="1172"/>
                    </a:lnTo>
                    <a:lnTo>
                      <a:pt x="25890" y="977"/>
                    </a:lnTo>
                    <a:lnTo>
                      <a:pt x="25597"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404" name="map0-fr-naqBox">
                <a:extLst>
                  <a:ext uri="{FF2B5EF4-FFF2-40B4-BE49-F238E27FC236}">
                    <a16:creationId xmlns:a16="http://schemas.microsoft.com/office/drawing/2014/main" id="{4B751B2E-BC29-4143-8216-59EEE12C9D1E}"/>
                  </a:ext>
                </a:extLst>
              </p:cNvPr>
              <p:cNvSpPr>
                <a:spLocks noChangeArrowheads="1"/>
              </p:cNvSpPr>
              <p:nvPr/>
            </p:nvSpPr>
            <p:spPr bwMode="auto">
              <a:xfrm>
                <a:off x="559310" y="705402"/>
                <a:ext cx="561782" cy="766954"/>
              </a:xfrm>
              <a:custGeom>
                <a:avLst/>
                <a:gdLst/>
                <a:ahLst/>
                <a:cxnLst/>
                <a:rect l="0" t="0" r="0" b="0"/>
                <a:pathLst>
                  <a:path w="56178" h="76695"/>
                </a:pathLst>
              </a:custGeom>
              <a:ln w="1000">
                <a:round/>
                <a:headEnd/>
                <a:tailEnd/>
              </a:ln>
            </p:spPr>
          </p:sp>
          <p:sp>
            <p:nvSpPr>
              <p:cNvPr id="405" name="map0-fr-nor">
                <a:extLst>
                  <a:ext uri="{FF2B5EF4-FFF2-40B4-BE49-F238E27FC236}">
                    <a16:creationId xmlns:a16="http://schemas.microsoft.com/office/drawing/2014/main" id="{5D78655E-F936-AC45-9677-2F07408DF37A}"/>
                  </a:ext>
                </a:extLst>
              </p:cNvPr>
              <p:cNvSpPr>
                <a:spLocks noChangeArrowheads="1"/>
              </p:cNvSpPr>
              <p:nvPr/>
            </p:nvSpPr>
            <p:spPr bwMode="auto">
              <a:xfrm>
                <a:off x="595460" y="181236"/>
                <a:ext cx="430862" cy="331207"/>
              </a:xfrm>
              <a:custGeom>
                <a:avLst/>
                <a:gdLst/>
                <a:ahLst/>
                <a:cxnLst/>
                <a:rect l="0" t="0" r="0" b="0"/>
                <a:pathLst>
                  <a:path w="43086" h="33121">
                    <a:moveTo>
                      <a:pt x="37810" y="0"/>
                    </a:moveTo>
                    <a:lnTo>
                      <a:pt x="37908" y="0"/>
                    </a:lnTo>
                    <a:close/>
                    <a:moveTo>
                      <a:pt x="37908" y="0"/>
                    </a:moveTo>
                    <a:lnTo>
                      <a:pt x="37517" y="586"/>
                    </a:lnTo>
                    <a:lnTo>
                      <a:pt x="34879" y="2540"/>
                    </a:lnTo>
                    <a:lnTo>
                      <a:pt x="30385" y="3614"/>
                    </a:lnTo>
                    <a:lnTo>
                      <a:pt x="27356" y="4689"/>
                    </a:lnTo>
                    <a:lnTo>
                      <a:pt x="24913" y="6057"/>
                    </a:lnTo>
                    <a:lnTo>
                      <a:pt x="23448" y="8206"/>
                    </a:lnTo>
                    <a:lnTo>
                      <a:pt x="23155" y="9867"/>
                    </a:lnTo>
                    <a:lnTo>
                      <a:pt x="24327" y="10844"/>
                    </a:lnTo>
                    <a:lnTo>
                      <a:pt x="25890" y="11235"/>
                    </a:lnTo>
                    <a:lnTo>
                      <a:pt x="24425" y="11431"/>
                    </a:lnTo>
                    <a:lnTo>
                      <a:pt x="22080" y="12798"/>
                    </a:lnTo>
                    <a:lnTo>
                      <a:pt x="19540" y="13775"/>
                    </a:lnTo>
                    <a:lnTo>
                      <a:pt x="17488" y="12701"/>
                    </a:lnTo>
                    <a:lnTo>
                      <a:pt x="12505" y="11919"/>
                    </a:lnTo>
                    <a:lnTo>
                      <a:pt x="11431" y="11333"/>
                    </a:lnTo>
                    <a:lnTo>
                      <a:pt x="9574" y="11821"/>
                    </a:lnTo>
                    <a:lnTo>
                      <a:pt x="9086" y="11919"/>
                    </a:lnTo>
                    <a:lnTo>
                      <a:pt x="8988" y="10551"/>
                    </a:lnTo>
                    <a:lnTo>
                      <a:pt x="7425" y="8597"/>
                    </a:lnTo>
                    <a:lnTo>
                      <a:pt x="7913" y="7425"/>
                    </a:lnTo>
                    <a:lnTo>
                      <a:pt x="8597" y="7425"/>
                    </a:lnTo>
                    <a:lnTo>
                      <a:pt x="8011" y="5862"/>
                    </a:lnTo>
                    <a:lnTo>
                      <a:pt x="5373" y="5666"/>
                    </a:lnTo>
                    <a:lnTo>
                      <a:pt x="4005" y="6643"/>
                    </a:lnTo>
                    <a:lnTo>
                      <a:pt x="2442" y="5666"/>
                    </a:lnTo>
                    <a:lnTo>
                      <a:pt x="195" y="4982"/>
                    </a:lnTo>
                    <a:lnTo>
                      <a:pt x="0" y="5568"/>
                    </a:lnTo>
                    <a:lnTo>
                      <a:pt x="1172" y="6643"/>
                    </a:lnTo>
                    <a:lnTo>
                      <a:pt x="1172" y="7913"/>
                    </a:lnTo>
                    <a:lnTo>
                      <a:pt x="781" y="8500"/>
                    </a:lnTo>
                    <a:lnTo>
                      <a:pt x="1172" y="8988"/>
                    </a:lnTo>
                    <a:lnTo>
                      <a:pt x="1172" y="10063"/>
                    </a:lnTo>
                    <a:lnTo>
                      <a:pt x="1563" y="11040"/>
                    </a:lnTo>
                    <a:lnTo>
                      <a:pt x="2931" y="12603"/>
                    </a:lnTo>
                    <a:lnTo>
                      <a:pt x="3224" y="13971"/>
                    </a:lnTo>
                    <a:lnTo>
                      <a:pt x="3517" y="14459"/>
                    </a:lnTo>
                    <a:lnTo>
                      <a:pt x="3517" y="16609"/>
                    </a:lnTo>
                    <a:lnTo>
                      <a:pt x="4298" y="17977"/>
                    </a:lnTo>
                    <a:lnTo>
                      <a:pt x="4298" y="19735"/>
                    </a:lnTo>
                    <a:lnTo>
                      <a:pt x="3419" y="21298"/>
                    </a:lnTo>
                    <a:lnTo>
                      <a:pt x="4298" y="23448"/>
                    </a:lnTo>
                    <a:lnTo>
                      <a:pt x="5666" y="23741"/>
                    </a:lnTo>
                    <a:lnTo>
                      <a:pt x="5764" y="24327"/>
                    </a:lnTo>
                    <a:lnTo>
                      <a:pt x="5080" y="24620"/>
                    </a:lnTo>
                    <a:lnTo>
                      <a:pt x="4005" y="24620"/>
                    </a:lnTo>
                    <a:lnTo>
                      <a:pt x="4103" y="25402"/>
                    </a:lnTo>
                    <a:lnTo>
                      <a:pt x="4494" y="26574"/>
                    </a:lnTo>
                    <a:lnTo>
                      <a:pt x="5568" y="27454"/>
                    </a:lnTo>
                    <a:lnTo>
                      <a:pt x="6057" y="27551"/>
                    </a:lnTo>
                    <a:lnTo>
                      <a:pt x="6448" y="26965"/>
                    </a:lnTo>
                    <a:lnTo>
                      <a:pt x="7034" y="26867"/>
                    </a:lnTo>
                    <a:lnTo>
                      <a:pt x="7718" y="26086"/>
                    </a:lnTo>
                    <a:lnTo>
                      <a:pt x="8304" y="26574"/>
                    </a:lnTo>
                    <a:lnTo>
                      <a:pt x="8988" y="26574"/>
                    </a:lnTo>
                    <a:lnTo>
                      <a:pt x="9477" y="26770"/>
                    </a:lnTo>
                    <a:lnTo>
                      <a:pt x="9477" y="26867"/>
                    </a:lnTo>
                    <a:lnTo>
                      <a:pt x="10551" y="26965"/>
                    </a:lnTo>
                    <a:lnTo>
                      <a:pt x="11137" y="26574"/>
                    </a:lnTo>
                    <a:lnTo>
                      <a:pt x="12017" y="26965"/>
                    </a:lnTo>
                    <a:lnTo>
                      <a:pt x="12408" y="27649"/>
                    </a:lnTo>
                    <a:lnTo>
                      <a:pt x="13091" y="28137"/>
                    </a:lnTo>
                    <a:lnTo>
                      <a:pt x="13971" y="27551"/>
                    </a:lnTo>
                    <a:lnTo>
                      <a:pt x="14655" y="27942"/>
                    </a:lnTo>
                    <a:lnTo>
                      <a:pt x="16218" y="26965"/>
                    </a:lnTo>
                    <a:lnTo>
                      <a:pt x="17879" y="27160"/>
                    </a:lnTo>
                    <a:lnTo>
                      <a:pt x="18758" y="26867"/>
                    </a:lnTo>
                    <a:lnTo>
                      <a:pt x="19051" y="26281"/>
                    </a:lnTo>
                    <a:lnTo>
                      <a:pt x="19637" y="26183"/>
                    </a:lnTo>
                    <a:lnTo>
                      <a:pt x="20126" y="26672"/>
                    </a:lnTo>
                    <a:lnTo>
                      <a:pt x="20321" y="28040"/>
                    </a:lnTo>
                    <a:lnTo>
                      <a:pt x="21201" y="28235"/>
                    </a:lnTo>
                    <a:lnTo>
                      <a:pt x="21494" y="29408"/>
                    </a:lnTo>
                    <a:lnTo>
                      <a:pt x="22471" y="29408"/>
                    </a:lnTo>
                    <a:lnTo>
                      <a:pt x="24132" y="27942"/>
                    </a:lnTo>
                    <a:lnTo>
                      <a:pt x="25695" y="27844"/>
                    </a:lnTo>
                    <a:lnTo>
                      <a:pt x="26183" y="28528"/>
                    </a:lnTo>
                    <a:lnTo>
                      <a:pt x="26477" y="30678"/>
                    </a:lnTo>
                    <a:lnTo>
                      <a:pt x="27551" y="31068"/>
                    </a:lnTo>
                    <a:lnTo>
                      <a:pt x="28137" y="31948"/>
                    </a:lnTo>
                    <a:lnTo>
                      <a:pt x="29408" y="31948"/>
                    </a:lnTo>
                    <a:lnTo>
                      <a:pt x="29408" y="32339"/>
                    </a:lnTo>
                    <a:lnTo>
                      <a:pt x="29505" y="31752"/>
                    </a:lnTo>
                    <a:lnTo>
                      <a:pt x="29798" y="31752"/>
                    </a:lnTo>
                    <a:lnTo>
                      <a:pt x="30580" y="33022"/>
                    </a:lnTo>
                    <a:lnTo>
                      <a:pt x="31264" y="33120"/>
                    </a:lnTo>
                    <a:lnTo>
                      <a:pt x="31264" y="31752"/>
                    </a:lnTo>
                    <a:lnTo>
                      <a:pt x="30873" y="31166"/>
                    </a:lnTo>
                    <a:lnTo>
                      <a:pt x="30678" y="30678"/>
                    </a:lnTo>
                    <a:lnTo>
                      <a:pt x="31655" y="30189"/>
                    </a:lnTo>
                    <a:lnTo>
                      <a:pt x="32534" y="29994"/>
                    </a:lnTo>
                    <a:lnTo>
                      <a:pt x="33120" y="29212"/>
                    </a:lnTo>
                    <a:lnTo>
                      <a:pt x="33022" y="26965"/>
                    </a:lnTo>
                    <a:lnTo>
                      <a:pt x="31752" y="25890"/>
                    </a:lnTo>
                    <a:lnTo>
                      <a:pt x="31655" y="24913"/>
                    </a:lnTo>
                    <a:lnTo>
                      <a:pt x="31459" y="24718"/>
                    </a:lnTo>
                    <a:lnTo>
                      <a:pt x="32339" y="23936"/>
                    </a:lnTo>
                    <a:lnTo>
                      <a:pt x="33218" y="23936"/>
                    </a:lnTo>
                    <a:lnTo>
                      <a:pt x="35367" y="22862"/>
                    </a:lnTo>
                    <a:lnTo>
                      <a:pt x="36051" y="23057"/>
                    </a:lnTo>
                    <a:lnTo>
                      <a:pt x="37614" y="23057"/>
                    </a:lnTo>
                    <a:lnTo>
                      <a:pt x="37908" y="22666"/>
                    </a:lnTo>
                    <a:lnTo>
                      <a:pt x="37908" y="21787"/>
                    </a:lnTo>
                    <a:lnTo>
                      <a:pt x="39178" y="21201"/>
                    </a:lnTo>
                    <a:lnTo>
                      <a:pt x="39178" y="20224"/>
                    </a:lnTo>
                    <a:lnTo>
                      <a:pt x="39471" y="19931"/>
                    </a:lnTo>
                    <a:lnTo>
                      <a:pt x="39373" y="19735"/>
                    </a:lnTo>
                    <a:lnTo>
                      <a:pt x="39764" y="19344"/>
                    </a:lnTo>
                    <a:lnTo>
                      <a:pt x="39178" y="19247"/>
                    </a:lnTo>
                    <a:lnTo>
                      <a:pt x="39178" y="18758"/>
                    </a:lnTo>
                    <a:lnTo>
                      <a:pt x="38885" y="18270"/>
                    </a:lnTo>
                    <a:lnTo>
                      <a:pt x="39178" y="17977"/>
                    </a:lnTo>
                    <a:lnTo>
                      <a:pt x="40839" y="17488"/>
                    </a:lnTo>
                    <a:lnTo>
                      <a:pt x="41229" y="16804"/>
                    </a:lnTo>
                    <a:lnTo>
                      <a:pt x="41620" y="15436"/>
                    </a:lnTo>
                    <a:lnTo>
                      <a:pt x="42011" y="14948"/>
                    </a:lnTo>
                    <a:lnTo>
                      <a:pt x="42206" y="14166"/>
                    </a:lnTo>
                    <a:lnTo>
                      <a:pt x="42695" y="14557"/>
                    </a:lnTo>
                    <a:lnTo>
                      <a:pt x="43086" y="14362"/>
                    </a:lnTo>
                    <a:lnTo>
                      <a:pt x="42793" y="13971"/>
                    </a:lnTo>
                    <a:lnTo>
                      <a:pt x="42597" y="12505"/>
                    </a:lnTo>
                    <a:lnTo>
                      <a:pt x="42109" y="12017"/>
                    </a:lnTo>
                    <a:lnTo>
                      <a:pt x="42206" y="11528"/>
                    </a:lnTo>
                    <a:lnTo>
                      <a:pt x="42695" y="10747"/>
                    </a:lnTo>
                    <a:lnTo>
                      <a:pt x="42890" y="10258"/>
                    </a:lnTo>
                    <a:lnTo>
                      <a:pt x="42304" y="10258"/>
                    </a:lnTo>
                    <a:lnTo>
                      <a:pt x="42304" y="9281"/>
                    </a:lnTo>
                    <a:lnTo>
                      <a:pt x="41913" y="8695"/>
                    </a:lnTo>
                    <a:lnTo>
                      <a:pt x="42206" y="7522"/>
                    </a:lnTo>
                    <a:lnTo>
                      <a:pt x="42402" y="6839"/>
                    </a:lnTo>
                    <a:lnTo>
                      <a:pt x="41913" y="6839"/>
                    </a:lnTo>
                    <a:lnTo>
                      <a:pt x="42206" y="6252"/>
                    </a:lnTo>
                    <a:lnTo>
                      <a:pt x="42793" y="5568"/>
                    </a:lnTo>
                    <a:lnTo>
                      <a:pt x="42206" y="4494"/>
                    </a:lnTo>
                    <a:lnTo>
                      <a:pt x="42011" y="3419"/>
                    </a:lnTo>
                    <a:lnTo>
                      <a:pt x="39373" y="781"/>
                    </a:lnTo>
                    <a:lnTo>
                      <a:pt x="39080" y="195"/>
                    </a:lnTo>
                    <a:lnTo>
                      <a:pt x="38396" y="293"/>
                    </a:lnTo>
                    <a:close/>
                    <a:moveTo>
                      <a:pt x="25793" y="11235"/>
                    </a:moveTo>
                    <a:lnTo>
                      <a:pt x="25793" y="11235"/>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406" name="map0-fr-norBox">
                <a:extLst>
                  <a:ext uri="{FF2B5EF4-FFF2-40B4-BE49-F238E27FC236}">
                    <a16:creationId xmlns:a16="http://schemas.microsoft.com/office/drawing/2014/main" id="{D2B31023-6B4C-5F4F-99BE-2B03868315F9}"/>
                  </a:ext>
                </a:extLst>
              </p:cNvPr>
              <p:cNvSpPr>
                <a:spLocks noChangeArrowheads="1"/>
              </p:cNvSpPr>
              <p:nvPr/>
            </p:nvSpPr>
            <p:spPr bwMode="auto">
              <a:xfrm>
                <a:off x="595460" y="199310"/>
                <a:ext cx="430862" cy="331207"/>
              </a:xfrm>
              <a:custGeom>
                <a:avLst/>
                <a:gdLst/>
                <a:ahLst/>
                <a:cxnLst/>
                <a:rect l="0" t="0" r="0" b="0"/>
                <a:pathLst>
                  <a:path w="43086" h="33121"/>
                </a:pathLst>
              </a:custGeom>
              <a:ln w="1000">
                <a:round/>
                <a:headEnd/>
                <a:tailEnd/>
              </a:ln>
            </p:spPr>
          </p:sp>
          <p:sp>
            <p:nvSpPr>
              <p:cNvPr id="407" name="map0-fr-occ">
                <a:extLst>
                  <a:ext uri="{FF2B5EF4-FFF2-40B4-BE49-F238E27FC236}">
                    <a16:creationId xmlns:a16="http://schemas.microsoft.com/office/drawing/2014/main" id="{5CC938C1-5311-5A41-888C-CCE9914BD2F6}"/>
                  </a:ext>
                </a:extLst>
              </p:cNvPr>
              <p:cNvSpPr>
                <a:spLocks noChangeArrowheads="1"/>
              </p:cNvSpPr>
              <p:nvPr/>
            </p:nvSpPr>
            <p:spPr bwMode="auto">
              <a:xfrm>
                <a:off x="742989" y="1061524"/>
                <a:ext cx="662414" cy="480690"/>
              </a:xfrm>
              <a:custGeom>
                <a:avLst/>
                <a:gdLst/>
                <a:ahLst/>
                <a:cxnLst/>
                <a:rect l="0" t="0" r="0" b="0"/>
                <a:pathLst>
                  <a:path w="66241" h="48069">
                    <a:moveTo>
                      <a:pt x="24816" y="0"/>
                    </a:moveTo>
                    <a:lnTo>
                      <a:pt x="24816" y="0"/>
                    </a:lnTo>
                    <a:close/>
                    <a:moveTo>
                      <a:pt x="24816" y="0"/>
                    </a:moveTo>
                    <a:lnTo>
                      <a:pt x="23545" y="586"/>
                    </a:lnTo>
                    <a:lnTo>
                      <a:pt x="23350" y="586"/>
                    </a:lnTo>
                    <a:lnTo>
                      <a:pt x="22959" y="1074"/>
                    </a:lnTo>
                    <a:lnTo>
                      <a:pt x="22959" y="1660"/>
                    </a:lnTo>
                    <a:lnTo>
                      <a:pt x="23545" y="2344"/>
                    </a:lnTo>
                    <a:lnTo>
                      <a:pt x="22959" y="3224"/>
                    </a:lnTo>
                    <a:lnTo>
                      <a:pt x="22471" y="3614"/>
                    </a:lnTo>
                    <a:lnTo>
                      <a:pt x="22471" y="4103"/>
                    </a:lnTo>
                    <a:lnTo>
                      <a:pt x="21396" y="4298"/>
                    </a:lnTo>
                    <a:lnTo>
                      <a:pt x="21494" y="4982"/>
                    </a:lnTo>
                    <a:lnTo>
                      <a:pt x="21787" y="5080"/>
                    </a:lnTo>
                    <a:lnTo>
                      <a:pt x="21005" y="6252"/>
                    </a:lnTo>
                    <a:lnTo>
                      <a:pt x="19637" y="6350"/>
                    </a:lnTo>
                    <a:lnTo>
                      <a:pt x="19637" y="7327"/>
                    </a:lnTo>
                    <a:lnTo>
                      <a:pt x="19051" y="7816"/>
                    </a:lnTo>
                    <a:lnTo>
                      <a:pt x="18758" y="8597"/>
                    </a:lnTo>
                    <a:lnTo>
                      <a:pt x="17586" y="8695"/>
                    </a:lnTo>
                    <a:lnTo>
                      <a:pt x="18074" y="10454"/>
                    </a:lnTo>
                    <a:lnTo>
                      <a:pt x="18563" y="11626"/>
                    </a:lnTo>
                    <a:lnTo>
                      <a:pt x="18660" y="11821"/>
                    </a:lnTo>
                    <a:lnTo>
                      <a:pt x="17293" y="12017"/>
                    </a:lnTo>
                    <a:lnTo>
                      <a:pt x="16413" y="11528"/>
                    </a:lnTo>
                    <a:lnTo>
                      <a:pt x="16022" y="12896"/>
                    </a:lnTo>
                    <a:lnTo>
                      <a:pt x="16706" y="13580"/>
                    </a:lnTo>
                    <a:lnTo>
                      <a:pt x="16316" y="14752"/>
                    </a:lnTo>
                    <a:lnTo>
                      <a:pt x="16022" y="15143"/>
                    </a:lnTo>
                    <a:lnTo>
                      <a:pt x="16218" y="15925"/>
                    </a:lnTo>
                    <a:lnTo>
                      <a:pt x="15143" y="16120"/>
                    </a:lnTo>
                    <a:lnTo>
                      <a:pt x="14264" y="16413"/>
                    </a:lnTo>
                    <a:lnTo>
                      <a:pt x="14459" y="17195"/>
                    </a:lnTo>
                    <a:lnTo>
                      <a:pt x="13971" y="17390"/>
                    </a:lnTo>
                    <a:lnTo>
                      <a:pt x="13873" y="17390"/>
                    </a:lnTo>
                    <a:lnTo>
                      <a:pt x="13482" y="17683"/>
                    </a:lnTo>
                    <a:lnTo>
                      <a:pt x="12603" y="16804"/>
                    </a:lnTo>
                    <a:lnTo>
                      <a:pt x="10844" y="17000"/>
                    </a:lnTo>
                    <a:lnTo>
                      <a:pt x="10356" y="17781"/>
                    </a:lnTo>
                    <a:lnTo>
                      <a:pt x="9281" y="17977"/>
                    </a:lnTo>
                    <a:lnTo>
                      <a:pt x="8304" y="18172"/>
                    </a:lnTo>
                    <a:lnTo>
                      <a:pt x="7816" y="17488"/>
                    </a:lnTo>
                    <a:lnTo>
                      <a:pt x="6839" y="18465"/>
                    </a:lnTo>
                    <a:lnTo>
                      <a:pt x="6155" y="17879"/>
                    </a:lnTo>
                    <a:lnTo>
                      <a:pt x="5666" y="18758"/>
                    </a:lnTo>
                    <a:lnTo>
                      <a:pt x="5764" y="19540"/>
                    </a:lnTo>
                    <a:lnTo>
                      <a:pt x="5080" y="19735"/>
                    </a:lnTo>
                    <a:lnTo>
                      <a:pt x="4787" y="19344"/>
                    </a:lnTo>
                    <a:lnTo>
                      <a:pt x="4494" y="18367"/>
                    </a:lnTo>
                    <a:lnTo>
                      <a:pt x="3712" y="19149"/>
                    </a:lnTo>
                    <a:lnTo>
                      <a:pt x="3028" y="18856"/>
                    </a:lnTo>
                    <a:lnTo>
                      <a:pt x="2442" y="19051"/>
                    </a:lnTo>
                    <a:lnTo>
                      <a:pt x="1856" y="19735"/>
                    </a:lnTo>
                    <a:lnTo>
                      <a:pt x="2540" y="20908"/>
                    </a:lnTo>
                    <a:lnTo>
                      <a:pt x="2051" y="21396"/>
                    </a:lnTo>
                    <a:lnTo>
                      <a:pt x="2247" y="22471"/>
                    </a:lnTo>
                    <a:lnTo>
                      <a:pt x="1660" y="23252"/>
                    </a:lnTo>
                    <a:lnTo>
                      <a:pt x="1172" y="24327"/>
                    </a:lnTo>
                    <a:lnTo>
                      <a:pt x="1660" y="25206"/>
                    </a:lnTo>
                    <a:lnTo>
                      <a:pt x="3321" y="25304"/>
                    </a:lnTo>
                    <a:lnTo>
                      <a:pt x="4396" y="27063"/>
                    </a:lnTo>
                    <a:lnTo>
                      <a:pt x="3712" y="27649"/>
                    </a:lnTo>
                    <a:lnTo>
                      <a:pt x="4885" y="29408"/>
                    </a:lnTo>
                    <a:lnTo>
                      <a:pt x="4298" y="30189"/>
                    </a:lnTo>
                    <a:lnTo>
                      <a:pt x="3321" y="32339"/>
                    </a:lnTo>
                    <a:lnTo>
                      <a:pt x="1660" y="33706"/>
                    </a:lnTo>
                    <a:lnTo>
                      <a:pt x="2149" y="34586"/>
                    </a:lnTo>
                    <a:lnTo>
                      <a:pt x="1758" y="34879"/>
                    </a:lnTo>
                    <a:lnTo>
                      <a:pt x="879" y="34683"/>
                    </a:lnTo>
                    <a:lnTo>
                      <a:pt x="586" y="36637"/>
                    </a:lnTo>
                    <a:lnTo>
                      <a:pt x="195" y="37028"/>
                    </a:lnTo>
                    <a:lnTo>
                      <a:pt x="0" y="38201"/>
                    </a:lnTo>
                    <a:lnTo>
                      <a:pt x="195" y="38201"/>
                    </a:lnTo>
                    <a:lnTo>
                      <a:pt x="1270" y="38787"/>
                    </a:lnTo>
                    <a:lnTo>
                      <a:pt x="2442" y="39666"/>
                    </a:lnTo>
                    <a:lnTo>
                      <a:pt x="2540" y="40350"/>
                    </a:lnTo>
                    <a:lnTo>
                      <a:pt x="3517" y="41132"/>
                    </a:lnTo>
                    <a:lnTo>
                      <a:pt x="4298" y="41132"/>
                    </a:lnTo>
                    <a:lnTo>
                      <a:pt x="6252" y="40350"/>
                    </a:lnTo>
                    <a:lnTo>
                      <a:pt x="7132" y="41229"/>
                    </a:lnTo>
                    <a:lnTo>
                      <a:pt x="8304" y="41620"/>
                    </a:lnTo>
                    <a:lnTo>
                      <a:pt x="8695" y="40839"/>
                    </a:lnTo>
                    <a:lnTo>
                      <a:pt x="9183" y="41132"/>
                    </a:lnTo>
                    <a:lnTo>
                      <a:pt x="12798" y="41327"/>
                    </a:lnTo>
                    <a:lnTo>
                      <a:pt x="12896" y="38396"/>
                    </a:lnTo>
                    <a:lnTo>
                      <a:pt x="13775" y="38494"/>
                    </a:lnTo>
                    <a:lnTo>
                      <a:pt x="15045" y="39275"/>
                    </a:lnTo>
                    <a:lnTo>
                      <a:pt x="15339" y="39471"/>
                    </a:lnTo>
                    <a:lnTo>
                      <a:pt x="17195" y="39764"/>
                    </a:lnTo>
                    <a:lnTo>
                      <a:pt x="17977" y="39764"/>
                    </a:lnTo>
                    <a:lnTo>
                      <a:pt x="19051" y="41132"/>
                    </a:lnTo>
                    <a:lnTo>
                      <a:pt x="21591" y="40936"/>
                    </a:lnTo>
                    <a:lnTo>
                      <a:pt x="22666" y="42597"/>
                    </a:lnTo>
                    <a:lnTo>
                      <a:pt x="23545" y="42206"/>
                    </a:lnTo>
                    <a:lnTo>
                      <a:pt x="26183" y="42597"/>
                    </a:lnTo>
                    <a:lnTo>
                      <a:pt x="26477" y="44356"/>
                    </a:lnTo>
                    <a:lnTo>
                      <a:pt x="27356" y="45137"/>
                    </a:lnTo>
                    <a:lnTo>
                      <a:pt x="29212" y="45724"/>
                    </a:lnTo>
                    <a:lnTo>
                      <a:pt x="29212" y="46798"/>
                    </a:lnTo>
                    <a:lnTo>
                      <a:pt x="30189" y="47580"/>
                    </a:lnTo>
                    <a:lnTo>
                      <a:pt x="30873" y="47482"/>
                    </a:lnTo>
                    <a:lnTo>
                      <a:pt x="31948" y="46212"/>
                    </a:lnTo>
                    <a:lnTo>
                      <a:pt x="33218" y="46017"/>
                    </a:lnTo>
                    <a:lnTo>
                      <a:pt x="35172" y="46603"/>
                    </a:lnTo>
                    <a:lnTo>
                      <a:pt x="36931" y="48068"/>
                    </a:lnTo>
                    <a:lnTo>
                      <a:pt x="37321" y="47482"/>
                    </a:lnTo>
                    <a:lnTo>
                      <a:pt x="37810" y="47482"/>
                    </a:lnTo>
                    <a:lnTo>
                      <a:pt x="38201" y="47775"/>
                    </a:lnTo>
                    <a:lnTo>
                      <a:pt x="38591" y="47580"/>
                    </a:lnTo>
                    <a:lnTo>
                      <a:pt x="38591" y="46798"/>
                    </a:lnTo>
                    <a:lnTo>
                      <a:pt x="40350" y="46310"/>
                    </a:lnTo>
                    <a:lnTo>
                      <a:pt x="40936" y="45528"/>
                    </a:lnTo>
                    <a:lnTo>
                      <a:pt x="41913" y="45235"/>
                    </a:lnTo>
                    <a:lnTo>
                      <a:pt x="43183" y="45235"/>
                    </a:lnTo>
                    <a:lnTo>
                      <a:pt x="43965" y="46114"/>
                    </a:lnTo>
                    <a:lnTo>
                      <a:pt x="44942" y="46212"/>
                    </a:lnTo>
                    <a:lnTo>
                      <a:pt x="44942" y="45137"/>
                    </a:lnTo>
                    <a:lnTo>
                      <a:pt x="44454" y="44551"/>
                    </a:lnTo>
                    <a:lnTo>
                      <a:pt x="43574" y="44160"/>
                    </a:lnTo>
                    <a:lnTo>
                      <a:pt x="43477" y="38885"/>
                    </a:lnTo>
                    <a:lnTo>
                      <a:pt x="43379" y="37224"/>
                    </a:lnTo>
                    <a:lnTo>
                      <a:pt x="43477" y="35172"/>
                    </a:lnTo>
                    <a:lnTo>
                      <a:pt x="42793" y="35270"/>
                    </a:lnTo>
                    <a:lnTo>
                      <a:pt x="42206" y="34390"/>
                    </a:lnTo>
                    <a:lnTo>
                      <a:pt x="42597" y="33609"/>
                    </a:lnTo>
                    <a:lnTo>
                      <a:pt x="43672" y="34488"/>
                    </a:lnTo>
                    <a:lnTo>
                      <a:pt x="44551" y="33804"/>
                    </a:lnTo>
                    <a:lnTo>
                      <a:pt x="45137" y="33218"/>
                    </a:lnTo>
                    <a:lnTo>
                      <a:pt x="45235" y="32632"/>
                    </a:lnTo>
                    <a:lnTo>
                      <a:pt x="45235" y="32241"/>
                    </a:lnTo>
                    <a:lnTo>
                      <a:pt x="47385" y="31655"/>
                    </a:lnTo>
                    <a:lnTo>
                      <a:pt x="47678" y="31068"/>
                    </a:lnTo>
                    <a:lnTo>
                      <a:pt x="49339" y="30971"/>
                    </a:lnTo>
                    <a:lnTo>
                      <a:pt x="49925" y="30385"/>
                    </a:lnTo>
                    <a:lnTo>
                      <a:pt x="53149" y="27747"/>
                    </a:lnTo>
                    <a:lnTo>
                      <a:pt x="55201" y="26281"/>
                    </a:lnTo>
                    <a:lnTo>
                      <a:pt x="55982" y="26379"/>
                    </a:lnTo>
                    <a:lnTo>
                      <a:pt x="56959" y="26477"/>
                    </a:lnTo>
                    <a:lnTo>
                      <a:pt x="56959" y="27649"/>
                    </a:lnTo>
                    <a:lnTo>
                      <a:pt x="58327" y="27551"/>
                    </a:lnTo>
                    <a:lnTo>
                      <a:pt x="59011" y="27649"/>
                    </a:lnTo>
                    <a:lnTo>
                      <a:pt x="59597" y="26379"/>
                    </a:lnTo>
                    <a:lnTo>
                      <a:pt x="61551" y="25206"/>
                    </a:lnTo>
                    <a:lnTo>
                      <a:pt x="61063" y="24522"/>
                    </a:lnTo>
                    <a:lnTo>
                      <a:pt x="61649" y="23252"/>
                    </a:lnTo>
                    <a:lnTo>
                      <a:pt x="63408" y="23448"/>
                    </a:lnTo>
                    <a:lnTo>
                      <a:pt x="63896" y="20224"/>
                    </a:lnTo>
                    <a:lnTo>
                      <a:pt x="66241" y="18856"/>
                    </a:lnTo>
                    <a:lnTo>
                      <a:pt x="66241" y="18074"/>
                    </a:lnTo>
                    <a:lnTo>
                      <a:pt x="64482" y="16316"/>
                    </a:lnTo>
                    <a:lnTo>
                      <a:pt x="64482" y="14948"/>
                    </a:lnTo>
                    <a:lnTo>
                      <a:pt x="63408" y="13287"/>
                    </a:lnTo>
                    <a:lnTo>
                      <a:pt x="61258" y="12017"/>
                    </a:lnTo>
                    <a:lnTo>
                      <a:pt x="61063" y="12994"/>
                    </a:lnTo>
                    <a:lnTo>
                      <a:pt x="60281" y="13091"/>
                    </a:lnTo>
                    <a:lnTo>
                      <a:pt x="59988" y="12114"/>
                    </a:lnTo>
                    <a:lnTo>
                      <a:pt x="59109" y="12310"/>
                    </a:lnTo>
                    <a:lnTo>
                      <a:pt x="59011" y="13482"/>
                    </a:lnTo>
                    <a:lnTo>
                      <a:pt x="58327" y="13287"/>
                    </a:lnTo>
                    <a:lnTo>
                      <a:pt x="56862" y="12310"/>
                    </a:lnTo>
                    <a:lnTo>
                      <a:pt x="56178" y="12701"/>
                    </a:lnTo>
                    <a:lnTo>
                      <a:pt x="56178" y="10942"/>
                    </a:lnTo>
                    <a:lnTo>
                      <a:pt x="54908" y="10160"/>
                    </a:lnTo>
                    <a:lnTo>
                      <a:pt x="55103" y="8890"/>
                    </a:lnTo>
                    <a:lnTo>
                      <a:pt x="54126" y="7816"/>
                    </a:lnTo>
                    <a:lnTo>
                      <a:pt x="53637" y="5568"/>
                    </a:lnTo>
                    <a:lnTo>
                      <a:pt x="52172" y="3614"/>
                    </a:lnTo>
                    <a:lnTo>
                      <a:pt x="51000" y="3908"/>
                    </a:lnTo>
                    <a:lnTo>
                      <a:pt x="50804" y="3028"/>
                    </a:lnTo>
                    <a:lnTo>
                      <a:pt x="50218" y="3028"/>
                    </a:lnTo>
                    <a:lnTo>
                      <a:pt x="50022" y="3810"/>
                    </a:lnTo>
                    <a:lnTo>
                      <a:pt x="48459" y="4298"/>
                    </a:lnTo>
                    <a:lnTo>
                      <a:pt x="47385" y="1563"/>
                    </a:lnTo>
                    <a:lnTo>
                      <a:pt x="45724" y="2149"/>
                    </a:lnTo>
                    <a:lnTo>
                      <a:pt x="45235" y="3224"/>
                    </a:lnTo>
                    <a:lnTo>
                      <a:pt x="44160" y="2442"/>
                    </a:lnTo>
                    <a:lnTo>
                      <a:pt x="43281" y="5178"/>
                    </a:lnTo>
                    <a:lnTo>
                      <a:pt x="42500" y="7132"/>
                    </a:lnTo>
                    <a:lnTo>
                      <a:pt x="41913" y="6448"/>
                    </a:lnTo>
                    <a:lnTo>
                      <a:pt x="41718" y="4787"/>
                    </a:lnTo>
                    <a:lnTo>
                      <a:pt x="41132" y="4787"/>
                    </a:lnTo>
                    <a:lnTo>
                      <a:pt x="40936" y="3028"/>
                    </a:lnTo>
                    <a:lnTo>
                      <a:pt x="39666" y="3224"/>
                    </a:lnTo>
                    <a:lnTo>
                      <a:pt x="39568" y="2149"/>
                    </a:lnTo>
                    <a:lnTo>
                      <a:pt x="39373" y="1856"/>
                    </a:lnTo>
                    <a:lnTo>
                      <a:pt x="37712" y="3321"/>
                    </a:lnTo>
                    <a:lnTo>
                      <a:pt x="37712" y="4787"/>
                    </a:lnTo>
                    <a:lnTo>
                      <a:pt x="37224" y="4787"/>
                    </a:lnTo>
                    <a:lnTo>
                      <a:pt x="37028" y="6155"/>
                    </a:lnTo>
                    <a:lnTo>
                      <a:pt x="36637" y="6350"/>
                    </a:lnTo>
                    <a:lnTo>
                      <a:pt x="36344" y="7034"/>
                    </a:lnTo>
                    <a:lnTo>
                      <a:pt x="34488" y="7034"/>
                    </a:lnTo>
                    <a:lnTo>
                      <a:pt x="34195" y="6839"/>
                    </a:lnTo>
                    <a:lnTo>
                      <a:pt x="33413" y="6839"/>
                    </a:lnTo>
                    <a:lnTo>
                      <a:pt x="32925" y="7620"/>
                    </a:lnTo>
                    <a:lnTo>
                      <a:pt x="32241" y="7522"/>
                    </a:lnTo>
                    <a:lnTo>
                      <a:pt x="32534" y="6545"/>
                    </a:lnTo>
                    <a:lnTo>
                      <a:pt x="31850" y="6252"/>
                    </a:lnTo>
                    <a:lnTo>
                      <a:pt x="32534" y="4396"/>
                    </a:lnTo>
                    <a:lnTo>
                      <a:pt x="31557" y="3614"/>
                    </a:lnTo>
                    <a:lnTo>
                      <a:pt x="31264" y="1465"/>
                    </a:lnTo>
                    <a:lnTo>
                      <a:pt x="30189" y="1172"/>
                    </a:lnTo>
                    <a:lnTo>
                      <a:pt x="29603" y="1856"/>
                    </a:lnTo>
                    <a:lnTo>
                      <a:pt x="29212" y="1270"/>
                    </a:lnTo>
                    <a:lnTo>
                      <a:pt x="28235" y="2344"/>
                    </a:lnTo>
                    <a:lnTo>
                      <a:pt x="27551" y="2344"/>
                    </a:lnTo>
                    <a:lnTo>
                      <a:pt x="26281" y="683"/>
                    </a:lnTo>
                    <a:close/>
                    <a:moveTo>
                      <a:pt x="39373" y="1856"/>
                    </a:moveTo>
                    <a:lnTo>
                      <a:pt x="39373" y="1856"/>
                    </a:lnTo>
                    <a:close/>
                    <a:moveTo>
                      <a:pt x="12603" y="16804"/>
                    </a:moveTo>
                    <a:lnTo>
                      <a:pt x="12603" y="16804"/>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408" name="map0-fr-occBox">
                <a:extLst>
                  <a:ext uri="{FF2B5EF4-FFF2-40B4-BE49-F238E27FC236}">
                    <a16:creationId xmlns:a16="http://schemas.microsoft.com/office/drawing/2014/main" id="{0D52705B-0CEF-B647-8AFE-D515493B76FB}"/>
                  </a:ext>
                </a:extLst>
              </p:cNvPr>
              <p:cNvSpPr>
                <a:spLocks noChangeArrowheads="1"/>
              </p:cNvSpPr>
              <p:nvPr/>
            </p:nvSpPr>
            <p:spPr bwMode="auto">
              <a:xfrm>
                <a:off x="742989" y="1079598"/>
                <a:ext cx="661437" cy="480690"/>
              </a:xfrm>
              <a:custGeom>
                <a:avLst/>
                <a:gdLst/>
                <a:ahLst/>
                <a:cxnLst/>
                <a:rect l="0" t="0" r="0" b="0"/>
                <a:pathLst>
                  <a:path w="66144" h="48069"/>
                </a:pathLst>
              </a:custGeom>
              <a:ln w="1000">
                <a:round/>
                <a:headEnd/>
                <a:tailEnd/>
              </a:ln>
            </p:spPr>
          </p:sp>
          <p:sp>
            <p:nvSpPr>
              <p:cNvPr id="409" name="map0-fr-pac">
                <a:extLst>
                  <a:ext uri="{FF2B5EF4-FFF2-40B4-BE49-F238E27FC236}">
                    <a16:creationId xmlns:a16="http://schemas.microsoft.com/office/drawing/2014/main" id="{19481877-EE6F-0840-B7D3-B7D1F520B49E}"/>
                  </a:ext>
                </a:extLst>
              </p:cNvPr>
              <p:cNvSpPr>
                <a:spLocks noChangeArrowheads="1"/>
              </p:cNvSpPr>
              <p:nvPr/>
            </p:nvSpPr>
            <p:spPr bwMode="auto">
              <a:xfrm>
                <a:off x="1329449" y="1037825"/>
                <a:ext cx="429885" cy="370287"/>
              </a:xfrm>
              <a:custGeom>
                <a:avLst/>
                <a:gdLst/>
                <a:ahLst/>
                <a:cxnLst/>
                <a:rect l="0" t="0" r="0" b="0"/>
                <a:pathLst>
                  <a:path w="42989" h="37029">
                    <a:moveTo>
                      <a:pt x="27258" y="0"/>
                    </a:moveTo>
                    <a:lnTo>
                      <a:pt x="26672" y="293"/>
                    </a:lnTo>
                    <a:lnTo>
                      <a:pt x="26574" y="1172"/>
                    </a:lnTo>
                    <a:lnTo>
                      <a:pt x="25499" y="1270"/>
                    </a:lnTo>
                    <a:lnTo>
                      <a:pt x="25304" y="488"/>
                    </a:lnTo>
                    <a:lnTo>
                      <a:pt x="25011" y="97"/>
                    </a:lnTo>
                    <a:lnTo>
                      <a:pt x="23936" y="195"/>
                    </a:lnTo>
                    <a:lnTo>
                      <a:pt x="23448" y="586"/>
                    </a:lnTo>
                    <a:lnTo>
                      <a:pt x="23252" y="1856"/>
                    </a:lnTo>
                    <a:lnTo>
                      <a:pt x="23350" y="2149"/>
                    </a:lnTo>
                    <a:lnTo>
                      <a:pt x="24620" y="2247"/>
                    </a:lnTo>
                    <a:lnTo>
                      <a:pt x="24913" y="3028"/>
                    </a:lnTo>
                    <a:lnTo>
                      <a:pt x="25402" y="3321"/>
                    </a:lnTo>
                    <a:lnTo>
                      <a:pt x="25402" y="4591"/>
                    </a:lnTo>
                    <a:lnTo>
                      <a:pt x="24229" y="4494"/>
                    </a:lnTo>
                    <a:lnTo>
                      <a:pt x="23741" y="5080"/>
                    </a:lnTo>
                    <a:lnTo>
                      <a:pt x="22373" y="4885"/>
                    </a:lnTo>
                    <a:lnTo>
                      <a:pt x="21591" y="5471"/>
                    </a:lnTo>
                    <a:lnTo>
                      <a:pt x="21103" y="5275"/>
                    </a:lnTo>
                    <a:lnTo>
                      <a:pt x="20321" y="5862"/>
                    </a:lnTo>
                    <a:lnTo>
                      <a:pt x="20614" y="6448"/>
                    </a:lnTo>
                    <a:lnTo>
                      <a:pt x="20126" y="6839"/>
                    </a:lnTo>
                    <a:lnTo>
                      <a:pt x="18563" y="6839"/>
                    </a:lnTo>
                    <a:lnTo>
                      <a:pt x="18563" y="7620"/>
                    </a:lnTo>
                    <a:lnTo>
                      <a:pt x="19051" y="7816"/>
                    </a:lnTo>
                    <a:lnTo>
                      <a:pt x="18856" y="8304"/>
                    </a:lnTo>
                    <a:lnTo>
                      <a:pt x="17879" y="8695"/>
                    </a:lnTo>
                    <a:lnTo>
                      <a:pt x="16609" y="8793"/>
                    </a:lnTo>
                    <a:lnTo>
                      <a:pt x="16218" y="9965"/>
                    </a:lnTo>
                    <a:lnTo>
                      <a:pt x="16218" y="10649"/>
                    </a:lnTo>
                    <a:lnTo>
                      <a:pt x="16902" y="11235"/>
                    </a:lnTo>
                    <a:lnTo>
                      <a:pt x="16218" y="12017"/>
                    </a:lnTo>
                    <a:lnTo>
                      <a:pt x="15339" y="11626"/>
                    </a:lnTo>
                    <a:lnTo>
                      <a:pt x="14362" y="11528"/>
                    </a:lnTo>
                    <a:lnTo>
                      <a:pt x="14264" y="12017"/>
                    </a:lnTo>
                    <a:lnTo>
                      <a:pt x="14850" y="12505"/>
                    </a:lnTo>
                    <a:lnTo>
                      <a:pt x="14166" y="12994"/>
                    </a:lnTo>
                    <a:lnTo>
                      <a:pt x="14362" y="13971"/>
                    </a:lnTo>
                    <a:lnTo>
                      <a:pt x="16413" y="14557"/>
                    </a:lnTo>
                    <a:lnTo>
                      <a:pt x="16804" y="15339"/>
                    </a:lnTo>
                    <a:lnTo>
                      <a:pt x="17390" y="15436"/>
                    </a:lnTo>
                    <a:lnTo>
                      <a:pt x="17195" y="17293"/>
                    </a:lnTo>
                    <a:lnTo>
                      <a:pt x="17195" y="17683"/>
                    </a:lnTo>
                    <a:lnTo>
                      <a:pt x="16316" y="16804"/>
                    </a:lnTo>
                    <a:lnTo>
                      <a:pt x="16022" y="17683"/>
                    </a:lnTo>
                    <a:lnTo>
                      <a:pt x="15436" y="18172"/>
                    </a:lnTo>
                    <a:lnTo>
                      <a:pt x="15241" y="18172"/>
                    </a:lnTo>
                    <a:lnTo>
                      <a:pt x="14655" y="18172"/>
                    </a:lnTo>
                    <a:lnTo>
                      <a:pt x="13775" y="17488"/>
                    </a:lnTo>
                    <a:lnTo>
                      <a:pt x="13580" y="16706"/>
                    </a:lnTo>
                    <a:lnTo>
                      <a:pt x="11821" y="16609"/>
                    </a:lnTo>
                    <a:lnTo>
                      <a:pt x="10649" y="16413"/>
                    </a:lnTo>
                    <a:lnTo>
                      <a:pt x="10454" y="15729"/>
                    </a:lnTo>
                    <a:lnTo>
                      <a:pt x="10942" y="14850"/>
                    </a:lnTo>
                    <a:lnTo>
                      <a:pt x="10160" y="15534"/>
                    </a:lnTo>
                    <a:lnTo>
                      <a:pt x="8890" y="15339"/>
                    </a:lnTo>
                    <a:lnTo>
                      <a:pt x="8695" y="14948"/>
                    </a:lnTo>
                    <a:lnTo>
                      <a:pt x="9477" y="13775"/>
                    </a:lnTo>
                    <a:lnTo>
                      <a:pt x="8695" y="12994"/>
                    </a:lnTo>
                    <a:lnTo>
                      <a:pt x="7816" y="13091"/>
                    </a:lnTo>
                    <a:lnTo>
                      <a:pt x="7132" y="14068"/>
                    </a:lnTo>
                    <a:lnTo>
                      <a:pt x="7327" y="15143"/>
                    </a:lnTo>
                    <a:lnTo>
                      <a:pt x="8402" y="15339"/>
                    </a:lnTo>
                    <a:lnTo>
                      <a:pt x="8206" y="15729"/>
                    </a:lnTo>
                    <a:lnTo>
                      <a:pt x="7425" y="15827"/>
                    </a:lnTo>
                    <a:lnTo>
                      <a:pt x="6545" y="16804"/>
                    </a:lnTo>
                    <a:lnTo>
                      <a:pt x="6252" y="16413"/>
                    </a:lnTo>
                    <a:lnTo>
                      <a:pt x="6448" y="15241"/>
                    </a:lnTo>
                    <a:lnTo>
                      <a:pt x="6057" y="14850"/>
                    </a:lnTo>
                    <a:lnTo>
                      <a:pt x="4494" y="15045"/>
                    </a:lnTo>
                    <a:lnTo>
                      <a:pt x="4201" y="15729"/>
                    </a:lnTo>
                    <a:lnTo>
                      <a:pt x="5373" y="17488"/>
                    </a:lnTo>
                    <a:lnTo>
                      <a:pt x="5373" y="18856"/>
                    </a:lnTo>
                    <a:lnTo>
                      <a:pt x="7132" y="20614"/>
                    </a:lnTo>
                    <a:lnTo>
                      <a:pt x="7132" y="21396"/>
                    </a:lnTo>
                    <a:lnTo>
                      <a:pt x="6448" y="21787"/>
                    </a:lnTo>
                    <a:lnTo>
                      <a:pt x="4787" y="22764"/>
                    </a:lnTo>
                    <a:lnTo>
                      <a:pt x="4298" y="25988"/>
                    </a:lnTo>
                    <a:lnTo>
                      <a:pt x="2540" y="25793"/>
                    </a:lnTo>
                    <a:lnTo>
                      <a:pt x="2051" y="27063"/>
                    </a:lnTo>
                    <a:lnTo>
                      <a:pt x="2442" y="27747"/>
                    </a:lnTo>
                    <a:lnTo>
                      <a:pt x="488" y="28919"/>
                    </a:lnTo>
                    <a:lnTo>
                      <a:pt x="0" y="30189"/>
                    </a:lnTo>
                    <a:lnTo>
                      <a:pt x="4396" y="30385"/>
                    </a:lnTo>
                    <a:lnTo>
                      <a:pt x="4885" y="30873"/>
                    </a:lnTo>
                    <a:lnTo>
                      <a:pt x="4005" y="30873"/>
                    </a:lnTo>
                    <a:lnTo>
                      <a:pt x="3419" y="31948"/>
                    </a:lnTo>
                    <a:lnTo>
                      <a:pt x="5959" y="32436"/>
                    </a:lnTo>
                    <a:lnTo>
                      <a:pt x="8011" y="32045"/>
                    </a:lnTo>
                    <a:lnTo>
                      <a:pt x="6936" y="31068"/>
                    </a:lnTo>
                    <a:lnTo>
                      <a:pt x="7620" y="30482"/>
                    </a:lnTo>
                    <a:lnTo>
                      <a:pt x="8793" y="30971"/>
                    </a:lnTo>
                    <a:lnTo>
                      <a:pt x="9281" y="32045"/>
                    </a:lnTo>
                    <a:lnTo>
                      <a:pt x="12798" y="32143"/>
                    </a:lnTo>
                    <a:lnTo>
                      <a:pt x="13678" y="31752"/>
                    </a:lnTo>
                    <a:lnTo>
                      <a:pt x="13873" y="32339"/>
                    </a:lnTo>
                    <a:lnTo>
                      <a:pt x="12896" y="33120"/>
                    </a:lnTo>
                    <a:lnTo>
                      <a:pt x="14166" y="33218"/>
                    </a:lnTo>
                    <a:lnTo>
                      <a:pt x="13971" y="33804"/>
                    </a:lnTo>
                    <a:lnTo>
                      <a:pt x="13580" y="34293"/>
                    </a:lnTo>
                    <a:lnTo>
                      <a:pt x="16511" y="34293"/>
                    </a:lnTo>
                    <a:lnTo>
                      <a:pt x="17977" y="34781"/>
                    </a:lnTo>
                    <a:lnTo>
                      <a:pt x="18270" y="35172"/>
                    </a:lnTo>
                    <a:lnTo>
                      <a:pt x="19344" y="35660"/>
                    </a:lnTo>
                    <a:lnTo>
                      <a:pt x="19637" y="36833"/>
                    </a:lnTo>
                    <a:lnTo>
                      <a:pt x="20321" y="37028"/>
                    </a:lnTo>
                    <a:lnTo>
                      <a:pt x="20908" y="36540"/>
                    </a:lnTo>
                    <a:lnTo>
                      <a:pt x="21982" y="35856"/>
                    </a:lnTo>
                    <a:lnTo>
                      <a:pt x="23936" y="36051"/>
                    </a:lnTo>
                    <a:lnTo>
                      <a:pt x="23839" y="36540"/>
                    </a:lnTo>
                    <a:lnTo>
                      <a:pt x="23252" y="36833"/>
                    </a:lnTo>
                    <a:lnTo>
                      <a:pt x="24620" y="36931"/>
                    </a:lnTo>
                    <a:lnTo>
                      <a:pt x="24327" y="36540"/>
                    </a:lnTo>
                    <a:lnTo>
                      <a:pt x="24132" y="35758"/>
                    </a:lnTo>
                    <a:lnTo>
                      <a:pt x="25011" y="35270"/>
                    </a:lnTo>
                    <a:lnTo>
                      <a:pt x="25890" y="35563"/>
                    </a:lnTo>
                    <a:lnTo>
                      <a:pt x="26183" y="35660"/>
                    </a:lnTo>
                    <a:lnTo>
                      <a:pt x="26574" y="35954"/>
                    </a:lnTo>
                    <a:lnTo>
                      <a:pt x="26965" y="35758"/>
                    </a:lnTo>
                    <a:lnTo>
                      <a:pt x="27063" y="34879"/>
                    </a:lnTo>
                    <a:lnTo>
                      <a:pt x="27551" y="34488"/>
                    </a:lnTo>
                    <a:lnTo>
                      <a:pt x="28821" y="34488"/>
                    </a:lnTo>
                    <a:lnTo>
                      <a:pt x="29212" y="33999"/>
                    </a:lnTo>
                    <a:lnTo>
                      <a:pt x="29994" y="34195"/>
                    </a:lnTo>
                    <a:lnTo>
                      <a:pt x="30971" y="33804"/>
                    </a:lnTo>
                    <a:lnTo>
                      <a:pt x="30971" y="32241"/>
                    </a:lnTo>
                    <a:lnTo>
                      <a:pt x="29701" y="32241"/>
                    </a:lnTo>
                    <a:lnTo>
                      <a:pt x="30678" y="31655"/>
                    </a:lnTo>
                    <a:lnTo>
                      <a:pt x="31166" y="30971"/>
                    </a:lnTo>
                    <a:lnTo>
                      <a:pt x="31264" y="30091"/>
                    </a:lnTo>
                    <a:lnTo>
                      <a:pt x="33022" y="29798"/>
                    </a:lnTo>
                    <a:lnTo>
                      <a:pt x="33999" y="28724"/>
                    </a:lnTo>
                    <a:lnTo>
                      <a:pt x="34097" y="27258"/>
                    </a:lnTo>
                    <a:lnTo>
                      <a:pt x="35270" y="27551"/>
                    </a:lnTo>
                    <a:lnTo>
                      <a:pt x="35660" y="26965"/>
                    </a:lnTo>
                    <a:lnTo>
                      <a:pt x="36247" y="27063"/>
                    </a:lnTo>
                    <a:lnTo>
                      <a:pt x="36344" y="25206"/>
                    </a:lnTo>
                    <a:lnTo>
                      <a:pt x="37712" y="25109"/>
                    </a:lnTo>
                    <a:lnTo>
                      <a:pt x="38982" y="24034"/>
                    </a:lnTo>
                    <a:lnTo>
                      <a:pt x="40057" y="24034"/>
                    </a:lnTo>
                    <a:lnTo>
                      <a:pt x="40057" y="23350"/>
                    </a:lnTo>
                    <a:lnTo>
                      <a:pt x="41132" y="22764"/>
                    </a:lnTo>
                    <a:lnTo>
                      <a:pt x="40545" y="21298"/>
                    </a:lnTo>
                    <a:lnTo>
                      <a:pt x="41425" y="20517"/>
                    </a:lnTo>
                    <a:lnTo>
                      <a:pt x="41327" y="19637"/>
                    </a:lnTo>
                    <a:lnTo>
                      <a:pt x="42597" y="19247"/>
                    </a:lnTo>
                    <a:lnTo>
                      <a:pt x="42988" y="17879"/>
                    </a:lnTo>
                    <a:lnTo>
                      <a:pt x="42793" y="16999"/>
                    </a:lnTo>
                    <a:lnTo>
                      <a:pt x="42206" y="15632"/>
                    </a:lnTo>
                    <a:lnTo>
                      <a:pt x="41327" y="15729"/>
                    </a:lnTo>
                    <a:lnTo>
                      <a:pt x="38494" y="16804"/>
                    </a:lnTo>
                    <a:lnTo>
                      <a:pt x="37614" y="16804"/>
                    </a:lnTo>
                    <a:lnTo>
                      <a:pt x="36051" y="15534"/>
                    </a:lnTo>
                    <a:lnTo>
                      <a:pt x="34488" y="15143"/>
                    </a:lnTo>
                    <a:lnTo>
                      <a:pt x="33609" y="15143"/>
                    </a:lnTo>
                    <a:lnTo>
                      <a:pt x="33609" y="13971"/>
                    </a:lnTo>
                    <a:lnTo>
                      <a:pt x="32339" y="13189"/>
                    </a:lnTo>
                    <a:lnTo>
                      <a:pt x="32339" y="12017"/>
                    </a:lnTo>
                    <a:lnTo>
                      <a:pt x="33218" y="11919"/>
                    </a:lnTo>
                    <a:lnTo>
                      <a:pt x="32729" y="11431"/>
                    </a:lnTo>
                    <a:lnTo>
                      <a:pt x="32045" y="11333"/>
                    </a:lnTo>
                    <a:lnTo>
                      <a:pt x="31752" y="10551"/>
                    </a:lnTo>
                    <a:lnTo>
                      <a:pt x="32045" y="9965"/>
                    </a:lnTo>
                    <a:lnTo>
                      <a:pt x="33120" y="8890"/>
                    </a:lnTo>
                    <a:lnTo>
                      <a:pt x="32925" y="8011"/>
                    </a:lnTo>
                    <a:lnTo>
                      <a:pt x="33120" y="7816"/>
                    </a:lnTo>
                    <a:lnTo>
                      <a:pt x="33706" y="7229"/>
                    </a:lnTo>
                    <a:lnTo>
                      <a:pt x="34293" y="7229"/>
                    </a:lnTo>
                    <a:lnTo>
                      <a:pt x="34293" y="6741"/>
                    </a:lnTo>
                    <a:lnTo>
                      <a:pt x="33511" y="6252"/>
                    </a:lnTo>
                    <a:lnTo>
                      <a:pt x="33316" y="4591"/>
                    </a:lnTo>
                    <a:lnTo>
                      <a:pt x="32632" y="4298"/>
                    </a:lnTo>
                    <a:lnTo>
                      <a:pt x="31850" y="4396"/>
                    </a:lnTo>
                    <a:lnTo>
                      <a:pt x="30287" y="3614"/>
                    </a:lnTo>
                    <a:lnTo>
                      <a:pt x="29994" y="1856"/>
                    </a:lnTo>
                    <a:lnTo>
                      <a:pt x="29114" y="1563"/>
                    </a:lnTo>
                    <a:lnTo>
                      <a:pt x="28431" y="9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410" name="map0-fr-pacBox">
                <a:extLst>
                  <a:ext uri="{FF2B5EF4-FFF2-40B4-BE49-F238E27FC236}">
                    <a16:creationId xmlns:a16="http://schemas.microsoft.com/office/drawing/2014/main" id="{02C2758D-9887-6C47-BC93-7EF76BF966AB}"/>
                  </a:ext>
                </a:extLst>
              </p:cNvPr>
              <p:cNvSpPr>
                <a:spLocks noChangeArrowheads="1"/>
              </p:cNvSpPr>
              <p:nvPr/>
            </p:nvSpPr>
            <p:spPr bwMode="auto">
              <a:xfrm>
                <a:off x="1334080" y="1054195"/>
                <a:ext cx="429885" cy="369310"/>
              </a:xfrm>
              <a:custGeom>
                <a:avLst/>
                <a:gdLst/>
                <a:ahLst/>
                <a:cxnLst/>
                <a:rect l="0" t="0" r="0" b="0"/>
                <a:pathLst>
                  <a:path w="42989" h="36931"/>
                </a:pathLst>
              </a:custGeom>
              <a:ln w="1000">
                <a:round/>
                <a:headEnd/>
                <a:tailEnd/>
              </a:ln>
            </p:spPr>
          </p:sp>
          <p:sp>
            <p:nvSpPr>
              <p:cNvPr id="411" name="map0-fr-pdl">
                <a:extLst>
                  <a:ext uri="{FF2B5EF4-FFF2-40B4-BE49-F238E27FC236}">
                    <a16:creationId xmlns:a16="http://schemas.microsoft.com/office/drawing/2014/main" id="{E1DFDF87-2B01-3644-9F5D-A920CBF08B8F}"/>
                  </a:ext>
                </a:extLst>
              </p:cNvPr>
              <p:cNvSpPr>
                <a:spLocks noChangeArrowheads="1"/>
              </p:cNvSpPr>
              <p:nvPr/>
            </p:nvSpPr>
            <p:spPr bwMode="auto">
              <a:xfrm>
                <a:off x="503621" y="443075"/>
                <a:ext cx="414253" cy="399598"/>
              </a:xfrm>
              <a:custGeom>
                <a:avLst/>
                <a:gdLst/>
                <a:ahLst/>
                <a:cxnLst/>
                <a:rect l="0" t="0" r="0" b="0"/>
                <a:pathLst>
                  <a:path w="41425" h="39960">
                    <a:moveTo>
                      <a:pt x="28724" y="0"/>
                    </a:moveTo>
                    <a:lnTo>
                      <a:pt x="28821" y="0"/>
                    </a:lnTo>
                    <a:close/>
                    <a:moveTo>
                      <a:pt x="28724" y="0"/>
                    </a:moveTo>
                    <a:lnTo>
                      <a:pt x="28235" y="97"/>
                    </a:lnTo>
                    <a:lnTo>
                      <a:pt x="27942" y="683"/>
                    </a:lnTo>
                    <a:lnTo>
                      <a:pt x="26965" y="977"/>
                    </a:lnTo>
                    <a:lnTo>
                      <a:pt x="25402" y="781"/>
                    </a:lnTo>
                    <a:lnTo>
                      <a:pt x="23741" y="1758"/>
                    </a:lnTo>
                    <a:lnTo>
                      <a:pt x="23155" y="1367"/>
                    </a:lnTo>
                    <a:lnTo>
                      <a:pt x="22275" y="1954"/>
                    </a:lnTo>
                    <a:lnTo>
                      <a:pt x="21591" y="1465"/>
                    </a:lnTo>
                    <a:lnTo>
                      <a:pt x="21201" y="781"/>
                    </a:lnTo>
                    <a:lnTo>
                      <a:pt x="20321" y="390"/>
                    </a:lnTo>
                    <a:lnTo>
                      <a:pt x="19637" y="781"/>
                    </a:lnTo>
                    <a:lnTo>
                      <a:pt x="18660" y="683"/>
                    </a:lnTo>
                    <a:lnTo>
                      <a:pt x="18563" y="2247"/>
                    </a:lnTo>
                    <a:lnTo>
                      <a:pt x="18856" y="2540"/>
                    </a:lnTo>
                    <a:lnTo>
                      <a:pt x="18856" y="3712"/>
                    </a:lnTo>
                    <a:lnTo>
                      <a:pt x="18270" y="4298"/>
                    </a:lnTo>
                    <a:lnTo>
                      <a:pt x="18270" y="5275"/>
                    </a:lnTo>
                    <a:lnTo>
                      <a:pt x="18465" y="5862"/>
                    </a:lnTo>
                    <a:lnTo>
                      <a:pt x="18465" y="7620"/>
                    </a:lnTo>
                    <a:lnTo>
                      <a:pt x="18856" y="8109"/>
                    </a:lnTo>
                    <a:lnTo>
                      <a:pt x="18856" y="9672"/>
                    </a:lnTo>
                    <a:lnTo>
                      <a:pt x="17879" y="9574"/>
                    </a:lnTo>
                    <a:lnTo>
                      <a:pt x="17488" y="9770"/>
                    </a:lnTo>
                    <a:lnTo>
                      <a:pt x="16706" y="11724"/>
                    </a:lnTo>
                    <a:lnTo>
                      <a:pt x="16413" y="12798"/>
                    </a:lnTo>
                    <a:lnTo>
                      <a:pt x="16218" y="12994"/>
                    </a:lnTo>
                    <a:lnTo>
                      <a:pt x="16120" y="13287"/>
                    </a:lnTo>
                    <a:lnTo>
                      <a:pt x="14948" y="12994"/>
                    </a:lnTo>
                    <a:lnTo>
                      <a:pt x="14362" y="12310"/>
                    </a:lnTo>
                    <a:lnTo>
                      <a:pt x="13482" y="12114"/>
                    </a:lnTo>
                    <a:lnTo>
                      <a:pt x="13482" y="12798"/>
                    </a:lnTo>
                    <a:lnTo>
                      <a:pt x="12114" y="12994"/>
                    </a:lnTo>
                    <a:lnTo>
                      <a:pt x="11528" y="13580"/>
                    </a:lnTo>
                    <a:lnTo>
                      <a:pt x="11333" y="14264"/>
                    </a:lnTo>
                    <a:lnTo>
                      <a:pt x="7522" y="14459"/>
                    </a:lnTo>
                    <a:lnTo>
                      <a:pt x="5959" y="15241"/>
                    </a:lnTo>
                    <a:lnTo>
                      <a:pt x="5959" y="16999"/>
                    </a:lnTo>
                    <a:lnTo>
                      <a:pt x="4201" y="17586"/>
                    </a:lnTo>
                    <a:lnTo>
                      <a:pt x="3028" y="18270"/>
                    </a:lnTo>
                    <a:lnTo>
                      <a:pt x="2149" y="18270"/>
                    </a:lnTo>
                    <a:lnTo>
                      <a:pt x="1758" y="17781"/>
                    </a:lnTo>
                    <a:lnTo>
                      <a:pt x="1270" y="18367"/>
                    </a:lnTo>
                    <a:lnTo>
                      <a:pt x="977" y="18367"/>
                    </a:lnTo>
                    <a:lnTo>
                      <a:pt x="1270" y="18563"/>
                    </a:lnTo>
                    <a:lnTo>
                      <a:pt x="97" y="19637"/>
                    </a:lnTo>
                    <a:lnTo>
                      <a:pt x="586" y="20321"/>
                    </a:lnTo>
                    <a:lnTo>
                      <a:pt x="0" y="21201"/>
                    </a:lnTo>
                    <a:lnTo>
                      <a:pt x="683" y="21591"/>
                    </a:lnTo>
                    <a:lnTo>
                      <a:pt x="1856" y="21787"/>
                    </a:lnTo>
                    <a:lnTo>
                      <a:pt x="1954" y="21298"/>
                    </a:lnTo>
                    <a:lnTo>
                      <a:pt x="2637" y="22178"/>
                    </a:lnTo>
                    <a:lnTo>
                      <a:pt x="3712" y="22178"/>
                    </a:lnTo>
                    <a:lnTo>
                      <a:pt x="4494" y="21298"/>
                    </a:lnTo>
                    <a:lnTo>
                      <a:pt x="5471" y="21298"/>
                    </a:lnTo>
                    <a:lnTo>
                      <a:pt x="4396" y="21787"/>
                    </a:lnTo>
                    <a:lnTo>
                      <a:pt x="4494" y="22471"/>
                    </a:lnTo>
                    <a:lnTo>
                      <a:pt x="4689" y="22959"/>
                    </a:lnTo>
                    <a:lnTo>
                      <a:pt x="4103" y="23643"/>
                    </a:lnTo>
                    <a:lnTo>
                      <a:pt x="3321" y="23643"/>
                    </a:lnTo>
                    <a:lnTo>
                      <a:pt x="3419" y="24522"/>
                    </a:lnTo>
                    <a:lnTo>
                      <a:pt x="4787" y="24327"/>
                    </a:lnTo>
                    <a:lnTo>
                      <a:pt x="6252" y="25793"/>
                    </a:lnTo>
                    <a:lnTo>
                      <a:pt x="4494" y="28137"/>
                    </a:lnTo>
                    <a:lnTo>
                      <a:pt x="4396" y="29603"/>
                    </a:lnTo>
                    <a:lnTo>
                      <a:pt x="6252" y="31362"/>
                    </a:lnTo>
                    <a:lnTo>
                      <a:pt x="6155" y="31948"/>
                    </a:lnTo>
                    <a:lnTo>
                      <a:pt x="6741" y="31948"/>
                    </a:lnTo>
                    <a:lnTo>
                      <a:pt x="7913" y="35367"/>
                    </a:lnTo>
                    <a:lnTo>
                      <a:pt x="9086" y="35954"/>
                    </a:lnTo>
                    <a:lnTo>
                      <a:pt x="10356" y="37224"/>
                    </a:lnTo>
                    <a:lnTo>
                      <a:pt x="11724" y="37224"/>
                    </a:lnTo>
                    <a:lnTo>
                      <a:pt x="12212" y="38396"/>
                    </a:lnTo>
                    <a:lnTo>
                      <a:pt x="13580" y="38396"/>
                    </a:lnTo>
                    <a:lnTo>
                      <a:pt x="14166" y="39275"/>
                    </a:lnTo>
                    <a:lnTo>
                      <a:pt x="15436" y="39959"/>
                    </a:lnTo>
                    <a:lnTo>
                      <a:pt x="15534" y="39080"/>
                    </a:lnTo>
                    <a:lnTo>
                      <a:pt x="15925" y="39373"/>
                    </a:lnTo>
                    <a:lnTo>
                      <a:pt x="17683" y="38298"/>
                    </a:lnTo>
                    <a:lnTo>
                      <a:pt x="18563" y="38201"/>
                    </a:lnTo>
                    <a:lnTo>
                      <a:pt x="18954" y="39178"/>
                    </a:lnTo>
                    <a:lnTo>
                      <a:pt x="20028" y="38689"/>
                    </a:lnTo>
                    <a:lnTo>
                      <a:pt x="21005" y="39471"/>
                    </a:lnTo>
                    <a:lnTo>
                      <a:pt x="21787" y="39080"/>
                    </a:lnTo>
                    <a:lnTo>
                      <a:pt x="22471" y="38885"/>
                    </a:lnTo>
                    <a:lnTo>
                      <a:pt x="22764" y="38494"/>
                    </a:lnTo>
                    <a:lnTo>
                      <a:pt x="23545" y="38005"/>
                    </a:lnTo>
                    <a:lnTo>
                      <a:pt x="22959" y="37419"/>
                    </a:lnTo>
                    <a:lnTo>
                      <a:pt x="22471" y="37810"/>
                    </a:lnTo>
                    <a:lnTo>
                      <a:pt x="22471" y="37321"/>
                    </a:lnTo>
                    <a:lnTo>
                      <a:pt x="22862" y="36442"/>
                    </a:lnTo>
                    <a:lnTo>
                      <a:pt x="22471" y="35758"/>
                    </a:lnTo>
                    <a:lnTo>
                      <a:pt x="22764" y="35270"/>
                    </a:lnTo>
                    <a:lnTo>
                      <a:pt x="22666" y="33609"/>
                    </a:lnTo>
                    <a:lnTo>
                      <a:pt x="21982" y="32729"/>
                    </a:lnTo>
                    <a:lnTo>
                      <a:pt x="22471" y="32143"/>
                    </a:lnTo>
                    <a:lnTo>
                      <a:pt x="21494" y="31068"/>
                    </a:lnTo>
                    <a:lnTo>
                      <a:pt x="21787" y="30287"/>
                    </a:lnTo>
                    <a:lnTo>
                      <a:pt x="20419" y="29114"/>
                    </a:lnTo>
                    <a:lnTo>
                      <a:pt x="20419" y="28333"/>
                    </a:lnTo>
                    <a:lnTo>
                      <a:pt x="19833" y="27551"/>
                    </a:lnTo>
                    <a:lnTo>
                      <a:pt x="19931" y="27454"/>
                    </a:lnTo>
                    <a:lnTo>
                      <a:pt x="21005" y="26965"/>
                    </a:lnTo>
                    <a:lnTo>
                      <a:pt x="22959" y="27454"/>
                    </a:lnTo>
                    <a:lnTo>
                      <a:pt x="23741" y="26867"/>
                    </a:lnTo>
                    <a:lnTo>
                      <a:pt x="23741" y="26086"/>
                    </a:lnTo>
                    <a:lnTo>
                      <a:pt x="25402" y="25890"/>
                    </a:lnTo>
                    <a:lnTo>
                      <a:pt x="26867" y="25597"/>
                    </a:lnTo>
                    <a:lnTo>
                      <a:pt x="28528" y="25500"/>
                    </a:lnTo>
                    <a:lnTo>
                      <a:pt x="28724" y="25988"/>
                    </a:lnTo>
                    <a:lnTo>
                      <a:pt x="29114" y="26281"/>
                    </a:lnTo>
                    <a:lnTo>
                      <a:pt x="29505" y="25597"/>
                    </a:lnTo>
                    <a:lnTo>
                      <a:pt x="30678" y="24425"/>
                    </a:lnTo>
                    <a:lnTo>
                      <a:pt x="31166" y="24425"/>
                    </a:lnTo>
                    <a:lnTo>
                      <a:pt x="31850" y="21982"/>
                    </a:lnTo>
                    <a:lnTo>
                      <a:pt x="32827" y="20810"/>
                    </a:lnTo>
                    <a:lnTo>
                      <a:pt x="32729" y="19442"/>
                    </a:lnTo>
                    <a:lnTo>
                      <a:pt x="33316" y="18660"/>
                    </a:lnTo>
                    <a:lnTo>
                      <a:pt x="33316" y="18367"/>
                    </a:lnTo>
                    <a:lnTo>
                      <a:pt x="33022" y="17977"/>
                    </a:lnTo>
                    <a:lnTo>
                      <a:pt x="33218" y="17586"/>
                    </a:lnTo>
                    <a:lnTo>
                      <a:pt x="33609" y="16804"/>
                    </a:lnTo>
                    <a:lnTo>
                      <a:pt x="34879" y="17586"/>
                    </a:lnTo>
                    <a:lnTo>
                      <a:pt x="35465" y="17586"/>
                    </a:lnTo>
                    <a:lnTo>
                      <a:pt x="35172" y="16413"/>
                    </a:lnTo>
                    <a:lnTo>
                      <a:pt x="35856" y="16902"/>
                    </a:lnTo>
                    <a:lnTo>
                      <a:pt x="36247" y="16316"/>
                    </a:lnTo>
                    <a:lnTo>
                      <a:pt x="38005" y="15827"/>
                    </a:lnTo>
                    <a:lnTo>
                      <a:pt x="37712" y="15045"/>
                    </a:lnTo>
                    <a:lnTo>
                      <a:pt x="38201" y="14557"/>
                    </a:lnTo>
                    <a:lnTo>
                      <a:pt x="39080" y="14166"/>
                    </a:lnTo>
                    <a:lnTo>
                      <a:pt x="39862" y="13091"/>
                    </a:lnTo>
                    <a:lnTo>
                      <a:pt x="39862" y="12017"/>
                    </a:lnTo>
                    <a:lnTo>
                      <a:pt x="40545" y="12017"/>
                    </a:lnTo>
                    <a:lnTo>
                      <a:pt x="40741" y="11137"/>
                    </a:lnTo>
                    <a:lnTo>
                      <a:pt x="40839" y="9867"/>
                    </a:lnTo>
                    <a:lnTo>
                      <a:pt x="40155" y="9281"/>
                    </a:lnTo>
                    <a:lnTo>
                      <a:pt x="40643" y="8499"/>
                    </a:lnTo>
                    <a:lnTo>
                      <a:pt x="41425" y="7522"/>
                    </a:lnTo>
                    <a:lnTo>
                      <a:pt x="40545" y="7034"/>
                    </a:lnTo>
                    <a:lnTo>
                      <a:pt x="39764" y="6839"/>
                    </a:lnTo>
                    <a:lnTo>
                      <a:pt x="38982" y="5568"/>
                    </a:lnTo>
                    <a:lnTo>
                      <a:pt x="38689" y="5568"/>
                    </a:lnTo>
                    <a:lnTo>
                      <a:pt x="38591" y="6155"/>
                    </a:lnTo>
                    <a:lnTo>
                      <a:pt x="38591" y="5764"/>
                    </a:lnTo>
                    <a:lnTo>
                      <a:pt x="37321" y="5764"/>
                    </a:lnTo>
                    <a:lnTo>
                      <a:pt x="36735" y="4885"/>
                    </a:lnTo>
                    <a:lnTo>
                      <a:pt x="35660" y="4494"/>
                    </a:lnTo>
                    <a:lnTo>
                      <a:pt x="35367" y="2344"/>
                    </a:lnTo>
                    <a:lnTo>
                      <a:pt x="34879" y="1660"/>
                    </a:lnTo>
                    <a:lnTo>
                      <a:pt x="33316" y="1758"/>
                    </a:lnTo>
                    <a:lnTo>
                      <a:pt x="31655" y="3224"/>
                    </a:lnTo>
                    <a:lnTo>
                      <a:pt x="30678" y="3224"/>
                    </a:lnTo>
                    <a:lnTo>
                      <a:pt x="30287" y="2051"/>
                    </a:lnTo>
                    <a:lnTo>
                      <a:pt x="29505" y="1856"/>
                    </a:lnTo>
                    <a:lnTo>
                      <a:pt x="29310" y="488"/>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412" name="map0-fr-pdlBox">
                <a:extLst>
                  <a:ext uri="{FF2B5EF4-FFF2-40B4-BE49-F238E27FC236}">
                    <a16:creationId xmlns:a16="http://schemas.microsoft.com/office/drawing/2014/main" id="{849B8F6F-7657-464D-87C1-F974774ADB08}"/>
                  </a:ext>
                </a:extLst>
              </p:cNvPr>
              <p:cNvSpPr>
                <a:spLocks noChangeArrowheads="1"/>
              </p:cNvSpPr>
              <p:nvPr/>
            </p:nvSpPr>
            <p:spPr bwMode="auto">
              <a:xfrm>
                <a:off x="503621" y="461149"/>
                <a:ext cx="414253" cy="399598"/>
              </a:xfrm>
              <a:custGeom>
                <a:avLst/>
                <a:gdLst/>
                <a:ahLst/>
                <a:cxnLst/>
                <a:rect l="0" t="0" r="0" b="0"/>
                <a:pathLst>
                  <a:path w="41425" h="39960"/>
                </a:pathLst>
              </a:custGeom>
              <a:ln w="1000">
                <a:round/>
                <a:headEnd/>
                <a:tailEnd/>
              </a:ln>
            </p:spPr>
          </p:sp>
        </p:grpSp>
        <p:sp>
          <p:nvSpPr>
            <p:cNvPr id="372" name="ZoneTexte 371"/>
            <p:cNvSpPr txBox="1"/>
            <p:nvPr/>
          </p:nvSpPr>
          <p:spPr>
            <a:xfrm>
              <a:off x="5204430" y="2748308"/>
              <a:ext cx="304370" cy="169866"/>
            </a:xfrm>
            <a:prstGeom prst="rect">
              <a:avLst/>
            </a:prstGeom>
            <a:noFill/>
          </p:spPr>
          <p:txBody>
            <a:bodyPr wrap="square" rtlCol="0">
              <a:spAutoFit/>
            </a:bodyPr>
            <a:lstStyle/>
            <a:p>
              <a:pPr marL="0" marR="0" lvl="0" indent="0" defTabSz="1027693"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a:ln>
                  <a:noFill/>
                </a:ln>
                <a:solidFill>
                  <a:srgbClr val="002443"/>
                </a:solidFill>
                <a:effectLst/>
                <a:uLnTx/>
                <a:uFillTx/>
                <a:latin typeface="Calibri" panose="020F0502020204030204"/>
              </a:endParaRPr>
            </a:p>
          </p:txBody>
        </p:sp>
        <p:sp>
          <p:nvSpPr>
            <p:cNvPr id="373" name="ZoneTexte 372"/>
            <p:cNvSpPr txBox="1"/>
            <p:nvPr/>
          </p:nvSpPr>
          <p:spPr>
            <a:xfrm>
              <a:off x="4890722" y="2279282"/>
              <a:ext cx="304370" cy="169866"/>
            </a:xfrm>
            <a:prstGeom prst="rect">
              <a:avLst/>
            </a:prstGeom>
            <a:noFill/>
          </p:spPr>
          <p:txBody>
            <a:bodyPr wrap="square" rtlCol="0">
              <a:spAutoFit/>
            </a:bodyPr>
            <a:lstStyle/>
            <a:p>
              <a:pPr marL="0" marR="0" lvl="0" indent="0" defTabSz="1027693"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a:ln>
                  <a:noFill/>
                </a:ln>
                <a:solidFill>
                  <a:srgbClr val="002443"/>
                </a:solidFill>
                <a:effectLst/>
                <a:uLnTx/>
                <a:uFillTx/>
                <a:latin typeface="Calibri" panose="020F0502020204030204"/>
              </a:endParaRPr>
            </a:p>
          </p:txBody>
        </p:sp>
      </p:grpSp>
      <p:grpSp>
        <p:nvGrpSpPr>
          <p:cNvPr id="413" name="Groupe 412"/>
          <p:cNvGrpSpPr/>
          <p:nvPr/>
        </p:nvGrpSpPr>
        <p:grpSpPr>
          <a:xfrm>
            <a:off x="372922" y="5292949"/>
            <a:ext cx="749030" cy="837925"/>
            <a:chOff x="4093963" y="1014565"/>
            <a:chExt cx="2571488" cy="2356782"/>
          </a:xfrm>
        </p:grpSpPr>
        <p:grpSp>
          <p:nvGrpSpPr>
            <p:cNvPr id="414" name="DigDashGrp">
              <a:extLst>
                <a:ext uri="{FF2B5EF4-FFF2-40B4-BE49-F238E27FC236}">
                  <a16:creationId xmlns:a16="http://schemas.microsoft.com/office/drawing/2014/main" id="{292CDBCD-8209-0E4B-9B50-9BA809467753}"/>
                </a:ext>
              </a:extLst>
            </p:cNvPr>
            <p:cNvGrpSpPr/>
            <p:nvPr/>
          </p:nvGrpSpPr>
          <p:grpSpPr>
            <a:xfrm>
              <a:off x="4093963" y="1014565"/>
              <a:ext cx="2571488" cy="2356782"/>
              <a:chOff x="255460" y="5374"/>
              <a:chExt cx="1758621" cy="1690718"/>
            </a:xfrm>
          </p:grpSpPr>
          <p:sp>
            <p:nvSpPr>
              <p:cNvPr id="417" name="sep1">
                <a:extLst>
                  <a:ext uri="{FF2B5EF4-FFF2-40B4-BE49-F238E27FC236}">
                    <a16:creationId xmlns:a16="http://schemas.microsoft.com/office/drawing/2014/main" id="{CA4DFCD6-3236-9D44-8042-1C7B77F089E6}"/>
                  </a:ext>
                </a:extLst>
              </p:cNvPr>
              <p:cNvSpPr>
                <a:spLocks noChangeArrowheads="1"/>
              </p:cNvSpPr>
              <p:nvPr/>
            </p:nvSpPr>
            <p:spPr bwMode="auto">
              <a:xfrm>
                <a:off x="277931" y="1007299"/>
                <a:ext cx="212989" cy="0"/>
              </a:xfrm>
              <a:custGeom>
                <a:avLst/>
                <a:gdLst/>
                <a:ahLst/>
                <a:cxnLst/>
                <a:rect l="0" t="0" r="0" b="0"/>
                <a:pathLst>
                  <a:path w="21299">
                    <a:moveTo>
                      <a:pt x="-1" y="0"/>
                    </a:moveTo>
                    <a:lnTo>
                      <a:pt x="21298" y="0"/>
                    </a:lnTo>
                  </a:path>
                </a:pathLst>
              </a:custGeom>
              <a:solidFill>
                <a:srgbClr val="6D6D6D"/>
              </a:solidFill>
              <a:ln w="970">
                <a:solidFill>
                  <a:srgbClr val="FFFFFF">
                    <a:lumMod val="95000"/>
                    <a:lumOff val="5000"/>
                  </a:srgbClr>
                </a:solidFill>
                <a:prstDash val="sysDash"/>
                <a:round/>
                <a:headEnd/>
                <a:tailEnd/>
              </a:ln>
            </p:spPr>
          </p:sp>
          <p:sp>
            <p:nvSpPr>
              <p:cNvPr id="418" name="sep2">
                <a:extLst>
                  <a:ext uri="{FF2B5EF4-FFF2-40B4-BE49-F238E27FC236}">
                    <a16:creationId xmlns:a16="http://schemas.microsoft.com/office/drawing/2014/main" id="{DAEF0723-C474-0441-A9CA-E7DC26FC44BE}"/>
                  </a:ext>
                </a:extLst>
              </p:cNvPr>
              <p:cNvSpPr>
                <a:spLocks noChangeArrowheads="1"/>
              </p:cNvSpPr>
              <p:nvPr/>
            </p:nvSpPr>
            <p:spPr bwMode="auto">
              <a:xfrm>
                <a:off x="277931" y="1239828"/>
                <a:ext cx="212989" cy="0"/>
              </a:xfrm>
              <a:custGeom>
                <a:avLst/>
                <a:gdLst/>
                <a:ahLst/>
                <a:cxnLst/>
                <a:rect l="0" t="0" r="0" b="0"/>
                <a:pathLst>
                  <a:path w="21299">
                    <a:moveTo>
                      <a:pt x="-1" y="0"/>
                    </a:moveTo>
                    <a:lnTo>
                      <a:pt x="21298" y="0"/>
                    </a:lnTo>
                  </a:path>
                </a:pathLst>
              </a:custGeom>
              <a:solidFill>
                <a:srgbClr val="6D6D6D"/>
              </a:solidFill>
              <a:ln w="970">
                <a:solidFill>
                  <a:srgbClr val="FFFFFF">
                    <a:lumMod val="95000"/>
                    <a:lumOff val="5000"/>
                  </a:srgbClr>
                </a:solidFill>
                <a:prstDash val="sysDash"/>
                <a:round/>
                <a:headEnd/>
                <a:tailEnd/>
              </a:ln>
            </p:spPr>
          </p:sp>
          <p:sp>
            <p:nvSpPr>
              <p:cNvPr id="419" name="b2">
                <a:extLst>
                  <a:ext uri="{FF2B5EF4-FFF2-40B4-BE49-F238E27FC236}">
                    <a16:creationId xmlns:a16="http://schemas.microsoft.com/office/drawing/2014/main" id="{27DE453E-DC9C-0443-91AB-FC1847BD3C90}"/>
                  </a:ext>
                </a:extLst>
              </p:cNvPr>
              <p:cNvSpPr>
                <a:spLocks noChangeArrowheads="1"/>
              </p:cNvSpPr>
              <p:nvPr/>
            </p:nvSpPr>
            <p:spPr bwMode="auto">
              <a:xfrm>
                <a:off x="489943" y="833391"/>
                <a:ext cx="0" cy="690747"/>
              </a:xfrm>
              <a:custGeom>
                <a:avLst/>
                <a:gdLst/>
                <a:ahLst/>
                <a:cxnLst/>
                <a:rect l="0" t="0" r="0" b="0"/>
                <a:pathLst>
                  <a:path h="69075">
                    <a:moveTo>
                      <a:pt x="0" y="69074"/>
                    </a:moveTo>
                    <a:lnTo>
                      <a:pt x="0" y="0"/>
                    </a:lnTo>
                  </a:path>
                </a:pathLst>
              </a:custGeom>
              <a:solidFill>
                <a:srgbClr val="6D6D6D"/>
              </a:solidFill>
              <a:ln w="970">
                <a:solidFill>
                  <a:srgbClr val="FFFFFF">
                    <a:lumMod val="95000"/>
                    <a:lumOff val="5000"/>
                  </a:srgbClr>
                </a:solidFill>
                <a:prstDash val="sysDash"/>
                <a:round/>
                <a:headEnd/>
                <a:tailEnd/>
              </a:ln>
            </p:spPr>
          </p:sp>
          <p:sp>
            <p:nvSpPr>
              <p:cNvPr id="420" name="b1">
                <a:extLst>
                  <a:ext uri="{FF2B5EF4-FFF2-40B4-BE49-F238E27FC236}">
                    <a16:creationId xmlns:a16="http://schemas.microsoft.com/office/drawing/2014/main" id="{54D829C8-874B-0440-B86E-847CE45628E1}"/>
                  </a:ext>
                </a:extLst>
              </p:cNvPr>
              <p:cNvSpPr>
                <a:spLocks noChangeArrowheads="1"/>
              </p:cNvSpPr>
              <p:nvPr/>
            </p:nvSpPr>
            <p:spPr bwMode="auto">
              <a:xfrm>
                <a:off x="262299" y="695632"/>
                <a:ext cx="229598" cy="139713"/>
              </a:xfrm>
              <a:custGeom>
                <a:avLst/>
                <a:gdLst/>
                <a:ahLst/>
                <a:cxnLst/>
                <a:rect l="0" t="0" r="0" b="0"/>
                <a:pathLst>
                  <a:path w="22960" h="13971">
                    <a:moveTo>
                      <a:pt x="0" y="0"/>
                    </a:moveTo>
                    <a:lnTo>
                      <a:pt x="22959" y="13971"/>
                    </a:lnTo>
                  </a:path>
                </a:pathLst>
              </a:custGeom>
              <a:solidFill>
                <a:srgbClr val="6D6D6D"/>
              </a:solidFill>
              <a:ln w="970">
                <a:solidFill>
                  <a:srgbClr val="FFFFFF">
                    <a:lumMod val="95000"/>
                    <a:lumOff val="5000"/>
                  </a:srgbClr>
                </a:solidFill>
                <a:prstDash val="sysDash"/>
                <a:round/>
                <a:headEnd/>
                <a:tailEnd/>
              </a:ln>
            </p:spPr>
          </p:sp>
          <p:sp>
            <p:nvSpPr>
              <p:cNvPr id="421" name="b4">
                <a:extLst>
                  <a:ext uri="{FF2B5EF4-FFF2-40B4-BE49-F238E27FC236}">
                    <a16:creationId xmlns:a16="http://schemas.microsoft.com/office/drawing/2014/main" id="{DA9E76F4-2B03-E346-B441-9C34E646FD6D}"/>
                  </a:ext>
                </a:extLst>
              </p:cNvPr>
              <p:cNvSpPr>
                <a:spLocks noChangeArrowheads="1"/>
              </p:cNvSpPr>
              <p:nvPr/>
            </p:nvSpPr>
            <p:spPr bwMode="auto">
              <a:xfrm>
                <a:off x="1725862" y="1494828"/>
                <a:ext cx="126034" cy="184655"/>
              </a:xfrm>
              <a:custGeom>
                <a:avLst/>
                <a:gdLst/>
                <a:ahLst/>
                <a:cxnLst/>
                <a:rect l="0" t="0" r="0" b="0"/>
                <a:pathLst>
                  <a:path w="12603" h="18466">
                    <a:moveTo>
                      <a:pt x="0" y="0"/>
                    </a:moveTo>
                    <a:lnTo>
                      <a:pt x="12603" y="18465"/>
                    </a:lnTo>
                  </a:path>
                </a:pathLst>
              </a:custGeom>
              <a:solidFill>
                <a:srgbClr val="6D6D6D"/>
              </a:solidFill>
              <a:ln w="970">
                <a:solidFill>
                  <a:srgbClr val="FFFFFF">
                    <a:lumMod val="95000"/>
                    <a:lumOff val="5000"/>
                  </a:srgbClr>
                </a:solidFill>
                <a:prstDash val="sysDash"/>
                <a:round/>
                <a:headEnd/>
                <a:tailEnd/>
              </a:ln>
            </p:spPr>
          </p:sp>
          <p:sp>
            <p:nvSpPr>
              <p:cNvPr id="422" name="b3">
                <a:extLst>
                  <a:ext uri="{FF2B5EF4-FFF2-40B4-BE49-F238E27FC236}">
                    <a16:creationId xmlns:a16="http://schemas.microsoft.com/office/drawing/2014/main" id="{CC512B27-F28A-4C42-9AC8-B7369690FAED}"/>
                  </a:ext>
                </a:extLst>
              </p:cNvPr>
              <p:cNvSpPr>
                <a:spLocks noChangeArrowheads="1"/>
              </p:cNvSpPr>
              <p:nvPr/>
            </p:nvSpPr>
            <p:spPr bwMode="auto">
              <a:xfrm>
                <a:off x="1238333" y="1494828"/>
                <a:ext cx="488506" cy="0"/>
              </a:xfrm>
              <a:custGeom>
                <a:avLst/>
                <a:gdLst/>
                <a:ahLst/>
                <a:cxnLst/>
                <a:rect l="0" t="0" r="0" b="0"/>
                <a:pathLst>
                  <a:path w="48851">
                    <a:moveTo>
                      <a:pt x="48850" y="0"/>
                    </a:moveTo>
                    <a:lnTo>
                      <a:pt x="0" y="0"/>
                    </a:lnTo>
                  </a:path>
                </a:pathLst>
              </a:custGeom>
              <a:solidFill>
                <a:srgbClr val="6D6D6D"/>
              </a:solidFill>
              <a:ln w="970">
                <a:solidFill>
                  <a:srgbClr val="FFFFFF">
                    <a:lumMod val="95000"/>
                    <a:lumOff val="5000"/>
                  </a:srgbClr>
                </a:solidFill>
                <a:prstDash val="sysDash"/>
                <a:round/>
                <a:headEnd/>
                <a:tailEnd/>
              </a:ln>
            </p:spPr>
          </p:sp>
          <p:sp>
            <p:nvSpPr>
              <p:cNvPr id="423" name="sep3">
                <a:extLst>
                  <a:ext uri="{FF2B5EF4-FFF2-40B4-BE49-F238E27FC236}">
                    <a16:creationId xmlns:a16="http://schemas.microsoft.com/office/drawing/2014/main" id="{A8D65726-02DE-004B-83FA-8FAB42B83E51}"/>
                  </a:ext>
                </a:extLst>
              </p:cNvPr>
              <p:cNvSpPr>
                <a:spLocks noChangeArrowheads="1"/>
              </p:cNvSpPr>
              <p:nvPr/>
            </p:nvSpPr>
            <p:spPr bwMode="auto">
              <a:xfrm>
                <a:off x="1498218" y="1493851"/>
                <a:ext cx="0" cy="191494"/>
              </a:xfrm>
              <a:custGeom>
                <a:avLst/>
                <a:gdLst/>
                <a:ahLst/>
                <a:cxnLst/>
                <a:rect l="0" t="0" r="0" b="0"/>
                <a:pathLst>
                  <a:path h="19149">
                    <a:moveTo>
                      <a:pt x="0" y="0"/>
                    </a:moveTo>
                    <a:lnTo>
                      <a:pt x="0" y="19149"/>
                    </a:lnTo>
                  </a:path>
                </a:pathLst>
              </a:custGeom>
              <a:solidFill>
                <a:srgbClr val="6D6D6D"/>
              </a:solidFill>
              <a:ln w="970">
                <a:solidFill>
                  <a:srgbClr val="FFFFFF">
                    <a:lumMod val="95000"/>
                    <a:lumOff val="5000"/>
                  </a:srgbClr>
                </a:solidFill>
                <a:prstDash val="sysDash"/>
                <a:round/>
                <a:headEnd/>
                <a:tailEnd/>
              </a:ln>
            </p:spPr>
          </p:sp>
          <p:sp>
            <p:nvSpPr>
              <p:cNvPr id="424" name="map0-delimitersBox">
                <a:extLst>
                  <a:ext uri="{FF2B5EF4-FFF2-40B4-BE49-F238E27FC236}">
                    <a16:creationId xmlns:a16="http://schemas.microsoft.com/office/drawing/2014/main" id="{F3E6C5ED-60F3-434C-A1BA-7F944805683B}"/>
                  </a:ext>
                </a:extLst>
              </p:cNvPr>
              <p:cNvSpPr>
                <a:spLocks noChangeArrowheads="1"/>
              </p:cNvSpPr>
              <p:nvPr/>
            </p:nvSpPr>
            <p:spPr bwMode="auto">
              <a:xfrm>
                <a:off x="262299" y="695632"/>
                <a:ext cx="1589598" cy="990690"/>
              </a:xfrm>
              <a:custGeom>
                <a:avLst/>
                <a:gdLst/>
                <a:ahLst/>
                <a:cxnLst/>
                <a:rect l="0" t="0" r="0" b="0"/>
                <a:pathLst>
                  <a:path w="158960" h="99069"/>
                </a:pathLst>
              </a:custGeom>
              <a:ln w="1000">
                <a:round/>
                <a:headEnd/>
                <a:tailEnd/>
              </a:ln>
            </p:spPr>
          </p:sp>
          <p:sp>
            <p:nvSpPr>
              <p:cNvPr id="425" name="map0-fr-ara">
                <a:extLst>
                  <a:ext uri="{FF2B5EF4-FFF2-40B4-BE49-F238E27FC236}">
                    <a16:creationId xmlns:a16="http://schemas.microsoft.com/office/drawing/2014/main" id="{1E817C43-66B2-CB4E-982C-481572CCB1EA}"/>
                  </a:ext>
                </a:extLst>
              </p:cNvPr>
              <p:cNvSpPr>
                <a:spLocks noChangeArrowheads="1"/>
              </p:cNvSpPr>
              <p:nvPr/>
            </p:nvSpPr>
            <p:spPr bwMode="auto">
              <a:xfrm>
                <a:off x="1055632" y="755719"/>
                <a:ext cx="628218" cy="462126"/>
              </a:xfrm>
              <a:custGeom>
                <a:avLst/>
                <a:gdLst/>
                <a:ahLst/>
                <a:cxnLst/>
                <a:rect l="0" t="0" r="0" b="0"/>
                <a:pathLst>
                  <a:path w="62822" h="46213">
                    <a:moveTo>
                      <a:pt x="10258" y="0"/>
                    </a:moveTo>
                    <a:lnTo>
                      <a:pt x="9379" y="1074"/>
                    </a:lnTo>
                    <a:lnTo>
                      <a:pt x="8890" y="1172"/>
                    </a:lnTo>
                    <a:lnTo>
                      <a:pt x="8402" y="1660"/>
                    </a:lnTo>
                    <a:lnTo>
                      <a:pt x="7816" y="977"/>
                    </a:lnTo>
                    <a:lnTo>
                      <a:pt x="6155" y="2637"/>
                    </a:lnTo>
                    <a:lnTo>
                      <a:pt x="6155" y="3614"/>
                    </a:lnTo>
                    <a:lnTo>
                      <a:pt x="6448" y="3810"/>
                    </a:lnTo>
                    <a:lnTo>
                      <a:pt x="6545" y="4298"/>
                    </a:lnTo>
                    <a:lnTo>
                      <a:pt x="5666" y="4982"/>
                    </a:lnTo>
                    <a:lnTo>
                      <a:pt x="4885" y="4787"/>
                    </a:lnTo>
                    <a:lnTo>
                      <a:pt x="3419" y="5080"/>
                    </a:lnTo>
                    <a:lnTo>
                      <a:pt x="2637" y="5959"/>
                    </a:lnTo>
                    <a:lnTo>
                      <a:pt x="2344" y="6545"/>
                    </a:lnTo>
                    <a:lnTo>
                      <a:pt x="3126" y="7620"/>
                    </a:lnTo>
                    <a:lnTo>
                      <a:pt x="3126" y="8304"/>
                    </a:lnTo>
                    <a:lnTo>
                      <a:pt x="3517" y="8890"/>
                    </a:lnTo>
                    <a:lnTo>
                      <a:pt x="3908" y="8304"/>
                    </a:lnTo>
                    <a:lnTo>
                      <a:pt x="4396" y="9183"/>
                    </a:lnTo>
                    <a:lnTo>
                      <a:pt x="5080" y="9379"/>
                    </a:lnTo>
                    <a:lnTo>
                      <a:pt x="5764" y="10942"/>
                    </a:lnTo>
                    <a:lnTo>
                      <a:pt x="5862" y="12798"/>
                    </a:lnTo>
                    <a:lnTo>
                      <a:pt x="6350" y="13385"/>
                    </a:lnTo>
                    <a:lnTo>
                      <a:pt x="6545" y="14557"/>
                    </a:lnTo>
                    <a:lnTo>
                      <a:pt x="5862" y="15045"/>
                    </a:lnTo>
                    <a:lnTo>
                      <a:pt x="5666" y="15925"/>
                    </a:lnTo>
                    <a:lnTo>
                      <a:pt x="5080" y="16316"/>
                    </a:lnTo>
                    <a:lnTo>
                      <a:pt x="3810" y="16902"/>
                    </a:lnTo>
                    <a:lnTo>
                      <a:pt x="4005" y="17488"/>
                    </a:lnTo>
                    <a:lnTo>
                      <a:pt x="5373" y="18856"/>
                    </a:lnTo>
                    <a:lnTo>
                      <a:pt x="5471" y="19735"/>
                    </a:lnTo>
                    <a:lnTo>
                      <a:pt x="4885" y="20614"/>
                    </a:lnTo>
                    <a:lnTo>
                      <a:pt x="4885" y="21494"/>
                    </a:lnTo>
                    <a:lnTo>
                      <a:pt x="5275" y="21885"/>
                    </a:lnTo>
                    <a:lnTo>
                      <a:pt x="5471" y="22959"/>
                    </a:lnTo>
                    <a:lnTo>
                      <a:pt x="5178" y="24034"/>
                    </a:lnTo>
                    <a:lnTo>
                      <a:pt x="5471" y="24718"/>
                    </a:lnTo>
                    <a:lnTo>
                      <a:pt x="5178" y="25109"/>
                    </a:lnTo>
                    <a:lnTo>
                      <a:pt x="4591" y="25109"/>
                    </a:lnTo>
                    <a:lnTo>
                      <a:pt x="3908" y="24425"/>
                    </a:lnTo>
                    <a:lnTo>
                      <a:pt x="3419" y="24132"/>
                    </a:lnTo>
                    <a:lnTo>
                      <a:pt x="3321" y="25793"/>
                    </a:lnTo>
                    <a:lnTo>
                      <a:pt x="2247" y="26477"/>
                    </a:lnTo>
                    <a:lnTo>
                      <a:pt x="1465" y="27551"/>
                    </a:lnTo>
                    <a:lnTo>
                      <a:pt x="1660" y="28626"/>
                    </a:lnTo>
                    <a:lnTo>
                      <a:pt x="1367" y="29114"/>
                    </a:lnTo>
                    <a:lnTo>
                      <a:pt x="1074" y="30091"/>
                    </a:lnTo>
                    <a:lnTo>
                      <a:pt x="683" y="30091"/>
                    </a:lnTo>
                    <a:lnTo>
                      <a:pt x="97" y="30775"/>
                    </a:lnTo>
                    <a:lnTo>
                      <a:pt x="488" y="31068"/>
                    </a:lnTo>
                    <a:lnTo>
                      <a:pt x="781" y="31655"/>
                    </a:lnTo>
                    <a:lnTo>
                      <a:pt x="0" y="32241"/>
                    </a:lnTo>
                    <a:lnTo>
                      <a:pt x="293" y="34195"/>
                    </a:lnTo>
                    <a:lnTo>
                      <a:pt x="1270" y="34977"/>
                    </a:lnTo>
                    <a:lnTo>
                      <a:pt x="586" y="36833"/>
                    </a:lnTo>
                    <a:lnTo>
                      <a:pt x="1270" y="37126"/>
                    </a:lnTo>
                    <a:lnTo>
                      <a:pt x="977" y="38103"/>
                    </a:lnTo>
                    <a:lnTo>
                      <a:pt x="1660" y="38201"/>
                    </a:lnTo>
                    <a:lnTo>
                      <a:pt x="2149" y="37419"/>
                    </a:lnTo>
                    <a:lnTo>
                      <a:pt x="3028" y="37419"/>
                    </a:lnTo>
                    <a:lnTo>
                      <a:pt x="3224" y="37614"/>
                    </a:lnTo>
                    <a:lnTo>
                      <a:pt x="5080" y="37614"/>
                    </a:lnTo>
                    <a:lnTo>
                      <a:pt x="5373" y="36931"/>
                    </a:lnTo>
                    <a:lnTo>
                      <a:pt x="5764" y="36735"/>
                    </a:lnTo>
                    <a:lnTo>
                      <a:pt x="5959" y="35367"/>
                    </a:lnTo>
                    <a:lnTo>
                      <a:pt x="6448" y="35367"/>
                    </a:lnTo>
                    <a:lnTo>
                      <a:pt x="6448" y="33902"/>
                    </a:lnTo>
                    <a:lnTo>
                      <a:pt x="8109" y="32436"/>
                    </a:lnTo>
                    <a:lnTo>
                      <a:pt x="8304" y="32729"/>
                    </a:lnTo>
                    <a:lnTo>
                      <a:pt x="8500" y="33804"/>
                    </a:lnTo>
                    <a:lnTo>
                      <a:pt x="9672" y="33609"/>
                    </a:lnTo>
                    <a:lnTo>
                      <a:pt x="9867" y="35367"/>
                    </a:lnTo>
                    <a:lnTo>
                      <a:pt x="10454" y="35367"/>
                    </a:lnTo>
                    <a:lnTo>
                      <a:pt x="10649" y="37028"/>
                    </a:lnTo>
                    <a:lnTo>
                      <a:pt x="11235" y="37712"/>
                    </a:lnTo>
                    <a:lnTo>
                      <a:pt x="12017" y="35758"/>
                    </a:lnTo>
                    <a:lnTo>
                      <a:pt x="12896" y="33022"/>
                    </a:lnTo>
                    <a:lnTo>
                      <a:pt x="13971" y="33804"/>
                    </a:lnTo>
                    <a:lnTo>
                      <a:pt x="14459" y="32729"/>
                    </a:lnTo>
                    <a:lnTo>
                      <a:pt x="16022" y="32143"/>
                    </a:lnTo>
                    <a:lnTo>
                      <a:pt x="16120" y="32143"/>
                    </a:lnTo>
                    <a:lnTo>
                      <a:pt x="17195" y="34879"/>
                    </a:lnTo>
                    <a:lnTo>
                      <a:pt x="18758" y="34390"/>
                    </a:lnTo>
                    <a:lnTo>
                      <a:pt x="18856" y="33609"/>
                    </a:lnTo>
                    <a:lnTo>
                      <a:pt x="19442" y="33609"/>
                    </a:lnTo>
                    <a:lnTo>
                      <a:pt x="19735" y="34488"/>
                    </a:lnTo>
                    <a:lnTo>
                      <a:pt x="20810" y="34195"/>
                    </a:lnTo>
                    <a:lnTo>
                      <a:pt x="22373" y="36149"/>
                    </a:lnTo>
                    <a:lnTo>
                      <a:pt x="22764" y="38396"/>
                    </a:lnTo>
                    <a:lnTo>
                      <a:pt x="23839" y="39471"/>
                    </a:lnTo>
                    <a:lnTo>
                      <a:pt x="23643" y="40741"/>
                    </a:lnTo>
                    <a:lnTo>
                      <a:pt x="24913" y="41522"/>
                    </a:lnTo>
                    <a:lnTo>
                      <a:pt x="24913" y="43281"/>
                    </a:lnTo>
                    <a:lnTo>
                      <a:pt x="25597" y="42890"/>
                    </a:lnTo>
                    <a:lnTo>
                      <a:pt x="27063" y="43867"/>
                    </a:lnTo>
                    <a:lnTo>
                      <a:pt x="27747" y="44063"/>
                    </a:lnTo>
                    <a:lnTo>
                      <a:pt x="27844" y="42890"/>
                    </a:lnTo>
                    <a:lnTo>
                      <a:pt x="28724" y="42695"/>
                    </a:lnTo>
                    <a:lnTo>
                      <a:pt x="29017" y="43672"/>
                    </a:lnTo>
                    <a:lnTo>
                      <a:pt x="29798" y="43574"/>
                    </a:lnTo>
                    <a:lnTo>
                      <a:pt x="29994" y="42597"/>
                    </a:lnTo>
                    <a:lnTo>
                      <a:pt x="31948" y="43770"/>
                    </a:lnTo>
                    <a:lnTo>
                      <a:pt x="32241" y="43086"/>
                    </a:lnTo>
                    <a:lnTo>
                      <a:pt x="33120" y="42988"/>
                    </a:lnTo>
                    <a:lnTo>
                      <a:pt x="33902" y="42890"/>
                    </a:lnTo>
                    <a:lnTo>
                      <a:pt x="34293" y="43281"/>
                    </a:lnTo>
                    <a:lnTo>
                      <a:pt x="34097" y="44454"/>
                    </a:lnTo>
                    <a:lnTo>
                      <a:pt x="34390" y="44844"/>
                    </a:lnTo>
                    <a:lnTo>
                      <a:pt x="35270" y="43867"/>
                    </a:lnTo>
                    <a:lnTo>
                      <a:pt x="36051" y="43770"/>
                    </a:lnTo>
                    <a:lnTo>
                      <a:pt x="36247" y="43379"/>
                    </a:lnTo>
                    <a:lnTo>
                      <a:pt x="35172" y="43183"/>
                    </a:lnTo>
                    <a:lnTo>
                      <a:pt x="34977" y="42109"/>
                    </a:lnTo>
                    <a:lnTo>
                      <a:pt x="35660" y="41132"/>
                    </a:lnTo>
                    <a:lnTo>
                      <a:pt x="36540" y="41034"/>
                    </a:lnTo>
                    <a:lnTo>
                      <a:pt x="37321" y="41816"/>
                    </a:lnTo>
                    <a:lnTo>
                      <a:pt x="36540" y="42988"/>
                    </a:lnTo>
                    <a:lnTo>
                      <a:pt x="36735" y="43379"/>
                    </a:lnTo>
                    <a:lnTo>
                      <a:pt x="38005" y="43574"/>
                    </a:lnTo>
                    <a:lnTo>
                      <a:pt x="38787" y="42890"/>
                    </a:lnTo>
                    <a:lnTo>
                      <a:pt x="38298" y="43770"/>
                    </a:lnTo>
                    <a:lnTo>
                      <a:pt x="38494" y="44454"/>
                    </a:lnTo>
                    <a:lnTo>
                      <a:pt x="41425" y="44747"/>
                    </a:lnTo>
                    <a:lnTo>
                      <a:pt x="41620" y="45528"/>
                    </a:lnTo>
                    <a:lnTo>
                      <a:pt x="42500" y="46212"/>
                    </a:lnTo>
                    <a:lnTo>
                      <a:pt x="43281" y="46212"/>
                    </a:lnTo>
                    <a:lnTo>
                      <a:pt x="43867" y="45724"/>
                    </a:lnTo>
                    <a:lnTo>
                      <a:pt x="44160" y="44844"/>
                    </a:lnTo>
                    <a:lnTo>
                      <a:pt x="44649" y="45235"/>
                    </a:lnTo>
                    <a:lnTo>
                      <a:pt x="45040" y="45724"/>
                    </a:lnTo>
                    <a:lnTo>
                      <a:pt x="45235" y="43477"/>
                    </a:lnTo>
                    <a:lnTo>
                      <a:pt x="44649" y="43379"/>
                    </a:lnTo>
                    <a:lnTo>
                      <a:pt x="44258" y="42597"/>
                    </a:lnTo>
                    <a:lnTo>
                      <a:pt x="42206" y="42011"/>
                    </a:lnTo>
                    <a:lnTo>
                      <a:pt x="42011" y="41034"/>
                    </a:lnTo>
                    <a:lnTo>
                      <a:pt x="42695" y="40545"/>
                    </a:lnTo>
                    <a:lnTo>
                      <a:pt x="42109" y="40057"/>
                    </a:lnTo>
                    <a:lnTo>
                      <a:pt x="42206" y="39568"/>
                    </a:lnTo>
                    <a:lnTo>
                      <a:pt x="43183" y="39666"/>
                    </a:lnTo>
                    <a:lnTo>
                      <a:pt x="44063" y="40057"/>
                    </a:lnTo>
                    <a:lnTo>
                      <a:pt x="44747" y="39275"/>
                    </a:lnTo>
                    <a:lnTo>
                      <a:pt x="44063" y="38689"/>
                    </a:lnTo>
                    <a:lnTo>
                      <a:pt x="44063" y="38005"/>
                    </a:lnTo>
                    <a:lnTo>
                      <a:pt x="44454" y="36833"/>
                    </a:lnTo>
                    <a:lnTo>
                      <a:pt x="45724" y="36735"/>
                    </a:lnTo>
                    <a:lnTo>
                      <a:pt x="46701" y="36344"/>
                    </a:lnTo>
                    <a:lnTo>
                      <a:pt x="46798" y="36051"/>
                    </a:lnTo>
                    <a:lnTo>
                      <a:pt x="46896" y="35856"/>
                    </a:lnTo>
                    <a:lnTo>
                      <a:pt x="46408" y="35660"/>
                    </a:lnTo>
                    <a:lnTo>
                      <a:pt x="46408" y="34879"/>
                    </a:lnTo>
                    <a:lnTo>
                      <a:pt x="47873" y="34879"/>
                    </a:lnTo>
                    <a:lnTo>
                      <a:pt x="48362" y="34488"/>
                    </a:lnTo>
                    <a:lnTo>
                      <a:pt x="48068" y="33902"/>
                    </a:lnTo>
                    <a:lnTo>
                      <a:pt x="48850" y="33316"/>
                    </a:lnTo>
                    <a:lnTo>
                      <a:pt x="49436" y="33511"/>
                    </a:lnTo>
                    <a:lnTo>
                      <a:pt x="50218" y="32925"/>
                    </a:lnTo>
                    <a:lnTo>
                      <a:pt x="51586" y="33120"/>
                    </a:lnTo>
                    <a:lnTo>
                      <a:pt x="52074" y="32534"/>
                    </a:lnTo>
                    <a:lnTo>
                      <a:pt x="53247" y="32632"/>
                    </a:lnTo>
                    <a:lnTo>
                      <a:pt x="53247" y="31362"/>
                    </a:lnTo>
                    <a:lnTo>
                      <a:pt x="52758" y="31068"/>
                    </a:lnTo>
                    <a:lnTo>
                      <a:pt x="52465" y="30287"/>
                    </a:lnTo>
                    <a:lnTo>
                      <a:pt x="51195" y="30189"/>
                    </a:lnTo>
                    <a:lnTo>
                      <a:pt x="51097" y="29896"/>
                    </a:lnTo>
                    <a:lnTo>
                      <a:pt x="51293" y="28626"/>
                    </a:lnTo>
                    <a:lnTo>
                      <a:pt x="51683" y="28235"/>
                    </a:lnTo>
                    <a:lnTo>
                      <a:pt x="52856" y="28137"/>
                    </a:lnTo>
                    <a:lnTo>
                      <a:pt x="53149" y="28528"/>
                    </a:lnTo>
                    <a:lnTo>
                      <a:pt x="53344" y="29310"/>
                    </a:lnTo>
                    <a:lnTo>
                      <a:pt x="54419" y="29212"/>
                    </a:lnTo>
                    <a:lnTo>
                      <a:pt x="54517" y="28333"/>
                    </a:lnTo>
                    <a:lnTo>
                      <a:pt x="55103" y="28040"/>
                    </a:lnTo>
                    <a:lnTo>
                      <a:pt x="56275" y="28137"/>
                    </a:lnTo>
                    <a:lnTo>
                      <a:pt x="58034" y="27356"/>
                    </a:lnTo>
                    <a:lnTo>
                      <a:pt x="58718" y="27844"/>
                    </a:lnTo>
                    <a:lnTo>
                      <a:pt x="59402" y="27844"/>
                    </a:lnTo>
                    <a:lnTo>
                      <a:pt x="59402" y="27063"/>
                    </a:lnTo>
                    <a:lnTo>
                      <a:pt x="60183" y="26672"/>
                    </a:lnTo>
                    <a:lnTo>
                      <a:pt x="60477" y="26281"/>
                    </a:lnTo>
                    <a:lnTo>
                      <a:pt x="62040" y="25695"/>
                    </a:lnTo>
                    <a:lnTo>
                      <a:pt x="62235" y="24620"/>
                    </a:lnTo>
                    <a:lnTo>
                      <a:pt x="61942" y="24132"/>
                    </a:lnTo>
                    <a:lnTo>
                      <a:pt x="62821" y="22764"/>
                    </a:lnTo>
                    <a:lnTo>
                      <a:pt x="62040" y="22471"/>
                    </a:lnTo>
                    <a:lnTo>
                      <a:pt x="61747" y="21591"/>
                    </a:lnTo>
                    <a:lnTo>
                      <a:pt x="60183" y="20614"/>
                    </a:lnTo>
                    <a:lnTo>
                      <a:pt x="60086" y="18465"/>
                    </a:lnTo>
                    <a:lnTo>
                      <a:pt x="58913" y="18563"/>
                    </a:lnTo>
                    <a:lnTo>
                      <a:pt x="57936" y="17488"/>
                    </a:lnTo>
                    <a:lnTo>
                      <a:pt x="58034" y="15436"/>
                    </a:lnTo>
                    <a:lnTo>
                      <a:pt x="60086" y="14655"/>
                    </a:lnTo>
                    <a:lnTo>
                      <a:pt x="60281" y="13971"/>
                    </a:lnTo>
                    <a:lnTo>
                      <a:pt x="60183" y="12701"/>
                    </a:lnTo>
                    <a:lnTo>
                      <a:pt x="58913" y="11333"/>
                    </a:lnTo>
                    <a:lnTo>
                      <a:pt x="58522" y="11528"/>
                    </a:lnTo>
                    <a:lnTo>
                      <a:pt x="58522" y="10063"/>
                    </a:lnTo>
                    <a:lnTo>
                      <a:pt x="57350" y="9574"/>
                    </a:lnTo>
                    <a:lnTo>
                      <a:pt x="57252" y="9086"/>
                    </a:lnTo>
                    <a:lnTo>
                      <a:pt x="57936" y="8402"/>
                    </a:lnTo>
                    <a:lnTo>
                      <a:pt x="57936" y="7522"/>
                    </a:lnTo>
                    <a:lnTo>
                      <a:pt x="56862" y="6350"/>
                    </a:lnTo>
                    <a:lnTo>
                      <a:pt x="56764" y="5568"/>
                    </a:lnTo>
                    <a:lnTo>
                      <a:pt x="54712" y="5568"/>
                    </a:lnTo>
                    <a:lnTo>
                      <a:pt x="53344" y="5862"/>
                    </a:lnTo>
                    <a:lnTo>
                      <a:pt x="51977" y="6936"/>
                    </a:lnTo>
                    <a:lnTo>
                      <a:pt x="51683" y="6350"/>
                    </a:lnTo>
                    <a:lnTo>
                      <a:pt x="51000" y="6448"/>
                    </a:lnTo>
                    <a:lnTo>
                      <a:pt x="50413" y="7718"/>
                    </a:lnTo>
                    <a:lnTo>
                      <a:pt x="50511" y="8304"/>
                    </a:lnTo>
                    <a:lnTo>
                      <a:pt x="51097" y="8890"/>
                    </a:lnTo>
                    <a:lnTo>
                      <a:pt x="49925" y="9672"/>
                    </a:lnTo>
                    <a:lnTo>
                      <a:pt x="49143" y="10356"/>
                    </a:lnTo>
                    <a:lnTo>
                      <a:pt x="47775" y="10356"/>
                    </a:lnTo>
                    <a:lnTo>
                      <a:pt x="47091" y="10356"/>
                    </a:lnTo>
                    <a:lnTo>
                      <a:pt x="47091" y="9183"/>
                    </a:lnTo>
                    <a:lnTo>
                      <a:pt x="47873" y="8793"/>
                    </a:lnTo>
                    <a:lnTo>
                      <a:pt x="48948" y="8695"/>
                    </a:lnTo>
                    <a:lnTo>
                      <a:pt x="48948" y="8109"/>
                    </a:lnTo>
                    <a:lnTo>
                      <a:pt x="48655" y="7816"/>
                    </a:lnTo>
                    <a:lnTo>
                      <a:pt x="49534" y="6643"/>
                    </a:lnTo>
                    <a:lnTo>
                      <a:pt x="49436" y="6350"/>
                    </a:lnTo>
                    <a:lnTo>
                      <a:pt x="48362" y="5764"/>
                    </a:lnTo>
                    <a:lnTo>
                      <a:pt x="45919" y="8500"/>
                    </a:lnTo>
                    <a:lnTo>
                      <a:pt x="44160" y="8500"/>
                    </a:lnTo>
                    <a:lnTo>
                      <a:pt x="44160" y="7816"/>
                    </a:lnTo>
                    <a:lnTo>
                      <a:pt x="43183" y="7327"/>
                    </a:lnTo>
                    <a:lnTo>
                      <a:pt x="42011" y="8597"/>
                    </a:lnTo>
                    <a:lnTo>
                      <a:pt x="41132" y="8695"/>
                    </a:lnTo>
                    <a:lnTo>
                      <a:pt x="41132" y="7816"/>
                    </a:lnTo>
                    <a:lnTo>
                      <a:pt x="40350" y="7522"/>
                    </a:lnTo>
                    <a:lnTo>
                      <a:pt x="39178" y="5862"/>
                    </a:lnTo>
                    <a:lnTo>
                      <a:pt x="38103" y="5373"/>
                    </a:lnTo>
                    <a:lnTo>
                      <a:pt x="37712" y="4591"/>
                    </a:lnTo>
                    <a:lnTo>
                      <a:pt x="37126" y="4494"/>
                    </a:lnTo>
                    <a:lnTo>
                      <a:pt x="36540" y="4982"/>
                    </a:lnTo>
                    <a:lnTo>
                      <a:pt x="36051" y="5080"/>
                    </a:lnTo>
                    <a:lnTo>
                      <a:pt x="35367" y="4494"/>
                    </a:lnTo>
                    <a:lnTo>
                      <a:pt x="34683" y="4591"/>
                    </a:lnTo>
                    <a:lnTo>
                      <a:pt x="34293" y="5373"/>
                    </a:lnTo>
                    <a:lnTo>
                      <a:pt x="33218" y="9770"/>
                    </a:lnTo>
                    <a:lnTo>
                      <a:pt x="33022" y="10160"/>
                    </a:lnTo>
                    <a:lnTo>
                      <a:pt x="32827" y="10649"/>
                    </a:lnTo>
                    <a:lnTo>
                      <a:pt x="32339" y="10551"/>
                    </a:lnTo>
                    <a:lnTo>
                      <a:pt x="32143" y="9379"/>
                    </a:lnTo>
                    <a:lnTo>
                      <a:pt x="31850" y="8402"/>
                    </a:lnTo>
                    <a:lnTo>
                      <a:pt x="31166" y="8500"/>
                    </a:lnTo>
                    <a:lnTo>
                      <a:pt x="30580" y="8988"/>
                    </a:lnTo>
                    <a:lnTo>
                      <a:pt x="30287" y="8500"/>
                    </a:lnTo>
                    <a:lnTo>
                      <a:pt x="29701" y="8988"/>
                    </a:lnTo>
                    <a:lnTo>
                      <a:pt x="29017" y="8500"/>
                    </a:lnTo>
                    <a:lnTo>
                      <a:pt x="28333" y="8500"/>
                    </a:lnTo>
                    <a:lnTo>
                      <a:pt x="28137" y="8695"/>
                    </a:lnTo>
                    <a:lnTo>
                      <a:pt x="28040" y="9379"/>
                    </a:lnTo>
                    <a:lnTo>
                      <a:pt x="27747" y="10649"/>
                    </a:lnTo>
                    <a:lnTo>
                      <a:pt x="27063" y="10649"/>
                    </a:lnTo>
                    <a:lnTo>
                      <a:pt x="26672" y="11137"/>
                    </a:lnTo>
                    <a:lnTo>
                      <a:pt x="26281" y="10747"/>
                    </a:lnTo>
                    <a:lnTo>
                      <a:pt x="24327" y="10454"/>
                    </a:lnTo>
                    <a:lnTo>
                      <a:pt x="23643" y="10844"/>
                    </a:lnTo>
                    <a:lnTo>
                      <a:pt x="23155" y="10844"/>
                    </a:lnTo>
                    <a:lnTo>
                      <a:pt x="23057" y="10454"/>
                    </a:lnTo>
                    <a:lnTo>
                      <a:pt x="22080" y="10258"/>
                    </a:lnTo>
                    <a:lnTo>
                      <a:pt x="22080" y="9281"/>
                    </a:lnTo>
                    <a:lnTo>
                      <a:pt x="21885" y="9281"/>
                    </a:lnTo>
                    <a:lnTo>
                      <a:pt x="23155" y="8206"/>
                    </a:lnTo>
                    <a:lnTo>
                      <a:pt x="23155" y="5862"/>
                    </a:lnTo>
                    <a:lnTo>
                      <a:pt x="22764" y="5275"/>
                    </a:lnTo>
                    <a:lnTo>
                      <a:pt x="21787" y="5275"/>
                    </a:lnTo>
                    <a:lnTo>
                      <a:pt x="21396" y="4787"/>
                    </a:lnTo>
                    <a:lnTo>
                      <a:pt x="20419" y="4787"/>
                    </a:lnTo>
                    <a:lnTo>
                      <a:pt x="20126" y="4396"/>
                    </a:lnTo>
                    <a:lnTo>
                      <a:pt x="20126" y="3517"/>
                    </a:lnTo>
                    <a:lnTo>
                      <a:pt x="18954" y="1270"/>
                    </a:lnTo>
                    <a:lnTo>
                      <a:pt x="18270" y="879"/>
                    </a:lnTo>
                    <a:lnTo>
                      <a:pt x="17195" y="2442"/>
                    </a:lnTo>
                    <a:lnTo>
                      <a:pt x="16706" y="2540"/>
                    </a:lnTo>
                    <a:lnTo>
                      <a:pt x="16511" y="1758"/>
                    </a:lnTo>
                    <a:lnTo>
                      <a:pt x="15925" y="1465"/>
                    </a:lnTo>
                    <a:lnTo>
                      <a:pt x="15729" y="1954"/>
                    </a:lnTo>
                    <a:lnTo>
                      <a:pt x="14850" y="1954"/>
                    </a:lnTo>
                    <a:lnTo>
                      <a:pt x="14655" y="1465"/>
                    </a:lnTo>
                    <a:lnTo>
                      <a:pt x="14068" y="1758"/>
                    </a:lnTo>
                    <a:lnTo>
                      <a:pt x="13482" y="2149"/>
                    </a:lnTo>
                    <a:lnTo>
                      <a:pt x="12701" y="1367"/>
                    </a:lnTo>
                    <a:lnTo>
                      <a:pt x="11724" y="879"/>
                    </a:lnTo>
                    <a:lnTo>
                      <a:pt x="11626" y="97"/>
                    </a:lnTo>
                    <a:close/>
                    <a:moveTo>
                      <a:pt x="21885" y="9281"/>
                    </a:moveTo>
                    <a:lnTo>
                      <a:pt x="21885" y="9281"/>
                    </a:lnTo>
                    <a:close/>
                    <a:moveTo>
                      <a:pt x="35367" y="4494"/>
                    </a:moveTo>
                    <a:lnTo>
                      <a:pt x="35367" y="4494"/>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426" name="map0-fr-araBox">
                <a:extLst>
                  <a:ext uri="{FF2B5EF4-FFF2-40B4-BE49-F238E27FC236}">
                    <a16:creationId xmlns:a16="http://schemas.microsoft.com/office/drawing/2014/main" id="{2FF1293E-59BC-D345-BD71-EC4FF19E2D50}"/>
                  </a:ext>
                </a:extLst>
              </p:cNvPr>
              <p:cNvSpPr>
                <a:spLocks noChangeArrowheads="1"/>
              </p:cNvSpPr>
              <p:nvPr/>
            </p:nvSpPr>
            <p:spPr bwMode="auto">
              <a:xfrm>
                <a:off x="1055632" y="773793"/>
                <a:ext cx="628218" cy="462126"/>
              </a:xfrm>
              <a:custGeom>
                <a:avLst/>
                <a:gdLst/>
                <a:ahLst/>
                <a:cxnLst/>
                <a:rect l="0" t="0" r="0" b="0"/>
                <a:pathLst>
                  <a:path w="62822" h="46213"/>
                </a:pathLst>
              </a:custGeom>
              <a:ln w="1000">
                <a:round/>
                <a:headEnd/>
                <a:tailEnd/>
              </a:ln>
            </p:spPr>
          </p:sp>
          <p:sp>
            <p:nvSpPr>
              <p:cNvPr id="427" name="map0-fr-bfc">
                <a:extLst>
                  <a:ext uri="{FF2B5EF4-FFF2-40B4-BE49-F238E27FC236}">
                    <a16:creationId xmlns:a16="http://schemas.microsoft.com/office/drawing/2014/main" id="{36E38EE8-96CC-DE4E-AC6B-61DF1811E22F}"/>
                  </a:ext>
                </a:extLst>
              </p:cNvPr>
              <p:cNvSpPr>
                <a:spLocks noChangeArrowheads="1"/>
              </p:cNvSpPr>
              <p:nvPr/>
            </p:nvSpPr>
            <p:spPr bwMode="auto">
              <a:xfrm>
                <a:off x="1147471" y="476294"/>
                <a:ext cx="507069" cy="390805"/>
              </a:xfrm>
              <a:custGeom>
                <a:avLst/>
                <a:gdLst/>
                <a:ahLst/>
                <a:cxnLst/>
                <a:rect l="0" t="0" r="0" b="0"/>
                <a:pathLst>
                  <a:path w="50707" h="39080">
                    <a:moveTo>
                      <a:pt x="6155" y="0"/>
                    </a:moveTo>
                    <a:lnTo>
                      <a:pt x="5666" y="488"/>
                    </a:lnTo>
                    <a:lnTo>
                      <a:pt x="3321" y="293"/>
                    </a:lnTo>
                    <a:lnTo>
                      <a:pt x="2247" y="879"/>
                    </a:lnTo>
                    <a:lnTo>
                      <a:pt x="1856" y="1758"/>
                    </a:lnTo>
                    <a:lnTo>
                      <a:pt x="2344" y="2344"/>
                    </a:lnTo>
                    <a:lnTo>
                      <a:pt x="1563" y="3126"/>
                    </a:lnTo>
                    <a:lnTo>
                      <a:pt x="1074" y="3810"/>
                    </a:lnTo>
                    <a:lnTo>
                      <a:pt x="2149" y="4885"/>
                    </a:lnTo>
                    <a:lnTo>
                      <a:pt x="2442" y="5862"/>
                    </a:lnTo>
                    <a:lnTo>
                      <a:pt x="3224" y="6643"/>
                    </a:lnTo>
                    <a:lnTo>
                      <a:pt x="3224" y="7718"/>
                    </a:lnTo>
                    <a:lnTo>
                      <a:pt x="1660" y="9086"/>
                    </a:lnTo>
                    <a:lnTo>
                      <a:pt x="2149" y="9672"/>
                    </a:lnTo>
                    <a:lnTo>
                      <a:pt x="2149" y="10551"/>
                    </a:lnTo>
                    <a:lnTo>
                      <a:pt x="1270" y="11137"/>
                    </a:lnTo>
                    <a:lnTo>
                      <a:pt x="0" y="11137"/>
                    </a:lnTo>
                    <a:lnTo>
                      <a:pt x="195" y="11821"/>
                    </a:lnTo>
                    <a:lnTo>
                      <a:pt x="977" y="12896"/>
                    </a:lnTo>
                    <a:lnTo>
                      <a:pt x="1367" y="14557"/>
                    </a:lnTo>
                    <a:lnTo>
                      <a:pt x="977" y="14655"/>
                    </a:lnTo>
                    <a:lnTo>
                      <a:pt x="195" y="14948"/>
                    </a:lnTo>
                    <a:lnTo>
                      <a:pt x="195" y="15436"/>
                    </a:lnTo>
                    <a:lnTo>
                      <a:pt x="977" y="16316"/>
                    </a:lnTo>
                    <a:lnTo>
                      <a:pt x="977" y="17488"/>
                    </a:lnTo>
                    <a:lnTo>
                      <a:pt x="390" y="18270"/>
                    </a:lnTo>
                    <a:lnTo>
                      <a:pt x="586" y="18954"/>
                    </a:lnTo>
                    <a:lnTo>
                      <a:pt x="1660" y="19833"/>
                    </a:lnTo>
                    <a:lnTo>
                      <a:pt x="1758" y="20614"/>
                    </a:lnTo>
                    <a:lnTo>
                      <a:pt x="2344" y="21885"/>
                    </a:lnTo>
                    <a:lnTo>
                      <a:pt x="2149" y="23350"/>
                    </a:lnTo>
                    <a:lnTo>
                      <a:pt x="2833" y="24034"/>
                    </a:lnTo>
                    <a:lnTo>
                      <a:pt x="2637" y="26379"/>
                    </a:lnTo>
                    <a:lnTo>
                      <a:pt x="2931" y="26867"/>
                    </a:lnTo>
                    <a:lnTo>
                      <a:pt x="2442" y="28431"/>
                    </a:lnTo>
                    <a:lnTo>
                      <a:pt x="2540" y="28821"/>
                    </a:lnTo>
                    <a:lnTo>
                      <a:pt x="3517" y="29310"/>
                    </a:lnTo>
                    <a:lnTo>
                      <a:pt x="4298" y="30091"/>
                    </a:lnTo>
                    <a:lnTo>
                      <a:pt x="4885" y="29701"/>
                    </a:lnTo>
                    <a:lnTo>
                      <a:pt x="5471" y="29408"/>
                    </a:lnTo>
                    <a:lnTo>
                      <a:pt x="5666" y="29896"/>
                    </a:lnTo>
                    <a:lnTo>
                      <a:pt x="6545" y="29896"/>
                    </a:lnTo>
                    <a:lnTo>
                      <a:pt x="6741" y="29408"/>
                    </a:lnTo>
                    <a:lnTo>
                      <a:pt x="7229" y="29701"/>
                    </a:lnTo>
                    <a:lnTo>
                      <a:pt x="7522" y="30482"/>
                    </a:lnTo>
                    <a:lnTo>
                      <a:pt x="8011" y="30385"/>
                    </a:lnTo>
                    <a:lnTo>
                      <a:pt x="9086" y="28821"/>
                    </a:lnTo>
                    <a:lnTo>
                      <a:pt x="9770" y="29212"/>
                    </a:lnTo>
                    <a:lnTo>
                      <a:pt x="10942" y="31459"/>
                    </a:lnTo>
                    <a:lnTo>
                      <a:pt x="10942" y="32339"/>
                    </a:lnTo>
                    <a:lnTo>
                      <a:pt x="11235" y="32729"/>
                    </a:lnTo>
                    <a:lnTo>
                      <a:pt x="12212" y="32729"/>
                    </a:lnTo>
                    <a:lnTo>
                      <a:pt x="12603" y="33218"/>
                    </a:lnTo>
                    <a:lnTo>
                      <a:pt x="13580" y="33218"/>
                    </a:lnTo>
                    <a:lnTo>
                      <a:pt x="13971" y="33804"/>
                    </a:lnTo>
                    <a:lnTo>
                      <a:pt x="13873" y="36149"/>
                    </a:lnTo>
                    <a:lnTo>
                      <a:pt x="12603" y="37126"/>
                    </a:lnTo>
                    <a:lnTo>
                      <a:pt x="12896" y="37224"/>
                    </a:lnTo>
                    <a:lnTo>
                      <a:pt x="12896" y="38201"/>
                    </a:lnTo>
                    <a:lnTo>
                      <a:pt x="13873" y="38396"/>
                    </a:lnTo>
                    <a:lnTo>
                      <a:pt x="13971" y="38787"/>
                    </a:lnTo>
                    <a:lnTo>
                      <a:pt x="14459" y="38787"/>
                    </a:lnTo>
                    <a:lnTo>
                      <a:pt x="15143" y="38396"/>
                    </a:lnTo>
                    <a:lnTo>
                      <a:pt x="17097" y="38689"/>
                    </a:lnTo>
                    <a:lnTo>
                      <a:pt x="17488" y="39080"/>
                    </a:lnTo>
                    <a:lnTo>
                      <a:pt x="17977" y="38591"/>
                    </a:lnTo>
                    <a:lnTo>
                      <a:pt x="18660" y="38591"/>
                    </a:lnTo>
                    <a:lnTo>
                      <a:pt x="18954" y="36637"/>
                    </a:lnTo>
                    <a:lnTo>
                      <a:pt x="19247" y="36442"/>
                    </a:lnTo>
                    <a:lnTo>
                      <a:pt x="19833" y="36442"/>
                    </a:lnTo>
                    <a:lnTo>
                      <a:pt x="20517" y="36931"/>
                    </a:lnTo>
                    <a:lnTo>
                      <a:pt x="21103" y="36442"/>
                    </a:lnTo>
                    <a:lnTo>
                      <a:pt x="21396" y="36931"/>
                    </a:lnTo>
                    <a:lnTo>
                      <a:pt x="21982" y="36442"/>
                    </a:lnTo>
                    <a:lnTo>
                      <a:pt x="22666" y="36344"/>
                    </a:lnTo>
                    <a:lnTo>
                      <a:pt x="22959" y="37321"/>
                    </a:lnTo>
                    <a:lnTo>
                      <a:pt x="23155" y="38494"/>
                    </a:lnTo>
                    <a:lnTo>
                      <a:pt x="23643" y="38591"/>
                    </a:lnTo>
                    <a:lnTo>
                      <a:pt x="24034" y="37712"/>
                    </a:lnTo>
                    <a:lnTo>
                      <a:pt x="25109" y="33316"/>
                    </a:lnTo>
                    <a:lnTo>
                      <a:pt x="25500" y="32534"/>
                    </a:lnTo>
                    <a:lnTo>
                      <a:pt x="26183" y="32436"/>
                    </a:lnTo>
                    <a:lnTo>
                      <a:pt x="26867" y="33022"/>
                    </a:lnTo>
                    <a:lnTo>
                      <a:pt x="27356" y="32925"/>
                    </a:lnTo>
                    <a:lnTo>
                      <a:pt x="27942" y="32436"/>
                    </a:lnTo>
                    <a:lnTo>
                      <a:pt x="28528" y="32534"/>
                    </a:lnTo>
                    <a:lnTo>
                      <a:pt x="28919" y="33316"/>
                    </a:lnTo>
                    <a:lnTo>
                      <a:pt x="29212" y="33511"/>
                    </a:lnTo>
                    <a:lnTo>
                      <a:pt x="29994" y="33804"/>
                    </a:lnTo>
                    <a:lnTo>
                      <a:pt x="31166" y="35465"/>
                    </a:lnTo>
                    <a:lnTo>
                      <a:pt x="31948" y="35758"/>
                    </a:lnTo>
                    <a:lnTo>
                      <a:pt x="31948" y="36637"/>
                    </a:lnTo>
                    <a:lnTo>
                      <a:pt x="32925" y="36540"/>
                    </a:lnTo>
                    <a:lnTo>
                      <a:pt x="34000" y="35270"/>
                    </a:lnTo>
                    <a:lnTo>
                      <a:pt x="34977" y="35758"/>
                    </a:lnTo>
                    <a:lnTo>
                      <a:pt x="34977" y="36442"/>
                    </a:lnTo>
                    <a:lnTo>
                      <a:pt x="36735" y="36442"/>
                    </a:lnTo>
                    <a:lnTo>
                      <a:pt x="39178" y="33706"/>
                    </a:lnTo>
                    <a:lnTo>
                      <a:pt x="39178" y="33706"/>
                    </a:lnTo>
                    <a:lnTo>
                      <a:pt x="39178" y="32436"/>
                    </a:lnTo>
                    <a:lnTo>
                      <a:pt x="40155" y="31362"/>
                    </a:lnTo>
                    <a:lnTo>
                      <a:pt x="39568" y="31068"/>
                    </a:lnTo>
                    <a:lnTo>
                      <a:pt x="39568" y="30678"/>
                    </a:lnTo>
                    <a:lnTo>
                      <a:pt x="43281" y="27160"/>
                    </a:lnTo>
                    <a:lnTo>
                      <a:pt x="43183" y="24327"/>
                    </a:lnTo>
                    <a:lnTo>
                      <a:pt x="44454" y="23643"/>
                    </a:lnTo>
                    <a:lnTo>
                      <a:pt x="45431" y="23252"/>
                    </a:lnTo>
                    <a:lnTo>
                      <a:pt x="46212" y="22471"/>
                    </a:lnTo>
                    <a:lnTo>
                      <a:pt x="46310" y="21298"/>
                    </a:lnTo>
                    <a:lnTo>
                      <a:pt x="47091" y="20908"/>
                    </a:lnTo>
                    <a:lnTo>
                      <a:pt x="49045" y="18660"/>
                    </a:lnTo>
                    <a:lnTo>
                      <a:pt x="48752" y="17879"/>
                    </a:lnTo>
                    <a:lnTo>
                      <a:pt x="49436" y="17586"/>
                    </a:lnTo>
                    <a:lnTo>
                      <a:pt x="50218" y="16609"/>
                    </a:lnTo>
                    <a:lnTo>
                      <a:pt x="49827" y="16218"/>
                    </a:lnTo>
                    <a:lnTo>
                      <a:pt x="48362" y="16511"/>
                    </a:lnTo>
                    <a:lnTo>
                      <a:pt x="48264" y="16316"/>
                    </a:lnTo>
                    <a:lnTo>
                      <a:pt x="49632" y="14752"/>
                    </a:lnTo>
                    <a:lnTo>
                      <a:pt x="49827" y="14459"/>
                    </a:lnTo>
                    <a:lnTo>
                      <a:pt x="50706" y="14362"/>
                    </a:lnTo>
                    <a:lnTo>
                      <a:pt x="50218" y="12408"/>
                    </a:lnTo>
                    <a:lnTo>
                      <a:pt x="49339" y="12603"/>
                    </a:lnTo>
                    <a:lnTo>
                      <a:pt x="49241" y="11821"/>
                    </a:lnTo>
                    <a:lnTo>
                      <a:pt x="49534" y="11235"/>
                    </a:lnTo>
                    <a:lnTo>
                      <a:pt x="49632" y="10551"/>
                    </a:lnTo>
                    <a:lnTo>
                      <a:pt x="49436" y="10160"/>
                    </a:lnTo>
                    <a:lnTo>
                      <a:pt x="48362" y="9281"/>
                    </a:lnTo>
                    <a:lnTo>
                      <a:pt x="47385" y="9281"/>
                    </a:lnTo>
                    <a:lnTo>
                      <a:pt x="47091" y="8890"/>
                    </a:lnTo>
                    <a:lnTo>
                      <a:pt x="45235" y="7718"/>
                    </a:lnTo>
                    <a:lnTo>
                      <a:pt x="44160" y="6741"/>
                    </a:lnTo>
                    <a:lnTo>
                      <a:pt x="43672" y="7034"/>
                    </a:lnTo>
                    <a:lnTo>
                      <a:pt x="43574" y="7425"/>
                    </a:lnTo>
                    <a:lnTo>
                      <a:pt x="43086" y="7620"/>
                    </a:lnTo>
                    <a:lnTo>
                      <a:pt x="42793" y="7620"/>
                    </a:lnTo>
                    <a:lnTo>
                      <a:pt x="41913" y="6643"/>
                    </a:lnTo>
                    <a:lnTo>
                      <a:pt x="40643" y="6643"/>
                    </a:lnTo>
                    <a:lnTo>
                      <a:pt x="40057" y="7034"/>
                    </a:lnTo>
                    <a:lnTo>
                      <a:pt x="39568" y="7132"/>
                    </a:lnTo>
                    <a:lnTo>
                      <a:pt x="38787" y="6545"/>
                    </a:lnTo>
                    <a:lnTo>
                      <a:pt x="38885" y="5862"/>
                    </a:lnTo>
                    <a:lnTo>
                      <a:pt x="38591" y="5666"/>
                    </a:lnTo>
                    <a:lnTo>
                      <a:pt x="37419" y="5862"/>
                    </a:lnTo>
                    <a:lnTo>
                      <a:pt x="37224" y="6448"/>
                    </a:lnTo>
                    <a:lnTo>
                      <a:pt x="36637" y="6839"/>
                    </a:lnTo>
                    <a:lnTo>
                      <a:pt x="36247" y="6350"/>
                    </a:lnTo>
                    <a:lnTo>
                      <a:pt x="35954" y="6545"/>
                    </a:lnTo>
                    <a:lnTo>
                      <a:pt x="36149" y="6936"/>
                    </a:lnTo>
                    <a:lnTo>
                      <a:pt x="35563" y="7229"/>
                    </a:lnTo>
                    <a:lnTo>
                      <a:pt x="35758" y="7718"/>
                    </a:lnTo>
                    <a:lnTo>
                      <a:pt x="35074" y="8011"/>
                    </a:lnTo>
                    <a:lnTo>
                      <a:pt x="35074" y="8793"/>
                    </a:lnTo>
                    <a:lnTo>
                      <a:pt x="34195" y="8793"/>
                    </a:lnTo>
                    <a:lnTo>
                      <a:pt x="34195" y="9281"/>
                    </a:lnTo>
                    <a:lnTo>
                      <a:pt x="33316" y="9379"/>
                    </a:lnTo>
                    <a:lnTo>
                      <a:pt x="33413" y="10160"/>
                    </a:lnTo>
                    <a:lnTo>
                      <a:pt x="34000" y="10160"/>
                    </a:lnTo>
                    <a:lnTo>
                      <a:pt x="33609" y="10551"/>
                    </a:lnTo>
                    <a:lnTo>
                      <a:pt x="33413" y="11724"/>
                    </a:lnTo>
                    <a:lnTo>
                      <a:pt x="32925" y="11724"/>
                    </a:lnTo>
                    <a:lnTo>
                      <a:pt x="32045" y="12114"/>
                    </a:lnTo>
                    <a:lnTo>
                      <a:pt x="31068" y="11724"/>
                    </a:lnTo>
                    <a:lnTo>
                      <a:pt x="30189" y="12114"/>
                    </a:lnTo>
                    <a:lnTo>
                      <a:pt x="30189" y="12701"/>
                    </a:lnTo>
                    <a:lnTo>
                      <a:pt x="29896" y="13287"/>
                    </a:lnTo>
                    <a:lnTo>
                      <a:pt x="28626" y="13678"/>
                    </a:lnTo>
                    <a:lnTo>
                      <a:pt x="27551" y="12114"/>
                    </a:lnTo>
                    <a:lnTo>
                      <a:pt x="26965" y="12408"/>
                    </a:lnTo>
                    <a:lnTo>
                      <a:pt x="26281" y="12408"/>
                    </a:lnTo>
                    <a:lnTo>
                      <a:pt x="25988" y="11919"/>
                    </a:lnTo>
                    <a:lnTo>
                      <a:pt x="25109" y="11919"/>
                    </a:lnTo>
                    <a:lnTo>
                      <a:pt x="25011" y="10942"/>
                    </a:lnTo>
                    <a:lnTo>
                      <a:pt x="24425" y="10551"/>
                    </a:lnTo>
                    <a:lnTo>
                      <a:pt x="25206" y="9770"/>
                    </a:lnTo>
                    <a:lnTo>
                      <a:pt x="23839" y="7816"/>
                    </a:lnTo>
                    <a:lnTo>
                      <a:pt x="22764" y="6741"/>
                    </a:lnTo>
                    <a:lnTo>
                      <a:pt x="21787" y="6155"/>
                    </a:lnTo>
                    <a:lnTo>
                      <a:pt x="20126" y="6155"/>
                    </a:lnTo>
                    <a:lnTo>
                      <a:pt x="19931" y="6936"/>
                    </a:lnTo>
                    <a:lnTo>
                      <a:pt x="19149" y="7425"/>
                    </a:lnTo>
                    <a:lnTo>
                      <a:pt x="17195" y="7425"/>
                    </a:lnTo>
                    <a:lnTo>
                      <a:pt x="16902" y="8109"/>
                    </a:lnTo>
                    <a:lnTo>
                      <a:pt x="16413" y="8011"/>
                    </a:lnTo>
                    <a:lnTo>
                      <a:pt x="16120" y="7425"/>
                    </a:lnTo>
                    <a:lnTo>
                      <a:pt x="14948" y="8011"/>
                    </a:lnTo>
                    <a:lnTo>
                      <a:pt x="12505" y="7816"/>
                    </a:lnTo>
                    <a:lnTo>
                      <a:pt x="11528" y="6350"/>
                    </a:lnTo>
                    <a:lnTo>
                      <a:pt x="11431" y="5178"/>
                    </a:lnTo>
                    <a:lnTo>
                      <a:pt x="10454" y="4103"/>
                    </a:lnTo>
                    <a:lnTo>
                      <a:pt x="9867" y="4494"/>
                    </a:lnTo>
                    <a:lnTo>
                      <a:pt x="8793" y="3712"/>
                    </a:lnTo>
                    <a:lnTo>
                      <a:pt x="8890" y="2051"/>
                    </a:lnTo>
                    <a:lnTo>
                      <a:pt x="7425" y="390"/>
                    </a:lnTo>
                    <a:lnTo>
                      <a:pt x="6643" y="390"/>
                    </a:lnTo>
                    <a:lnTo>
                      <a:pt x="6252"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428" name="map0-fr-bfcBox">
                <a:extLst>
                  <a:ext uri="{FF2B5EF4-FFF2-40B4-BE49-F238E27FC236}">
                    <a16:creationId xmlns:a16="http://schemas.microsoft.com/office/drawing/2014/main" id="{435E10A5-4481-A148-87B7-81658F4B7A7B}"/>
                  </a:ext>
                </a:extLst>
              </p:cNvPr>
              <p:cNvSpPr>
                <a:spLocks noChangeArrowheads="1"/>
              </p:cNvSpPr>
              <p:nvPr/>
            </p:nvSpPr>
            <p:spPr bwMode="auto">
              <a:xfrm>
                <a:off x="1147471" y="494368"/>
                <a:ext cx="506092" cy="390805"/>
              </a:xfrm>
              <a:custGeom>
                <a:avLst/>
                <a:gdLst/>
                <a:ahLst/>
                <a:cxnLst/>
                <a:rect l="0" t="0" r="0" b="0"/>
                <a:pathLst>
                  <a:path w="50609" h="39080"/>
                </a:pathLst>
              </a:custGeom>
              <a:ln w="1000">
                <a:round/>
                <a:headEnd/>
                <a:tailEnd/>
              </a:ln>
            </p:spPr>
          </p:sp>
          <p:sp>
            <p:nvSpPr>
              <p:cNvPr id="429" name="map0-fr-bre">
                <a:extLst>
                  <a:ext uri="{FF2B5EF4-FFF2-40B4-BE49-F238E27FC236}">
                    <a16:creationId xmlns:a16="http://schemas.microsoft.com/office/drawing/2014/main" id="{CA2A4D89-DB37-4643-8F61-B2712ED9013F}"/>
                  </a:ext>
                </a:extLst>
              </p:cNvPr>
              <p:cNvSpPr>
                <a:spLocks noChangeArrowheads="1"/>
              </p:cNvSpPr>
              <p:nvPr/>
            </p:nvSpPr>
            <p:spPr bwMode="auto">
              <a:xfrm>
                <a:off x="255460" y="371754"/>
                <a:ext cx="437701" cy="255000"/>
              </a:xfrm>
              <a:custGeom>
                <a:avLst/>
                <a:gdLst/>
                <a:ahLst/>
                <a:cxnLst/>
                <a:rect l="0" t="0" r="0" b="0"/>
                <a:pathLst>
                  <a:path w="43770" h="25500">
                    <a:moveTo>
                      <a:pt x="18856" y="0"/>
                    </a:moveTo>
                    <a:lnTo>
                      <a:pt x="18367" y="390"/>
                    </a:lnTo>
                    <a:lnTo>
                      <a:pt x="17000" y="586"/>
                    </a:lnTo>
                    <a:lnTo>
                      <a:pt x="16609" y="977"/>
                    </a:lnTo>
                    <a:lnTo>
                      <a:pt x="15729" y="293"/>
                    </a:lnTo>
                    <a:lnTo>
                      <a:pt x="14459" y="1172"/>
                    </a:lnTo>
                    <a:lnTo>
                      <a:pt x="14948" y="1758"/>
                    </a:lnTo>
                    <a:lnTo>
                      <a:pt x="14068" y="2931"/>
                    </a:lnTo>
                    <a:lnTo>
                      <a:pt x="12994" y="2344"/>
                    </a:lnTo>
                    <a:lnTo>
                      <a:pt x="11333" y="2344"/>
                    </a:lnTo>
                    <a:lnTo>
                      <a:pt x="11333" y="3614"/>
                    </a:lnTo>
                    <a:lnTo>
                      <a:pt x="10844" y="3614"/>
                    </a:lnTo>
                    <a:lnTo>
                      <a:pt x="10747" y="3028"/>
                    </a:lnTo>
                    <a:lnTo>
                      <a:pt x="10063" y="3224"/>
                    </a:lnTo>
                    <a:lnTo>
                      <a:pt x="9965" y="1758"/>
                    </a:lnTo>
                    <a:lnTo>
                      <a:pt x="9281" y="2540"/>
                    </a:lnTo>
                    <a:lnTo>
                      <a:pt x="8500" y="2247"/>
                    </a:lnTo>
                    <a:lnTo>
                      <a:pt x="7229" y="2344"/>
                    </a:lnTo>
                    <a:lnTo>
                      <a:pt x="6936" y="2931"/>
                    </a:lnTo>
                    <a:lnTo>
                      <a:pt x="6155" y="3126"/>
                    </a:lnTo>
                    <a:lnTo>
                      <a:pt x="6057" y="2442"/>
                    </a:lnTo>
                    <a:lnTo>
                      <a:pt x="4689" y="2637"/>
                    </a:lnTo>
                    <a:lnTo>
                      <a:pt x="4689" y="3028"/>
                    </a:lnTo>
                    <a:lnTo>
                      <a:pt x="3712" y="3126"/>
                    </a:lnTo>
                    <a:lnTo>
                      <a:pt x="3321" y="2833"/>
                    </a:lnTo>
                    <a:lnTo>
                      <a:pt x="2833" y="3028"/>
                    </a:lnTo>
                    <a:lnTo>
                      <a:pt x="2735" y="3810"/>
                    </a:lnTo>
                    <a:lnTo>
                      <a:pt x="1074" y="3810"/>
                    </a:lnTo>
                    <a:lnTo>
                      <a:pt x="195" y="4885"/>
                    </a:lnTo>
                    <a:lnTo>
                      <a:pt x="977" y="5373"/>
                    </a:lnTo>
                    <a:lnTo>
                      <a:pt x="-1" y="6155"/>
                    </a:lnTo>
                    <a:lnTo>
                      <a:pt x="293" y="6741"/>
                    </a:lnTo>
                    <a:lnTo>
                      <a:pt x="97" y="8011"/>
                    </a:lnTo>
                    <a:lnTo>
                      <a:pt x="977" y="8206"/>
                    </a:lnTo>
                    <a:lnTo>
                      <a:pt x="1367" y="7816"/>
                    </a:lnTo>
                    <a:lnTo>
                      <a:pt x="1563" y="8011"/>
                    </a:lnTo>
                    <a:lnTo>
                      <a:pt x="3810" y="7718"/>
                    </a:lnTo>
                    <a:lnTo>
                      <a:pt x="5373" y="6643"/>
                    </a:lnTo>
                    <a:lnTo>
                      <a:pt x="4005" y="7913"/>
                    </a:lnTo>
                    <a:lnTo>
                      <a:pt x="4103" y="8500"/>
                    </a:lnTo>
                    <a:lnTo>
                      <a:pt x="5373" y="8011"/>
                    </a:lnTo>
                    <a:lnTo>
                      <a:pt x="5080" y="8793"/>
                    </a:lnTo>
                    <a:lnTo>
                      <a:pt x="6448" y="8890"/>
                    </a:lnTo>
                    <a:lnTo>
                      <a:pt x="6350" y="9281"/>
                    </a:lnTo>
                    <a:lnTo>
                      <a:pt x="4982" y="9183"/>
                    </a:lnTo>
                    <a:lnTo>
                      <a:pt x="3810" y="8890"/>
                    </a:lnTo>
                    <a:lnTo>
                      <a:pt x="2442" y="8206"/>
                    </a:lnTo>
                    <a:lnTo>
                      <a:pt x="1563" y="9183"/>
                    </a:lnTo>
                    <a:lnTo>
                      <a:pt x="2637" y="9574"/>
                    </a:lnTo>
                    <a:lnTo>
                      <a:pt x="2540" y="11137"/>
                    </a:lnTo>
                    <a:lnTo>
                      <a:pt x="2931" y="10942"/>
                    </a:lnTo>
                    <a:lnTo>
                      <a:pt x="3517" y="9867"/>
                    </a:lnTo>
                    <a:lnTo>
                      <a:pt x="4787" y="10649"/>
                    </a:lnTo>
                    <a:lnTo>
                      <a:pt x="5373" y="10747"/>
                    </a:lnTo>
                    <a:lnTo>
                      <a:pt x="5666" y="11724"/>
                    </a:lnTo>
                    <a:lnTo>
                      <a:pt x="5275" y="12408"/>
                    </a:lnTo>
                    <a:lnTo>
                      <a:pt x="3810" y="12310"/>
                    </a:lnTo>
                    <a:lnTo>
                      <a:pt x="2540" y="12505"/>
                    </a:lnTo>
                    <a:lnTo>
                      <a:pt x="586" y="12603"/>
                    </a:lnTo>
                    <a:lnTo>
                      <a:pt x="97" y="13189"/>
                    </a:lnTo>
                    <a:lnTo>
                      <a:pt x="683" y="13580"/>
                    </a:lnTo>
                    <a:lnTo>
                      <a:pt x="1367" y="13482"/>
                    </a:lnTo>
                    <a:lnTo>
                      <a:pt x="1954" y="13971"/>
                    </a:lnTo>
                    <a:lnTo>
                      <a:pt x="2735" y="13873"/>
                    </a:lnTo>
                    <a:lnTo>
                      <a:pt x="4005" y="15339"/>
                    </a:lnTo>
                    <a:lnTo>
                      <a:pt x="4298" y="16902"/>
                    </a:lnTo>
                    <a:lnTo>
                      <a:pt x="3810" y="17683"/>
                    </a:lnTo>
                    <a:lnTo>
                      <a:pt x="5080" y="17977"/>
                    </a:lnTo>
                    <a:lnTo>
                      <a:pt x="6448" y="17879"/>
                    </a:lnTo>
                    <a:lnTo>
                      <a:pt x="6839" y="17390"/>
                    </a:lnTo>
                    <a:lnTo>
                      <a:pt x="6252" y="16609"/>
                    </a:lnTo>
                    <a:lnTo>
                      <a:pt x="6839" y="16902"/>
                    </a:lnTo>
                    <a:lnTo>
                      <a:pt x="7327" y="16804"/>
                    </a:lnTo>
                    <a:lnTo>
                      <a:pt x="8304" y="17390"/>
                    </a:lnTo>
                    <a:lnTo>
                      <a:pt x="8890" y="17293"/>
                    </a:lnTo>
                    <a:lnTo>
                      <a:pt x="8890" y="16218"/>
                    </a:lnTo>
                    <a:lnTo>
                      <a:pt x="9183" y="17293"/>
                    </a:lnTo>
                    <a:lnTo>
                      <a:pt x="9965" y="18563"/>
                    </a:lnTo>
                    <a:lnTo>
                      <a:pt x="11626" y="18660"/>
                    </a:lnTo>
                    <a:lnTo>
                      <a:pt x="11626" y="18270"/>
                    </a:lnTo>
                    <a:lnTo>
                      <a:pt x="12114" y="18856"/>
                    </a:lnTo>
                    <a:lnTo>
                      <a:pt x="13091" y="19051"/>
                    </a:lnTo>
                    <a:lnTo>
                      <a:pt x="13873" y="19051"/>
                    </a:lnTo>
                    <a:lnTo>
                      <a:pt x="14655" y="20224"/>
                    </a:lnTo>
                    <a:lnTo>
                      <a:pt x="15534" y="20419"/>
                    </a:lnTo>
                    <a:lnTo>
                      <a:pt x="15925" y="19931"/>
                    </a:lnTo>
                    <a:lnTo>
                      <a:pt x="15729" y="20517"/>
                    </a:lnTo>
                    <a:lnTo>
                      <a:pt x="16609" y="20908"/>
                    </a:lnTo>
                    <a:lnTo>
                      <a:pt x="17683" y="21982"/>
                    </a:lnTo>
                    <a:lnTo>
                      <a:pt x="18074" y="22666"/>
                    </a:lnTo>
                    <a:lnTo>
                      <a:pt x="17781" y="24229"/>
                    </a:lnTo>
                    <a:lnTo>
                      <a:pt x="18563" y="24816"/>
                    </a:lnTo>
                    <a:lnTo>
                      <a:pt x="18856" y="24327"/>
                    </a:lnTo>
                    <a:lnTo>
                      <a:pt x="18563" y="23839"/>
                    </a:lnTo>
                    <a:lnTo>
                      <a:pt x="18563" y="22764"/>
                    </a:lnTo>
                    <a:lnTo>
                      <a:pt x="19247" y="22959"/>
                    </a:lnTo>
                    <a:lnTo>
                      <a:pt x="19442" y="22275"/>
                    </a:lnTo>
                    <a:lnTo>
                      <a:pt x="19637" y="22666"/>
                    </a:lnTo>
                    <a:lnTo>
                      <a:pt x="20419" y="23350"/>
                    </a:lnTo>
                    <a:lnTo>
                      <a:pt x="20810" y="22666"/>
                    </a:lnTo>
                    <a:lnTo>
                      <a:pt x="20419" y="21885"/>
                    </a:lnTo>
                    <a:lnTo>
                      <a:pt x="21103" y="22764"/>
                    </a:lnTo>
                    <a:lnTo>
                      <a:pt x="21982" y="22666"/>
                    </a:lnTo>
                    <a:lnTo>
                      <a:pt x="21787" y="22275"/>
                    </a:lnTo>
                    <a:lnTo>
                      <a:pt x="22568" y="22471"/>
                    </a:lnTo>
                    <a:lnTo>
                      <a:pt x="23155" y="23155"/>
                    </a:lnTo>
                    <a:lnTo>
                      <a:pt x="22862" y="23643"/>
                    </a:lnTo>
                    <a:lnTo>
                      <a:pt x="21201" y="22959"/>
                    </a:lnTo>
                    <a:lnTo>
                      <a:pt x="20712" y="23545"/>
                    </a:lnTo>
                    <a:lnTo>
                      <a:pt x="21396" y="23839"/>
                    </a:lnTo>
                    <a:lnTo>
                      <a:pt x="21982" y="24620"/>
                    </a:lnTo>
                    <a:lnTo>
                      <a:pt x="25206" y="24327"/>
                    </a:lnTo>
                    <a:lnTo>
                      <a:pt x="25988" y="24522"/>
                    </a:lnTo>
                    <a:lnTo>
                      <a:pt x="25597" y="24913"/>
                    </a:lnTo>
                    <a:lnTo>
                      <a:pt x="25695" y="25402"/>
                    </a:lnTo>
                    <a:lnTo>
                      <a:pt x="25793" y="25500"/>
                    </a:lnTo>
                    <a:lnTo>
                      <a:pt x="26086" y="25500"/>
                    </a:lnTo>
                    <a:lnTo>
                      <a:pt x="26574" y="24913"/>
                    </a:lnTo>
                    <a:lnTo>
                      <a:pt x="26965" y="25402"/>
                    </a:lnTo>
                    <a:lnTo>
                      <a:pt x="27844" y="25402"/>
                    </a:lnTo>
                    <a:lnTo>
                      <a:pt x="29017" y="24718"/>
                    </a:lnTo>
                    <a:lnTo>
                      <a:pt x="30678" y="24132"/>
                    </a:lnTo>
                    <a:lnTo>
                      <a:pt x="30775" y="22373"/>
                    </a:lnTo>
                    <a:lnTo>
                      <a:pt x="31166" y="22178"/>
                    </a:lnTo>
                    <a:lnTo>
                      <a:pt x="32339" y="21591"/>
                    </a:lnTo>
                    <a:lnTo>
                      <a:pt x="36149" y="21396"/>
                    </a:lnTo>
                    <a:lnTo>
                      <a:pt x="36247" y="20712"/>
                    </a:lnTo>
                    <a:lnTo>
                      <a:pt x="36931" y="20126"/>
                    </a:lnTo>
                    <a:lnTo>
                      <a:pt x="38298" y="19931"/>
                    </a:lnTo>
                    <a:lnTo>
                      <a:pt x="38298" y="19247"/>
                    </a:lnTo>
                    <a:lnTo>
                      <a:pt x="39178" y="19442"/>
                    </a:lnTo>
                    <a:lnTo>
                      <a:pt x="39764" y="20126"/>
                    </a:lnTo>
                    <a:lnTo>
                      <a:pt x="40936" y="20419"/>
                    </a:lnTo>
                    <a:lnTo>
                      <a:pt x="41229" y="19931"/>
                    </a:lnTo>
                    <a:lnTo>
                      <a:pt x="41522" y="18856"/>
                    </a:lnTo>
                    <a:lnTo>
                      <a:pt x="42304" y="16902"/>
                    </a:lnTo>
                    <a:lnTo>
                      <a:pt x="42695" y="16706"/>
                    </a:lnTo>
                    <a:lnTo>
                      <a:pt x="43770" y="16804"/>
                    </a:lnTo>
                    <a:lnTo>
                      <a:pt x="43770" y="15241"/>
                    </a:lnTo>
                    <a:lnTo>
                      <a:pt x="43281" y="14752"/>
                    </a:lnTo>
                    <a:lnTo>
                      <a:pt x="43281" y="12994"/>
                    </a:lnTo>
                    <a:lnTo>
                      <a:pt x="43086" y="12408"/>
                    </a:lnTo>
                    <a:lnTo>
                      <a:pt x="43086" y="11431"/>
                    </a:lnTo>
                    <a:lnTo>
                      <a:pt x="43770" y="10844"/>
                    </a:lnTo>
                    <a:lnTo>
                      <a:pt x="43770" y="9672"/>
                    </a:lnTo>
                    <a:lnTo>
                      <a:pt x="43477" y="9379"/>
                    </a:lnTo>
                    <a:lnTo>
                      <a:pt x="43477" y="7718"/>
                    </a:lnTo>
                    <a:lnTo>
                      <a:pt x="42988" y="7522"/>
                    </a:lnTo>
                    <a:lnTo>
                      <a:pt x="42304" y="7522"/>
                    </a:lnTo>
                    <a:lnTo>
                      <a:pt x="41718" y="7034"/>
                    </a:lnTo>
                    <a:lnTo>
                      <a:pt x="41034" y="7816"/>
                    </a:lnTo>
                    <a:lnTo>
                      <a:pt x="40448" y="7913"/>
                    </a:lnTo>
                    <a:lnTo>
                      <a:pt x="40057" y="8500"/>
                    </a:lnTo>
                    <a:lnTo>
                      <a:pt x="39568" y="8402"/>
                    </a:lnTo>
                    <a:lnTo>
                      <a:pt x="38494" y="7522"/>
                    </a:lnTo>
                    <a:lnTo>
                      <a:pt x="38005" y="5568"/>
                    </a:lnTo>
                    <a:lnTo>
                      <a:pt x="34977" y="5568"/>
                    </a:lnTo>
                    <a:lnTo>
                      <a:pt x="33902" y="4885"/>
                    </a:lnTo>
                    <a:lnTo>
                      <a:pt x="34586" y="4005"/>
                    </a:lnTo>
                    <a:lnTo>
                      <a:pt x="33218" y="3908"/>
                    </a:lnTo>
                    <a:lnTo>
                      <a:pt x="32632" y="4591"/>
                    </a:lnTo>
                    <a:lnTo>
                      <a:pt x="32241" y="4982"/>
                    </a:lnTo>
                    <a:lnTo>
                      <a:pt x="31068" y="4885"/>
                    </a:lnTo>
                    <a:lnTo>
                      <a:pt x="30971" y="5568"/>
                    </a:lnTo>
                    <a:lnTo>
                      <a:pt x="30287" y="5568"/>
                    </a:lnTo>
                    <a:lnTo>
                      <a:pt x="30189" y="4787"/>
                    </a:lnTo>
                    <a:lnTo>
                      <a:pt x="29603" y="4591"/>
                    </a:lnTo>
                    <a:lnTo>
                      <a:pt x="29212" y="5080"/>
                    </a:lnTo>
                    <a:lnTo>
                      <a:pt x="29212" y="3810"/>
                    </a:lnTo>
                    <a:lnTo>
                      <a:pt x="28431" y="4396"/>
                    </a:lnTo>
                    <a:lnTo>
                      <a:pt x="27356" y="4201"/>
                    </a:lnTo>
                    <a:lnTo>
                      <a:pt x="26965" y="4885"/>
                    </a:lnTo>
                    <a:lnTo>
                      <a:pt x="24816" y="6155"/>
                    </a:lnTo>
                    <a:lnTo>
                      <a:pt x="24816" y="6741"/>
                    </a:lnTo>
                    <a:lnTo>
                      <a:pt x="24327" y="6741"/>
                    </a:lnTo>
                    <a:lnTo>
                      <a:pt x="24327" y="5666"/>
                    </a:lnTo>
                    <a:lnTo>
                      <a:pt x="23057" y="5080"/>
                    </a:lnTo>
                    <a:lnTo>
                      <a:pt x="23155" y="4005"/>
                    </a:lnTo>
                    <a:lnTo>
                      <a:pt x="21982" y="3126"/>
                    </a:lnTo>
                    <a:lnTo>
                      <a:pt x="21982" y="2149"/>
                    </a:lnTo>
                    <a:lnTo>
                      <a:pt x="21201" y="1954"/>
                    </a:lnTo>
                    <a:lnTo>
                      <a:pt x="21201" y="977"/>
                    </a:lnTo>
                    <a:lnTo>
                      <a:pt x="20517" y="879"/>
                    </a:lnTo>
                    <a:lnTo>
                      <a:pt x="20614" y="195"/>
                    </a:lnTo>
                    <a:lnTo>
                      <a:pt x="19442" y="195"/>
                    </a:lnTo>
                    <a:lnTo>
                      <a:pt x="19247" y="781"/>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430" name="map0-fr-breBox">
                <a:extLst>
                  <a:ext uri="{FF2B5EF4-FFF2-40B4-BE49-F238E27FC236}">
                    <a16:creationId xmlns:a16="http://schemas.microsoft.com/office/drawing/2014/main" id="{1F726BF3-5EA9-B74F-B4DE-070B2A482FD5}"/>
                  </a:ext>
                </a:extLst>
              </p:cNvPr>
              <p:cNvSpPr>
                <a:spLocks noChangeArrowheads="1"/>
              </p:cNvSpPr>
              <p:nvPr/>
            </p:nvSpPr>
            <p:spPr bwMode="auto">
              <a:xfrm>
                <a:off x="255460" y="389828"/>
                <a:ext cx="437701" cy="255000"/>
              </a:xfrm>
              <a:custGeom>
                <a:avLst/>
                <a:gdLst/>
                <a:ahLst/>
                <a:cxnLst/>
                <a:rect l="0" t="0" r="0" b="0"/>
                <a:pathLst>
                  <a:path w="43770" h="25500"/>
                </a:pathLst>
              </a:custGeom>
              <a:ln w="1000">
                <a:round/>
                <a:headEnd/>
                <a:tailEnd/>
              </a:ln>
            </p:spPr>
          </p:sp>
          <p:sp>
            <p:nvSpPr>
              <p:cNvPr id="431" name="map0-fr-cor">
                <a:extLst>
                  <a:ext uri="{FF2B5EF4-FFF2-40B4-BE49-F238E27FC236}">
                    <a16:creationId xmlns:a16="http://schemas.microsoft.com/office/drawing/2014/main" id="{22C98812-8BEB-1C42-B5C7-0A0FE86C4CCA}"/>
                  </a:ext>
                </a:extLst>
              </p:cNvPr>
              <p:cNvSpPr>
                <a:spLocks noChangeArrowheads="1"/>
              </p:cNvSpPr>
              <p:nvPr/>
            </p:nvSpPr>
            <p:spPr bwMode="auto">
              <a:xfrm>
                <a:off x="1880230" y="1403966"/>
                <a:ext cx="133851" cy="292126"/>
              </a:xfrm>
              <a:custGeom>
                <a:avLst/>
                <a:gdLst/>
                <a:ahLst/>
                <a:cxnLst/>
                <a:rect l="0" t="0" r="0" b="0"/>
                <a:pathLst>
                  <a:path w="13385" h="29213">
                    <a:moveTo>
                      <a:pt x="10063" y="0"/>
                    </a:moveTo>
                    <a:lnTo>
                      <a:pt x="9183" y="586"/>
                    </a:lnTo>
                    <a:lnTo>
                      <a:pt x="9281" y="1172"/>
                    </a:lnTo>
                    <a:lnTo>
                      <a:pt x="9770" y="1856"/>
                    </a:lnTo>
                    <a:lnTo>
                      <a:pt x="9183" y="2247"/>
                    </a:lnTo>
                    <a:lnTo>
                      <a:pt x="9477" y="2735"/>
                    </a:lnTo>
                    <a:lnTo>
                      <a:pt x="9086" y="3126"/>
                    </a:lnTo>
                    <a:lnTo>
                      <a:pt x="9086" y="3712"/>
                    </a:lnTo>
                    <a:lnTo>
                      <a:pt x="9672" y="4201"/>
                    </a:lnTo>
                    <a:lnTo>
                      <a:pt x="9672" y="5080"/>
                    </a:lnTo>
                    <a:lnTo>
                      <a:pt x="9281" y="5862"/>
                    </a:lnTo>
                    <a:lnTo>
                      <a:pt x="8890" y="6057"/>
                    </a:lnTo>
                    <a:lnTo>
                      <a:pt x="8402" y="5373"/>
                    </a:lnTo>
                    <a:lnTo>
                      <a:pt x="7522" y="5373"/>
                    </a:lnTo>
                    <a:lnTo>
                      <a:pt x="7425" y="5275"/>
                    </a:lnTo>
                    <a:lnTo>
                      <a:pt x="6643" y="5275"/>
                    </a:lnTo>
                    <a:lnTo>
                      <a:pt x="6057" y="5959"/>
                    </a:lnTo>
                    <a:lnTo>
                      <a:pt x="5764" y="6936"/>
                    </a:lnTo>
                    <a:lnTo>
                      <a:pt x="4201" y="7229"/>
                    </a:lnTo>
                    <a:lnTo>
                      <a:pt x="3028" y="8206"/>
                    </a:lnTo>
                    <a:lnTo>
                      <a:pt x="2735" y="8890"/>
                    </a:lnTo>
                    <a:lnTo>
                      <a:pt x="2149" y="8793"/>
                    </a:lnTo>
                    <a:lnTo>
                      <a:pt x="1856" y="8500"/>
                    </a:lnTo>
                    <a:lnTo>
                      <a:pt x="1660" y="9477"/>
                    </a:lnTo>
                    <a:lnTo>
                      <a:pt x="1270" y="9672"/>
                    </a:lnTo>
                    <a:lnTo>
                      <a:pt x="1172" y="10649"/>
                    </a:lnTo>
                    <a:lnTo>
                      <a:pt x="1270" y="11040"/>
                    </a:lnTo>
                    <a:lnTo>
                      <a:pt x="683" y="11528"/>
                    </a:lnTo>
                    <a:lnTo>
                      <a:pt x="488" y="12017"/>
                    </a:lnTo>
                    <a:lnTo>
                      <a:pt x="0" y="12017"/>
                    </a:lnTo>
                    <a:lnTo>
                      <a:pt x="0" y="12701"/>
                    </a:lnTo>
                    <a:lnTo>
                      <a:pt x="1660" y="13775"/>
                    </a:lnTo>
                    <a:lnTo>
                      <a:pt x="1660" y="14166"/>
                    </a:lnTo>
                    <a:lnTo>
                      <a:pt x="1074" y="14362"/>
                    </a:lnTo>
                    <a:lnTo>
                      <a:pt x="97" y="14557"/>
                    </a:lnTo>
                    <a:lnTo>
                      <a:pt x="97" y="14948"/>
                    </a:lnTo>
                    <a:lnTo>
                      <a:pt x="488" y="15339"/>
                    </a:lnTo>
                    <a:lnTo>
                      <a:pt x="586" y="16511"/>
                    </a:lnTo>
                    <a:lnTo>
                      <a:pt x="2344" y="17097"/>
                    </a:lnTo>
                    <a:lnTo>
                      <a:pt x="2735" y="17781"/>
                    </a:lnTo>
                    <a:lnTo>
                      <a:pt x="2442" y="18172"/>
                    </a:lnTo>
                    <a:lnTo>
                      <a:pt x="1954" y="18367"/>
                    </a:lnTo>
                    <a:lnTo>
                      <a:pt x="1660" y="18954"/>
                    </a:lnTo>
                    <a:lnTo>
                      <a:pt x="1270" y="19442"/>
                    </a:lnTo>
                    <a:lnTo>
                      <a:pt x="1465" y="20517"/>
                    </a:lnTo>
                    <a:lnTo>
                      <a:pt x="2344" y="20419"/>
                    </a:lnTo>
                    <a:lnTo>
                      <a:pt x="2540" y="20614"/>
                    </a:lnTo>
                    <a:lnTo>
                      <a:pt x="3419" y="20224"/>
                    </a:lnTo>
                    <a:lnTo>
                      <a:pt x="3614" y="20419"/>
                    </a:lnTo>
                    <a:lnTo>
                      <a:pt x="3224" y="21396"/>
                    </a:lnTo>
                    <a:lnTo>
                      <a:pt x="3614" y="21787"/>
                    </a:lnTo>
                    <a:lnTo>
                      <a:pt x="2931" y="22275"/>
                    </a:lnTo>
                    <a:lnTo>
                      <a:pt x="2442" y="23350"/>
                    </a:lnTo>
                    <a:lnTo>
                      <a:pt x="3810" y="23741"/>
                    </a:lnTo>
                    <a:lnTo>
                      <a:pt x="5666" y="23936"/>
                    </a:lnTo>
                    <a:lnTo>
                      <a:pt x="4885" y="24816"/>
                    </a:lnTo>
                    <a:lnTo>
                      <a:pt x="4298" y="24718"/>
                    </a:lnTo>
                    <a:lnTo>
                      <a:pt x="4298" y="24816"/>
                    </a:lnTo>
                    <a:lnTo>
                      <a:pt x="3810" y="25890"/>
                    </a:lnTo>
                    <a:lnTo>
                      <a:pt x="4494" y="26477"/>
                    </a:lnTo>
                    <a:lnTo>
                      <a:pt x="5568" y="27160"/>
                    </a:lnTo>
                    <a:lnTo>
                      <a:pt x="7522" y="27747"/>
                    </a:lnTo>
                    <a:lnTo>
                      <a:pt x="8695" y="28235"/>
                    </a:lnTo>
                    <a:lnTo>
                      <a:pt x="8304" y="28919"/>
                    </a:lnTo>
                    <a:lnTo>
                      <a:pt x="9281" y="28821"/>
                    </a:lnTo>
                    <a:lnTo>
                      <a:pt x="9477" y="29212"/>
                    </a:lnTo>
                    <a:lnTo>
                      <a:pt x="10454" y="29212"/>
                    </a:lnTo>
                    <a:lnTo>
                      <a:pt x="10747" y="28040"/>
                    </a:lnTo>
                    <a:lnTo>
                      <a:pt x="10063" y="27942"/>
                    </a:lnTo>
                    <a:lnTo>
                      <a:pt x="10942" y="27063"/>
                    </a:lnTo>
                    <a:lnTo>
                      <a:pt x="10649" y="26770"/>
                    </a:lnTo>
                    <a:lnTo>
                      <a:pt x="10747" y="26183"/>
                    </a:lnTo>
                    <a:lnTo>
                      <a:pt x="11821" y="25597"/>
                    </a:lnTo>
                    <a:lnTo>
                      <a:pt x="11821" y="25011"/>
                    </a:lnTo>
                    <a:lnTo>
                      <a:pt x="11137" y="24913"/>
                    </a:lnTo>
                    <a:lnTo>
                      <a:pt x="10649" y="25304"/>
                    </a:lnTo>
                    <a:lnTo>
                      <a:pt x="10649" y="24718"/>
                    </a:lnTo>
                    <a:lnTo>
                      <a:pt x="11626" y="24620"/>
                    </a:lnTo>
                    <a:lnTo>
                      <a:pt x="11919" y="23936"/>
                    </a:lnTo>
                    <a:lnTo>
                      <a:pt x="12114" y="21787"/>
                    </a:lnTo>
                    <a:lnTo>
                      <a:pt x="12017" y="20908"/>
                    </a:lnTo>
                    <a:lnTo>
                      <a:pt x="11919" y="18270"/>
                    </a:lnTo>
                    <a:lnTo>
                      <a:pt x="13385" y="16218"/>
                    </a:lnTo>
                    <a:lnTo>
                      <a:pt x="13385" y="12896"/>
                    </a:lnTo>
                    <a:lnTo>
                      <a:pt x="12798" y="11724"/>
                    </a:lnTo>
                    <a:lnTo>
                      <a:pt x="12505" y="8109"/>
                    </a:lnTo>
                    <a:lnTo>
                      <a:pt x="12212" y="7425"/>
                    </a:lnTo>
                    <a:lnTo>
                      <a:pt x="11431" y="6839"/>
                    </a:lnTo>
                    <a:lnTo>
                      <a:pt x="11235" y="4689"/>
                    </a:lnTo>
                    <a:lnTo>
                      <a:pt x="11626" y="3614"/>
                    </a:lnTo>
                    <a:lnTo>
                      <a:pt x="10844" y="683"/>
                    </a:lnTo>
                    <a:lnTo>
                      <a:pt x="10649" y="293"/>
                    </a:lnTo>
                    <a:lnTo>
                      <a:pt x="10063" y="0"/>
                    </a:lnTo>
                    <a:close/>
                  </a:path>
                </a:pathLst>
              </a:custGeom>
              <a:solidFill>
                <a:srgbClr val="0078D4"/>
              </a:solidFill>
              <a:ln w="970">
                <a:solidFill>
                  <a:srgbClr val="FFFFFF">
                    <a:lumMod val="95000"/>
                    <a:lumOff val="5000"/>
                  </a:srgbClr>
                </a:solidFill>
                <a:prstDash val="sysDash"/>
                <a:round/>
                <a:headEnd/>
                <a:tailEnd/>
              </a:ln>
            </p:spPr>
          </p:sp>
          <p:sp>
            <p:nvSpPr>
              <p:cNvPr id="432" name="map0-fr-corBox">
                <a:extLst>
                  <a:ext uri="{FF2B5EF4-FFF2-40B4-BE49-F238E27FC236}">
                    <a16:creationId xmlns:a16="http://schemas.microsoft.com/office/drawing/2014/main" id="{F3579F45-942A-854B-AA8C-B97F2F3C231B}"/>
                  </a:ext>
                </a:extLst>
              </p:cNvPr>
              <p:cNvSpPr>
                <a:spLocks noChangeArrowheads="1"/>
              </p:cNvSpPr>
              <p:nvPr/>
            </p:nvSpPr>
            <p:spPr bwMode="auto">
              <a:xfrm>
                <a:off x="1880230" y="1403966"/>
                <a:ext cx="133851" cy="292126"/>
              </a:xfrm>
              <a:custGeom>
                <a:avLst/>
                <a:gdLst/>
                <a:ahLst/>
                <a:cxnLst/>
                <a:rect l="0" t="0" r="0" b="0"/>
                <a:pathLst>
                  <a:path w="13385" h="29213"/>
                </a:pathLst>
              </a:custGeom>
              <a:ln w="1000">
                <a:round/>
                <a:headEnd/>
                <a:tailEnd/>
              </a:ln>
            </p:spPr>
          </p:sp>
          <p:sp>
            <p:nvSpPr>
              <p:cNvPr id="433" name="map0-fr-cvl">
                <a:extLst>
                  <a:ext uri="{FF2B5EF4-FFF2-40B4-BE49-F238E27FC236}">
                    <a16:creationId xmlns:a16="http://schemas.microsoft.com/office/drawing/2014/main" id="{F5B86383-049F-A040-9E34-6A7B81F42120}"/>
                  </a:ext>
                </a:extLst>
              </p:cNvPr>
              <p:cNvSpPr>
                <a:spLocks noChangeArrowheads="1"/>
              </p:cNvSpPr>
              <p:nvPr/>
            </p:nvSpPr>
            <p:spPr bwMode="auto">
              <a:xfrm>
                <a:off x="815287" y="380547"/>
                <a:ext cx="364425" cy="455287"/>
              </a:xfrm>
              <a:custGeom>
                <a:avLst/>
                <a:gdLst/>
                <a:ahLst/>
                <a:cxnLst/>
                <a:rect l="0" t="0" r="0" b="0"/>
                <a:pathLst>
                  <a:path w="36443" h="45529">
                    <a:moveTo>
                      <a:pt x="17488" y="0"/>
                    </a:moveTo>
                    <a:lnTo>
                      <a:pt x="17488" y="0"/>
                    </a:lnTo>
                    <a:close/>
                    <a:moveTo>
                      <a:pt x="17488" y="0"/>
                    </a:moveTo>
                    <a:lnTo>
                      <a:pt x="17195" y="293"/>
                    </a:lnTo>
                    <a:lnTo>
                      <a:pt x="17195" y="1270"/>
                    </a:lnTo>
                    <a:lnTo>
                      <a:pt x="15925" y="1856"/>
                    </a:lnTo>
                    <a:lnTo>
                      <a:pt x="15925" y="2735"/>
                    </a:lnTo>
                    <a:lnTo>
                      <a:pt x="15632" y="3126"/>
                    </a:lnTo>
                    <a:lnTo>
                      <a:pt x="14068" y="3126"/>
                    </a:lnTo>
                    <a:lnTo>
                      <a:pt x="13385" y="2931"/>
                    </a:lnTo>
                    <a:lnTo>
                      <a:pt x="11235" y="4005"/>
                    </a:lnTo>
                    <a:lnTo>
                      <a:pt x="10356" y="4005"/>
                    </a:lnTo>
                    <a:lnTo>
                      <a:pt x="9477" y="4787"/>
                    </a:lnTo>
                    <a:lnTo>
                      <a:pt x="9672" y="4982"/>
                    </a:lnTo>
                    <a:lnTo>
                      <a:pt x="9672" y="5959"/>
                    </a:lnTo>
                    <a:lnTo>
                      <a:pt x="11040" y="7034"/>
                    </a:lnTo>
                    <a:lnTo>
                      <a:pt x="11137" y="9281"/>
                    </a:lnTo>
                    <a:lnTo>
                      <a:pt x="10551" y="10063"/>
                    </a:lnTo>
                    <a:lnTo>
                      <a:pt x="9574" y="10258"/>
                    </a:lnTo>
                    <a:lnTo>
                      <a:pt x="8695" y="10747"/>
                    </a:lnTo>
                    <a:lnTo>
                      <a:pt x="8793" y="11235"/>
                    </a:lnTo>
                    <a:lnTo>
                      <a:pt x="9281" y="11821"/>
                    </a:lnTo>
                    <a:lnTo>
                      <a:pt x="9281" y="13189"/>
                    </a:lnTo>
                    <a:lnTo>
                      <a:pt x="10160" y="13775"/>
                    </a:lnTo>
                    <a:lnTo>
                      <a:pt x="9477" y="14752"/>
                    </a:lnTo>
                    <a:lnTo>
                      <a:pt x="8988" y="15534"/>
                    </a:lnTo>
                    <a:lnTo>
                      <a:pt x="9672" y="16120"/>
                    </a:lnTo>
                    <a:lnTo>
                      <a:pt x="9574" y="17390"/>
                    </a:lnTo>
                    <a:lnTo>
                      <a:pt x="9379" y="18270"/>
                    </a:lnTo>
                    <a:lnTo>
                      <a:pt x="8695" y="18270"/>
                    </a:lnTo>
                    <a:lnTo>
                      <a:pt x="8695" y="19344"/>
                    </a:lnTo>
                    <a:lnTo>
                      <a:pt x="7913" y="20419"/>
                    </a:lnTo>
                    <a:lnTo>
                      <a:pt x="7034" y="20810"/>
                    </a:lnTo>
                    <a:lnTo>
                      <a:pt x="6545" y="21298"/>
                    </a:lnTo>
                    <a:lnTo>
                      <a:pt x="6839" y="22080"/>
                    </a:lnTo>
                    <a:lnTo>
                      <a:pt x="5080" y="22568"/>
                    </a:lnTo>
                    <a:lnTo>
                      <a:pt x="4689" y="23155"/>
                    </a:lnTo>
                    <a:lnTo>
                      <a:pt x="4005" y="22666"/>
                    </a:lnTo>
                    <a:lnTo>
                      <a:pt x="4298" y="23839"/>
                    </a:lnTo>
                    <a:lnTo>
                      <a:pt x="3712" y="23839"/>
                    </a:lnTo>
                    <a:lnTo>
                      <a:pt x="2442" y="23057"/>
                    </a:lnTo>
                    <a:lnTo>
                      <a:pt x="1856" y="24229"/>
                    </a:lnTo>
                    <a:lnTo>
                      <a:pt x="2149" y="24620"/>
                    </a:lnTo>
                    <a:lnTo>
                      <a:pt x="2149" y="24913"/>
                    </a:lnTo>
                    <a:lnTo>
                      <a:pt x="1563" y="25695"/>
                    </a:lnTo>
                    <a:lnTo>
                      <a:pt x="1660" y="27063"/>
                    </a:lnTo>
                    <a:lnTo>
                      <a:pt x="683" y="28235"/>
                    </a:lnTo>
                    <a:lnTo>
                      <a:pt x="0" y="30678"/>
                    </a:lnTo>
                    <a:lnTo>
                      <a:pt x="293" y="31655"/>
                    </a:lnTo>
                    <a:lnTo>
                      <a:pt x="1465" y="31850"/>
                    </a:lnTo>
                    <a:lnTo>
                      <a:pt x="1465" y="32534"/>
                    </a:lnTo>
                    <a:lnTo>
                      <a:pt x="2833" y="33022"/>
                    </a:lnTo>
                    <a:lnTo>
                      <a:pt x="2833" y="34879"/>
                    </a:lnTo>
                    <a:lnTo>
                      <a:pt x="4591" y="34879"/>
                    </a:lnTo>
                    <a:lnTo>
                      <a:pt x="6155" y="34488"/>
                    </a:lnTo>
                    <a:lnTo>
                      <a:pt x="6057" y="33804"/>
                    </a:lnTo>
                    <a:lnTo>
                      <a:pt x="6545" y="33511"/>
                    </a:lnTo>
                    <a:lnTo>
                      <a:pt x="7034" y="34195"/>
                    </a:lnTo>
                    <a:lnTo>
                      <a:pt x="7425" y="34390"/>
                    </a:lnTo>
                    <a:lnTo>
                      <a:pt x="7816" y="35856"/>
                    </a:lnTo>
                    <a:lnTo>
                      <a:pt x="8793" y="36931"/>
                    </a:lnTo>
                    <a:lnTo>
                      <a:pt x="8988" y="37810"/>
                    </a:lnTo>
                    <a:lnTo>
                      <a:pt x="10063" y="38885"/>
                    </a:lnTo>
                    <a:lnTo>
                      <a:pt x="10063" y="39959"/>
                    </a:lnTo>
                    <a:lnTo>
                      <a:pt x="9867" y="40741"/>
                    </a:lnTo>
                    <a:lnTo>
                      <a:pt x="11528" y="42206"/>
                    </a:lnTo>
                    <a:lnTo>
                      <a:pt x="12505" y="42304"/>
                    </a:lnTo>
                    <a:lnTo>
                      <a:pt x="12896" y="43574"/>
                    </a:lnTo>
                    <a:lnTo>
                      <a:pt x="13482" y="43965"/>
                    </a:lnTo>
                    <a:lnTo>
                      <a:pt x="13385" y="44844"/>
                    </a:lnTo>
                    <a:lnTo>
                      <a:pt x="12896" y="44942"/>
                    </a:lnTo>
                    <a:lnTo>
                      <a:pt x="14557" y="45137"/>
                    </a:lnTo>
                    <a:lnTo>
                      <a:pt x="15143" y="44551"/>
                    </a:lnTo>
                    <a:lnTo>
                      <a:pt x="16120" y="45528"/>
                    </a:lnTo>
                    <a:lnTo>
                      <a:pt x="17293" y="44160"/>
                    </a:lnTo>
                    <a:lnTo>
                      <a:pt x="17879" y="44454"/>
                    </a:lnTo>
                    <a:lnTo>
                      <a:pt x="18563" y="44454"/>
                    </a:lnTo>
                    <a:lnTo>
                      <a:pt x="18758" y="44551"/>
                    </a:lnTo>
                    <a:lnTo>
                      <a:pt x="19931" y="44649"/>
                    </a:lnTo>
                    <a:lnTo>
                      <a:pt x="20224" y="43672"/>
                    </a:lnTo>
                    <a:lnTo>
                      <a:pt x="23252" y="44063"/>
                    </a:lnTo>
                    <a:lnTo>
                      <a:pt x="24425" y="44258"/>
                    </a:lnTo>
                    <a:lnTo>
                      <a:pt x="24913" y="44258"/>
                    </a:lnTo>
                    <a:lnTo>
                      <a:pt x="26379" y="44063"/>
                    </a:lnTo>
                    <a:lnTo>
                      <a:pt x="26672" y="43477"/>
                    </a:lnTo>
                    <a:lnTo>
                      <a:pt x="27454" y="42597"/>
                    </a:lnTo>
                    <a:lnTo>
                      <a:pt x="28919" y="42304"/>
                    </a:lnTo>
                    <a:lnTo>
                      <a:pt x="29701" y="42500"/>
                    </a:lnTo>
                    <a:lnTo>
                      <a:pt x="30580" y="41816"/>
                    </a:lnTo>
                    <a:lnTo>
                      <a:pt x="30482" y="41327"/>
                    </a:lnTo>
                    <a:lnTo>
                      <a:pt x="30189" y="41132"/>
                    </a:lnTo>
                    <a:lnTo>
                      <a:pt x="30189" y="40155"/>
                    </a:lnTo>
                    <a:lnTo>
                      <a:pt x="31850" y="38494"/>
                    </a:lnTo>
                    <a:lnTo>
                      <a:pt x="32436" y="39178"/>
                    </a:lnTo>
                    <a:lnTo>
                      <a:pt x="32925" y="38689"/>
                    </a:lnTo>
                    <a:lnTo>
                      <a:pt x="33413" y="38591"/>
                    </a:lnTo>
                    <a:lnTo>
                      <a:pt x="34293" y="37517"/>
                    </a:lnTo>
                    <a:lnTo>
                      <a:pt x="35660" y="37614"/>
                    </a:lnTo>
                    <a:lnTo>
                      <a:pt x="35660" y="38005"/>
                    </a:lnTo>
                    <a:lnTo>
                      <a:pt x="36149" y="36442"/>
                    </a:lnTo>
                    <a:lnTo>
                      <a:pt x="35856" y="35954"/>
                    </a:lnTo>
                    <a:lnTo>
                      <a:pt x="35954" y="35172"/>
                    </a:lnTo>
                    <a:lnTo>
                      <a:pt x="36051" y="33609"/>
                    </a:lnTo>
                    <a:lnTo>
                      <a:pt x="35367" y="32925"/>
                    </a:lnTo>
                    <a:lnTo>
                      <a:pt x="35563" y="31459"/>
                    </a:lnTo>
                    <a:lnTo>
                      <a:pt x="34977" y="30189"/>
                    </a:lnTo>
                    <a:lnTo>
                      <a:pt x="34879" y="29408"/>
                    </a:lnTo>
                    <a:lnTo>
                      <a:pt x="33804" y="28528"/>
                    </a:lnTo>
                    <a:lnTo>
                      <a:pt x="33609" y="27844"/>
                    </a:lnTo>
                    <a:lnTo>
                      <a:pt x="34195" y="27063"/>
                    </a:lnTo>
                    <a:lnTo>
                      <a:pt x="34195" y="25890"/>
                    </a:lnTo>
                    <a:lnTo>
                      <a:pt x="33413" y="25011"/>
                    </a:lnTo>
                    <a:lnTo>
                      <a:pt x="33413" y="24522"/>
                    </a:lnTo>
                    <a:lnTo>
                      <a:pt x="34586" y="24132"/>
                    </a:lnTo>
                    <a:lnTo>
                      <a:pt x="34195" y="22471"/>
                    </a:lnTo>
                    <a:lnTo>
                      <a:pt x="33413" y="21396"/>
                    </a:lnTo>
                    <a:lnTo>
                      <a:pt x="33218" y="20712"/>
                    </a:lnTo>
                    <a:lnTo>
                      <a:pt x="34488" y="20712"/>
                    </a:lnTo>
                    <a:lnTo>
                      <a:pt x="35367" y="20126"/>
                    </a:lnTo>
                    <a:lnTo>
                      <a:pt x="35367" y="19247"/>
                    </a:lnTo>
                    <a:lnTo>
                      <a:pt x="34879" y="18660"/>
                    </a:lnTo>
                    <a:lnTo>
                      <a:pt x="36442" y="17293"/>
                    </a:lnTo>
                    <a:lnTo>
                      <a:pt x="36442" y="16218"/>
                    </a:lnTo>
                    <a:lnTo>
                      <a:pt x="35660" y="15436"/>
                    </a:lnTo>
                    <a:lnTo>
                      <a:pt x="35367" y="14459"/>
                    </a:lnTo>
                    <a:lnTo>
                      <a:pt x="34293" y="13385"/>
                    </a:lnTo>
                    <a:lnTo>
                      <a:pt x="32827" y="14264"/>
                    </a:lnTo>
                    <a:lnTo>
                      <a:pt x="32632" y="13775"/>
                    </a:lnTo>
                    <a:lnTo>
                      <a:pt x="31948" y="13678"/>
                    </a:lnTo>
                    <a:lnTo>
                      <a:pt x="31850" y="14166"/>
                    </a:lnTo>
                    <a:lnTo>
                      <a:pt x="31264" y="14362"/>
                    </a:lnTo>
                    <a:lnTo>
                      <a:pt x="29603" y="14264"/>
                    </a:lnTo>
                    <a:lnTo>
                      <a:pt x="28919" y="14655"/>
                    </a:lnTo>
                    <a:lnTo>
                      <a:pt x="28431" y="14166"/>
                    </a:lnTo>
                    <a:lnTo>
                      <a:pt x="29310" y="13482"/>
                    </a:lnTo>
                    <a:lnTo>
                      <a:pt x="29310" y="12505"/>
                    </a:lnTo>
                    <a:lnTo>
                      <a:pt x="28626" y="12114"/>
                    </a:lnTo>
                    <a:lnTo>
                      <a:pt x="27942" y="11235"/>
                    </a:lnTo>
                    <a:lnTo>
                      <a:pt x="26379" y="11137"/>
                    </a:lnTo>
                    <a:lnTo>
                      <a:pt x="25695" y="10551"/>
                    </a:lnTo>
                    <a:lnTo>
                      <a:pt x="24913" y="11333"/>
                    </a:lnTo>
                    <a:lnTo>
                      <a:pt x="23155" y="11431"/>
                    </a:lnTo>
                    <a:lnTo>
                      <a:pt x="22959" y="11528"/>
                    </a:lnTo>
                    <a:lnTo>
                      <a:pt x="22862" y="9867"/>
                    </a:lnTo>
                    <a:lnTo>
                      <a:pt x="22666" y="8890"/>
                    </a:lnTo>
                    <a:lnTo>
                      <a:pt x="21396" y="8695"/>
                    </a:lnTo>
                    <a:lnTo>
                      <a:pt x="20810" y="8011"/>
                    </a:lnTo>
                    <a:lnTo>
                      <a:pt x="20614" y="6643"/>
                    </a:lnTo>
                    <a:lnTo>
                      <a:pt x="19931" y="6545"/>
                    </a:lnTo>
                    <a:lnTo>
                      <a:pt x="19735" y="5862"/>
                    </a:lnTo>
                    <a:lnTo>
                      <a:pt x="18954" y="5275"/>
                    </a:lnTo>
                    <a:lnTo>
                      <a:pt x="18465" y="4298"/>
                    </a:lnTo>
                    <a:lnTo>
                      <a:pt x="18954" y="3517"/>
                    </a:lnTo>
                    <a:lnTo>
                      <a:pt x="18465" y="3028"/>
                    </a:lnTo>
                    <a:lnTo>
                      <a:pt x="18465" y="2442"/>
                    </a:lnTo>
                    <a:lnTo>
                      <a:pt x="18758" y="1758"/>
                    </a:lnTo>
                    <a:lnTo>
                      <a:pt x="18270" y="1367"/>
                    </a:lnTo>
                    <a:lnTo>
                      <a:pt x="18074" y="586"/>
                    </a:lnTo>
                    <a:close/>
                    <a:moveTo>
                      <a:pt x="6741" y="21787"/>
                    </a:moveTo>
                    <a:lnTo>
                      <a:pt x="6741" y="2178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434" name="map0-fr-cvlBox">
                <a:extLst>
                  <a:ext uri="{FF2B5EF4-FFF2-40B4-BE49-F238E27FC236}">
                    <a16:creationId xmlns:a16="http://schemas.microsoft.com/office/drawing/2014/main" id="{43FE877A-63F2-B04D-8BB0-CB6CC30FADA7}"/>
                  </a:ext>
                </a:extLst>
              </p:cNvPr>
              <p:cNvSpPr>
                <a:spLocks noChangeArrowheads="1"/>
              </p:cNvSpPr>
              <p:nvPr/>
            </p:nvSpPr>
            <p:spPr bwMode="auto">
              <a:xfrm>
                <a:off x="815287" y="398621"/>
                <a:ext cx="364425" cy="455287"/>
              </a:xfrm>
              <a:custGeom>
                <a:avLst/>
                <a:gdLst/>
                <a:ahLst/>
                <a:cxnLst/>
                <a:rect l="0" t="0" r="0" b="0"/>
                <a:pathLst>
                  <a:path w="36443" h="45529"/>
                </a:pathLst>
              </a:custGeom>
              <a:ln w="1000">
                <a:round/>
                <a:headEnd/>
                <a:tailEnd/>
              </a:ln>
            </p:spPr>
          </p:sp>
          <p:sp>
            <p:nvSpPr>
              <p:cNvPr id="435" name="map0-fr-ges">
                <a:extLst>
                  <a:ext uri="{FF2B5EF4-FFF2-40B4-BE49-F238E27FC236}">
                    <a16:creationId xmlns:a16="http://schemas.microsoft.com/office/drawing/2014/main" id="{5F632474-FED2-274F-8835-3AA941C7B1D5}"/>
                  </a:ext>
                </a:extLst>
              </p:cNvPr>
              <p:cNvSpPr>
                <a:spLocks noChangeArrowheads="1"/>
              </p:cNvSpPr>
              <p:nvPr/>
            </p:nvSpPr>
            <p:spPr bwMode="auto">
              <a:xfrm>
                <a:off x="1210000" y="164628"/>
                <a:ext cx="555920" cy="464080"/>
              </a:xfrm>
              <a:custGeom>
                <a:avLst/>
                <a:gdLst/>
                <a:ahLst/>
                <a:cxnLst/>
                <a:rect l="0" t="0" r="0" b="0"/>
                <a:pathLst>
                  <a:path w="55592" h="46408">
                    <a:moveTo>
                      <a:pt x="15143" y="0"/>
                    </a:moveTo>
                    <a:lnTo>
                      <a:pt x="14557" y="879"/>
                    </a:lnTo>
                    <a:lnTo>
                      <a:pt x="13971" y="1367"/>
                    </a:lnTo>
                    <a:lnTo>
                      <a:pt x="13971" y="1954"/>
                    </a:lnTo>
                    <a:lnTo>
                      <a:pt x="13971" y="2637"/>
                    </a:lnTo>
                    <a:lnTo>
                      <a:pt x="13287" y="3126"/>
                    </a:lnTo>
                    <a:lnTo>
                      <a:pt x="11919" y="3614"/>
                    </a:lnTo>
                    <a:lnTo>
                      <a:pt x="11235" y="3908"/>
                    </a:lnTo>
                    <a:lnTo>
                      <a:pt x="10356" y="3224"/>
                    </a:lnTo>
                    <a:lnTo>
                      <a:pt x="9281" y="3224"/>
                    </a:lnTo>
                    <a:lnTo>
                      <a:pt x="9086" y="4298"/>
                    </a:lnTo>
                    <a:lnTo>
                      <a:pt x="9574" y="5275"/>
                    </a:lnTo>
                    <a:lnTo>
                      <a:pt x="9086" y="5764"/>
                    </a:lnTo>
                    <a:lnTo>
                      <a:pt x="8988" y="6741"/>
                    </a:lnTo>
                    <a:lnTo>
                      <a:pt x="9281" y="7132"/>
                    </a:lnTo>
                    <a:lnTo>
                      <a:pt x="8988" y="7913"/>
                    </a:lnTo>
                    <a:lnTo>
                      <a:pt x="8206" y="8402"/>
                    </a:lnTo>
                    <a:lnTo>
                      <a:pt x="8206" y="9183"/>
                    </a:lnTo>
                    <a:lnTo>
                      <a:pt x="7034" y="9379"/>
                    </a:lnTo>
                    <a:lnTo>
                      <a:pt x="6839" y="9867"/>
                    </a:lnTo>
                    <a:lnTo>
                      <a:pt x="7620" y="10258"/>
                    </a:lnTo>
                    <a:lnTo>
                      <a:pt x="7425" y="11137"/>
                    </a:lnTo>
                    <a:lnTo>
                      <a:pt x="7132" y="11821"/>
                    </a:lnTo>
                    <a:lnTo>
                      <a:pt x="7229" y="13385"/>
                    </a:lnTo>
                    <a:lnTo>
                      <a:pt x="7229" y="13873"/>
                    </a:lnTo>
                    <a:lnTo>
                      <a:pt x="6839" y="14068"/>
                    </a:lnTo>
                    <a:lnTo>
                      <a:pt x="5862" y="13385"/>
                    </a:lnTo>
                    <a:lnTo>
                      <a:pt x="5080" y="13678"/>
                    </a:lnTo>
                    <a:lnTo>
                      <a:pt x="5178" y="14264"/>
                    </a:lnTo>
                    <a:lnTo>
                      <a:pt x="3908" y="14264"/>
                    </a:lnTo>
                    <a:lnTo>
                      <a:pt x="2735" y="15143"/>
                    </a:lnTo>
                    <a:lnTo>
                      <a:pt x="2735" y="16706"/>
                    </a:lnTo>
                    <a:lnTo>
                      <a:pt x="3614" y="17293"/>
                    </a:lnTo>
                    <a:lnTo>
                      <a:pt x="3810" y="17781"/>
                    </a:lnTo>
                    <a:lnTo>
                      <a:pt x="2442" y="17977"/>
                    </a:lnTo>
                    <a:lnTo>
                      <a:pt x="2344" y="18465"/>
                    </a:lnTo>
                    <a:lnTo>
                      <a:pt x="2833" y="18856"/>
                    </a:lnTo>
                    <a:lnTo>
                      <a:pt x="2637" y="19149"/>
                    </a:lnTo>
                    <a:lnTo>
                      <a:pt x="2051" y="19442"/>
                    </a:lnTo>
                    <a:lnTo>
                      <a:pt x="2149" y="19833"/>
                    </a:lnTo>
                    <a:lnTo>
                      <a:pt x="2931" y="19833"/>
                    </a:lnTo>
                    <a:lnTo>
                      <a:pt x="3224" y="20224"/>
                    </a:lnTo>
                    <a:lnTo>
                      <a:pt x="2735" y="20614"/>
                    </a:lnTo>
                    <a:lnTo>
                      <a:pt x="2247" y="21885"/>
                    </a:lnTo>
                    <a:lnTo>
                      <a:pt x="1367" y="22275"/>
                    </a:lnTo>
                    <a:lnTo>
                      <a:pt x="977" y="22959"/>
                    </a:lnTo>
                    <a:lnTo>
                      <a:pt x="781" y="23350"/>
                    </a:lnTo>
                    <a:lnTo>
                      <a:pt x="781" y="23643"/>
                    </a:lnTo>
                    <a:lnTo>
                      <a:pt x="293" y="24034"/>
                    </a:lnTo>
                    <a:lnTo>
                      <a:pt x="195" y="24816"/>
                    </a:lnTo>
                    <a:lnTo>
                      <a:pt x="683" y="25109"/>
                    </a:lnTo>
                    <a:lnTo>
                      <a:pt x="977" y="25988"/>
                    </a:lnTo>
                    <a:lnTo>
                      <a:pt x="586" y="26574"/>
                    </a:lnTo>
                    <a:lnTo>
                      <a:pt x="879" y="26965"/>
                    </a:lnTo>
                    <a:lnTo>
                      <a:pt x="1660" y="26965"/>
                    </a:lnTo>
                    <a:lnTo>
                      <a:pt x="1660" y="27258"/>
                    </a:lnTo>
                    <a:lnTo>
                      <a:pt x="1954" y="27160"/>
                    </a:lnTo>
                    <a:lnTo>
                      <a:pt x="1758" y="27258"/>
                    </a:lnTo>
                    <a:lnTo>
                      <a:pt x="1758" y="27454"/>
                    </a:lnTo>
                    <a:lnTo>
                      <a:pt x="879" y="27747"/>
                    </a:lnTo>
                    <a:lnTo>
                      <a:pt x="879" y="28528"/>
                    </a:lnTo>
                    <a:lnTo>
                      <a:pt x="390" y="29017"/>
                    </a:lnTo>
                    <a:lnTo>
                      <a:pt x="0" y="31264"/>
                    </a:lnTo>
                    <a:lnTo>
                      <a:pt x="390" y="31557"/>
                    </a:lnTo>
                    <a:lnTo>
                      <a:pt x="1172" y="31557"/>
                    </a:lnTo>
                    <a:lnTo>
                      <a:pt x="2637" y="33218"/>
                    </a:lnTo>
                    <a:lnTo>
                      <a:pt x="2540" y="34879"/>
                    </a:lnTo>
                    <a:lnTo>
                      <a:pt x="3614" y="35660"/>
                    </a:lnTo>
                    <a:lnTo>
                      <a:pt x="4201" y="35270"/>
                    </a:lnTo>
                    <a:lnTo>
                      <a:pt x="5178" y="36344"/>
                    </a:lnTo>
                    <a:lnTo>
                      <a:pt x="5275" y="37517"/>
                    </a:lnTo>
                    <a:lnTo>
                      <a:pt x="6252" y="38982"/>
                    </a:lnTo>
                    <a:lnTo>
                      <a:pt x="8695" y="39178"/>
                    </a:lnTo>
                    <a:lnTo>
                      <a:pt x="9867" y="38591"/>
                    </a:lnTo>
                    <a:lnTo>
                      <a:pt x="10160" y="39178"/>
                    </a:lnTo>
                    <a:lnTo>
                      <a:pt x="10649" y="39275"/>
                    </a:lnTo>
                    <a:lnTo>
                      <a:pt x="10942" y="38591"/>
                    </a:lnTo>
                    <a:lnTo>
                      <a:pt x="12896" y="38591"/>
                    </a:lnTo>
                    <a:lnTo>
                      <a:pt x="13678" y="38103"/>
                    </a:lnTo>
                    <a:lnTo>
                      <a:pt x="13775" y="37321"/>
                    </a:lnTo>
                    <a:lnTo>
                      <a:pt x="15534" y="37321"/>
                    </a:lnTo>
                    <a:lnTo>
                      <a:pt x="15827" y="37517"/>
                    </a:lnTo>
                    <a:lnTo>
                      <a:pt x="16511" y="37908"/>
                    </a:lnTo>
                    <a:lnTo>
                      <a:pt x="17586" y="38982"/>
                    </a:lnTo>
                    <a:lnTo>
                      <a:pt x="18954" y="40936"/>
                    </a:lnTo>
                    <a:lnTo>
                      <a:pt x="18172" y="41718"/>
                    </a:lnTo>
                    <a:lnTo>
                      <a:pt x="18758" y="42109"/>
                    </a:lnTo>
                    <a:lnTo>
                      <a:pt x="18758" y="43086"/>
                    </a:lnTo>
                    <a:lnTo>
                      <a:pt x="19735" y="43086"/>
                    </a:lnTo>
                    <a:lnTo>
                      <a:pt x="20028" y="43574"/>
                    </a:lnTo>
                    <a:lnTo>
                      <a:pt x="20712" y="43574"/>
                    </a:lnTo>
                    <a:lnTo>
                      <a:pt x="21298" y="43281"/>
                    </a:lnTo>
                    <a:lnTo>
                      <a:pt x="22373" y="44844"/>
                    </a:lnTo>
                    <a:lnTo>
                      <a:pt x="23643" y="44454"/>
                    </a:lnTo>
                    <a:lnTo>
                      <a:pt x="23936" y="43867"/>
                    </a:lnTo>
                    <a:lnTo>
                      <a:pt x="23936" y="43281"/>
                    </a:lnTo>
                    <a:lnTo>
                      <a:pt x="24816" y="42890"/>
                    </a:lnTo>
                    <a:lnTo>
                      <a:pt x="25793" y="43281"/>
                    </a:lnTo>
                    <a:lnTo>
                      <a:pt x="26672" y="42890"/>
                    </a:lnTo>
                    <a:lnTo>
                      <a:pt x="27258" y="42890"/>
                    </a:lnTo>
                    <a:lnTo>
                      <a:pt x="27356" y="41718"/>
                    </a:lnTo>
                    <a:lnTo>
                      <a:pt x="27747" y="41327"/>
                    </a:lnTo>
                    <a:lnTo>
                      <a:pt x="27160" y="41327"/>
                    </a:lnTo>
                    <a:lnTo>
                      <a:pt x="27063" y="40545"/>
                    </a:lnTo>
                    <a:lnTo>
                      <a:pt x="27942" y="40448"/>
                    </a:lnTo>
                    <a:lnTo>
                      <a:pt x="27942" y="39959"/>
                    </a:lnTo>
                    <a:lnTo>
                      <a:pt x="28821" y="39959"/>
                    </a:lnTo>
                    <a:lnTo>
                      <a:pt x="28821" y="39178"/>
                    </a:lnTo>
                    <a:lnTo>
                      <a:pt x="29505" y="38885"/>
                    </a:lnTo>
                    <a:lnTo>
                      <a:pt x="29310" y="38396"/>
                    </a:lnTo>
                    <a:lnTo>
                      <a:pt x="29505" y="38298"/>
                    </a:lnTo>
                    <a:lnTo>
                      <a:pt x="29896" y="38103"/>
                    </a:lnTo>
                    <a:lnTo>
                      <a:pt x="29603" y="37712"/>
                    </a:lnTo>
                    <a:lnTo>
                      <a:pt x="29994" y="37517"/>
                    </a:lnTo>
                    <a:lnTo>
                      <a:pt x="30385" y="38005"/>
                    </a:lnTo>
                    <a:lnTo>
                      <a:pt x="30971" y="37614"/>
                    </a:lnTo>
                    <a:lnTo>
                      <a:pt x="31166" y="37028"/>
                    </a:lnTo>
                    <a:lnTo>
                      <a:pt x="32339" y="36833"/>
                    </a:lnTo>
                    <a:lnTo>
                      <a:pt x="32632" y="37028"/>
                    </a:lnTo>
                    <a:lnTo>
                      <a:pt x="32534" y="37712"/>
                    </a:lnTo>
                    <a:lnTo>
                      <a:pt x="33316" y="38298"/>
                    </a:lnTo>
                    <a:lnTo>
                      <a:pt x="33804" y="38201"/>
                    </a:lnTo>
                    <a:lnTo>
                      <a:pt x="34390" y="37810"/>
                    </a:lnTo>
                    <a:lnTo>
                      <a:pt x="35660" y="37810"/>
                    </a:lnTo>
                    <a:lnTo>
                      <a:pt x="36540" y="38787"/>
                    </a:lnTo>
                    <a:lnTo>
                      <a:pt x="36833" y="38787"/>
                    </a:lnTo>
                    <a:lnTo>
                      <a:pt x="37321" y="38591"/>
                    </a:lnTo>
                    <a:lnTo>
                      <a:pt x="37321" y="38201"/>
                    </a:lnTo>
                    <a:lnTo>
                      <a:pt x="37810" y="37908"/>
                    </a:lnTo>
                    <a:lnTo>
                      <a:pt x="38885" y="38885"/>
                    </a:lnTo>
                    <a:lnTo>
                      <a:pt x="40839" y="39959"/>
                    </a:lnTo>
                    <a:lnTo>
                      <a:pt x="41132" y="40448"/>
                    </a:lnTo>
                    <a:lnTo>
                      <a:pt x="42109" y="40448"/>
                    </a:lnTo>
                    <a:lnTo>
                      <a:pt x="43183" y="41327"/>
                    </a:lnTo>
                    <a:lnTo>
                      <a:pt x="43379" y="41718"/>
                    </a:lnTo>
                    <a:lnTo>
                      <a:pt x="43281" y="42402"/>
                    </a:lnTo>
                    <a:lnTo>
                      <a:pt x="42988" y="42988"/>
                    </a:lnTo>
                    <a:lnTo>
                      <a:pt x="43086" y="43770"/>
                    </a:lnTo>
                    <a:lnTo>
                      <a:pt x="43965" y="43574"/>
                    </a:lnTo>
                    <a:lnTo>
                      <a:pt x="44454" y="45528"/>
                    </a:lnTo>
                    <a:lnTo>
                      <a:pt x="45137" y="45431"/>
                    </a:lnTo>
                    <a:lnTo>
                      <a:pt x="45040" y="46114"/>
                    </a:lnTo>
                    <a:lnTo>
                      <a:pt x="45431" y="46408"/>
                    </a:lnTo>
                    <a:lnTo>
                      <a:pt x="47678" y="46408"/>
                    </a:lnTo>
                    <a:lnTo>
                      <a:pt x="48752" y="45528"/>
                    </a:lnTo>
                    <a:lnTo>
                      <a:pt x="48850" y="44160"/>
                    </a:lnTo>
                    <a:lnTo>
                      <a:pt x="49436" y="43379"/>
                    </a:lnTo>
                    <a:lnTo>
                      <a:pt x="48655" y="42500"/>
                    </a:lnTo>
                    <a:lnTo>
                      <a:pt x="48264" y="41522"/>
                    </a:lnTo>
                    <a:lnTo>
                      <a:pt x="48752" y="40839"/>
                    </a:lnTo>
                    <a:lnTo>
                      <a:pt x="48752" y="39373"/>
                    </a:lnTo>
                    <a:lnTo>
                      <a:pt x="49045" y="38591"/>
                    </a:lnTo>
                    <a:lnTo>
                      <a:pt x="49045" y="37419"/>
                    </a:lnTo>
                    <a:lnTo>
                      <a:pt x="49534" y="36637"/>
                    </a:lnTo>
                    <a:lnTo>
                      <a:pt x="48948" y="35856"/>
                    </a:lnTo>
                    <a:lnTo>
                      <a:pt x="48850" y="33902"/>
                    </a:lnTo>
                    <a:lnTo>
                      <a:pt x="50413" y="30775"/>
                    </a:lnTo>
                    <a:lnTo>
                      <a:pt x="50316" y="29114"/>
                    </a:lnTo>
                    <a:lnTo>
                      <a:pt x="51000" y="26770"/>
                    </a:lnTo>
                    <a:lnTo>
                      <a:pt x="51195" y="24718"/>
                    </a:lnTo>
                    <a:lnTo>
                      <a:pt x="52758" y="23545"/>
                    </a:lnTo>
                    <a:lnTo>
                      <a:pt x="52758" y="22862"/>
                    </a:lnTo>
                    <a:lnTo>
                      <a:pt x="53344" y="21982"/>
                    </a:lnTo>
                    <a:lnTo>
                      <a:pt x="53833" y="21982"/>
                    </a:lnTo>
                    <a:lnTo>
                      <a:pt x="54321" y="21494"/>
                    </a:lnTo>
                    <a:lnTo>
                      <a:pt x="54224" y="20419"/>
                    </a:lnTo>
                    <a:lnTo>
                      <a:pt x="54810" y="19051"/>
                    </a:lnTo>
                    <a:lnTo>
                      <a:pt x="55591" y="18856"/>
                    </a:lnTo>
                    <a:lnTo>
                      <a:pt x="54810" y="18172"/>
                    </a:lnTo>
                    <a:lnTo>
                      <a:pt x="53247" y="17977"/>
                    </a:lnTo>
                    <a:lnTo>
                      <a:pt x="51977" y="17390"/>
                    </a:lnTo>
                    <a:lnTo>
                      <a:pt x="51000" y="17879"/>
                    </a:lnTo>
                    <a:lnTo>
                      <a:pt x="50511" y="17390"/>
                    </a:lnTo>
                    <a:lnTo>
                      <a:pt x="49925" y="17390"/>
                    </a:lnTo>
                    <a:lnTo>
                      <a:pt x="48752" y="17683"/>
                    </a:lnTo>
                    <a:lnTo>
                      <a:pt x="48655" y="17683"/>
                    </a:lnTo>
                    <a:lnTo>
                      <a:pt x="48264" y="17097"/>
                    </a:lnTo>
                    <a:lnTo>
                      <a:pt x="46994" y="16413"/>
                    </a:lnTo>
                    <a:lnTo>
                      <a:pt x="46603" y="15729"/>
                    </a:lnTo>
                    <a:lnTo>
                      <a:pt x="45235" y="15827"/>
                    </a:lnTo>
                    <a:lnTo>
                      <a:pt x="44356" y="16609"/>
                    </a:lnTo>
                    <a:lnTo>
                      <a:pt x="42304" y="16706"/>
                    </a:lnTo>
                    <a:lnTo>
                      <a:pt x="41718" y="16218"/>
                    </a:lnTo>
                    <a:lnTo>
                      <a:pt x="41132" y="15534"/>
                    </a:lnTo>
                    <a:lnTo>
                      <a:pt x="40057" y="15143"/>
                    </a:lnTo>
                    <a:lnTo>
                      <a:pt x="39178" y="15436"/>
                    </a:lnTo>
                    <a:lnTo>
                      <a:pt x="39178" y="16218"/>
                    </a:lnTo>
                    <a:lnTo>
                      <a:pt x="38103" y="16316"/>
                    </a:lnTo>
                    <a:lnTo>
                      <a:pt x="37517" y="15143"/>
                    </a:lnTo>
                    <a:lnTo>
                      <a:pt x="37224" y="15045"/>
                    </a:lnTo>
                    <a:lnTo>
                      <a:pt x="37224" y="14166"/>
                    </a:lnTo>
                    <a:lnTo>
                      <a:pt x="36344" y="13873"/>
                    </a:lnTo>
                    <a:lnTo>
                      <a:pt x="36344" y="12408"/>
                    </a:lnTo>
                    <a:lnTo>
                      <a:pt x="35660" y="11821"/>
                    </a:lnTo>
                    <a:lnTo>
                      <a:pt x="34390" y="11235"/>
                    </a:lnTo>
                    <a:lnTo>
                      <a:pt x="33804" y="11235"/>
                    </a:lnTo>
                    <a:lnTo>
                      <a:pt x="33609" y="11333"/>
                    </a:lnTo>
                    <a:lnTo>
                      <a:pt x="33022" y="11333"/>
                    </a:lnTo>
                    <a:lnTo>
                      <a:pt x="32241" y="10649"/>
                    </a:lnTo>
                    <a:lnTo>
                      <a:pt x="31264" y="10649"/>
                    </a:lnTo>
                    <a:lnTo>
                      <a:pt x="30580" y="11235"/>
                    </a:lnTo>
                    <a:lnTo>
                      <a:pt x="30385" y="11528"/>
                    </a:lnTo>
                    <a:lnTo>
                      <a:pt x="29408" y="11528"/>
                    </a:lnTo>
                    <a:lnTo>
                      <a:pt x="29017" y="11235"/>
                    </a:lnTo>
                    <a:lnTo>
                      <a:pt x="28919" y="11235"/>
                    </a:lnTo>
                    <a:lnTo>
                      <a:pt x="28040" y="11235"/>
                    </a:lnTo>
                    <a:lnTo>
                      <a:pt x="26965" y="9965"/>
                    </a:lnTo>
                    <a:lnTo>
                      <a:pt x="25597" y="9965"/>
                    </a:lnTo>
                    <a:lnTo>
                      <a:pt x="24913" y="10649"/>
                    </a:lnTo>
                    <a:lnTo>
                      <a:pt x="23839" y="10747"/>
                    </a:lnTo>
                    <a:lnTo>
                      <a:pt x="23448" y="11137"/>
                    </a:lnTo>
                    <a:lnTo>
                      <a:pt x="23155" y="11137"/>
                    </a:lnTo>
                    <a:lnTo>
                      <a:pt x="22862" y="9965"/>
                    </a:lnTo>
                    <a:lnTo>
                      <a:pt x="22373" y="9477"/>
                    </a:lnTo>
                    <a:lnTo>
                      <a:pt x="21591" y="9379"/>
                    </a:lnTo>
                    <a:lnTo>
                      <a:pt x="21396" y="8109"/>
                    </a:lnTo>
                    <a:lnTo>
                      <a:pt x="20908" y="7816"/>
                    </a:lnTo>
                    <a:lnTo>
                      <a:pt x="19247" y="7620"/>
                    </a:lnTo>
                    <a:lnTo>
                      <a:pt x="18856" y="6839"/>
                    </a:lnTo>
                    <a:lnTo>
                      <a:pt x="18367" y="6448"/>
                    </a:lnTo>
                    <a:lnTo>
                      <a:pt x="16413" y="6252"/>
                    </a:lnTo>
                    <a:lnTo>
                      <a:pt x="16316" y="4885"/>
                    </a:lnTo>
                    <a:lnTo>
                      <a:pt x="16609" y="4591"/>
                    </a:lnTo>
                    <a:lnTo>
                      <a:pt x="16609" y="4005"/>
                    </a:lnTo>
                    <a:lnTo>
                      <a:pt x="15632" y="3419"/>
                    </a:lnTo>
                    <a:lnTo>
                      <a:pt x="15827" y="2833"/>
                    </a:lnTo>
                    <a:lnTo>
                      <a:pt x="16022" y="2247"/>
                    </a:lnTo>
                    <a:lnTo>
                      <a:pt x="15632" y="1856"/>
                    </a:lnTo>
                    <a:lnTo>
                      <a:pt x="16218" y="1172"/>
                    </a:lnTo>
                    <a:lnTo>
                      <a:pt x="16218" y="97"/>
                    </a:lnTo>
                    <a:lnTo>
                      <a:pt x="16022"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436" name="map0-fr-gesBox">
                <a:extLst>
                  <a:ext uri="{FF2B5EF4-FFF2-40B4-BE49-F238E27FC236}">
                    <a16:creationId xmlns:a16="http://schemas.microsoft.com/office/drawing/2014/main" id="{53952205-F87B-5843-96E6-2A17579FAB73}"/>
                  </a:ext>
                </a:extLst>
              </p:cNvPr>
              <p:cNvSpPr>
                <a:spLocks noChangeArrowheads="1"/>
              </p:cNvSpPr>
              <p:nvPr/>
            </p:nvSpPr>
            <p:spPr bwMode="auto">
              <a:xfrm>
                <a:off x="1210000" y="182701"/>
                <a:ext cx="555920" cy="465057"/>
              </a:xfrm>
              <a:custGeom>
                <a:avLst/>
                <a:gdLst/>
                <a:ahLst/>
                <a:cxnLst/>
                <a:rect l="0" t="0" r="0" b="0"/>
                <a:pathLst>
                  <a:path w="55592" h="46506"/>
                </a:pathLst>
              </a:custGeom>
              <a:ln w="1000">
                <a:round/>
                <a:headEnd/>
                <a:tailEnd/>
              </a:ln>
            </p:spPr>
          </p:sp>
          <p:sp>
            <p:nvSpPr>
              <p:cNvPr id="437" name="map0-fr-gufBox">
                <a:extLst>
                  <a:ext uri="{FF2B5EF4-FFF2-40B4-BE49-F238E27FC236}">
                    <a16:creationId xmlns:a16="http://schemas.microsoft.com/office/drawing/2014/main" id="{1CEBB96B-C66C-E049-9480-6B88EEF77C93}"/>
                  </a:ext>
                </a:extLst>
              </p:cNvPr>
              <p:cNvSpPr>
                <a:spLocks noChangeArrowheads="1"/>
              </p:cNvSpPr>
              <p:nvPr/>
            </p:nvSpPr>
            <p:spPr bwMode="auto">
              <a:xfrm>
                <a:off x="304310" y="1304310"/>
                <a:ext cx="147529" cy="184655"/>
              </a:xfrm>
              <a:custGeom>
                <a:avLst/>
                <a:gdLst/>
                <a:ahLst/>
                <a:cxnLst/>
                <a:rect l="0" t="0" r="0" b="0"/>
                <a:pathLst>
                  <a:path w="14753" h="18466"/>
                </a:pathLst>
              </a:custGeom>
              <a:ln w="1000">
                <a:round/>
                <a:headEnd/>
                <a:tailEnd/>
              </a:ln>
            </p:spPr>
          </p:sp>
          <p:sp>
            <p:nvSpPr>
              <p:cNvPr id="438" name="map0-fr-guaBox">
                <a:extLst>
                  <a:ext uri="{FF2B5EF4-FFF2-40B4-BE49-F238E27FC236}">
                    <a16:creationId xmlns:a16="http://schemas.microsoft.com/office/drawing/2014/main" id="{4A5CD7B4-7BE7-574F-B5EF-A8D70784BB93}"/>
                  </a:ext>
                </a:extLst>
              </p:cNvPr>
              <p:cNvSpPr>
                <a:spLocks noChangeArrowheads="1"/>
              </p:cNvSpPr>
              <p:nvPr/>
            </p:nvSpPr>
            <p:spPr bwMode="auto">
              <a:xfrm>
                <a:off x="265230" y="808966"/>
                <a:ext cx="203218" cy="177816"/>
              </a:xfrm>
              <a:custGeom>
                <a:avLst/>
                <a:gdLst/>
                <a:ahLst/>
                <a:cxnLst/>
                <a:rect l="0" t="0" r="0" b="0"/>
                <a:pathLst>
                  <a:path w="20322" h="17782"/>
                </a:pathLst>
              </a:custGeom>
              <a:ln w="1000">
                <a:round/>
                <a:headEnd/>
                <a:tailEnd/>
              </a:ln>
            </p:spPr>
          </p:sp>
          <p:sp>
            <p:nvSpPr>
              <p:cNvPr id="439" name="map0-fr-hdf">
                <a:extLst>
                  <a:ext uri="{FF2B5EF4-FFF2-40B4-BE49-F238E27FC236}">
                    <a16:creationId xmlns:a16="http://schemas.microsoft.com/office/drawing/2014/main" id="{97F5DFFF-751C-874E-9C38-D3CCE360EAA2}"/>
                  </a:ext>
                </a:extLst>
              </p:cNvPr>
              <p:cNvSpPr>
                <a:spLocks noChangeArrowheads="1"/>
              </p:cNvSpPr>
              <p:nvPr/>
            </p:nvSpPr>
            <p:spPr bwMode="auto">
              <a:xfrm>
                <a:off x="974540" y="5374"/>
                <a:ext cx="331207" cy="390805"/>
              </a:xfrm>
              <a:custGeom>
                <a:avLst/>
                <a:gdLst/>
                <a:ahLst/>
                <a:cxnLst/>
                <a:rect l="0" t="0" r="0" b="0"/>
                <a:pathLst>
                  <a:path w="33121" h="39080">
                    <a:moveTo>
                      <a:pt x="13482" y="0"/>
                    </a:moveTo>
                    <a:lnTo>
                      <a:pt x="11528" y="879"/>
                    </a:lnTo>
                    <a:lnTo>
                      <a:pt x="8597" y="1367"/>
                    </a:lnTo>
                    <a:lnTo>
                      <a:pt x="8402" y="1367"/>
                    </a:lnTo>
                    <a:lnTo>
                      <a:pt x="5080" y="1954"/>
                    </a:lnTo>
                    <a:lnTo>
                      <a:pt x="2442" y="4005"/>
                    </a:lnTo>
                    <a:lnTo>
                      <a:pt x="2442" y="12408"/>
                    </a:lnTo>
                    <a:lnTo>
                      <a:pt x="2247" y="14362"/>
                    </a:lnTo>
                    <a:lnTo>
                      <a:pt x="3614" y="15534"/>
                    </a:lnTo>
                    <a:lnTo>
                      <a:pt x="3614" y="16218"/>
                    </a:lnTo>
                    <a:lnTo>
                      <a:pt x="1954" y="15241"/>
                    </a:lnTo>
                    <a:lnTo>
                      <a:pt x="0" y="17586"/>
                    </a:lnTo>
                    <a:lnTo>
                      <a:pt x="488" y="17879"/>
                    </a:lnTo>
                    <a:lnTo>
                      <a:pt x="1172" y="17781"/>
                    </a:lnTo>
                    <a:lnTo>
                      <a:pt x="1465" y="18367"/>
                    </a:lnTo>
                    <a:lnTo>
                      <a:pt x="4103" y="21005"/>
                    </a:lnTo>
                    <a:lnTo>
                      <a:pt x="4298" y="22080"/>
                    </a:lnTo>
                    <a:lnTo>
                      <a:pt x="4885" y="23155"/>
                    </a:lnTo>
                    <a:lnTo>
                      <a:pt x="4689" y="23350"/>
                    </a:lnTo>
                    <a:lnTo>
                      <a:pt x="4298" y="23839"/>
                    </a:lnTo>
                    <a:lnTo>
                      <a:pt x="4103" y="24425"/>
                    </a:lnTo>
                    <a:lnTo>
                      <a:pt x="4494" y="24425"/>
                    </a:lnTo>
                    <a:lnTo>
                      <a:pt x="4298" y="25109"/>
                    </a:lnTo>
                    <a:lnTo>
                      <a:pt x="4103" y="26281"/>
                    </a:lnTo>
                    <a:lnTo>
                      <a:pt x="4396" y="26867"/>
                    </a:lnTo>
                    <a:lnTo>
                      <a:pt x="4396" y="27844"/>
                    </a:lnTo>
                    <a:lnTo>
                      <a:pt x="4982" y="27844"/>
                    </a:lnTo>
                    <a:lnTo>
                      <a:pt x="4298" y="29114"/>
                    </a:lnTo>
                    <a:lnTo>
                      <a:pt x="4201" y="29603"/>
                    </a:lnTo>
                    <a:lnTo>
                      <a:pt x="4689" y="30091"/>
                    </a:lnTo>
                    <a:lnTo>
                      <a:pt x="4885" y="31557"/>
                    </a:lnTo>
                    <a:lnTo>
                      <a:pt x="5178" y="31948"/>
                    </a:lnTo>
                    <a:lnTo>
                      <a:pt x="4787" y="32143"/>
                    </a:lnTo>
                    <a:lnTo>
                      <a:pt x="4298" y="31752"/>
                    </a:lnTo>
                    <a:lnTo>
                      <a:pt x="4103" y="32534"/>
                    </a:lnTo>
                    <a:lnTo>
                      <a:pt x="4787" y="33609"/>
                    </a:lnTo>
                    <a:lnTo>
                      <a:pt x="6448" y="33706"/>
                    </a:lnTo>
                    <a:lnTo>
                      <a:pt x="7522" y="33609"/>
                    </a:lnTo>
                    <a:lnTo>
                      <a:pt x="8304" y="33022"/>
                    </a:lnTo>
                    <a:lnTo>
                      <a:pt x="9770" y="34000"/>
                    </a:lnTo>
                    <a:lnTo>
                      <a:pt x="10454" y="33804"/>
                    </a:lnTo>
                    <a:lnTo>
                      <a:pt x="11137" y="33511"/>
                    </a:lnTo>
                    <a:lnTo>
                      <a:pt x="13775" y="34977"/>
                    </a:lnTo>
                    <a:lnTo>
                      <a:pt x="14166" y="35367"/>
                    </a:lnTo>
                    <a:lnTo>
                      <a:pt x="14850" y="34879"/>
                    </a:lnTo>
                    <a:lnTo>
                      <a:pt x="15827" y="35563"/>
                    </a:lnTo>
                    <a:lnTo>
                      <a:pt x="16413" y="35465"/>
                    </a:lnTo>
                    <a:lnTo>
                      <a:pt x="16706" y="34977"/>
                    </a:lnTo>
                    <a:lnTo>
                      <a:pt x="17586" y="35465"/>
                    </a:lnTo>
                    <a:lnTo>
                      <a:pt x="18563" y="35074"/>
                    </a:lnTo>
                    <a:lnTo>
                      <a:pt x="19247" y="35270"/>
                    </a:lnTo>
                    <a:lnTo>
                      <a:pt x="19833" y="34781"/>
                    </a:lnTo>
                    <a:lnTo>
                      <a:pt x="20126" y="34586"/>
                    </a:lnTo>
                    <a:lnTo>
                      <a:pt x="20810" y="35074"/>
                    </a:lnTo>
                    <a:lnTo>
                      <a:pt x="21005" y="36344"/>
                    </a:lnTo>
                    <a:lnTo>
                      <a:pt x="22568" y="37908"/>
                    </a:lnTo>
                    <a:lnTo>
                      <a:pt x="23155" y="38103"/>
                    </a:lnTo>
                    <a:lnTo>
                      <a:pt x="23448" y="38885"/>
                    </a:lnTo>
                    <a:lnTo>
                      <a:pt x="24425" y="39080"/>
                    </a:lnTo>
                    <a:lnTo>
                      <a:pt x="24522" y="38885"/>
                    </a:lnTo>
                    <a:lnTo>
                      <a:pt x="24913" y="38201"/>
                    </a:lnTo>
                    <a:lnTo>
                      <a:pt x="25793" y="37810"/>
                    </a:lnTo>
                    <a:lnTo>
                      <a:pt x="26281" y="36540"/>
                    </a:lnTo>
                    <a:lnTo>
                      <a:pt x="26770" y="36149"/>
                    </a:lnTo>
                    <a:lnTo>
                      <a:pt x="26477" y="35758"/>
                    </a:lnTo>
                    <a:lnTo>
                      <a:pt x="25695" y="35758"/>
                    </a:lnTo>
                    <a:lnTo>
                      <a:pt x="25597" y="35367"/>
                    </a:lnTo>
                    <a:lnTo>
                      <a:pt x="26183" y="35074"/>
                    </a:lnTo>
                    <a:lnTo>
                      <a:pt x="26379" y="34781"/>
                    </a:lnTo>
                    <a:lnTo>
                      <a:pt x="25890" y="34390"/>
                    </a:lnTo>
                    <a:lnTo>
                      <a:pt x="25988" y="33902"/>
                    </a:lnTo>
                    <a:lnTo>
                      <a:pt x="27356" y="33706"/>
                    </a:lnTo>
                    <a:lnTo>
                      <a:pt x="27160" y="33218"/>
                    </a:lnTo>
                    <a:lnTo>
                      <a:pt x="26281" y="32632"/>
                    </a:lnTo>
                    <a:lnTo>
                      <a:pt x="26281" y="31068"/>
                    </a:lnTo>
                    <a:lnTo>
                      <a:pt x="27454" y="30189"/>
                    </a:lnTo>
                    <a:lnTo>
                      <a:pt x="28724" y="30189"/>
                    </a:lnTo>
                    <a:lnTo>
                      <a:pt x="28626" y="29603"/>
                    </a:lnTo>
                    <a:lnTo>
                      <a:pt x="29310" y="29310"/>
                    </a:lnTo>
                    <a:lnTo>
                      <a:pt x="30385" y="29994"/>
                    </a:lnTo>
                    <a:lnTo>
                      <a:pt x="30775" y="29798"/>
                    </a:lnTo>
                    <a:lnTo>
                      <a:pt x="30678" y="27747"/>
                    </a:lnTo>
                    <a:lnTo>
                      <a:pt x="31166" y="26183"/>
                    </a:lnTo>
                    <a:lnTo>
                      <a:pt x="30385" y="25793"/>
                    </a:lnTo>
                    <a:lnTo>
                      <a:pt x="30580" y="25304"/>
                    </a:lnTo>
                    <a:lnTo>
                      <a:pt x="31655" y="25109"/>
                    </a:lnTo>
                    <a:lnTo>
                      <a:pt x="31655" y="24327"/>
                    </a:lnTo>
                    <a:lnTo>
                      <a:pt x="32534" y="23839"/>
                    </a:lnTo>
                    <a:lnTo>
                      <a:pt x="32827" y="23057"/>
                    </a:lnTo>
                    <a:lnTo>
                      <a:pt x="32534" y="22666"/>
                    </a:lnTo>
                    <a:lnTo>
                      <a:pt x="32534" y="21689"/>
                    </a:lnTo>
                    <a:lnTo>
                      <a:pt x="33120" y="21201"/>
                    </a:lnTo>
                    <a:lnTo>
                      <a:pt x="32534" y="20224"/>
                    </a:lnTo>
                    <a:lnTo>
                      <a:pt x="32729" y="19149"/>
                    </a:lnTo>
                    <a:lnTo>
                      <a:pt x="31557" y="19149"/>
                    </a:lnTo>
                    <a:lnTo>
                      <a:pt x="31362" y="18563"/>
                    </a:lnTo>
                    <a:lnTo>
                      <a:pt x="32632" y="17781"/>
                    </a:lnTo>
                    <a:lnTo>
                      <a:pt x="32436" y="16706"/>
                    </a:lnTo>
                    <a:lnTo>
                      <a:pt x="31264" y="16413"/>
                    </a:lnTo>
                    <a:lnTo>
                      <a:pt x="31557" y="16022"/>
                    </a:lnTo>
                    <a:lnTo>
                      <a:pt x="31557" y="15241"/>
                    </a:lnTo>
                    <a:lnTo>
                      <a:pt x="32436" y="14557"/>
                    </a:lnTo>
                    <a:lnTo>
                      <a:pt x="32241" y="14068"/>
                    </a:lnTo>
                    <a:lnTo>
                      <a:pt x="30287" y="12603"/>
                    </a:lnTo>
                    <a:lnTo>
                      <a:pt x="26965" y="12798"/>
                    </a:lnTo>
                    <a:lnTo>
                      <a:pt x="26574" y="13385"/>
                    </a:lnTo>
                    <a:lnTo>
                      <a:pt x="26183" y="13385"/>
                    </a:lnTo>
                    <a:lnTo>
                      <a:pt x="26183" y="11235"/>
                    </a:lnTo>
                    <a:lnTo>
                      <a:pt x="25304" y="10160"/>
                    </a:lnTo>
                    <a:lnTo>
                      <a:pt x="24522" y="10258"/>
                    </a:lnTo>
                    <a:lnTo>
                      <a:pt x="24132" y="9770"/>
                    </a:lnTo>
                    <a:lnTo>
                      <a:pt x="22862" y="10356"/>
                    </a:lnTo>
                    <a:lnTo>
                      <a:pt x="22471" y="9867"/>
                    </a:lnTo>
                    <a:lnTo>
                      <a:pt x="21689" y="9770"/>
                    </a:lnTo>
                    <a:lnTo>
                      <a:pt x="21396" y="8988"/>
                    </a:lnTo>
                    <a:lnTo>
                      <a:pt x="21396" y="6545"/>
                    </a:lnTo>
                    <a:lnTo>
                      <a:pt x="20810" y="6350"/>
                    </a:lnTo>
                    <a:lnTo>
                      <a:pt x="20712" y="5959"/>
                    </a:lnTo>
                    <a:lnTo>
                      <a:pt x="20419" y="5959"/>
                    </a:lnTo>
                    <a:lnTo>
                      <a:pt x="20224" y="5275"/>
                    </a:lnTo>
                    <a:lnTo>
                      <a:pt x="19442" y="5275"/>
                    </a:lnTo>
                    <a:lnTo>
                      <a:pt x="17977" y="5764"/>
                    </a:lnTo>
                    <a:lnTo>
                      <a:pt x="17293" y="6643"/>
                    </a:lnTo>
                    <a:lnTo>
                      <a:pt x="16609" y="6643"/>
                    </a:lnTo>
                    <a:lnTo>
                      <a:pt x="16022" y="6057"/>
                    </a:lnTo>
                    <a:lnTo>
                      <a:pt x="15925" y="5373"/>
                    </a:lnTo>
                    <a:lnTo>
                      <a:pt x="15339" y="4787"/>
                    </a:lnTo>
                    <a:lnTo>
                      <a:pt x="14459" y="4787"/>
                    </a:lnTo>
                    <a:lnTo>
                      <a:pt x="14068" y="4103"/>
                    </a:lnTo>
                    <a:lnTo>
                      <a:pt x="14068" y="3028"/>
                    </a:lnTo>
                    <a:lnTo>
                      <a:pt x="14459" y="2442"/>
                    </a:lnTo>
                    <a:lnTo>
                      <a:pt x="14264" y="1563"/>
                    </a:lnTo>
                    <a:close/>
                    <a:moveTo>
                      <a:pt x="8402" y="1367"/>
                    </a:moveTo>
                    <a:lnTo>
                      <a:pt x="8402" y="136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440" name="map0-fr-hdfBox">
                <a:extLst>
                  <a:ext uri="{FF2B5EF4-FFF2-40B4-BE49-F238E27FC236}">
                    <a16:creationId xmlns:a16="http://schemas.microsoft.com/office/drawing/2014/main" id="{B15FC47A-304E-D144-9332-5B277D4F1036}"/>
                  </a:ext>
                </a:extLst>
              </p:cNvPr>
              <p:cNvSpPr>
                <a:spLocks noChangeArrowheads="1"/>
              </p:cNvSpPr>
              <p:nvPr/>
            </p:nvSpPr>
            <p:spPr bwMode="auto">
              <a:xfrm>
                <a:off x="974540" y="23448"/>
                <a:ext cx="331207" cy="390805"/>
              </a:xfrm>
              <a:custGeom>
                <a:avLst/>
                <a:gdLst/>
                <a:ahLst/>
                <a:cxnLst/>
                <a:rect l="0" t="0" r="0" b="0"/>
                <a:pathLst>
                  <a:path w="33121" h="39080"/>
                </a:pathLst>
              </a:custGeom>
              <a:ln w="1000">
                <a:round/>
                <a:headEnd/>
                <a:tailEnd/>
              </a:ln>
            </p:spPr>
          </p:sp>
          <p:sp>
            <p:nvSpPr>
              <p:cNvPr id="441" name="map0-fr-idf">
                <a:extLst>
                  <a:ext uri="{FF2B5EF4-FFF2-40B4-BE49-F238E27FC236}">
                    <a16:creationId xmlns:a16="http://schemas.microsoft.com/office/drawing/2014/main" id="{A5D11A07-FFF2-C04F-A967-861BDC8C1DDD}"/>
                  </a:ext>
                </a:extLst>
              </p:cNvPr>
              <p:cNvSpPr>
                <a:spLocks noChangeArrowheads="1"/>
              </p:cNvSpPr>
              <p:nvPr/>
            </p:nvSpPr>
            <p:spPr bwMode="auto">
              <a:xfrm>
                <a:off x="984310" y="329742"/>
                <a:ext cx="242299" cy="197356"/>
              </a:xfrm>
              <a:custGeom>
                <a:avLst/>
                <a:gdLst/>
                <a:ahLst/>
                <a:cxnLst/>
                <a:rect l="0" t="0" r="0" b="0"/>
                <a:pathLst>
                  <a:path w="24230" h="19736">
                    <a:moveTo>
                      <a:pt x="3224" y="0"/>
                    </a:moveTo>
                    <a:lnTo>
                      <a:pt x="3224" y="0"/>
                    </a:lnTo>
                    <a:close/>
                    <a:moveTo>
                      <a:pt x="3224" y="97"/>
                    </a:moveTo>
                    <a:lnTo>
                      <a:pt x="2735" y="586"/>
                    </a:lnTo>
                    <a:lnTo>
                      <a:pt x="2344" y="1954"/>
                    </a:lnTo>
                    <a:lnTo>
                      <a:pt x="1954" y="2637"/>
                    </a:lnTo>
                    <a:lnTo>
                      <a:pt x="293" y="3126"/>
                    </a:lnTo>
                    <a:lnTo>
                      <a:pt x="0" y="3419"/>
                    </a:lnTo>
                    <a:lnTo>
                      <a:pt x="293" y="3908"/>
                    </a:lnTo>
                    <a:lnTo>
                      <a:pt x="293" y="4396"/>
                    </a:lnTo>
                    <a:lnTo>
                      <a:pt x="781" y="4494"/>
                    </a:lnTo>
                    <a:lnTo>
                      <a:pt x="488" y="4885"/>
                    </a:lnTo>
                    <a:lnTo>
                      <a:pt x="586" y="5080"/>
                    </a:lnTo>
                    <a:lnTo>
                      <a:pt x="1172" y="5666"/>
                    </a:lnTo>
                    <a:lnTo>
                      <a:pt x="1367" y="6448"/>
                    </a:lnTo>
                    <a:lnTo>
                      <a:pt x="1856" y="6839"/>
                    </a:lnTo>
                    <a:lnTo>
                      <a:pt x="1563" y="7522"/>
                    </a:lnTo>
                    <a:lnTo>
                      <a:pt x="1563" y="8109"/>
                    </a:lnTo>
                    <a:lnTo>
                      <a:pt x="2051" y="8597"/>
                    </a:lnTo>
                    <a:lnTo>
                      <a:pt x="1563" y="9379"/>
                    </a:lnTo>
                    <a:lnTo>
                      <a:pt x="2051" y="10356"/>
                    </a:lnTo>
                    <a:lnTo>
                      <a:pt x="2833" y="10942"/>
                    </a:lnTo>
                    <a:lnTo>
                      <a:pt x="3028" y="11626"/>
                    </a:lnTo>
                    <a:lnTo>
                      <a:pt x="3712" y="11724"/>
                    </a:lnTo>
                    <a:lnTo>
                      <a:pt x="3908" y="13091"/>
                    </a:lnTo>
                    <a:lnTo>
                      <a:pt x="4494" y="13775"/>
                    </a:lnTo>
                    <a:lnTo>
                      <a:pt x="5764" y="13971"/>
                    </a:lnTo>
                    <a:lnTo>
                      <a:pt x="5959" y="14948"/>
                    </a:lnTo>
                    <a:lnTo>
                      <a:pt x="6057" y="16609"/>
                    </a:lnTo>
                    <a:lnTo>
                      <a:pt x="8011" y="16413"/>
                    </a:lnTo>
                    <a:lnTo>
                      <a:pt x="8793" y="15632"/>
                    </a:lnTo>
                    <a:lnTo>
                      <a:pt x="9477" y="16218"/>
                    </a:lnTo>
                    <a:lnTo>
                      <a:pt x="11040" y="16316"/>
                    </a:lnTo>
                    <a:lnTo>
                      <a:pt x="11626" y="17195"/>
                    </a:lnTo>
                    <a:lnTo>
                      <a:pt x="12310" y="17586"/>
                    </a:lnTo>
                    <a:lnTo>
                      <a:pt x="12408" y="18563"/>
                    </a:lnTo>
                    <a:lnTo>
                      <a:pt x="11431" y="19247"/>
                    </a:lnTo>
                    <a:lnTo>
                      <a:pt x="12017" y="19735"/>
                    </a:lnTo>
                    <a:lnTo>
                      <a:pt x="12701" y="19344"/>
                    </a:lnTo>
                    <a:lnTo>
                      <a:pt x="14362" y="19442"/>
                    </a:lnTo>
                    <a:lnTo>
                      <a:pt x="14850" y="19247"/>
                    </a:lnTo>
                    <a:lnTo>
                      <a:pt x="15045" y="18758"/>
                    </a:lnTo>
                    <a:lnTo>
                      <a:pt x="15729" y="18856"/>
                    </a:lnTo>
                    <a:lnTo>
                      <a:pt x="15827" y="19344"/>
                    </a:lnTo>
                    <a:lnTo>
                      <a:pt x="17293" y="18465"/>
                    </a:lnTo>
                    <a:lnTo>
                      <a:pt x="17879" y="17781"/>
                    </a:lnTo>
                    <a:lnTo>
                      <a:pt x="18660" y="17000"/>
                    </a:lnTo>
                    <a:lnTo>
                      <a:pt x="18172" y="16413"/>
                    </a:lnTo>
                    <a:lnTo>
                      <a:pt x="18563" y="15534"/>
                    </a:lnTo>
                    <a:lnTo>
                      <a:pt x="19637" y="14948"/>
                    </a:lnTo>
                    <a:lnTo>
                      <a:pt x="21982" y="15143"/>
                    </a:lnTo>
                    <a:lnTo>
                      <a:pt x="22471" y="14655"/>
                    </a:lnTo>
                    <a:lnTo>
                      <a:pt x="22959" y="12505"/>
                    </a:lnTo>
                    <a:lnTo>
                      <a:pt x="23350" y="12017"/>
                    </a:lnTo>
                    <a:lnTo>
                      <a:pt x="23448" y="11235"/>
                    </a:lnTo>
                    <a:lnTo>
                      <a:pt x="24229" y="10942"/>
                    </a:lnTo>
                    <a:lnTo>
                      <a:pt x="24229" y="10454"/>
                    </a:lnTo>
                    <a:lnTo>
                      <a:pt x="23350" y="10454"/>
                    </a:lnTo>
                    <a:lnTo>
                      <a:pt x="23155" y="10063"/>
                    </a:lnTo>
                    <a:lnTo>
                      <a:pt x="23545" y="9477"/>
                    </a:lnTo>
                    <a:lnTo>
                      <a:pt x="23252" y="8597"/>
                    </a:lnTo>
                    <a:lnTo>
                      <a:pt x="22764" y="8304"/>
                    </a:lnTo>
                    <a:lnTo>
                      <a:pt x="22862" y="7522"/>
                    </a:lnTo>
                    <a:lnTo>
                      <a:pt x="23350" y="7132"/>
                    </a:lnTo>
                    <a:lnTo>
                      <a:pt x="23350" y="6839"/>
                    </a:lnTo>
                    <a:lnTo>
                      <a:pt x="23448" y="6643"/>
                    </a:lnTo>
                    <a:lnTo>
                      <a:pt x="22471" y="6448"/>
                    </a:lnTo>
                    <a:lnTo>
                      <a:pt x="22178" y="5666"/>
                    </a:lnTo>
                    <a:lnTo>
                      <a:pt x="21591" y="5471"/>
                    </a:lnTo>
                    <a:lnTo>
                      <a:pt x="20028" y="3908"/>
                    </a:lnTo>
                    <a:lnTo>
                      <a:pt x="19833" y="2637"/>
                    </a:lnTo>
                    <a:lnTo>
                      <a:pt x="19149" y="2149"/>
                    </a:lnTo>
                    <a:lnTo>
                      <a:pt x="18856" y="2344"/>
                    </a:lnTo>
                    <a:lnTo>
                      <a:pt x="18270" y="2833"/>
                    </a:lnTo>
                    <a:lnTo>
                      <a:pt x="17586" y="2637"/>
                    </a:lnTo>
                    <a:lnTo>
                      <a:pt x="16609" y="3028"/>
                    </a:lnTo>
                    <a:lnTo>
                      <a:pt x="15729" y="2540"/>
                    </a:lnTo>
                    <a:lnTo>
                      <a:pt x="15436" y="3028"/>
                    </a:lnTo>
                    <a:lnTo>
                      <a:pt x="14850" y="3126"/>
                    </a:lnTo>
                    <a:lnTo>
                      <a:pt x="13873" y="2442"/>
                    </a:lnTo>
                    <a:lnTo>
                      <a:pt x="13189" y="2931"/>
                    </a:lnTo>
                    <a:lnTo>
                      <a:pt x="12701" y="2540"/>
                    </a:lnTo>
                    <a:lnTo>
                      <a:pt x="10160" y="1074"/>
                    </a:lnTo>
                    <a:lnTo>
                      <a:pt x="9477" y="1367"/>
                    </a:lnTo>
                    <a:lnTo>
                      <a:pt x="8793" y="1563"/>
                    </a:lnTo>
                    <a:lnTo>
                      <a:pt x="7327" y="586"/>
                    </a:lnTo>
                    <a:lnTo>
                      <a:pt x="6545" y="1172"/>
                    </a:lnTo>
                    <a:lnTo>
                      <a:pt x="5373" y="1270"/>
                    </a:lnTo>
                    <a:lnTo>
                      <a:pt x="3810" y="1172"/>
                    </a:lnTo>
                    <a:lnTo>
                      <a:pt x="3419" y="586"/>
                    </a:lnTo>
                    <a:close/>
                    <a:moveTo>
                      <a:pt x="19149" y="2149"/>
                    </a:moveTo>
                    <a:lnTo>
                      <a:pt x="19149" y="2149"/>
                    </a:lnTo>
                    <a:close/>
                    <a:moveTo>
                      <a:pt x="1954" y="2637"/>
                    </a:moveTo>
                    <a:lnTo>
                      <a:pt x="1954" y="263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442" name="map0-fr-idfBox">
                <a:extLst>
                  <a:ext uri="{FF2B5EF4-FFF2-40B4-BE49-F238E27FC236}">
                    <a16:creationId xmlns:a16="http://schemas.microsoft.com/office/drawing/2014/main" id="{5B250720-A63A-1949-B478-5AB0BDF6C3C7}"/>
                  </a:ext>
                </a:extLst>
              </p:cNvPr>
              <p:cNvSpPr>
                <a:spLocks noChangeArrowheads="1"/>
              </p:cNvSpPr>
              <p:nvPr/>
            </p:nvSpPr>
            <p:spPr bwMode="auto">
              <a:xfrm>
                <a:off x="984310" y="347816"/>
                <a:ext cx="242299" cy="197356"/>
              </a:xfrm>
              <a:custGeom>
                <a:avLst/>
                <a:gdLst/>
                <a:ahLst/>
                <a:cxnLst/>
                <a:rect l="0" t="0" r="0" b="0"/>
                <a:pathLst>
                  <a:path w="24230" h="19736"/>
                </a:pathLst>
              </a:custGeom>
              <a:ln w="1000">
                <a:round/>
                <a:headEnd/>
                <a:tailEnd/>
              </a:ln>
            </p:spPr>
          </p:sp>
          <p:sp>
            <p:nvSpPr>
              <p:cNvPr id="443" name="map0-fr-lreBox">
                <a:extLst>
                  <a:ext uri="{FF2B5EF4-FFF2-40B4-BE49-F238E27FC236}">
                    <a16:creationId xmlns:a16="http://schemas.microsoft.com/office/drawing/2014/main" id="{49C71D18-F51E-854E-B427-AAB61F452B9B}"/>
                  </a:ext>
                </a:extLst>
              </p:cNvPr>
              <p:cNvSpPr>
                <a:spLocks noChangeArrowheads="1"/>
              </p:cNvSpPr>
              <p:nvPr/>
            </p:nvSpPr>
            <p:spPr bwMode="auto">
              <a:xfrm>
                <a:off x="1553908" y="1524138"/>
                <a:ext cx="169023" cy="147529"/>
              </a:xfrm>
              <a:custGeom>
                <a:avLst/>
                <a:gdLst/>
                <a:ahLst/>
                <a:cxnLst/>
                <a:rect l="0" t="0" r="0" b="0"/>
                <a:pathLst>
                  <a:path w="16902" h="14753"/>
                </a:pathLst>
              </a:custGeom>
              <a:ln w="1000">
                <a:round/>
                <a:headEnd/>
                <a:tailEnd/>
              </a:ln>
            </p:spPr>
          </p:sp>
          <p:sp>
            <p:nvSpPr>
              <p:cNvPr id="444" name="map0-fr-mayBox">
                <a:extLst>
                  <a:ext uri="{FF2B5EF4-FFF2-40B4-BE49-F238E27FC236}">
                    <a16:creationId xmlns:a16="http://schemas.microsoft.com/office/drawing/2014/main" id="{C95C53B0-8D2B-3045-B658-60912D822FFF}"/>
                  </a:ext>
                </a:extLst>
              </p:cNvPr>
              <p:cNvSpPr>
                <a:spLocks noChangeArrowheads="1"/>
              </p:cNvSpPr>
              <p:nvPr/>
            </p:nvSpPr>
            <p:spPr bwMode="auto">
              <a:xfrm>
                <a:off x="1319425" y="1518276"/>
                <a:ext cx="100632" cy="137759"/>
              </a:xfrm>
              <a:custGeom>
                <a:avLst/>
                <a:gdLst/>
                <a:ahLst/>
                <a:cxnLst/>
                <a:rect l="0" t="0" r="0" b="0"/>
                <a:pathLst>
                  <a:path w="10063" h="13776"/>
                </a:pathLst>
              </a:custGeom>
              <a:ln w="1000">
                <a:round/>
                <a:headEnd/>
                <a:tailEnd/>
              </a:ln>
            </p:spPr>
          </p:sp>
          <p:sp>
            <p:nvSpPr>
              <p:cNvPr id="445" name="map0-fr-mtqBox">
                <a:extLst>
                  <a:ext uri="{FF2B5EF4-FFF2-40B4-BE49-F238E27FC236}">
                    <a16:creationId xmlns:a16="http://schemas.microsoft.com/office/drawing/2014/main" id="{719076B3-1FE6-4148-A2C5-89FA83DFABD5}"/>
                  </a:ext>
                </a:extLst>
              </p:cNvPr>
              <p:cNvSpPr>
                <a:spLocks noChangeArrowheads="1"/>
              </p:cNvSpPr>
              <p:nvPr/>
            </p:nvSpPr>
            <p:spPr bwMode="auto">
              <a:xfrm>
                <a:off x="283793" y="1030747"/>
                <a:ext cx="153391" cy="180747"/>
              </a:xfrm>
              <a:custGeom>
                <a:avLst/>
                <a:gdLst/>
                <a:ahLst/>
                <a:cxnLst/>
                <a:rect l="0" t="0" r="0" b="0"/>
                <a:pathLst>
                  <a:path w="15339" h="18075"/>
                </a:pathLst>
              </a:custGeom>
              <a:ln w="1000">
                <a:round/>
                <a:headEnd/>
                <a:tailEnd/>
              </a:ln>
            </p:spPr>
          </p:sp>
          <p:sp>
            <p:nvSpPr>
              <p:cNvPr id="446" name="map0-fr-naq">
                <a:extLst>
                  <a:ext uri="{FF2B5EF4-FFF2-40B4-BE49-F238E27FC236}">
                    <a16:creationId xmlns:a16="http://schemas.microsoft.com/office/drawing/2014/main" id="{803DBDCC-2151-2F45-9FC2-A7A52BFB008C}"/>
                  </a:ext>
                </a:extLst>
              </p:cNvPr>
              <p:cNvSpPr>
                <a:spLocks noChangeArrowheads="1"/>
              </p:cNvSpPr>
              <p:nvPr/>
            </p:nvSpPr>
            <p:spPr bwMode="auto">
              <a:xfrm>
                <a:off x="559310" y="687328"/>
                <a:ext cx="561782" cy="766954"/>
              </a:xfrm>
              <a:custGeom>
                <a:avLst/>
                <a:gdLst/>
                <a:ahLst/>
                <a:cxnLst/>
                <a:rect l="0" t="0" r="0" b="0"/>
                <a:pathLst>
                  <a:path w="56178" h="76695">
                    <a:moveTo>
                      <a:pt x="25109" y="0"/>
                    </a:moveTo>
                    <a:lnTo>
                      <a:pt x="23936" y="1172"/>
                    </a:lnTo>
                    <a:lnTo>
                      <a:pt x="23741" y="1660"/>
                    </a:lnTo>
                    <a:lnTo>
                      <a:pt x="23545" y="1856"/>
                    </a:lnTo>
                    <a:lnTo>
                      <a:pt x="23155" y="1563"/>
                    </a:lnTo>
                    <a:lnTo>
                      <a:pt x="22959" y="1074"/>
                    </a:lnTo>
                    <a:lnTo>
                      <a:pt x="21298" y="1172"/>
                    </a:lnTo>
                    <a:lnTo>
                      <a:pt x="19833" y="1465"/>
                    </a:lnTo>
                    <a:lnTo>
                      <a:pt x="18172" y="1660"/>
                    </a:lnTo>
                    <a:lnTo>
                      <a:pt x="18172" y="2442"/>
                    </a:lnTo>
                    <a:lnTo>
                      <a:pt x="17390" y="3028"/>
                    </a:lnTo>
                    <a:lnTo>
                      <a:pt x="15436" y="2540"/>
                    </a:lnTo>
                    <a:lnTo>
                      <a:pt x="14264" y="3126"/>
                    </a:lnTo>
                    <a:lnTo>
                      <a:pt x="14850" y="3908"/>
                    </a:lnTo>
                    <a:lnTo>
                      <a:pt x="14850" y="4689"/>
                    </a:lnTo>
                    <a:lnTo>
                      <a:pt x="16218" y="5862"/>
                    </a:lnTo>
                    <a:lnTo>
                      <a:pt x="15925" y="6643"/>
                    </a:lnTo>
                    <a:lnTo>
                      <a:pt x="16902" y="7718"/>
                    </a:lnTo>
                    <a:lnTo>
                      <a:pt x="16413" y="8304"/>
                    </a:lnTo>
                    <a:lnTo>
                      <a:pt x="17097" y="9183"/>
                    </a:lnTo>
                    <a:lnTo>
                      <a:pt x="17195" y="10844"/>
                    </a:lnTo>
                    <a:lnTo>
                      <a:pt x="16902" y="11333"/>
                    </a:lnTo>
                    <a:lnTo>
                      <a:pt x="17293" y="12017"/>
                    </a:lnTo>
                    <a:lnTo>
                      <a:pt x="16902" y="12896"/>
                    </a:lnTo>
                    <a:lnTo>
                      <a:pt x="16902" y="13385"/>
                    </a:lnTo>
                    <a:lnTo>
                      <a:pt x="17390" y="12994"/>
                    </a:lnTo>
                    <a:lnTo>
                      <a:pt x="17977" y="13580"/>
                    </a:lnTo>
                    <a:lnTo>
                      <a:pt x="17195" y="14068"/>
                    </a:lnTo>
                    <a:lnTo>
                      <a:pt x="16902" y="14459"/>
                    </a:lnTo>
                    <a:lnTo>
                      <a:pt x="16218" y="14655"/>
                    </a:lnTo>
                    <a:lnTo>
                      <a:pt x="15436" y="15045"/>
                    </a:lnTo>
                    <a:lnTo>
                      <a:pt x="14459" y="14264"/>
                    </a:lnTo>
                    <a:lnTo>
                      <a:pt x="13385" y="14752"/>
                    </a:lnTo>
                    <a:lnTo>
                      <a:pt x="12994" y="13775"/>
                    </a:lnTo>
                    <a:lnTo>
                      <a:pt x="12114" y="13873"/>
                    </a:lnTo>
                    <a:lnTo>
                      <a:pt x="10356" y="14948"/>
                    </a:lnTo>
                    <a:lnTo>
                      <a:pt x="10747" y="15436"/>
                    </a:lnTo>
                    <a:lnTo>
                      <a:pt x="9770" y="16218"/>
                    </a:lnTo>
                    <a:lnTo>
                      <a:pt x="9672" y="16804"/>
                    </a:lnTo>
                    <a:lnTo>
                      <a:pt x="8793" y="16902"/>
                    </a:lnTo>
                    <a:lnTo>
                      <a:pt x="8304" y="16316"/>
                    </a:lnTo>
                    <a:lnTo>
                      <a:pt x="7034" y="16218"/>
                    </a:lnTo>
                    <a:lnTo>
                      <a:pt x="6936" y="15632"/>
                    </a:lnTo>
                    <a:lnTo>
                      <a:pt x="6252" y="15143"/>
                    </a:lnTo>
                    <a:lnTo>
                      <a:pt x="5275" y="15534"/>
                    </a:lnTo>
                    <a:lnTo>
                      <a:pt x="5862" y="16511"/>
                    </a:lnTo>
                    <a:lnTo>
                      <a:pt x="6741" y="16511"/>
                    </a:lnTo>
                    <a:lnTo>
                      <a:pt x="8206" y="17586"/>
                    </a:lnTo>
                    <a:lnTo>
                      <a:pt x="9477" y="17488"/>
                    </a:lnTo>
                    <a:lnTo>
                      <a:pt x="9770" y="17977"/>
                    </a:lnTo>
                    <a:lnTo>
                      <a:pt x="10551" y="18172"/>
                    </a:lnTo>
                    <a:lnTo>
                      <a:pt x="10844" y="19051"/>
                    </a:lnTo>
                    <a:lnTo>
                      <a:pt x="11431" y="19247"/>
                    </a:lnTo>
                    <a:lnTo>
                      <a:pt x="11333" y="19931"/>
                    </a:lnTo>
                    <a:lnTo>
                      <a:pt x="10649" y="19833"/>
                    </a:lnTo>
                    <a:lnTo>
                      <a:pt x="10356" y="20224"/>
                    </a:lnTo>
                    <a:lnTo>
                      <a:pt x="10942" y="21005"/>
                    </a:lnTo>
                    <a:lnTo>
                      <a:pt x="10649" y="22275"/>
                    </a:lnTo>
                    <a:lnTo>
                      <a:pt x="9867" y="22275"/>
                    </a:lnTo>
                    <a:lnTo>
                      <a:pt x="9965" y="23057"/>
                    </a:lnTo>
                    <a:lnTo>
                      <a:pt x="10160" y="23350"/>
                    </a:lnTo>
                    <a:lnTo>
                      <a:pt x="9281" y="23350"/>
                    </a:lnTo>
                    <a:lnTo>
                      <a:pt x="9183" y="22959"/>
                    </a:lnTo>
                    <a:lnTo>
                      <a:pt x="9672" y="22178"/>
                    </a:lnTo>
                    <a:lnTo>
                      <a:pt x="9281" y="21494"/>
                    </a:lnTo>
                    <a:lnTo>
                      <a:pt x="9086" y="20126"/>
                    </a:lnTo>
                    <a:lnTo>
                      <a:pt x="8109" y="19931"/>
                    </a:lnTo>
                    <a:lnTo>
                      <a:pt x="7229" y="18954"/>
                    </a:lnTo>
                    <a:lnTo>
                      <a:pt x="7132" y="21005"/>
                    </a:lnTo>
                    <a:lnTo>
                      <a:pt x="8500" y="22080"/>
                    </a:lnTo>
                    <a:lnTo>
                      <a:pt x="8988" y="25890"/>
                    </a:lnTo>
                    <a:lnTo>
                      <a:pt x="9672" y="25793"/>
                    </a:lnTo>
                    <a:lnTo>
                      <a:pt x="10942" y="26867"/>
                    </a:lnTo>
                    <a:lnTo>
                      <a:pt x="11821" y="27258"/>
                    </a:lnTo>
                    <a:lnTo>
                      <a:pt x="11919" y="27942"/>
                    </a:lnTo>
                    <a:lnTo>
                      <a:pt x="12505" y="28040"/>
                    </a:lnTo>
                    <a:lnTo>
                      <a:pt x="14459" y="29896"/>
                    </a:lnTo>
                    <a:lnTo>
                      <a:pt x="15436" y="34195"/>
                    </a:lnTo>
                    <a:lnTo>
                      <a:pt x="15534" y="35856"/>
                    </a:lnTo>
                    <a:lnTo>
                      <a:pt x="15241" y="36344"/>
                    </a:lnTo>
                    <a:lnTo>
                      <a:pt x="14166" y="31655"/>
                    </a:lnTo>
                    <a:lnTo>
                      <a:pt x="11040" y="28821"/>
                    </a:lnTo>
                    <a:lnTo>
                      <a:pt x="11137" y="27551"/>
                    </a:lnTo>
                    <a:lnTo>
                      <a:pt x="10551" y="27551"/>
                    </a:lnTo>
                    <a:lnTo>
                      <a:pt x="9574" y="29017"/>
                    </a:lnTo>
                    <a:lnTo>
                      <a:pt x="9281" y="34000"/>
                    </a:lnTo>
                    <a:lnTo>
                      <a:pt x="7913" y="43086"/>
                    </a:lnTo>
                    <a:lnTo>
                      <a:pt x="7913" y="44160"/>
                    </a:lnTo>
                    <a:lnTo>
                      <a:pt x="8304" y="42695"/>
                    </a:lnTo>
                    <a:lnTo>
                      <a:pt x="9183" y="41620"/>
                    </a:lnTo>
                    <a:lnTo>
                      <a:pt x="10356" y="42695"/>
                    </a:lnTo>
                    <a:lnTo>
                      <a:pt x="10844" y="43574"/>
                    </a:lnTo>
                    <a:lnTo>
                      <a:pt x="9281" y="43672"/>
                    </a:lnTo>
                    <a:lnTo>
                      <a:pt x="9086" y="43281"/>
                    </a:lnTo>
                    <a:lnTo>
                      <a:pt x="8500" y="43574"/>
                    </a:lnTo>
                    <a:lnTo>
                      <a:pt x="8304" y="44454"/>
                    </a:lnTo>
                    <a:lnTo>
                      <a:pt x="7718" y="45333"/>
                    </a:lnTo>
                    <a:lnTo>
                      <a:pt x="7718" y="46701"/>
                    </a:lnTo>
                    <a:lnTo>
                      <a:pt x="6643" y="52465"/>
                    </a:lnTo>
                    <a:lnTo>
                      <a:pt x="5275" y="57741"/>
                    </a:lnTo>
                    <a:lnTo>
                      <a:pt x="4396" y="61258"/>
                    </a:lnTo>
                    <a:lnTo>
                      <a:pt x="3517" y="62821"/>
                    </a:lnTo>
                    <a:lnTo>
                      <a:pt x="3224" y="63212"/>
                    </a:lnTo>
                    <a:lnTo>
                      <a:pt x="1856" y="64971"/>
                    </a:lnTo>
                    <a:lnTo>
                      <a:pt x="781" y="65362"/>
                    </a:lnTo>
                    <a:lnTo>
                      <a:pt x="0" y="65459"/>
                    </a:lnTo>
                    <a:lnTo>
                      <a:pt x="0" y="66143"/>
                    </a:lnTo>
                    <a:lnTo>
                      <a:pt x="781" y="66827"/>
                    </a:lnTo>
                    <a:lnTo>
                      <a:pt x="1856" y="66827"/>
                    </a:lnTo>
                    <a:lnTo>
                      <a:pt x="1856" y="67609"/>
                    </a:lnTo>
                    <a:lnTo>
                      <a:pt x="2735" y="67706"/>
                    </a:lnTo>
                    <a:lnTo>
                      <a:pt x="2931" y="67120"/>
                    </a:lnTo>
                    <a:lnTo>
                      <a:pt x="4787" y="67804"/>
                    </a:lnTo>
                    <a:lnTo>
                      <a:pt x="4982" y="68488"/>
                    </a:lnTo>
                    <a:lnTo>
                      <a:pt x="4591" y="68879"/>
                    </a:lnTo>
                    <a:lnTo>
                      <a:pt x="4591" y="70051"/>
                    </a:lnTo>
                    <a:lnTo>
                      <a:pt x="3712" y="70442"/>
                    </a:lnTo>
                    <a:lnTo>
                      <a:pt x="3712" y="71028"/>
                    </a:lnTo>
                    <a:lnTo>
                      <a:pt x="4201" y="71614"/>
                    </a:lnTo>
                    <a:lnTo>
                      <a:pt x="5178" y="71908"/>
                    </a:lnTo>
                    <a:lnTo>
                      <a:pt x="5373" y="71028"/>
                    </a:lnTo>
                    <a:lnTo>
                      <a:pt x="5862" y="70442"/>
                    </a:lnTo>
                    <a:lnTo>
                      <a:pt x="5862" y="71224"/>
                    </a:lnTo>
                    <a:lnTo>
                      <a:pt x="6252" y="71810"/>
                    </a:lnTo>
                    <a:lnTo>
                      <a:pt x="7327" y="71810"/>
                    </a:lnTo>
                    <a:lnTo>
                      <a:pt x="7816" y="72494"/>
                    </a:lnTo>
                    <a:lnTo>
                      <a:pt x="9281" y="72689"/>
                    </a:lnTo>
                    <a:lnTo>
                      <a:pt x="10649" y="73568"/>
                    </a:lnTo>
                    <a:lnTo>
                      <a:pt x="12994" y="73568"/>
                    </a:lnTo>
                    <a:lnTo>
                      <a:pt x="13091" y="74741"/>
                    </a:lnTo>
                    <a:lnTo>
                      <a:pt x="14655" y="76011"/>
                    </a:lnTo>
                    <a:lnTo>
                      <a:pt x="15241" y="76695"/>
                    </a:lnTo>
                    <a:lnTo>
                      <a:pt x="15925" y="76402"/>
                    </a:lnTo>
                    <a:lnTo>
                      <a:pt x="16511" y="76206"/>
                    </a:lnTo>
                    <a:lnTo>
                      <a:pt x="16804" y="76500"/>
                    </a:lnTo>
                    <a:lnTo>
                      <a:pt x="17293" y="76206"/>
                    </a:lnTo>
                    <a:lnTo>
                      <a:pt x="18367" y="75620"/>
                    </a:lnTo>
                    <a:lnTo>
                      <a:pt x="18465" y="74448"/>
                    </a:lnTo>
                    <a:lnTo>
                      <a:pt x="18954" y="74057"/>
                    </a:lnTo>
                    <a:lnTo>
                      <a:pt x="19247" y="72103"/>
                    </a:lnTo>
                    <a:lnTo>
                      <a:pt x="20126" y="72298"/>
                    </a:lnTo>
                    <a:lnTo>
                      <a:pt x="20517" y="72005"/>
                    </a:lnTo>
                    <a:lnTo>
                      <a:pt x="20028" y="71126"/>
                    </a:lnTo>
                    <a:lnTo>
                      <a:pt x="21689" y="69758"/>
                    </a:lnTo>
                    <a:lnTo>
                      <a:pt x="22666" y="67609"/>
                    </a:lnTo>
                    <a:lnTo>
                      <a:pt x="23252" y="66827"/>
                    </a:lnTo>
                    <a:lnTo>
                      <a:pt x="22080" y="65068"/>
                    </a:lnTo>
                    <a:lnTo>
                      <a:pt x="22666" y="64482"/>
                    </a:lnTo>
                    <a:lnTo>
                      <a:pt x="21689" y="62724"/>
                    </a:lnTo>
                    <a:lnTo>
                      <a:pt x="20028" y="62626"/>
                    </a:lnTo>
                    <a:lnTo>
                      <a:pt x="19637" y="61747"/>
                    </a:lnTo>
                    <a:lnTo>
                      <a:pt x="20028" y="60672"/>
                    </a:lnTo>
                    <a:lnTo>
                      <a:pt x="20614" y="59890"/>
                    </a:lnTo>
                    <a:lnTo>
                      <a:pt x="20419" y="58816"/>
                    </a:lnTo>
                    <a:lnTo>
                      <a:pt x="20908" y="58327"/>
                    </a:lnTo>
                    <a:lnTo>
                      <a:pt x="20224" y="57155"/>
                    </a:lnTo>
                    <a:lnTo>
                      <a:pt x="20810" y="56471"/>
                    </a:lnTo>
                    <a:lnTo>
                      <a:pt x="21494" y="56275"/>
                    </a:lnTo>
                    <a:lnTo>
                      <a:pt x="22080" y="56568"/>
                    </a:lnTo>
                    <a:lnTo>
                      <a:pt x="22862" y="55787"/>
                    </a:lnTo>
                    <a:lnTo>
                      <a:pt x="23252" y="56764"/>
                    </a:lnTo>
                    <a:lnTo>
                      <a:pt x="23545" y="57155"/>
                    </a:lnTo>
                    <a:lnTo>
                      <a:pt x="24132" y="56959"/>
                    </a:lnTo>
                    <a:lnTo>
                      <a:pt x="24132" y="56178"/>
                    </a:lnTo>
                    <a:lnTo>
                      <a:pt x="24327" y="55787"/>
                    </a:lnTo>
                    <a:lnTo>
                      <a:pt x="24522" y="55298"/>
                    </a:lnTo>
                    <a:lnTo>
                      <a:pt x="25206" y="55885"/>
                    </a:lnTo>
                    <a:lnTo>
                      <a:pt x="26183" y="54908"/>
                    </a:lnTo>
                    <a:lnTo>
                      <a:pt x="26574" y="55591"/>
                    </a:lnTo>
                    <a:lnTo>
                      <a:pt x="27649" y="55396"/>
                    </a:lnTo>
                    <a:lnTo>
                      <a:pt x="28724" y="55201"/>
                    </a:lnTo>
                    <a:lnTo>
                      <a:pt x="29212" y="54419"/>
                    </a:lnTo>
                    <a:lnTo>
                      <a:pt x="30971" y="54224"/>
                    </a:lnTo>
                    <a:lnTo>
                      <a:pt x="31850" y="55103"/>
                    </a:lnTo>
                    <a:lnTo>
                      <a:pt x="32241" y="54810"/>
                    </a:lnTo>
                    <a:lnTo>
                      <a:pt x="32827" y="54614"/>
                    </a:lnTo>
                    <a:lnTo>
                      <a:pt x="32534" y="53833"/>
                    </a:lnTo>
                    <a:lnTo>
                      <a:pt x="33413" y="53540"/>
                    </a:lnTo>
                    <a:lnTo>
                      <a:pt x="34586" y="53344"/>
                    </a:lnTo>
                    <a:lnTo>
                      <a:pt x="34390" y="52563"/>
                    </a:lnTo>
                    <a:lnTo>
                      <a:pt x="34683" y="52172"/>
                    </a:lnTo>
                    <a:lnTo>
                      <a:pt x="35074" y="51000"/>
                    </a:lnTo>
                    <a:lnTo>
                      <a:pt x="34390" y="50316"/>
                    </a:lnTo>
                    <a:lnTo>
                      <a:pt x="34781" y="48948"/>
                    </a:lnTo>
                    <a:lnTo>
                      <a:pt x="35660" y="49436"/>
                    </a:lnTo>
                    <a:lnTo>
                      <a:pt x="37028" y="49241"/>
                    </a:lnTo>
                    <a:lnTo>
                      <a:pt x="36442" y="47873"/>
                    </a:lnTo>
                    <a:lnTo>
                      <a:pt x="35954" y="46114"/>
                    </a:lnTo>
                    <a:lnTo>
                      <a:pt x="37126" y="46017"/>
                    </a:lnTo>
                    <a:lnTo>
                      <a:pt x="37419" y="45431"/>
                    </a:lnTo>
                    <a:lnTo>
                      <a:pt x="37419" y="45235"/>
                    </a:lnTo>
                    <a:lnTo>
                      <a:pt x="38005" y="44747"/>
                    </a:lnTo>
                    <a:lnTo>
                      <a:pt x="38103" y="43770"/>
                    </a:lnTo>
                    <a:lnTo>
                      <a:pt x="39373" y="43672"/>
                    </a:lnTo>
                    <a:lnTo>
                      <a:pt x="40252" y="42500"/>
                    </a:lnTo>
                    <a:lnTo>
                      <a:pt x="39862" y="42402"/>
                    </a:lnTo>
                    <a:lnTo>
                      <a:pt x="39764" y="41718"/>
                    </a:lnTo>
                    <a:lnTo>
                      <a:pt x="40839" y="41522"/>
                    </a:lnTo>
                    <a:lnTo>
                      <a:pt x="40839" y="41034"/>
                    </a:lnTo>
                    <a:lnTo>
                      <a:pt x="41327" y="40643"/>
                    </a:lnTo>
                    <a:lnTo>
                      <a:pt x="41913" y="39764"/>
                    </a:lnTo>
                    <a:lnTo>
                      <a:pt x="41327" y="39080"/>
                    </a:lnTo>
                    <a:lnTo>
                      <a:pt x="41327" y="38494"/>
                    </a:lnTo>
                    <a:lnTo>
                      <a:pt x="41816" y="38103"/>
                    </a:lnTo>
                    <a:lnTo>
                      <a:pt x="43183" y="37419"/>
                    </a:lnTo>
                    <a:lnTo>
                      <a:pt x="44649" y="38103"/>
                    </a:lnTo>
                    <a:lnTo>
                      <a:pt x="45919" y="39764"/>
                    </a:lnTo>
                    <a:lnTo>
                      <a:pt x="46603" y="39764"/>
                    </a:lnTo>
                    <a:lnTo>
                      <a:pt x="47580" y="38689"/>
                    </a:lnTo>
                    <a:lnTo>
                      <a:pt x="47971" y="39275"/>
                    </a:lnTo>
                    <a:lnTo>
                      <a:pt x="48655" y="38591"/>
                    </a:lnTo>
                    <a:lnTo>
                      <a:pt x="49632" y="38885"/>
                    </a:lnTo>
                    <a:lnTo>
                      <a:pt x="49632" y="39080"/>
                    </a:lnTo>
                    <a:lnTo>
                      <a:pt x="50413" y="38494"/>
                    </a:lnTo>
                    <a:lnTo>
                      <a:pt x="50120" y="37908"/>
                    </a:lnTo>
                    <a:lnTo>
                      <a:pt x="49729" y="37614"/>
                    </a:lnTo>
                    <a:lnTo>
                      <a:pt x="50316" y="36931"/>
                    </a:lnTo>
                    <a:lnTo>
                      <a:pt x="50706" y="36931"/>
                    </a:lnTo>
                    <a:lnTo>
                      <a:pt x="51000" y="35954"/>
                    </a:lnTo>
                    <a:lnTo>
                      <a:pt x="51293" y="35465"/>
                    </a:lnTo>
                    <a:lnTo>
                      <a:pt x="51097" y="34390"/>
                    </a:lnTo>
                    <a:lnTo>
                      <a:pt x="51879" y="33316"/>
                    </a:lnTo>
                    <a:lnTo>
                      <a:pt x="52954" y="32632"/>
                    </a:lnTo>
                    <a:lnTo>
                      <a:pt x="53051" y="30971"/>
                    </a:lnTo>
                    <a:lnTo>
                      <a:pt x="53540" y="31264"/>
                    </a:lnTo>
                    <a:lnTo>
                      <a:pt x="54224" y="31948"/>
                    </a:lnTo>
                    <a:lnTo>
                      <a:pt x="54810" y="31948"/>
                    </a:lnTo>
                    <a:lnTo>
                      <a:pt x="55103" y="31557"/>
                    </a:lnTo>
                    <a:lnTo>
                      <a:pt x="54810" y="30873"/>
                    </a:lnTo>
                    <a:lnTo>
                      <a:pt x="55103" y="29798"/>
                    </a:lnTo>
                    <a:lnTo>
                      <a:pt x="54908" y="28724"/>
                    </a:lnTo>
                    <a:lnTo>
                      <a:pt x="54614" y="28333"/>
                    </a:lnTo>
                    <a:lnTo>
                      <a:pt x="54614" y="27454"/>
                    </a:lnTo>
                    <a:lnTo>
                      <a:pt x="55103" y="26574"/>
                    </a:lnTo>
                    <a:lnTo>
                      <a:pt x="54908" y="25695"/>
                    </a:lnTo>
                    <a:lnTo>
                      <a:pt x="53637" y="24327"/>
                    </a:lnTo>
                    <a:lnTo>
                      <a:pt x="53442" y="23741"/>
                    </a:lnTo>
                    <a:lnTo>
                      <a:pt x="54712" y="23155"/>
                    </a:lnTo>
                    <a:lnTo>
                      <a:pt x="55298" y="22764"/>
                    </a:lnTo>
                    <a:lnTo>
                      <a:pt x="55494" y="21885"/>
                    </a:lnTo>
                    <a:lnTo>
                      <a:pt x="56178" y="21396"/>
                    </a:lnTo>
                    <a:lnTo>
                      <a:pt x="55982" y="20224"/>
                    </a:lnTo>
                    <a:lnTo>
                      <a:pt x="55494" y="19637"/>
                    </a:lnTo>
                    <a:lnTo>
                      <a:pt x="55396" y="17781"/>
                    </a:lnTo>
                    <a:lnTo>
                      <a:pt x="54712" y="16218"/>
                    </a:lnTo>
                    <a:lnTo>
                      <a:pt x="54028" y="16022"/>
                    </a:lnTo>
                    <a:lnTo>
                      <a:pt x="53540" y="15143"/>
                    </a:lnTo>
                    <a:lnTo>
                      <a:pt x="53149" y="15729"/>
                    </a:lnTo>
                    <a:lnTo>
                      <a:pt x="52758" y="15143"/>
                    </a:lnTo>
                    <a:lnTo>
                      <a:pt x="52758" y="14459"/>
                    </a:lnTo>
                    <a:lnTo>
                      <a:pt x="51977" y="13385"/>
                    </a:lnTo>
                    <a:lnTo>
                      <a:pt x="50022" y="13580"/>
                    </a:lnTo>
                    <a:lnTo>
                      <a:pt x="48850" y="13385"/>
                    </a:lnTo>
                    <a:lnTo>
                      <a:pt x="45821" y="12994"/>
                    </a:lnTo>
                    <a:lnTo>
                      <a:pt x="45528" y="13971"/>
                    </a:lnTo>
                    <a:lnTo>
                      <a:pt x="44454" y="13873"/>
                    </a:lnTo>
                    <a:lnTo>
                      <a:pt x="44160" y="13775"/>
                    </a:lnTo>
                    <a:lnTo>
                      <a:pt x="43477" y="13775"/>
                    </a:lnTo>
                    <a:lnTo>
                      <a:pt x="42988" y="13482"/>
                    </a:lnTo>
                    <a:lnTo>
                      <a:pt x="41913" y="14655"/>
                    </a:lnTo>
                    <a:lnTo>
                      <a:pt x="41718" y="14850"/>
                    </a:lnTo>
                    <a:lnTo>
                      <a:pt x="40741" y="13873"/>
                    </a:lnTo>
                    <a:lnTo>
                      <a:pt x="40252" y="14459"/>
                    </a:lnTo>
                    <a:lnTo>
                      <a:pt x="38591" y="14264"/>
                    </a:lnTo>
                    <a:lnTo>
                      <a:pt x="38982" y="14166"/>
                    </a:lnTo>
                    <a:lnTo>
                      <a:pt x="39080" y="13287"/>
                    </a:lnTo>
                    <a:lnTo>
                      <a:pt x="38494" y="12896"/>
                    </a:lnTo>
                    <a:lnTo>
                      <a:pt x="38103" y="11626"/>
                    </a:lnTo>
                    <a:lnTo>
                      <a:pt x="37126" y="11528"/>
                    </a:lnTo>
                    <a:lnTo>
                      <a:pt x="35367" y="10063"/>
                    </a:lnTo>
                    <a:lnTo>
                      <a:pt x="35660" y="9281"/>
                    </a:lnTo>
                    <a:lnTo>
                      <a:pt x="35660" y="8206"/>
                    </a:lnTo>
                    <a:lnTo>
                      <a:pt x="34586" y="7132"/>
                    </a:lnTo>
                    <a:lnTo>
                      <a:pt x="34390" y="6252"/>
                    </a:lnTo>
                    <a:lnTo>
                      <a:pt x="33413" y="5178"/>
                    </a:lnTo>
                    <a:lnTo>
                      <a:pt x="33022" y="3712"/>
                    </a:lnTo>
                    <a:lnTo>
                      <a:pt x="32632" y="3517"/>
                    </a:lnTo>
                    <a:lnTo>
                      <a:pt x="32143" y="2833"/>
                    </a:lnTo>
                    <a:lnTo>
                      <a:pt x="31655" y="3126"/>
                    </a:lnTo>
                    <a:lnTo>
                      <a:pt x="31752" y="3810"/>
                    </a:lnTo>
                    <a:lnTo>
                      <a:pt x="30189" y="4201"/>
                    </a:lnTo>
                    <a:lnTo>
                      <a:pt x="28431" y="4201"/>
                    </a:lnTo>
                    <a:lnTo>
                      <a:pt x="28431" y="2344"/>
                    </a:lnTo>
                    <a:lnTo>
                      <a:pt x="27063" y="1856"/>
                    </a:lnTo>
                    <a:lnTo>
                      <a:pt x="27063" y="1172"/>
                    </a:lnTo>
                    <a:lnTo>
                      <a:pt x="25890" y="977"/>
                    </a:lnTo>
                    <a:lnTo>
                      <a:pt x="25597"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447" name="map0-fr-naqBox">
                <a:extLst>
                  <a:ext uri="{FF2B5EF4-FFF2-40B4-BE49-F238E27FC236}">
                    <a16:creationId xmlns:a16="http://schemas.microsoft.com/office/drawing/2014/main" id="{4B751B2E-BC29-4143-8216-59EEE12C9D1E}"/>
                  </a:ext>
                </a:extLst>
              </p:cNvPr>
              <p:cNvSpPr>
                <a:spLocks noChangeArrowheads="1"/>
              </p:cNvSpPr>
              <p:nvPr/>
            </p:nvSpPr>
            <p:spPr bwMode="auto">
              <a:xfrm>
                <a:off x="559310" y="705402"/>
                <a:ext cx="561782" cy="766954"/>
              </a:xfrm>
              <a:custGeom>
                <a:avLst/>
                <a:gdLst/>
                <a:ahLst/>
                <a:cxnLst/>
                <a:rect l="0" t="0" r="0" b="0"/>
                <a:pathLst>
                  <a:path w="56178" h="76695"/>
                </a:pathLst>
              </a:custGeom>
              <a:ln w="1000">
                <a:round/>
                <a:headEnd/>
                <a:tailEnd/>
              </a:ln>
            </p:spPr>
          </p:sp>
          <p:sp>
            <p:nvSpPr>
              <p:cNvPr id="448" name="map0-fr-nor">
                <a:extLst>
                  <a:ext uri="{FF2B5EF4-FFF2-40B4-BE49-F238E27FC236}">
                    <a16:creationId xmlns:a16="http://schemas.microsoft.com/office/drawing/2014/main" id="{5D78655E-F936-AC45-9677-2F07408DF37A}"/>
                  </a:ext>
                </a:extLst>
              </p:cNvPr>
              <p:cNvSpPr>
                <a:spLocks noChangeArrowheads="1"/>
              </p:cNvSpPr>
              <p:nvPr/>
            </p:nvSpPr>
            <p:spPr bwMode="auto">
              <a:xfrm>
                <a:off x="595460" y="181236"/>
                <a:ext cx="430862" cy="331207"/>
              </a:xfrm>
              <a:custGeom>
                <a:avLst/>
                <a:gdLst/>
                <a:ahLst/>
                <a:cxnLst/>
                <a:rect l="0" t="0" r="0" b="0"/>
                <a:pathLst>
                  <a:path w="43086" h="33121">
                    <a:moveTo>
                      <a:pt x="37810" y="0"/>
                    </a:moveTo>
                    <a:lnTo>
                      <a:pt x="37908" y="0"/>
                    </a:lnTo>
                    <a:close/>
                    <a:moveTo>
                      <a:pt x="37908" y="0"/>
                    </a:moveTo>
                    <a:lnTo>
                      <a:pt x="37517" y="586"/>
                    </a:lnTo>
                    <a:lnTo>
                      <a:pt x="34879" y="2540"/>
                    </a:lnTo>
                    <a:lnTo>
                      <a:pt x="30385" y="3614"/>
                    </a:lnTo>
                    <a:lnTo>
                      <a:pt x="27356" y="4689"/>
                    </a:lnTo>
                    <a:lnTo>
                      <a:pt x="24913" y="6057"/>
                    </a:lnTo>
                    <a:lnTo>
                      <a:pt x="23448" y="8206"/>
                    </a:lnTo>
                    <a:lnTo>
                      <a:pt x="23155" y="9867"/>
                    </a:lnTo>
                    <a:lnTo>
                      <a:pt x="24327" y="10844"/>
                    </a:lnTo>
                    <a:lnTo>
                      <a:pt x="25890" y="11235"/>
                    </a:lnTo>
                    <a:lnTo>
                      <a:pt x="24425" y="11431"/>
                    </a:lnTo>
                    <a:lnTo>
                      <a:pt x="22080" y="12798"/>
                    </a:lnTo>
                    <a:lnTo>
                      <a:pt x="19540" y="13775"/>
                    </a:lnTo>
                    <a:lnTo>
                      <a:pt x="17488" y="12701"/>
                    </a:lnTo>
                    <a:lnTo>
                      <a:pt x="12505" y="11919"/>
                    </a:lnTo>
                    <a:lnTo>
                      <a:pt x="11431" y="11333"/>
                    </a:lnTo>
                    <a:lnTo>
                      <a:pt x="9574" y="11821"/>
                    </a:lnTo>
                    <a:lnTo>
                      <a:pt x="9086" y="11919"/>
                    </a:lnTo>
                    <a:lnTo>
                      <a:pt x="8988" y="10551"/>
                    </a:lnTo>
                    <a:lnTo>
                      <a:pt x="7425" y="8597"/>
                    </a:lnTo>
                    <a:lnTo>
                      <a:pt x="7913" y="7425"/>
                    </a:lnTo>
                    <a:lnTo>
                      <a:pt x="8597" y="7425"/>
                    </a:lnTo>
                    <a:lnTo>
                      <a:pt x="8011" y="5862"/>
                    </a:lnTo>
                    <a:lnTo>
                      <a:pt x="5373" y="5666"/>
                    </a:lnTo>
                    <a:lnTo>
                      <a:pt x="4005" y="6643"/>
                    </a:lnTo>
                    <a:lnTo>
                      <a:pt x="2442" y="5666"/>
                    </a:lnTo>
                    <a:lnTo>
                      <a:pt x="195" y="4982"/>
                    </a:lnTo>
                    <a:lnTo>
                      <a:pt x="0" y="5568"/>
                    </a:lnTo>
                    <a:lnTo>
                      <a:pt x="1172" y="6643"/>
                    </a:lnTo>
                    <a:lnTo>
                      <a:pt x="1172" y="7913"/>
                    </a:lnTo>
                    <a:lnTo>
                      <a:pt x="781" y="8500"/>
                    </a:lnTo>
                    <a:lnTo>
                      <a:pt x="1172" y="8988"/>
                    </a:lnTo>
                    <a:lnTo>
                      <a:pt x="1172" y="10063"/>
                    </a:lnTo>
                    <a:lnTo>
                      <a:pt x="1563" y="11040"/>
                    </a:lnTo>
                    <a:lnTo>
                      <a:pt x="2931" y="12603"/>
                    </a:lnTo>
                    <a:lnTo>
                      <a:pt x="3224" y="13971"/>
                    </a:lnTo>
                    <a:lnTo>
                      <a:pt x="3517" y="14459"/>
                    </a:lnTo>
                    <a:lnTo>
                      <a:pt x="3517" y="16609"/>
                    </a:lnTo>
                    <a:lnTo>
                      <a:pt x="4298" y="17977"/>
                    </a:lnTo>
                    <a:lnTo>
                      <a:pt x="4298" y="19735"/>
                    </a:lnTo>
                    <a:lnTo>
                      <a:pt x="3419" y="21298"/>
                    </a:lnTo>
                    <a:lnTo>
                      <a:pt x="4298" y="23448"/>
                    </a:lnTo>
                    <a:lnTo>
                      <a:pt x="5666" y="23741"/>
                    </a:lnTo>
                    <a:lnTo>
                      <a:pt x="5764" y="24327"/>
                    </a:lnTo>
                    <a:lnTo>
                      <a:pt x="5080" y="24620"/>
                    </a:lnTo>
                    <a:lnTo>
                      <a:pt x="4005" y="24620"/>
                    </a:lnTo>
                    <a:lnTo>
                      <a:pt x="4103" y="25402"/>
                    </a:lnTo>
                    <a:lnTo>
                      <a:pt x="4494" y="26574"/>
                    </a:lnTo>
                    <a:lnTo>
                      <a:pt x="5568" y="27454"/>
                    </a:lnTo>
                    <a:lnTo>
                      <a:pt x="6057" y="27551"/>
                    </a:lnTo>
                    <a:lnTo>
                      <a:pt x="6448" y="26965"/>
                    </a:lnTo>
                    <a:lnTo>
                      <a:pt x="7034" y="26867"/>
                    </a:lnTo>
                    <a:lnTo>
                      <a:pt x="7718" y="26086"/>
                    </a:lnTo>
                    <a:lnTo>
                      <a:pt x="8304" y="26574"/>
                    </a:lnTo>
                    <a:lnTo>
                      <a:pt x="8988" y="26574"/>
                    </a:lnTo>
                    <a:lnTo>
                      <a:pt x="9477" y="26770"/>
                    </a:lnTo>
                    <a:lnTo>
                      <a:pt x="9477" y="26867"/>
                    </a:lnTo>
                    <a:lnTo>
                      <a:pt x="10551" y="26965"/>
                    </a:lnTo>
                    <a:lnTo>
                      <a:pt x="11137" y="26574"/>
                    </a:lnTo>
                    <a:lnTo>
                      <a:pt x="12017" y="26965"/>
                    </a:lnTo>
                    <a:lnTo>
                      <a:pt x="12408" y="27649"/>
                    </a:lnTo>
                    <a:lnTo>
                      <a:pt x="13091" y="28137"/>
                    </a:lnTo>
                    <a:lnTo>
                      <a:pt x="13971" y="27551"/>
                    </a:lnTo>
                    <a:lnTo>
                      <a:pt x="14655" y="27942"/>
                    </a:lnTo>
                    <a:lnTo>
                      <a:pt x="16218" y="26965"/>
                    </a:lnTo>
                    <a:lnTo>
                      <a:pt x="17879" y="27160"/>
                    </a:lnTo>
                    <a:lnTo>
                      <a:pt x="18758" y="26867"/>
                    </a:lnTo>
                    <a:lnTo>
                      <a:pt x="19051" y="26281"/>
                    </a:lnTo>
                    <a:lnTo>
                      <a:pt x="19637" y="26183"/>
                    </a:lnTo>
                    <a:lnTo>
                      <a:pt x="20126" y="26672"/>
                    </a:lnTo>
                    <a:lnTo>
                      <a:pt x="20321" y="28040"/>
                    </a:lnTo>
                    <a:lnTo>
                      <a:pt x="21201" y="28235"/>
                    </a:lnTo>
                    <a:lnTo>
                      <a:pt x="21494" y="29408"/>
                    </a:lnTo>
                    <a:lnTo>
                      <a:pt x="22471" y="29408"/>
                    </a:lnTo>
                    <a:lnTo>
                      <a:pt x="24132" y="27942"/>
                    </a:lnTo>
                    <a:lnTo>
                      <a:pt x="25695" y="27844"/>
                    </a:lnTo>
                    <a:lnTo>
                      <a:pt x="26183" y="28528"/>
                    </a:lnTo>
                    <a:lnTo>
                      <a:pt x="26477" y="30678"/>
                    </a:lnTo>
                    <a:lnTo>
                      <a:pt x="27551" y="31068"/>
                    </a:lnTo>
                    <a:lnTo>
                      <a:pt x="28137" y="31948"/>
                    </a:lnTo>
                    <a:lnTo>
                      <a:pt x="29408" y="31948"/>
                    </a:lnTo>
                    <a:lnTo>
                      <a:pt x="29408" y="32339"/>
                    </a:lnTo>
                    <a:lnTo>
                      <a:pt x="29505" y="31752"/>
                    </a:lnTo>
                    <a:lnTo>
                      <a:pt x="29798" y="31752"/>
                    </a:lnTo>
                    <a:lnTo>
                      <a:pt x="30580" y="33022"/>
                    </a:lnTo>
                    <a:lnTo>
                      <a:pt x="31264" y="33120"/>
                    </a:lnTo>
                    <a:lnTo>
                      <a:pt x="31264" y="31752"/>
                    </a:lnTo>
                    <a:lnTo>
                      <a:pt x="30873" y="31166"/>
                    </a:lnTo>
                    <a:lnTo>
                      <a:pt x="30678" y="30678"/>
                    </a:lnTo>
                    <a:lnTo>
                      <a:pt x="31655" y="30189"/>
                    </a:lnTo>
                    <a:lnTo>
                      <a:pt x="32534" y="29994"/>
                    </a:lnTo>
                    <a:lnTo>
                      <a:pt x="33120" y="29212"/>
                    </a:lnTo>
                    <a:lnTo>
                      <a:pt x="33022" y="26965"/>
                    </a:lnTo>
                    <a:lnTo>
                      <a:pt x="31752" y="25890"/>
                    </a:lnTo>
                    <a:lnTo>
                      <a:pt x="31655" y="24913"/>
                    </a:lnTo>
                    <a:lnTo>
                      <a:pt x="31459" y="24718"/>
                    </a:lnTo>
                    <a:lnTo>
                      <a:pt x="32339" y="23936"/>
                    </a:lnTo>
                    <a:lnTo>
                      <a:pt x="33218" y="23936"/>
                    </a:lnTo>
                    <a:lnTo>
                      <a:pt x="35367" y="22862"/>
                    </a:lnTo>
                    <a:lnTo>
                      <a:pt x="36051" y="23057"/>
                    </a:lnTo>
                    <a:lnTo>
                      <a:pt x="37614" y="23057"/>
                    </a:lnTo>
                    <a:lnTo>
                      <a:pt x="37908" y="22666"/>
                    </a:lnTo>
                    <a:lnTo>
                      <a:pt x="37908" y="21787"/>
                    </a:lnTo>
                    <a:lnTo>
                      <a:pt x="39178" y="21201"/>
                    </a:lnTo>
                    <a:lnTo>
                      <a:pt x="39178" y="20224"/>
                    </a:lnTo>
                    <a:lnTo>
                      <a:pt x="39471" y="19931"/>
                    </a:lnTo>
                    <a:lnTo>
                      <a:pt x="39373" y="19735"/>
                    </a:lnTo>
                    <a:lnTo>
                      <a:pt x="39764" y="19344"/>
                    </a:lnTo>
                    <a:lnTo>
                      <a:pt x="39178" y="19247"/>
                    </a:lnTo>
                    <a:lnTo>
                      <a:pt x="39178" y="18758"/>
                    </a:lnTo>
                    <a:lnTo>
                      <a:pt x="38885" y="18270"/>
                    </a:lnTo>
                    <a:lnTo>
                      <a:pt x="39178" y="17977"/>
                    </a:lnTo>
                    <a:lnTo>
                      <a:pt x="40839" y="17488"/>
                    </a:lnTo>
                    <a:lnTo>
                      <a:pt x="41229" y="16804"/>
                    </a:lnTo>
                    <a:lnTo>
                      <a:pt x="41620" y="15436"/>
                    </a:lnTo>
                    <a:lnTo>
                      <a:pt x="42011" y="14948"/>
                    </a:lnTo>
                    <a:lnTo>
                      <a:pt x="42206" y="14166"/>
                    </a:lnTo>
                    <a:lnTo>
                      <a:pt x="42695" y="14557"/>
                    </a:lnTo>
                    <a:lnTo>
                      <a:pt x="43086" y="14362"/>
                    </a:lnTo>
                    <a:lnTo>
                      <a:pt x="42793" y="13971"/>
                    </a:lnTo>
                    <a:lnTo>
                      <a:pt x="42597" y="12505"/>
                    </a:lnTo>
                    <a:lnTo>
                      <a:pt x="42109" y="12017"/>
                    </a:lnTo>
                    <a:lnTo>
                      <a:pt x="42206" y="11528"/>
                    </a:lnTo>
                    <a:lnTo>
                      <a:pt x="42695" y="10747"/>
                    </a:lnTo>
                    <a:lnTo>
                      <a:pt x="42890" y="10258"/>
                    </a:lnTo>
                    <a:lnTo>
                      <a:pt x="42304" y="10258"/>
                    </a:lnTo>
                    <a:lnTo>
                      <a:pt x="42304" y="9281"/>
                    </a:lnTo>
                    <a:lnTo>
                      <a:pt x="41913" y="8695"/>
                    </a:lnTo>
                    <a:lnTo>
                      <a:pt x="42206" y="7522"/>
                    </a:lnTo>
                    <a:lnTo>
                      <a:pt x="42402" y="6839"/>
                    </a:lnTo>
                    <a:lnTo>
                      <a:pt x="41913" y="6839"/>
                    </a:lnTo>
                    <a:lnTo>
                      <a:pt x="42206" y="6252"/>
                    </a:lnTo>
                    <a:lnTo>
                      <a:pt x="42793" y="5568"/>
                    </a:lnTo>
                    <a:lnTo>
                      <a:pt x="42206" y="4494"/>
                    </a:lnTo>
                    <a:lnTo>
                      <a:pt x="42011" y="3419"/>
                    </a:lnTo>
                    <a:lnTo>
                      <a:pt x="39373" y="781"/>
                    </a:lnTo>
                    <a:lnTo>
                      <a:pt x="39080" y="195"/>
                    </a:lnTo>
                    <a:lnTo>
                      <a:pt x="38396" y="293"/>
                    </a:lnTo>
                    <a:close/>
                    <a:moveTo>
                      <a:pt x="25793" y="11235"/>
                    </a:moveTo>
                    <a:lnTo>
                      <a:pt x="25793" y="11235"/>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449" name="map0-fr-norBox">
                <a:extLst>
                  <a:ext uri="{FF2B5EF4-FFF2-40B4-BE49-F238E27FC236}">
                    <a16:creationId xmlns:a16="http://schemas.microsoft.com/office/drawing/2014/main" id="{D2B31023-6B4C-5F4F-99BE-2B03868315F9}"/>
                  </a:ext>
                </a:extLst>
              </p:cNvPr>
              <p:cNvSpPr>
                <a:spLocks noChangeArrowheads="1"/>
              </p:cNvSpPr>
              <p:nvPr/>
            </p:nvSpPr>
            <p:spPr bwMode="auto">
              <a:xfrm>
                <a:off x="595460" y="199310"/>
                <a:ext cx="430862" cy="331207"/>
              </a:xfrm>
              <a:custGeom>
                <a:avLst/>
                <a:gdLst/>
                <a:ahLst/>
                <a:cxnLst/>
                <a:rect l="0" t="0" r="0" b="0"/>
                <a:pathLst>
                  <a:path w="43086" h="33121"/>
                </a:pathLst>
              </a:custGeom>
              <a:ln w="1000">
                <a:round/>
                <a:headEnd/>
                <a:tailEnd/>
              </a:ln>
            </p:spPr>
          </p:sp>
          <p:sp>
            <p:nvSpPr>
              <p:cNvPr id="450" name="map0-fr-occ">
                <a:extLst>
                  <a:ext uri="{FF2B5EF4-FFF2-40B4-BE49-F238E27FC236}">
                    <a16:creationId xmlns:a16="http://schemas.microsoft.com/office/drawing/2014/main" id="{5CC938C1-5311-5A41-888C-CCE9914BD2F6}"/>
                  </a:ext>
                </a:extLst>
              </p:cNvPr>
              <p:cNvSpPr>
                <a:spLocks noChangeArrowheads="1"/>
              </p:cNvSpPr>
              <p:nvPr/>
            </p:nvSpPr>
            <p:spPr bwMode="auto">
              <a:xfrm>
                <a:off x="742989" y="1061524"/>
                <a:ext cx="662414" cy="480690"/>
              </a:xfrm>
              <a:custGeom>
                <a:avLst/>
                <a:gdLst/>
                <a:ahLst/>
                <a:cxnLst/>
                <a:rect l="0" t="0" r="0" b="0"/>
                <a:pathLst>
                  <a:path w="66241" h="48069">
                    <a:moveTo>
                      <a:pt x="24816" y="0"/>
                    </a:moveTo>
                    <a:lnTo>
                      <a:pt x="24816" y="0"/>
                    </a:lnTo>
                    <a:close/>
                    <a:moveTo>
                      <a:pt x="24816" y="0"/>
                    </a:moveTo>
                    <a:lnTo>
                      <a:pt x="23545" y="586"/>
                    </a:lnTo>
                    <a:lnTo>
                      <a:pt x="23350" y="586"/>
                    </a:lnTo>
                    <a:lnTo>
                      <a:pt x="22959" y="1074"/>
                    </a:lnTo>
                    <a:lnTo>
                      <a:pt x="22959" y="1660"/>
                    </a:lnTo>
                    <a:lnTo>
                      <a:pt x="23545" y="2344"/>
                    </a:lnTo>
                    <a:lnTo>
                      <a:pt x="22959" y="3224"/>
                    </a:lnTo>
                    <a:lnTo>
                      <a:pt x="22471" y="3614"/>
                    </a:lnTo>
                    <a:lnTo>
                      <a:pt x="22471" y="4103"/>
                    </a:lnTo>
                    <a:lnTo>
                      <a:pt x="21396" y="4298"/>
                    </a:lnTo>
                    <a:lnTo>
                      <a:pt x="21494" y="4982"/>
                    </a:lnTo>
                    <a:lnTo>
                      <a:pt x="21787" y="5080"/>
                    </a:lnTo>
                    <a:lnTo>
                      <a:pt x="21005" y="6252"/>
                    </a:lnTo>
                    <a:lnTo>
                      <a:pt x="19637" y="6350"/>
                    </a:lnTo>
                    <a:lnTo>
                      <a:pt x="19637" y="7327"/>
                    </a:lnTo>
                    <a:lnTo>
                      <a:pt x="19051" y="7816"/>
                    </a:lnTo>
                    <a:lnTo>
                      <a:pt x="18758" y="8597"/>
                    </a:lnTo>
                    <a:lnTo>
                      <a:pt x="17586" y="8695"/>
                    </a:lnTo>
                    <a:lnTo>
                      <a:pt x="18074" y="10454"/>
                    </a:lnTo>
                    <a:lnTo>
                      <a:pt x="18563" y="11626"/>
                    </a:lnTo>
                    <a:lnTo>
                      <a:pt x="18660" y="11821"/>
                    </a:lnTo>
                    <a:lnTo>
                      <a:pt x="17293" y="12017"/>
                    </a:lnTo>
                    <a:lnTo>
                      <a:pt x="16413" y="11528"/>
                    </a:lnTo>
                    <a:lnTo>
                      <a:pt x="16022" y="12896"/>
                    </a:lnTo>
                    <a:lnTo>
                      <a:pt x="16706" y="13580"/>
                    </a:lnTo>
                    <a:lnTo>
                      <a:pt x="16316" y="14752"/>
                    </a:lnTo>
                    <a:lnTo>
                      <a:pt x="16022" y="15143"/>
                    </a:lnTo>
                    <a:lnTo>
                      <a:pt x="16218" y="15925"/>
                    </a:lnTo>
                    <a:lnTo>
                      <a:pt x="15143" y="16120"/>
                    </a:lnTo>
                    <a:lnTo>
                      <a:pt x="14264" y="16413"/>
                    </a:lnTo>
                    <a:lnTo>
                      <a:pt x="14459" y="17195"/>
                    </a:lnTo>
                    <a:lnTo>
                      <a:pt x="13971" y="17390"/>
                    </a:lnTo>
                    <a:lnTo>
                      <a:pt x="13873" y="17390"/>
                    </a:lnTo>
                    <a:lnTo>
                      <a:pt x="13482" y="17683"/>
                    </a:lnTo>
                    <a:lnTo>
                      <a:pt x="12603" y="16804"/>
                    </a:lnTo>
                    <a:lnTo>
                      <a:pt x="10844" y="17000"/>
                    </a:lnTo>
                    <a:lnTo>
                      <a:pt x="10356" y="17781"/>
                    </a:lnTo>
                    <a:lnTo>
                      <a:pt x="9281" y="17977"/>
                    </a:lnTo>
                    <a:lnTo>
                      <a:pt x="8304" y="18172"/>
                    </a:lnTo>
                    <a:lnTo>
                      <a:pt x="7816" y="17488"/>
                    </a:lnTo>
                    <a:lnTo>
                      <a:pt x="6839" y="18465"/>
                    </a:lnTo>
                    <a:lnTo>
                      <a:pt x="6155" y="17879"/>
                    </a:lnTo>
                    <a:lnTo>
                      <a:pt x="5666" y="18758"/>
                    </a:lnTo>
                    <a:lnTo>
                      <a:pt x="5764" y="19540"/>
                    </a:lnTo>
                    <a:lnTo>
                      <a:pt x="5080" y="19735"/>
                    </a:lnTo>
                    <a:lnTo>
                      <a:pt x="4787" y="19344"/>
                    </a:lnTo>
                    <a:lnTo>
                      <a:pt x="4494" y="18367"/>
                    </a:lnTo>
                    <a:lnTo>
                      <a:pt x="3712" y="19149"/>
                    </a:lnTo>
                    <a:lnTo>
                      <a:pt x="3028" y="18856"/>
                    </a:lnTo>
                    <a:lnTo>
                      <a:pt x="2442" y="19051"/>
                    </a:lnTo>
                    <a:lnTo>
                      <a:pt x="1856" y="19735"/>
                    </a:lnTo>
                    <a:lnTo>
                      <a:pt x="2540" y="20908"/>
                    </a:lnTo>
                    <a:lnTo>
                      <a:pt x="2051" y="21396"/>
                    </a:lnTo>
                    <a:lnTo>
                      <a:pt x="2247" y="22471"/>
                    </a:lnTo>
                    <a:lnTo>
                      <a:pt x="1660" y="23252"/>
                    </a:lnTo>
                    <a:lnTo>
                      <a:pt x="1172" y="24327"/>
                    </a:lnTo>
                    <a:lnTo>
                      <a:pt x="1660" y="25206"/>
                    </a:lnTo>
                    <a:lnTo>
                      <a:pt x="3321" y="25304"/>
                    </a:lnTo>
                    <a:lnTo>
                      <a:pt x="4396" y="27063"/>
                    </a:lnTo>
                    <a:lnTo>
                      <a:pt x="3712" y="27649"/>
                    </a:lnTo>
                    <a:lnTo>
                      <a:pt x="4885" y="29408"/>
                    </a:lnTo>
                    <a:lnTo>
                      <a:pt x="4298" y="30189"/>
                    </a:lnTo>
                    <a:lnTo>
                      <a:pt x="3321" y="32339"/>
                    </a:lnTo>
                    <a:lnTo>
                      <a:pt x="1660" y="33706"/>
                    </a:lnTo>
                    <a:lnTo>
                      <a:pt x="2149" y="34586"/>
                    </a:lnTo>
                    <a:lnTo>
                      <a:pt x="1758" y="34879"/>
                    </a:lnTo>
                    <a:lnTo>
                      <a:pt x="879" y="34683"/>
                    </a:lnTo>
                    <a:lnTo>
                      <a:pt x="586" y="36637"/>
                    </a:lnTo>
                    <a:lnTo>
                      <a:pt x="195" y="37028"/>
                    </a:lnTo>
                    <a:lnTo>
                      <a:pt x="0" y="38201"/>
                    </a:lnTo>
                    <a:lnTo>
                      <a:pt x="195" y="38201"/>
                    </a:lnTo>
                    <a:lnTo>
                      <a:pt x="1270" y="38787"/>
                    </a:lnTo>
                    <a:lnTo>
                      <a:pt x="2442" y="39666"/>
                    </a:lnTo>
                    <a:lnTo>
                      <a:pt x="2540" y="40350"/>
                    </a:lnTo>
                    <a:lnTo>
                      <a:pt x="3517" y="41132"/>
                    </a:lnTo>
                    <a:lnTo>
                      <a:pt x="4298" y="41132"/>
                    </a:lnTo>
                    <a:lnTo>
                      <a:pt x="6252" y="40350"/>
                    </a:lnTo>
                    <a:lnTo>
                      <a:pt x="7132" y="41229"/>
                    </a:lnTo>
                    <a:lnTo>
                      <a:pt x="8304" y="41620"/>
                    </a:lnTo>
                    <a:lnTo>
                      <a:pt x="8695" y="40839"/>
                    </a:lnTo>
                    <a:lnTo>
                      <a:pt x="9183" y="41132"/>
                    </a:lnTo>
                    <a:lnTo>
                      <a:pt x="12798" y="41327"/>
                    </a:lnTo>
                    <a:lnTo>
                      <a:pt x="12896" y="38396"/>
                    </a:lnTo>
                    <a:lnTo>
                      <a:pt x="13775" y="38494"/>
                    </a:lnTo>
                    <a:lnTo>
                      <a:pt x="15045" y="39275"/>
                    </a:lnTo>
                    <a:lnTo>
                      <a:pt x="15339" y="39471"/>
                    </a:lnTo>
                    <a:lnTo>
                      <a:pt x="17195" y="39764"/>
                    </a:lnTo>
                    <a:lnTo>
                      <a:pt x="17977" y="39764"/>
                    </a:lnTo>
                    <a:lnTo>
                      <a:pt x="19051" y="41132"/>
                    </a:lnTo>
                    <a:lnTo>
                      <a:pt x="21591" y="40936"/>
                    </a:lnTo>
                    <a:lnTo>
                      <a:pt x="22666" y="42597"/>
                    </a:lnTo>
                    <a:lnTo>
                      <a:pt x="23545" y="42206"/>
                    </a:lnTo>
                    <a:lnTo>
                      <a:pt x="26183" y="42597"/>
                    </a:lnTo>
                    <a:lnTo>
                      <a:pt x="26477" y="44356"/>
                    </a:lnTo>
                    <a:lnTo>
                      <a:pt x="27356" y="45137"/>
                    </a:lnTo>
                    <a:lnTo>
                      <a:pt x="29212" y="45724"/>
                    </a:lnTo>
                    <a:lnTo>
                      <a:pt x="29212" y="46798"/>
                    </a:lnTo>
                    <a:lnTo>
                      <a:pt x="30189" y="47580"/>
                    </a:lnTo>
                    <a:lnTo>
                      <a:pt x="30873" y="47482"/>
                    </a:lnTo>
                    <a:lnTo>
                      <a:pt x="31948" y="46212"/>
                    </a:lnTo>
                    <a:lnTo>
                      <a:pt x="33218" y="46017"/>
                    </a:lnTo>
                    <a:lnTo>
                      <a:pt x="35172" y="46603"/>
                    </a:lnTo>
                    <a:lnTo>
                      <a:pt x="36931" y="48068"/>
                    </a:lnTo>
                    <a:lnTo>
                      <a:pt x="37321" y="47482"/>
                    </a:lnTo>
                    <a:lnTo>
                      <a:pt x="37810" y="47482"/>
                    </a:lnTo>
                    <a:lnTo>
                      <a:pt x="38201" y="47775"/>
                    </a:lnTo>
                    <a:lnTo>
                      <a:pt x="38591" y="47580"/>
                    </a:lnTo>
                    <a:lnTo>
                      <a:pt x="38591" y="46798"/>
                    </a:lnTo>
                    <a:lnTo>
                      <a:pt x="40350" y="46310"/>
                    </a:lnTo>
                    <a:lnTo>
                      <a:pt x="40936" y="45528"/>
                    </a:lnTo>
                    <a:lnTo>
                      <a:pt x="41913" y="45235"/>
                    </a:lnTo>
                    <a:lnTo>
                      <a:pt x="43183" y="45235"/>
                    </a:lnTo>
                    <a:lnTo>
                      <a:pt x="43965" y="46114"/>
                    </a:lnTo>
                    <a:lnTo>
                      <a:pt x="44942" y="46212"/>
                    </a:lnTo>
                    <a:lnTo>
                      <a:pt x="44942" y="45137"/>
                    </a:lnTo>
                    <a:lnTo>
                      <a:pt x="44454" y="44551"/>
                    </a:lnTo>
                    <a:lnTo>
                      <a:pt x="43574" y="44160"/>
                    </a:lnTo>
                    <a:lnTo>
                      <a:pt x="43477" y="38885"/>
                    </a:lnTo>
                    <a:lnTo>
                      <a:pt x="43379" y="37224"/>
                    </a:lnTo>
                    <a:lnTo>
                      <a:pt x="43477" y="35172"/>
                    </a:lnTo>
                    <a:lnTo>
                      <a:pt x="42793" y="35270"/>
                    </a:lnTo>
                    <a:lnTo>
                      <a:pt x="42206" y="34390"/>
                    </a:lnTo>
                    <a:lnTo>
                      <a:pt x="42597" y="33609"/>
                    </a:lnTo>
                    <a:lnTo>
                      <a:pt x="43672" y="34488"/>
                    </a:lnTo>
                    <a:lnTo>
                      <a:pt x="44551" y="33804"/>
                    </a:lnTo>
                    <a:lnTo>
                      <a:pt x="45137" y="33218"/>
                    </a:lnTo>
                    <a:lnTo>
                      <a:pt x="45235" y="32632"/>
                    </a:lnTo>
                    <a:lnTo>
                      <a:pt x="45235" y="32241"/>
                    </a:lnTo>
                    <a:lnTo>
                      <a:pt x="47385" y="31655"/>
                    </a:lnTo>
                    <a:lnTo>
                      <a:pt x="47678" y="31068"/>
                    </a:lnTo>
                    <a:lnTo>
                      <a:pt x="49339" y="30971"/>
                    </a:lnTo>
                    <a:lnTo>
                      <a:pt x="49925" y="30385"/>
                    </a:lnTo>
                    <a:lnTo>
                      <a:pt x="53149" y="27747"/>
                    </a:lnTo>
                    <a:lnTo>
                      <a:pt x="55201" y="26281"/>
                    </a:lnTo>
                    <a:lnTo>
                      <a:pt x="55982" y="26379"/>
                    </a:lnTo>
                    <a:lnTo>
                      <a:pt x="56959" y="26477"/>
                    </a:lnTo>
                    <a:lnTo>
                      <a:pt x="56959" y="27649"/>
                    </a:lnTo>
                    <a:lnTo>
                      <a:pt x="58327" y="27551"/>
                    </a:lnTo>
                    <a:lnTo>
                      <a:pt x="59011" y="27649"/>
                    </a:lnTo>
                    <a:lnTo>
                      <a:pt x="59597" y="26379"/>
                    </a:lnTo>
                    <a:lnTo>
                      <a:pt x="61551" y="25206"/>
                    </a:lnTo>
                    <a:lnTo>
                      <a:pt x="61063" y="24522"/>
                    </a:lnTo>
                    <a:lnTo>
                      <a:pt x="61649" y="23252"/>
                    </a:lnTo>
                    <a:lnTo>
                      <a:pt x="63408" y="23448"/>
                    </a:lnTo>
                    <a:lnTo>
                      <a:pt x="63896" y="20224"/>
                    </a:lnTo>
                    <a:lnTo>
                      <a:pt x="66241" y="18856"/>
                    </a:lnTo>
                    <a:lnTo>
                      <a:pt x="66241" y="18074"/>
                    </a:lnTo>
                    <a:lnTo>
                      <a:pt x="64482" y="16316"/>
                    </a:lnTo>
                    <a:lnTo>
                      <a:pt x="64482" y="14948"/>
                    </a:lnTo>
                    <a:lnTo>
                      <a:pt x="63408" y="13287"/>
                    </a:lnTo>
                    <a:lnTo>
                      <a:pt x="61258" y="12017"/>
                    </a:lnTo>
                    <a:lnTo>
                      <a:pt x="61063" y="12994"/>
                    </a:lnTo>
                    <a:lnTo>
                      <a:pt x="60281" y="13091"/>
                    </a:lnTo>
                    <a:lnTo>
                      <a:pt x="59988" y="12114"/>
                    </a:lnTo>
                    <a:lnTo>
                      <a:pt x="59109" y="12310"/>
                    </a:lnTo>
                    <a:lnTo>
                      <a:pt x="59011" y="13482"/>
                    </a:lnTo>
                    <a:lnTo>
                      <a:pt x="58327" y="13287"/>
                    </a:lnTo>
                    <a:lnTo>
                      <a:pt x="56862" y="12310"/>
                    </a:lnTo>
                    <a:lnTo>
                      <a:pt x="56178" y="12701"/>
                    </a:lnTo>
                    <a:lnTo>
                      <a:pt x="56178" y="10942"/>
                    </a:lnTo>
                    <a:lnTo>
                      <a:pt x="54908" y="10160"/>
                    </a:lnTo>
                    <a:lnTo>
                      <a:pt x="55103" y="8890"/>
                    </a:lnTo>
                    <a:lnTo>
                      <a:pt x="54126" y="7816"/>
                    </a:lnTo>
                    <a:lnTo>
                      <a:pt x="53637" y="5568"/>
                    </a:lnTo>
                    <a:lnTo>
                      <a:pt x="52172" y="3614"/>
                    </a:lnTo>
                    <a:lnTo>
                      <a:pt x="51000" y="3908"/>
                    </a:lnTo>
                    <a:lnTo>
                      <a:pt x="50804" y="3028"/>
                    </a:lnTo>
                    <a:lnTo>
                      <a:pt x="50218" y="3028"/>
                    </a:lnTo>
                    <a:lnTo>
                      <a:pt x="50022" y="3810"/>
                    </a:lnTo>
                    <a:lnTo>
                      <a:pt x="48459" y="4298"/>
                    </a:lnTo>
                    <a:lnTo>
                      <a:pt x="47385" y="1563"/>
                    </a:lnTo>
                    <a:lnTo>
                      <a:pt x="45724" y="2149"/>
                    </a:lnTo>
                    <a:lnTo>
                      <a:pt x="45235" y="3224"/>
                    </a:lnTo>
                    <a:lnTo>
                      <a:pt x="44160" y="2442"/>
                    </a:lnTo>
                    <a:lnTo>
                      <a:pt x="43281" y="5178"/>
                    </a:lnTo>
                    <a:lnTo>
                      <a:pt x="42500" y="7132"/>
                    </a:lnTo>
                    <a:lnTo>
                      <a:pt x="41913" y="6448"/>
                    </a:lnTo>
                    <a:lnTo>
                      <a:pt x="41718" y="4787"/>
                    </a:lnTo>
                    <a:lnTo>
                      <a:pt x="41132" y="4787"/>
                    </a:lnTo>
                    <a:lnTo>
                      <a:pt x="40936" y="3028"/>
                    </a:lnTo>
                    <a:lnTo>
                      <a:pt x="39666" y="3224"/>
                    </a:lnTo>
                    <a:lnTo>
                      <a:pt x="39568" y="2149"/>
                    </a:lnTo>
                    <a:lnTo>
                      <a:pt x="39373" y="1856"/>
                    </a:lnTo>
                    <a:lnTo>
                      <a:pt x="37712" y="3321"/>
                    </a:lnTo>
                    <a:lnTo>
                      <a:pt x="37712" y="4787"/>
                    </a:lnTo>
                    <a:lnTo>
                      <a:pt x="37224" y="4787"/>
                    </a:lnTo>
                    <a:lnTo>
                      <a:pt x="37028" y="6155"/>
                    </a:lnTo>
                    <a:lnTo>
                      <a:pt x="36637" y="6350"/>
                    </a:lnTo>
                    <a:lnTo>
                      <a:pt x="36344" y="7034"/>
                    </a:lnTo>
                    <a:lnTo>
                      <a:pt x="34488" y="7034"/>
                    </a:lnTo>
                    <a:lnTo>
                      <a:pt x="34195" y="6839"/>
                    </a:lnTo>
                    <a:lnTo>
                      <a:pt x="33413" y="6839"/>
                    </a:lnTo>
                    <a:lnTo>
                      <a:pt x="32925" y="7620"/>
                    </a:lnTo>
                    <a:lnTo>
                      <a:pt x="32241" y="7522"/>
                    </a:lnTo>
                    <a:lnTo>
                      <a:pt x="32534" y="6545"/>
                    </a:lnTo>
                    <a:lnTo>
                      <a:pt x="31850" y="6252"/>
                    </a:lnTo>
                    <a:lnTo>
                      <a:pt x="32534" y="4396"/>
                    </a:lnTo>
                    <a:lnTo>
                      <a:pt x="31557" y="3614"/>
                    </a:lnTo>
                    <a:lnTo>
                      <a:pt x="31264" y="1465"/>
                    </a:lnTo>
                    <a:lnTo>
                      <a:pt x="30189" y="1172"/>
                    </a:lnTo>
                    <a:lnTo>
                      <a:pt x="29603" y="1856"/>
                    </a:lnTo>
                    <a:lnTo>
                      <a:pt x="29212" y="1270"/>
                    </a:lnTo>
                    <a:lnTo>
                      <a:pt x="28235" y="2344"/>
                    </a:lnTo>
                    <a:lnTo>
                      <a:pt x="27551" y="2344"/>
                    </a:lnTo>
                    <a:lnTo>
                      <a:pt x="26281" y="683"/>
                    </a:lnTo>
                    <a:close/>
                    <a:moveTo>
                      <a:pt x="39373" y="1856"/>
                    </a:moveTo>
                    <a:lnTo>
                      <a:pt x="39373" y="1856"/>
                    </a:lnTo>
                    <a:close/>
                    <a:moveTo>
                      <a:pt x="12603" y="16804"/>
                    </a:moveTo>
                    <a:lnTo>
                      <a:pt x="12603" y="16804"/>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451" name="map0-fr-occBox">
                <a:extLst>
                  <a:ext uri="{FF2B5EF4-FFF2-40B4-BE49-F238E27FC236}">
                    <a16:creationId xmlns:a16="http://schemas.microsoft.com/office/drawing/2014/main" id="{0D52705B-0CEF-B647-8AFE-D515493B76FB}"/>
                  </a:ext>
                </a:extLst>
              </p:cNvPr>
              <p:cNvSpPr>
                <a:spLocks noChangeArrowheads="1"/>
              </p:cNvSpPr>
              <p:nvPr/>
            </p:nvSpPr>
            <p:spPr bwMode="auto">
              <a:xfrm>
                <a:off x="742989" y="1079598"/>
                <a:ext cx="661437" cy="480690"/>
              </a:xfrm>
              <a:custGeom>
                <a:avLst/>
                <a:gdLst/>
                <a:ahLst/>
                <a:cxnLst/>
                <a:rect l="0" t="0" r="0" b="0"/>
                <a:pathLst>
                  <a:path w="66144" h="48069"/>
                </a:pathLst>
              </a:custGeom>
              <a:ln w="1000">
                <a:round/>
                <a:headEnd/>
                <a:tailEnd/>
              </a:ln>
            </p:spPr>
          </p:sp>
          <p:sp>
            <p:nvSpPr>
              <p:cNvPr id="452" name="map0-fr-pac">
                <a:extLst>
                  <a:ext uri="{FF2B5EF4-FFF2-40B4-BE49-F238E27FC236}">
                    <a16:creationId xmlns:a16="http://schemas.microsoft.com/office/drawing/2014/main" id="{19481877-EE6F-0840-B7D3-B7D1F520B49E}"/>
                  </a:ext>
                </a:extLst>
              </p:cNvPr>
              <p:cNvSpPr>
                <a:spLocks noChangeArrowheads="1"/>
              </p:cNvSpPr>
              <p:nvPr/>
            </p:nvSpPr>
            <p:spPr bwMode="auto">
              <a:xfrm>
                <a:off x="1329449" y="1037825"/>
                <a:ext cx="429885" cy="370287"/>
              </a:xfrm>
              <a:custGeom>
                <a:avLst/>
                <a:gdLst/>
                <a:ahLst/>
                <a:cxnLst/>
                <a:rect l="0" t="0" r="0" b="0"/>
                <a:pathLst>
                  <a:path w="42989" h="37029">
                    <a:moveTo>
                      <a:pt x="27258" y="0"/>
                    </a:moveTo>
                    <a:lnTo>
                      <a:pt x="26672" y="293"/>
                    </a:lnTo>
                    <a:lnTo>
                      <a:pt x="26574" y="1172"/>
                    </a:lnTo>
                    <a:lnTo>
                      <a:pt x="25499" y="1270"/>
                    </a:lnTo>
                    <a:lnTo>
                      <a:pt x="25304" y="488"/>
                    </a:lnTo>
                    <a:lnTo>
                      <a:pt x="25011" y="97"/>
                    </a:lnTo>
                    <a:lnTo>
                      <a:pt x="23936" y="195"/>
                    </a:lnTo>
                    <a:lnTo>
                      <a:pt x="23448" y="586"/>
                    </a:lnTo>
                    <a:lnTo>
                      <a:pt x="23252" y="1856"/>
                    </a:lnTo>
                    <a:lnTo>
                      <a:pt x="23350" y="2149"/>
                    </a:lnTo>
                    <a:lnTo>
                      <a:pt x="24620" y="2247"/>
                    </a:lnTo>
                    <a:lnTo>
                      <a:pt x="24913" y="3028"/>
                    </a:lnTo>
                    <a:lnTo>
                      <a:pt x="25402" y="3321"/>
                    </a:lnTo>
                    <a:lnTo>
                      <a:pt x="25402" y="4591"/>
                    </a:lnTo>
                    <a:lnTo>
                      <a:pt x="24229" y="4494"/>
                    </a:lnTo>
                    <a:lnTo>
                      <a:pt x="23741" y="5080"/>
                    </a:lnTo>
                    <a:lnTo>
                      <a:pt x="22373" y="4885"/>
                    </a:lnTo>
                    <a:lnTo>
                      <a:pt x="21591" y="5471"/>
                    </a:lnTo>
                    <a:lnTo>
                      <a:pt x="21103" y="5275"/>
                    </a:lnTo>
                    <a:lnTo>
                      <a:pt x="20321" y="5862"/>
                    </a:lnTo>
                    <a:lnTo>
                      <a:pt x="20614" y="6448"/>
                    </a:lnTo>
                    <a:lnTo>
                      <a:pt x="20126" y="6839"/>
                    </a:lnTo>
                    <a:lnTo>
                      <a:pt x="18563" y="6839"/>
                    </a:lnTo>
                    <a:lnTo>
                      <a:pt x="18563" y="7620"/>
                    </a:lnTo>
                    <a:lnTo>
                      <a:pt x="19051" y="7816"/>
                    </a:lnTo>
                    <a:lnTo>
                      <a:pt x="18856" y="8304"/>
                    </a:lnTo>
                    <a:lnTo>
                      <a:pt x="17879" y="8695"/>
                    </a:lnTo>
                    <a:lnTo>
                      <a:pt x="16609" y="8793"/>
                    </a:lnTo>
                    <a:lnTo>
                      <a:pt x="16218" y="9965"/>
                    </a:lnTo>
                    <a:lnTo>
                      <a:pt x="16218" y="10649"/>
                    </a:lnTo>
                    <a:lnTo>
                      <a:pt x="16902" y="11235"/>
                    </a:lnTo>
                    <a:lnTo>
                      <a:pt x="16218" y="12017"/>
                    </a:lnTo>
                    <a:lnTo>
                      <a:pt x="15339" y="11626"/>
                    </a:lnTo>
                    <a:lnTo>
                      <a:pt x="14362" y="11528"/>
                    </a:lnTo>
                    <a:lnTo>
                      <a:pt x="14264" y="12017"/>
                    </a:lnTo>
                    <a:lnTo>
                      <a:pt x="14850" y="12505"/>
                    </a:lnTo>
                    <a:lnTo>
                      <a:pt x="14166" y="12994"/>
                    </a:lnTo>
                    <a:lnTo>
                      <a:pt x="14362" y="13971"/>
                    </a:lnTo>
                    <a:lnTo>
                      <a:pt x="16413" y="14557"/>
                    </a:lnTo>
                    <a:lnTo>
                      <a:pt x="16804" y="15339"/>
                    </a:lnTo>
                    <a:lnTo>
                      <a:pt x="17390" y="15436"/>
                    </a:lnTo>
                    <a:lnTo>
                      <a:pt x="17195" y="17293"/>
                    </a:lnTo>
                    <a:lnTo>
                      <a:pt x="17195" y="17683"/>
                    </a:lnTo>
                    <a:lnTo>
                      <a:pt x="16316" y="16804"/>
                    </a:lnTo>
                    <a:lnTo>
                      <a:pt x="16022" y="17683"/>
                    </a:lnTo>
                    <a:lnTo>
                      <a:pt x="15436" y="18172"/>
                    </a:lnTo>
                    <a:lnTo>
                      <a:pt x="15241" y="18172"/>
                    </a:lnTo>
                    <a:lnTo>
                      <a:pt x="14655" y="18172"/>
                    </a:lnTo>
                    <a:lnTo>
                      <a:pt x="13775" y="17488"/>
                    </a:lnTo>
                    <a:lnTo>
                      <a:pt x="13580" y="16706"/>
                    </a:lnTo>
                    <a:lnTo>
                      <a:pt x="11821" y="16609"/>
                    </a:lnTo>
                    <a:lnTo>
                      <a:pt x="10649" y="16413"/>
                    </a:lnTo>
                    <a:lnTo>
                      <a:pt x="10454" y="15729"/>
                    </a:lnTo>
                    <a:lnTo>
                      <a:pt x="10942" y="14850"/>
                    </a:lnTo>
                    <a:lnTo>
                      <a:pt x="10160" y="15534"/>
                    </a:lnTo>
                    <a:lnTo>
                      <a:pt x="8890" y="15339"/>
                    </a:lnTo>
                    <a:lnTo>
                      <a:pt x="8695" y="14948"/>
                    </a:lnTo>
                    <a:lnTo>
                      <a:pt x="9477" y="13775"/>
                    </a:lnTo>
                    <a:lnTo>
                      <a:pt x="8695" y="12994"/>
                    </a:lnTo>
                    <a:lnTo>
                      <a:pt x="7816" y="13091"/>
                    </a:lnTo>
                    <a:lnTo>
                      <a:pt x="7132" y="14068"/>
                    </a:lnTo>
                    <a:lnTo>
                      <a:pt x="7327" y="15143"/>
                    </a:lnTo>
                    <a:lnTo>
                      <a:pt x="8402" y="15339"/>
                    </a:lnTo>
                    <a:lnTo>
                      <a:pt x="8206" y="15729"/>
                    </a:lnTo>
                    <a:lnTo>
                      <a:pt x="7425" y="15827"/>
                    </a:lnTo>
                    <a:lnTo>
                      <a:pt x="6545" y="16804"/>
                    </a:lnTo>
                    <a:lnTo>
                      <a:pt x="6252" y="16413"/>
                    </a:lnTo>
                    <a:lnTo>
                      <a:pt x="6448" y="15241"/>
                    </a:lnTo>
                    <a:lnTo>
                      <a:pt x="6057" y="14850"/>
                    </a:lnTo>
                    <a:lnTo>
                      <a:pt x="4494" y="15045"/>
                    </a:lnTo>
                    <a:lnTo>
                      <a:pt x="4201" y="15729"/>
                    </a:lnTo>
                    <a:lnTo>
                      <a:pt x="5373" y="17488"/>
                    </a:lnTo>
                    <a:lnTo>
                      <a:pt x="5373" y="18856"/>
                    </a:lnTo>
                    <a:lnTo>
                      <a:pt x="7132" y="20614"/>
                    </a:lnTo>
                    <a:lnTo>
                      <a:pt x="7132" y="21396"/>
                    </a:lnTo>
                    <a:lnTo>
                      <a:pt x="6448" y="21787"/>
                    </a:lnTo>
                    <a:lnTo>
                      <a:pt x="4787" y="22764"/>
                    </a:lnTo>
                    <a:lnTo>
                      <a:pt x="4298" y="25988"/>
                    </a:lnTo>
                    <a:lnTo>
                      <a:pt x="2540" y="25793"/>
                    </a:lnTo>
                    <a:lnTo>
                      <a:pt x="2051" y="27063"/>
                    </a:lnTo>
                    <a:lnTo>
                      <a:pt x="2442" y="27747"/>
                    </a:lnTo>
                    <a:lnTo>
                      <a:pt x="488" y="28919"/>
                    </a:lnTo>
                    <a:lnTo>
                      <a:pt x="0" y="30189"/>
                    </a:lnTo>
                    <a:lnTo>
                      <a:pt x="4396" y="30385"/>
                    </a:lnTo>
                    <a:lnTo>
                      <a:pt x="4885" y="30873"/>
                    </a:lnTo>
                    <a:lnTo>
                      <a:pt x="4005" y="30873"/>
                    </a:lnTo>
                    <a:lnTo>
                      <a:pt x="3419" y="31948"/>
                    </a:lnTo>
                    <a:lnTo>
                      <a:pt x="5959" y="32436"/>
                    </a:lnTo>
                    <a:lnTo>
                      <a:pt x="8011" y="32045"/>
                    </a:lnTo>
                    <a:lnTo>
                      <a:pt x="6936" y="31068"/>
                    </a:lnTo>
                    <a:lnTo>
                      <a:pt x="7620" y="30482"/>
                    </a:lnTo>
                    <a:lnTo>
                      <a:pt x="8793" y="30971"/>
                    </a:lnTo>
                    <a:lnTo>
                      <a:pt x="9281" y="32045"/>
                    </a:lnTo>
                    <a:lnTo>
                      <a:pt x="12798" y="32143"/>
                    </a:lnTo>
                    <a:lnTo>
                      <a:pt x="13678" y="31752"/>
                    </a:lnTo>
                    <a:lnTo>
                      <a:pt x="13873" y="32339"/>
                    </a:lnTo>
                    <a:lnTo>
                      <a:pt x="12896" y="33120"/>
                    </a:lnTo>
                    <a:lnTo>
                      <a:pt x="14166" y="33218"/>
                    </a:lnTo>
                    <a:lnTo>
                      <a:pt x="13971" y="33804"/>
                    </a:lnTo>
                    <a:lnTo>
                      <a:pt x="13580" y="34293"/>
                    </a:lnTo>
                    <a:lnTo>
                      <a:pt x="16511" y="34293"/>
                    </a:lnTo>
                    <a:lnTo>
                      <a:pt x="17977" y="34781"/>
                    </a:lnTo>
                    <a:lnTo>
                      <a:pt x="18270" y="35172"/>
                    </a:lnTo>
                    <a:lnTo>
                      <a:pt x="19344" y="35660"/>
                    </a:lnTo>
                    <a:lnTo>
                      <a:pt x="19637" y="36833"/>
                    </a:lnTo>
                    <a:lnTo>
                      <a:pt x="20321" y="37028"/>
                    </a:lnTo>
                    <a:lnTo>
                      <a:pt x="20908" y="36540"/>
                    </a:lnTo>
                    <a:lnTo>
                      <a:pt x="21982" y="35856"/>
                    </a:lnTo>
                    <a:lnTo>
                      <a:pt x="23936" y="36051"/>
                    </a:lnTo>
                    <a:lnTo>
                      <a:pt x="23839" y="36540"/>
                    </a:lnTo>
                    <a:lnTo>
                      <a:pt x="23252" y="36833"/>
                    </a:lnTo>
                    <a:lnTo>
                      <a:pt x="24620" y="36931"/>
                    </a:lnTo>
                    <a:lnTo>
                      <a:pt x="24327" y="36540"/>
                    </a:lnTo>
                    <a:lnTo>
                      <a:pt x="24132" y="35758"/>
                    </a:lnTo>
                    <a:lnTo>
                      <a:pt x="25011" y="35270"/>
                    </a:lnTo>
                    <a:lnTo>
                      <a:pt x="25890" y="35563"/>
                    </a:lnTo>
                    <a:lnTo>
                      <a:pt x="26183" y="35660"/>
                    </a:lnTo>
                    <a:lnTo>
                      <a:pt x="26574" y="35954"/>
                    </a:lnTo>
                    <a:lnTo>
                      <a:pt x="26965" y="35758"/>
                    </a:lnTo>
                    <a:lnTo>
                      <a:pt x="27063" y="34879"/>
                    </a:lnTo>
                    <a:lnTo>
                      <a:pt x="27551" y="34488"/>
                    </a:lnTo>
                    <a:lnTo>
                      <a:pt x="28821" y="34488"/>
                    </a:lnTo>
                    <a:lnTo>
                      <a:pt x="29212" y="33999"/>
                    </a:lnTo>
                    <a:lnTo>
                      <a:pt x="29994" y="34195"/>
                    </a:lnTo>
                    <a:lnTo>
                      <a:pt x="30971" y="33804"/>
                    </a:lnTo>
                    <a:lnTo>
                      <a:pt x="30971" y="32241"/>
                    </a:lnTo>
                    <a:lnTo>
                      <a:pt x="29701" y="32241"/>
                    </a:lnTo>
                    <a:lnTo>
                      <a:pt x="30678" y="31655"/>
                    </a:lnTo>
                    <a:lnTo>
                      <a:pt x="31166" y="30971"/>
                    </a:lnTo>
                    <a:lnTo>
                      <a:pt x="31264" y="30091"/>
                    </a:lnTo>
                    <a:lnTo>
                      <a:pt x="33022" y="29798"/>
                    </a:lnTo>
                    <a:lnTo>
                      <a:pt x="33999" y="28724"/>
                    </a:lnTo>
                    <a:lnTo>
                      <a:pt x="34097" y="27258"/>
                    </a:lnTo>
                    <a:lnTo>
                      <a:pt x="35270" y="27551"/>
                    </a:lnTo>
                    <a:lnTo>
                      <a:pt x="35660" y="26965"/>
                    </a:lnTo>
                    <a:lnTo>
                      <a:pt x="36247" y="27063"/>
                    </a:lnTo>
                    <a:lnTo>
                      <a:pt x="36344" y="25206"/>
                    </a:lnTo>
                    <a:lnTo>
                      <a:pt x="37712" y="25109"/>
                    </a:lnTo>
                    <a:lnTo>
                      <a:pt x="38982" y="24034"/>
                    </a:lnTo>
                    <a:lnTo>
                      <a:pt x="40057" y="24034"/>
                    </a:lnTo>
                    <a:lnTo>
                      <a:pt x="40057" y="23350"/>
                    </a:lnTo>
                    <a:lnTo>
                      <a:pt x="41132" y="22764"/>
                    </a:lnTo>
                    <a:lnTo>
                      <a:pt x="40545" y="21298"/>
                    </a:lnTo>
                    <a:lnTo>
                      <a:pt x="41425" y="20517"/>
                    </a:lnTo>
                    <a:lnTo>
                      <a:pt x="41327" y="19637"/>
                    </a:lnTo>
                    <a:lnTo>
                      <a:pt x="42597" y="19247"/>
                    </a:lnTo>
                    <a:lnTo>
                      <a:pt x="42988" y="17879"/>
                    </a:lnTo>
                    <a:lnTo>
                      <a:pt x="42793" y="16999"/>
                    </a:lnTo>
                    <a:lnTo>
                      <a:pt x="42206" y="15632"/>
                    </a:lnTo>
                    <a:lnTo>
                      <a:pt x="41327" y="15729"/>
                    </a:lnTo>
                    <a:lnTo>
                      <a:pt x="38494" y="16804"/>
                    </a:lnTo>
                    <a:lnTo>
                      <a:pt x="37614" y="16804"/>
                    </a:lnTo>
                    <a:lnTo>
                      <a:pt x="36051" y="15534"/>
                    </a:lnTo>
                    <a:lnTo>
                      <a:pt x="34488" y="15143"/>
                    </a:lnTo>
                    <a:lnTo>
                      <a:pt x="33609" y="15143"/>
                    </a:lnTo>
                    <a:lnTo>
                      <a:pt x="33609" y="13971"/>
                    </a:lnTo>
                    <a:lnTo>
                      <a:pt x="32339" y="13189"/>
                    </a:lnTo>
                    <a:lnTo>
                      <a:pt x="32339" y="12017"/>
                    </a:lnTo>
                    <a:lnTo>
                      <a:pt x="33218" y="11919"/>
                    </a:lnTo>
                    <a:lnTo>
                      <a:pt x="32729" y="11431"/>
                    </a:lnTo>
                    <a:lnTo>
                      <a:pt x="32045" y="11333"/>
                    </a:lnTo>
                    <a:lnTo>
                      <a:pt x="31752" y="10551"/>
                    </a:lnTo>
                    <a:lnTo>
                      <a:pt x="32045" y="9965"/>
                    </a:lnTo>
                    <a:lnTo>
                      <a:pt x="33120" y="8890"/>
                    </a:lnTo>
                    <a:lnTo>
                      <a:pt x="32925" y="8011"/>
                    </a:lnTo>
                    <a:lnTo>
                      <a:pt x="33120" y="7816"/>
                    </a:lnTo>
                    <a:lnTo>
                      <a:pt x="33706" y="7229"/>
                    </a:lnTo>
                    <a:lnTo>
                      <a:pt x="34293" y="7229"/>
                    </a:lnTo>
                    <a:lnTo>
                      <a:pt x="34293" y="6741"/>
                    </a:lnTo>
                    <a:lnTo>
                      <a:pt x="33511" y="6252"/>
                    </a:lnTo>
                    <a:lnTo>
                      <a:pt x="33316" y="4591"/>
                    </a:lnTo>
                    <a:lnTo>
                      <a:pt x="32632" y="4298"/>
                    </a:lnTo>
                    <a:lnTo>
                      <a:pt x="31850" y="4396"/>
                    </a:lnTo>
                    <a:lnTo>
                      <a:pt x="30287" y="3614"/>
                    </a:lnTo>
                    <a:lnTo>
                      <a:pt x="29994" y="1856"/>
                    </a:lnTo>
                    <a:lnTo>
                      <a:pt x="29114" y="1563"/>
                    </a:lnTo>
                    <a:lnTo>
                      <a:pt x="28431" y="9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453" name="map0-fr-pacBox">
                <a:extLst>
                  <a:ext uri="{FF2B5EF4-FFF2-40B4-BE49-F238E27FC236}">
                    <a16:creationId xmlns:a16="http://schemas.microsoft.com/office/drawing/2014/main" id="{02C2758D-9887-6C47-BC93-7EF76BF966AB}"/>
                  </a:ext>
                </a:extLst>
              </p:cNvPr>
              <p:cNvSpPr>
                <a:spLocks noChangeArrowheads="1"/>
              </p:cNvSpPr>
              <p:nvPr/>
            </p:nvSpPr>
            <p:spPr bwMode="auto">
              <a:xfrm>
                <a:off x="1334080" y="1054195"/>
                <a:ext cx="429885" cy="369310"/>
              </a:xfrm>
              <a:custGeom>
                <a:avLst/>
                <a:gdLst/>
                <a:ahLst/>
                <a:cxnLst/>
                <a:rect l="0" t="0" r="0" b="0"/>
                <a:pathLst>
                  <a:path w="42989" h="36931"/>
                </a:pathLst>
              </a:custGeom>
              <a:ln w="1000">
                <a:round/>
                <a:headEnd/>
                <a:tailEnd/>
              </a:ln>
            </p:spPr>
          </p:sp>
          <p:sp>
            <p:nvSpPr>
              <p:cNvPr id="454" name="map0-fr-pdl">
                <a:extLst>
                  <a:ext uri="{FF2B5EF4-FFF2-40B4-BE49-F238E27FC236}">
                    <a16:creationId xmlns:a16="http://schemas.microsoft.com/office/drawing/2014/main" id="{E1DFDF87-2B01-3644-9F5D-A920CBF08B8F}"/>
                  </a:ext>
                </a:extLst>
              </p:cNvPr>
              <p:cNvSpPr>
                <a:spLocks noChangeArrowheads="1"/>
              </p:cNvSpPr>
              <p:nvPr/>
            </p:nvSpPr>
            <p:spPr bwMode="auto">
              <a:xfrm>
                <a:off x="503621" y="443075"/>
                <a:ext cx="414253" cy="399598"/>
              </a:xfrm>
              <a:custGeom>
                <a:avLst/>
                <a:gdLst/>
                <a:ahLst/>
                <a:cxnLst/>
                <a:rect l="0" t="0" r="0" b="0"/>
                <a:pathLst>
                  <a:path w="41425" h="39960">
                    <a:moveTo>
                      <a:pt x="28724" y="0"/>
                    </a:moveTo>
                    <a:lnTo>
                      <a:pt x="28821" y="0"/>
                    </a:lnTo>
                    <a:close/>
                    <a:moveTo>
                      <a:pt x="28724" y="0"/>
                    </a:moveTo>
                    <a:lnTo>
                      <a:pt x="28235" y="97"/>
                    </a:lnTo>
                    <a:lnTo>
                      <a:pt x="27942" y="683"/>
                    </a:lnTo>
                    <a:lnTo>
                      <a:pt x="26965" y="977"/>
                    </a:lnTo>
                    <a:lnTo>
                      <a:pt x="25402" y="781"/>
                    </a:lnTo>
                    <a:lnTo>
                      <a:pt x="23741" y="1758"/>
                    </a:lnTo>
                    <a:lnTo>
                      <a:pt x="23155" y="1367"/>
                    </a:lnTo>
                    <a:lnTo>
                      <a:pt x="22275" y="1954"/>
                    </a:lnTo>
                    <a:lnTo>
                      <a:pt x="21591" y="1465"/>
                    </a:lnTo>
                    <a:lnTo>
                      <a:pt x="21201" y="781"/>
                    </a:lnTo>
                    <a:lnTo>
                      <a:pt x="20321" y="390"/>
                    </a:lnTo>
                    <a:lnTo>
                      <a:pt x="19637" y="781"/>
                    </a:lnTo>
                    <a:lnTo>
                      <a:pt x="18660" y="683"/>
                    </a:lnTo>
                    <a:lnTo>
                      <a:pt x="18563" y="2247"/>
                    </a:lnTo>
                    <a:lnTo>
                      <a:pt x="18856" y="2540"/>
                    </a:lnTo>
                    <a:lnTo>
                      <a:pt x="18856" y="3712"/>
                    </a:lnTo>
                    <a:lnTo>
                      <a:pt x="18270" y="4298"/>
                    </a:lnTo>
                    <a:lnTo>
                      <a:pt x="18270" y="5275"/>
                    </a:lnTo>
                    <a:lnTo>
                      <a:pt x="18465" y="5862"/>
                    </a:lnTo>
                    <a:lnTo>
                      <a:pt x="18465" y="7620"/>
                    </a:lnTo>
                    <a:lnTo>
                      <a:pt x="18856" y="8109"/>
                    </a:lnTo>
                    <a:lnTo>
                      <a:pt x="18856" y="9672"/>
                    </a:lnTo>
                    <a:lnTo>
                      <a:pt x="17879" y="9574"/>
                    </a:lnTo>
                    <a:lnTo>
                      <a:pt x="17488" y="9770"/>
                    </a:lnTo>
                    <a:lnTo>
                      <a:pt x="16706" y="11724"/>
                    </a:lnTo>
                    <a:lnTo>
                      <a:pt x="16413" y="12798"/>
                    </a:lnTo>
                    <a:lnTo>
                      <a:pt x="16218" y="12994"/>
                    </a:lnTo>
                    <a:lnTo>
                      <a:pt x="16120" y="13287"/>
                    </a:lnTo>
                    <a:lnTo>
                      <a:pt x="14948" y="12994"/>
                    </a:lnTo>
                    <a:lnTo>
                      <a:pt x="14362" y="12310"/>
                    </a:lnTo>
                    <a:lnTo>
                      <a:pt x="13482" y="12114"/>
                    </a:lnTo>
                    <a:lnTo>
                      <a:pt x="13482" y="12798"/>
                    </a:lnTo>
                    <a:lnTo>
                      <a:pt x="12114" y="12994"/>
                    </a:lnTo>
                    <a:lnTo>
                      <a:pt x="11528" y="13580"/>
                    </a:lnTo>
                    <a:lnTo>
                      <a:pt x="11333" y="14264"/>
                    </a:lnTo>
                    <a:lnTo>
                      <a:pt x="7522" y="14459"/>
                    </a:lnTo>
                    <a:lnTo>
                      <a:pt x="5959" y="15241"/>
                    </a:lnTo>
                    <a:lnTo>
                      <a:pt x="5959" y="16999"/>
                    </a:lnTo>
                    <a:lnTo>
                      <a:pt x="4201" y="17586"/>
                    </a:lnTo>
                    <a:lnTo>
                      <a:pt x="3028" y="18270"/>
                    </a:lnTo>
                    <a:lnTo>
                      <a:pt x="2149" y="18270"/>
                    </a:lnTo>
                    <a:lnTo>
                      <a:pt x="1758" y="17781"/>
                    </a:lnTo>
                    <a:lnTo>
                      <a:pt x="1270" y="18367"/>
                    </a:lnTo>
                    <a:lnTo>
                      <a:pt x="977" y="18367"/>
                    </a:lnTo>
                    <a:lnTo>
                      <a:pt x="1270" y="18563"/>
                    </a:lnTo>
                    <a:lnTo>
                      <a:pt x="97" y="19637"/>
                    </a:lnTo>
                    <a:lnTo>
                      <a:pt x="586" y="20321"/>
                    </a:lnTo>
                    <a:lnTo>
                      <a:pt x="0" y="21201"/>
                    </a:lnTo>
                    <a:lnTo>
                      <a:pt x="683" y="21591"/>
                    </a:lnTo>
                    <a:lnTo>
                      <a:pt x="1856" y="21787"/>
                    </a:lnTo>
                    <a:lnTo>
                      <a:pt x="1954" y="21298"/>
                    </a:lnTo>
                    <a:lnTo>
                      <a:pt x="2637" y="22178"/>
                    </a:lnTo>
                    <a:lnTo>
                      <a:pt x="3712" y="22178"/>
                    </a:lnTo>
                    <a:lnTo>
                      <a:pt x="4494" y="21298"/>
                    </a:lnTo>
                    <a:lnTo>
                      <a:pt x="5471" y="21298"/>
                    </a:lnTo>
                    <a:lnTo>
                      <a:pt x="4396" y="21787"/>
                    </a:lnTo>
                    <a:lnTo>
                      <a:pt x="4494" y="22471"/>
                    </a:lnTo>
                    <a:lnTo>
                      <a:pt x="4689" y="22959"/>
                    </a:lnTo>
                    <a:lnTo>
                      <a:pt x="4103" y="23643"/>
                    </a:lnTo>
                    <a:lnTo>
                      <a:pt x="3321" y="23643"/>
                    </a:lnTo>
                    <a:lnTo>
                      <a:pt x="3419" y="24522"/>
                    </a:lnTo>
                    <a:lnTo>
                      <a:pt x="4787" y="24327"/>
                    </a:lnTo>
                    <a:lnTo>
                      <a:pt x="6252" y="25793"/>
                    </a:lnTo>
                    <a:lnTo>
                      <a:pt x="4494" y="28137"/>
                    </a:lnTo>
                    <a:lnTo>
                      <a:pt x="4396" y="29603"/>
                    </a:lnTo>
                    <a:lnTo>
                      <a:pt x="6252" y="31362"/>
                    </a:lnTo>
                    <a:lnTo>
                      <a:pt x="6155" y="31948"/>
                    </a:lnTo>
                    <a:lnTo>
                      <a:pt x="6741" y="31948"/>
                    </a:lnTo>
                    <a:lnTo>
                      <a:pt x="7913" y="35367"/>
                    </a:lnTo>
                    <a:lnTo>
                      <a:pt x="9086" y="35954"/>
                    </a:lnTo>
                    <a:lnTo>
                      <a:pt x="10356" y="37224"/>
                    </a:lnTo>
                    <a:lnTo>
                      <a:pt x="11724" y="37224"/>
                    </a:lnTo>
                    <a:lnTo>
                      <a:pt x="12212" y="38396"/>
                    </a:lnTo>
                    <a:lnTo>
                      <a:pt x="13580" y="38396"/>
                    </a:lnTo>
                    <a:lnTo>
                      <a:pt x="14166" y="39275"/>
                    </a:lnTo>
                    <a:lnTo>
                      <a:pt x="15436" y="39959"/>
                    </a:lnTo>
                    <a:lnTo>
                      <a:pt x="15534" y="39080"/>
                    </a:lnTo>
                    <a:lnTo>
                      <a:pt x="15925" y="39373"/>
                    </a:lnTo>
                    <a:lnTo>
                      <a:pt x="17683" y="38298"/>
                    </a:lnTo>
                    <a:lnTo>
                      <a:pt x="18563" y="38201"/>
                    </a:lnTo>
                    <a:lnTo>
                      <a:pt x="18954" y="39178"/>
                    </a:lnTo>
                    <a:lnTo>
                      <a:pt x="20028" y="38689"/>
                    </a:lnTo>
                    <a:lnTo>
                      <a:pt x="21005" y="39471"/>
                    </a:lnTo>
                    <a:lnTo>
                      <a:pt x="21787" y="39080"/>
                    </a:lnTo>
                    <a:lnTo>
                      <a:pt x="22471" y="38885"/>
                    </a:lnTo>
                    <a:lnTo>
                      <a:pt x="22764" y="38494"/>
                    </a:lnTo>
                    <a:lnTo>
                      <a:pt x="23545" y="38005"/>
                    </a:lnTo>
                    <a:lnTo>
                      <a:pt x="22959" y="37419"/>
                    </a:lnTo>
                    <a:lnTo>
                      <a:pt x="22471" y="37810"/>
                    </a:lnTo>
                    <a:lnTo>
                      <a:pt x="22471" y="37321"/>
                    </a:lnTo>
                    <a:lnTo>
                      <a:pt x="22862" y="36442"/>
                    </a:lnTo>
                    <a:lnTo>
                      <a:pt x="22471" y="35758"/>
                    </a:lnTo>
                    <a:lnTo>
                      <a:pt x="22764" y="35270"/>
                    </a:lnTo>
                    <a:lnTo>
                      <a:pt x="22666" y="33609"/>
                    </a:lnTo>
                    <a:lnTo>
                      <a:pt x="21982" y="32729"/>
                    </a:lnTo>
                    <a:lnTo>
                      <a:pt x="22471" y="32143"/>
                    </a:lnTo>
                    <a:lnTo>
                      <a:pt x="21494" y="31068"/>
                    </a:lnTo>
                    <a:lnTo>
                      <a:pt x="21787" y="30287"/>
                    </a:lnTo>
                    <a:lnTo>
                      <a:pt x="20419" y="29114"/>
                    </a:lnTo>
                    <a:lnTo>
                      <a:pt x="20419" y="28333"/>
                    </a:lnTo>
                    <a:lnTo>
                      <a:pt x="19833" y="27551"/>
                    </a:lnTo>
                    <a:lnTo>
                      <a:pt x="19931" y="27454"/>
                    </a:lnTo>
                    <a:lnTo>
                      <a:pt x="21005" y="26965"/>
                    </a:lnTo>
                    <a:lnTo>
                      <a:pt x="22959" y="27454"/>
                    </a:lnTo>
                    <a:lnTo>
                      <a:pt x="23741" y="26867"/>
                    </a:lnTo>
                    <a:lnTo>
                      <a:pt x="23741" y="26086"/>
                    </a:lnTo>
                    <a:lnTo>
                      <a:pt x="25402" y="25890"/>
                    </a:lnTo>
                    <a:lnTo>
                      <a:pt x="26867" y="25597"/>
                    </a:lnTo>
                    <a:lnTo>
                      <a:pt x="28528" y="25500"/>
                    </a:lnTo>
                    <a:lnTo>
                      <a:pt x="28724" y="25988"/>
                    </a:lnTo>
                    <a:lnTo>
                      <a:pt x="29114" y="26281"/>
                    </a:lnTo>
                    <a:lnTo>
                      <a:pt x="29505" y="25597"/>
                    </a:lnTo>
                    <a:lnTo>
                      <a:pt x="30678" y="24425"/>
                    </a:lnTo>
                    <a:lnTo>
                      <a:pt x="31166" y="24425"/>
                    </a:lnTo>
                    <a:lnTo>
                      <a:pt x="31850" y="21982"/>
                    </a:lnTo>
                    <a:lnTo>
                      <a:pt x="32827" y="20810"/>
                    </a:lnTo>
                    <a:lnTo>
                      <a:pt x="32729" y="19442"/>
                    </a:lnTo>
                    <a:lnTo>
                      <a:pt x="33316" y="18660"/>
                    </a:lnTo>
                    <a:lnTo>
                      <a:pt x="33316" y="18367"/>
                    </a:lnTo>
                    <a:lnTo>
                      <a:pt x="33022" y="17977"/>
                    </a:lnTo>
                    <a:lnTo>
                      <a:pt x="33218" y="17586"/>
                    </a:lnTo>
                    <a:lnTo>
                      <a:pt x="33609" y="16804"/>
                    </a:lnTo>
                    <a:lnTo>
                      <a:pt x="34879" y="17586"/>
                    </a:lnTo>
                    <a:lnTo>
                      <a:pt x="35465" y="17586"/>
                    </a:lnTo>
                    <a:lnTo>
                      <a:pt x="35172" y="16413"/>
                    </a:lnTo>
                    <a:lnTo>
                      <a:pt x="35856" y="16902"/>
                    </a:lnTo>
                    <a:lnTo>
                      <a:pt x="36247" y="16316"/>
                    </a:lnTo>
                    <a:lnTo>
                      <a:pt x="38005" y="15827"/>
                    </a:lnTo>
                    <a:lnTo>
                      <a:pt x="37712" y="15045"/>
                    </a:lnTo>
                    <a:lnTo>
                      <a:pt x="38201" y="14557"/>
                    </a:lnTo>
                    <a:lnTo>
                      <a:pt x="39080" y="14166"/>
                    </a:lnTo>
                    <a:lnTo>
                      <a:pt x="39862" y="13091"/>
                    </a:lnTo>
                    <a:lnTo>
                      <a:pt x="39862" y="12017"/>
                    </a:lnTo>
                    <a:lnTo>
                      <a:pt x="40545" y="12017"/>
                    </a:lnTo>
                    <a:lnTo>
                      <a:pt x="40741" y="11137"/>
                    </a:lnTo>
                    <a:lnTo>
                      <a:pt x="40839" y="9867"/>
                    </a:lnTo>
                    <a:lnTo>
                      <a:pt x="40155" y="9281"/>
                    </a:lnTo>
                    <a:lnTo>
                      <a:pt x="40643" y="8499"/>
                    </a:lnTo>
                    <a:lnTo>
                      <a:pt x="41425" y="7522"/>
                    </a:lnTo>
                    <a:lnTo>
                      <a:pt x="40545" y="7034"/>
                    </a:lnTo>
                    <a:lnTo>
                      <a:pt x="39764" y="6839"/>
                    </a:lnTo>
                    <a:lnTo>
                      <a:pt x="38982" y="5568"/>
                    </a:lnTo>
                    <a:lnTo>
                      <a:pt x="38689" y="5568"/>
                    </a:lnTo>
                    <a:lnTo>
                      <a:pt x="38591" y="6155"/>
                    </a:lnTo>
                    <a:lnTo>
                      <a:pt x="38591" y="5764"/>
                    </a:lnTo>
                    <a:lnTo>
                      <a:pt x="37321" y="5764"/>
                    </a:lnTo>
                    <a:lnTo>
                      <a:pt x="36735" y="4885"/>
                    </a:lnTo>
                    <a:lnTo>
                      <a:pt x="35660" y="4494"/>
                    </a:lnTo>
                    <a:lnTo>
                      <a:pt x="35367" y="2344"/>
                    </a:lnTo>
                    <a:lnTo>
                      <a:pt x="34879" y="1660"/>
                    </a:lnTo>
                    <a:lnTo>
                      <a:pt x="33316" y="1758"/>
                    </a:lnTo>
                    <a:lnTo>
                      <a:pt x="31655" y="3224"/>
                    </a:lnTo>
                    <a:lnTo>
                      <a:pt x="30678" y="3224"/>
                    </a:lnTo>
                    <a:lnTo>
                      <a:pt x="30287" y="2051"/>
                    </a:lnTo>
                    <a:lnTo>
                      <a:pt x="29505" y="1856"/>
                    </a:lnTo>
                    <a:lnTo>
                      <a:pt x="29310" y="488"/>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455" name="map0-fr-pdlBox">
                <a:extLst>
                  <a:ext uri="{FF2B5EF4-FFF2-40B4-BE49-F238E27FC236}">
                    <a16:creationId xmlns:a16="http://schemas.microsoft.com/office/drawing/2014/main" id="{849B8F6F-7657-464D-87C1-F974774ADB08}"/>
                  </a:ext>
                </a:extLst>
              </p:cNvPr>
              <p:cNvSpPr>
                <a:spLocks noChangeArrowheads="1"/>
              </p:cNvSpPr>
              <p:nvPr/>
            </p:nvSpPr>
            <p:spPr bwMode="auto">
              <a:xfrm>
                <a:off x="503621" y="461149"/>
                <a:ext cx="414253" cy="399598"/>
              </a:xfrm>
              <a:custGeom>
                <a:avLst/>
                <a:gdLst/>
                <a:ahLst/>
                <a:cxnLst/>
                <a:rect l="0" t="0" r="0" b="0"/>
                <a:pathLst>
                  <a:path w="41425" h="39960"/>
                </a:pathLst>
              </a:custGeom>
              <a:ln w="1000">
                <a:round/>
                <a:headEnd/>
                <a:tailEnd/>
              </a:ln>
            </p:spPr>
          </p:sp>
        </p:grpSp>
        <p:sp>
          <p:nvSpPr>
            <p:cNvPr id="415" name="ZoneTexte 414"/>
            <p:cNvSpPr txBox="1"/>
            <p:nvPr/>
          </p:nvSpPr>
          <p:spPr>
            <a:xfrm>
              <a:off x="5204430" y="2748308"/>
              <a:ext cx="304370" cy="169866"/>
            </a:xfrm>
            <a:prstGeom prst="rect">
              <a:avLst/>
            </a:prstGeom>
            <a:noFill/>
          </p:spPr>
          <p:txBody>
            <a:bodyPr wrap="square" rtlCol="0">
              <a:spAutoFit/>
            </a:bodyPr>
            <a:lstStyle/>
            <a:p>
              <a:pPr marL="0" marR="0" lvl="0" indent="0" defTabSz="1027693"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a:ln>
                  <a:noFill/>
                </a:ln>
                <a:solidFill>
                  <a:srgbClr val="002443"/>
                </a:solidFill>
                <a:effectLst/>
                <a:uLnTx/>
                <a:uFillTx/>
                <a:latin typeface="Calibri" panose="020F0502020204030204"/>
              </a:endParaRPr>
            </a:p>
          </p:txBody>
        </p:sp>
        <p:sp>
          <p:nvSpPr>
            <p:cNvPr id="416" name="ZoneTexte 415"/>
            <p:cNvSpPr txBox="1"/>
            <p:nvPr/>
          </p:nvSpPr>
          <p:spPr>
            <a:xfrm>
              <a:off x="4890722" y="2279282"/>
              <a:ext cx="304370" cy="169866"/>
            </a:xfrm>
            <a:prstGeom prst="rect">
              <a:avLst/>
            </a:prstGeom>
            <a:noFill/>
          </p:spPr>
          <p:txBody>
            <a:bodyPr wrap="square" rtlCol="0">
              <a:spAutoFit/>
            </a:bodyPr>
            <a:lstStyle/>
            <a:p>
              <a:pPr marL="0" marR="0" lvl="0" indent="0" defTabSz="1027693"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a:ln>
                  <a:noFill/>
                </a:ln>
                <a:solidFill>
                  <a:srgbClr val="002443"/>
                </a:solidFill>
                <a:effectLst/>
                <a:uLnTx/>
                <a:uFillTx/>
                <a:latin typeface="Calibri" panose="020F0502020204030204"/>
              </a:endParaRPr>
            </a:p>
          </p:txBody>
        </p:sp>
      </p:grpSp>
      <p:grpSp>
        <p:nvGrpSpPr>
          <p:cNvPr id="456" name="Groupe 455"/>
          <p:cNvGrpSpPr/>
          <p:nvPr/>
        </p:nvGrpSpPr>
        <p:grpSpPr>
          <a:xfrm>
            <a:off x="5033601" y="1040846"/>
            <a:ext cx="749030" cy="837925"/>
            <a:chOff x="4093963" y="1014565"/>
            <a:chExt cx="2571488" cy="2356782"/>
          </a:xfrm>
        </p:grpSpPr>
        <p:grpSp>
          <p:nvGrpSpPr>
            <p:cNvPr id="457" name="DigDashGrp">
              <a:extLst>
                <a:ext uri="{FF2B5EF4-FFF2-40B4-BE49-F238E27FC236}">
                  <a16:creationId xmlns:a16="http://schemas.microsoft.com/office/drawing/2014/main" id="{292CDBCD-8209-0E4B-9B50-9BA809467753}"/>
                </a:ext>
              </a:extLst>
            </p:cNvPr>
            <p:cNvGrpSpPr/>
            <p:nvPr/>
          </p:nvGrpSpPr>
          <p:grpSpPr>
            <a:xfrm>
              <a:off x="4093963" y="1014565"/>
              <a:ext cx="2571488" cy="2356782"/>
              <a:chOff x="255460" y="5374"/>
              <a:chExt cx="1758621" cy="1690718"/>
            </a:xfrm>
          </p:grpSpPr>
          <p:sp>
            <p:nvSpPr>
              <p:cNvPr id="460" name="sep1">
                <a:extLst>
                  <a:ext uri="{FF2B5EF4-FFF2-40B4-BE49-F238E27FC236}">
                    <a16:creationId xmlns:a16="http://schemas.microsoft.com/office/drawing/2014/main" id="{CA4DFCD6-3236-9D44-8042-1C7B77F089E6}"/>
                  </a:ext>
                </a:extLst>
              </p:cNvPr>
              <p:cNvSpPr>
                <a:spLocks noChangeArrowheads="1"/>
              </p:cNvSpPr>
              <p:nvPr/>
            </p:nvSpPr>
            <p:spPr bwMode="auto">
              <a:xfrm>
                <a:off x="277931" y="1007299"/>
                <a:ext cx="212989" cy="0"/>
              </a:xfrm>
              <a:custGeom>
                <a:avLst/>
                <a:gdLst/>
                <a:ahLst/>
                <a:cxnLst/>
                <a:rect l="0" t="0" r="0" b="0"/>
                <a:pathLst>
                  <a:path w="21299">
                    <a:moveTo>
                      <a:pt x="-1" y="0"/>
                    </a:moveTo>
                    <a:lnTo>
                      <a:pt x="21298" y="0"/>
                    </a:lnTo>
                  </a:path>
                </a:pathLst>
              </a:custGeom>
              <a:solidFill>
                <a:srgbClr val="6D6D6D"/>
              </a:solidFill>
              <a:ln w="970">
                <a:solidFill>
                  <a:srgbClr val="FFFFFF">
                    <a:lumMod val="95000"/>
                    <a:lumOff val="5000"/>
                  </a:srgbClr>
                </a:solidFill>
                <a:prstDash val="sysDash"/>
                <a:round/>
                <a:headEnd/>
                <a:tailEnd/>
              </a:ln>
            </p:spPr>
          </p:sp>
          <p:sp>
            <p:nvSpPr>
              <p:cNvPr id="461" name="sep2">
                <a:extLst>
                  <a:ext uri="{FF2B5EF4-FFF2-40B4-BE49-F238E27FC236}">
                    <a16:creationId xmlns:a16="http://schemas.microsoft.com/office/drawing/2014/main" id="{DAEF0723-C474-0441-A9CA-E7DC26FC44BE}"/>
                  </a:ext>
                </a:extLst>
              </p:cNvPr>
              <p:cNvSpPr>
                <a:spLocks noChangeArrowheads="1"/>
              </p:cNvSpPr>
              <p:nvPr/>
            </p:nvSpPr>
            <p:spPr bwMode="auto">
              <a:xfrm>
                <a:off x="277931" y="1239828"/>
                <a:ext cx="212989" cy="0"/>
              </a:xfrm>
              <a:custGeom>
                <a:avLst/>
                <a:gdLst/>
                <a:ahLst/>
                <a:cxnLst/>
                <a:rect l="0" t="0" r="0" b="0"/>
                <a:pathLst>
                  <a:path w="21299">
                    <a:moveTo>
                      <a:pt x="-1" y="0"/>
                    </a:moveTo>
                    <a:lnTo>
                      <a:pt x="21298" y="0"/>
                    </a:lnTo>
                  </a:path>
                </a:pathLst>
              </a:custGeom>
              <a:solidFill>
                <a:srgbClr val="6D6D6D"/>
              </a:solidFill>
              <a:ln w="970">
                <a:solidFill>
                  <a:srgbClr val="FFFFFF">
                    <a:lumMod val="95000"/>
                    <a:lumOff val="5000"/>
                  </a:srgbClr>
                </a:solidFill>
                <a:prstDash val="sysDash"/>
                <a:round/>
                <a:headEnd/>
                <a:tailEnd/>
              </a:ln>
            </p:spPr>
          </p:sp>
          <p:sp>
            <p:nvSpPr>
              <p:cNvPr id="462" name="b2">
                <a:extLst>
                  <a:ext uri="{FF2B5EF4-FFF2-40B4-BE49-F238E27FC236}">
                    <a16:creationId xmlns:a16="http://schemas.microsoft.com/office/drawing/2014/main" id="{27DE453E-DC9C-0443-91AB-FC1847BD3C90}"/>
                  </a:ext>
                </a:extLst>
              </p:cNvPr>
              <p:cNvSpPr>
                <a:spLocks noChangeArrowheads="1"/>
              </p:cNvSpPr>
              <p:nvPr/>
            </p:nvSpPr>
            <p:spPr bwMode="auto">
              <a:xfrm>
                <a:off x="489943" y="833391"/>
                <a:ext cx="0" cy="690747"/>
              </a:xfrm>
              <a:custGeom>
                <a:avLst/>
                <a:gdLst/>
                <a:ahLst/>
                <a:cxnLst/>
                <a:rect l="0" t="0" r="0" b="0"/>
                <a:pathLst>
                  <a:path h="69075">
                    <a:moveTo>
                      <a:pt x="0" y="69074"/>
                    </a:moveTo>
                    <a:lnTo>
                      <a:pt x="0" y="0"/>
                    </a:lnTo>
                  </a:path>
                </a:pathLst>
              </a:custGeom>
              <a:solidFill>
                <a:srgbClr val="6D6D6D"/>
              </a:solidFill>
              <a:ln w="970">
                <a:solidFill>
                  <a:srgbClr val="FFFFFF">
                    <a:lumMod val="95000"/>
                    <a:lumOff val="5000"/>
                  </a:srgbClr>
                </a:solidFill>
                <a:prstDash val="sysDash"/>
                <a:round/>
                <a:headEnd/>
                <a:tailEnd/>
              </a:ln>
            </p:spPr>
          </p:sp>
          <p:sp>
            <p:nvSpPr>
              <p:cNvPr id="463" name="b1">
                <a:extLst>
                  <a:ext uri="{FF2B5EF4-FFF2-40B4-BE49-F238E27FC236}">
                    <a16:creationId xmlns:a16="http://schemas.microsoft.com/office/drawing/2014/main" id="{54D829C8-874B-0440-B86E-847CE45628E1}"/>
                  </a:ext>
                </a:extLst>
              </p:cNvPr>
              <p:cNvSpPr>
                <a:spLocks noChangeArrowheads="1"/>
              </p:cNvSpPr>
              <p:nvPr/>
            </p:nvSpPr>
            <p:spPr bwMode="auto">
              <a:xfrm>
                <a:off x="262299" y="695632"/>
                <a:ext cx="229598" cy="139713"/>
              </a:xfrm>
              <a:custGeom>
                <a:avLst/>
                <a:gdLst/>
                <a:ahLst/>
                <a:cxnLst/>
                <a:rect l="0" t="0" r="0" b="0"/>
                <a:pathLst>
                  <a:path w="22960" h="13971">
                    <a:moveTo>
                      <a:pt x="0" y="0"/>
                    </a:moveTo>
                    <a:lnTo>
                      <a:pt x="22959" y="13971"/>
                    </a:lnTo>
                  </a:path>
                </a:pathLst>
              </a:custGeom>
              <a:solidFill>
                <a:srgbClr val="6D6D6D"/>
              </a:solidFill>
              <a:ln w="970">
                <a:solidFill>
                  <a:srgbClr val="FFFFFF">
                    <a:lumMod val="95000"/>
                    <a:lumOff val="5000"/>
                  </a:srgbClr>
                </a:solidFill>
                <a:prstDash val="sysDash"/>
                <a:round/>
                <a:headEnd/>
                <a:tailEnd/>
              </a:ln>
            </p:spPr>
          </p:sp>
          <p:sp>
            <p:nvSpPr>
              <p:cNvPr id="464" name="b4">
                <a:extLst>
                  <a:ext uri="{FF2B5EF4-FFF2-40B4-BE49-F238E27FC236}">
                    <a16:creationId xmlns:a16="http://schemas.microsoft.com/office/drawing/2014/main" id="{DA9E76F4-2B03-E346-B441-9C34E646FD6D}"/>
                  </a:ext>
                </a:extLst>
              </p:cNvPr>
              <p:cNvSpPr>
                <a:spLocks noChangeArrowheads="1"/>
              </p:cNvSpPr>
              <p:nvPr/>
            </p:nvSpPr>
            <p:spPr bwMode="auto">
              <a:xfrm>
                <a:off x="1725862" y="1494828"/>
                <a:ext cx="126034" cy="184655"/>
              </a:xfrm>
              <a:custGeom>
                <a:avLst/>
                <a:gdLst/>
                <a:ahLst/>
                <a:cxnLst/>
                <a:rect l="0" t="0" r="0" b="0"/>
                <a:pathLst>
                  <a:path w="12603" h="18466">
                    <a:moveTo>
                      <a:pt x="0" y="0"/>
                    </a:moveTo>
                    <a:lnTo>
                      <a:pt x="12603" y="18465"/>
                    </a:lnTo>
                  </a:path>
                </a:pathLst>
              </a:custGeom>
              <a:solidFill>
                <a:srgbClr val="6D6D6D"/>
              </a:solidFill>
              <a:ln w="970">
                <a:solidFill>
                  <a:srgbClr val="FFFFFF">
                    <a:lumMod val="95000"/>
                    <a:lumOff val="5000"/>
                  </a:srgbClr>
                </a:solidFill>
                <a:prstDash val="sysDash"/>
                <a:round/>
                <a:headEnd/>
                <a:tailEnd/>
              </a:ln>
            </p:spPr>
          </p:sp>
          <p:sp>
            <p:nvSpPr>
              <p:cNvPr id="465" name="b3">
                <a:extLst>
                  <a:ext uri="{FF2B5EF4-FFF2-40B4-BE49-F238E27FC236}">
                    <a16:creationId xmlns:a16="http://schemas.microsoft.com/office/drawing/2014/main" id="{CC512B27-F28A-4C42-9AC8-B7369690FAED}"/>
                  </a:ext>
                </a:extLst>
              </p:cNvPr>
              <p:cNvSpPr>
                <a:spLocks noChangeArrowheads="1"/>
              </p:cNvSpPr>
              <p:nvPr/>
            </p:nvSpPr>
            <p:spPr bwMode="auto">
              <a:xfrm>
                <a:off x="1238333" y="1494828"/>
                <a:ext cx="488506" cy="0"/>
              </a:xfrm>
              <a:custGeom>
                <a:avLst/>
                <a:gdLst/>
                <a:ahLst/>
                <a:cxnLst/>
                <a:rect l="0" t="0" r="0" b="0"/>
                <a:pathLst>
                  <a:path w="48851">
                    <a:moveTo>
                      <a:pt x="48850" y="0"/>
                    </a:moveTo>
                    <a:lnTo>
                      <a:pt x="0" y="0"/>
                    </a:lnTo>
                  </a:path>
                </a:pathLst>
              </a:custGeom>
              <a:solidFill>
                <a:srgbClr val="6D6D6D"/>
              </a:solidFill>
              <a:ln w="970">
                <a:solidFill>
                  <a:srgbClr val="FFFFFF">
                    <a:lumMod val="95000"/>
                    <a:lumOff val="5000"/>
                  </a:srgbClr>
                </a:solidFill>
                <a:prstDash val="sysDash"/>
                <a:round/>
                <a:headEnd/>
                <a:tailEnd/>
              </a:ln>
            </p:spPr>
          </p:sp>
          <p:sp>
            <p:nvSpPr>
              <p:cNvPr id="466" name="sep3">
                <a:extLst>
                  <a:ext uri="{FF2B5EF4-FFF2-40B4-BE49-F238E27FC236}">
                    <a16:creationId xmlns:a16="http://schemas.microsoft.com/office/drawing/2014/main" id="{A8D65726-02DE-004B-83FA-8FAB42B83E51}"/>
                  </a:ext>
                </a:extLst>
              </p:cNvPr>
              <p:cNvSpPr>
                <a:spLocks noChangeArrowheads="1"/>
              </p:cNvSpPr>
              <p:nvPr/>
            </p:nvSpPr>
            <p:spPr bwMode="auto">
              <a:xfrm>
                <a:off x="1498218" y="1493851"/>
                <a:ext cx="0" cy="191494"/>
              </a:xfrm>
              <a:custGeom>
                <a:avLst/>
                <a:gdLst/>
                <a:ahLst/>
                <a:cxnLst/>
                <a:rect l="0" t="0" r="0" b="0"/>
                <a:pathLst>
                  <a:path h="19149">
                    <a:moveTo>
                      <a:pt x="0" y="0"/>
                    </a:moveTo>
                    <a:lnTo>
                      <a:pt x="0" y="19149"/>
                    </a:lnTo>
                  </a:path>
                </a:pathLst>
              </a:custGeom>
              <a:solidFill>
                <a:srgbClr val="6D6D6D"/>
              </a:solidFill>
              <a:ln w="970">
                <a:solidFill>
                  <a:srgbClr val="FFFFFF">
                    <a:lumMod val="95000"/>
                    <a:lumOff val="5000"/>
                  </a:srgbClr>
                </a:solidFill>
                <a:prstDash val="sysDash"/>
                <a:round/>
                <a:headEnd/>
                <a:tailEnd/>
              </a:ln>
            </p:spPr>
          </p:sp>
          <p:sp>
            <p:nvSpPr>
              <p:cNvPr id="467" name="map0-delimitersBox">
                <a:extLst>
                  <a:ext uri="{FF2B5EF4-FFF2-40B4-BE49-F238E27FC236}">
                    <a16:creationId xmlns:a16="http://schemas.microsoft.com/office/drawing/2014/main" id="{F3E6C5ED-60F3-434C-A1BA-7F944805683B}"/>
                  </a:ext>
                </a:extLst>
              </p:cNvPr>
              <p:cNvSpPr>
                <a:spLocks noChangeArrowheads="1"/>
              </p:cNvSpPr>
              <p:nvPr/>
            </p:nvSpPr>
            <p:spPr bwMode="auto">
              <a:xfrm>
                <a:off x="262299" y="695632"/>
                <a:ext cx="1589598" cy="990690"/>
              </a:xfrm>
              <a:custGeom>
                <a:avLst/>
                <a:gdLst/>
                <a:ahLst/>
                <a:cxnLst/>
                <a:rect l="0" t="0" r="0" b="0"/>
                <a:pathLst>
                  <a:path w="158960" h="99069"/>
                </a:pathLst>
              </a:custGeom>
              <a:ln w="1000">
                <a:round/>
                <a:headEnd/>
                <a:tailEnd/>
              </a:ln>
            </p:spPr>
          </p:sp>
          <p:sp>
            <p:nvSpPr>
              <p:cNvPr id="468" name="map0-fr-ara">
                <a:extLst>
                  <a:ext uri="{FF2B5EF4-FFF2-40B4-BE49-F238E27FC236}">
                    <a16:creationId xmlns:a16="http://schemas.microsoft.com/office/drawing/2014/main" id="{1E817C43-66B2-CB4E-982C-481572CCB1EA}"/>
                  </a:ext>
                </a:extLst>
              </p:cNvPr>
              <p:cNvSpPr>
                <a:spLocks noChangeArrowheads="1"/>
              </p:cNvSpPr>
              <p:nvPr/>
            </p:nvSpPr>
            <p:spPr bwMode="auto">
              <a:xfrm>
                <a:off x="1055632" y="755719"/>
                <a:ext cx="628218" cy="462126"/>
              </a:xfrm>
              <a:custGeom>
                <a:avLst/>
                <a:gdLst/>
                <a:ahLst/>
                <a:cxnLst/>
                <a:rect l="0" t="0" r="0" b="0"/>
                <a:pathLst>
                  <a:path w="62822" h="46213">
                    <a:moveTo>
                      <a:pt x="10258" y="0"/>
                    </a:moveTo>
                    <a:lnTo>
                      <a:pt x="9379" y="1074"/>
                    </a:lnTo>
                    <a:lnTo>
                      <a:pt x="8890" y="1172"/>
                    </a:lnTo>
                    <a:lnTo>
                      <a:pt x="8402" y="1660"/>
                    </a:lnTo>
                    <a:lnTo>
                      <a:pt x="7816" y="977"/>
                    </a:lnTo>
                    <a:lnTo>
                      <a:pt x="6155" y="2637"/>
                    </a:lnTo>
                    <a:lnTo>
                      <a:pt x="6155" y="3614"/>
                    </a:lnTo>
                    <a:lnTo>
                      <a:pt x="6448" y="3810"/>
                    </a:lnTo>
                    <a:lnTo>
                      <a:pt x="6545" y="4298"/>
                    </a:lnTo>
                    <a:lnTo>
                      <a:pt x="5666" y="4982"/>
                    </a:lnTo>
                    <a:lnTo>
                      <a:pt x="4885" y="4787"/>
                    </a:lnTo>
                    <a:lnTo>
                      <a:pt x="3419" y="5080"/>
                    </a:lnTo>
                    <a:lnTo>
                      <a:pt x="2637" y="5959"/>
                    </a:lnTo>
                    <a:lnTo>
                      <a:pt x="2344" y="6545"/>
                    </a:lnTo>
                    <a:lnTo>
                      <a:pt x="3126" y="7620"/>
                    </a:lnTo>
                    <a:lnTo>
                      <a:pt x="3126" y="8304"/>
                    </a:lnTo>
                    <a:lnTo>
                      <a:pt x="3517" y="8890"/>
                    </a:lnTo>
                    <a:lnTo>
                      <a:pt x="3908" y="8304"/>
                    </a:lnTo>
                    <a:lnTo>
                      <a:pt x="4396" y="9183"/>
                    </a:lnTo>
                    <a:lnTo>
                      <a:pt x="5080" y="9379"/>
                    </a:lnTo>
                    <a:lnTo>
                      <a:pt x="5764" y="10942"/>
                    </a:lnTo>
                    <a:lnTo>
                      <a:pt x="5862" y="12798"/>
                    </a:lnTo>
                    <a:lnTo>
                      <a:pt x="6350" y="13385"/>
                    </a:lnTo>
                    <a:lnTo>
                      <a:pt x="6545" y="14557"/>
                    </a:lnTo>
                    <a:lnTo>
                      <a:pt x="5862" y="15045"/>
                    </a:lnTo>
                    <a:lnTo>
                      <a:pt x="5666" y="15925"/>
                    </a:lnTo>
                    <a:lnTo>
                      <a:pt x="5080" y="16316"/>
                    </a:lnTo>
                    <a:lnTo>
                      <a:pt x="3810" y="16902"/>
                    </a:lnTo>
                    <a:lnTo>
                      <a:pt x="4005" y="17488"/>
                    </a:lnTo>
                    <a:lnTo>
                      <a:pt x="5373" y="18856"/>
                    </a:lnTo>
                    <a:lnTo>
                      <a:pt x="5471" y="19735"/>
                    </a:lnTo>
                    <a:lnTo>
                      <a:pt x="4885" y="20614"/>
                    </a:lnTo>
                    <a:lnTo>
                      <a:pt x="4885" y="21494"/>
                    </a:lnTo>
                    <a:lnTo>
                      <a:pt x="5275" y="21885"/>
                    </a:lnTo>
                    <a:lnTo>
                      <a:pt x="5471" y="22959"/>
                    </a:lnTo>
                    <a:lnTo>
                      <a:pt x="5178" y="24034"/>
                    </a:lnTo>
                    <a:lnTo>
                      <a:pt x="5471" y="24718"/>
                    </a:lnTo>
                    <a:lnTo>
                      <a:pt x="5178" y="25109"/>
                    </a:lnTo>
                    <a:lnTo>
                      <a:pt x="4591" y="25109"/>
                    </a:lnTo>
                    <a:lnTo>
                      <a:pt x="3908" y="24425"/>
                    </a:lnTo>
                    <a:lnTo>
                      <a:pt x="3419" y="24132"/>
                    </a:lnTo>
                    <a:lnTo>
                      <a:pt x="3321" y="25793"/>
                    </a:lnTo>
                    <a:lnTo>
                      <a:pt x="2247" y="26477"/>
                    </a:lnTo>
                    <a:lnTo>
                      <a:pt x="1465" y="27551"/>
                    </a:lnTo>
                    <a:lnTo>
                      <a:pt x="1660" y="28626"/>
                    </a:lnTo>
                    <a:lnTo>
                      <a:pt x="1367" y="29114"/>
                    </a:lnTo>
                    <a:lnTo>
                      <a:pt x="1074" y="30091"/>
                    </a:lnTo>
                    <a:lnTo>
                      <a:pt x="683" y="30091"/>
                    </a:lnTo>
                    <a:lnTo>
                      <a:pt x="97" y="30775"/>
                    </a:lnTo>
                    <a:lnTo>
                      <a:pt x="488" y="31068"/>
                    </a:lnTo>
                    <a:lnTo>
                      <a:pt x="781" y="31655"/>
                    </a:lnTo>
                    <a:lnTo>
                      <a:pt x="0" y="32241"/>
                    </a:lnTo>
                    <a:lnTo>
                      <a:pt x="293" y="34195"/>
                    </a:lnTo>
                    <a:lnTo>
                      <a:pt x="1270" y="34977"/>
                    </a:lnTo>
                    <a:lnTo>
                      <a:pt x="586" y="36833"/>
                    </a:lnTo>
                    <a:lnTo>
                      <a:pt x="1270" y="37126"/>
                    </a:lnTo>
                    <a:lnTo>
                      <a:pt x="977" y="38103"/>
                    </a:lnTo>
                    <a:lnTo>
                      <a:pt x="1660" y="38201"/>
                    </a:lnTo>
                    <a:lnTo>
                      <a:pt x="2149" y="37419"/>
                    </a:lnTo>
                    <a:lnTo>
                      <a:pt x="3028" y="37419"/>
                    </a:lnTo>
                    <a:lnTo>
                      <a:pt x="3224" y="37614"/>
                    </a:lnTo>
                    <a:lnTo>
                      <a:pt x="5080" y="37614"/>
                    </a:lnTo>
                    <a:lnTo>
                      <a:pt x="5373" y="36931"/>
                    </a:lnTo>
                    <a:lnTo>
                      <a:pt x="5764" y="36735"/>
                    </a:lnTo>
                    <a:lnTo>
                      <a:pt x="5959" y="35367"/>
                    </a:lnTo>
                    <a:lnTo>
                      <a:pt x="6448" y="35367"/>
                    </a:lnTo>
                    <a:lnTo>
                      <a:pt x="6448" y="33902"/>
                    </a:lnTo>
                    <a:lnTo>
                      <a:pt x="8109" y="32436"/>
                    </a:lnTo>
                    <a:lnTo>
                      <a:pt x="8304" y="32729"/>
                    </a:lnTo>
                    <a:lnTo>
                      <a:pt x="8500" y="33804"/>
                    </a:lnTo>
                    <a:lnTo>
                      <a:pt x="9672" y="33609"/>
                    </a:lnTo>
                    <a:lnTo>
                      <a:pt x="9867" y="35367"/>
                    </a:lnTo>
                    <a:lnTo>
                      <a:pt x="10454" y="35367"/>
                    </a:lnTo>
                    <a:lnTo>
                      <a:pt x="10649" y="37028"/>
                    </a:lnTo>
                    <a:lnTo>
                      <a:pt x="11235" y="37712"/>
                    </a:lnTo>
                    <a:lnTo>
                      <a:pt x="12017" y="35758"/>
                    </a:lnTo>
                    <a:lnTo>
                      <a:pt x="12896" y="33022"/>
                    </a:lnTo>
                    <a:lnTo>
                      <a:pt x="13971" y="33804"/>
                    </a:lnTo>
                    <a:lnTo>
                      <a:pt x="14459" y="32729"/>
                    </a:lnTo>
                    <a:lnTo>
                      <a:pt x="16022" y="32143"/>
                    </a:lnTo>
                    <a:lnTo>
                      <a:pt x="16120" y="32143"/>
                    </a:lnTo>
                    <a:lnTo>
                      <a:pt x="17195" y="34879"/>
                    </a:lnTo>
                    <a:lnTo>
                      <a:pt x="18758" y="34390"/>
                    </a:lnTo>
                    <a:lnTo>
                      <a:pt x="18856" y="33609"/>
                    </a:lnTo>
                    <a:lnTo>
                      <a:pt x="19442" y="33609"/>
                    </a:lnTo>
                    <a:lnTo>
                      <a:pt x="19735" y="34488"/>
                    </a:lnTo>
                    <a:lnTo>
                      <a:pt x="20810" y="34195"/>
                    </a:lnTo>
                    <a:lnTo>
                      <a:pt x="22373" y="36149"/>
                    </a:lnTo>
                    <a:lnTo>
                      <a:pt x="22764" y="38396"/>
                    </a:lnTo>
                    <a:lnTo>
                      <a:pt x="23839" y="39471"/>
                    </a:lnTo>
                    <a:lnTo>
                      <a:pt x="23643" y="40741"/>
                    </a:lnTo>
                    <a:lnTo>
                      <a:pt x="24913" y="41522"/>
                    </a:lnTo>
                    <a:lnTo>
                      <a:pt x="24913" y="43281"/>
                    </a:lnTo>
                    <a:lnTo>
                      <a:pt x="25597" y="42890"/>
                    </a:lnTo>
                    <a:lnTo>
                      <a:pt x="27063" y="43867"/>
                    </a:lnTo>
                    <a:lnTo>
                      <a:pt x="27747" y="44063"/>
                    </a:lnTo>
                    <a:lnTo>
                      <a:pt x="27844" y="42890"/>
                    </a:lnTo>
                    <a:lnTo>
                      <a:pt x="28724" y="42695"/>
                    </a:lnTo>
                    <a:lnTo>
                      <a:pt x="29017" y="43672"/>
                    </a:lnTo>
                    <a:lnTo>
                      <a:pt x="29798" y="43574"/>
                    </a:lnTo>
                    <a:lnTo>
                      <a:pt x="29994" y="42597"/>
                    </a:lnTo>
                    <a:lnTo>
                      <a:pt x="31948" y="43770"/>
                    </a:lnTo>
                    <a:lnTo>
                      <a:pt x="32241" y="43086"/>
                    </a:lnTo>
                    <a:lnTo>
                      <a:pt x="33120" y="42988"/>
                    </a:lnTo>
                    <a:lnTo>
                      <a:pt x="33902" y="42890"/>
                    </a:lnTo>
                    <a:lnTo>
                      <a:pt x="34293" y="43281"/>
                    </a:lnTo>
                    <a:lnTo>
                      <a:pt x="34097" y="44454"/>
                    </a:lnTo>
                    <a:lnTo>
                      <a:pt x="34390" y="44844"/>
                    </a:lnTo>
                    <a:lnTo>
                      <a:pt x="35270" y="43867"/>
                    </a:lnTo>
                    <a:lnTo>
                      <a:pt x="36051" y="43770"/>
                    </a:lnTo>
                    <a:lnTo>
                      <a:pt x="36247" y="43379"/>
                    </a:lnTo>
                    <a:lnTo>
                      <a:pt x="35172" y="43183"/>
                    </a:lnTo>
                    <a:lnTo>
                      <a:pt x="34977" y="42109"/>
                    </a:lnTo>
                    <a:lnTo>
                      <a:pt x="35660" y="41132"/>
                    </a:lnTo>
                    <a:lnTo>
                      <a:pt x="36540" y="41034"/>
                    </a:lnTo>
                    <a:lnTo>
                      <a:pt x="37321" y="41816"/>
                    </a:lnTo>
                    <a:lnTo>
                      <a:pt x="36540" y="42988"/>
                    </a:lnTo>
                    <a:lnTo>
                      <a:pt x="36735" y="43379"/>
                    </a:lnTo>
                    <a:lnTo>
                      <a:pt x="38005" y="43574"/>
                    </a:lnTo>
                    <a:lnTo>
                      <a:pt x="38787" y="42890"/>
                    </a:lnTo>
                    <a:lnTo>
                      <a:pt x="38298" y="43770"/>
                    </a:lnTo>
                    <a:lnTo>
                      <a:pt x="38494" y="44454"/>
                    </a:lnTo>
                    <a:lnTo>
                      <a:pt x="41425" y="44747"/>
                    </a:lnTo>
                    <a:lnTo>
                      <a:pt x="41620" y="45528"/>
                    </a:lnTo>
                    <a:lnTo>
                      <a:pt x="42500" y="46212"/>
                    </a:lnTo>
                    <a:lnTo>
                      <a:pt x="43281" y="46212"/>
                    </a:lnTo>
                    <a:lnTo>
                      <a:pt x="43867" y="45724"/>
                    </a:lnTo>
                    <a:lnTo>
                      <a:pt x="44160" y="44844"/>
                    </a:lnTo>
                    <a:lnTo>
                      <a:pt x="44649" y="45235"/>
                    </a:lnTo>
                    <a:lnTo>
                      <a:pt x="45040" y="45724"/>
                    </a:lnTo>
                    <a:lnTo>
                      <a:pt x="45235" y="43477"/>
                    </a:lnTo>
                    <a:lnTo>
                      <a:pt x="44649" y="43379"/>
                    </a:lnTo>
                    <a:lnTo>
                      <a:pt x="44258" y="42597"/>
                    </a:lnTo>
                    <a:lnTo>
                      <a:pt x="42206" y="42011"/>
                    </a:lnTo>
                    <a:lnTo>
                      <a:pt x="42011" y="41034"/>
                    </a:lnTo>
                    <a:lnTo>
                      <a:pt x="42695" y="40545"/>
                    </a:lnTo>
                    <a:lnTo>
                      <a:pt x="42109" y="40057"/>
                    </a:lnTo>
                    <a:lnTo>
                      <a:pt x="42206" y="39568"/>
                    </a:lnTo>
                    <a:lnTo>
                      <a:pt x="43183" y="39666"/>
                    </a:lnTo>
                    <a:lnTo>
                      <a:pt x="44063" y="40057"/>
                    </a:lnTo>
                    <a:lnTo>
                      <a:pt x="44747" y="39275"/>
                    </a:lnTo>
                    <a:lnTo>
                      <a:pt x="44063" y="38689"/>
                    </a:lnTo>
                    <a:lnTo>
                      <a:pt x="44063" y="38005"/>
                    </a:lnTo>
                    <a:lnTo>
                      <a:pt x="44454" y="36833"/>
                    </a:lnTo>
                    <a:lnTo>
                      <a:pt x="45724" y="36735"/>
                    </a:lnTo>
                    <a:lnTo>
                      <a:pt x="46701" y="36344"/>
                    </a:lnTo>
                    <a:lnTo>
                      <a:pt x="46798" y="36051"/>
                    </a:lnTo>
                    <a:lnTo>
                      <a:pt x="46896" y="35856"/>
                    </a:lnTo>
                    <a:lnTo>
                      <a:pt x="46408" y="35660"/>
                    </a:lnTo>
                    <a:lnTo>
                      <a:pt x="46408" y="34879"/>
                    </a:lnTo>
                    <a:lnTo>
                      <a:pt x="47873" y="34879"/>
                    </a:lnTo>
                    <a:lnTo>
                      <a:pt x="48362" y="34488"/>
                    </a:lnTo>
                    <a:lnTo>
                      <a:pt x="48068" y="33902"/>
                    </a:lnTo>
                    <a:lnTo>
                      <a:pt x="48850" y="33316"/>
                    </a:lnTo>
                    <a:lnTo>
                      <a:pt x="49436" y="33511"/>
                    </a:lnTo>
                    <a:lnTo>
                      <a:pt x="50218" y="32925"/>
                    </a:lnTo>
                    <a:lnTo>
                      <a:pt x="51586" y="33120"/>
                    </a:lnTo>
                    <a:lnTo>
                      <a:pt x="52074" y="32534"/>
                    </a:lnTo>
                    <a:lnTo>
                      <a:pt x="53247" y="32632"/>
                    </a:lnTo>
                    <a:lnTo>
                      <a:pt x="53247" y="31362"/>
                    </a:lnTo>
                    <a:lnTo>
                      <a:pt x="52758" y="31068"/>
                    </a:lnTo>
                    <a:lnTo>
                      <a:pt x="52465" y="30287"/>
                    </a:lnTo>
                    <a:lnTo>
                      <a:pt x="51195" y="30189"/>
                    </a:lnTo>
                    <a:lnTo>
                      <a:pt x="51097" y="29896"/>
                    </a:lnTo>
                    <a:lnTo>
                      <a:pt x="51293" y="28626"/>
                    </a:lnTo>
                    <a:lnTo>
                      <a:pt x="51683" y="28235"/>
                    </a:lnTo>
                    <a:lnTo>
                      <a:pt x="52856" y="28137"/>
                    </a:lnTo>
                    <a:lnTo>
                      <a:pt x="53149" y="28528"/>
                    </a:lnTo>
                    <a:lnTo>
                      <a:pt x="53344" y="29310"/>
                    </a:lnTo>
                    <a:lnTo>
                      <a:pt x="54419" y="29212"/>
                    </a:lnTo>
                    <a:lnTo>
                      <a:pt x="54517" y="28333"/>
                    </a:lnTo>
                    <a:lnTo>
                      <a:pt x="55103" y="28040"/>
                    </a:lnTo>
                    <a:lnTo>
                      <a:pt x="56275" y="28137"/>
                    </a:lnTo>
                    <a:lnTo>
                      <a:pt x="58034" y="27356"/>
                    </a:lnTo>
                    <a:lnTo>
                      <a:pt x="58718" y="27844"/>
                    </a:lnTo>
                    <a:lnTo>
                      <a:pt x="59402" y="27844"/>
                    </a:lnTo>
                    <a:lnTo>
                      <a:pt x="59402" y="27063"/>
                    </a:lnTo>
                    <a:lnTo>
                      <a:pt x="60183" y="26672"/>
                    </a:lnTo>
                    <a:lnTo>
                      <a:pt x="60477" y="26281"/>
                    </a:lnTo>
                    <a:lnTo>
                      <a:pt x="62040" y="25695"/>
                    </a:lnTo>
                    <a:lnTo>
                      <a:pt x="62235" y="24620"/>
                    </a:lnTo>
                    <a:lnTo>
                      <a:pt x="61942" y="24132"/>
                    </a:lnTo>
                    <a:lnTo>
                      <a:pt x="62821" y="22764"/>
                    </a:lnTo>
                    <a:lnTo>
                      <a:pt x="62040" y="22471"/>
                    </a:lnTo>
                    <a:lnTo>
                      <a:pt x="61747" y="21591"/>
                    </a:lnTo>
                    <a:lnTo>
                      <a:pt x="60183" y="20614"/>
                    </a:lnTo>
                    <a:lnTo>
                      <a:pt x="60086" y="18465"/>
                    </a:lnTo>
                    <a:lnTo>
                      <a:pt x="58913" y="18563"/>
                    </a:lnTo>
                    <a:lnTo>
                      <a:pt x="57936" y="17488"/>
                    </a:lnTo>
                    <a:lnTo>
                      <a:pt x="58034" y="15436"/>
                    </a:lnTo>
                    <a:lnTo>
                      <a:pt x="60086" y="14655"/>
                    </a:lnTo>
                    <a:lnTo>
                      <a:pt x="60281" y="13971"/>
                    </a:lnTo>
                    <a:lnTo>
                      <a:pt x="60183" y="12701"/>
                    </a:lnTo>
                    <a:lnTo>
                      <a:pt x="58913" y="11333"/>
                    </a:lnTo>
                    <a:lnTo>
                      <a:pt x="58522" y="11528"/>
                    </a:lnTo>
                    <a:lnTo>
                      <a:pt x="58522" y="10063"/>
                    </a:lnTo>
                    <a:lnTo>
                      <a:pt x="57350" y="9574"/>
                    </a:lnTo>
                    <a:lnTo>
                      <a:pt x="57252" y="9086"/>
                    </a:lnTo>
                    <a:lnTo>
                      <a:pt x="57936" y="8402"/>
                    </a:lnTo>
                    <a:lnTo>
                      <a:pt x="57936" y="7522"/>
                    </a:lnTo>
                    <a:lnTo>
                      <a:pt x="56862" y="6350"/>
                    </a:lnTo>
                    <a:lnTo>
                      <a:pt x="56764" y="5568"/>
                    </a:lnTo>
                    <a:lnTo>
                      <a:pt x="54712" y="5568"/>
                    </a:lnTo>
                    <a:lnTo>
                      <a:pt x="53344" y="5862"/>
                    </a:lnTo>
                    <a:lnTo>
                      <a:pt x="51977" y="6936"/>
                    </a:lnTo>
                    <a:lnTo>
                      <a:pt x="51683" y="6350"/>
                    </a:lnTo>
                    <a:lnTo>
                      <a:pt x="51000" y="6448"/>
                    </a:lnTo>
                    <a:lnTo>
                      <a:pt x="50413" y="7718"/>
                    </a:lnTo>
                    <a:lnTo>
                      <a:pt x="50511" y="8304"/>
                    </a:lnTo>
                    <a:lnTo>
                      <a:pt x="51097" y="8890"/>
                    </a:lnTo>
                    <a:lnTo>
                      <a:pt x="49925" y="9672"/>
                    </a:lnTo>
                    <a:lnTo>
                      <a:pt x="49143" y="10356"/>
                    </a:lnTo>
                    <a:lnTo>
                      <a:pt x="47775" y="10356"/>
                    </a:lnTo>
                    <a:lnTo>
                      <a:pt x="47091" y="10356"/>
                    </a:lnTo>
                    <a:lnTo>
                      <a:pt x="47091" y="9183"/>
                    </a:lnTo>
                    <a:lnTo>
                      <a:pt x="47873" y="8793"/>
                    </a:lnTo>
                    <a:lnTo>
                      <a:pt x="48948" y="8695"/>
                    </a:lnTo>
                    <a:lnTo>
                      <a:pt x="48948" y="8109"/>
                    </a:lnTo>
                    <a:lnTo>
                      <a:pt x="48655" y="7816"/>
                    </a:lnTo>
                    <a:lnTo>
                      <a:pt x="49534" y="6643"/>
                    </a:lnTo>
                    <a:lnTo>
                      <a:pt x="49436" y="6350"/>
                    </a:lnTo>
                    <a:lnTo>
                      <a:pt x="48362" y="5764"/>
                    </a:lnTo>
                    <a:lnTo>
                      <a:pt x="45919" y="8500"/>
                    </a:lnTo>
                    <a:lnTo>
                      <a:pt x="44160" y="8500"/>
                    </a:lnTo>
                    <a:lnTo>
                      <a:pt x="44160" y="7816"/>
                    </a:lnTo>
                    <a:lnTo>
                      <a:pt x="43183" y="7327"/>
                    </a:lnTo>
                    <a:lnTo>
                      <a:pt x="42011" y="8597"/>
                    </a:lnTo>
                    <a:lnTo>
                      <a:pt x="41132" y="8695"/>
                    </a:lnTo>
                    <a:lnTo>
                      <a:pt x="41132" y="7816"/>
                    </a:lnTo>
                    <a:lnTo>
                      <a:pt x="40350" y="7522"/>
                    </a:lnTo>
                    <a:lnTo>
                      <a:pt x="39178" y="5862"/>
                    </a:lnTo>
                    <a:lnTo>
                      <a:pt x="38103" y="5373"/>
                    </a:lnTo>
                    <a:lnTo>
                      <a:pt x="37712" y="4591"/>
                    </a:lnTo>
                    <a:lnTo>
                      <a:pt x="37126" y="4494"/>
                    </a:lnTo>
                    <a:lnTo>
                      <a:pt x="36540" y="4982"/>
                    </a:lnTo>
                    <a:lnTo>
                      <a:pt x="36051" y="5080"/>
                    </a:lnTo>
                    <a:lnTo>
                      <a:pt x="35367" y="4494"/>
                    </a:lnTo>
                    <a:lnTo>
                      <a:pt x="34683" y="4591"/>
                    </a:lnTo>
                    <a:lnTo>
                      <a:pt x="34293" y="5373"/>
                    </a:lnTo>
                    <a:lnTo>
                      <a:pt x="33218" y="9770"/>
                    </a:lnTo>
                    <a:lnTo>
                      <a:pt x="33022" y="10160"/>
                    </a:lnTo>
                    <a:lnTo>
                      <a:pt x="32827" y="10649"/>
                    </a:lnTo>
                    <a:lnTo>
                      <a:pt x="32339" y="10551"/>
                    </a:lnTo>
                    <a:lnTo>
                      <a:pt x="32143" y="9379"/>
                    </a:lnTo>
                    <a:lnTo>
                      <a:pt x="31850" y="8402"/>
                    </a:lnTo>
                    <a:lnTo>
                      <a:pt x="31166" y="8500"/>
                    </a:lnTo>
                    <a:lnTo>
                      <a:pt x="30580" y="8988"/>
                    </a:lnTo>
                    <a:lnTo>
                      <a:pt x="30287" y="8500"/>
                    </a:lnTo>
                    <a:lnTo>
                      <a:pt x="29701" y="8988"/>
                    </a:lnTo>
                    <a:lnTo>
                      <a:pt x="29017" y="8500"/>
                    </a:lnTo>
                    <a:lnTo>
                      <a:pt x="28333" y="8500"/>
                    </a:lnTo>
                    <a:lnTo>
                      <a:pt x="28137" y="8695"/>
                    </a:lnTo>
                    <a:lnTo>
                      <a:pt x="28040" y="9379"/>
                    </a:lnTo>
                    <a:lnTo>
                      <a:pt x="27747" y="10649"/>
                    </a:lnTo>
                    <a:lnTo>
                      <a:pt x="27063" y="10649"/>
                    </a:lnTo>
                    <a:lnTo>
                      <a:pt x="26672" y="11137"/>
                    </a:lnTo>
                    <a:lnTo>
                      <a:pt x="26281" y="10747"/>
                    </a:lnTo>
                    <a:lnTo>
                      <a:pt x="24327" y="10454"/>
                    </a:lnTo>
                    <a:lnTo>
                      <a:pt x="23643" y="10844"/>
                    </a:lnTo>
                    <a:lnTo>
                      <a:pt x="23155" y="10844"/>
                    </a:lnTo>
                    <a:lnTo>
                      <a:pt x="23057" y="10454"/>
                    </a:lnTo>
                    <a:lnTo>
                      <a:pt x="22080" y="10258"/>
                    </a:lnTo>
                    <a:lnTo>
                      <a:pt x="22080" y="9281"/>
                    </a:lnTo>
                    <a:lnTo>
                      <a:pt x="21885" y="9281"/>
                    </a:lnTo>
                    <a:lnTo>
                      <a:pt x="23155" y="8206"/>
                    </a:lnTo>
                    <a:lnTo>
                      <a:pt x="23155" y="5862"/>
                    </a:lnTo>
                    <a:lnTo>
                      <a:pt x="22764" y="5275"/>
                    </a:lnTo>
                    <a:lnTo>
                      <a:pt x="21787" y="5275"/>
                    </a:lnTo>
                    <a:lnTo>
                      <a:pt x="21396" y="4787"/>
                    </a:lnTo>
                    <a:lnTo>
                      <a:pt x="20419" y="4787"/>
                    </a:lnTo>
                    <a:lnTo>
                      <a:pt x="20126" y="4396"/>
                    </a:lnTo>
                    <a:lnTo>
                      <a:pt x="20126" y="3517"/>
                    </a:lnTo>
                    <a:lnTo>
                      <a:pt x="18954" y="1270"/>
                    </a:lnTo>
                    <a:lnTo>
                      <a:pt x="18270" y="879"/>
                    </a:lnTo>
                    <a:lnTo>
                      <a:pt x="17195" y="2442"/>
                    </a:lnTo>
                    <a:lnTo>
                      <a:pt x="16706" y="2540"/>
                    </a:lnTo>
                    <a:lnTo>
                      <a:pt x="16511" y="1758"/>
                    </a:lnTo>
                    <a:lnTo>
                      <a:pt x="15925" y="1465"/>
                    </a:lnTo>
                    <a:lnTo>
                      <a:pt x="15729" y="1954"/>
                    </a:lnTo>
                    <a:lnTo>
                      <a:pt x="14850" y="1954"/>
                    </a:lnTo>
                    <a:lnTo>
                      <a:pt x="14655" y="1465"/>
                    </a:lnTo>
                    <a:lnTo>
                      <a:pt x="14068" y="1758"/>
                    </a:lnTo>
                    <a:lnTo>
                      <a:pt x="13482" y="2149"/>
                    </a:lnTo>
                    <a:lnTo>
                      <a:pt x="12701" y="1367"/>
                    </a:lnTo>
                    <a:lnTo>
                      <a:pt x="11724" y="879"/>
                    </a:lnTo>
                    <a:lnTo>
                      <a:pt x="11626" y="97"/>
                    </a:lnTo>
                    <a:close/>
                    <a:moveTo>
                      <a:pt x="21885" y="9281"/>
                    </a:moveTo>
                    <a:lnTo>
                      <a:pt x="21885" y="9281"/>
                    </a:lnTo>
                    <a:close/>
                    <a:moveTo>
                      <a:pt x="35367" y="4494"/>
                    </a:moveTo>
                    <a:lnTo>
                      <a:pt x="35367" y="4494"/>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469" name="map0-fr-araBox">
                <a:extLst>
                  <a:ext uri="{FF2B5EF4-FFF2-40B4-BE49-F238E27FC236}">
                    <a16:creationId xmlns:a16="http://schemas.microsoft.com/office/drawing/2014/main" id="{2FF1293E-59BC-D345-BD71-EC4FF19E2D50}"/>
                  </a:ext>
                </a:extLst>
              </p:cNvPr>
              <p:cNvSpPr>
                <a:spLocks noChangeArrowheads="1"/>
              </p:cNvSpPr>
              <p:nvPr/>
            </p:nvSpPr>
            <p:spPr bwMode="auto">
              <a:xfrm>
                <a:off x="1055632" y="773793"/>
                <a:ext cx="628218" cy="462126"/>
              </a:xfrm>
              <a:custGeom>
                <a:avLst/>
                <a:gdLst/>
                <a:ahLst/>
                <a:cxnLst/>
                <a:rect l="0" t="0" r="0" b="0"/>
                <a:pathLst>
                  <a:path w="62822" h="46213"/>
                </a:pathLst>
              </a:custGeom>
              <a:ln w="1000">
                <a:round/>
                <a:headEnd/>
                <a:tailEnd/>
              </a:ln>
            </p:spPr>
          </p:sp>
          <p:sp>
            <p:nvSpPr>
              <p:cNvPr id="470" name="map0-fr-bfc">
                <a:extLst>
                  <a:ext uri="{FF2B5EF4-FFF2-40B4-BE49-F238E27FC236}">
                    <a16:creationId xmlns:a16="http://schemas.microsoft.com/office/drawing/2014/main" id="{36E38EE8-96CC-DE4E-AC6B-61DF1811E22F}"/>
                  </a:ext>
                </a:extLst>
              </p:cNvPr>
              <p:cNvSpPr>
                <a:spLocks noChangeArrowheads="1"/>
              </p:cNvSpPr>
              <p:nvPr/>
            </p:nvSpPr>
            <p:spPr bwMode="auto">
              <a:xfrm>
                <a:off x="1147471" y="476294"/>
                <a:ext cx="507069" cy="390805"/>
              </a:xfrm>
              <a:custGeom>
                <a:avLst/>
                <a:gdLst/>
                <a:ahLst/>
                <a:cxnLst/>
                <a:rect l="0" t="0" r="0" b="0"/>
                <a:pathLst>
                  <a:path w="50707" h="39080">
                    <a:moveTo>
                      <a:pt x="6155" y="0"/>
                    </a:moveTo>
                    <a:lnTo>
                      <a:pt x="5666" y="488"/>
                    </a:lnTo>
                    <a:lnTo>
                      <a:pt x="3321" y="293"/>
                    </a:lnTo>
                    <a:lnTo>
                      <a:pt x="2247" y="879"/>
                    </a:lnTo>
                    <a:lnTo>
                      <a:pt x="1856" y="1758"/>
                    </a:lnTo>
                    <a:lnTo>
                      <a:pt x="2344" y="2344"/>
                    </a:lnTo>
                    <a:lnTo>
                      <a:pt x="1563" y="3126"/>
                    </a:lnTo>
                    <a:lnTo>
                      <a:pt x="1074" y="3810"/>
                    </a:lnTo>
                    <a:lnTo>
                      <a:pt x="2149" y="4885"/>
                    </a:lnTo>
                    <a:lnTo>
                      <a:pt x="2442" y="5862"/>
                    </a:lnTo>
                    <a:lnTo>
                      <a:pt x="3224" y="6643"/>
                    </a:lnTo>
                    <a:lnTo>
                      <a:pt x="3224" y="7718"/>
                    </a:lnTo>
                    <a:lnTo>
                      <a:pt x="1660" y="9086"/>
                    </a:lnTo>
                    <a:lnTo>
                      <a:pt x="2149" y="9672"/>
                    </a:lnTo>
                    <a:lnTo>
                      <a:pt x="2149" y="10551"/>
                    </a:lnTo>
                    <a:lnTo>
                      <a:pt x="1270" y="11137"/>
                    </a:lnTo>
                    <a:lnTo>
                      <a:pt x="0" y="11137"/>
                    </a:lnTo>
                    <a:lnTo>
                      <a:pt x="195" y="11821"/>
                    </a:lnTo>
                    <a:lnTo>
                      <a:pt x="977" y="12896"/>
                    </a:lnTo>
                    <a:lnTo>
                      <a:pt x="1367" y="14557"/>
                    </a:lnTo>
                    <a:lnTo>
                      <a:pt x="977" y="14655"/>
                    </a:lnTo>
                    <a:lnTo>
                      <a:pt x="195" y="14948"/>
                    </a:lnTo>
                    <a:lnTo>
                      <a:pt x="195" y="15436"/>
                    </a:lnTo>
                    <a:lnTo>
                      <a:pt x="977" y="16316"/>
                    </a:lnTo>
                    <a:lnTo>
                      <a:pt x="977" y="17488"/>
                    </a:lnTo>
                    <a:lnTo>
                      <a:pt x="390" y="18270"/>
                    </a:lnTo>
                    <a:lnTo>
                      <a:pt x="586" y="18954"/>
                    </a:lnTo>
                    <a:lnTo>
                      <a:pt x="1660" y="19833"/>
                    </a:lnTo>
                    <a:lnTo>
                      <a:pt x="1758" y="20614"/>
                    </a:lnTo>
                    <a:lnTo>
                      <a:pt x="2344" y="21885"/>
                    </a:lnTo>
                    <a:lnTo>
                      <a:pt x="2149" y="23350"/>
                    </a:lnTo>
                    <a:lnTo>
                      <a:pt x="2833" y="24034"/>
                    </a:lnTo>
                    <a:lnTo>
                      <a:pt x="2637" y="26379"/>
                    </a:lnTo>
                    <a:lnTo>
                      <a:pt x="2931" y="26867"/>
                    </a:lnTo>
                    <a:lnTo>
                      <a:pt x="2442" y="28431"/>
                    </a:lnTo>
                    <a:lnTo>
                      <a:pt x="2540" y="28821"/>
                    </a:lnTo>
                    <a:lnTo>
                      <a:pt x="3517" y="29310"/>
                    </a:lnTo>
                    <a:lnTo>
                      <a:pt x="4298" y="30091"/>
                    </a:lnTo>
                    <a:lnTo>
                      <a:pt x="4885" y="29701"/>
                    </a:lnTo>
                    <a:lnTo>
                      <a:pt x="5471" y="29408"/>
                    </a:lnTo>
                    <a:lnTo>
                      <a:pt x="5666" y="29896"/>
                    </a:lnTo>
                    <a:lnTo>
                      <a:pt x="6545" y="29896"/>
                    </a:lnTo>
                    <a:lnTo>
                      <a:pt x="6741" y="29408"/>
                    </a:lnTo>
                    <a:lnTo>
                      <a:pt x="7229" y="29701"/>
                    </a:lnTo>
                    <a:lnTo>
                      <a:pt x="7522" y="30482"/>
                    </a:lnTo>
                    <a:lnTo>
                      <a:pt x="8011" y="30385"/>
                    </a:lnTo>
                    <a:lnTo>
                      <a:pt x="9086" y="28821"/>
                    </a:lnTo>
                    <a:lnTo>
                      <a:pt x="9770" y="29212"/>
                    </a:lnTo>
                    <a:lnTo>
                      <a:pt x="10942" y="31459"/>
                    </a:lnTo>
                    <a:lnTo>
                      <a:pt x="10942" y="32339"/>
                    </a:lnTo>
                    <a:lnTo>
                      <a:pt x="11235" y="32729"/>
                    </a:lnTo>
                    <a:lnTo>
                      <a:pt x="12212" y="32729"/>
                    </a:lnTo>
                    <a:lnTo>
                      <a:pt x="12603" y="33218"/>
                    </a:lnTo>
                    <a:lnTo>
                      <a:pt x="13580" y="33218"/>
                    </a:lnTo>
                    <a:lnTo>
                      <a:pt x="13971" y="33804"/>
                    </a:lnTo>
                    <a:lnTo>
                      <a:pt x="13873" y="36149"/>
                    </a:lnTo>
                    <a:lnTo>
                      <a:pt x="12603" y="37126"/>
                    </a:lnTo>
                    <a:lnTo>
                      <a:pt x="12896" y="37224"/>
                    </a:lnTo>
                    <a:lnTo>
                      <a:pt x="12896" y="38201"/>
                    </a:lnTo>
                    <a:lnTo>
                      <a:pt x="13873" y="38396"/>
                    </a:lnTo>
                    <a:lnTo>
                      <a:pt x="13971" y="38787"/>
                    </a:lnTo>
                    <a:lnTo>
                      <a:pt x="14459" y="38787"/>
                    </a:lnTo>
                    <a:lnTo>
                      <a:pt x="15143" y="38396"/>
                    </a:lnTo>
                    <a:lnTo>
                      <a:pt x="17097" y="38689"/>
                    </a:lnTo>
                    <a:lnTo>
                      <a:pt x="17488" y="39080"/>
                    </a:lnTo>
                    <a:lnTo>
                      <a:pt x="17977" y="38591"/>
                    </a:lnTo>
                    <a:lnTo>
                      <a:pt x="18660" y="38591"/>
                    </a:lnTo>
                    <a:lnTo>
                      <a:pt x="18954" y="36637"/>
                    </a:lnTo>
                    <a:lnTo>
                      <a:pt x="19247" y="36442"/>
                    </a:lnTo>
                    <a:lnTo>
                      <a:pt x="19833" y="36442"/>
                    </a:lnTo>
                    <a:lnTo>
                      <a:pt x="20517" y="36931"/>
                    </a:lnTo>
                    <a:lnTo>
                      <a:pt x="21103" y="36442"/>
                    </a:lnTo>
                    <a:lnTo>
                      <a:pt x="21396" y="36931"/>
                    </a:lnTo>
                    <a:lnTo>
                      <a:pt x="21982" y="36442"/>
                    </a:lnTo>
                    <a:lnTo>
                      <a:pt x="22666" y="36344"/>
                    </a:lnTo>
                    <a:lnTo>
                      <a:pt x="22959" y="37321"/>
                    </a:lnTo>
                    <a:lnTo>
                      <a:pt x="23155" y="38494"/>
                    </a:lnTo>
                    <a:lnTo>
                      <a:pt x="23643" y="38591"/>
                    </a:lnTo>
                    <a:lnTo>
                      <a:pt x="24034" y="37712"/>
                    </a:lnTo>
                    <a:lnTo>
                      <a:pt x="25109" y="33316"/>
                    </a:lnTo>
                    <a:lnTo>
                      <a:pt x="25500" y="32534"/>
                    </a:lnTo>
                    <a:lnTo>
                      <a:pt x="26183" y="32436"/>
                    </a:lnTo>
                    <a:lnTo>
                      <a:pt x="26867" y="33022"/>
                    </a:lnTo>
                    <a:lnTo>
                      <a:pt x="27356" y="32925"/>
                    </a:lnTo>
                    <a:lnTo>
                      <a:pt x="27942" y="32436"/>
                    </a:lnTo>
                    <a:lnTo>
                      <a:pt x="28528" y="32534"/>
                    </a:lnTo>
                    <a:lnTo>
                      <a:pt x="28919" y="33316"/>
                    </a:lnTo>
                    <a:lnTo>
                      <a:pt x="29212" y="33511"/>
                    </a:lnTo>
                    <a:lnTo>
                      <a:pt x="29994" y="33804"/>
                    </a:lnTo>
                    <a:lnTo>
                      <a:pt x="31166" y="35465"/>
                    </a:lnTo>
                    <a:lnTo>
                      <a:pt x="31948" y="35758"/>
                    </a:lnTo>
                    <a:lnTo>
                      <a:pt x="31948" y="36637"/>
                    </a:lnTo>
                    <a:lnTo>
                      <a:pt x="32925" y="36540"/>
                    </a:lnTo>
                    <a:lnTo>
                      <a:pt x="34000" y="35270"/>
                    </a:lnTo>
                    <a:lnTo>
                      <a:pt x="34977" y="35758"/>
                    </a:lnTo>
                    <a:lnTo>
                      <a:pt x="34977" y="36442"/>
                    </a:lnTo>
                    <a:lnTo>
                      <a:pt x="36735" y="36442"/>
                    </a:lnTo>
                    <a:lnTo>
                      <a:pt x="39178" y="33706"/>
                    </a:lnTo>
                    <a:lnTo>
                      <a:pt x="39178" y="33706"/>
                    </a:lnTo>
                    <a:lnTo>
                      <a:pt x="39178" y="32436"/>
                    </a:lnTo>
                    <a:lnTo>
                      <a:pt x="40155" y="31362"/>
                    </a:lnTo>
                    <a:lnTo>
                      <a:pt x="39568" y="31068"/>
                    </a:lnTo>
                    <a:lnTo>
                      <a:pt x="39568" y="30678"/>
                    </a:lnTo>
                    <a:lnTo>
                      <a:pt x="43281" y="27160"/>
                    </a:lnTo>
                    <a:lnTo>
                      <a:pt x="43183" y="24327"/>
                    </a:lnTo>
                    <a:lnTo>
                      <a:pt x="44454" y="23643"/>
                    </a:lnTo>
                    <a:lnTo>
                      <a:pt x="45431" y="23252"/>
                    </a:lnTo>
                    <a:lnTo>
                      <a:pt x="46212" y="22471"/>
                    </a:lnTo>
                    <a:lnTo>
                      <a:pt x="46310" y="21298"/>
                    </a:lnTo>
                    <a:lnTo>
                      <a:pt x="47091" y="20908"/>
                    </a:lnTo>
                    <a:lnTo>
                      <a:pt x="49045" y="18660"/>
                    </a:lnTo>
                    <a:lnTo>
                      <a:pt x="48752" y="17879"/>
                    </a:lnTo>
                    <a:lnTo>
                      <a:pt x="49436" y="17586"/>
                    </a:lnTo>
                    <a:lnTo>
                      <a:pt x="50218" y="16609"/>
                    </a:lnTo>
                    <a:lnTo>
                      <a:pt x="49827" y="16218"/>
                    </a:lnTo>
                    <a:lnTo>
                      <a:pt x="48362" y="16511"/>
                    </a:lnTo>
                    <a:lnTo>
                      <a:pt x="48264" y="16316"/>
                    </a:lnTo>
                    <a:lnTo>
                      <a:pt x="49632" y="14752"/>
                    </a:lnTo>
                    <a:lnTo>
                      <a:pt x="49827" y="14459"/>
                    </a:lnTo>
                    <a:lnTo>
                      <a:pt x="50706" y="14362"/>
                    </a:lnTo>
                    <a:lnTo>
                      <a:pt x="50218" y="12408"/>
                    </a:lnTo>
                    <a:lnTo>
                      <a:pt x="49339" y="12603"/>
                    </a:lnTo>
                    <a:lnTo>
                      <a:pt x="49241" y="11821"/>
                    </a:lnTo>
                    <a:lnTo>
                      <a:pt x="49534" y="11235"/>
                    </a:lnTo>
                    <a:lnTo>
                      <a:pt x="49632" y="10551"/>
                    </a:lnTo>
                    <a:lnTo>
                      <a:pt x="49436" y="10160"/>
                    </a:lnTo>
                    <a:lnTo>
                      <a:pt x="48362" y="9281"/>
                    </a:lnTo>
                    <a:lnTo>
                      <a:pt x="47385" y="9281"/>
                    </a:lnTo>
                    <a:lnTo>
                      <a:pt x="47091" y="8890"/>
                    </a:lnTo>
                    <a:lnTo>
                      <a:pt x="45235" y="7718"/>
                    </a:lnTo>
                    <a:lnTo>
                      <a:pt x="44160" y="6741"/>
                    </a:lnTo>
                    <a:lnTo>
                      <a:pt x="43672" y="7034"/>
                    </a:lnTo>
                    <a:lnTo>
                      <a:pt x="43574" y="7425"/>
                    </a:lnTo>
                    <a:lnTo>
                      <a:pt x="43086" y="7620"/>
                    </a:lnTo>
                    <a:lnTo>
                      <a:pt x="42793" y="7620"/>
                    </a:lnTo>
                    <a:lnTo>
                      <a:pt x="41913" y="6643"/>
                    </a:lnTo>
                    <a:lnTo>
                      <a:pt x="40643" y="6643"/>
                    </a:lnTo>
                    <a:lnTo>
                      <a:pt x="40057" y="7034"/>
                    </a:lnTo>
                    <a:lnTo>
                      <a:pt x="39568" y="7132"/>
                    </a:lnTo>
                    <a:lnTo>
                      <a:pt x="38787" y="6545"/>
                    </a:lnTo>
                    <a:lnTo>
                      <a:pt x="38885" y="5862"/>
                    </a:lnTo>
                    <a:lnTo>
                      <a:pt x="38591" y="5666"/>
                    </a:lnTo>
                    <a:lnTo>
                      <a:pt x="37419" y="5862"/>
                    </a:lnTo>
                    <a:lnTo>
                      <a:pt x="37224" y="6448"/>
                    </a:lnTo>
                    <a:lnTo>
                      <a:pt x="36637" y="6839"/>
                    </a:lnTo>
                    <a:lnTo>
                      <a:pt x="36247" y="6350"/>
                    </a:lnTo>
                    <a:lnTo>
                      <a:pt x="35954" y="6545"/>
                    </a:lnTo>
                    <a:lnTo>
                      <a:pt x="36149" y="6936"/>
                    </a:lnTo>
                    <a:lnTo>
                      <a:pt x="35563" y="7229"/>
                    </a:lnTo>
                    <a:lnTo>
                      <a:pt x="35758" y="7718"/>
                    </a:lnTo>
                    <a:lnTo>
                      <a:pt x="35074" y="8011"/>
                    </a:lnTo>
                    <a:lnTo>
                      <a:pt x="35074" y="8793"/>
                    </a:lnTo>
                    <a:lnTo>
                      <a:pt x="34195" y="8793"/>
                    </a:lnTo>
                    <a:lnTo>
                      <a:pt x="34195" y="9281"/>
                    </a:lnTo>
                    <a:lnTo>
                      <a:pt x="33316" y="9379"/>
                    </a:lnTo>
                    <a:lnTo>
                      <a:pt x="33413" y="10160"/>
                    </a:lnTo>
                    <a:lnTo>
                      <a:pt x="34000" y="10160"/>
                    </a:lnTo>
                    <a:lnTo>
                      <a:pt x="33609" y="10551"/>
                    </a:lnTo>
                    <a:lnTo>
                      <a:pt x="33413" y="11724"/>
                    </a:lnTo>
                    <a:lnTo>
                      <a:pt x="32925" y="11724"/>
                    </a:lnTo>
                    <a:lnTo>
                      <a:pt x="32045" y="12114"/>
                    </a:lnTo>
                    <a:lnTo>
                      <a:pt x="31068" y="11724"/>
                    </a:lnTo>
                    <a:lnTo>
                      <a:pt x="30189" y="12114"/>
                    </a:lnTo>
                    <a:lnTo>
                      <a:pt x="30189" y="12701"/>
                    </a:lnTo>
                    <a:lnTo>
                      <a:pt x="29896" y="13287"/>
                    </a:lnTo>
                    <a:lnTo>
                      <a:pt x="28626" y="13678"/>
                    </a:lnTo>
                    <a:lnTo>
                      <a:pt x="27551" y="12114"/>
                    </a:lnTo>
                    <a:lnTo>
                      <a:pt x="26965" y="12408"/>
                    </a:lnTo>
                    <a:lnTo>
                      <a:pt x="26281" y="12408"/>
                    </a:lnTo>
                    <a:lnTo>
                      <a:pt x="25988" y="11919"/>
                    </a:lnTo>
                    <a:lnTo>
                      <a:pt x="25109" y="11919"/>
                    </a:lnTo>
                    <a:lnTo>
                      <a:pt x="25011" y="10942"/>
                    </a:lnTo>
                    <a:lnTo>
                      <a:pt x="24425" y="10551"/>
                    </a:lnTo>
                    <a:lnTo>
                      <a:pt x="25206" y="9770"/>
                    </a:lnTo>
                    <a:lnTo>
                      <a:pt x="23839" y="7816"/>
                    </a:lnTo>
                    <a:lnTo>
                      <a:pt x="22764" y="6741"/>
                    </a:lnTo>
                    <a:lnTo>
                      <a:pt x="21787" y="6155"/>
                    </a:lnTo>
                    <a:lnTo>
                      <a:pt x="20126" y="6155"/>
                    </a:lnTo>
                    <a:lnTo>
                      <a:pt x="19931" y="6936"/>
                    </a:lnTo>
                    <a:lnTo>
                      <a:pt x="19149" y="7425"/>
                    </a:lnTo>
                    <a:lnTo>
                      <a:pt x="17195" y="7425"/>
                    </a:lnTo>
                    <a:lnTo>
                      <a:pt x="16902" y="8109"/>
                    </a:lnTo>
                    <a:lnTo>
                      <a:pt x="16413" y="8011"/>
                    </a:lnTo>
                    <a:lnTo>
                      <a:pt x="16120" y="7425"/>
                    </a:lnTo>
                    <a:lnTo>
                      <a:pt x="14948" y="8011"/>
                    </a:lnTo>
                    <a:lnTo>
                      <a:pt x="12505" y="7816"/>
                    </a:lnTo>
                    <a:lnTo>
                      <a:pt x="11528" y="6350"/>
                    </a:lnTo>
                    <a:lnTo>
                      <a:pt x="11431" y="5178"/>
                    </a:lnTo>
                    <a:lnTo>
                      <a:pt x="10454" y="4103"/>
                    </a:lnTo>
                    <a:lnTo>
                      <a:pt x="9867" y="4494"/>
                    </a:lnTo>
                    <a:lnTo>
                      <a:pt x="8793" y="3712"/>
                    </a:lnTo>
                    <a:lnTo>
                      <a:pt x="8890" y="2051"/>
                    </a:lnTo>
                    <a:lnTo>
                      <a:pt x="7425" y="390"/>
                    </a:lnTo>
                    <a:lnTo>
                      <a:pt x="6643" y="390"/>
                    </a:lnTo>
                    <a:lnTo>
                      <a:pt x="6252"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471" name="map0-fr-bfcBox">
                <a:extLst>
                  <a:ext uri="{FF2B5EF4-FFF2-40B4-BE49-F238E27FC236}">
                    <a16:creationId xmlns:a16="http://schemas.microsoft.com/office/drawing/2014/main" id="{435E10A5-4481-A148-87B7-81658F4B7A7B}"/>
                  </a:ext>
                </a:extLst>
              </p:cNvPr>
              <p:cNvSpPr>
                <a:spLocks noChangeArrowheads="1"/>
              </p:cNvSpPr>
              <p:nvPr/>
            </p:nvSpPr>
            <p:spPr bwMode="auto">
              <a:xfrm>
                <a:off x="1147471" y="494368"/>
                <a:ext cx="506092" cy="390805"/>
              </a:xfrm>
              <a:custGeom>
                <a:avLst/>
                <a:gdLst/>
                <a:ahLst/>
                <a:cxnLst/>
                <a:rect l="0" t="0" r="0" b="0"/>
                <a:pathLst>
                  <a:path w="50609" h="39080"/>
                </a:pathLst>
              </a:custGeom>
              <a:ln w="1000">
                <a:round/>
                <a:headEnd/>
                <a:tailEnd/>
              </a:ln>
            </p:spPr>
          </p:sp>
          <p:sp>
            <p:nvSpPr>
              <p:cNvPr id="472" name="map0-fr-bre">
                <a:extLst>
                  <a:ext uri="{FF2B5EF4-FFF2-40B4-BE49-F238E27FC236}">
                    <a16:creationId xmlns:a16="http://schemas.microsoft.com/office/drawing/2014/main" id="{CA2A4D89-DB37-4643-8F61-B2712ED9013F}"/>
                  </a:ext>
                </a:extLst>
              </p:cNvPr>
              <p:cNvSpPr>
                <a:spLocks noChangeArrowheads="1"/>
              </p:cNvSpPr>
              <p:nvPr/>
            </p:nvSpPr>
            <p:spPr bwMode="auto">
              <a:xfrm>
                <a:off x="255460" y="371754"/>
                <a:ext cx="437701" cy="255000"/>
              </a:xfrm>
              <a:custGeom>
                <a:avLst/>
                <a:gdLst/>
                <a:ahLst/>
                <a:cxnLst/>
                <a:rect l="0" t="0" r="0" b="0"/>
                <a:pathLst>
                  <a:path w="43770" h="25500">
                    <a:moveTo>
                      <a:pt x="18856" y="0"/>
                    </a:moveTo>
                    <a:lnTo>
                      <a:pt x="18367" y="390"/>
                    </a:lnTo>
                    <a:lnTo>
                      <a:pt x="17000" y="586"/>
                    </a:lnTo>
                    <a:lnTo>
                      <a:pt x="16609" y="977"/>
                    </a:lnTo>
                    <a:lnTo>
                      <a:pt x="15729" y="293"/>
                    </a:lnTo>
                    <a:lnTo>
                      <a:pt x="14459" y="1172"/>
                    </a:lnTo>
                    <a:lnTo>
                      <a:pt x="14948" y="1758"/>
                    </a:lnTo>
                    <a:lnTo>
                      <a:pt x="14068" y="2931"/>
                    </a:lnTo>
                    <a:lnTo>
                      <a:pt x="12994" y="2344"/>
                    </a:lnTo>
                    <a:lnTo>
                      <a:pt x="11333" y="2344"/>
                    </a:lnTo>
                    <a:lnTo>
                      <a:pt x="11333" y="3614"/>
                    </a:lnTo>
                    <a:lnTo>
                      <a:pt x="10844" y="3614"/>
                    </a:lnTo>
                    <a:lnTo>
                      <a:pt x="10747" y="3028"/>
                    </a:lnTo>
                    <a:lnTo>
                      <a:pt x="10063" y="3224"/>
                    </a:lnTo>
                    <a:lnTo>
                      <a:pt x="9965" y="1758"/>
                    </a:lnTo>
                    <a:lnTo>
                      <a:pt x="9281" y="2540"/>
                    </a:lnTo>
                    <a:lnTo>
                      <a:pt x="8500" y="2247"/>
                    </a:lnTo>
                    <a:lnTo>
                      <a:pt x="7229" y="2344"/>
                    </a:lnTo>
                    <a:lnTo>
                      <a:pt x="6936" y="2931"/>
                    </a:lnTo>
                    <a:lnTo>
                      <a:pt x="6155" y="3126"/>
                    </a:lnTo>
                    <a:lnTo>
                      <a:pt x="6057" y="2442"/>
                    </a:lnTo>
                    <a:lnTo>
                      <a:pt x="4689" y="2637"/>
                    </a:lnTo>
                    <a:lnTo>
                      <a:pt x="4689" y="3028"/>
                    </a:lnTo>
                    <a:lnTo>
                      <a:pt x="3712" y="3126"/>
                    </a:lnTo>
                    <a:lnTo>
                      <a:pt x="3321" y="2833"/>
                    </a:lnTo>
                    <a:lnTo>
                      <a:pt x="2833" y="3028"/>
                    </a:lnTo>
                    <a:lnTo>
                      <a:pt x="2735" y="3810"/>
                    </a:lnTo>
                    <a:lnTo>
                      <a:pt x="1074" y="3810"/>
                    </a:lnTo>
                    <a:lnTo>
                      <a:pt x="195" y="4885"/>
                    </a:lnTo>
                    <a:lnTo>
                      <a:pt x="977" y="5373"/>
                    </a:lnTo>
                    <a:lnTo>
                      <a:pt x="-1" y="6155"/>
                    </a:lnTo>
                    <a:lnTo>
                      <a:pt x="293" y="6741"/>
                    </a:lnTo>
                    <a:lnTo>
                      <a:pt x="97" y="8011"/>
                    </a:lnTo>
                    <a:lnTo>
                      <a:pt x="977" y="8206"/>
                    </a:lnTo>
                    <a:lnTo>
                      <a:pt x="1367" y="7816"/>
                    </a:lnTo>
                    <a:lnTo>
                      <a:pt x="1563" y="8011"/>
                    </a:lnTo>
                    <a:lnTo>
                      <a:pt x="3810" y="7718"/>
                    </a:lnTo>
                    <a:lnTo>
                      <a:pt x="5373" y="6643"/>
                    </a:lnTo>
                    <a:lnTo>
                      <a:pt x="4005" y="7913"/>
                    </a:lnTo>
                    <a:lnTo>
                      <a:pt x="4103" y="8500"/>
                    </a:lnTo>
                    <a:lnTo>
                      <a:pt x="5373" y="8011"/>
                    </a:lnTo>
                    <a:lnTo>
                      <a:pt x="5080" y="8793"/>
                    </a:lnTo>
                    <a:lnTo>
                      <a:pt x="6448" y="8890"/>
                    </a:lnTo>
                    <a:lnTo>
                      <a:pt x="6350" y="9281"/>
                    </a:lnTo>
                    <a:lnTo>
                      <a:pt x="4982" y="9183"/>
                    </a:lnTo>
                    <a:lnTo>
                      <a:pt x="3810" y="8890"/>
                    </a:lnTo>
                    <a:lnTo>
                      <a:pt x="2442" y="8206"/>
                    </a:lnTo>
                    <a:lnTo>
                      <a:pt x="1563" y="9183"/>
                    </a:lnTo>
                    <a:lnTo>
                      <a:pt x="2637" y="9574"/>
                    </a:lnTo>
                    <a:lnTo>
                      <a:pt x="2540" y="11137"/>
                    </a:lnTo>
                    <a:lnTo>
                      <a:pt x="2931" y="10942"/>
                    </a:lnTo>
                    <a:lnTo>
                      <a:pt x="3517" y="9867"/>
                    </a:lnTo>
                    <a:lnTo>
                      <a:pt x="4787" y="10649"/>
                    </a:lnTo>
                    <a:lnTo>
                      <a:pt x="5373" y="10747"/>
                    </a:lnTo>
                    <a:lnTo>
                      <a:pt x="5666" y="11724"/>
                    </a:lnTo>
                    <a:lnTo>
                      <a:pt x="5275" y="12408"/>
                    </a:lnTo>
                    <a:lnTo>
                      <a:pt x="3810" y="12310"/>
                    </a:lnTo>
                    <a:lnTo>
                      <a:pt x="2540" y="12505"/>
                    </a:lnTo>
                    <a:lnTo>
                      <a:pt x="586" y="12603"/>
                    </a:lnTo>
                    <a:lnTo>
                      <a:pt x="97" y="13189"/>
                    </a:lnTo>
                    <a:lnTo>
                      <a:pt x="683" y="13580"/>
                    </a:lnTo>
                    <a:lnTo>
                      <a:pt x="1367" y="13482"/>
                    </a:lnTo>
                    <a:lnTo>
                      <a:pt x="1954" y="13971"/>
                    </a:lnTo>
                    <a:lnTo>
                      <a:pt x="2735" y="13873"/>
                    </a:lnTo>
                    <a:lnTo>
                      <a:pt x="4005" y="15339"/>
                    </a:lnTo>
                    <a:lnTo>
                      <a:pt x="4298" y="16902"/>
                    </a:lnTo>
                    <a:lnTo>
                      <a:pt x="3810" y="17683"/>
                    </a:lnTo>
                    <a:lnTo>
                      <a:pt x="5080" y="17977"/>
                    </a:lnTo>
                    <a:lnTo>
                      <a:pt x="6448" y="17879"/>
                    </a:lnTo>
                    <a:lnTo>
                      <a:pt x="6839" y="17390"/>
                    </a:lnTo>
                    <a:lnTo>
                      <a:pt x="6252" y="16609"/>
                    </a:lnTo>
                    <a:lnTo>
                      <a:pt x="6839" y="16902"/>
                    </a:lnTo>
                    <a:lnTo>
                      <a:pt x="7327" y="16804"/>
                    </a:lnTo>
                    <a:lnTo>
                      <a:pt x="8304" y="17390"/>
                    </a:lnTo>
                    <a:lnTo>
                      <a:pt x="8890" y="17293"/>
                    </a:lnTo>
                    <a:lnTo>
                      <a:pt x="8890" y="16218"/>
                    </a:lnTo>
                    <a:lnTo>
                      <a:pt x="9183" y="17293"/>
                    </a:lnTo>
                    <a:lnTo>
                      <a:pt x="9965" y="18563"/>
                    </a:lnTo>
                    <a:lnTo>
                      <a:pt x="11626" y="18660"/>
                    </a:lnTo>
                    <a:lnTo>
                      <a:pt x="11626" y="18270"/>
                    </a:lnTo>
                    <a:lnTo>
                      <a:pt x="12114" y="18856"/>
                    </a:lnTo>
                    <a:lnTo>
                      <a:pt x="13091" y="19051"/>
                    </a:lnTo>
                    <a:lnTo>
                      <a:pt x="13873" y="19051"/>
                    </a:lnTo>
                    <a:lnTo>
                      <a:pt x="14655" y="20224"/>
                    </a:lnTo>
                    <a:lnTo>
                      <a:pt x="15534" y="20419"/>
                    </a:lnTo>
                    <a:lnTo>
                      <a:pt x="15925" y="19931"/>
                    </a:lnTo>
                    <a:lnTo>
                      <a:pt x="15729" y="20517"/>
                    </a:lnTo>
                    <a:lnTo>
                      <a:pt x="16609" y="20908"/>
                    </a:lnTo>
                    <a:lnTo>
                      <a:pt x="17683" y="21982"/>
                    </a:lnTo>
                    <a:lnTo>
                      <a:pt x="18074" y="22666"/>
                    </a:lnTo>
                    <a:lnTo>
                      <a:pt x="17781" y="24229"/>
                    </a:lnTo>
                    <a:lnTo>
                      <a:pt x="18563" y="24816"/>
                    </a:lnTo>
                    <a:lnTo>
                      <a:pt x="18856" y="24327"/>
                    </a:lnTo>
                    <a:lnTo>
                      <a:pt x="18563" y="23839"/>
                    </a:lnTo>
                    <a:lnTo>
                      <a:pt x="18563" y="22764"/>
                    </a:lnTo>
                    <a:lnTo>
                      <a:pt x="19247" y="22959"/>
                    </a:lnTo>
                    <a:lnTo>
                      <a:pt x="19442" y="22275"/>
                    </a:lnTo>
                    <a:lnTo>
                      <a:pt x="19637" y="22666"/>
                    </a:lnTo>
                    <a:lnTo>
                      <a:pt x="20419" y="23350"/>
                    </a:lnTo>
                    <a:lnTo>
                      <a:pt x="20810" y="22666"/>
                    </a:lnTo>
                    <a:lnTo>
                      <a:pt x="20419" y="21885"/>
                    </a:lnTo>
                    <a:lnTo>
                      <a:pt x="21103" y="22764"/>
                    </a:lnTo>
                    <a:lnTo>
                      <a:pt x="21982" y="22666"/>
                    </a:lnTo>
                    <a:lnTo>
                      <a:pt x="21787" y="22275"/>
                    </a:lnTo>
                    <a:lnTo>
                      <a:pt x="22568" y="22471"/>
                    </a:lnTo>
                    <a:lnTo>
                      <a:pt x="23155" y="23155"/>
                    </a:lnTo>
                    <a:lnTo>
                      <a:pt x="22862" y="23643"/>
                    </a:lnTo>
                    <a:lnTo>
                      <a:pt x="21201" y="22959"/>
                    </a:lnTo>
                    <a:lnTo>
                      <a:pt x="20712" y="23545"/>
                    </a:lnTo>
                    <a:lnTo>
                      <a:pt x="21396" y="23839"/>
                    </a:lnTo>
                    <a:lnTo>
                      <a:pt x="21982" y="24620"/>
                    </a:lnTo>
                    <a:lnTo>
                      <a:pt x="25206" y="24327"/>
                    </a:lnTo>
                    <a:lnTo>
                      <a:pt x="25988" y="24522"/>
                    </a:lnTo>
                    <a:lnTo>
                      <a:pt x="25597" y="24913"/>
                    </a:lnTo>
                    <a:lnTo>
                      <a:pt x="25695" y="25402"/>
                    </a:lnTo>
                    <a:lnTo>
                      <a:pt x="25793" y="25500"/>
                    </a:lnTo>
                    <a:lnTo>
                      <a:pt x="26086" y="25500"/>
                    </a:lnTo>
                    <a:lnTo>
                      <a:pt x="26574" y="24913"/>
                    </a:lnTo>
                    <a:lnTo>
                      <a:pt x="26965" y="25402"/>
                    </a:lnTo>
                    <a:lnTo>
                      <a:pt x="27844" y="25402"/>
                    </a:lnTo>
                    <a:lnTo>
                      <a:pt x="29017" y="24718"/>
                    </a:lnTo>
                    <a:lnTo>
                      <a:pt x="30678" y="24132"/>
                    </a:lnTo>
                    <a:lnTo>
                      <a:pt x="30775" y="22373"/>
                    </a:lnTo>
                    <a:lnTo>
                      <a:pt x="31166" y="22178"/>
                    </a:lnTo>
                    <a:lnTo>
                      <a:pt x="32339" y="21591"/>
                    </a:lnTo>
                    <a:lnTo>
                      <a:pt x="36149" y="21396"/>
                    </a:lnTo>
                    <a:lnTo>
                      <a:pt x="36247" y="20712"/>
                    </a:lnTo>
                    <a:lnTo>
                      <a:pt x="36931" y="20126"/>
                    </a:lnTo>
                    <a:lnTo>
                      <a:pt x="38298" y="19931"/>
                    </a:lnTo>
                    <a:lnTo>
                      <a:pt x="38298" y="19247"/>
                    </a:lnTo>
                    <a:lnTo>
                      <a:pt x="39178" y="19442"/>
                    </a:lnTo>
                    <a:lnTo>
                      <a:pt x="39764" y="20126"/>
                    </a:lnTo>
                    <a:lnTo>
                      <a:pt x="40936" y="20419"/>
                    </a:lnTo>
                    <a:lnTo>
                      <a:pt x="41229" y="19931"/>
                    </a:lnTo>
                    <a:lnTo>
                      <a:pt x="41522" y="18856"/>
                    </a:lnTo>
                    <a:lnTo>
                      <a:pt x="42304" y="16902"/>
                    </a:lnTo>
                    <a:lnTo>
                      <a:pt x="42695" y="16706"/>
                    </a:lnTo>
                    <a:lnTo>
                      <a:pt x="43770" y="16804"/>
                    </a:lnTo>
                    <a:lnTo>
                      <a:pt x="43770" y="15241"/>
                    </a:lnTo>
                    <a:lnTo>
                      <a:pt x="43281" y="14752"/>
                    </a:lnTo>
                    <a:lnTo>
                      <a:pt x="43281" y="12994"/>
                    </a:lnTo>
                    <a:lnTo>
                      <a:pt x="43086" y="12408"/>
                    </a:lnTo>
                    <a:lnTo>
                      <a:pt x="43086" y="11431"/>
                    </a:lnTo>
                    <a:lnTo>
                      <a:pt x="43770" y="10844"/>
                    </a:lnTo>
                    <a:lnTo>
                      <a:pt x="43770" y="9672"/>
                    </a:lnTo>
                    <a:lnTo>
                      <a:pt x="43477" y="9379"/>
                    </a:lnTo>
                    <a:lnTo>
                      <a:pt x="43477" y="7718"/>
                    </a:lnTo>
                    <a:lnTo>
                      <a:pt x="42988" y="7522"/>
                    </a:lnTo>
                    <a:lnTo>
                      <a:pt x="42304" y="7522"/>
                    </a:lnTo>
                    <a:lnTo>
                      <a:pt x="41718" y="7034"/>
                    </a:lnTo>
                    <a:lnTo>
                      <a:pt x="41034" y="7816"/>
                    </a:lnTo>
                    <a:lnTo>
                      <a:pt x="40448" y="7913"/>
                    </a:lnTo>
                    <a:lnTo>
                      <a:pt x="40057" y="8500"/>
                    </a:lnTo>
                    <a:lnTo>
                      <a:pt x="39568" y="8402"/>
                    </a:lnTo>
                    <a:lnTo>
                      <a:pt x="38494" y="7522"/>
                    </a:lnTo>
                    <a:lnTo>
                      <a:pt x="38005" y="5568"/>
                    </a:lnTo>
                    <a:lnTo>
                      <a:pt x="34977" y="5568"/>
                    </a:lnTo>
                    <a:lnTo>
                      <a:pt x="33902" y="4885"/>
                    </a:lnTo>
                    <a:lnTo>
                      <a:pt x="34586" y="4005"/>
                    </a:lnTo>
                    <a:lnTo>
                      <a:pt x="33218" y="3908"/>
                    </a:lnTo>
                    <a:lnTo>
                      <a:pt x="32632" y="4591"/>
                    </a:lnTo>
                    <a:lnTo>
                      <a:pt x="32241" y="4982"/>
                    </a:lnTo>
                    <a:lnTo>
                      <a:pt x="31068" y="4885"/>
                    </a:lnTo>
                    <a:lnTo>
                      <a:pt x="30971" y="5568"/>
                    </a:lnTo>
                    <a:lnTo>
                      <a:pt x="30287" y="5568"/>
                    </a:lnTo>
                    <a:lnTo>
                      <a:pt x="30189" y="4787"/>
                    </a:lnTo>
                    <a:lnTo>
                      <a:pt x="29603" y="4591"/>
                    </a:lnTo>
                    <a:lnTo>
                      <a:pt x="29212" y="5080"/>
                    </a:lnTo>
                    <a:lnTo>
                      <a:pt x="29212" y="3810"/>
                    </a:lnTo>
                    <a:lnTo>
                      <a:pt x="28431" y="4396"/>
                    </a:lnTo>
                    <a:lnTo>
                      <a:pt x="27356" y="4201"/>
                    </a:lnTo>
                    <a:lnTo>
                      <a:pt x="26965" y="4885"/>
                    </a:lnTo>
                    <a:lnTo>
                      <a:pt x="24816" y="6155"/>
                    </a:lnTo>
                    <a:lnTo>
                      <a:pt x="24816" y="6741"/>
                    </a:lnTo>
                    <a:lnTo>
                      <a:pt x="24327" y="6741"/>
                    </a:lnTo>
                    <a:lnTo>
                      <a:pt x="24327" y="5666"/>
                    </a:lnTo>
                    <a:lnTo>
                      <a:pt x="23057" y="5080"/>
                    </a:lnTo>
                    <a:lnTo>
                      <a:pt x="23155" y="4005"/>
                    </a:lnTo>
                    <a:lnTo>
                      <a:pt x="21982" y="3126"/>
                    </a:lnTo>
                    <a:lnTo>
                      <a:pt x="21982" y="2149"/>
                    </a:lnTo>
                    <a:lnTo>
                      <a:pt x="21201" y="1954"/>
                    </a:lnTo>
                    <a:lnTo>
                      <a:pt x="21201" y="977"/>
                    </a:lnTo>
                    <a:lnTo>
                      <a:pt x="20517" y="879"/>
                    </a:lnTo>
                    <a:lnTo>
                      <a:pt x="20614" y="195"/>
                    </a:lnTo>
                    <a:lnTo>
                      <a:pt x="19442" y="195"/>
                    </a:lnTo>
                    <a:lnTo>
                      <a:pt x="19247" y="781"/>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473" name="map0-fr-breBox">
                <a:extLst>
                  <a:ext uri="{FF2B5EF4-FFF2-40B4-BE49-F238E27FC236}">
                    <a16:creationId xmlns:a16="http://schemas.microsoft.com/office/drawing/2014/main" id="{1F726BF3-5EA9-B74F-B4DE-070B2A482FD5}"/>
                  </a:ext>
                </a:extLst>
              </p:cNvPr>
              <p:cNvSpPr>
                <a:spLocks noChangeArrowheads="1"/>
              </p:cNvSpPr>
              <p:nvPr/>
            </p:nvSpPr>
            <p:spPr bwMode="auto">
              <a:xfrm>
                <a:off x="255460" y="389828"/>
                <a:ext cx="437701" cy="255000"/>
              </a:xfrm>
              <a:custGeom>
                <a:avLst/>
                <a:gdLst/>
                <a:ahLst/>
                <a:cxnLst/>
                <a:rect l="0" t="0" r="0" b="0"/>
                <a:pathLst>
                  <a:path w="43770" h="25500"/>
                </a:pathLst>
              </a:custGeom>
              <a:ln w="1000">
                <a:round/>
                <a:headEnd/>
                <a:tailEnd/>
              </a:ln>
            </p:spPr>
          </p:sp>
          <p:sp>
            <p:nvSpPr>
              <p:cNvPr id="474" name="map0-fr-cor">
                <a:extLst>
                  <a:ext uri="{FF2B5EF4-FFF2-40B4-BE49-F238E27FC236}">
                    <a16:creationId xmlns:a16="http://schemas.microsoft.com/office/drawing/2014/main" id="{22C98812-8BEB-1C42-B5C7-0A0FE86C4CCA}"/>
                  </a:ext>
                </a:extLst>
              </p:cNvPr>
              <p:cNvSpPr>
                <a:spLocks noChangeArrowheads="1"/>
              </p:cNvSpPr>
              <p:nvPr/>
            </p:nvSpPr>
            <p:spPr bwMode="auto">
              <a:xfrm>
                <a:off x="1880230" y="1403966"/>
                <a:ext cx="133851" cy="292126"/>
              </a:xfrm>
              <a:custGeom>
                <a:avLst/>
                <a:gdLst/>
                <a:ahLst/>
                <a:cxnLst/>
                <a:rect l="0" t="0" r="0" b="0"/>
                <a:pathLst>
                  <a:path w="13385" h="29213">
                    <a:moveTo>
                      <a:pt x="10063" y="0"/>
                    </a:moveTo>
                    <a:lnTo>
                      <a:pt x="9183" y="586"/>
                    </a:lnTo>
                    <a:lnTo>
                      <a:pt x="9281" y="1172"/>
                    </a:lnTo>
                    <a:lnTo>
                      <a:pt x="9770" y="1856"/>
                    </a:lnTo>
                    <a:lnTo>
                      <a:pt x="9183" y="2247"/>
                    </a:lnTo>
                    <a:lnTo>
                      <a:pt x="9477" y="2735"/>
                    </a:lnTo>
                    <a:lnTo>
                      <a:pt x="9086" y="3126"/>
                    </a:lnTo>
                    <a:lnTo>
                      <a:pt x="9086" y="3712"/>
                    </a:lnTo>
                    <a:lnTo>
                      <a:pt x="9672" y="4201"/>
                    </a:lnTo>
                    <a:lnTo>
                      <a:pt x="9672" y="5080"/>
                    </a:lnTo>
                    <a:lnTo>
                      <a:pt x="9281" y="5862"/>
                    </a:lnTo>
                    <a:lnTo>
                      <a:pt x="8890" y="6057"/>
                    </a:lnTo>
                    <a:lnTo>
                      <a:pt x="8402" y="5373"/>
                    </a:lnTo>
                    <a:lnTo>
                      <a:pt x="7522" y="5373"/>
                    </a:lnTo>
                    <a:lnTo>
                      <a:pt x="7425" y="5275"/>
                    </a:lnTo>
                    <a:lnTo>
                      <a:pt x="6643" y="5275"/>
                    </a:lnTo>
                    <a:lnTo>
                      <a:pt x="6057" y="5959"/>
                    </a:lnTo>
                    <a:lnTo>
                      <a:pt x="5764" y="6936"/>
                    </a:lnTo>
                    <a:lnTo>
                      <a:pt x="4201" y="7229"/>
                    </a:lnTo>
                    <a:lnTo>
                      <a:pt x="3028" y="8206"/>
                    </a:lnTo>
                    <a:lnTo>
                      <a:pt x="2735" y="8890"/>
                    </a:lnTo>
                    <a:lnTo>
                      <a:pt x="2149" y="8793"/>
                    </a:lnTo>
                    <a:lnTo>
                      <a:pt x="1856" y="8500"/>
                    </a:lnTo>
                    <a:lnTo>
                      <a:pt x="1660" y="9477"/>
                    </a:lnTo>
                    <a:lnTo>
                      <a:pt x="1270" y="9672"/>
                    </a:lnTo>
                    <a:lnTo>
                      <a:pt x="1172" y="10649"/>
                    </a:lnTo>
                    <a:lnTo>
                      <a:pt x="1270" y="11040"/>
                    </a:lnTo>
                    <a:lnTo>
                      <a:pt x="683" y="11528"/>
                    </a:lnTo>
                    <a:lnTo>
                      <a:pt x="488" y="12017"/>
                    </a:lnTo>
                    <a:lnTo>
                      <a:pt x="0" y="12017"/>
                    </a:lnTo>
                    <a:lnTo>
                      <a:pt x="0" y="12701"/>
                    </a:lnTo>
                    <a:lnTo>
                      <a:pt x="1660" y="13775"/>
                    </a:lnTo>
                    <a:lnTo>
                      <a:pt x="1660" y="14166"/>
                    </a:lnTo>
                    <a:lnTo>
                      <a:pt x="1074" y="14362"/>
                    </a:lnTo>
                    <a:lnTo>
                      <a:pt x="97" y="14557"/>
                    </a:lnTo>
                    <a:lnTo>
                      <a:pt x="97" y="14948"/>
                    </a:lnTo>
                    <a:lnTo>
                      <a:pt x="488" y="15339"/>
                    </a:lnTo>
                    <a:lnTo>
                      <a:pt x="586" y="16511"/>
                    </a:lnTo>
                    <a:lnTo>
                      <a:pt x="2344" y="17097"/>
                    </a:lnTo>
                    <a:lnTo>
                      <a:pt x="2735" y="17781"/>
                    </a:lnTo>
                    <a:lnTo>
                      <a:pt x="2442" y="18172"/>
                    </a:lnTo>
                    <a:lnTo>
                      <a:pt x="1954" y="18367"/>
                    </a:lnTo>
                    <a:lnTo>
                      <a:pt x="1660" y="18954"/>
                    </a:lnTo>
                    <a:lnTo>
                      <a:pt x="1270" y="19442"/>
                    </a:lnTo>
                    <a:lnTo>
                      <a:pt x="1465" y="20517"/>
                    </a:lnTo>
                    <a:lnTo>
                      <a:pt x="2344" y="20419"/>
                    </a:lnTo>
                    <a:lnTo>
                      <a:pt x="2540" y="20614"/>
                    </a:lnTo>
                    <a:lnTo>
                      <a:pt x="3419" y="20224"/>
                    </a:lnTo>
                    <a:lnTo>
                      <a:pt x="3614" y="20419"/>
                    </a:lnTo>
                    <a:lnTo>
                      <a:pt x="3224" y="21396"/>
                    </a:lnTo>
                    <a:lnTo>
                      <a:pt x="3614" y="21787"/>
                    </a:lnTo>
                    <a:lnTo>
                      <a:pt x="2931" y="22275"/>
                    </a:lnTo>
                    <a:lnTo>
                      <a:pt x="2442" y="23350"/>
                    </a:lnTo>
                    <a:lnTo>
                      <a:pt x="3810" y="23741"/>
                    </a:lnTo>
                    <a:lnTo>
                      <a:pt x="5666" y="23936"/>
                    </a:lnTo>
                    <a:lnTo>
                      <a:pt x="4885" y="24816"/>
                    </a:lnTo>
                    <a:lnTo>
                      <a:pt x="4298" y="24718"/>
                    </a:lnTo>
                    <a:lnTo>
                      <a:pt x="4298" y="24816"/>
                    </a:lnTo>
                    <a:lnTo>
                      <a:pt x="3810" y="25890"/>
                    </a:lnTo>
                    <a:lnTo>
                      <a:pt x="4494" y="26477"/>
                    </a:lnTo>
                    <a:lnTo>
                      <a:pt x="5568" y="27160"/>
                    </a:lnTo>
                    <a:lnTo>
                      <a:pt x="7522" y="27747"/>
                    </a:lnTo>
                    <a:lnTo>
                      <a:pt x="8695" y="28235"/>
                    </a:lnTo>
                    <a:lnTo>
                      <a:pt x="8304" y="28919"/>
                    </a:lnTo>
                    <a:lnTo>
                      <a:pt x="9281" y="28821"/>
                    </a:lnTo>
                    <a:lnTo>
                      <a:pt x="9477" y="29212"/>
                    </a:lnTo>
                    <a:lnTo>
                      <a:pt x="10454" y="29212"/>
                    </a:lnTo>
                    <a:lnTo>
                      <a:pt x="10747" y="28040"/>
                    </a:lnTo>
                    <a:lnTo>
                      <a:pt x="10063" y="27942"/>
                    </a:lnTo>
                    <a:lnTo>
                      <a:pt x="10942" y="27063"/>
                    </a:lnTo>
                    <a:lnTo>
                      <a:pt x="10649" y="26770"/>
                    </a:lnTo>
                    <a:lnTo>
                      <a:pt x="10747" y="26183"/>
                    </a:lnTo>
                    <a:lnTo>
                      <a:pt x="11821" y="25597"/>
                    </a:lnTo>
                    <a:lnTo>
                      <a:pt x="11821" y="25011"/>
                    </a:lnTo>
                    <a:lnTo>
                      <a:pt x="11137" y="24913"/>
                    </a:lnTo>
                    <a:lnTo>
                      <a:pt x="10649" y="25304"/>
                    </a:lnTo>
                    <a:lnTo>
                      <a:pt x="10649" y="24718"/>
                    </a:lnTo>
                    <a:lnTo>
                      <a:pt x="11626" y="24620"/>
                    </a:lnTo>
                    <a:lnTo>
                      <a:pt x="11919" y="23936"/>
                    </a:lnTo>
                    <a:lnTo>
                      <a:pt x="12114" y="21787"/>
                    </a:lnTo>
                    <a:lnTo>
                      <a:pt x="12017" y="20908"/>
                    </a:lnTo>
                    <a:lnTo>
                      <a:pt x="11919" y="18270"/>
                    </a:lnTo>
                    <a:lnTo>
                      <a:pt x="13385" y="16218"/>
                    </a:lnTo>
                    <a:lnTo>
                      <a:pt x="13385" y="12896"/>
                    </a:lnTo>
                    <a:lnTo>
                      <a:pt x="12798" y="11724"/>
                    </a:lnTo>
                    <a:lnTo>
                      <a:pt x="12505" y="8109"/>
                    </a:lnTo>
                    <a:lnTo>
                      <a:pt x="12212" y="7425"/>
                    </a:lnTo>
                    <a:lnTo>
                      <a:pt x="11431" y="6839"/>
                    </a:lnTo>
                    <a:lnTo>
                      <a:pt x="11235" y="4689"/>
                    </a:lnTo>
                    <a:lnTo>
                      <a:pt x="11626" y="3614"/>
                    </a:lnTo>
                    <a:lnTo>
                      <a:pt x="10844" y="683"/>
                    </a:lnTo>
                    <a:lnTo>
                      <a:pt x="10649" y="293"/>
                    </a:lnTo>
                    <a:lnTo>
                      <a:pt x="10063"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475" name="map0-fr-corBox">
                <a:extLst>
                  <a:ext uri="{FF2B5EF4-FFF2-40B4-BE49-F238E27FC236}">
                    <a16:creationId xmlns:a16="http://schemas.microsoft.com/office/drawing/2014/main" id="{F3579F45-942A-854B-AA8C-B97F2F3C231B}"/>
                  </a:ext>
                </a:extLst>
              </p:cNvPr>
              <p:cNvSpPr>
                <a:spLocks noChangeArrowheads="1"/>
              </p:cNvSpPr>
              <p:nvPr/>
            </p:nvSpPr>
            <p:spPr bwMode="auto">
              <a:xfrm>
                <a:off x="1880230" y="1403966"/>
                <a:ext cx="133851" cy="292126"/>
              </a:xfrm>
              <a:custGeom>
                <a:avLst/>
                <a:gdLst/>
                <a:ahLst/>
                <a:cxnLst/>
                <a:rect l="0" t="0" r="0" b="0"/>
                <a:pathLst>
                  <a:path w="13385" h="29213"/>
                </a:pathLst>
              </a:custGeom>
              <a:ln w="1000">
                <a:round/>
                <a:headEnd/>
                <a:tailEnd/>
              </a:ln>
            </p:spPr>
          </p:sp>
          <p:sp>
            <p:nvSpPr>
              <p:cNvPr id="476" name="map0-fr-cvl">
                <a:extLst>
                  <a:ext uri="{FF2B5EF4-FFF2-40B4-BE49-F238E27FC236}">
                    <a16:creationId xmlns:a16="http://schemas.microsoft.com/office/drawing/2014/main" id="{F5B86383-049F-A040-9E34-6A7B81F42120}"/>
                  </a:ext>
                </a:extLst>
              </p:cNvPr>
              <p:cNvSpPr>
                <a:spLocks noChangeArrowheads="1"/>
              </p:cNvSpPr>
              <p:nvPr/>
            </p:nvSpPr>
            <p:spPr bwMode="auto">
              <a:xfrm>
                <a:off x="815287" y="380547"/>
                <a:ext cx="364425" cy="455287"/>
              </a:xfrm>
              <a:custGeom>
                <a:avLst/>
                <a:gdLst/>
                <a:ahLst/>
                <a:cxnLst/>
                <a:rect l="0" t="0" r="0" b="0"/>
                <a:pathLst>
                  <a:path w="36443" h="45529">
                    <a:moveTo>
                      <a:pt x="17488" y="0"/>
                    </a:moveTo>
                    <a:lnTo>
                      <a:pt x="17488" y="0"/>
                    </a:lnTo>
                    <a:close/>
                    <a:moveTo>
                      <a:pt x="17488" y="0"/>
                    </a:moveTo>
                    <a:lnTo>
                      <a:pt x="17195" y="293"/>
                    </a:lnTo>
                    <a:lnTo>
                      <a:pt x="17195" y="1270"/>
                    </a:lnTo>
                    <a:lnTo>
                      <a:pt x="15925" y="1856"/>
                    </a:lnTo>
                    <a:lnTo>
                      <a:pt x="15925" y="2735"/>
                    </a:lnTo>
                    <a:lnTo>
                      <a:pt x="15632" y="3126"/>
                    </a:lnTo>
                    <a:lnTo>
                      <a:pt x="14068" y="3126"/>
                    </a:lnTo>
                    <a:lnTo>
                      <a:pt x="13385" y="2931"/>
                    </a:lnTo>
                    <a:lnTo>
                      <a:pt x="11235" y="4005"/>
                    </a:lnTo>
                    <a:lnTo>
                      <a:pt x="10356" y="4005"/>
                    </a:lnTo>
                    <a:lnTo>
                      <a:pt x="9477" y="4787"/>
                    </a:lnTo>
                    <a:lnTo>
                      <a:pt x="9672" y="4982"/>
                    </a:lnTo>
                    <a:lnTo>
                      <a:pt x="9672" y="5959"/>
                    </a:lnTo>
                    <a:lnTo>
                      <a:pt x="11040" y="7034"/>
                    </a:lnTo>
                    <a:lnTo>
                      <a:pt x="11137" y="9281"/>
                    </a:lnTo>
                    <a:lnTo>
                      <a:pt x="10551" y="10063"/>
                    </a:lnTo>
                    <a:lnTo>
                      <a:pt x="9574" y="10258"/>
                    </a:lnTo>
                    <a:lnTo>
                      <a:pt x="8695" y="10747"/>
                    </a:lnTo>
                    <a:lnTo>
                      <a:pt x="8793" y="11235"/>
                    </a:lnTo>
                    <a:lnTo>
                      <a:pt x="9281" y="11821"/>
                    </a:lnTo>
                    <a:lnTo>
                      <a:pt x="9281" y="13189"/>
                    </a:lnTo>
                    <a:lnTo>
                      <a:pt x="10160" y="13775"/>
                    </a:lnTo>
                    <a:lnTo>
                      <a:pt x="9477" y="14752"/>
                    </a:lnTo>
                    <a:lnTo>
                      <a:pt x="8988" y="15534"/>
                    </a:lnTo>
                    <a:lnTo>
                      <a:pt x="9672" y="16120"/>
                    </a:lnTo>
                    <a:lnTo>
                      <a:pt x="9574" y="17390"/>
                    </a:lnTo>
                    <a:lnTo>
                      <a:pt x="9379" y="18270"/>
                    </a:lnTo>
                    <a:lnTo>
                      <a:pt x="8695" y="18270"/>
                    </a:lnTo>
                    <a:lnTo>
                      <a:pt x="8695" y="19344"/>
                    </a:lnTo>
                    <a:lnTo>
                      <a:pt x="7913" y="20419"/>
                    </a:lnTo>
                    <a:lnTo>
                      <a:pt x="7034" y="20810"/>
                    </a:lnTo>
                    <a:lnTo>
                      <a:pt x="6545" y="21298"/>
                    </a:lnTo>
                    <a:lnTo>
                      <a:pt x="6839" y="22080"/>
                    </a:lnTo>
                    <a:lnTo>
                      <a:pt x="5080" y="22568"/>
                    </a:lnTo>
                    <a:lnTo>
                      <a:pt x="4689" y="23155"/>
                    </a:lnTo>
                    <a:lnTo>
                      <a:pt x="4005" y="22666"/>
                    </a:lnTo>
                    <a:lnTo>
                      <a:pt x="4298" y="23839"/>
                    </a:lnTo>
                    <a:lnTo>
                      <a:pt x="3712" y="23839"/>
                    </a:lnTo>
                    <a:lnTo>
                      <a:pt x="2442" y="23057"/>
                    </a:lnTo>
                    <a:lnTo>
                      <a:pt x="1856" y="24229"/>
                    </a:lnTo>
                    <a:lnTo>
                      <a:pt x="2149" y="24620"/>
                    </a:lnTo>
                    <a:lnTo>
                      <a:pt x="2149" y="24913"/>
                    </a:lnTo>
                    <a:lnTo>
                      <a:pt x="1563" y="25695"/>
                    </a:lnTo>
                    <a:lnTo>
                      <a:pt x="1660" y="27063"/>
                    </a:lnTo>
                    <a:lnTo>
                      <a:pt x="683" y="28235"/>
                    </a:lnTo>
                    <a:lnTo>
                      <a:pt x="0" y="30678"/>
                    </a:lnTo>
                    <a:lnTo>
                      <a:pt x="293" y="31655"/>
                    </a:lnTo>
                    <a:lnTo>
                      <a:pt x="1465" y="31850"/>
                    </a:lnTo>
                    <a:lnTo>
                      <a:pt x="1465" y="32534"/>
                    </a:lnTo>
                    <a:lnTo>
                      <a:pt x="2833" y="33022"/>
                    </a:lnTo>
                    <a:lnTo>
                      <a:pt x="2833" y="34879"/>
                    </a:lnTo>
                    <a:lnTo>
                      <a:pt x="4591" y="34879"/>
                    </a:lnTo>
                    <a:lnTo>
                      <a:pt x="6155" y="34488"/>
                    </a:lnTo>
                    <a:lnTo>
                      <a:pt x="6057" y="33804"/>
                    </a:lnTo>
                    <a:lnTo>
                      <a:pt x="6545" y="33511"/>
                    </a:lnTo>
                    <a:lnTo>
                      <a:pt x="7034" y="34195"/>
                    </a:lnTo>
                    <a:lnTo>
                      <a:pt x="7425" y="34390"/>
                    </a:lnTo>
                    <a:lnTo>
                      <a:pt x="7816" y="35856"/>
                    </a:lnTo>
                    <a:lnTo>
                      <a:pt x="8793" y="36931"/>
                    </a:lnTo>
                    <a:lnTo>
                      <a:pt x="8988" y="37810"/>
                    </a:lnTo>
                    <a:lnTo>
                      <a:pt x="10063" y="38885"/>
                    </a:lnTo>
                    <a:lnTo>
                      <a:pt x="10063" y="39959"/>
                    </a:lnTo>
                    <a:lnTo>
                      <a:pt x="9867" y="40741"/>
                    </a:lnTo>
                    <a:lnTo>
                      <a:pt x="11528" y="42206"/>
                    </a:lnTo>
                    <a:lnTo>
                      <a:pt x="12505" y="42304"/>
                    </a:lnTo>
                    <a:lnTo>
                      <a:pt x="12896" y="43574"/>
                    </a:lnTo>
                    <a:lnTo>
                      <a:pt x="13482" y="43965"/>
                    </a:lnTo>
                    <a:lnTo>
                      <a:pt x="13385" y="44844"/>
                    </a:lnTo>
                    <a:lnTo>
                      <a:pt x="12896" y="44942"/>
                    </a:lnTo>
                    <a:lnTo>
                      <a:pt x="14557" y="45137"/>
                    </a:lnTo>
                    <a:lnTo>
                      <a:pt x="15143" y="44551"/>
                    </a:lnTo>
                    <a:lnTo>
                      <a:pt x="16120" y="45528"/>
                    </a:lnTo>
                    <a:lnTo>
                      <a:pt x="17293" y="44160"/>
                    </a:lnTo>
                    <a:lnTo>
                      <a:pt x="17879" y="44454"/>
                    </a:lnTo>
                    <a:lnTo>
                      <a:pt x="18563" y="44454"/>
                    </a:lnTo>
                    <a:lnTo>
                      <a:pt x="18758" y="44551"/>
                    </a:lnTo>
                    <a:lnTo>
                      <a:pt x="19931" y="44649"/>
                    </a:lnTo>
                    <a:lnTo>
                      <a:pt x="20224" y="43672"/>
                    </a:lnTo>
                    <a:lnTo>
                      <a:pt x="23252" y="44063"/>
                    </a:lnTo>
                    <a:lnTo>
                      <a:pt x="24425" y="44258"/>
                    </a:lnTo>
                    <a:lnTo>
                      <a:pt x="24913" y="44258"/>
                    </a:lnTo>
                    <a:lnTo>
                      <a:pt x="26379" y="44063"/>
                    </a:lnTo>
                    <a:lnTo>
                      <a:pt x="26672" y="43477"/>
                    </a:lnTo>
                    <a:lnTo>
                      <a:pt x="27454" y="42597"/>
                    </a:lnTo>
                    <a:lnTo>
                      <a:pt x="28919" y="42304"/>
                    </a:lnTo>
                    <a:lnTo>
                      <a:pt x="29701" y="42500"/>
                    </a:lnTo>
                    <a:lnTo>
                      <a:pt x="30580" y="41816"/>
                    </a:lnTo>
                    <a:lnTo>
                      <a:pt x="30482" y="41327"/>
                    </a:lnTo>
                    <a:lnTo>
                      <a:pt x="30189" y="41132"/>
                    </a:lnTo>
                    <a:lnTo>
                      <a:pt x="30189" y="40155"/>
                    </a:lnTo>
                    <a:lnTo>
                      <a:pt x="31850" y="38494"/>
                    </a:lnTo>
                    <a:lnTo>
                      <a:pt x="32436" y="39178"/>
                    </a:lnTo>
                    <a:lnTo>
                      <a:pt x="32925" y="38689"/>
                    </a:lnTo>
                    <a:lnTo>
                      <a:pt x="33413" y="38591"/>
                    </a:lnTo>
                    <a:lnTo>
                      <a:pt x="34293" y="37517"/>
                    </a:lnTo>
                    <a:lnTo>
                      <a:pt x="35660" y="37614"/>
                    </a:lnTo>
                    <a:lnTo>
                      <a:pt x="35660" y="38005"/>
                    </a:lnTo>
                    <a:lnTo>
                      <a:pt x="36149" y="36442"/>
                    </a:lnTo>
                    <a:lnTo>
                      <a:pt x="35856" y="35954"/>
                    </a:lnTo>
                    <a:lnTo>
                      <a:pt x="35954" y="35172"/>
                    </a:lnTo>
                    <a:lnTo>
                      <a:pt x="36051" y="33609"/>
                    </a:lnTo>
                    <a:lnTo>
                      <a:pt x="35367" y="32925"/>
                    </a:lnTo>
                    <a:lnTo>
                      <a:pt x="35563" y="31459"/>
                    </a:lnTo>
                    <a:lnTo>
                      <a:pt x="34977" y="30189"/>
                    </a:lnTo>
                    <a:lnTo>
                      <a:pt x="34879" y="29408"/>
                    </a:lnTo>
                    <a:lnTo>
                      <a:pt x="33804" y="28528"/>
                    </a:lnTo>
                    <a:lnTo>
                      <a:pt x="33609" y="27844"/>
                    </a:lnTo>
                    <a:lnTo>
                      <a:pt x="34195" y="27063"/>
                    </a:lnTo>
                    <a:lnTo>
                      <a:pt x="34195" y="25890"/>
                    </a:lnTo>
                    <a:lnTo>
                      <a:pt x="33413" y="25011"/>
                    </a:lnTo>
                    <a:lnTo>
                      <a:pt x="33413" y="24522"/>
                    </a:lnTo>
                    <a:lnTo>
                      <a:pt x="34586" y="24132"/>
                    </a:lnTo>
                    <a:lnTo>
                      <a:pt x="34195" y="22471"/>
                    </a:lnTo>
                    <a:lnTo>
                      <a:pt x="33413" y="21396"/>
                    </a:lnTo>
                    <a:lnTo>
                      <a:pt x="33218" y="20712"/>
                    </a:lnTo>
                    <a:lnTo>
                      <a:pt x="34488" y="20712"/>
                    </a:lnTo>
                    <a:lnTo>
                      <a:pt x="35367" y="20126"/>
                    </a:lnTo>
                    <a:lnTo>
                      <a:pt x="35367" y="19247"/>
                    </a:lnTo>
                    <a:lnTo>
                      <a:pt x="34879" y="18660"/>
                    </a:lnTo>
                    <a:lnTo>
                      <a:pt x="36442" y="17293"/>
                    </a:lnTo>
                    <a:lnTo>
                      <a:pt x="36442" y="16218"/>
                    </a:lnTo>
                    <a:lnTo>
                      <a:pt x="35660" y="15436"/>
                    </a:lnTo>
                    <a:lnTo>
                      <a:pt x="35367" y="14459"/>
                    </a:lnTo>
                    <a:lnTo>
                      <a:pt x="34293" y="13385"/>
                    </a:lnTo>
                    <a:lnTo>
                      <a:pt x="32827" y="14264"/>
                    </a:lnTo>
                    <a:lnTo>
                      <a:pt x="32632" y="13775"/>
                    </a:lnTo>
                    <a:lnTo>
                      <a:pt x="31948" y="13678"/>
                    </a:lnTo>
                    <a:lnTo>
                      <a:pt x="31850" y="14166"/>
                    </a:lnTo>
                    <a:lnTo>
                      <a:pt x="31264" y="14362"/>
                    </a:lnTo>
                    <a:lnTo>
                      <a:pt x="29603" y="14264"/>
                    </a:lnTo>
                    <a:lnTo>
                      <a:pt x="28919" y="14655"/>
                    </a:lnTo>
                    <a:lnTo>
                      <a:pt x="28431" y="14166"/>
                    </a:lnTo>
                    <a:lnTo>
                      <a:pt x="29310" y="13482"/>
                    </a:lnTo>
                    <a:lnTo>
                      <a:pt x="29310" y="12505"/>
                    </a:lnTo>
                    <a:lnTo>
                      <a:pt x="28626" y="12114"/>
                    </a:lnTo>
                    <a:lnTo>
                      <a:pt x="27942" y="11235"/>
                    </a:lnTo>
                    <a:lnTo>
                      <a:pt x="26379" y="11137"/>
                    </a:lnTo>
                    <a:lnTo>
                      <a:pt x="25695" y="10551"/>
                    </a:lnTo>
                    <a:lnTo>
                      <a:pt x="24913" y="11333"/>
                    </a:lnTo>
                    <a:lnTo>
                      <a:pt x="23155" y="11431"/>
                    </a:lnTo>
                    <a:lnTo>
                      <a:pt x="22959" y="11528"/>
                    </a:lnTo>
                    <a:lnTo>
                      <a:pt x="22862" y="9867"/>
                    </a:lnTo>
                    <a:lnTo>
                      <a:pt x="22666" y="8890"/>
                    </a:lnTo>
                    <a:lnTo>
                      <a:pt x="21396" y="8695"/>
                    </a:lnTo>
                    <a:lnTo>
                      <a:pt x="20810" y="8011"/>
                    </a:lnTo>
                    <a:lnTo>
                      <a:pt x="20614" y="6643"/>
                    </a:lnTo>
                    <a:lnTo>
                      <a:pt x="19931" y="6545"/>
                    </a:lnTo>
                    <a:lnTo>
                      <a:pt x="19735" y="5862"/>
                    </a:lnTo>
                    <a:lnTo>
                      <a:pt x="18954" y="5275"/>
                    </a:lnTo>
                    <a:lnTo>
                      <a:pt x="18465" y="4298"/>
                    </a:lnTo>
                    <a:lnTo>
                      <a:pt x="18954" y="3517"/>
                    </a:lnTo>
                    <a:lnTo>
                      <a:pt x="18465" y="3028"/>
                    </a:lnTo>
                    <a:lnTo>
                      <a:pt x="18465" y="2442"/>
                    </a:lnTo>
                    <a:lnTo>
                      <a:pt x="18758" y="1758"/>
                    </a:lnTo>
                    <a:lnTo>
                      <a:pt x="18270" y="1367"/>
                    </a:lnTo>
                    <a:lnTo>
                      <a:pt x="18074" y="586"/>
                    </a:lnTo>
                    <a:close/>
                    <a:moveTo>
                      <a:pt x="6741" y="21787"/>
                    </a:moveTo>
                    <a:lnTo>
                      <a:pt x="6741" y="2178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477" name="map0-fr-cvlBox">
                <a:extLst>
                  <a:ext uri="{FF2B5EF4-FFF2-40B4-BE49-F238E27FC236}">
                    <a16:creationId xmlns:a16="http://schemas.microsoft.com/office/drawing/2014/main" id="{43FE877A-63F2-B04D-8BB0-CB6CC30FADA7}"/>
                  </a:ext>
                </a:extLst>
              </p:cNvPr>
              <p:cNvSpPr>
                <a:spLocks noChangeArrowheads="1"/>
              </p:cNvSpPr>
              <p:nvPr/>
            </p:nvSpPr>
            <p:spPr bwMode="auto">
              <a:xfrm>
                <a:off x="815287" y="398621"/>
                <a:ext cx="364425" cy="455287"/>
              </a:xfrm>
              <a:custGeom>
                <a:avLst/>
                <a:gdLst/>
                <a:ahLst/>
                <a:cxnLst/>
                <a:rect l="0" t="0" r="0" b="0"/>
                <a:pathLst>
                  <a:path w="36443" h="45529"/>
                </a:pathLst>
              </a:custGeom>
              <a:ln w="1000">
                <a:round/>
                <a:headEnd/>
                <a:tailEnd/>
              </a:ln>
            </p:spPr>
          </p:sp>
          <p:sp>
            <p:nvSpPr>
              <p:cNvPr id="478" name="map0-fr-ges">
                <a:extLst>
                  <a:ext uri="{FF2B5EF4-FFF2-40B4-BE49-F238E27FC236}">
                    <a16:creationId xmlns:a16="http://schemas.microsoft.com/office/drawing/2014/main" id="{5F632474-FED2-274F-8835-3AA941C7B1D5}"/>
                  </a:ext>
                </a:extLst>
              </p:cNvPr>
              <p:cNvSpPr>
                <a:spLocks noChangeArrowheads="1"/>
              </p:cNvSpPr>
              <p:nvPr/>
            </p:nvSpPr>
            <p:spPr bwMode="auto">
              <a:xfrm>
                <a:off x="1210000" y="164628"/>
                <a:ext cx="555920" cy="464080"/>
              </a:xfrm>
              <a:custGeom>
                <a:avLst/>
                <a:gdLst/>
                <a:ahLst/>
                <a:cxnLst/>
                <a:rect l="0" t="0" r="0" b="0"/>
                <a:pathLst>
                  <a:path w="55592" h="46408">
                    <a:moveTo>
                      <a:pt x="15143" y="0"/>
                    </a:moveTo>
                    <a:lnTo>
                      <a:pt x="14557" y="879"/>
                    </a:lnTo>
                    <a:lnTo>
                      <a:pt x="13971" y="1367"/>
                    </a:lnTo>
                    <a:lnTo>
                      <a:pt x="13971" y="1954"/>
                    </a:lnTo>
                    <a:lnTo>
                      <a:pt x="13971" y="2637"/>
                    </a:lnTo>
                    <a:lnTo>
                      <a:pt x="13287" y="3126"/>
                    </a:lnTo>
                    <a:lnTo>
                      <a:pt x="11919" y="3614"/>
                    </a:lnTo>
                    <a:lnTo>
                      <a:pt x="11235" y="3908"/>
                    </a:lnTo>
                    <a:lnTo>
                      <a:pt x="10356" y="3224"/>
                    </a:lnTo>
                    <a:lnTo>
                      <a:pt x="9281" y="3224"/>
                    </a:lnTo>
                    <a:lnTo>
                      <a:pt x="9086" y="4298"/>
                    </a:lnTo>
                    <a:lnTo>
                      <a:pt x="9574" y="5275"/>
                    </a:lnTo>
                    <a:lnTo>
                      <a:pt x="9086" y="5764"/>
                    </a:lnTo>
                    <a:lnTo>
                      <a:pt x="8988" y="6741"/>
                    </a:lnTo>
                    <a:lnTo>
                      <a:pt x="9281" y="7132"/>
                    </a:lnTo>
                    <a:lnTo>
                      <a:pt x="8988" y="7913"/>
                    </a:lnTo>
                    <a:lnTo>
                      <a:pt x="8206" y="8402"/>
                    </a:lnTo>
                    <a:lnTo>
                      <a:pt x="8206" y="9183"/>
                    </a:lnTo>
                    <a:lnTo>
                      <a:pt x="7034" y="9379"/>
                    </a:lnTo>
                    <a:lnTo>
                      <a:pt x="6839" y="9867"/>
                    </a:lnTo>
                    <a:lnTo>
                      <a:pt x="7620" y="10258"/>
                    </a:lnTo>
                    <a:lnTo>
                      <a:pt x="7425" y="11137"/>
                    </a:lnTo>
                    <a:lnTo>
                      <a:pt x="7132" y="11821"/>
                    </a:lnTo>
                    <a:lnTo>
                      <a:pt x="7229" y="13385"/>
                    </a:lnTo>
                    <a:lnTo>
                      <a:pt x="7229" y="13873"/>
                    </a:lnTo>
                    <a:lnTo>
                      <a:pt x="6839" y="14068"/>
                    </a:lnTo>
                    <a:lnTo>
                      <a:pt x="5862" y="13385"/>
                    </a:lnTo>
                    <a:lnTo>
                      <a:pt x="5080" y="13678"/>
                    </a:lnTo>
                    <a:lnTo>
                      <a:pt x="5178" y="14264"/>
                    </a:lnTo>
                    <a:lnTo>
                      <a:pt x="3908" y="14264"/>
                    </a:lnTo>
                    <a:lnTo>
                      <a:pt x="2735" y="15143"/>
                    </a:lnTo>
                    <a:lnTo>
                      <a:pt x="2735" y="16706"/>
                    </a:lnTo>
                    <a:lnTo>
                      <a:pt x="3614" y="17293"/>
                    </a:lnTo>
                    <a:lnTo>
                      <a:pt x="3810" y="17781"/>
                    </a:lnTo>
                    <a:lnTo>
                      <a:pt x="2442" y="17977"/>
                    </a:lnTo>
                    <a:lnTo>
                      <a:pt x="2344" y="18465"/>
                    </a:lnTo>
                    <a:lnTo>
                      <a:pt x="2833" y="18856"/>
                    </a:lnTo>
                    <a:lnTo>
                      <a:pt x="2637" y="19149"/>
                    </a:lnTo>
                    <a:lnTo>
                      <a:pt x="2051" y="19442"/>
                    </a:lnTo>
                    <a:lnTo>
                      <a:pt x="2149" y="19833"/>
                    </a:lnTo>
                    <a:lnTo>
                      <a:pt x="2931" y="19833"/>
                    </a:lnTo>
                    <a:lnTo>
                      <a:pt x="3224" y="20224"/>
                    </a:lnTo>
                    <a:lnTo>
                      <a:pt x="2735" y="20614"/>
                    </a:lnTo>
                    <a:lnTo>
                      <a:pt x="2247" y="21885"/>
                    </a:lnTo>
                    <a:lnTo>
                      <a:pt x="1367" y="22275"/>
                    </a:lnTo>
                    <a:lnTo>
                      <a:pt x="977" y="22959"/>
                    </a:lnTo>
                    <a:lnTo>
                      <a:pt x="781" y="23350"/>
                    </a:lnTo>
                    <a:lnTo>
                      <a:pt x="781" y="23643"/>
                    </a:lnTo>
                    <a:lnTo>
                      <a:pt x="293" y="24034"/>
                    </a:lnTo>
                    <a:lnTo>
                      <a:pt x="195" y="24816"/>
                    </a:lnTo>
                    <a:lnTo>
                      <a:pt x="683" y="25109"/>
                    </a:lnTo>
                    <a:lnTo>
                      <a:pt x="977" y="25988"/>
                    </a:lnTo>
                    <a:lnTo>
                      <a:pt x="586" y="26574"/>
                    </a:lnTo>
                    <a:lnTo>
                      <a:pt x="879" y="26965"/>
                    </a:lnTo>
                    <a:lnTo>
                      <a:pt x="1660" y="26965"/>
                    </a:lnTo>
                    <a:lnTo>
                      <a:pt x="1660" y="27258"/>
                    </a:lnTo>
                    <a:lnTo>
                      <a:pt x="1954" y="27160"/>
                    </a:lnTo>
                    <a:lnTo>
                      <a:pt x="1758" y="27258"/>
                    </a:lnTo>
                    <a:lnTo>
                      <a:pt x="1758" y="27454"/>
                    </a:lnTo>
                    <a:lnTo>
                      <a:pt x="879" y="27747"/>
                    </a:lnTo>
                    <a:lnTo>
                      <a:pt x="879" y="28528"/>
                    </a:lnTo>
                    <a:lnTo>
                      <a:pt x="390" y="29017"/>
                    </a:lnTo>
                    <a:lnTo>
                      <a:pt x="0" y="31264"/>
                    </a:lnTo>
                    <a:lnTo>
                      <a:pt x="390" y="31557"/>
                    </a:lnTo>
                    <a:lnTo>
                      <a:pt x="1172" y="31557"/>
                    </a:lnTo>
                    <a:lnTo>
                      <a:pt x="2637" y="33218"/>
                    </a:lnTo>
                    <a:lnTo>
                      <a:pt x="2540" y="34879"/>
                    </a:lnTo>
                    <a:lnTo>
                      <a:pt x="3614" y="35660"/>
                    </a:lnTo>
                    <a:lnTo>
                      <a:pt x="4201" y="35270"/>
                    </a:lnTo>
                    <a:lnTo>
                      <a:pt x="5178" y="36344"/>
                    </a:lnTo>
                    <a:lnTo>
                      <a:pt x="5275" y="37517"/>
                    </a:lnTo>
                    <a:lnTo>
                      <a:pt x="6252" y="38982"/>
                    </a:lnTo>
                    <a:lnTo>
                      <a:pt x="8695" y="39178"/>
                    </a:lnTo>
                    <a:lnTo>
                      <a:pt x="9867" y="38591"/>
                    </a:lnTo>
                    <a:lnTo>
                      <a:pt x="10160" y="39178"/>
                    </a:lnTo>
                    <a:lnTo>
                      <a:pt x="10649" y="39275"/>
                    </a:lnTo>
                    <a:lnTo>
                      <a:pt x="10942" y="38591"/>
                    </a:lnTo>
                    <a:lnTo>
                      <a:pt x="12896" y="38591"/>
                    </a:lnTo>
                    <a:lnTo>
                      <a:pt x="13678" y="38103"/>
                    </a:lnTo>
                    <a:lnTo>
                      <a:pt x="13775" y="37321"/>
                    </a:lnTo>
                    <a:lnTo>
                      <a:pt x="15534" y="37321"/>
                    </a:lnTo>
                    <a:lnTo>
                      <a:pt x="15827" y="37517"/>
                    </a:lnTo>
                    <a:lnTo>
                      <a:pt x="16511" y="37908"/>
                    </a:lnTo>
                    <a:lnTo>
                      <a:pt x="17586" y="38982"/>
                    </a:lnTo>
                    <a:lnTo>
                      <a:pt x="18954" y="40936"/>
                    </a:lnTo>
                    <a:lnTo>
                      <a:pt x="18172" y="41718"/>
                    </a:lnTo>
                    <a:lnTo>
                      <a:pt x="18758" y="42109"/>
                    </a:lnTo>
                    <a:lnTo>
                      <a:pt x="18758" y="43086"/>
                    </a:lnTo>
                    <a:lnTo>
                      <a:pt x="19735" y="43086"/>
                    </a:lnTo>
                    <a:lnTo>
                      <a:pt x="20028" y="43574"/>
                    </a:lnTo>
                    <a:lnTo>
                      <a:pt x="20712" y="43574"/>
                    </a:lnTo>
                    <a:lnTo>
                      <a:pt x="21298" y="43281"/>
                    </a:lnTo>
                    <a:lnTo>
                      <a:pt x="22373" y="44844"/>
                    </a:lnTo>
                    <a:lnTo>
                      <a:pt x="23643" y="44454"/>
                    </a:lnTo>
                    <a:lnTo>
                      <a:pt x="23936" y="43867"/>
                    </a:lnTo>
                    <a:lnTo>
                      <a:pt x="23936" y="43281"/>
                    </a:lnTo>
                    <a:lnTo>
                      <a:pt x="24816" y="42890"/>
                    </a:lnTo>
                    <a:lnTo>
                      <a:pt x="25793" y="43281"/>
                    </a:lnTo>
                    <a:lnTo>
                      <a:pt x="26672" y="42890"/>
                    </a:lnTo>
                    <a:lnTo>
                      <a:pt x="27258" y="42890"/>
                    </a:lnTo>
                    <a:lnTo>
                      <a:pt x="27356" y="41718"/>
                    </a:lnTo>
                    <a:lnTo>
                      <a:pt x="27747" y="41327"/>
                    </a:lnTo>
                    <a:lnTo>
                      <a:pt x="27160" y="41327"/>
                    </a:lnTo>
                    <a:lnTo>
                      <a:pt x="27063" y="40545"/>
                    </a:lnTo>
                    <a:lnTo>
                      <a:pt x="27942" y="40448"/>
                    </a:lnTo>
                    <a:lnTo>
                      <a:pt x="27942" y="39959"/>
                    </a:lnTo>
                    <a:lnTo>
                      <a:pt x="28821" y="39959"/>
                    </a:lnTo>
                    <a:lnTo>
                      <a:pt x="28821" y="39178"/>
                    </a:lnTo>
                    <a:lnTo>
                      <a:pt x="29505" y="38885"/>
                    </a:lnTo>
                    <a:lnTo>
                      <a:pt x="29310" y="38396"/>
                    </a:lnTo>
                    <a:lnTo>
                      <a:pt x="29505" y="38298"/>
                    </a:lnTo>
                    <a:lnTo>
                      <a:pt x="29896" y="38103"/>
                    </a:lnTo>
                    <a:lnTo>
                      <a:pt x="29603" y="37712"/>
                    </a:lnTo>
                    <a:lnTo>
                      <a:pt x="29994" y="37517"/>
                    </a:lnTo>
                    <a:lnTo>
                      <a:pt x="30385" y="38005"/>
                    </a:lnTo>
                    <a:lnTo>
                      <a:pt x="30971" y="37614"/>
                    </a:lnTo>
                    <a:lnTo>
                      <a:pt x="31166" y="37028"/>
                    </a:lnTo>
                    <a:lnTo>
                      <a:pt x="32339" y="36833"/>
                    </a:lnTo>
                    <a:lnTo>
                      <a:pt x="32632" y="37028"/>
                    </a:lnTo>
                    <a:lnTo>
                      <a:pt x="32534" y="37712"/>
                    </a:lnTo>
                    <a:lnTo>
                      <a:pt x="33316" y="38298"/>
                    </a:lnTo>
                    <a:lnTo>
                      <a:pt x="33804" y="38201"/>
                    </a:lnTo>
                    <a:lnTo>
                      <a:pt x="34390" y="37810"/>
                    </a:lnTo>
                    <a:lnTo>
                      <a:pt x="35660" y="37810"/>
                    </a:lnTo>
                    <a:lnTo>
                      <a:pt x="36540" y="38787"/>
                    </a:lnTo>
                    <a:lnTo>
                      <a:pt x="36833" y="38787"/>
                    </a:lnTo>
                    <a:lnTo>
                      <a:pt x="37321" y="38591"/>
                    </a:lnTo>
                    <a:lnTo>
                      <a:pt x="37321" y="38201"/>
                    </a:lnTo>
                    <a:lnTo>
                      <a:pt x="37810" y="37908"/>
                    </a:lnTo>
                    <a:lnTo>
                      <a:pt x="38885" y="38885"/>
                    </a:lnTo>
                    <a:lnTo>
                      <a:pt x="40839" y="39959"/>
                    </a:lnTo>
                    <a:lnTo>
                      <a:pt x="41132" y="40448"/>
                    </a:lnTo>
                    <a:lnTo>
                      <a:pt x="42109" y="40448"/>
                    </a:lnTo>
                    <a:lnTo>
                      <a:pt x="43183" y="41327"/>
                    </a:lnTo>
                    <a:lnTo>
                      <a:pt x="43379" y="41718"/>
                    </a:lnTo>
                    <a:lnTo>
                      <a:pt x="43281" y="42402"/>
                    </a:lnTo>
                    <a:lnTo>
                      <a:pt x="42988" y="42988"/>
                    </a:lnTo>
                    <a:lnTo>
                      <a:pt x="43086" y="43770"/>
                    </a:lnTo>
                    <a:lnTo>
                      <a:pt x="43965" y="43574"/>
                    </a:lnTo>
                    <a:lnTo>
                      <a:pt x="44454" y="45528"/>
                    </a:lnTo>
                    <a:lnTo>
                      <a:pt x="45137" y="45431"/>
                    </a:lnTo>
                    <a:lnTo>
                      <a:pt x="45040" y="46114"/>
                    </a:lnTo>
                    <a:lnTo>
                      <a:pt x="45431" y="46408"/>
                    </a:lnTo>
                    <a:lnTo>
                      <a:pt x="47678" y="46408"/>
                    </a:lnTo>
                    <a:lnTo>
                      <a:pt x="48752" y="45528"/>
                    </a:lnTo>
                    <a:lnTo>
                      <a:pt x="48850" y="44160"/>
                    </a:lnTo>
                    <a:lnTo>
                      <a:pt x="49436" y="43379"/>
                    </a:lnTo>
                    <a:lnTo>
                      <a:pt x="48655" y="42500"/>
                    </a:lnTo>
                    <a:lnTo>
                      <a:pt x="48264" y="41522"/>
                    </a:lnTo>
                    <a:lnTo>
                      <a:pt x="48752" y="40839"/>
                    </a:lnTo>
                    <a:lnTo>
                      <a:pt x="48752" y="39373"/>
                    </a:lnTo>
                    <a:lnTo>
                      <a:pt x="49045" y="38591"/>
                    </a:lnTo>
                    <a:lnTo>
                      <a:pt x="49045" y="37419"/>
                    </a:lnTo>
                    <a:lnTo>
                      <a:pt x="49534" y="36637"/>
                    </a:lnTo>
                    <a:lnTo>
                      <a:pt x="48948" y="35856"/>
                    </a:lnTo>
                    <a:lnTo>
                      <a:pt x="48850" y="33902"/>
                    </a:lnTo>
                    <a:lnTo>
                      <a:pt x="50413" y="30775"/>
                    </a:lnTo>
                    <a:lnTo>
                      <a:pt x="50316" y="29114"/>
                    </a:lnTo>
                    <a:lnTo>
                      <a:pt x="51000" y="26770"/>
                    </a:lnTo>
                    <a:lnTo>
                      <a:pt x="51195" y="24718"/>
                    </a:lnTo>
                    <a:lnTo>
                      <a:pt x="52758" y="23545"/>
                    </a:lnTo>
                    <a:lnTo>
                      <a:pt x="52758" y="22862"/>
                    </a:lnTo>
                    <a:lnTo>
                      <a:pt x="53344" y="21982"/>
                    </a:lnTo>
                    <a:lnTo>
                      <a:pt x="53833" y="21982"/>
                    </a:lnTo>
                    <a:lnTo>
                      <a:pt x="54321" y="21494"/>
                    </a:lnTo>
                    <a:lnTo>
                      <a:pt x="54224" y="20419"/>
                    </a:lnTo>
                    <a:lnTo>
                      <a:pt x="54810" y="19051"/>
                    </a:lnTo>
                    <a:lnTo>
                      <a:pt x="55591" y="18856"/>
                    </a:lnTo>
                    <a:lnTo>
                      <a:pt x="54810" y="18172"/>
                    </a:lnTo>
                    <a:lnTo>
                      <a:pt x="53247" y="17977"/>
                    </a:lnTo>
                    <a:lnTo>
                      <a:pt x="51977" y="17390"/>
                    </a:lnTo>
                    <a:lnTo>
                      <a:pt x="51000" y="17879"/>
                    </a:lnTo>
                    <a:lnTo>
                      <a:pt x="50511" y="17390"/>
                    </a:lnTo>
                    <a:lnTo>
                      <a:pt x="49925" y="17390"/>
                    </a:lnTo>
                    <a:lnTo>
                      <a:pt x="48752" y="17683"/>
                    </a:lnTo>
                    <a:lnTo>
                      <a:pt x="48655" y="17683"/>
                    </a:lnTo>
                    <a:lnTo>
                      <a:pt x="48264" y="17097"/>
                    </a:lnTo>
                    <a:lnTo>
                      <a:pt x="46994" y="16413"/>
                    </a:lnTo>
                    <a:lnTo>
                      <a:pt x="46603" y="15729"/>
                    </a:lnTo>
                    <a:lnTo>
                      <a:pt x="45235" y="15827"/>
                    </a:lnTo>
                    <a:lnTo>
                      <a:pt x="44356" y="16609"/>
                    </a:lnTo>
                    <a:lnTo>
                      <a:pt x="42304" y="16706"/>
                    </a:lnTo>
                    <a:lnTo>
                      <a:pt x="41718" y="16218"/>
                    </a:lnTo>
                    <a:lnTo>
                      <a:pt x="41132" y="15534"/>
                    </a:lnTo>
                    <a:lnTo>
                      <a:pt x="40057" y="15143"/>
                    </a:lnTo>
                    <a:lnTo>
                      <a:pt x="39178" y="15436"/>
                    </a:lnTo>
                    <a:lnTo>
                      <a:pt x="39178" y="16218"/>
                    </a:lnTo>
                    <a:lnTo>
                      <a:pt x="38103" y="16316"/>
                    </a:lnTo>
                    <a:lnTo>
                      <a:pt x="37517" y="15143"/>
                    </a:lnTo>
                    <a:lnTo>
                      <a:pt x="37224" y="15045"/>
                    </a:lnTo>
                    <a:lnTo>
                      <a:pt x="37224" y="14166"/>
                    </a:lnTo>
                    <a:lnTo>
                      <a:pt x="36344" y="13873"/>
                    </a:lnTo>
                    <a:lnTo>
                      <a:pt x="36344" y="12408"/>
                    </a:lnTo>
                    <a:lnTo>
                      <a:pt x="35660" y="11821"/>
                    </a:lnTo>
                    <a:lnTo>
                      <a:pt x="34390" y="11235"/>
                    </a:lnTo>
                    <a:lnTo>
                      <a:pt x="33804" y="11235"/>
                    </a:lnTo>
                    <a:lnTo>
                      <a:pt x="33609" y="11333"/>
                    </a:lnTo>
                    <a:lnTo>
                      <a:pt x="33022" y="11333"/>
                    </a:lnTo>
                    <a:lnTo>
                      <a:pt x="32241" y="10649"/>
                    </a:lnTo>
                    <a:lnTo>
                      <a:pt x="31264" y="10649"/>
                    </a:lnTo>
                    <a:lnTo>
                      <a:pt x="30580" y="11235"/>
                    </a:lnTo>
                    <a:lnTo>
                      <a:pt x="30385" y="11528"/>
                    </a:lnTo>
                    <a:lnTo>
                      <a:pt x="29408" y="11528"/>
                    </a:lnTo>
                    <a:lnTo>
                      <a:pt x="29017" y="11235"/>
                    </a:lnTo>
                    <a:lnTo>
                      <a:pt x="28919" y="11235"/>
                    </a:lnTo>
                    <a:lnTo>
                      <a:pt x="28040" y="11235"/>
                    </a:lnTo>
                    <a:lnTo>
                      <a:pt x="26965" y="9965"/>
                    </a:lnTo>
                    <a:lnTo>
                      <a:pt x="25597" y="9965"/>
                    </a:lnTo>
                    <a:lnTo>
                      <a:pt x="24913" y="10649"/>
                    </a:lnTo>
                    <a:lnTo>
                      <a:pt x="23839" y="10747"/>
                    </a:lnTo>
                    <a:lnTo>
                      <a:pt x="23448" y="11137"/>
                    </a:lnTo>
                    <a:lnTo>
                      <a:pt x="23155" y="11137"/>
                    </a:lnTo>
                    <a:lnTo>
                      <a:pt x="22862" y="9965"/>
                    </a:lnTo>
                    <a:lnTo>
                      <a:pt x="22373" y="9477"/>
                    </a:lnTo>
                    <a:lnTo>
                      <a:pt x="21591" y="9379"/>
                    </a:lnTo>
                    <a:lnTo>
                      <a:pt x="21396" y="8109"/>
                    </a:lnTo>
                    <a:lnTo>
                      <a:pt x="20908" y="7816"/>
                    </a:lnTo>
                    <a:lnTo>
                      <a:pt x="19247" y="7620"/>
                    </a:lnTo>
                    <a:lnTo>
                      <a:pt x="18856" y="6839"/>
                    </a:lnTo>
                    <a:lnTo>
                      <a:pt x="18367" y="6448"/>
                    </a:lnTo>
                    <a:lnTo>
                      <a:pt x="16413" y="6252"/>
                    </a:lnTo>
                    <a:lnTo>
                      <a:pt x="16316" y="4885"/>
                    </a:lnTo>
                    <a:lnTo>
                      <a:pt x="16609" y="4591"/>
                    </a:lnTo>
                    <a:lnTo>
                      <a:pt x="16609" y="4005"/>
                    </a:lnTo>
                    <a:lnTo>
                      <a:pt x="15632" y="3419"/>
                    </a:lnTo>
                    <a:lnTo>
                      <a:pt x="15827" y="2833"/>
                    </a:lnTo>
                    <a:lnTo>
                      <a:pt x="16022" y="2247"/>
                    </a:lnTo>
                    <a:lnTo>
                      <a:pt x="15632" y="1856"/>
                    </a:lnTo>
                    <a:lnTo>
                      <a:pt x="16218" y="1172"/>
                    </a:lnTo>
                    <a:lnTo>
                      <a:pt x="16218" y="97"/>
                    </a:lnTo>
                    <a:lnTo>
                      <a:pt x="16022"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479" name="map0-fr-gesBox">
                <a:extLst>
                  <a:ext uri="{FF2B5EF4-FFF2-40B4-BE49-F238E27FC236}">
                    <a16:creationId xmlns:a16="http://schemas.microsoft.com/office/drawing/2014/main" id="{53952205-F87B-5843-96E6-2A17579FAB73}"/>
                  </a:ext>
                </a:extLst>
              </p:cNvPr>
              <p:cNvSpPr>
                <a:spLocks noChangeArrowheads="1"/>
              </p:cNvSpPr>
              <p:nvPr/>
            </p:nvSpPr>
            <p:spPr bwMode="auto">
              <a:xfrm>
                <a:off x="1210000" y="182701"/>
                <a:ext cx="555920" cy="465057"/>
              </a:xfrm>
              <a:custGeom>
                <a:avLst/>
                <a:gdLst/>
                <a:ahLst/>
                <a:cxnLst/>
                <a:rect l="0" t="0" r="0" b="0"/>
                <a:pathLst>
                  <a:path w="55592" h="46506"/>
                </a:pathLst>
              </a:custGeom>
              <a:ln w="1000">
                <a:round/>
                <a:headEnd/>
                <a:tailEnd/>
              </a:ln>
            </p:spPr>
          </p:sp>
          <p:sp>
            <p:nvSpPr>
              <p:cNvPr id="480" name="map0-fr-gufBox">
                <a:extLst>
                  <a:ext uri="{FF2B5EF4-FFF2-40B4-BE49-F238E27FC236}">
                    <a16:creationId xmlns:a16="http://schemas.microsoft.com/office/drawing/2014/main" id="{1CEBB96B-C66C-E049-9480-6B88EEF77C93}"/>
                  </a:ext>
                </a:extLst>
              </p:cNvPr>
              <p:cNvSpPr>
                <a:spLocks noChangeArrowheads="1"/>
              </p:cNvSpPr>
              <p:nvPr/>
            </p:nvSpPr>
            <p:spPr bwMode="auto">
              <a:xfrm>
                <a:off x="304310" y="1304310"/>
                <a:ext cx="147529" cy="184655"/>
              </a:xfrm>
              <a:custGeom>
                <a:avLst/>
                <a:gdLst/>
                <a:ahLst/>
                <a:cxnLst/>
                <a:rect l="0" t="0" r="0" b="0"/>
                <a:pathLst>
                  <a:path w="14753" h="18466"/>
                </a:pathLst>
              </a:custGeom>
              <a:ln w="1000">
                <a:round/>
                <a:headEnd/>
                <a:tailEnd/>
              </a:ln>
            </p:spPr>
          </p:sp>
          <p:sp>
            <p:nvSpPr>
              <p:cNvPr id="481" name="map0-fr-guaBox">
                <a:extLst>
                  <a:ext uri="{FF2B5EF4-FFF2-40B4-BE49-F238E27FC236}">
                    <a16:creationId xmlns:a16="http://schemas.microsoft.com/office/drawing/2014/main" id="{4A5CD7B4-7BE7-574F-B5EF-A8D70784BB93}"/>
                  </a:ext>
                </a:extLst>
              </p:cNvPr>
              <p:cNvSpPr>
                <a:spLocks noChangeArrowheads="1"/>
              </p:cNvSpPr>
              <p:nvPr/>
            </p:nvSpPr>
            <p:spPr bwMode="auto">
              <a:xfrm>
                <a:off x="265230" y="808966"/>
                <a:ext cx="203218" cy="177816"/>
              </a:xfrm>
              <a:custGeom>
                <a:avLst/>
                <a:gdLst/>
                <a:ahLst/>
                <a:cxnLst/>
                <a:rect l="0" t="0" r="0" b="0"/>
                <a:pathLst>
                  <a:path w="20322" h="17782"/>
                </a:pathLst>
              </a:custGeom>
              <a:ln w="1000">
                <a:round/>
                <a:headEnd/>
                <a:tailEnd/>
              </a:ln>
            </p:spPr>
          </p:sp>
          <p:sp>
            <p:nvSpPr>
              <p:cNvPr id="482" name="map0-fr-hdf">
                <a:extLst>
                  <a:ext uri="{FF2B5EF4-FFF2-40B4-BE49-F238E27FC236}">
                    <a16:creationId xmlns:a16="http://schemas.microsoft.com/office/drawing/2014/main" id="{97F5DFFF-751C-874E-9C38-D3CCE360EAA2}"/>
                  </a:ext>
                </a:extLst>
              </p:cNvPr>
              <p:cNvSpPr>
                <a:spLocks noChangeArrowheads="1"/>
              </p:cNvSpPr>
              <p:nvPr/>
            </p:nvSpPr>
            <p:spPr bwMode="auto">
              <a:xfrm>
                <a:off x="974540" y="5374"/>
                <a:ext cx="331207" cy="390805"/>
              </a:xfrm>
              <a:custGeom>
                <a:avLst/>
                <a:gdLst/>
                <a:ahLst/>
                <a:cxnLst/>
                <a:rect l="0" t="0" r="0" b="0"/>
                <a:pathLst>
                  <a:path w="33121" h="39080">
                    <a:moveTo>
                      <a:pt x="13482" y="0"/>
                    </a:moveTo>
                    <a:lnTo>
                      <a:pt x="11528" y="879"/>
                    </a:lnTo>
                    <a:lnTo>
                      <a:pt x="8597" y="1367"/>
                    </a:lnTo>
                    <a:lnTo>
                      <a:pt x="8402" y="1367"/>
                    </a:lnTo>
                    <a:lnTo>
                      <a:pt x="5080" y="1954"/>
                    </a:lnTo>
                    <a:lnTo>
                      <a:pt x="2442" y="4005"/>
                    </a:lnTo>
                    <a:lnTo>
                      <a:pt x="2442" y="12408"/>
                    </a:lnTo>
                    <a:lnTo>
                      <a:pt x="2247" y="14362"/>
                    </a:lnTo>
                    <a:lnTo>
                      <a:pt x="3614" y="15534"/>
                    </a:lnTo>
                    <a:lnTo>
                      <a:pt x="3614" y="16218"/>
                    </a:lnTo>
                    <a:lnTo>
                      <a:pt x="1954" y="15241"/>
                    </a:lnTo>
                    <a:lnTo>
                      <a:pt x="0" y="17586"/>
                    </a:lnTo>
                    <a:lnTo>
                      <a:pt x="488" y="17879"/>
                    </a:lnTo>
                    <a:lnTo>
                      <a:pt x="1172" y="17781"/>
                    </a:lnTo>
                    <a:lnTo>
                      <a:pt x="1465" y="18367"/>
                    </a:lnTo>
                    <a:lnTo>
                      <a:pt x="4103" y="21005"/>
                    </a:lnTo>
                    <a:lnTo>
                      <a:pt x="4298" y="22080"/>
                    </a:lnTo>
                    <a:lnTo>
                      <a:pt x="4885" y="23155"/>
                    </a:lnTo>
                    <a:lnTo>
                      <a:pt x="4689" y="23350"/>
                    </a:lnTo>
                    <a:lnTo>
                      <a:pt x="4298" y="23839"/>
                    </a:lnTo>
                    <a:lnTo>
                      <a:pt x="4103" y="24425"/>
                    </a:lnTo>
                    <a:lnTo>
                      <a:pt x="4494" y="24425"/>
                    </a:lnTo>
                    <a:lnTo>
                      <a:pt x="4298" y="25109"/>
                    </a:lnTo>
                    <a:lnTo>
                      <a:pt x="4103" y="26281"/>
                    </a:lnTo>
                    <a:lnTo>
                      <a:pt x="4396" y="26867"/>
                    </a:lnTo>
                    <a:lnTo>
                      <a:pt x="4396" y="27844"/>
                    </a:lnTo>
                    <a:lnTo>
                      <a:pt x="4982" y="27844"/>
                    </a:lnTo>
                    <a:lnTo>
                      <a:pt x="4298" y="29114"/>
                    </a:lnTo>
                    <a:lnTo>
                      <a:pt x="4201" y="29603"/>
                    </a:lnTo>
                    <a:lnTo>
                      <a:pt x="4689" y="30091"/>
                    </a:lnTo>
                    <a:lnTo>
                      <a:pt x="4885" y="31557"/>
                    </a:lnTo>
                    <a:lnTo>
                      <a:pt x="5178" y="31948"/>
                    </a:lnTo>
                    <a:lnTo>
                      <a:pt x="4787" y="32143"/>
                    </a:lnTo>
                    <a:lnTo>
                      <a:pt x="4298" y="31752"/>
                    </a:lnTo>
                    <a:lnTo>
                      <a:pt x="4103" y="32534"/>
                    </a:lnTo>
                    <a:lnTo>
                      <a:pt x="4787" y="33609"/>
                    </a:lnTo>
                    <a:lnTo>
                      <a:pt x="6448" y="33706"/>
                    </a:lnTo>
                    <a:lnTo>
                      <a:pt x="7522" y="33609"/>
                    </a:lnTo>
                    <a:lnTo>
                      <a:pt x="8304" y="33022"/>
                    </a:lnTo>
                    <a:lnTo>
                      <a:pt x="9770" y="34000"/>
                    </a:lnTo>
                    <a:lnTo>
                      <a:pt x="10454" y="33804"/>
                    </a:lnTo>
                    <a:lnTo>
                      <a:pt x="11137" y="33511"/>
                    </a:lnTo>
                    <a:lnTo>
                      <a:pt x="13775" y="34977"/>
                    </a:lnTo>
                    <a:lnTo>
                      <a:pt x="14166" y="35367"/>
                    </a:lnTo>
                    <a:lnTo>
                      <a:pt x="14850" y="34879"/>
                    </a:lnTo>
                    <a:lnTo>
                      <a:pt x="15827" y="35563"/>
                    </a:lnTo>
                    <a:lnTo>
                      <a:pt x="16413" y="35465"/>
                    </a:lnTo>
                    <a:lnTo>
                      <a:pt x="16706" y="34977"/>
                    </a:lnTo>
                    <a:lnTo>
                      <a:pt x="17586" y="35465"/>
                    </a:lnTo>
                    <a:lnTo>
                      <a:pt x="18563" y="35074"/>
                    </a:lnTo>
                    <a:lnTo>
                      <a:pt x="19247" y="35270"/>
                    </a:lnTo>
                    <a:lnTo>
                      <a:pt x="19833" y="34781"/>
                    </a:lnTo>
                    <a:lnTo>
                      <a:pt x="20126" y="34586"/>
                    </a:lnTo>
                    <a:lnTo>
                      <a:pt x="20810" y="35074"/>
                    </a:lnTo>
                    <a:lnTo>
                      <a:pt x="21005" y="36344"/>
                    </a:lnTo>
                    <a:lnTo>
                      <a:pt x="22568" y="37908"/>
                    </a:lnTo>
                    <a:lnTo>
                      <a:pt x="23155" y="38103"/>
                    </a:lnTo>
                    <a:lnTo>
                      <a:pt x="23448" y="38885"/>
                    </a:lnTo>
                    <a:lnTo>
                      <a:pt x="24425" y="39080"/>
                    </a:lnTo>
                    <a:lnTo>
                      <a:pt x="24522" y="38885"/>
                    </a:lnTo>
                    <a:lnTo>
                      <a:pt x="24913" y="38201"/>
                    </a:lnTo>
                    <a:lnTo>
                      <a:pt x="25793" y="37810"/>
                    </a:lnTo>
                    <a:lnTo>
                      <a:pt x="26281" y="36540"/>
                    </a:lnTo>
                    <a:lnTo>
                      <a:pt x="26770" y="36149"/>
                    </a:lnTo>
                    <a:lnTo>
                      <a:pt x="26477" y="35758"/>
                    </a:lnTo>
                    <a:lnTo>
                      <a:pt x="25695" y="35758"/>
                    </a:lnTo>
                    <a:lnTo>
                      <a:pt x="25597" y="35367"/>
                    </a:lnTo>
                    <a:lnTo>
                      <a:pt x="26183" y="35074"/>
                    </a:lnTo>
                    <a:lnTo>
                      <a:pt x="26379" y="34781"/>
                    </a:lnTo>
                    <a:lnTo>
                      <a:pt x="25890" y="34390"/>
                    </a:lnTo>
                    <a:lnTo>
                      <a:pt x="25988" y="33902"/>
                    </a:lnTo>
                    <a:lnTo>
                      <a:pt x="27356" y="33706"/>
                    </a:lnTo>
                    <a:lnTo>
                      <a:pt x="27160" y="33218"/>
                    </a:lnTo>
                    <a:lnTo>
                      <a:pt x="26281" y="32632"/>
                    </a:lnTo>
                    <a:lnTo>
                      <a:pt x="26281" y="31068"/>
                    </a:lnTo>
                    <a:lnTo>
                      <a:pt x="27454" y="30189"/>
                    </a:lnTo>
                    <a:lnTo>
                      <a:pt x="28724" y="30189"/>
                    </a:lnTo>
                    <a:lnTo>
                      <a:pt x="28626" y="29603"/>
                    </a:lnTo>
                    <a:lnTo>
                      <a:pt x="29310" y="29310"/>
                    </a:lnTo>
                    <a:lnTo>
                      <a:pt x="30385" y="29994"/>
                    </a:lnTo>
                    <a:lnTo>
                      <a:pt x="30775" y="29798"/>
                    </a:lnTo>
                    <a:lnTo>
                      <a:pt x="30678" y="27747"/>
                    </a:lnTo>
                    <a:lnTo>
                      <a:pt x="31166" y="26183"/>
                    </a:lnTo>
                    <a:lnTo>
                      <a:pt x="30385" y="25793"/>
                    </a:lnTo>
                    <a:lnTo>
                      <a:pt x="30580" y="25304"/>
                    </a:lnTo>
                    <a:lnTo>
                      <a:pt x="31655" y="25109"/>
                    </a:lnTo>
                    <a:lnTo>
                      <a:pt x="31655" y="24327"/>
                    </a:lnTo>
                    <a:lnTo>
                      <a:pt x="32534" y="23839"/>
                    </a:lnTo>
                    <a:lnTo>
                      <a:pt x="32827" y="23057"/>
                    </a:lnTo>
                    <a:lnTo>
                      <a:pt x="32534" y="22666"/>
                    </a:lnTo>
                    <a:lnTo>
                      <a:pt x="32534" y="21689"/>
                    </a:lnTo>
                    <a:lnTo>
                      <a:pt x="33120" y="21201"/>
                    </a:lnTo>
                    <a:lnTo>
                      <a:pt x="32534" y="20224"/>
                    </a:lnTo>
                    <a:lnTo>
                      <a:pt x="32729" y="19149"/>
                    </a:lnTo>
                    <a:lnTo>
                      <a:pt x="31557" y="19149"/>
                    </a:lnTo>
                    <a:lnTo>
                      <a:pt x="31362" y="18563"/>
                    </a:lnTo>
                    <a:lnTo>
                      <a:pt x="32632" y="17781"/>
                    </a:lnTo>
                    <a:lnTo>
                      <a:pt x="32436" y="16706"/>
                    </a:lnTo>
                    <a:lnTo>
                      <a:pt x="31264" y="16413"/>
                    </a:lnTo>
                    <a:lnTo>
                      <a:pt x="31557" y="16022"/>
                    </a:lnTo>
                    <a:lnTo>
                      <a:pt x="31557" y="15241"/>
                    </a:lnTo>
                    <a:lnTo>
                      <a:pt x="32436" y="14557"/>
                    </a:lnTo>
                    <a:lnTo>
                      <a:pt x="32241" y="14068"/>
                    </a:lnTo>
                    <a:lnTo>
                      <a:pt x="30287" y="12603"/>
                    </a:lnTo>
                    <a:lnTo>
                      <a:pt x="26965" y="12798"/>
                    </a:lnTo>
                    <a:lnTo>
                      <a:pt x="26574" y="13385"/>
                    </a:lnTo>
                    <a:lnTo>
                      <a:pt x="26183" y="13385"/>
                    </a:lnTo>
                    <a:lnTo>
                      <a:pt x="26183" y="11235"/>
                    </a:lnTo>
                    <a:lnTo>
                      <a:pt x="25304" y="10160"/>
                    </a:lnTo>
                    <a:lnTo>
                      <a:pt x="24522" y="10258"/>
                    </a:lnTo>
                    <a:lnTo>
                      <a:pt x="24132" y="9770"/>
                    </a:lnTo>
                    <a:lnTo>
                      <a:pt x="22862" y="10356"/>
                    </a:lnTo>
                    <a:lnTo>
                      <a:pt x="22471" y="9867"/>
                    </a:lnTo>
                    <a:lnTo>
                      <a:pt x="21689" y="9770"/>
                    </a:lnTo>
                    <a:lnTo>
                      <a:pt x="21396" y="8988"/>
                    </a:lnTo>
                    <a:lnTo>
                      <a:pt x="21396" y="6545"/>
                    </a:lnTo>
                    <a:lnTo>
                      <a:pt x="20810" y="6350"/>
                    </a:lnTo>
                    <a:lnTo>
                      <a:pt x="20712" y="5959"/>
                    </a:lnTo>
                    <a:lnTo>
                      <a:pt x="20419" y="5959"/>
                    </a:lnTo>
                    <a:lnTo>
                      <a:pt x="20224" y="5275"/>
                    </a:lnTo>
                    <a:lnTo>
                      <a:pt x="19442" y="5275"/>
                    </a:lnTo>
                    <a:lnTo>
                      <a:pt x="17977" y="5764"/>
                    </a:lnTo>
                    <a:lnTo>
                      <a:pt x="17293" y="6643"/>
                    </a:lnTo>
                    <a:lnTo>
                      <a:pt x="16609" y="6643"/>
                    </a:lnTo>
                    <a:lnTo>
                      <a:pt x="16022" y="6057"/>
                    </a:lnTo>
                    <a:lnTo>
                      <a:pt x="15925" y="5373"/>
                    </a:lnTo>
                    <a:lnTo>
                      <a:pt x="15339" y="4787"/>
                    </a:lnTo>
                    <a:lnTo>
                      <a:pt x="14459" y="4787"/>
                    </a:lnTo>
                    <a:lnTo>
                      <a:pt x="14068" y="4103"/>
                    </a:lnTo>
                    <a:lnTo>
                      <a:pt x="14068" y="3028"/>
                    </a:lnTo>
                    <a:lnTo>
                      <a:pt x="14459" y="2442"/>
                    </a:lnTo>
                    <a:lnTo>
                      <a:pt x="14264" y="1563"/>
                    </a:lnTo>
                    <a:close/>
                    <a:moveTo>
                      <a:pt x="8402" y="1367"/>
                    </a:moveTo>
                    <a:lnTo>
                      <a:pt x="8402" y="1367"/>
                    </a:lnTo>
                    <a:close/>
                  </a:path>
                </a:pathLst>
              </a:custGeom>
              <a:solidFill>
                <a:srgbClr val="0078D4"/>
              </a:solidFill>
              <a:ln w="970">
                <a:solidFill>
                  <a:srgbClr val="FFFFFF">
                    <a:lumMod val="95000"/>
                    <a:lumOff val="5000"/>
                  </a:srgbClr>
                </a:solidFill>
                <a:prstDash val="sysDash"/>
                <a:round/>
                <a:headEnd/>
                <a:tailEnd/>
              </a:ln>
            </p:spPr>
          </p:sp>
          <p:sp>
            <p:nvSpPr>
              <p:cNvPr id="483" name="map0-fr-hdfBox">
                <a:extLst>
                  <a:ext uri="{FF2B5EF4-FFF2-40B4-BE49-F238E27FC236}">
                    <a16:creationId xmlns:a16="http://schemas.microsoft.com/office/drawing/2014/main" id="{B15FC47A-304E-D144-9332-5B277D4F1036}"/>
                  </a:ext>
                </a:extLst>
              </p:cNvPr>
              <p:cNvSpPr>
                <a:spLocks noChangeArrowheads="1"/>
              </p:cNvSpPr>
              <p:nvPr/>
            </p:nvSpPr>
            <p:spPr bwMode="auto">
              <a:xfrm>
                <a:off x="974540" y="23448"/>
                <a:ext cx="331207" cy="390805"/>
              </a:xfrm>
              <a:custGeom>
                <a:avLst/>
                <a:gdLst/>
                <a:ahLst/>
                <a:cxnLst/>
                <a:rect l="0" t="0" r="0" b="0"/>
                <a:pathLst>
                  <a:path w="33121" h="39080"/>
                </a:pathLst>
              </a:custGeom>
              <a:ln w="1000">
                <a:round/>
                <a:headEnd/>
                <a:tailEnd/>
              </a:ln>
            </p:spPr>
          </p:sp>
          <p:sp>
            <p:nvSpPr>
              <p:cNvPr id="484" name="map0-fr-idf">
                <a:extLst>
                  <a:ext uri="{FF2B5EF4-FFF2-40B4-BE49-F238E27FC236}">
                    <a16:creationId xmlns:a16="http://schemas.microsoft.com/office/drawing/2014/main" id="{A5D11A07-FFF2-C04F-A967-861BDC8C1DDD}"/>
                  </a:ext>
                </a:extLst>
              </p:cNvPr>
              <p:cNvSpPr>
                <a:spLocks noChangeArrowheads="1"/>
              </p:cNvSpPr>
              <p:nvPr/>
            </p:nvSpPr>
            <p:spPr bwMode="auto">
              <a:xfrm>
                <a:off x="984310" y="329742"/>
                <a:ext cx="242299" cy="197356"/>
              </a:xfrm>
              <a:custGeom>
                <a:avLst/>
                <a:gdLst/>
                <a:ahLst/>
                <a:cxnLst/>
                <a:rect l="0" t="0" r="0" b="0"/>
                <a:pathLst>
                  <a:path w="24230" h="19736">
                    <a:moveTo>
                      <a:pt x="3224" y="0"/>
                    </a:moveTo>
                    <a:lnTo>
                      <a:pt x="3224" y="0"/>
                    </a:lnTo>
                    <a:close/>
                    <a:moveTo>
                      <a:pt x="3224" y="97"/>
                    </a:moveTo>
                    <a:lnTo>
                      <a:pt x="2735" y="586"/>
                    </a:lnTo>
                    <a:lnTo>
                      <a:pt x="2344" y="1954"/>
                    </a:lnTo>
                    <a:lnTo>
                      <a:pt x="1954" y="2637"/>
                    </a:lnTo>
                    <a:lnTo>
                      <a:pt x="293" y="3126"/>
                    </a:lnTo>
                    <a:lnTo>
                      <a:pt x="0" y="3419"/>
                    </a:lnTo>
                    <a:lnTo>
                      <a:pt x="293" y="3908"/>
                    </a:lnTo>
                    <a:lnTo>
                      <a:pt x="293" y="4396"/>
                    </a:lnTo>
                    <a:lnTo>
                      <a:pt x="781" y="4494"/>
                    </a:lnTo>
                    <a:lnTo>
                      <a:pt x="488" y="4885"/>
                    </a:lnTo>
                    <a:lnTo>
                      <a:pt x="586" y="5080"/>
                    </a:lnTo>
                    <a:lnTo>
                      <a:pt x="1172" y="5666"/>
                    </a:lnTo>
                    <a:lnTo>
                      <a:pt x="1367" y="6448"/>
                    </a:lnTo>
                    <a:lnTo>
                      <a:pt x="1856" y="6839"/>
                    </a:lnTo>
                    <a:lnTo>
                      <a:pt x="1563" y="7522"/>
                    </a:lnTo>
                    <a:lnTo>
                      <a:pt x="1563" y="8109"/>
                    </a:lnTo>
                    <a:lnTo>
                      <a:pt x="2051" y="8597"/>
                    </a:lnTo>
                    <a:lnTo>
                      <a:pt x="1563" y="9379"/>
                    </a:lnTo>
                    <a:lnTo>
                      <a:pt x="2051" y="10356"/>
                    </a:lnTo>
                    <a:lnTo>
                      <a:pt x="2833" y="10942"/>
                    </a:lnTo>
                    <a:lnTo>
                      <a:pt x="3028" y="11626"/>
                    </a:lnTo>
                    <a:lnTo>
                      <a:pt x="3712" y="11724"/>
                    </a:lnTo>
                    <a:lnTo>
                      <a:pt x="3908" y="13091"/>
                    </a:lnTo>
                    <a:lnTo>
                      <a:pt x="4494" y="13775"/>
                    </a:lnTo>
                    <a:lnTo>
                      <a:pt x="5764" y="13971"/>
                    </a:lnTo>
                    <a:lnTo>
                      <a:pt x="5959" y="14948"/>
                    </a:lnTo>
                    <a:lnTo>
                      <a:pt x="6057" y="16609"/>
                    </a:lnTo>
                    <a:lnTo>
                      <a:pt x="8011" y="16413"/>
                    </a:lnTo>
                    <a:lnTo>
                      <a:pt x="8793" y="15632"/>
                    </a:lnTo>
                    <a:lnTo>
                      <a:pt x="9477" y="16218"/>
                    </a:lnTo>
                    <a:lnTo>
                      <a:pt x="11040" y="16316"/>
                    </a:lnTo>
                    <a:lnTo>
                      <a:pt x="11626" y="17195"/>
                    </a:lnTo>
                    <a:lnTo>
                      <a:pt x="12310" y="17586"/>
                    </a:lnTo>
                    <a:lnTo>
                      <a:pt x="12408" y="18563"/>
                    </a:lnTo>
                    <a:lnTo>
                      <a:pt x="11431" y="19247"/>
                    </a:lnTo>
                    <a:lnTo>
                      <a:pt x="12017" y="19735"/>
                    </a:lnTo>
                    <a:lnTo>
                      <a:pt x="12701" y="19344"/>
                    </a:lnTo>
                    <a:lnTo>
                      <a:pt x="14362" y="19442"/>
                    </a:lnTo>
                    <a:lnTo>
                      <a:pt x="14850" y="19247"/>
                    </a:lnTo>
                    <a:lnTo>
                      <a:pt x="15045" y="18758"/>
                    </a:lnTo>
                    <a:lnTo>
                      <a:pt x="15729" y="18856"/>
                    </a:lnTo>
                    <a:lnTo>
                      <a:pt x="15827" y="19344"/>
                    </a:lnTo>
                    <a:lnTo>
                      <a:pt x="17293" y="18465"/>
                    </a:lnTo>
                    <a:lnTo>
                      <a:pt x="17879" y="17781"/>
                    </a:lnTo>
                    <a:lnTo>
                      <a:pt x="18660" y="17000"/>
                    </a:lnTo>
                    <a:lnTo>
                      <a:pt x="18172" y="16413"/>
                    </a:lnTo>
                    <a:lnTo>
                      <a:pt x="18563" y="15534"/>
                    </a:lnTo>
                    <a:lnTo>
                      <a:pt x="19637" y="14948"/>
                    </a:lnTo>
                    <a:lnTo>
                      <a:pt x="21982" y="15143"/>
                    </a:lnTo>
                    <a:lnTo>
                      <a:pt x="22471" y="14655"/>
                    </a:lnTo>
                    <a:lnTo>
                      <a:pt x="22959" y="12505"/>
                    </a:lnTo>
                    <a:lnTo>
                      <a:pt x="23350" y="12017"/>
                    </a:lnTo>
                    <a:lnTo>
                      <a:pt x="23448" y="11235"/>
                    </a:lnTo>
                    <a:lnTo>
                      <a:pt x="24229" y="10942"/>
                    </a:lnTo>
                    <a:lnTo>
                      <a:pt x="24229" y="10454"/>
                    </a:lnTo>
                    <a:lnTo>
                      <a:pt x="23350" y="10454"/>
                    </a:lnTo>
                    <a:lnTo>
                      <a:pt x="23155" y="10063"/>
                    </a:lnTo>
                    <a:lnTo>
                      <a:pt x="23545" y="9477"/>
                    </a:lnTo>
                    <a:lnTo>
                      <a:pt x="23252" y="8597"/>
                    </a:lnTo>
                    <a:lnTo>
                      <a:pt x="22764" y="8304"/>
                    </a:lnTo>
                    <a:lnTo>
                      <a:pt x="22862" y="7522"/>
                    </a:lnTo>
                    <a:lnTo>
                      <a:pt x="23350" y="7132"/>
                    </a:lnTo>
                    <a:lnTo>
                      <a:pt x="23350" y="6839"/>
                    </a:lnTo>
                    <a:lnTo>
                      <a:pt x="23448" y="6643"/>
                    </a:lnTo>
                    <a:lnTo>
                      <a:pt x="22471" y="6448"/>
                    </a:lnTo>
                    <a:lnTo>
                      <a:pt x="22178" y="5666"/>
                    </a:lnTo>
                    <a:lnTo>
                      <a:pt x="21591" y="5471"/>
                    </a:lnTo>
                    <a:lnTo>
                      <a:pt x="20028" y="3908"/>
                    </a:lnTo>
                    <a:lnTo>
                      <a:pt x="19833" y="2637"/>
                    </a:lnTo>
                    <a:lnTo>
                      <a:pt x="19149" y="2149"/>
                    </a:lnTo>
                    <a:lnTo>
                      <a:pt x="18856" y="2344"/>
                    </a:lnTo>
                    <a:lnTo>
                      <a:pt x="18270" y="2833"/>
                    </a:lnTo>
                    <a:lnTo>
                      <a:pt x="17586" y="2637"/>
                    </a:lnTo>
                    <a:lnTo>
                      <a:pt x="16609" y="3028"/>
                    </a:lnTo>
                    <a:lnTo>
                      <a:pt x="15729" y="2540"/>
                    </a:lnTo>
                    <a:lnTo>
                      <a:pt x="15436" y="3028"/>
                    </a:lnTo>
                    <a:lnTo>
                      <a:pt x="14850" y="3126"/>
                    </a:lnTo>
                    <a:lnTo>
                      <a:pt x="13873" y="2442"/>
                    </a:lnTo>
                    <a:lnTo>
                      <a:pt x="13189" y="2931"/>
                    </a:lnTo>
                    <a:lnTo>
                      <a:pt x="12701" y="2540"/>
                    </a:lnTo>
                    <a:lnTo>
                      <a:pt x="10160" y="1074"/>
                    </a:lnTo>
                    <a:lnTo>
                      <a:pt x="9477" y="1367"/>
                    </a:lnTo>
                    <a:lnTo>
                      <a:pt x="8793" y="1563"/>
                    </a:lnTo>
                    <a:lnTo>
                      <a:pt x="7327" y="586"/>
                    </a:lnTo>
                    <a:lnTo>
                      <a:pt x="6545" y="1172"/>
                    </a:lnTo>
                    <a:lnTo>
                      <a:pt x="5373" y="1270"/>
                    </a:lnTo>
                    <a:lnTo>
                      <a:pt x="3810" y="1172"/>
                    </a:lnTo>
                    <a:lnTo>
                      <a:pt x="3419" y="586"/>
                    </a:lnTo>
                    <a:close/>
                    <a:moveTo>
                      <a:pt x="19149" y="2149"/>
                    </a:moveTo>
                    <a:lnTo>
                      <a:pt x="19149" y="2149"/>
                    </a:lnTo>
                    <a:close/>
                    <a:moveTo>
                      <a:pt x="1954" y="2637"/>
                    </a:moveTo>
                    <a:lnTo>
                      <a:pt x="1954" y="263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485" name="map0-fr-idfBox">
                <a:extLst>
                  <a:ext uri="{FF2B5EF4-FFF2-40B4-BE49-F238E27FC236}">
                    <a16:creationId xmlns:a16="http://schemas.microsoft.com/office/drawing/2014/main" id="{5B250720-A63A-1949-B478-5AB0BDF6C3C7}"/>
                  </a:ext>
                </a:extLst>
              </p:cNvPr>
              <p:cNvSpPr>
                <a:spLocks noChangeArrowheads="1"/>
              </p:cNvSpPr>
              <p:nvPr/>
            </p:nvSpPr>
            <p:spPr bwMode="auto">
              <a:xfrm>
                <a:off x="984310" y="347816"/>
                <a:ext cx="242299" cy="197356"/>
              </a:xfrm>
              <a:custGeom>
                <a:avLst/>
                <a:gdLst/>
                <a:ahLst/>
                <a:cxnLst/>
                <a:rect l="0" t="0" r="0" b="0"/>
                <a:pathLst>
                  <a:path w="24230" h="19736"/>
                </a:pathLst>
              </a:custGeom>
              <a:ln w="1000">
                <a:round/>
                <a:headEnd/>
                <a:tailEnd/>
              </a:ln>
            </p:spPr>
          </p:sp>
          <p:sp>
            <p:nvSpPr>
              <p:cNvPr id="486" name="map0-fr-lreBox">
                <a:extLst>
                  <a:ext uri="{FF2B5EF4-FFF2-40B4-BE49-F238E27FC236}">
                    <a16:creationId xmlns:a16="http://schemas.microsoft.com/office/drawing/2014/main" id="{49C71D18-F51E-854E-B427-AAB61F452B9B}"/>
                  </a:ext>
                </a:extLst>
              </p:cNvPr>
              <p:cNvSpPr>
                <a:spLocks noChangeArrowheads="1"/>
              </p:cNvSpPr>
              <p:nvPr/>
            </p:nvSpPr>
            <p:spPr bwMode="auto">
              <a:xfrm>
                <a:off x="1553908" y="1524138"/>
                <a:ext cx="169023" cy="147529"/>
              </a:xfrm>
              <a:custGeom>
                <a:avLst/>
                <a:gdLst/>
                <a:ahLst/>
                <a:cxnLst/>
                <a:rect l="0" t="0" r="0" b="0"/>
                <a:pathLst>
                  <a:path w="16902" h="14753"/>
                </a:pathLst>
              </a:custGeom>
              <a:ln w="1000">
                <a:round/>
                <a:headEnd/>
                <a:tailEnd/>
              </a:ln>
            </p:spPr>
          </p:sp>
          <p:sp>
            <p:nvSpPr>
              <p:cNvPr id="487" name="map0-fr-mayBox">
                <a:extLst>
                  <a:ext uri="{FF2B5EF4-FFF2-40B4-BE49-F238E27FC236}">
                    <a16:creationId xmlns:a16="http://schemas.microsoft.com/office/drawing/2014/main" id="{C95C53B0-8D2B-3045-B658-60912D822FFF}"/>
                  </a:ext>
                </a:extLst>
              </p:cNvPr>
              <p:cNvSpPr>
                <a:spLocks noChangeArrowheads="1"/>
              </p:cNvSpPr>
              <p:nvPr/>
            </p:nvSpPr>
            <p:spPr bwMode="auto">
              <a:xfrm>
                <a:off x="1319425" y="1518276"/>
                <a:ext cx="100632" cy="137759"/>
              </a:xfrm>
              <a:custGeom>
                <a:avLst/>
                <a:gdLst/>
                <a:ahLst/>
                <a:cxnLst/>
                <a:rect l="0" t="0" r="0" b="0"/>
                <a:pathLst>
                  <a:path w="10063" h="13776"/>
                </a:pathLst>
              </a:custGeom>
              <a:ln w="1000">
                <a:round/>
                <a:headEnd/>
                <a:tailEnd/>
              </a:ln>
            </p:spPr>
          </p:sp>
          <p:sp>
            <p:nvSpPr>
              <p:cNvPr id="488" name="map0-fr-mtqBox">
                <a:extLst>
                  <a:ext uri="{FF2B5EF4-FFF2-40B4-BE49-F238E27FC236}">
                    <a16:creationId xmlns:a16="http://schemas.microsoft.com/office/drawing/2014/main" id="{719076B3-1FE6-4148-A2C5-89FA83DFABD5}"/>
                  </a:ext>
                </a:extLst>
              </p:cNvPr>
              <p:cNvSpPr>
                <a:spLocks noChangeArrowheads="1"/>
              </p:cNvSpPr>
              <p:nvPr/>
            </p:nvSpPr>
            <p:spPr bwMode="auto">
              <a:xfrm>
                <a:off x="283793" y="1030747"/>
                <a:ext cx="153391" cy="180747"/>
              </a:xfrm>
              <a:custGeom>
                <a:avLst/>
                <a:gdLst/>
                <a:ahLst/>
                <a:cxnLst/>
                <a:rect l="0" t="0" r="0" b="0"/>
                <a:pathLst>
                  <a:path w="15339" h="18075"/>
                </a:pathLst>
              </a:custGeom>
              <a:ln w="1000">
                <a:round/>
                <a:headEnd/>
                <a:tailEnd/>
              </a:ln>
            </p:spPr>
          </p:sp>
          <p:sp>
            <p:nvSpPr>
              <p:cNvPr id="489" name="map0-fr-naq">
                <a:extLst>
                  <a:ext uri="{FF2B5EF4-FFF2-40B4-BE49-F238E27FC236}">
                    <a16:creationId xmlns:a16="http://schemas.microsoft.com/office/drawing/2014/main" id="{803DBDCC-2151-2F45-9FC2-A7A52BFB008C}"/>
                  </a:ext>
                </a:extLst>
              </p:cNvPr>
              <p:cNvSpPr>
                <a:spLocks noChangeArrowheads="1"/>
              </p:cNvSpPr>
              <p:nvPr/>
            </p:nvSpPr>
            <p:spPr bwMode="auto">
              <a:xfrm>
                <a:off x="559310" y="687328"/>
                <a:ext cx="561782" cy="766954"/>
              </a:xfrm>
              <a:custGeom>
                <a:avLst/>
                <a:gdLst/>
                <a:ahLst/>
                <a:cxnLst/>
                <a:rect l="0" t="0" r="0" b="0"/>
                <a:pathLst>
                  <a:path w="56178" h="76695">
                    <a:moveTo>
                      <a:pt x="25109" y="0"/>
                    </a:moveTo>
                    <a:lnTo>
                      <a:pt x="23936" y="1172"/>
                    </a:lnTo>
                    <a:lnTo>
                      <a:pt x="23741" y="1660"/>
                    </a:lnTo>
                    <a:lnTo>
                      <a:pt x="23545" y="1856"/>
                    </a:lnTo>
                    <a:lnTo>
                      <a:pt x="23155" y="1563"/>
                    </a:lnTo>
                    <a:lnTo>
                      <a:pt x="22959" y="1074"/>
                    </a:lnTo>
                    <a:lnTo>
                      <a:pt x="21298" y="1172"/>
                    </a:lnTo>
                    <a:lnTo>
                      <a:pt x="19833" y="1465"/>
                    </a:lnTo>
                    <a:lnTo>
                      <a:pt x="18172" y="1660"/>
                    </a:lnTo>
                    <a:lnTo>
                      <a:pt x="18172" y="2442"/>
                    </a:lnTo>
                    <a:lnTo>
                      <a:pt x="17390" y="3028"/>
                    </a:lnTo>
                    <a:lnTo>
                      <a:pt x="15436" y="2540"/>
                    </a:lnTo>
                    <a:lnTo>
                      <a:pt x="14264" y="3126"/>
                    </a:lnTo>
                    <a:lnTo>
                      <a:pt x="14850" y="3908"/>
                    </a:lnTo>
                    <a:lnTo>
                      <a:pt x="14850" y="4689"/>
                    </a:lnTo>
                    <a:lnTo>
                      <a:pt x="16218" y="5862"/>
                    </a:lnTo>
                    <a:lnTo>
                      <a:pt x="15925" y="6643"/>
                    </a:lnTo>
                    <a:lnTo>
                      <a:pt x="16902" y="7718"/>
                    </a:lnTo>
                    <a:lnTo>
                      <a:pt x="16413" y="8304"/>
                    </a:lnTo>
                    <a:lnTo>
                      <a:pt x="17097" y="9183"/>
                    </a:lnTo>
                    <a:lnTo>
                      <a:pt x="17195" y="10844"/>
                    </a:lnTo>
                    <a:lnTo>
                      <a:pt x="16902" y="11333"/>
                    </a:lnTo>
                    <a:lnTo>
                      <a:pt x="17293" y="12017"/>
                    </a:lnTo>
                    <a:lnTo>
                      <a:pt x="16902" y="12896"/>
                    </a:lnTo>
                    <a:lnTo>
                      <a:pt x="16902" y="13385"/>
                    </a:lnTo>
                    <a:lnTo>
                      <a:pt x="17390" y="12994"/>
                    </a:lnTo>
                    <a:lnTo>
                      <a:pt x="17977" y="13580"/>
                    </a:lnTo>
                    <a:lnTo>
                      <a:pt x="17195" y="14068"/>
                    </a:lnTo>
                    <a:lnTo>
                      <a:pt x="16902" y="14459"/>
                    </a:lnTo>
                    <a:lnTo>
                      <a:pt x="16218" y="14655"/>
                    </a:lnTo>
                    <a:lnTo>
                      <a:pt x="15436" y="15045"/>
                    </a:lnTo>
                    <a:lnTo>
                      <a:pt x="14459" y="14264"/>
                    </a:lnTo>
                    <a:lnTo>
                      <a:pt x="13385" y="14752"/>
                    </a:lnTo>
                    <a:lnTo>
                      <a:pt x="12994" y="13775"/>
                    </a:lnTo>
                    <a:lnTo>
                      <a:pt x="12114" y="13873"/>
                    </a:lnTo>
                    <a:lnTo>
                      <a:pt x="10356" y="14948"/>
                    </a:lnTo>
                    <a:lnTo>
                      <a:pt x="10747" y="15436"/>
                    </a:lnTo>
                    <a:lnTo>
                      <a:pt x="9770" y="16218"/>
                    </a:lnTo>
                    <a:lnTo>
                      <a:pt x="9672" y="16804"/>
                    </a:lnTo>
                    <a:lnTo>
                      <a:pt x="8793" y="16902"/>
                    </a:lnTo>
                    <a:lnTo>
                      <a:pt x="8304" y="16316"/>
                    </a:lnTo>
                    <a:lnTo>
                      <a:pt x="7034" y="16218"/>
                    </a:lnTo>
                    <a:lnTo>
                      <a:pt x="6936" y="15632"/>
                    </a:lnTo>
                    <a:lnTo>
                      <a:pt x="6252" y="15143"/>
                    </a:lnTo>
                    <a:lnTo>
                      <a:pt x="5275" y="15534"/>
                    </a:lnTo>
                    <a:lnTo>
                      <a:pt x="5862" y="16511"/>
                    </a:lnTo>
                    <a:lnTo>
                      <a:pt x="6741" y="16511"/>
                    </a:lnTo>
                    <a:lnTo>
                      <a:pt x="8206" y="17586"/>
                    </a:lnTo>
                    <a:lnTo>
                      <a:pt x="9477" y="17488"/>
                    </a:lnTo>
                    <a:lnTo>
                      <a:pt x="9770" y="17977"/>
                    </a:lnTo>
                    <a:lnTo>
                      <a:pt x="10551" y="18172"/>
                    </a:lnTo>
                    <a:lnTo>
                      <a:pt x="10844" y="19051"/>
                    </a:lnTo>
                    <a:lnTo>
                      <a:pt x="11431" y="19247"/>
                    </a:lnTo>
                    <a:lnTo>
                      <a:pt x="11333" y="19931"/>
                    </a:lnTo>
                    <a:lnTo>
                      <a:pt x="10649" y="19833"/>
                    </a:lnTo>
                    <a:lnTo>
                      <a:pt x="10356" y="20224"/>
                    </a:lnTo>
                    <a:lnTo>
                      <a:pt x="10942" y="21005"/>
                    </a:lnTo>
                    <a:lnTo>
                      <a:pt x="10649" y="22275"/>
                    </a:lnTo>
                    <a:lnTo>
                      <a:pt x="9867" y="22275"/>
                    </a:lnTo>
                    <a:lnTo>
                      <a:pt x="9965" y="23057"/>
                    </a:lnTo>
                    <a:lnTo>
                      <a:pt x="10160" y="23350"/>
                    </a:lnTo>
                    <a:lnTo>
                      <a:pt x="9281" y="23350"/>
                    </a:lnTo>
                    <a:lnTo>
                      <a:pt x="9183" y="22959"/>
                    </a:lnTo>
                    <a:lnTo>
                      <a:pt x="9672" y="22178"/>
                    </a:lnTo>
                    <a:lnTo>
                      <a:pt x="9281" y="21494"/>
                    </a:lnTo>
                    <a:lnTo>
                      <a:pt x="9086" y="20126"/>
                    </a:lnTo>
                    <a:lnTo>
                      <a:pt x="8109" y="19931"/>
                    </a:lnTo>
                    <a:lnTo>
                      <a:pt x="7229" y="18954"/>
                    </a:lnTo>
                    <a:lnTo>
                      <a:pt x="7132" y="21005"/>
                    </a:lnTo>
                    <a:lnTo>
                      <a:pt x="8500" y="22080"/>
                    </a:lnTo>
                    <a:lnTo>
                      <a:pt x="8988" y="25890"/>
                    </a:lnTo>
                    <a:lnTo>
                      <a:pt x="9672" y="25793"/>
                    </a:lnTo>
                    <a:lnTo>
                      <a:pt x="10942" y="26867"/>
                    </a:lnTo>
                    <a:lnTo>
                      <a:pt x="11821" y="27258"/>
                    </a:lnTo>
                    <a:lnTo>
                      <a:pt x="11919" y="27942"/>
                    </a:lnTo>
                    <a:lnTo>
                      <a:pt x="12505" y="28040"/>
                    </a:lnTo>
                    <a:lnTo>
                      <a:pt x="14459" y="29896"/>
                    </a:lnTo>
                    <a:lnTo>
                      <a:pt x="15436" y="34195"/>
                    </a:lnTo>
                    <a:lnTo>
                      <a:pt x="15534" y="35856"/>
                    </a:lnTo>
                    <a:lnTo>
                      <a:pt x="15241" y="36344"/>
                    </a:lnTo>
                    <a:lnTo>
                      <a:pt x="14166" y="31655"/>
                    </a:lnTo>
                    <a:lnTo>
                      <a:pt x="11040" y="28821"/>
                    </a:lnTo>
                    <a:lnTo>
                      <a:pt x="11137" y="27551"/>
                    </a:lnTo>
                    <a:lnTo>
                      <a:pt x="10551" y="27551"/>
                    </a:lnTo>
                    <a:lnTo>
                      <a:pt x="9574" y="29017"/>
                    </a:lnTo>
                    <a:lnTo>
                      <a:pt x="9281" y="34000"/>
                    </a:lnTo>
                    <a:lnTo>
                      <a:pt x="7913" y="43086"/>
                    </a:lnTo>
                    <a:lnTo>
                      <a:pt x="7913" y="44160"/>
                    </a:lnTo>
                    <a:lnTo>
                      <a:pt x="8304" y="42695"/>
                    </a:lnTo>
                    <a:lnTo>
                      <a:pt x="9183" y="41620"/>
                    </a:lnTo>
                    <a:lnTo>
                      <a:pt x="10356" y="42695"/>
                    </a:lnTo>
                    <a:lnTo>
                      <a:pt x="10844" y="43574"/>
                    </a:lnTo>
                    <a:lnTo>
                      <a:pt x="9281" y="43672"/>
                    </a:lnTo>
                    <a:lnTo>
                      <a:pt x="9086" y="43281"/>
                    </a:lnTo>
                    <a:lnTo>
                      <a:pt x="8500" y="43574"/>
                    </a:lnTo>
                    <a:lnTo>
                      <a:pt x="8304" y="44454"/>
                    </a:lnTo>
                    <a:lnTo>
                      <a:pt x="7718" y="45333"/>
                    </a:lnTo>
                    <a:lnTo>
                      <a:pt x="7718" y="46701"/>
                    </a:lnTo>
                    <a:lnTo>
                      <a:pt x="6643" y="52465"/>
                    </a:lnTo>
                    <a:lnTo>
                      <a:pt x="5275" y="57741"/>
                    </a:lnTo>
                    <a:lnTo>
                      <a:pt x="4396" y="61258"/>
                    </a:lnTo>
                    <a:lnTo>
                      <a:pt x="3517" y="62821"/>
                    </a:lnTo>
                    <a:lnTo>
                      <a:pt x="3224" y="63212"/>
                    </a:lnTo>
                    <a:lnTo>
                      <a:pt x="1856" y="64971"/>
                    </a:lnTo>
                    <a:lnTo>
                      <a:pt x="781" y="65362"/>
                    </a:lnTo>
                    <a:lnTo>
                      <a:pt x="0" y="65459"/>
                    </a:lnTo>
                    <a:lnTo>
                      <a:pt x="0" y="66143"/>
                    </a:lnTo>
                    <a:lnTo>
                      <a:pt x="781" y="66827"/>
                    </a:lnTo>
                    <a:lnTo>
                      <a:pt x="1856" y="66827"/>
                    </a:lnTo>
                    <a:lnTo>
                      <a:pt x="1856" y="67609"/>
                    </a:lnTo>
                    <a:lnTo>
                      <a:pt x="2735" y="67706"/>
                    </a:lnTo>
                    <a:lnTo>
                      <a:pt x="2931" y="67120"/>
                    </a:lnTo>
                    <a:lnTo>
                      <a:pt x="4787" y="67804"/>
                    </a:lnTo>
                    <a:lnTo>
                      <a:pt x="4982" y="68488"/>
                    </a:lnTo>
                    <a:lnTo>
                      <a:pt x="4591" y="68879"/>
                    </a:lnTo>
                    <a:lnTo>
                      <a:pt x="4591" y="70051"/>
                    </a:lnTo>
                    <a:lnTo>
                      <a:pt x="3712" y="70442"/>
                    </a:lnTo>
                    <a:lnTo>
                      <a:pt x="3712" y="71028"/>
                    </a:lnTo>
                    <a:lnTo>
                      <a:pt x="4201" y="71614"/>
                    </a:lnTo>
                    <a:lnTo>
                      <a:pt x="5178" y="71908"/>
                    </a:lnTo>
                    <a:lnTo>
                      <a:pt x="5373" y="71028"/>
                    </a:lnTo>
                    <a:lnTo>
                      <a:pt x="5862" y="70442"/>
                    </a:lnTo>
                    <a:lnTo>
                      <a:pt x="5862" y="71224"/>
                    </a:lnTo>
                    <a:lnTo>
                      <a:pt x="6252" y="71810"/>
                    </a:lnTo>
                    <a:lnTo>
                      <a:pt x="7327" y="71810"/>
                    </a:lnTo>
                    <a:lnTo>
                      <a:pt x="7816" y="72494"/>
                    </a:lnTo>
                    <a:lnTo>
                      <a:pt x="9281" y="72689"/>
                    </a:lnTo>
                    <a:lnTo>
                      <a:pt x="10649" y="73568"/>
                    </a:lnTo>
                    <a:lnTo>
                      <a:pt x="12994" y="73568"/>
                    </a:lnTo>
                    <a:lnTo>
                      <a:pt x="13091" y="74741"/>
                    </a:lnTo>
                    <a:lnTo>
                      <a:pt x="14655" y="76011"/>
                    </a:lnTo>
                    <a:lnTo>
                      <a:pt x="15241" y="76695"/>
                    </a:lnTo>
                    <a:lnTo>
                      <a:pt x="15925" y="76402"/>
                    </a:lnTo>
                    <a:lnTo>
                      <a:pt x="16511" y="76206"/>
                    </a:lnTo>
                    <a:lnTo>
                      <a:pt x="16804" y="76500"/>
                    </a:lnTo>
                    <a:lnTo>
                      <a:pt x="17293" y="76206"/>
                    </a:lnTo>
                    <a:lnTo>
                      <a:pt x="18367" y="75620"/>
                    </a:lnTo>
                    <a:lnTo>
                      <a:pt x="18465" y="74448"/>
                    </a:lnTo>
                    <a:lnTo>
                      <a:pt x="18954" y="74057"/>
                    </a:lnTo>
                    <a:lnTo>
                      <a:pt x="19247" y="72103"/>
                    </a:lnTo>
                    <a:lnTo>
                      <a:pt x="20126" y="72298"/>
                    </a:lnTo>
                    <a:lnTo>
                      <a:pt x="20517" y="72005"/>
                    </a:lnTo>
                    <a:lnTo>
                      <a:pt x="20028" y="71126"/>
                    </a:lnTo>
                    <a:lnTo>
                      <a:pt x="21689" y="69758"/>
                    </a:lnTo>
                    <a:lnTo>
                      <a:pt x="22666" y="67609"/>
                    </a:lnTo>
                    <a:lnTo>
                      <a:pt x="23252" y="66827"/>
                    </a:lnTo>
                    <a:lnTo>
                      <a:pt x="22080" y="65068"/>
                    </a:lnTo>
                    <a:lnTo>
                      <a:pt x="22666" y="64482"/>
                    </a:lnTo>
                    <a:lnTo>
                      <a:pt x="21689" y="62724"/>
                    </a:lnTo>
                    <a:lnTo>
                      <a:pt x="20028" y="62626"/>
                    </a:lnTo>
                    <a:lnTo>
                      <a:pt x="19637" y="61747"/>
                    </a:lnTo>
                    <a:lnTo>
                      <a:pt x="20028" y="60672"/>
                    </a:lnTo>
                    <a:lnTo>
                      <a:pt x="20614" y="59890"/>
                    </a:lnTo>
                    <a:lnTo>
                      <a:pt x="20419" y="58816"/>
                    </a:lnTo>
                    <a:lnTo>
                      <a:pt x="20908" y="58327"/>
                    </a:lnTo>
                    <a:lnTo>
                      <a:pt x="20224" y="57155"/>
                    </a:lnTo>
                    <a:lnTo>
                      <a:pt x="20810" y="56471"/>
                    </a:lnTo>
                    <a:lnTo>
                      <a:pt x="21494" y="56275"/>
                    </a:lnTo>
                    <a:lnTo>
                      <a:pt x="22080" y="56568"/>
                    </a:lnTo>
                    <a:lnTo>
                      <a:pt x="22862" y="55787"/>
                    </a:lnTo>
                    <a:lnTo>
                      <a:pt x="23252" y="56764"/>
                    </a:lnTo>
                    <a:lnTo>
                      <a:pt x="23545" y="57155"/>
                    </a:lnTo>
                    <a:lnTo>
                      <a:pt x="24132" y="56959"/>
                    </a:lnTo>
                    <a:lnTo>
                      <a:pt x="24132" y="56178"/>
                    </a:lnTo>
                    <a:lnTo>
                      <a:pt x="24327" y="55787"/>
                    </a:lnTo>
                    <a:lnTo>
                      <a:pt x="24522" y="55298"/>
                    </a:lnTo>
                    <a:lnTo>
                      <a:pt x="25206" y="55885"/>
                    </a:lnTo>
                    <a:lnTo>
                      <a:pt x="26183" y="54908"/>
                    </a:lnTo>
                    <a:lnTo>
                      <a:pt x="26574" y="55591"/>
                    </a:lnTo>
                    <a:lnTo>
                      <a:pt x="27649" y="55396"/>
                    </a:lnTo>
                    <a:lnTo>
                      <a:pt x="28724" y="55201"/>
                    </a:lnTo>
                    <a:lnTo>
                      <a:pt x="29212" y="54419"/>
                    </a:lnTo>
                    <a:lnTo>
                      <a:pt x="30971" y="54224"/>
                    </a:lnTo>
                    <a:lnTo>
                      <a:pt x="31850" y="55103"/>
                    </a:lnTo>
                    <a:lnTo>
                      <a:pt x="32241" y="54810"/>
                    </a:lnTo>
                    <a:lnTo>
                      <a:pt x="32827" y="54614"/>
                    </a:lnTo>
                    <a:lnTo>
                      <a:pt x="32534" y="53833"/>
                    </a:lnTo>
                    <a:lnTo>
                      <a:pt x="33413" y="53540"/>
                    </a:lnTo>
                    <a:lnTo>
                      <a:pt x="34586" y="53344"/>
                    </a:lnTo>
                    <a:lnTo>
                      <a:pt x="34390" y="52563"/>
                    </a:lnTo>
                    <a:lnTo>
                      <a:pt x="34683" y="52172"/>
                    </a:lnTo>
                    <a:lnTo>
                      <a:pt x="35074" y="51000"/>
                    </a:lnTo>
                    <a:lnTo>
                      <a:pt x="34390" y="50316"/>
                    </a:lnTo>
                    <a:lnTo>
                      <a:pt x="34781" y="48948"/>
                    </a:lnTo>
                    <a:lnTo>
                      <a:pt x="35660" y="49436"/>
                    </a:lnTo>
                    <a:lnTo>
                      <a:pt x="37028" y="49241"/>
                    </a:lnTo>
                    <a:lnTo>
                      <a:pt x="36442" y="47873"/>
                    </a:lnTo>
                    <a:lnTo>
                      <a:pt x="35954" y="46114"/>
                    </a:lnTo>
                    <a:lnTo>
                      <a:pt x="37126" y="46017"/>
                    </a:lnTo>
                    <a:lnTo>
                      <a:pt x="37419" y="45431"/>
                    </a:lnTo>
                    <a:lnTo>
                      <a:pt x="37419" y="45235"/>
                    </a:lnTo>
                    <a:lnTo>
                      <a:pt x="38005" y="44747"/>
                    </a:lnTo>
                    <a:lnTo>
                      <a:pt x="38103" y="43770"/>
                    </a:lnTo>
                    <a:lnTo>
                      <a:pt x="39373" y="43672"/>
                    </a:lnTo>
                    <a:lnTo>
                      <a:pt x="40252" y="42500"/>
                    </a:lnTo>
                    <a:lnTo>
                      <a:pt x="39862" y="42402"/>
                    </a:lnTo>
                    <a:lnTo>
                      <a:pt x="39764" y="41718"/>
                    </a:lnTo>
                    <a:lnTo>
                      <a:pt x="40839" y="41522"/>
                    </a:lnTo>
                    <a:lnTo>
                      <a:pt x="40839" y="41034"/>
                    </a:lnTo>
                    <a:lnTo>
                      <a:pt x="41327" y="40643"/>
                    </a:lnTo>
                    <a:lnTo>
                      <a:pt x="41913" y="39764"/>
                    </a:lnTo>
                    <a:lnTo>
                      <a:pt x="41327" y="39080"/>
                    </a:lnTo>
                    <a:lnTo>
                      <a:pt x="41327" y="38494"/>
                    </a:lnTo>
                    <a:lnTo>
                      <a:pt x="41816" y="38103"/>
                    </a:lnTo>
                    <a:lnTo>
                      <a:pt x="43183" y="37419"/>
                    </a:lnTo>
                    <a:lnTo>
                      <a:pt x="44649" y="38103"/>
                    </a:lnTo>
                    <a:lnTo>
                      <a:pt x="45919" y="39764"/>
                    </a:lnTo>
                    <a:lnTo>
                      <a:pt x="46603" y="39764"/>
                    </a:lnTo>
                    <a:lnTo>
                      <a:pt x="47580" y="38689"/>
                    </a:lnTo>
                    <a:lnTo>
                      <a:pt x="47971" y="39275"/>
                    </a:lnTo>
                    <a:lnTo>
                      <a:pt x="48655" y="38591"/>
                    </a:lnTo>
                    <a:lnTo>
                      <a:pt x="49632" y="38885"/>
                    </a:lnTo>
                    <a:lnTo>
                      <a:pt x="49632" y="39080"/>
                    </a:lnTo>
                    <a:lnTo>
                      <a:pt x="50413" y="38494"/>
                    </a:lnTo>
                    <a:lnTo>
                      <a:pt x="50120" y="37908"/>
                    </a:lnTo>
                    <a:lnTo>
                      <a:pt x="49729" y="37614"/>
                    </a:lnTo>
                    <a:lnTo>
                      <a:pt x="50316" y="36931"/>
                    </a:lnTo>
                    <a:lnTo>
                      <a:pt x="50706" y="36931"/>
                    </a:lnTo>
                    <a:lnTo>
                      <a:pt x="51000" y="35954"/>
                    </a:lnTo>
                    <a:lnTo>
                      <a:pt x="51293" y="35465"/>
                    </a:lnTo>
                    <a:lnTo>
                      <a:pt x="51097" y="34390"/>
                    </a:lnTo>
                    <a:lnTo>
                      <a:pt x="51879" y="33316"/>
                    </a:lnTo>
                    <a:lnTo>
                      <a:pt x="52954" y="32632"/>
                    </a:lnTo>
                    <a:lnTo>
                      <a:pt x="53051" y="30971"/>
                    </a:lnTo>
                    <a:lnTo>
                      <a:pt x="53540" y="31264"/>
                    </a:lnTo>
                    <a:lnTo>
                      <a:pt x="54224" y="31948"/>
                    </a:lnTo>
                    <a:lnTo>
                      <a:pt x="54810" y="31948"/>
                    </a:lnTo>
                    <a:lnTo>
                      <a:pt x="55103" y="31557"/>
                    </a:lnTo>
                    <a:lnTo>
                      <a:pt x="54810" y="30873"/>
                    </a:lnTo>
                    <a:lnTo>
                      <a:pt x="55103" y="29798"/>
                    </a:lnTo>
                    <a:lnTo>
                      <a:pt x="54908" y="28724"/>
                    </a:lnTo>
                    <a:lnTo>
                      <a:pt x="54614" y="28333"/>
                    </a:lnTo>
                    <a:lnTo>
                      <a:pt x="54614" y="27454"/>
                    </a:lnTo>
                    <a:lnTo>
                      <a:pt x="55103" y="26574"/>
                    </a:lnTo>
                    <a:lnTo>
                      <a:pt x="54908" y="25695"/>
                    </a:lnTo>
                    <a:lnTo>
                      <a:pt x="53637" y="24327"/>
                    </a:lnTo>
                    <a:lnTo>
                      <a:pt x="53442" y="23741"/>
                    </a:lnTo>
                    <a:lnTo>
                      <a:pt x="54712" y="23155"/>
                    </a:lnTo>
                    <a:lnTo>
                      <a:pt x="55298" y="22764"/>
                    </a:lnTo>
                    <a:lnTo>
                      <a:pt x="55494" y="21885"/>
                    </a:lnTo>
                    <a:lnTo>
                      <a:pt x="56178" y="21396"/>
                    </a:lnTo>
                    <a:lnTo>
                      <a:pt x="55982" y="20224"/>
                    </a:lnTo>
                    <a:lnTo>
                      <a:pt x="55494" y="19637"/>
                    </a:lnTo>
                    <a:lnTo>
                      <a:pt x="55396" y="17781"/>
                    </a:lnTo>
                    <a:lnTo>
                      <a:pt x="54712" y="16218"/>
                    </a:lnTo>
                    <a:lnTo>
                      <a:pt x="54028" y="16022"/>
                    </a:lnTo>
                    <a:lnTo>
                      <a:pt x="53540" y="15143"/>
                    </a:lnTo>
                    <a:lnTo>
                      <a:pt x="53149" y="15729"/>
                    </a:lnTo>
                    <a:lnTo>
                      <a:pt x="52758" y="15143"/>
                    </a:lnTo>
                    <a:lnTo>
                      <a:pt x="52758" y="14459"/>
                    </a:lnTo>
                    <a:lnTo>
                      <a:pt x="51977" y="13385"/>
                    </a:lnTo>
                    <a:lnTo>
                      <a:pt x="50022" y="13580"/>
                    </a:lnTo>
                    <a:lnTo>
                      <a:pt x="48850" y="13385"/>
                    </a:lnTo>
                    <a:lnTo>
                      <a:pt x="45821" y="12994"/>
                    </a:lnTo>
                    <a:lnTo>
                      <a:pt x="45528" y="13971"/>
                    </a:lnTo>
                    <a:lnTo>
                      <a:pt x="44454" y="13873"/>
                    </a:lnTo>
                    <a:lnTo>
                      <a:pt x="44160" y="13775"/>
                    </a:lnTo>
                    <a:lnTo>
                      <a:pt x="43477" y="13775"/>
                    </a:lnTo>
                    <a:lnTo>
                      <a:pt x="42988" y="13482"/>
                    </a:lnTo>
                    <a:lnTo>
                      <a:pt x="41913" y="14655"/>
                    </a:lnTo>
                    <a:lnTo>
                      <a:pt x="41718" y="14850"/>
                    </a:lnTo>
                    <a:lnTo>
                      <a:pt x="40741" y="13873"/>
                    </a:lnTo>
                    <a:lnTo>
                      <a:pt x="40252" y="14459"/>
                    </a:lnTo>
                    <a:lnTo>
                      <a:pt x="38591" y="14264"/>
                    </a:lnTo>
                    <a:lnTo>
                      <a:pt x="38982" y="14166"/>
                    </a:lnTo>
                    <a:lnTo>
                      <a:pt x="39080" y="13287"/>
                    </a:lnTo>
                    <a:lnTo>
                      <a:pt x="38494" y="12896"/>
                    </a:lnTo>
                    <a:lnTo>
                      <a:pt x="38103" y="11626"/>
                    </a:lnTo>
                    <a:lnTo>
                      <a:pt x="37126" y="11528"/>
                    </a:lnTo>
                    <a:lnTo>
                      <a:pt x="35367" y="10063"/>
                    </a:lnTo>
                    <a:lnTo>
                      <a:pt x="35660" y="9281"/>
                    </a:lnTo>
                    <a:lnTo>
                      <a:pt x="35660" y="8206"/>
                    </a:lnTo>
                    <a:lnTo>
                      <a:pt x="34586" y="7132"/>
                    </a:lnTo>
                    <a:lnTo>
                      <a:pt x="34390" y="6252"/>
                    </a:lnTo>
                    <a:lnTo>
                      <a:pt x="33413" y="5178"/>
                    </a:lnTo>
                    <a:lnTo>
                      <a:pt x="33022" y="3712"/>
                    </a:lnTo>
                    <a:lnTo>
                      <a:pt x="32632" y="3517"/>
                    </a:lnTo>
                    <a:lnTo>
                      <a:pt x="32143" y="2833"/>
                    </a:lnTo>
                    <a:lnTo>
                      <a:pt x="31655" y="3126"/>
                    </a:lnTo>
                    <a:lnTo>
                      <a:pt x="31752" y="3810"/>
                    </a:lnTo>
                    <a:lnTo>
                      <a:pt x="30189" y="4201"/>
                    </a:lnTo>
                    <a:lnTo>
                      <a:pt x="28431" y="4201"/>
                    </a:lnTo>
                    <a:lnTo>
                      <a:pt x="28431" y="2344"/>
                    </a:lnTo>
                    <a:lnTo>
                      <a:pt x="27063" y="1856"/>
                    </a:lnTo>
                    <a:lnTo>
                      <a:pt x="27063" y="1172"/>
                    </a:lnTo>
                    <a:lnTo>
                      <a:pt x="25890" y="977"/>
                    </a:lnTo>
                    <a:lnTo>
                      <a:pt x="25597"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490" name="map0-fr-naqBox">
                <a:extLst>
                  <a:ext uri="{FF2B5EF4-FFF2-40B4-BE49-F238E27FC236}">
                    <a16:creationId xmlns:a16="http://schemas.microsoft.com/office/drawing/2014/main" id="{4B751B2E-BC29-4143-8216-59EEE12C9D1E}"/>
                  </a:ext>
                </a:extLst>
              </p:cNvPr>
              <p:cNvSpPr>
                <a:spLocks noChangeArrowheads="1"/>
              </p:cNvSpPr>
              <p:nvPr/>
            </p:nvSpPr>
            <p:spPr bwMode="auto">
              <a:xfrm>
                <a:off x="559310" y="705402"/>
                <a:ext cx="561782" cy="766954"/>
              </a:xfrm>
              <a:custGeom>
                <a:avLst/>
                <a:gdLst/>
                <a:ahLst/>
                <a:cxnLst/>
                <a:rect l="0" t="0" r="0" b="0"/>
                <a:pathLst>
                  <a:path w="56178" h="76695"/>
                </a:pathLst>
              </a:custGeom>
              <a:ln w="1000">
                <a:round/>
                <a:headEnd/>
                <a:tailEnd/>
              </a:ln>
            </p:spPr>
          </p:sp>
          <p:sp>
            <p:nvSpPr>
              <p:cNvPr id="491" name="map0-fr-nor">
                <a:extLst>
                  <a:ext uri="{FF2B5EF4-FFF2-40B4-BE49-F238E27FC236}">
                    <a16:creationId xmlns:a16="http://schemas.microsoft.com/office/drawing/2014/main" id="{5D78655E-F936-AC45-9677-2F07408DF37A}"/>
                  </a:ext>
                </a:extLst>
              </p:cNvPr>
              <p:cNvSpPr>
                <a:spLocks noChangeArrowheads="1"/>
              </p:cNvSpPr>
              <p:nvPr/>
            </p:nvSpPr>
            <p:spPr bwMode="auto">
              <a:xfrm>
                <a:off x="595460" y="181236"/>
                <a:ext cx="430862" cy="331207"/>
              </a:xfrm>
              <a:custGeom>
                <a:avLst/>
                <a:gdLst/>
                <a:ahLst/>
                <a:cxnLst/>
                <a:rect l="0" t="0" r="0" b="0"/>
                <a:pathLst>
                  <a:path w="43086" h="33121">
                    <a:moveTo>
                      <a:pt x="37810" y="0"/>
                    </a:moveTo>
                    <a:lnTo>
                      <a:pt x="37908" y="0"/>
                    </a:lnTo>
                    <a:close/>
                    <a:moveTo>
                      <a:pt x="37908" y="0"/>
                    </a:moveTo>
                    <a:lnTo>
                      <a:pt x="37517" y="586"/>
                    </a:lnTo>
                    <a:lnTo>
                      <a:pt x="34879" y="2540"/>
                    </a:lnTo>
                    <a:lnTo>
                      <a:pt x="30385" y="3614"/>
                    </a:lnTo>
                    <a:lnTo>
                      <a:pt x="27356" y="4689"/>
                    </a:lnTo>
                    <a:lnTo>
                      <a:pt x="24913" y="6057"/>
                    </a:lnTo>
                    <a:lnTo>
                      <a:pt x="23448" y="8206"/>
                    </a:lnTo>
                    <a:lnTo>
                      <a:pt x="23155" y="9867"/>
                    </a:lnTo>
                    <a:lnTo>
                      <a:pt x="24327" y="10844"/>
                    </a:lnTo>
                    <a:lnTo>
                      <a:pt x="25890" y="11235"/>
                    </a:lnTo>
                    <a:lnTo>
                      <a:pt x="24425" y="11431"/>
                    </a:lnTo>
                    <a:lnTo>
                      <a:pt x="22080" y="12798"/>
                    </a:lnTo>
                    <a:lnTo>
                      <a:pt x="19540" y="13775"/>
                    </a:lnTo>
                    <a:lnTo>
                      <a:pt x="17488" y="12701"/>
                    </a:lnTo>
                    <a:lnTo>
                      <a:pt x="12505" y="11919"/>
                    </a:lnTo>
                    <a:lnTo>
                      <a:pt x="11431" y="11333"/>
                    </a:lnTo>
                    <a:lnTo>
                      <a:pt x="9574" y="11821"/>
                    </a:lnTo>
                    <a:lnTo>
                      <a:pt x="9086" y="11919"/>
                    </a:lnTo>
                    <a:lnTo>
                      <a:pt x="8988" y="10551"/>
                    </a:lnTo>
                    <a:lnTo>
                      <a:pt x="7425" y="8597"/>
                    </a:lnTo>
                    <a:lnTo>
                      <a:pt x="7913" y="7425"/>
                    </a:lnTo>
                    <a:lnTo>
                      <a:pt x="8597" y="7425"/>
                    </a:lnTo>
                    <a:lnTo>
                      <a:pt x="8011" y="5862"/>
                    </a:lnTo>
                    <a:lnTo>
                      <a:pt x="5373" y="5666"/>
                    </a:lnTo>
                    <a:lnTo>
                      <a:pt x="4005" y="6643"/>
                    </a:lnTo>
                    <a:lnTo>
                      <a:pt x="2442" y="5666"/>
                    </a:lnTo>
                    <a:lnTo>
                      <a:pt x="195" y="4982"/>
                    </a:lnTo>
                    <a:lnTo>
                      <a:pt x="0" y="5568"/>
                    </a:lnTo>
                    <a:lnTo>
                      <a:pt x="1172" y="6643"/>
                    </a:lnTo>
                    <a:lnTo>
                      <a:pt x="1172" y="7913"/>
                    </a:lnTo>
                    <a:lnTo>
                      <a:pt x="781" y="8500"/>
                    </a:lnTo>
                    <a:lnTo>
                      <a:pt x="1172" y="8988"/>
                    </a:lnTo>
                    <a:lnTo>
                      <a:pt x="1172" y="10063"/>
                    </a:lnTo>
                    <a:lnTo>
                      <a:pt x="1563" y="11040"/>
                    </a:lnTo>
                    <a:lnTo>
                      <a:pt x="2931" y="12603"/>
                    </a:lnTo>
                    <a:lnTo>
                      <a:pt x="3224" y="13971"/>
                    </a:lnTo>
                    <a:lnTo>
                      <a:pt x="3517" y="14459"/>
                    </a:lnTo>
                    <a:lnTo>
                      <a:pt x="3517" y="16609"/>
                    </a:lnTo>
                    <a:lnTo>
                      <a:pt x="4298" y="17977"/>
                    </a:lnTo>
                    <a:lnTo>
                      <a:pt x="4298" y="19735"/>
                    </a:lnTo>
                    <a:lnTo>
                      <a:pt x="3419" y="21298"/>
                    </a:lnTo>
                    <a:lnTo>
                      <a:pt x="4298" y="23448"/>
                    </a:lnTo>
                    <a:lnTo>
                      <a:pt x="5666" y="23741"/>
                    </a:lnTo>
                    <a:lnTo>
                      <a:pt x="5764" y="24327"/>
                    </a:lnTo>
                    <a:lnTo>
                      <a:pt x="5080" y="24620"/>
                    </a:lnTo>
                    <a:lnTo>
                      <a:pt x="4005" y="24620"/>
                    </a:lnTo>
                    <a:lnTo>
                      <a:pt x="4103" y="25402"/>
                    </a:lnTo>
                    <a:lnTo>
                      <a:pt x="4494" y="26574"/>
                    </a:lnTo>
                    <a:lnTo>
                      <a:pt x="5568" y="27454"/>
                    </a:lnTo>
                    <a:lnTo>
                      <a:pt x="6057" y="27551"/>
                    </a:lnTo>
                    <a:lnTo>
                      <a:pt x="6448" y="26965"/>
                    </a:lnTo>
                    <a:lnTo>
                      <a:pt x="7034" y="26867"/>
                    </a:lnTo>
                    <a:lnTo>
                      <a:pt x="7718" y="26086"/>
                    </a:lnTo>
                    <a:lnTo>
                      <a:pt x="8304" y="26574"/>
                    </a:lnTo>
                    <a:lnTo>
                      <a:pt x="8988" y="26574"/>
                    </a:lnTo>
                    <a:lnTo>
                      <a:pt x="9477" y="26770"/>
                    </a:lnTo>
                    <a:lnTo>
                      <a:pt x="9477" y="26867"/>
                    </a:lnTo>
                    <a:lnTo>
                      <a:pt x="10551" y="26965"/>
                    </a:lnTo>
                    <a:lnTo>
                      <a:pt x="11137" y="26574"/>
                    </a:lnTo>
                    <a:lnTo>
                      <a:pt x="12017" y="26965"/>
                    </a:lnTo>
                    <a:lnTo>
                      <a:pt x="12408" y="27649"/>
                    </a:lnTo>
                    <a:lnTo>
                      <a:pt x="13091" y="28137"/>
                    </a:lnTo>
                    <a:lnTo>
                      <a:pt x="13971" y="27551"/>
                    </a:lnTo>
                    <a:lnTo>
                      <a:pt x="14655" y="27942"/>
                    </a:lnTo>
                    <a:lnTo>
                      <a:pt x="16218" y="26965"/>
                    </a:lnTo>
                    <a:lnTo>
                      <a:pt x="17879" y="27160"/>
                    </a:lnTo>
                    <a:lnTo>
                      <a:pt x="18758" y="26867"/>
                    </a:lnTo>
                    <a:lnTo>
                      <a:pt x="19051" y="26281"/>
                    </a:lnTo>
                    <a:lnTo>
                      <a:pt x="19637" y="26183"/>
                    </a:lnTo>
                    <a:lnTo>
                      <a:pt x="20126" y="26672"/>
                    </a:lnTo>
                    <a:lnTo>
                      <a:pt x="20321" y="28040"/>
                    </a:lnTo>
                    <a:lnTo>
                      <a:pt x="21201" y="28235"/>
                    </a:lnTo>
                    <a:lnTo>
                      <a:pt x="21494" y="29408"/>
                    </a:lnTo>
                    <a:lnTo>
                      <a:pt x="22471" y="29408"/>
                    </a:lnTo>
                    <a:lnTo>
                      <a:pt x="24132" y="27942"/>
                    </a:lnTo>
                    <a:lnTo>
                      <a:pt x="25695" y="27844"/>
                    </a:lnTo>
                    <a:lnTo>
                      <a:pt x="26183" y="28528"/>
                    </a:lnTo>
                    <a:lnTo>
                      <a:pt x="26477" y="30678"/>
                    </a:lnTo>
                    <a:lnTo>
                      <a:pt x="27551" y="31068"/>
                    </a:lnTo>
                    <a:lnTo>
                      <a:pt x="28137" y="31948"/>
                    </a:lnTo>
                    <a:lnTo>
                      <a:pt x="29408" y="31948"/>
                    </a:lnTo>
                    <a:lnTo>
                      <a:pt x="29408" y="32339"/>
                    </a:lnTo>
                    <a:lnTo>
                      <a:pt x="29505" y="31752"/>
                    </a:lnTo>
                    <a:lnTo>
                      <a:pt x="29798" y="31752"/>
                    </a:lnTo>
                    <a:lnTo>
                      <a:pt x="30580" y="33022"/>
                    </a:lnTo>
                    <a:lnTo>
                      <a:pt x="31264" y="33120"/>
                    </a:lnTo>
                    <a:lnTo>
                      <a:pt x="31264" y="31752"/>
                    </a:lnTo>
                    <a:lnTo>
                      <a:pt x="30873" y="31166"/>
                    </a:lnTo>
                    <a:lnTo>
                      <a:pt x="30678" y="30678"/>
                    </a:lnTo>
                    <a:lnTo>
                      <a:pt x="31655" y="30189"/>
                    </a:lnTo>
                    <a:lnTo>
                      <a:pt x="32534" y="29994"/>
                    </a:lnTo>
                    <a:lnTo>
                      <a:pt x="33120" y="29212"/>
                    </a:lnTo>
                    <a:lnTo>
                      <a:pt x="33022" y="26965"/>
                    </a:lnTo>
                    <a:lnTo>
                      <a:pt x="31752" y="25890"/>
                    </a:lnTo>
                    <a:lnTo>
                      <a:pt x="31655" y="24913"/>
                    </a:lnTo>
                    <a:lnTo>
                      <a:pt x="31459" y="24718"/>
                    </a:lnTo>
                    <a:lnTo>
                      <a:pt x="32339" y="23936"/>
                    </a:lnTo>
                    <a:lnTo>
                      <a:pt x="33218" y="23936"/>
                    </a:lnTo>
                    <a:lnTo>
                      <a:pt x="35367" y="22862"/>
                    </a:lnTo>
                    <a:lnTo>
                      <a:pt x="36051" y="23057"/>
                    </a:lnTo>
                    <a:lnTo>
                      <a:pt x="37614" y="23057"/>
                    </a:lnTo>
                    <a:lnTo>
                      <a:pt x="37908" y="22666"/>
                    </a:lnTo>
                    <a:lnTo>
                      <a:pt x="37908" y="21787"/>
                    </a:lnTo>
                    <a:lnTo>
                      <a:pt x="39178" y="21201"/>
                    </a:lnTo>
                    <a:lnTo>
                      <a:pt x="39178" y="20224"/>
                    </a:lnTo>
                    <a:lnTo>
                      <a:pt x="39471" y="19931"/>
                    </a:lnTo>
                    <a:lnTo>
                      <a:pt x="39373" y="19735"/>
                    </a:lnTo>
                    <a:lnTo>
                      <a:pt x="39764" y="19344"/>
                    </a:lnTo>
                    <a:lnTo>
                      <a:pt x="39178" y="19247"/>
                    </a:lnTo>
                    <a:lnTo>
                      <a:pt x="39178" y="18758"/>
                    </a:lnTo>
                    <a:lnTo>
                      <a:pt x="38885" y="18270"/>
                    </a:lnTo>
                    <a:lnTo>
                      <a:pt x="39178" y="17977"/>
                    </a:lnTo>
                    <a:lnTo>
                      <a:pt x="40839" y="17488"/>
                    </a:lnTo>
                    <a:lnTo>
                      <a:pt x="41229" y="16804"/>
                    </a:lnTo>
                    <a:lnTo>
                      <a:pt x="41620" y="15436"/>
                    </a:lnTo>
                    <a:lnTo>
                      <a:pt x="42011" y="14948"/>
                    </a:lnTo>
                    <a:lnTo>
                      <a:pt x="42206" y="14166"/>
                    </a:lnTo>
                    <a:lnTo>
                      <a:pt x="42695" y="14557"/>
                    </a:lnTo>
                    <a:lnTo>
                      <a:pt x="43086" y="14362"/>
                    </a:lnTo>
                    <a:lnTo>
                      <a:pt x="42793" y="13971"/>
                    </a:lnTo>
                    <a:lnTo>
                      <a:pt x="42597" y="12505"/>
                    </a:lnTo>
                    <a:lnTo>
                      <a:pt x="42109" y="12017"/>
                    </a:lnTo>
                    <a:lnTo>
                      <a:pt x="42206" y="11528"/>
                    </a:lnTo>
                    <a:lnTo>
                      <a:pt x="42695" y="10747"/>
                    </a:lnTo>
                    <a:lnTo>
                      <a:pt x="42890" y="10258"/>
                    </a:lnTo>
                    <a:lnTo>
                      <a:pt x="42304" y="10258"/>
                    </a:lnTo>
                    <a:lnTo>
                      <a:pt x="42304" y="9281"/>
                    </a:lnTo>
                    <a:lnTo>
                      <a:pt x="41913" y="8695"/>
                    </a:lnTo>
                    <a:lnTo>
                      <a:pt x="42206" y="7522"/>
                    </a:lnTo>
                    <a:lnTo>
                      <a:pt x="42402" y="6839"/>
                    </a:lnTo>
                    <a:lnTo>
                      <a:pt x="41913" y="6839"/>
                    </a:lnTo>
                    <a:lnTo>
                      <a:pt x="42206" y="6252"/>
                    </a:lnTo>
                    <a:lnTo>
                      <a:pt x="42793" y="5568"/>
                    </a:lnTo>
                    <a:lnTo>
                      <a:pt x="42206" y="4494"/>
                    </a:lnTo>
                    <a:lnTo>
                      <a:pt x="42011" y="3419"/>
                    </a:lnTo>
                    <a:lnTo>
                      <a:pt x="39373" y="781"/>
                    </a:lnTo>
                    <a:lnTo>
                      <a:pt x="39080" y="195"/>
                    </a:lnTo>
                    <a:lnTo>
                      <a:pt x="38396" y="293"/>
                    </a:lnTo>
                    <a:close/>
                    <a:moveTo>
                      <a:pt x="25793" y="11235"/>
                    </a:moveTo>
                    <a:lnTo>
                      <a:pt x="25793" y="11235"/>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492" name="map0-fr-norBox">
                <a:extLst>
                  <a:ext uri="{FF2B5EF4-FFF2-40B4-BE49-F238E27FC236}">
                    <a16:creationId xmlns:a16="http://schemas.microsoft.com/office/drawing/2014/main" id="{D2B31023-6B4C-5F4F-99BE-2B03868315F9}"/>
                  </a:ext>
                </a:extLst>
              </p:cNvPr>
              <p:cNvSpPr>
                <a:spLocks noChangeArrowheads="1"/>
              </p:cNvSpPr>
              <p:nvPr/>
            </p:nvSpPr>
            <p:spPr bwMode="auto">
              <a:xfrm>
                <a:off x="595460" y="199310"/>
                <a:ext cx="430862" cy="331207"/>
              </a:xfrm>
              <a:custGeom>
                <a:avLst/>
                <a:gdLst/>
                <a:ahLst/>
                <a:cxnLst/>
                <a:rect l="0" t="0" r="0" b="0"/>
                <a:pathLst>
                  <a:path w="43086" h="33121"/>
                </a:pathLst>
              </a:custGeom>
              <a:ln w="1000">
                <a:round/>
                <a:headEnd/>
                <a:tailEnd/>
              </a:ln>
            </p:spPr>
          </p:sp>
          <p:sp>
            <p:nvSpPr>
              <p:cNvPr id="493" name="map0-fr-occ">
                <a:extLst>
                  <a:ext uri="{FF2B5EF4-FFF2-40B4-BE49-F238E27FC236}">
                    <a16:creationId xmlns:a16="http://schemas.microsoft.com/office/drawing/2014/main" id="{5CC938C1-5311-5A41-888C-CCE9914BD2F6}"/>
                  </a:ext>
                </a:extLst>
              </p:cNvPr>
              <p:cNvSpPr>
                <a:spLocks noChangeArrowheads="1"/>
              </p:cNvSpPr>
              <p:nvPr/>
            </p:nvSpPr>
            <p:spPr bwMode="auto">
              <a:xfrm>
                <a:off x="742989" y="1061524"/>
                <a:ext cx="662414" cy="480690"/>
              </a:xfrm>
              <a:custGeom>
                <a:avLst/>
                <a:gdLst/>
                <a:ahLst/>
                <a:cxnLst/>
                <a:rect l="0" t="0" r="0" b="0"/>
                <a:pathLst>
                  <a:path w="66241" h="48069">
                    <a:moveTo>
                      <a:pt x="24816" y="0"/>
                    </a:moveTo>
                    <a:lnTo>
                      <a:pt x="24816" y="0"/>
                    </a:lnTo>
                    <a:close/>
                    <a:moveTo>
                      <a:pt x="24816" y="0"/>
                    </a:moveTo>
                    <a:lnTo>
                      <a:pt x="23545" y="586"/>
                    </a:lnTo>
                    <a:lnTo>
                      <a:pt x="23350" y="586"/>
                    </a:lnTo>
                    <a:lnTo>
                      <a:pt x="22959" y="1074"/>
                    </a:lnTo>
                    <a:lnTo>
                      <a:pt x="22959" y="1660"/>
                    </a:lnTo>
                    <a:lnTo>
                      <a:pt x="23545" y="2344"/>
                    </a:lnTo>
                    <a:lnTo>
                      <a:pt x="22959" y="3224"/>
                    </a:lnTo>
                    <a:lnTo>
                      <a:pt x="22471" y="3614"/>
                    </a:lnTo>
                    <a:lnTo>
                      <a:pt x="22471" y="4103"/>
                    </a:lnTo>
                    <a:lnTo>
                      <a:pt x="21396" y="4298"/>
                    </a:lnTo>
                    <a:lnTo>
                      <a:pt x="21494" y="4982"/>
                    </a:lnTo>
                    <a:lnTo>
                      <a:pt x="21787" y="5080"/>
                    </a:lnTo>
                    <a:lnTo>
                      <a:pt x="21005" y="6252"/>
                    </a:lnTo>
                    <a:lnTo>
                      <a:pt x="19637" y="6350"/>
                    </a:lnTo>
                    <a:lnTo>
                      <a:pt x="19637" y="7327"/>
                    </a:lnTo>
                    <a:lnTo>
                      <a:pt x="19051" y="7816"/>
                    </a:lnTo>
                    <a:lnTo>
                      <a:pt x="18758" y="8597"/>
                    </a:lnTo>
                    <a:lnTo>
                      <a:pt x="17586" y="8695"/>
                    </a:lnTo>
                    <a:lnTo>
                      <a:pt x="18074" y="10454"/>
                    </a:lnTo>
                    <a:lnTo>
                      <a:pt x="18563" y="11626"/>
                    </a:lnTo>
                    <a:lnTo>
                      <a:pt x="18660" y="11821"/>
                    </a:lnTo>
                    <a:lnTo>
                      <a:pt x="17293" y="12017"/>
                    </a:lnTo>
                    <a:lnTo>
                      <a:pt x="16413" y="11528"/>
                    </a:lnTo>
                    <a:lnTo>
                      <a:pt x="16022" y="12896"/>
                    </a:lnTo>
                    <a:lnTo>
                      <a:pt x="16706" y="13580"/>
                    </a:lnTo>
                    <a:lnTo>
                      <a:pt x="16316" y="14752"/>
                    </a:lnTo>
                    <a:lnTo>
                      <a:pt x="16022" y="15143"/>
                    </a:lnTo>
                    <a:lnTo>
                      <a:pt x="16218" y="15925"/>
                    </a:lnTo>
                    <a:lnTo>
                      <a:pt x="15143" y="16120"/>
                    </a:lnTo>
                    <a:lnTo>
                      <a:pt x="14264" y="16413"/>
                    </a:lnTo>
                    <a:lnTo>
                      <a:pt x="14459" y="17195"/>
                    </a:lnTo>
                    <a:lnTo>
                      <a:pt x="13971" y="17390"/>
                    </a:lnTo>
                    <a:lnTo>
                      <a:pt x="13873" y="17390"/>
                    </a:lnTo>
                    <a:lnTo>
                      <a:pt x="13482" y="17683"/>
                    </a:lnTo>
                    <a:lnTo>
                      <a:pt x="12603" y="16804"/>
                    </a:lnTo>
                    <a:lnTo>
                      <a:pt x="10844" y="17000"/>
                    </a:lnTo>
                    <a:lnTo>
                      <a:pt x="10356" y="17781"/>
                    </a:lnTo>
                    <a:lnTo>
                      <a:pt x="9281" y="17977"/>
                    </a:lnTo>
                    <a:lnTo>
                      <a:pt x="8304" y="18172"/>
                    </a:lnTo>
                    <a:lnTo>
                      <a:pt x="7816" y="17488"/>
                    </a:lnTo>
                    <a:lnTo>
                      <a:pt x="6839" y="18465"/>
                    </a:lnTo>
                    <a:lnTo>
                      <a:pt x="6155" y="17879"/>
                    </a:lnTo>
                    <a:lnTo>
                      <a:pt x="5666" y="18758"/>
                    </a:lnTo>
                    <a:lnTo>
                      <a:pt x="5764" y="19540"/>
                    </a:lnTo>
                    <a:lnTo>
                      <a:pt x="5080" y="19735"/>
                    </a:lnTo>
                    <a:lnTo>
                      <a:pt x="4787" y="19344"/>
                    </a:lnTo>
                    <a:lnTo>
                      <a:pt x="4494" y="18367"/>
                    </a:lnTo>
                    <a:lnTo>
                      <a:pt x="3712" y="19149"/>
                    </a:lnTo>
                    <a:lnTo>
                      <a:pt x="3028" y="18856"/>
                    </a:lnTo>
                    <a:lnTo>
                      <a:pt x="2442" y="19051"/>
                    </a:lnTo>
                    <a:lnTo>
                      <a:pt x="1856" y="19735"/>
                    </a:lnTo>
                    <a:lnTo>
                      <a:pt x="2540" y="20908"/>
                    </a:lnTo>
                    <a:lnTo>
                      <a:pt x="2051" y="21396"/>
                    </a:lnTo>
                    <a:lnTo>
                      <a:pt x="2247" y="22471"/>
                    </a:lnTo>
                    <a:lnTo>
                      <a:pt x="1660" y="23252"/>
                    </a:lnTo>
                    <a:lnTo>
                      <a:pt x="1172" y="24327"/>
                    </a:lnTo>
                    <a:lnTo>
                      <a:pt x="1660" y="25206"/>
                    </a:lnTo>
                    <a:lnTo>
                      <a:pt x="3321" y="25304"/>
                    </a:lnTo>
                    <a:lnTo>
                      <a:pt x="4396" y="27063"/>
                    </a:lnTo>
                    <a:lnTo>
                      <a:pt x="3712" y="27649"/>
                    </a:lnTo>
                    <a:lnTo>
                      <a:pt x="4885" y="29408"/>
                    </a:lnTo>
                    <a:lnTo>
                      <a:pt x="4298" y="30189"/>
                    </a:lnTo>
                    <a:lnTo>
                      <a:pt x="3321" y="32339"/>
                    </a:lnTo>
                    <a:lnTo>
                      <a:pt x="1660" y="33706"/>
                    </a:lnTo>
                    <a:lnTo>
                      <a:pt x="2149" y="34586"/>
                    </a:lnTo>
                    <a:lnTo>
                      <a:pt x="1758" y="34879"/>
                    </a:lnTo>
                    <a:lnTo>
                      <a:pt x="879" y="34683"/>
                    </a:lnTo>
                    <a:lnTo>
                      <a:pt x="586" y="36637"/>
                    </a:lnTo>
                    <a:lnTo>
                      <a:pt x="195" y="37028"/>
                    </a:lnTo>
                    <a:lnTo>
                      <a:pt x="0" y="38201"/>
                    </a:lnTo>
                    <a:lnTo>
                      <a:pt x="195" y="38201"/>
                    </a:lnTo>
                    <a:lnTo>
                      <a:pt x="1270" y="38787"/>
                    </a:lnTo>
                    <a:lnTo>
                      <a:pt x="2442" y="39666"/>
                    </a:lnTo>
                    <a:lnTo>
                      <a:pt x="2540" y="40350"/>
                    </a:lnTo>
                    <a:lnTo>
                      <a:pt x="3517" y="41132"/>
                    </a:lnTo>
                    <a:lnTo>
                      <a:pt x="4298" y="41132"/>
                    </a:lnTo>
                    <a:lnTo>
                      <a:pt x="6252" y="40350"/>
                    </a:lnTo>
                    <a:lnTo>
                      <a:pt x="7132" y="41229"/>
                    </a:lnTo>
                    <a:lnTo>
                      <a:pt x="8304" y="41620"/>
                    </a:lnTo>
                    <a:lnTo>
                      <a:pt x="8695" y="40839"/>
                    </a:lnTo>
                    <a:lnTo>
                      <a:pt x="9183" y="41132"/>
                    </a:lnTo>
                    <a:lnTo>
                      <a:pt x="12798" y="41327"/>
                    </a:lnTo>
                    <a:lnTo>
                      <a:pt x="12896" y="38396"/>
                    </a:lnTo>
                    <a:lnTo>
                      <a:pt x="13775" y="38494"/>
                    </a:lnTo>
                    <a:lnTo>
                      <a:pt x="15045" y="39275"/>
                    </a:lnTo>
                    <a:lnTo>
                      <a:pt x="15339" y="39471"/>
                    </a:lnTo>
                    <a:lnTo>
                      <a:pt x="17195" y="39764"/>
                    </a:lnTo>
                    <a:lnTo>
                      <a:pt x="17977" y="39764"/>
                    </a:lnTo>
                    <a:lnTo>
                      <a:pt x="19051" y="41132"/>
                    </a:lnTo>
                    <a:lnTo>
                      <a:pt x="21591" y="40936"/>
                    </a:lnTo>
                    <a:lnTo>
                      <a:pt x="22666" y="42597"/>
                    </a:lnTo>
                    <a:lnTo>
                      <a:pt x="23545" y="42206"/>
                    </a:lnTo>
                    <a:lnTo>
                      <a:pt x="26183" y="42597"/>
                    </a:lnTo>
                    <a:lnTo>
                      <a:pt x="26477" y="44356"/>
                    </a:lnTo>
                    <a:lnTo>
                      <a:pt x="27356" y="45137"/>
                    </a:lnTo>
                    <a:lnTo>
                      <a:pt x="29212" y="45724"/>
                    </a:lnTo>
                    <a:lnTo>
                      <a:pt x="29212" y="46798"/>
                    </a:lnTo>
                    <a:lnTo>
                      <a:pt x="30189" y="47580"/>
                    </a:lnTo>
                    <a:lnTo>
                      <a:pt x="30873" y="47482"/>
                    </a:lnTo>
                    <a:lnTo>
                      <a:pt x="31948" y="46212"/>
                    </a:lnTo>
                    <a:lnTo>
                      <a:pt x="33218" y="46017"/>
                    </a:lnTo>
                    <a:lnTo>
                      <a:pt x="35172" y="46603"/>
                    </a:lnTo>
                    <a:lnTo>
                      <a:pt x="36931" y="48068"/>
                    </a:lnTo>
                    <a:lnTo>
                      <a:pt x="37321" y="47482"/>
                    </a:lnTo>
                    <a:lnTo>
                      <a:pt x="37810" y="47482"/>
                    </a:lnTo>
                    <a:lnTo>
                      <a:pt x="38201" y="47775"/>
                    </a:lnTo>
                    <a:lnTo>
                      <a:pt x="38591" y="47580"/>
                    </a:lnTo>
                    <a:lnTo>
                      <a:pt x="38591" y="46798"/>
                    </a:lnTo>
                    <a:lnTo>
                      <a:pt x="40350" y="46310"/>
                    </a:lnTo>
                    <a:lnTo>
                      <a:pt x="40936" y="45528"/>
                    </a:lnTo>
                    <a:lnTo>
                      <a:pt x="41913" y="45235"/>
                    </a:lnTo>
                    <a:lnTo>
                      <a:pt x="43183" y="45235"/>
                    </a:lnTo>
                    <a:lnTo>
                      <a:pt x="43965" y="46114"/>
                    </a:lnTo>
                    <a:lnTo>
                      <a:pt x="44942" y="46212"/>
                    </a:lnTo>
                    <a:lnTo>
                      <a:pt x="44942" y="45137"/>
                    </a:lnTo>
                    <a:lnTo>
                      <a:pt x="44454" y="44551"/>
                    </a:lnTo>
                    <a:lnTo>
                      <a:pt x="43574" y="44160"/>
                    </a:lnTo>
                    <a:lnTo>
                      <a:pt x="43477" y="38885"/>
                    </a:lnTo>
                    <a:lnTo>
                      <a:pt x="43379" y="37224"/>
                    </a:lnTo>
                    <a:lnTo>
                      <a:pt x="43477" y="35172"/>
                    </a:lnTo>
                    <a:lnTo>
                      <a:pt x="42793" y="35270"/>
                    </a:lnTo>
                    <a:lnTo>
                      <a:pt x="42206" y="34390"/>
                    </a:lnTo>
                    <a:lnTo>
                      <a:pt x="42597" y="33609"/>
                    </a:lnTo>
                    <a:lnTo>
                      <a:pt x="43672" y="34488"/>
                    </a:lnTo>
                    <a:lnTo>
                      <a:pt x="44551" y="33804"/>
                    </a:lnTo>
                    <a:lnTo>
                      <a:pt x="45137" y="33218"/>
                    </a:lnTo>
                    <a:lnTo>
                      <a:pt x="45235" y="32632"/>
                    </a:lnTo>
                    <a:lnTo>
                      <a:pt x="45235" y="32241"/>
                    </a:lnTo>
                    <a:lnTo>
                      <a:pt x="47385" y="31655"/>
                    </a:lnTo>
                    <a:lnTo>
                      <a:pt x="47678" y="31068"/>
                    </a:lnTo>
                    <a:lnTo>
                      <a:pt x="49339" y="30971"/>
                    </a:lnTo>
                    <a:lnTo>
                      <a:pt x="49925" y="30385"/>
                    </a:lnTo>
                    <a:lnTo>
                      <a:pt x="53149" y="27747"/>
                    </a:lnTo>
                    <a:lnTo>
                      <a:pt x="55201" y="26281"/>
                    </a:lnTo>
                    <a:lnTo>
                      <a:pt x="55982" y="26379"/>
                    </a:lnTo>
                    <a:lnTo>
                      <a:pt x="56959" y="26477"/>
                    </a:lnTo>
                    <a:lnTo>
                      <a:pt x="56959" y="27649"/>
                    </a:lnTo>
                    <a:lnTo>
                      <a:pt x="58327" y="27551"/>
                    </a:lnTo>
                    <a:lnTo>
                      <a:pt x="59011" y="27649"/>
                    </a:lnTo>
                    <a:lnTo>
                      <a:pt x="59597" y="26379"/>
                    </a:lnTo>
                    <a:lnTo>
                      <a:pt x="61551" y="25206"/>
                    </a:lnTo>
                    <a:lnTo>
                      <a:pt x="61063" y="24522"/>
                    </a:lnTo>
                    <a:lnTo>
                      <a:pt x="61649" y="23252"/>
                    </a:lnTo>
                    <a:lnTo>
                      <a:pt x="63408" y="23448"/>
                    </a:lnTo>
                    <a:lnTo>
                      <a:pt x="63896" y="20224"/>
                    </a:lnTo>
                    <a:lnTo>
                      <a:pt x="66241" y="18856"/>
                    </a:lnTo>
                    <a:lnTo>
                      <a:pt x="66241" y="18074"/>
                    </a:lnTo>
                    <a:lnTo>
                      <a:pt x="64482" y="16316"/>
                    </a:lnTo>
                    <a:lnTo>
                      <a:pt x="64482" y="14948"/>
                    </a:lnTo>
                    <a:lnTo>
                      <a:pt x="63408" y="13287"/>
                    </a:lnTo>
                    <a:lnTo>
                      <a:pt x="61258" y="12017"/>
                    </a:lnTo>
                    <a:lnTo>
                      <a:pt x="61063" y="12994"/>
                    </a:lnTo>
                    <a:lnTo>
                      <a:pt x="60281" y="13091"/>
                    </a:lnTo>
                    <a:lnTo>
                      <a:pt x="59988" y="12114"/>
                    </a:lnTo>
                    <a:lnTo>
                      <a:pt x="59109" y="12310"/>
                    </a:lnTo>
                    <a:lnTo>
                      <a:pt x="59011" y="13482"/>
                    </a:lnTo>
                    <a:lnTo>
                      <a:pt x="58327" y="13287"/>
                    </a:lnTo>
                    <a:lnTo>
                      <a:pt x="56862" y="12310"/>
                    </a:lnTo>
                    <a:lnTo>
                      <a:pt x="56178" y="12701"/>
                    </a:lnTo>
                    <a:lnTo>
                      <a:pt x="56178" y="10942"/>
                    </a:lnTo>
                    <a:lnTo>
                      <a:pt x="54908" y="10160"/>
                    </a:lnTo>
                    <a:lnTo>
                      <a:pt x="55103" y="8890"/>
                    </a:lnTo>
                    <a:lnTo>
                      <a:pt x="54126" y="7816"/>
                    </a:lnTo>
                    <a:lnTo>
                      <a:pt x="53637" y="5568"/>
                    </a:lnTo>
                    <a:lnTo>
                      <a:pt x="52172" y="3614"/>
                    </a:lnTo>
                    <a:lnTo>
                      <a:pt x="51000" y="3908"/>
                    </a:lnTo>
                    <a:lnTo>
                      <a:pt x="50804" y="3028"/>
                    </a:lnTo>
                    <a:lnTo>
                      <a:pt x="50218" y="3028"/>
                    </a:lnTo>
                    <a:lnTo>
                      <a:pt x="50022" y="3810"/>
                    </a:lnTo>
                    <a:lnTo>
                      <a:pt x="48459" y="4298"/>
                    </a:lnTo>
                    <a:lnTo>
                      <a:pt x="47385" y="1563"/>
                    </a:lnTo>
                    <a:lnTo>
                      <a:pt x="45724" y="2149"/>
                    </a:lnTo>
                    <a:lnTo>
                      <a:pt x="45235" y="3224"/>
                    </a:lnTo>
                    <a:lnTo>
                      <a:pt x="44160" y="2442"/>
                    </a:lnTo>
                    <a:lnTo>
                      <a:pt x="43281" y="5178"/>
                    </a:lnTo>
                    <a:lnTo>
                      <a:pt x="42500" y="7132"/>
                    </a:lnTo>
                    <a:lnTo>
                      <a:pt x="41913" y="6448"/>
                    </a:lnTo>
                    <a:lnTo>
                      <a:pt x="41718" y="4787"/>
                    </a:lnTo>
                    <a:lnTo>
                      <a:pt x="41132" y="4787"/>
                    </a:lnTo>
                    <a:lnTo>
                      <a:pt x="40936" y="3028"/>
                    </a:lnTo>
                    <a:lnTo>
                      <a:pt x="39666" y="3224"/>
                    </a:lnTo>
                    <a:lnTo>
                      <a:pt x="39568" y="2149"/>
                    </a:lnTo>
                    <a:lnTo>
                      <a:pt x="39373" y="1856"/>
                    </a:lnTo>
                    <a:lnTo>
                      <a:pt x="37712" y="3321"/>
                    </a:lnTo>
                    <a:lnTo>
                      <a:pt x="37712" y="4787"/>
                    </a:lnTo>
                    <a:lnTo>
                      <a:pt x="37224" y="4787"/>
                    </a:lnTo>
                    <a:lnTo>
                      <a:pt x="37028" y="6155"/>
                    </a:lnTo>
                    <a:lnTo>
                      <a:pt x="36637" y="6350"/>
                    </a:lnTo>
                    <a:lnTo>
                      <a:pt x="36344" y="7034"/>
                    </a:lnTo>
                    <a:lnTo>
                      <a:pt x="34488" y="7034"/>
                    </a:lnTo>
                    <a:lnTo>
                      <a:pt x="34195" y="6839"/>
                    </a:lnTo>
                    <a:lnTo>
                      <a:pt x="33413" y="6839"/>
                    </a:lnTo>
                    <a:lnTo>
                      <a:pt x="32925" y="7620"/>
                    </a:lnTo>
                    <a:lnTo>
                      <a:pt x="32241" y="7522"/>
                    </a:lnTo>
                    <a:lnTo>
                      <a:pt x="32534" y="6545"/>
                    </a:lnTo>
                    <a:lnTo>
                      <a:pt x="31850" y="6252"/>
                    </a:lnTo>
                    <a:lnTo>
                      <a:pt x="32534" y="4396"/>
                    </a:lnTo>
                    <a:lnTo>
                      <a:pt x="31557" y="3614"/>
                    </a:lnTo>
                    <a:lnTo>
                      <a:pt x="31264" y="1465"/>
                    </a:lnTo>
                    <a:lnTo>
                      <a:pt x="30189" y="1172"/>
                    </a:lnTo>
                    <a:lnTo>
                      <a:pt x="29603" y="1856"/>
                    </a:lnTo>
                    <a:lnTo>
                      <a:pt x="29212" y="1270"/>
                    </a:lnTo>
                    <a:lnTo>
                      <a:pt x="28235" y="2344"/>
                    </a:lnTo>
                    <a:lnTo>
                      <a:pt x="27551" y="2344"/>
                    </a:lnTo>
                    <a:lnTo>
                      <a:pt x="26281" y="683"/>
                    </a:lnTo>
                    <a:close/>
                    <a:moveTo>
                      <a:pt x="39373" y="1856"/>
                    </a:moveTo>
                    <a:lnTo>
                      <a:pt x="39373" y="1856"/>
                    </a:lnTo>
                    <a:close/>
                    <a:moveTo>
                      <a:pt x="12603" y="16804"/>
                    </a:moveTo>
                    <a:lnTo>
                      <a:pt x="12603" y="16804"/>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494" name="map0-fr-occBox">
                <a:extLst>
                  <a:ext uri="{FF2B5EF4-FFF2-40B4-BE49-F238E27FC236}">
                    <a16:creationId xmlns:a16="http://schemas.microsoft.com/office/drawing/2014/main" id="{0D52705B-0CEF-B647-8AFE-D515493B76FB}"/>
                  </a:ext>
                </a:extLst>
              </p:cNvPr>
              <p:cNvSpPr>
                <a:spLocks noChangeArrowheads="1"/>
              </p:cNvSpPr>
              <p:nvPr/>
            </p:nvSpPr>
            <p:spPr bwMode="auto">
              <a:xfrm>
                <a:off x="742989" y="1079598"/>
                <a:ext cx="661437" cy="480690"/>
              </a:xfrm>
              <a:custGeom>
                <a:avLst/>
                <a:gdLst/>
                <a:ahLst/>
                <a:cxnLst/>
                <a:rect l="0" t="0" r="0" b="0"/>
                <a:pathLst>
                  <a:path w="66144" h="48069"/>
                </a:pathLst>
              </a:custGeom>
              <a:ln w="1000">
                <a:round/>
                <a:headEnd/>
                <a:tailEnd/>
              </a:ln>
            </p:spPr>
          </p:sp>
          <p:sp>
            <p:nvSpPr>
              <p:cNvPr id="495" name="map0-fr-pac">
                <a:extLst>
                  <a:ext uri="{FF2B5EF4-FFF2-40B4-BE49-F238E27FC236}">
                    <a16:creationId xmlns:a16="http://schemas.microsoft.com/office/drawing/2014/main" id="{19481877-EE6F-0840-B7D3-B7D1F520B49E}"/>
                  </a:ext>
                </a:extLst>
              </p:cNvPr>
              <p:cNvSpPr>
                <a:spLocks noChangeArrowheads="1"/>
              </p:cNvSpPr>
              <p:nvPr/>
            </p:nvSpPr>
            <p:spPr bwMode="auto">
              <a:xfrm>
                <a:off x="1329449" y="1037825"/>
                <a:ext cx="429885" cy="370287"/>
              </a:xfrm>
              <a:custGeom>
                <a:avLst/>
                <a:gdLst/>
                <a:ahLst/>
                <a:cxnLst/>
                <a:rect l="0" t="0" r="0" b="0"/>
                <a:pathLst>
                  <a:path w="42989" h="37029">
                    <a:moveTo>
                      <a:pt x="27258" y="0"/>
                    </a:moveTo>
                    <a:lnTo>
                      <a:pt x="26672" y="293"/>
                    </a:lnTo>
                    <a:lnTo>
                      <a:pt x="26574" y="1172"/>
                    </a:lnTo>
                    <a:lnTo>
                      <a:pt x="25499" y="1270"/>
                    </a:lnTo>
                    <a:lnTo>
                      <a:pt x="25304" y="488"/>
                    </a:lnTo>
                    <a:lnTo>
                      <a:pt x="25011" y="97"/>
                    </a:lnTo>
                    <a:lnTo>
                      <a:pt x="23936" y="195"/>
                    </a:lnTo>
                    <a:lnTo>
                      <a:pt x="23448" y="586"/>
                    </a:lnTo>
                    <a:lnTo>
                      <a:pt x="23252" y="1856"/>
                    </a:lnTo>
                    <a:lnTo>
                      <a:pt x="23350" y="2149"/>
                    </a:lnTo>
                    <a:lnTo>
                      <a:pt x="24620" y="2247"/>
                    </a:lnTo>
                    <a:lnTo>
                      <a:pt x="24913" y="3028"/>
                    </a:lnTo>
                    <a:lnTo>
                      <a:pt x="25402" y="3321"/>
                    </a:lnTo>
                    <a:lnTo>
                      <a:pt x="25402" y="4591"/>
                    </a:lnTo>
                    <a:lnTo>
                      <a:pt x="24229" y="4494"/>
                    </a:lnTo>
                    <a:lnTo>
                      <a:pt x="23741" y="5080"/>
                    </a:lnTo>
                    <a:lnTo>
                      <a:pt x="22373" y="4885"/>
                    </a:lnTo>
                    <a:lnTo>
                      <a:pt x="21591" y="5471"/>
                    </a:lnTo>
                    <a:lnTo>
                      <a:pt x="21103" y="5275"/>
                    </a:lnTo>
                    <a:lnTo>
                      <a:pt x="20321" y="5862"/>
                    </a:lnTo>
                    <a:lnTo>
                      <a:pt x="20614" y="6448"/>
                    </a:lnTo>
                    <a:lnTo>
                      <a:pt x="20126" y="6839"/>
                    </a:lnTo>
                    <a:lnTo>
                      <a:pt x="18563" y="6839"/>
                    </a:lnTo>
                    <a:lnTo>
                      <a:pt x="18563" y="7620"/>
                    </a:lnTo>
                    <a:lnTo>
                      <a:pt x="19051" y="7816"/>
                    </a:lnTo>
                    <a:lnTo>
                      <a:pt x="18856" y="8304"/>
                    </a:lnTo>
                    <a:lnTo>
                      <a:pt x="17879" y="8695"/>
                    </a:lnTo>
                    <a:lnTo>
                      <a:pt x="16609" y="8793"/>
                    </a:lnTo>
                    <a:lnTo>
                      <a:pt x="16218" y="9965"/>
                    </a:lnTo>
                    <a:lnTo>
                      <a:pt x="16218" y="10649"/>
                    </a:lnTo>
                    <a:lnTo>
                      <a:pt x="16902" y="11235"/>
                    </a:lnTo>
                    <a:lnTo>
                      <a:pt x="16218" y="12017"/>
                    </a:lnTo>
                    <a:lnTo>
                      <a:pt x="15339" y="11626"/>
                    </a:lnTo>
                    <a:lnTo>
                      <a:pt x="14362" y="11528"/>
                    </a:lnTo>
                    <a:lnTo>
                      <a:pt x="14264" y="12017"/>
                    </a:lnTo>
                    <a:lnTo>
                      <a:pt x="14850" y="12505"/>
                    </a:lnTo>
                    <a:lnTo>
                      <a:pt x="14166" y="12994"/>
                    </a:lnTo>
                    <a:lnTo>
                      <a:pt x="14362" y="13971"/>
                    </a:lnTo>
                    <a:lnTo>
                      <a:pt x="16413" y="14557"/>
                    </a:lnTo>
                    <a:lnTo>
                      <a:pt x="16804" y="15339"/>
                    </a:lnTo>
                    <a:lnTo>
                      <a:pt x="17390" y="15436"/>
                    </a:lnTo>
                    <a:lnTo>
                      <a:pt x="17195" y="17293"/>
                    </a:lnTo>
                    <a:lnTo>
                      <a:pt x="17195" y="17683"/>
                    </a:lnTo>
                    <a:lnTo>
                      <a:pt x="16316" y="16804"/>
                    </a:lnTo>
                    <a:lnTo>
                      <a:pt x="16022" y="17683"/>
                    </a:lnTo>
                    <a:lnTo>
                      <a:pt x="15436" y="18172"/>
                    </a:lnTo>
                    <a:lnTo>
                      <a:pt x="15241" y="18172"/>
                    </a:lnTo>
                    <a:lnTo>
                      <a:pt x="14655" y="18172"/>
                    </a:lnTo>
                    <a:lnTo>
                      <a:pt x="13775" y="17488"/>
                    </a:lnTo>
                    <a:lnTo>
                      <a:pt x="13580" y="16706"/>
                    </a:lnTo>
                    <a:lnTo>
                      <a:pt x="11821" y="16609"/>
                    </a:lnTo>
                    <a:lnTo>
                      <a:pt x="10649" y="16413"/>
                    </a:lnTo>
                    <a:lnTo>
                      <a:pt x="10454" y="15729"/>
                    </a:lnTo>
                    <a:lnTo>
                      <a:pt x="10942" y="14850"/>
                    </a:lnTo>
                    <a:lnTo>
                      <a:pt x="10160" y="15534"/>
                    </a:lnTo>
                    <a:lnTo>
                      <a:pt x="8890" y="15339"/>
                    </a:lnTo>
                    <a:lnTo>
                      <a:pt x="8695" y="14948"/>
                    </a:lnTo>
                    <a:lnTo>
                      <a:pt x="9477" y="13775"/>
                    </a:lnTo>
                    <a:lnTo>
                      <a:pt x="8695" y="12994"/>
                    </a:lnTo>
                    <a:lnTo>
                      <a:pt x="7816" y="13091"/>
                    </a:lnTo>
                    <a:lnTo>
                      <a:pt x="7132" y="14068"/>
                    </a:lnTo>
                    <a:lnTo>
                      <a:pt x="7327" y="15143"/>
                    </a:lnTo>
                    <a:lnTo>
                      <a:pt x="8402" y="15339"/>
                    </a:lnTo>
                    <a:lnTo>
                      <a:pt x="8206" y="15729"/>
                    </a:lnTo>
                    <a:lnTo>
                      <a:pt x="7425" y="15827"/>
                    </a:lnTo>
                    <a:lnTo>
                      <a:pt x="6545" y="16804"/>
                    </a:lnTo>
                    <a:lnTo>
                      <a:pt x="6252" y="16413"/>
                    </a:lnTo>
                    <a:lnTo>
                      <a:pt x="6448" y="15241"/>
                    </a:lnTo>
                    <a:lnTo>
                      <a:pt x="6057" y="14850"/>
                    </a:lnTo>
                    <a:lnTo>
                      <a:pt x="4494" y="15045"/>
                    </a:lnTo>
                    <a:lnTo>
                      <a:pt x="4201" y="15729"/>
                    </a:lnTo>
                    <a:lnTo>
                      <a:pt x="5373" y="17488"/>
                    </a:lnTo>
                    <a:lnTo>
                      <a:pt x="5373" y="18856"/>
                    </a:lnTo>
                    <a:lnTo>
                      <a:pt x="7132" y="20614"/>
                    </a:lnTo>
                    <a:lnTo>
                      <a:pt x="7132" y="21396"/>
                    </a:lnTo>
                    <a:lnTo>
                      <a:pt x="6448" y="21787"/>
                    </a:lnTo>
                    <a:lnTo>
                      <a:pt x="4787" y="22764"/>
                    </a:lnTo>
                    <a:lnTo>
                      <a:pt x="4298" y="25988"/>
                    </a:lnTo>
                    <a:lnTo>
                      <a:pt x="2540" y="25793"/>
                    </a:lnTo>
                    <a:lnTo>
                      <a:pt x="2051" y="27063"/>
                    </a:lnTo>
                    <a:lnTo>
                      <a:pt x="2442" y="27747"/>
                    </a:lnTo>
                    <a:lnTo>
                      <a:pt x="488" y="28919"/>
                    </a:lnTo>
                    <a:lnTo>
                      <a:pt x="0" y="30189"/>
                    </a:lnTo>
                    <a:lnTo>
                      <a:pt x="4396" y="30385"/>
                    </a:lnTo>
                    <a:lnTo>
                      <a:pt x="4885" y="30873"/>
                    </a:lnTo>
                    <a:lnTo>
                      <a:pt x="4005" y="30873"/>
                    </a:lnTo>
                    <a:lnTo>
                      <a:pt x="3419" y="31948"/>
                    </a:lnTo>
                    <a:lnTo>
                      <a:pt x="5959" y="32436"/>
                    </a:lnTo>
                    <a:lnTo>
                      <a:pt x="8011" y="32045"/>
                    </a:lnTo>
                    <a:lnTo>
                      <a:pt x="6936" y="31068"/>
                    </a:lnTo>
                    <a:lnTo>
                      <a:pt x="7620" y="30482"/>
                    </a:lnTo>
                    <a:lnTo>
                      <a:pt x="8793" y="30971"/>
                    </a:lnTo>
                    <a:lnTo>
                      <a:pt x="9281" y="32045"/>
                    </a:lnTo>
                    <a:lnTo>
                      <a:pt x="12798" y="32143"/>
                    </a:lnTo>
                    <a:lnTo>
                      <a:pt x="13678" y="31752"/>
                    </a:lnTo>
                    <a:lnTo>
                      <a:pt x="13873" y="32339"/>
                    </a:lnTo>
                    <a:lnTo>
                      <a:pt x="12896" y="33120"/>
                    </a:lnTo>
                    <a:lnTo>
                      <a:pt x="14166" y="33218"/>
                    </a:lnTo>
                    <a:lnTo>
                      <a:pt x="13971" y="33804"/>
                    </a:lnTo>
                    <a:lnTo>
                      <a:pt x="13580" y="34293"/>
                    </a:lnTo>
                    <a:lnTo>
                      <a:pt x="16511" y="34293"/>
                    </a:lnTo>
                    <a:lnTo>
                      <a:pt x="17977" y="34781"/>
                    </a:lnTo>
                    <a:lnTo>
                      <a:pt x="18270" y="35172"/>
                    </a:lnTo>
                    <a:lnTo>
                      <a:pt x="19344" y="35660"/>
                    </a:lnTo>
                    <a:lnTo>
                      <a:pt x="19637" y="36833"/>
                    </a:lnTo>
                    <a:lnTo>
                      <a:pt x="20321" y="37028"/>
                    </a:lnTo>
                    <a:lnTo>
                      <a:pt x="20908" y="36540"/>
                    </a:lnTo>
                    <a:lnTo>
                      <a:pt x="21982" y="35856"/>
                    </a:lnTo>
                    <a:lnTo>
                      <a:pt x="23936" y="36051"/>
                    </a:lnTo>
                    <a:lnTo>
                      <a:pt x="23839" y="36540"/>
                    </a:lnTo>
                    <a:lnTo>
                      <a:pt x="23252" y="36833"/>
                    </a:lnTo>
                    <a:lnTo>
                      <a:pt x="24620" y="36931"/>
                    </a:lnTo>
                    <a:lnTo>
                      <a:pt x="24327" y="36540"/>
                    </a:lnTo>
                    <a:lnTo>
                      <a:pt x="24132" y="35758"/>
                    </a:lnTo>
                    <a:lnTo>
                      <a:pt x="25011" y="35270"/>
                    </a:lnTo>
                    <a:lnTo>
                      <a:pt x="25890" y="35563"/>
                    </a:lnTo>
                    <a:lnTo>
                      <a:pt x="26183" y="35660"/>
                    </a:lnTo>
                    <a:lnTo>
                      <a:pt x="26574" y="35954"/>
                    </a:lnTo>
                    <a:lnTo>
                      <a:pt x="26965" y="35758"/>
                    </a:lnTo>
                    <a:lnTo>
                      <a:pt x="27063" y="34879"/>
                    </a:lnTo>
                    <a:lnTo>
                      <a:pt x="27551" y="34488"/>
                    </a:lnTo>
                    <a:lnTo>
                      <a:pt x="28821" y="34488"/>
                    </a:lnTo>
                    <a:lnTo>
                      <a:pt x="29212" y="33999"/>
                    </a:lnTo>
                    <a:lnTo>
                      <a:pt x="29994" y="34195"/>
                    </a:lnTo>
                    <a:lnTo>
                      <a:pt x="30971" y="33804"/>
                    </a:lnTo>
                    <a:lnTo>
                      <a:pt x="30971" y="32241"/>
                    </a:lnTo>
                    <a:lnTo>
                      <a:pt x="29701" y="32241"/>
                    </a:lnTo>
                    <a:lnTo>
                      <a:pt x="30678" y="31655"/>
                    </a:lnTo>
                    <a:lnTo>
                      <a:pt x="31166" y="30971"/>
                    </a:lnTo>
                    <a:lnTo>
                      <a:pt x="31264" y="30091"/>
                    </a:lnTo>
                    <a:lnTo>
                      <a:pt x="33022" y="29798"/>
                    </a:lnTo>
                    <a:lnTo>
                      <a:pt x="33999" y="28724"/>
                    </a:lnTo>
                    <a:lnTo>
                      <a:pt x="34097" y="27258"/>
                    </a:lnTo>
                    <a:lnTo>
                      <a:pt x="35270" y="27551"/>
                    </a:lnTo>
                    <a:lnTo>
                      <a:pt x="35660" y="26965"/>
                    </a:lnTo>
                    <a:lnTo>
                      <a:pt x="36247" y="27063"/>
                    </a:lnTo>
                    <a:lnTo>
                      <a:pt x="36344" y="25206"/>
                    </a:lnTo>
                    <a:lnTo>
                      <a:pt x="37712" y="25109"/>
                    </a:lnTo>
                    <a:lnTo>
                      <a:pt x="38982" y="24034"/>
                    </a:lnTo>
                    <a:lnTo>
                      <a:pt x="40057" y="24034"/>
                    </a:lnTo>
                    <a:lnTo>
                      <a:pt x="40057" y="23350"/>
                    </a:lnTo>
                    <a:lnTo>
                      <a:pt x="41132" y="22764"/>
                    </a:lnTo>
                    <a:lnTo>
                      <a:pt x="40545" y="21298"/>
                    </a:lnTo>
                    <a:lnTo>
                      <a:pt x="41425" y="20517"/>
                    </a:lnTo>
                    <a:lnTo>
                      <a:pt x="41327" y="19637"/>
                    </a:lnTo>
                    <a:lnTo>
                      <a:pt x="42597" y="19247"/>
                    </a:lnTo>
                    <a:lnTo>
                      <a:pt x="42988" y="17879"/>
                    </a:lnTo>
                    <a:lnTo>
                      <a:pt x="42793" y="16999"/>
                    </a:lnTo>
                    <a:lnTo>
                      <a:pt x="42206" y="15632"/>
                    </a:lnTo>
                    <a:lnTo>
                      <a:pt x="41327" y="15729"/>
                    </a:lnTo>
                    <a:lnTo>
                      <a:pt x="38494" y="16804"/>
                    </a:lnTo>
                    <a:lnTo>
                      <a:pt x="37614" y="16804"/>
                    </a:lnTo>
                    <a:lnTo>
                      <a:pt x="36051" y="15534"/>
                    </a:lnTo>
                    <a:lnTo>
                      <a:pt x="34488" y="15143"/>
                    </a:lnTo>
                    <a:lnTo>
                      <a:pt x="33609" y="15143"/>
                    </a:lnTo>
                    <a:lnTo>
                      <a:pt x="33609" y="13971"/>
                    </a:lnTo>
                    <a:lnTo>
                      <a:pt x="32339" y="13189"/>
                    </a:lnTo>
                    <a:lnTo>
                      <a:pt x="32339" y="12017"/>
                    </a:lnTo>
                    <a:lnTo>
                      <a:pt x="33218" y="11919"/>
                    </a:lnTo>
                    <a:lnTo>
                      <a:pt x="32729" y="11431"/>
                    </a:lnTo>
                    <a:lnTo>
                      <a:pt x="32045" y="11333"/>
                    </a:lnTo>
                    <a:lnTo>
                      <a:pt x="31752" y="10551"/>
                    </a:lnTo>
                    <a:lnTo>
                      <a:pt x="32045" y="9965"/>
                    </a:lnTo>
                    <a:lnTo>
                      <a:pt x="33120" y="8890"/>
                    </a:lnTo>
                    <a:lnTo>
                      <a:pt x="32925" y="8011"/>
                    </a:lnTo>
                    <a:lnTo>
                      <a:pt x="33120" y="7816"/>
                    </a:lnTo>
                    <a:lnTo>
                      <a:pt x="33706" y="7229"/>
                    </a:lnTo>
                    <a:lnTo>
                      <a:pt x="34293" y="7229"/>
                    </a:lnTo>
                    <a:lnTo>
                      <a:pt x="34293" y="6741"/>
                    </a:lnTo>
                    <a:lnTo>
                      <a:pt x="33511" y="6252"/>
                    </a:lnTo>
                    <a:lnTo>
                      <a:pt x="33316" y="4591"/>
                    </a:lnTo>
                    <a:lnTo>
                      <a:pt x="32632" y="4298"/>
                    </a:lnTo>
                    <a:lnTo>
                      <a:pt x="31850" y="4396"/>
                    </a:lnTo>
                    <a:lnTo>
                      <a:pt x="30287" y="3614"/>
                    </a:lnTo>
                    <a:lnTo>
                      <a:pt x="29994" y="1856"/>
                    </a:lnTo>
                    <a:lnTo>
                      <a:pt x="29114" y="1563"/>
                    </a:lnTo>
                    <a:lnTo>
                      <a:pt x="28431" y="9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496" name="map0-fr-pacBox">
                <a:extLst>
                  <a:ext uri="{FF2B5EF4-FFF2-40B4-BE49-F238E27FC236}">
                    <a16:creationId xmlns:a16="http://schemas.microsoft.com/office/drawing/2014/main" id="{02C2758D-9887-6C47-BC93-7EF76BF966AB}"/>
                  </a:ext>
                </a:extLst>
              </p:cNvPr>
              <p:cNvSpPr>
                <a:spLocks noChangeArrowheads="1"/>
              </p:cNvSpPr>
              <p:nvPr/>
            </p:nvSpPr>
            <p:spPr bwMode="auto">
              <a:xfrm>
                <a:off x="1334080" y="1054195"/>
                <a:ext cx="429885" cy="369310"/>
              </a:xfrm>
              <a:custGeom>
                <a:avLst/>
                <a:gdLst/>
                <a:ahLst/>
                <a:cxnLst/>
                <a:rect l="0" t="0" r="0" b="0"/>
                <a:pathLst>
                  <a:path w="42989" h="36931"/>
                </a:pathLst>
              </a:custGeom>
              <a:ln w="1000">
                <a:round/>
                <a:headEnd/>
                <a:tailEnd/>
              </a:ln>
            </p:spPr>
          </p:sp>
          <p:sp>
            <p:nvSpPr>
              <p:cNvPr id="497" name="map0-fr-pdl">
                <a:extLst>
                  <a:ext uri="{FF2B5EF4-FFF2-40B4-BE49-F238E27FC236}">
                    <a16:creationId xmlns:a16="http://schemas.microsoft.com/office/drawing/2014/main" id="{E1DFDF87-2B01-3644-9F5D-A920CBF08B8F}"/>
                  </a:ext>
                </a:extLst>
              </p:cNvPr>
              <p:cNvSpPr>
                <a:spLocks noChangeArrowheads="1"/>
              </p:cNvSpPr>
              <p:nvPr/>
            </p:nvSpPr>
            <p:spPr bwMode="auto">
              <a:xfrm>
                <a:off x="503621" y="443075"/>
                <a:ext cx="414253" cy="399598"/>
              </a:xfrm>
              <a:custGeom>
                <a:avLst/>
                <a:gdLst/>
                <a:ahLst/>
                <a:cxnLst/>
                <a:rect l="0" t="0" r="0" b="0"/>
                <a:pathLst>
                  <a:path w="41425" h="39960">
                    <a:moveTo>
                      <a:pt x="28724" y="0"/>
                    </a:moveTo>
                    <a:lnTo>
                      <a:pt x="28821" y="0"/>
                    </a:lnTo>
                    <a:close/>
                    <a:moveTo>
                      <a:pt x="28724" y="0"/>
                    </a:moveTo>
                    <a:lnTo>
                      <a:pt x="28235" y="97"/>
                    </a:lnTo>
                    <a:lnTo>
                      <a:pt x="27942" y="683"/>
                    </a:lnTo>
                    <a:lnTo>
                      <a:pt x="26965" y="977"/>
                    </a:lnTo>
                    <a:lnTo>
                      <a:pt x="25402" y="781"/>
                    </a:lnTo>
                    <a:lnTo>
                      <a:pt x="23741" y="1758"/>
                    </a:lnTo>
                    <a:lnTo>
                      <a:pt x="23155" y="1367"/>
                    </a:lnTo>
                    <a:lnTo>
                      <a:pt x="22275" y="1954"/>
                    </a:lnTo>
                    <a:lnTo>
                      <a:pt x="21591" y="1465"/>
                    </a:lnTo>
                    <a:lnTo>
                      <a:pt x="21201" y="781"/>
                    </a:lnTo>
                    <a:lnTo>
                      <a:pt x="20321" y="390"/>
                    </a:lnTo>
                    <a:lnTo>
                      <a:pt x="19637" y="781"/>
                    </a:lnTo>
                    <a:lnTo>
                      <a:pt x="18660" y="683"/>
                    </a:lnTo>
                    <a:lnTo>
                      <a:pt x="18563" y="2247"/>
                    </a:lnTo>
                    <a:lnTo>
                      <a:pt x="18856" y="2540"/>
                    </a:lnTo>
                    <a:lnTo>
                      <a:pt x="18856" y="3712"/>
                    </a:lnTo>
                    <a:lnTo>
                      <a:pt x="18270" y="4298"/>
                    </a:lnTo>
                    <a:lnTo>
                      <a:pt x="18270" y="5275"/>
                    </a:lnTo>
                    <a:lnTo>
                      <a:pt x="18465" y="5862"/>
                    </a:lnTo>
                    <a:lnTo>
                      <a:pt x="18465" y="7620"/>
                    </a:lnTo>
                    <a:lnTo>
                      <a:pt x="18856" y="8109"/>
                    </a:lnTo>
                    <a:lnTo>
                      <a:pt x="18856" y="9672"/>
                    </a:lnTo>
                    <a:lnTo>
                      <a:pt x="17879" y="9574"/>
                    </a:lnTo>
                    <a:lnTo>
                      <a:pt x="17488" y="9770"/>
                    </a:lnTo>
                    <a:lnTo>
                      <a:pt x="16706" y="11724"/>
                    </a:lnTo>
                    <a:lnTo>
                      <a:pt x="16413" y="12798"/>
                    </a:lnTo>
                    <a:lnTo>
                      <a:pt x="16218" y="12994"/>
                    </a:lnTo>
                    <a:lnTo>
                      <a:pt x="16120" y="13287"/>
                    </a:lnTo>
                    <a:lnTo>
                      <a:pt x="14948" y="12994"/>
                    </a:lnTo>
                    <a:lnTo>
                      <a:pt x="14362" y="12310"/>
                    </a:lnTo>
                    <a:lnTo>
                      <a:pt x="13482" y="12114"/>
                    </a:lnTo>
                    <a:lnTo>
                      <a:pt x="13482" y="12798"/>
                    </a:lnTo>
                    <a:lnTo>
                      <a:pt x="12114" y="12994"/>
                    </a:lnTo>
                    <a:lnTo>
                      <a:pt x="11528" y="13580"/>
                    </a:lnTo>
                    <a:lnTo>
                      <a:pt x="11333" y="14264"/>
                    </a:lnTo>
                    <a:lnTo>
                      <a:pt x="7522" y="14459"/>
                    </a:lnTo>
                    <a:lnTo>
                      <a:pt x="5959" y="15241"/>
                    </a:lnTo>
                    <a:lnTo>
                      <a:pt x="5959" y="16999"/>
                    </a:lnTo>
                    <a:lnTo>
                      <a:pt x="4201" y="17586"/>
                    </a:lnTo>
                    <a:lnTo>
                      <a:pt x="3028" y="18270"/>
                    </a:lnTo>
                    <a:lnTo>
                      <a:pt x="2149" y="18270"/>
                    </a:lnTo>
                    <a:lnTo>
                      <a:pt x="1758" y="17781"/>
                    </a:lnTo>
                    <a:lnTo>
                      <a:pt x="1270" y="18367"/>
                    </a:lnTo>
                    <a:lnTo>
                      <a:pt x="977" y="18367"/>
                    </a:lnTo>
                    <a:lnTo>
                      <a:pt x="1270" y="18563"/>
                    </a:lnTo>
                    <a:lnTo>
                      <a:pt x="97" y="19637"/>
                    </a:lnTo>
                    <a:lnTo>
                      <a:pt x="586" y="20321"/>
                    </a:lnTo>
                    <a:lnTo>
                      <a:pt x="0" y="21201"/>
                    </a:lnTo>
                    <a:lnTo>
                      <a:pt x="683" y="21591"/>
                    </a:lnTo>
                    <a:lnTo>
                      <a:pt x="1856" y="21787"/>
                    </a:lnTo>
                    <a:lnTo>
                      <a:pt x="1954" y="21298"/>
                    </a:lnTo>
                    <a:lnTo>
                      <a:pt x="2637" y="22178"/>
                    </a:lnTo>
                    <a:lnTo>
                      <a:pt x="3712" y="22178"/>
                    </a:lnTo>
                    <a:lnTo>
                      <a:pt x="4494" y="21298"/>
                    </a:lnTo>
                    <a:lnTo>
                      <a:pt x="5471" y="21298"/>
                    </a:lnTo>
                    <a:lnTo>
                      <a:pt x="4396" y="21787"/>
                    </a:lnTo>
                    <a:lnTo>
                      <a:pt x="4494" y="22471"/>
                    </a:lnTo>
                    <a:lnTo>
                      <a:pt x="4689" y="22959"/>
                    </a:lnTo>
                    <a:lnTo>
                      <a:pt x="4103" y="23643"/>
                    </a:lnTo>
                    <a:lnTo>
                      <a:pt x="3321" y="23643"/>
                    </a:lnTo>
                    <a:lnTo>
                      <a:pt x="3419" y="24522"/>
                    </a:lnTo>
                    <a:lnTo>
                      <a:pt x="4787" y="24327"/>
                    </a:lnTo>
                    <a:lnTo>
                      <a:pt x="6252" y="25793"/>
                    </a:lnTo>
                    <a:lnTo>
                      <a:pt x="4494" y="28137"/>
                    </a:lnTo>
                    <a:lnTo>
                      <a:pt x="4396" y="29603"/>
                    </a:lnTo>
                    <a:lnTo>
                      <a:pt x="6252" y="31362"/>
                    </a:lnTo>
                    <a:lnTo>
                      <a:pt x="6155" y="31948"/>
                    </a:lnTo>
                    <a:lnTo>
                      <a:pt x="6741" y="31948"/>
                    </a:lnTo>
                    <a:lnTo>
                      <a:pt x="7913" y="35367"/>
                    </a:lnTo>
                    <a:lnTo>
                      <a:pt x="9086" y="35954"/>
                    </a:lnTo>
                    <a:lnTo>
                      <a:pt x="10356" y="37224"/>
                    </a:lnTo>
                    <a:lnTo>
                      <a:pt x="11724" y="37224"/>
                    </a:lnTo>
                    <a:lnTo>
                      <a:pt x="12212" y="38396"/>
                    </a:lnTo>
                    <a:lnTo>
                      <a:pt x="13580" y="38396"/>
                    </a:lnTo>
                    <a:lnTo>
                      <a:pt x="14166" y="39275"/>
                    </a:lnTo>
                    <a:lnTo>
                      <a:pt x="15436" y="39959"/>
                    </a:lnTo>
                    <a:lnTo>
                      <a:pt x="15534" y="39080"/>
                    </a:lnTo>
                    <a:lnTo>
                      <a:pt x="15925" y="39373"/>
                    </a:lnTo>
                    <a:lnTo>
                      <a:pt x="17683" y="38298"/>
                    </a:lnTo>
                    <a:lnTo>
                      <a:pt x="18563" y="38201"/>
                    </a:lnTo>
                    <a:lnTo>
                      <a:pt x="18954" y="39178"/>
                    </a:lnTo>
                    <a:lnTo>
                      <a:pt x="20028" y="38689"/>
                    </a:lnTo>
                    <a:lnTo>
                      <a:pt x="21005" y="39471"/>
                    </a:lnTo>
                    <a:lnTo>
                      <a:pt x="21787" y="39080"/>
                    </a:lnTo>
                    <a:lnTo>
                      <a:pt x="22471" y="38885"/>
                    </a:lnTo>
                    <a:lnTo>
                      <a:pt x="22764" y="38494"/>
                    </a:lnTo>
                    <a:lnTo>
                      <a:pt x="23545" y="38005"/>
                    </a:lnTo>
                    <a:lnTo>
                      <a:pt x="22959" y="37419"/>
                    </a:lnTo>
                    <a:lnTo>
                      <a:pt x="22471" y="37810"/>
                    </a:lnTo>
                    <a:lnTo>
                      <a:pt x="22471" y="37321"/>
                    </a:lnTo>
                    <a:lnTo>
                      <a:pt x="22862" y="36442"/>
                    </a:lnTo>
                    <a:lnTo>
                      <a:pt x="22471" y="35758"/>
                    </a:lnTo>
                    <a:lnTo>
                      <a:pt x="22764" y="35270"/>
                    </a:lnTo>
                    <a:lnTo>
                      <a:pt x="22666" y="33609"/>
                    </a:lnTo>
                    <a:lnTo>
                      <a:pt x="21982" y="32729"/>
                    </a:lnTo>
                    <a:lnTo>
                      <a:pt x="22471" y="32143"/>
                    </a:lnTo>
                    <a:lnTo>
                      <a:pt x="21494" y="31068"/>
                    </a:lnTo>
                    <a:lnTo>
                      <a:pt x="21787" y="30287"/>
                    </a:lnTo>
                    <a:lnTo>
                      <a:pt x="20419" y="29114"/>
                    </a:lnTo>
                    <a:lnTo>
                      <a:pt x="20419" y="28333"/>
                    </a:lnTo>
                    <a:lnTo>
                      <a:pt x="19833" y="27551"/>
                    </a:lnTo>
                    <a:lnTo>
                      <a:pt x="19931" y="27454"/>
                    </a:lnTo>
                    <a:lnTo>
                      <a:pt x="21005" y="26965"/>
                    </a:lnTo>
                    <a:lnTo>
                      <a:pt x="22959" y="27454"/>
                    </a:lnTo>
                    <a:lnTo>
                      <a:pt x="23741" y="26867"/>
                    </a:lnTo>
                    <a:lnTo>
                      <a:pt x="23741" y="26086"/>
                    </a:lnTo>
                    <a:lnTo>
                      <a:pt x="25402" y="25890"/>
                    </a:lnTo>
                    <a:lnTo>
                      <a:pt x="26867" y="25597"/>
                    </a:lnTo>
                    <a:lnTo>
                      <a:pt x="28528" y="25500"/>
                    </a:lnTo>
                    <a:lnTo>
                      <a:pt x="28724" y="25988"/>
                    </a:lnTo>
                    <a:lnTo>
                      <a:pt x="29114" y="26281"/>
                    </a:lnTo>
                    <a:lnTo>
                      <a:pt x="29505" y="25597"/>
                    </a:lnTo>
                    <a:lnTo>
                      <a:pt x="30678" y="24425"/>
                    </a:lnTo>
                    <a:lnTo>
                      <a:pt x="31166" y="24425"/>
                    </a:lnTo>
                    <a:lnTo>
                      <a:pt x="31850" y="21982"/>
                    </a:lnTo>
                    <a:lnTo>
                      <a:pt x="32827" y="20810"/>
                    </a:lnTo>
                    <a:lnTo>
                      <a:pt x="32729" y="19442"/>
                    </a:lnTo>
                    <a:lnTo>
                      <a:pt x="33316" y="18660"/>
                    </a:lnTo>
                    <a:lnTo>
                      <a:pt x="33316" y="18367"/>
                    </a:lnTo>
                    <a:lnTo>
                      <a:pt x="33022" y="17977"/>
                    </a:lnTo>
                    <a:lnTo>
                      <a:pt x="33218" y="17586"/>
                    </a:lnTo>
                    <a:lnTo>
                      <a:pt x="33609" y="16804"/>
                    </a:lnTo>
                    <a:lnTo>
                      <a:pt x="34879" y="17586"/>
                    </a:lnTo>
                    <a:lnTo>
                      <a:pt x="35465" y="17586"/>
                    </a:lnTo>
                    <a:lnTo>
                      <a:pt x="35172" y="16413"/>
                    </a:lnTo>
                    <a:lnTo>
                      <a:pt x="35856" y="16902"/>
                    </a:lnTo>
                    <a:lnTo>
                      <a:pt x="36247" y="16316"/>
                    </a:lnTo>
                    <a:lnTo>
                      <a:pt x="38005" y="15827"/>
                    </a:lnTo>
                    <a:lnTo>
                      <a:pt x="37712" y="15045"/>
                    </a:lnTo>
                    <a:lnTo>
                      <a:pt x="38201" y="14557"/>
                    </a:lnTo>
                    <a:lnTo>
                      <a:pt x="39080" y="14166"/>
                    </a:lnTo>
                    <a:lnTo>
                      <a:pt x="39862" y="13091"/>
                    </a:lnTo>
                    <a:lnTo>
                      <a:pt x="39862" y="12017"/>
                    </a:lnTo>
                    <a:lnTo>
                      <a:pt x="40545" y="12017"/>
                    </a:lnTo>
                    <a:lnTo>
                      <a:pt x="40741" y="11137"/>
                    </a:lnTo>
                    <a:lnTo>
                      <a:pt x="40839" y="9867"/>
                    </a:lnTo>
                    <a:lnTo>
                      <a:pt x="40155" y="9281"/>
                    </a:lnTo>
                    <a:lnTo>
                      <a:pt x="40643" y="8499"/>
                    </a:lnTo>
                    <a:lnTo>
                      <a:pt x="41425" y="7522"/>
                    </a:lnTo>
                    <a:lnTo>
                      <a:pt x="40545" y="7034"/>
                    </a:lnTo>
                    <a:lnTo>
                      <a:pt x="39764" y="6839"/>
                    </a:lnTo>
                    <a:lnTo>
                      <a:pt x="38982" y="5568"/>
                    </a:lnTo>
                    <a:lnTo>
                      <a:pt x="38689" y="5568"/>
                    </a:lnTo>
                    <a:lnTo>
                      <a:pt x="38591" y="6155"/>
                    </a:lnTo>
                    <a:lnTo>
                      <a:pt x="38591" y="5764"/>
                    </a:lnTo>
                    <a:lnTo>
                      <a:pt x="37321" y="5764"/>
                    </a:lnTo>
                    <a:lnTo>
                      <a:pt x="36735" y="4885"/>
                    </a:lnTo>
                    <a:lnTo>
                      <a:pt x="35660" y="4494"/>
                    </a:lnTo>
                    <a:lnTo>
                      <a:pt x="35367" y="2344"/>
                    </a:lnTo>
                    <a:lnTo>
                      <a:pt x="34879" y="1660"/>
                    </a:lnTo>
                    <a:lnTo>
                      <a:pt x="33316" y="1758"/>
                    </a:lnTo>
                    <a:lnTo>
                      <a:pt x="31655" y="3224"/>
                    </a:lnTo>
                    <a:lnTo>
                      <a:pt x="30678" y="3224"/>
                    </a:lnTo>
                    <a:lnTo>
                      <a:pt x="30287" y="2051"/>
                    </a:lnTo>
                    <a:lnTo>
                      <a:pt x="29505" y="1856"/>
                    </a:lnTo>
                    <a:lnTo>
                      <a:pt x="29310" y="488"/>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498" name="map0-fr-pdlBox">
                <a:extLst>
                  <a:ext uri="{FF2B5EF4-FFF2-40B4-BE49-F238E27FC236}">
                    <a16:creationId xmlns:a16="http://schemas.microsoft.com/office/drawing/2014/main" id="{849B8F6F-7657-464D-87C1-F974774ADB08}"/>
                  </a:ext>
                </a:extLst>
              </p:cNvPr>
              <p:cNvSpPr>
                <a:spLocks noChangeArrowheads="1"/>
              </p:cNvSpPr>
              <p:nvPr/>
            </p:nvSpPr>
            <p:spPr bwMode="auto">
              <a:xfrm>
                <a:off x="503621" y="461149"/>
                <a:ext cx="414253" cy="399598"/>
              </a:xfrm>
              <a:custGeom>
                <a:avLst/>
                <a:gdLst/>
                <a:ahLst/>
                <a:cxnLst/>
                <a:rect l="0" t="0" r="0" b="0"/>
                <a:pathLst>
                  <a:path w="41425" h="39960"/>
                </a:pathLst>
              </a:custGeom>
              <a:ln w="1000">
                <a:round/>
                <a:headEnd/>
                <a:tailEnd/>
              </a:ln>
            </p:spPr>
          </p:sp>
        </p:grpSp>
        <p:sp>
          <p:nvSpPr>
            <p:cNvPr id="458" name="ZoneTexte 457"/>
            <p:cNvSpPr txBox="1"/>
            <p:nvPr/>
          </p:nvSpPr>
          <p:spPr>
            <a:xfrm>
              <a:off x="5204430" y="2748308"/>
              <a:ext cx="304370" cy="169866"/>
            </a:xfrm>
            <a:prstGeom prst="rect">
              <a:avLst/>
            </a:prstGeom>
            <a:noFill/>
          </p:spPr>
          <p:txBody>
            <a:bodyPr wrap="square" rtlCol="0">
              <a:spAutoFit/>
            </a:bodyPr>
            <a:lstStyle/>
            <a:p>
              <a:pPr marL="0" marR="0" lvl="0" indent="0" defTabSz="1027693"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a:ln>
                  <a:noFill/>
                </a:ln>
                <a:solidFill>
                  <a:srgbClr val="002443"/>
                </a:solidFill>
                <a:effectLst/>
                <a:uLnTx/>
                <a:uFillTx/>
                <a:latin typeface="Calibri" panose="020F0502020204030204"/>
              </a:endParaRPr>
            </a:p>
          </p:txBody>
        </p:sp>
        <p:sp>
          <p:nvSpPr>
            <p:cNvPr id="459" name="ZoneTexte 458"/>
            <p:cNvSpPr txBox="1"/>
            <p:nvPr/>
          </p:nvSpPr>
          <p:spPr>
            <a:xfrm>
              <a:off x="4890722" y="2279282"/>
              <a:ext cx="304370" cy="169866"/>
            </a:xfrm>
            <a:prstGeom prst="rect">
              <a:avLst/>
            </a:prstGeom>
            <a:noFill/>
          </p:spPr>
          <p:txBody>
            <a:bodyPr wrap="square" rtlCol="0">
              <a:spAutoFit/>
            </a:bodyPr>
            <a:lstStyle/>
            <a:p>
              <a:pPr marL="0" marR="0" lvl="0" indent="0" defTabSz="1027693"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a:ln>
                  <a:noFill/>
                </a:ln>
                <a:solidFill>
                  <a:srgbClr val="002443"/>
                </a:solidFill>
                <a:effectLst/>
                <a:uLnTx/>
                <a:uFillTx/>
                <a:latin typeface="Calibri" panose="020F0502020204030204"/>
              </a:endParaRPr>
            </a:p>
          </p:txBody>
        </p:sp>
      </p:grpSp>
      <p:grpSp>
        <p:nvGrpSpPr>
          <p:cNvPr id="499" name="Groupe 498"/>
          <p:cNvGrpSpPr/>
          <p:nvPr/>
        </p:nvGrpSpPr>
        <p:grpSpPr>
          <a:xfrm>
            <a:off x="5018625" y="1911448"/>
            <a:ext cx="763065" cy="827448"/>
            <a:chOff x="4093963" y="1014565"/>
            <a:chExt cx="2571488" cy="2356782"/>
          </a:xfrm>
        </p:grpSpPr>
        <p:grpSp>
          <p:nvGrpSpPr>
            <p:cNvPr id="500" name="DigDashGrp">
              <a:extLst>
                <a:ext uri="{FF2B5EF4-FFF2-40B4-BE49-F238E27FC236}">
                  <a16:creationId xmlns:a16="http://schemas.microsoft.com/office/drawing/2014/main" id="{292CDBCD-8209-0E4B-9B50-9BA809467753}"/>
                </a:ext>
              </a:extLst>
            </p:cNvPr>
            <p:cNvGrpSpPr/>
            <p:nvPr/>
          </p:nvGrpSpPr>
          <p:grpSpPr>
            <a:xfrm>
              <a:off x="4093963" y="1014565"/>
              <a:ext cx="2571488" cy="2356782"/>
              <a:chOff x="255460" y="5374"/>
              <a:chExt cx="1758621" cy="1690718"/>
            </a:xfrm>
          </p:grpSpPr>
          <p:sp>
            <p:nvSpPr>
              <p:cNvPr id="503" name="sep1">
                <a:extLst>
                  <a:ext uri="{FF2B5EF4-FFF2-40B4-BE49-F238E27FC236}">
                    <a16:creationId xmlns:a16="http://schemas.microsoft.com/office/drawing/2014/main" id="{CA4DFCD6-3236-9D44-8042-1C7B77F089E6}"/>
                  </a:ext>
                </a:extLst>
              </p:cNvPr>
              <p:cNvSpPr>
                <a:spLocks noChangeArrowheads="1"/>
              </p:cNvSpPr>
              <p:nvPr/>
            </p:nvSpPr>
            <p:spPr bwMode="auto">
              <a:xfrm>
                <a:off x="277931" y="1007299"/>
                <a:ext cx="212989" cy="0"/>
              </a:xfrm>
              <a:custGeom>
                <a:avLst/>
                <a:gdLst/>
                <a:ahLst/>
                <a:cxnLst/>
                <a:rect l="0" t="0" r="0" b="0"/>
                <a:pathLst>
                  <a:path w="21299">
                    <a:moveTo>
                      <a:pt x="-1" y="0"/>
                    </a:moveTo>
                    <a:lnTo>
                      <a:pt x="21298" y="0"/>
                    </a:lnTo>
                  </a:path>
                </a:pathLst>
              </a:custGeom>
              <a:solidFill>
                <a:srgbClr val="6D6D6D"/>
              </a:solidFill>
              <a:ln w="970">
                <a:solidFill>
                  <a:srgbClr val="FFFFFF">
                    <a:lumMod val="95000"/>
                    <a:lumOff val="5000"/>
                  </a:srgbClr>
                </a:solidFill>
                <a:prstDash val="sysDash"/>
                <a:round/>
                <a:headEnd/>
                <a:tailEnd/>
              </a:ln>
            </p:spPr>
          </p:sp>
          <p:sp>
            <p:nvSpPr>
              <p:cNvPr id="504" name="sep2">
                <a:extLst>
                  <a:ext uri="{FF2B5EF4-FFF2-40B4-BE49-F238E27FC236}">
                    <a16:creationId xmlns:a16="http://schemas.microsoft.com/office/drawing/2014/main" id="{DAEF0723-C474-0441-A9CA-E7DC26FC44BE}"/>
                  </a:ext>
                </a:extLst>
              </p:cNvPr>
              <p:cNvSpPr>
                <a:spLocks noChangeArrowheads="1"/>
              </p:cNvSpPr>
              <p:nvPr/>
            </p:nvSpPr>
            <p:spPr bwMode="auto">
              <a:xfrm>
                <a:off x="277931" y="1239828"/>
                <a:ext cx="212989" cy="0"/>
              </a:xfrm>
              <a:custGeom>
                <a:avLst/>
                <a:gdLst/>
                <a:ahLst/>
                <a:cxnLst/>
                <a:rect l="0" t="0" r="0" b="0"/>
                <a:pathLst>
                  <a:path w="21299">
                    <a:moveTo>
                      <a:pt x="-1" y="0"/>
                    </a:moveTo>
                    <a:lnTo>
                      <a:pt x="21298" y="0"/>
                    </a:lnTo>
                  </a:path>
                </a:pathLst>
              </a:custGeom>
              <a:solidFill>
                <a:srgbClr val="6D6D6D"/>
              </a:solidFill>
              <a:ln w="970">
                <a:solidFill>
                  <a:srgbClr val="FFFFFF">
                    <a:lumMod val="95000"/>
                    <a:lumOff val="5000"/>
                  </a:srgbClr>
                </a:solidFill>
                <a:prstDash val="sysDash"/>
                <a:round/>
                <a:headEnd/>
                <a:tailEnd/>
              </a:ln>
            </p:spPr>
          </p:sp>
          <p:sp>
            <p:nvSpPr>
              <p:cNvPr id="505" name="b2">
                <a:extLst>
                  <a:ext uri="{FF2B5EF4-FFF2-40B4-BE49-F238E27FC236}">
                    <a16:creationId xmlns:a16="http://schemas.microsoft.com/office/drawing/2014/main" id="{27DE453E-DC9C-0443-91AB-FC1847BD3C90}"/>
                  </a:ext>
                </a:extLst>
              </p:cNvPr>
              <p:cNvSpPr>
                <a:spLocks noChangeArrowheads="1"/>
              </p:cNvSpPr>
              <p:nvPr/>
            </p:nvSpPr>
            <p:spPr bwMode="auto">
              <a:xfrm>
                <a:off x="489943" y="833391"/>
                <a:ext cx="0" cy="690747"/>
              </a:xfrm>
              <a:custGeom>
                <a:avLst/>
                <a:gdLst/>
                <a:ahLst/>
                <a:cxnLst/>
                <a:rect l="0" t="0" r="0" b="0"/>
                <a:pathLst>
                  <a:path h="69075">
                    <a:moveTo>
                      <a:pt x="0" y="69074"/>
                    </a:moveTo>
                    <a:lnTo>
                      <a:pt x="0" y="0"/>
                    </a:lnTo>
                  </a:path>
                </a:pathLst>
              </a:custGeom>
              <a:solidFill>
                <a:srgbClr val="6D6D6D"/>
              </a:solidFill>
              <a:ln w="970">
                <a:solidFill>
                  <a:srgbClr val="FFFFFF">
                    <a:lumMod val="95000"/>
                    <a:lumOff val="5000"/>
                  </a:srgbClr>
                </a:solidFill>
                <a:prstDash val="sysDash"/>
                <a:round/>
                <a:headEnd/>
                <a:tailEnd/>
              </a:ln>
            </p:spPr>
          </p:sp>
          <p:sp>
            <p:nvSpPr>
              <p:cNvPr id="506" name="b1">
                <a:extLst>
                  <a:ext uri="{FF2B5EF4-FFF2-40B4-BE49-F238E27FC236}">
                    <a16:creationId xmlns:a16="http://schemas.microsoft.com/office/drawing/2014/main" id="{54D829C8-874B-0440-B86E-847CE45628E1}"/>
                  </a:ext>
                </a:extLst>
              </p:cNvPr>
              <p:cNvSpPr>
                <a:spLocks noChangeArrowheads="1"/>
              </p:cNvSpPr>
              <p:nvPr/>
            </p:nvSpPr>
            <p:spPr bwMode="auto">
              <a:xfrm>
                <a:off x="262299" y="695632"/>
                <a:ext cx="229598" cy="139713"/>
              </a:xfrm>
              <a:custGeom>
                <a:avLst/>
                <a:gdLst/>
                <a:ahLst/>
                <a:cxnLst/>
                <a:rect l="0" t="0" r="0" b="0"/>
                <a:pathLst>
                  <a:path w="22960" h="13971">
                    <a:moveTo>
                      <a:pt x="0" y="0"/>
                    </a:moveTo>
                    <a:lnTo>
                      <a:pt x="22959" y="13971"/>
                    </a:lnTo>
                  </a:path>
                </a:pathLst>
              </a:custGeom>
              <a:solidFill>
                <a:srgbClr val="6D6D6D"/>
              </a:solidFill>
              <a:ln w="970">
                <a:solidFill>
                  <a:srgbClr val="FFFFFF">
                    <a:lumMod val="95000"/>
                    <a:lumOff val="5000"/>
                  </a:srgbClr>
                </a:solidFill>
                <a:prstDash val="sysDash"/>
                <a:round/>
                <a:headEnd/>
                <a:tailEnd/>
              </a:ln>
            </p:spPr>
          </p:sp>
          <p:sp>
            <p:nvSpPr>
              <p:cNvPr id="507" name="b4">
                <a:extLst>
                  <a:ext uri="{FF2B5EF4-FFF2-40B4-BE49-F238E27FC236}">
                    <a16:creationId xmlns:a16="http://schemas.microsoft.com/office/drawing/2014/main" id="{DA9E76F4-2B03-E346-B441-9C34E646FD6D}"/>
                  </a:ext>
                </a:extLst>
              </p:cNvPr>
              <p:cNvSpPr>
                <a:spLocks noChangeArrowheads="1"/>
              </p:cNvSpPr>
              <p:nvPr/>
            </p:nvSpPr>
            <p:spPr bwMode="auto">
              <a:xfrm>
                <a:off x="1725862" y="1494828"/>
                <a:ext cx="126034" cy="184655"/>
              </a:xfrm>
              <a:custGeom>
                <a:avLst/>
                <a:gdLst/>
                <a:ahLst/>
                <a:cxnLst/>
                <a:rect l="0" t="0" r="0" b="0"/>
                <a:pathLst>
                  <a:path w="12603" h="18466">
                    <a:moveTo>
                      <a:pt x="0" y="0"/>
                    </a:moveTo>
                    <a:lnTo>
                      <a:pt x="12603" y="18465"/>
                    </a:lnTo>
                  </a:path>
                </a:pathLst>
              </a:custGeom>
              <a:solidFill>
                <a:srgbClr val="6D6D6D"/>
              </a:solidFill>
              <a:ln w="970">
                <a:solidFill>
                  <a:srgbClr val="FFFFFF">
                    <a:lumMod val="95000"/>
                    <a:lumOff val="5000"/>
                  </a:srgbClr>
                </a:solidFill>
                <a:prstDash val="sysDash"/>
                <a:round/>
                <a:headEnd/>
                <a:tailEnd/>
              </a:ln>
            </p:spPr>
          </p:sp>
          <p:sp>
            <p:nvSpPr>
              <p:cNvPr id="508" name="b3">
                <a:extLst>
                  <a:ext uri="{FF2B5EF4-FFF2-40B4-BE49-F238E27FC236}">
                    <a16:creationId xmlns:a16="http://schemas.microsoft.com/office/drawing/2014/main" id="{CC512B27-F28A-4C42-9AC8-B7369690FAED}"/>
                  </a:ext>
                </a:extLst>
              </p:cNvPr>
              <p:cNvSpPr>
                <a:spLocks noChangeArrowheads="1"/>
              </p:cNvSpPr>
              <p:nvPr/>
            </p:nvSpPr>
            <p:spPr bwMode="auto">
              <a:xfrm>
                <a:off x="1238333" y="1494828"/>
                <a:ext cx="488506" cy="0"/>
              </a:xfrm>
              <a:custGeom>
                <a:avLst/>
                <a:gdLst/>
                <a:ahLst/>
                <a:cxnLst/>
                <a:rect l="0" t="0" r="0" b="0"/>
                <a:pathLst>
                  <a:path w="48851">
                    <a:moveTo>
                      <a:pt x="48850" y="0"/>
                    </a:moveTo>
                    <a:lnTo>
                      <a:pt x="0" y="0"/>
                    </a:lnTo>
                  </a:path>
                </a:pathLst>
              </a:custGeom>
              <a:solidFill>
                <a:srgbClr val="6D6D6D"/>
              </a:solidFill>
              <a:ln w="970">
                <a:solidFill>
                  <a:srgbClr val="FFFFFF">
                    <a:lumMod val="95000"/>
                    <a:lumOff val="5000"/>
                  </a:srgbClr>
                </a:solidFill>
                <a:prstDash val="sysDash"/>
                <a:round/>
                <a:headEnd/>
                <a:tailEnd/>
              </a:ln>
            </p:spPr>
          </p:sp>
          <p:sp>
            <p:nvSpPr>
              <p:cNvPr id="509" name="sep3">
                <a:extLst>
                  <a:ext uri="{FF2B5EF4-FFF2-40B4-BE49-F238E27FC236}">
                    <a16:creationId xmlns:a16="http://schemas.microsoft.com/office/drawing/2014/main" id="{A8D65726-02DE-004B-83FA-8FAB42B83E51}"/>
                  </a:ext>
                </a:extLst>
              </p:cNvPr>
              <p:cNvSpPr>
                <a:spLocks noChangeArrowheads="1"/>
              </p:cNvSpPr>
              <p:nvPr/>
            </p:nvSpPr>
            <p:spPr bwMode="auto">
              <a:xfrm>
                <a:off x="1498218" y="1493851"/>
                <a:ext cx="0" cy="191494"/>
              </a:xfrm>
              <a:custGeom>
                <a:avLst/>
                <a:gdLst/>
                <a:ahLst/>
                <a:cxnLst/>
                <a:rect l="0" t="0" r="0" b="0"/>
                <a:pathLst>
                  <a:path h="19149">
                    <a:moveTo>
                      <a:pt x="0" y="0"/>
                    </a:moveTo>
                    <a:lnTo>
                      <a:pt x="0" y="19149"/>
                    </a:lnTo>
                  </a:path>
                </a:pathLst>
              </a:custGeom>
              <a:solidFill>
                <a:srgbClr val="6D6D6D"/>
              </a:solidFill>
              <a:ln w="970">
                <a:solidFill>
                  <a:srgbClr val="FFFFFF">
                    <a:lumMod val="95000"/>
                    <a:lumOff val="5000"/>
                  </a:srgbClr>
                </a:solidFill>
                <a:prstDash val="sysDash"/>
                <a:round/>
                <a:headEnd/>
                <a:tailEnd/>
              </a:ln>
            </p:spPr>
          </p:sp>
          <p:sp>
            <p:nvSpPr>
              <p:cNvPr id="510" name="map0-delimitersBox">
                <a:extLst>
                  <a:ext uri="{FF2B5EF4-FFF2-40B4-BE49-F238E27FC236}">
                    <a16:creationId xmlns:a16="http://schemas.microsoft.com/office/drawing/2014/main" id="{F3E6C5ED-60F3-434C-A1BA-7F944805683B}"/>
                  </a:ext>
                </a:extLst>
              </p:cNvPr>
              <p:cNvSpPr>
                <a:spLocks noChangeArrowheads="1"/>
              </p:cNvSpPr>
              <p:nvPr/>
            </p:nvSpPr>
            <p:spPr bwMode="auto">
              <a:xfrm>
                <a:off x="262299" y="695632"/>
                <a:ext cx="1589598" cy="990690"/>
              </a:xfrm>
              <a:custGeom>
                <a:avLst/>
                <a:gdLst/>
                <a:ahLst/>
                <a:cxnLst/>
                <a:rect l="0" t="0" r="0" b="0"/>
                <a:pathLst>
                  <a:path w="158960" h="99069"/>
                </a:pathLst>
              </a:custGeom>
              <a:ln w="1000">
                <a:round/>
                <a:headEnd/>
                <a:tailEnd/>
              </a:ln>
            </p:spPr>
          </p:sp>
          <p:sp>
            <p:nvSpPr>
              <p:cNvPr id="511" name="map0-fr-ara">
                <a:extLst>
                  <a:ext uri="{FF2B5EF4-FFF2-40B4-BE49-F238E27FC236}">
                    <a16:creationId xmlns:a16="http://schemas.microsoft.com/office/drawing/2014/main" id="{1E817C43-66B2-CB4E-982C-481572CCB1EA}"/>
                  </a:ext>
                </a:extLst>
              </p:cNvPr>
              <p:cNvSpPr>
                <a:spLocks noChangeArrowheads="1"/>
              </p:cNvSpPr>
              <p:nvPr/>
            </p:nvSpPr>
            <p:spPr bwMode="auto">
              <a:xfrm>
                <a:off x="1055632" y="755719"/>
                <a:ext cx="628218" cy="462126"/>
              </a:xfrm>
              <a:custGeom>
                <a:avLst/>
                <a:gdLst/>
                <a:ahLst/>
                <a:cxnLst/>
                <a:rect l="0" t="0" r="0" b="0"/>
                <a:pathLst>
                  <a:path w="62822" h="46213">
                    <a:moveTo>
                      <a:pt x="10258" y="0"/>
                    </a:moveTo>
                    <a:lnTo>
                      <a:pt x="9379" y="1074"/>
                    </a:lnTo>
                    <a:lnTo>
                      <a:pt x="8890" y="1172"/>
                    </a:lnTo>
                    <a:lnTo>
                      <a:pt x="8402" y="1660"/>
                    </a:lnTo>
                    <a:lnTo>
                      <a:pt x="7816" y="977"/>
                    </a:lnTo>
                    <a:lnTo>
                      <a:pt x="6155" y="2637"/>
                    </a:lnTo>
                    <a:lnTo>
                      <a:pt x="6155" y="3614"/>
                    </a:lnTo>
                    <a:lnTo>
                      <a:pt x="6448" y="3810"/>
                    </a:lnTo>
                    <a:lnTo>
                      <a:pt x="6545" y="4298"/>
                    </a:lnTo>
                    <a:lnTo>
                      <a:pt x="5666" y="4982"/>
                    </a:lnTo>
                    <a:lnTo>
                      <a:pt x="4885" y="4787"/>
                    </a:lnTo>
                    <a:lnTo>
                      <a:pt x="3419" y="5080"/>
                    </a:lnTo>
                    <a:lnTo>
                      <a:pt x="2637" y="5959"/>
                    </a:lnTo>
                    <a:lnTo>
                      <a:pt x="2344" y="6545"/>
                    </a:lnTo>
                    <a:lnTo>
                      <a:pt x="3126" y="7620"/>
                    </a:lnTo>
                    <a:lnTo>
                      <a:pt x="3126" y="8304"/>
                    </a:lnTo>
                    <a:lnTo>
                      <a:pt x="3517" y="8890"/>
                    </a:lnTo>
                    <a:lnTo>
                      <a:pt x="3908" y="8304"/>
                    </a:lnTo>
                    <a:lnTo>
                      <a:pt x="4396" y="9183"/>
                    </a:lnTo>
                    <a:lnTo>
                      <a:pt x="5080" y="9379"/>
                    </a:lnTo>
                    <a:lnTo>
                      <a:pt x="5764" y="10942"/>
                    </a:lnTo>
                    <a:lnTo>
                      <a:pt x="5862" y="12798"/>
                    </a:lnTo>
                    <a:lnTo>
                      <a:pt x="6350" y="13385"/>
                    </a:lnTo>
                    <a:lnTo>
                      <a:pt x="6545" y="14557"/>
                    </a:lnTo>
                    <a:lnTo>
                      <a:pt x="5862" y="15045"/>
                    </a:lnTo>
                    <a:lnTo>
                      <a:pt x="5666" y="15925"/>
                    </a:lnTo>
                    <a:lnTo>
                      <a:pt x="5080" y="16316"/>
                    </a:lnTo>
                    <a:lnTo>
                      <a:pt x="3810" y="16902"/>
                    </a:lnTo>
                    <a:lnTo>
                      <a:pt x="4005" y="17488"/>
                    </a:lnTo>
                    <a:lnTo>
                      <a:pt x="5373" y="18856"/>
                    </a:lnTo>
                    <a:lnTo>
                      <a:pt x="5471" y="19735"/>
                    </a:lnTo>
                    <a:lnTo>
                      <a:pt x="4885" y="20614"/>
                    </a:lnTo>
                    <a:lnTo>
                      <a:pt x="4885" y="21494"/>
                    </a:lnTo>
                    <a:lnTo>
                      <a:pt x="5275" y="21885"/>
                    </a:lnTo>
                    <a:lnTo>
                      <a:pt x="5471" y="22959"/>
                    </a:lnTo>
                    <a:lnTo>
                      <a:pt x="5178" y="24034"/>
                    </a:lnTo>
                    <a:lnTo>
                      <a:pt x="5471" y="24718"/>
                    </a:lnTo>
                    <a:lnTo>
                      <a:pt x="5178" y="25109"/>
                    </a:lnTo>
                    <a:lnTo>
                      <a:pt x="4591" y="25109"/>
                    </a:lnTo>
                    <a:lnTo>
                      <a:pt x="3908" y="24425"/>
                    </a:lnTo>
                    <a:lnTo>
                      <a:pt x="3419" y="24132"/>
                    </a:lnTo>
                    <a:lnTo>
                      <a:pt x="3321" y="25793"/>
                    </a:lnTo>
                    <a:lnTo>
                      <a:pt x="2247" y="26477"/>
                    </a:lnTo>
                    <a:lnTo>
                      <a:pt x="1465" y="27551"/>
                    </a:lnTo>
                    <a:lnTo>
                      <a:pt x="1660" y="28626"/>
                    </a:lnTo>
                    <a:lnTo>
                      <a:pt x="1367" y="29114"/>
                    </a:lnTo>
                    <a:lnTo>
                      <a:pt x="1074" y="30091"/>
                    </a:lnTo>
                    <a:lnTo>
                      <a:pt x="683" y="30091"/>
                    </a:lnTo>
                    <a:lnTo>
                      <a:pt x="97" y="30775"/>
                    </a:lnTo>
                    <a:lnTo>
                      <a:pt x="488" y="31068"/>
                    </a:lnTo>
                    <a:lnTo>
                      <a:pt x="781" y="31655"/>
                    </a:lnTo>
                    <a:lnTo>
                      <a:pt x="0" y="32241"/>
                    </a:lnTo>
                    <a:lnTo>
                      <a:pt x="293" y="34195"/>
                    </a:lnTo>
                    <a:lnTo>
                      <a:pt x="1270" y="34977"/>
                    </a:lnTo>
                    <a:lnTo>
                      <a:pt x="586" y="36833"/>
                    </a:lnTo>
                    <a:lnTo>
                      <a:pt x="1270" y="37126"/>
                    </a:lnTo>
                    <a:lnTo>
                      <a:pt x="977" y="38103"/>
                    </a:lnTo>
                    <a:lnTo>
                      <a:pt x="1660" y="38201"/>
                    </a:lnTo>
                    <a:lnTo>
                      <a:pt x="2149" y="37419"/>
                    </a:lnTo>
                    <a:lnTo>
                      <a:pt x="3028" y="37419"/>
                    </a:lnTo>
                    <a:lnTo>
                      <a:pt x="3224" y="37614"/>
                    </a:lnTo>
                    <a:lnTo>
                      <a:pt x="5080" y="37614"/>
                    </a:lnTo>
                    <a:lnTo>
                      <a:pt x="5373" y="36931"/>
                    </a:lnTo>
                    <a:lnTo>
                      <a:pt x="5764" y="36735"/>
                    </a:lnTo>
                    <a:lnTo>
                      <a:pt x="5959" y="35367"/>
                    </a:lnTo>
                    <a:lnTo>
                      <a:pt x="6448" y="35367"/>
                    </a:lnTo>
                    <a:lnTo>
                      <a:pt x="6448" y="33902"/>
                    </a:lnTo>
                    <a:lnTo>
                      <a:pt x="8109" y="32436"/>
                    </a:lnTo>
                    <a:lnTo>
                      <a:pt x="8304" y="32729"/>
                    </a:lnTo>
                    <a:lnTo>
                      <a:pt x="8500" y="33804"/>
                    </a:lnTo>
                    <a:lnTo>
                      <a:pt x="9672" y="33609"/>
                    </a:lnTo>
                    <a:lnTo>
                      <a:pt x="9867" y="35367"/>
                    </a:lnTo>
                    <a:lnTo>
                      <a:pt x="10454" y="35367"/>
                    </a:lnTo>
                    <a:lnTo>
                      <a:pt x="10649" y="37028"/>
                    </a:lnTo>
                    <a:lnTo>
                      <a:pt x="11235" y="37712"/>
                    </a:lnTo>
                    <a:lnTo>
                      <a:pt x="12017" y="35758"/>
                    </a:lnTo>
                    <a:lnTo>
                      <a:pt x="12896" y="33022"/>
                    </a:lnTo>
                    <a:lnTo>
                      <a:pt x="13971" y="33804"/>
                    </a:lnTo>
                    <a:lnTo>
                      <a:pt x="14459" y="32729"/>
                    </a:lnTo>
                    <a:lnTo>
                      <a:pt x="16022" y="32143"/>
                    </a:lnTo>
                    <a:lnTo>
                      <a:pt x="16120" y="32143"/>
                    </a:lnTo>
                    <a:lnTo>
                      <a:pt x="17195" y="34879"/>
                    </a:lnTo>
                    <a:lnTo>
                      <a:pt x="18758" y="34390"/>
                    </a:lnTo>
                    <a:lnTo>
                      <a:pt x="18856" y="33609"/>
                    </a:lnTo>
                    <a:lnTo>
                      <a:pt x="19442" y="33609"/>
                    </a:lnTo>
                    <a:lnTo>
                      <a:pt x="19735" y="34488"/>
                    </a:lnTo>
                    <a:lnTo>
                      <a:pt x="20810" y="34195"/>
                    </a:lnTo>
                    <a:lnTo>
                      <a:pt x="22373" y="36149"/>
                    </a:lnTo>
                    <a:lnTo>
                      <a:pt x="22764" y="38396"/>
                    </a:lnTo>
                    <a:lnTo>
                      <a:pt x="23839" y="39471"/>
                    </a:lnTo>
                    <a:lnTo>
                      <a:pt x="23643" y="40741"/>
                    </a:lnTo>
                    <a:lnTo>
                      <a:pt x="24913" y="41522"/>
                    </a:lnTo>
                    <a:lnTo>
                      <a:pt x="24913" y="43281"/>
                    </a:lnTo>
                    <a:lnTo>
                      <a:pt x="25597" y="42890"/>
                    </a:lnTo>
                    <a:lnTo>
                      <a:pt x="27063" y="43867"/>
                    </a:lnTo>
                    <a:lnTo>
                      <a:pt x="27747" y="44063"/>
                    </a:lnTo>
                    <a:lnTo>
                      <a:pt x="27844" y="42890"/>
                    </a:lnTo>
                    <a:lnTo>
                      <a:pt x="28724" y="42695"/>
                    </a:lnTo>
                    <a:lnTo>
                      <a:pt x="29017" y="43672"/>
                    </a:lnTo>
                    <a:lnTo>
                      <a:pt x="29798" y="43574"/>
                    </a:lnTo>
                    <a:lnTo>
                      <a:pt x="29994" y="42597"/>
                    </a:lnTo>
                    <a:lnTo>
                      <a:pt x="31948" y="43770"/>
                    </a:lnTo>
                    <a:lnTo>
                      <a:pt x="32241" y="43086"/>
                    </a:lnTo>
                    <a:lnTo>
                      <a:pt x="33120" y="42988"/>
                    </a:lnTo>
                    <a:lnTo>
                      <a:pt x="33902" y="42890"/>
                    </a:lnTo>
                    <a:lnTo>
                      <a:pt x="34293" y="43281"/>
                    </a:lnTo>
                    <a:lnTo>
                      <a:pt x="34097" y="44454"/>
                    </a:lnTo>
                    <a:lnTo>
                      <a:pt x="34390" y="44844"/>
                    </a:lnTo>
                    <a:lnTo>
                      <a:pt x="35270" y="43867"/>
                    </a:lnTo>
                    <a:lnTo>
                      <a:pt x="36051" y="43770"/>
                    </a:lnTo>
                    <a:lnTo>
                      <a:pt x="36247" y="43379"/>
                    </a:lnTo>
                    <a:lnTo>
                      <a:pt x="35172" y="43183"/>
                    </a:lnTo>
                    <a:lnTo>
                      <a:pt x="34977" y="42109"/>
                    </a:lnTo>
                    <a:lnTo>
                      <a:pt x="35660" y="41132"/>
                    </a:lnTo>
                    <a:lnTo>
                      <a:pt x="36540" y="41034"/>
                    </a:lnTo>
                    <a:lnTo>
                      <a:pt x="37321" y="41816"/>
                    </a:lnTo>
                    <a:lnTo>
                      <a:pt x="36540" y="42988"/>
                    </a:lnTo>
                    <a:lnTo>
                      <a:pt x="36735" y="43379"/>
                    </a:lnTo>
                    <a:lnTo>
                      <a:pt x="38005" y="43574"/>
                    </a:lnTo>
                    <a:lnTo>
                      <a:pt x="38787" y="42890"/>
                    </a:lnTo>
                    <a:lnTo>
                      <a:pt x="38298" y="43770"/>
                    </a:lnTo>
                    <a:lnTo>
                      <a:pt x="38494" y="44454"/>
                    </a:lnTo>
                    <a:lnTo>
                      <a:pt x="41425" y="44747"/>
                    </a:lnTo>
                    <a:lnTo>
                      <a:pt x="41620" y="45528"/>
                    </a:lnTo>
                    <a:lnTo>
                      <a:pt x="42500" y="46212"/>
                    </a:lnTo>
                    <a:lnTo>
                      <a:pt x="43281" y="46212"/>
                    </a:lnTo>
                    <a:lnTo>
                      <a:pt x="43867" y="45724"/>
                    </a:lnTo>
                    <a:lnTo>
                      <a:pt x="44160" y="44844"/>
                    </a:lnTo>
                    <a:lnTo>
                      <a:pt x="44649" y="45235"/>
                    </a:lnTo>
                    <a:lnTo>
                      <a:pt x="45040" y="45724"/>
                    </a:lnTo>
                    <a:lnTo>
                      <a:pt x="45235" y="43477"/>
                    </a:lnTo>
                    <a:lnTo>
                      <a:pt x="44649" y="43379"/>
                    </a:lnTo>
                    <a:lnTo>
                      <a:pt x="44258" y="42597"/>
                    </a:lnTo>
                    <a:lnTo>
                      <a:pt x="42206" y="42011"/>
                    </a:lnTo>
                    <a:lnTo>
                      <a:pt x="42011" y="41034"/>
                    </a:lnTo>
                    <a:lnTo>
                      <a:pt x="42695" y="40545"/>
                    </a:lnTo>
                    <a:lnTo>
                      <a:pt x="42109" y="40057"/>
                    </a:lnTo>
                    <a:lnTo>
                      <a:pt x="42206" y="39568"/>
                    </a:lnTo>
                    <a:lnTo>
                      <a:pt x="43183" y="39666"/>
                    </a:lnTo>
                    <a:lnTo>
                      <a:pt x="44063" y="40057"/>
                    </a:lnTo>
                    <a:lnTo>
                      <a:pt x="44747" y="39275"/>
                    </a:lnTo>
                    <a:lnTo>
                      <a:pt x="44063" y="38689"/>
                    </a:lnTo>
                    <a:lnTo>
                      <a:pt x="44063" y="38005"/>
                    </a:lnTo>
                    <a:lnTo>
                      <a:pt x="44454" y="36833"/>
                    </a:lnTo>
                    <a:lnTo>
                      <a:pt x="45724" y="36735"/>
                    </a:lnTo>
                    <a:lnTo>
                      <a:pt x="46701" y="36344"/>
                    </a:lnTo>
                    <a:lnTo>
                      <a:pt x="46798" y="36051"/>
                    </a:lnTo>
                    <a:lnTo>
                      <a:pt x="46896" y="35856"/>
                    </a:lnTo>
                    <a:lnTo>
                      <a:pt x="46408" y="35660"/>
                    </a:lnTo>
                    <a:lnTo>
                      <a:pt x="46408" y="34879"/>
                    </a:lnTo>
                    <a:lnTo>
                      <a:pt x="47873" y="34879"/>
                    </a:lnTo>
                    <a:lnTo>
                      <a:pt x="48362" y="34488"/>
                    </a:lnTo>
                    <a:lnTo>
                      <a:pt x="48068" y="33902"/>
                    </a:lnTo>
                    <a:lnTo>
                      <a:pt x="48850" y="33316"/>
                    </a:lnTo>
                    <a:lnTo>
                      <a:pt x="49436" y="33511"/>
                    </a:lnTo>
                    <a:lnTo>
                      <a:pt x="50218" y="32925"/>
                    </a:lnTo>
                    <a:lnTo>
                      <a:pt x="51586" y="33120"/>
                    </a:lnTo>
                    <a:lnTo>
                      <a:pt x="52074" y="32534"/>
                    </a:lnTo>
                    <a:lnTo>
                      <a:pt x="53247" y="32632"/>
                    </a:lnTo>
                    <a:lnTo>
                      <a:pt x="53247" y="31362"/>
                    </a:lnTo>
                    <a:lnTo>
                      <a:pt x="52758" y="31068"/>
                    </a:lnTo>
                    <a:lnTo>
                      <a:pt x="52465" y="30287"/>
                    </a:lnTo>
                    <a:lnTo>
                      <a:pt x="51195" y="30189"/>
                    </a:lnTo>
                    <a:lnTo>
                      <a:pt x="51097" y="29896"/>
                    </a:lnTo>
                    <a:lnTo>
                      <a:pt x="51293" y="28626"/>
                    </a:lnTo>
                    <a:lnTo>
                      <a:pt x="51683" y="28235"/>
                    </a:lnTo>
                    <a:lnTo>
                      <a:pt x="52856" y="28137"/>
                    </a:lnTo>
                    <a:lnTo>
                      <a:pt x="53149" y="28528"/>
                    </a:lnTo>
                    <a:lnTo>
                      <a:pt x="53344" y="29310"/>
                    </a:lnTo>
                    <a:lnTo>
                      <a:pt x="54419" y="29212"/>
                    </a:lnTo>
                    <a:lnTo>
                      <a:pt x="54517" y="28333"/>
                    </a:lnTo>
                    <a:lnTo>
                      <a:pt x="55103" y="28040"/>
                    </a:lnTo>
                    <a:lnTo>
                      <a:pt x="56275" y="28137"/>
                    </a:lnTo>
                    <a:lnTo>
                      <a:pt x="58034" y="27356"/>
                    </a:lnTo>
                    <a:lnTo>
                      <a:pt x="58718" y="27844"/>
                    </a:lnTo>
                    <a:lnTo>
                      <a:pt x="59402" y="27844"/>
                    </a:lnTo>
                    <a:lnTo>
                      <a:pt x="59402" y="27063"/>
                    </a:lnTo>
                    <a:lnTo>
                      <a:pt x="60183" y="26672"/>
                    </a:lnTo>
                    <a:lnTo>
                      <a:pt x="60477" y="26281"/>
                    </a:lnTo>
                    <a:lnTo>
                      <a:pt x="62040" y="25695"/>
                    </a:lnTo>
                    <a:lnTo>
                      <a:pt x="62235" y="24620"/>
                    </a:lnTo>
                    <a:lnTo>
                      <a:pt x="61942" y="24132"/>
                    </a:lnTo>
                    <a:lnTo>
                      <a:pt x="62821" y="22764"/>
                    </a:lnTo>
                    <a:lnTo>
                      <a:pt x="62040" y="22471"/>
                    </a:lnTo>
                    <a:lnTo>
                      <a:pt x="61747" y="21591"/>
                    </a:lnTo>
                    <a:lnTo>
                      <a:pt x="60183" y="20614"/>
                    </a:lnTo>
                    <a:lnTo>
                      <a:pt x="60086" y="18465"/>
                    </a:lnTo>
                    <a:lnTo>
                      <a:pt x="58913" y="18563"/>
                    </a:lnTo>
                    <a:lnTo>
                      <a:pt x="57936" y="17488"/>
                    </a:lnTo>
                    <a:lnTo>
                      <a:pt x="58034" y="15436"/>
                    </a:lnTo>
                    <a:lnTo>
                      <a:pt x="60086" y="14655"/>
                    </a:lnTo>
                    <a:lnTo>
                      <a:pt x="60281" y="13971"/>
                    </a:lnTo>
                    <a:lnTo>
                      <a:pt x="60183" y="12701"/>
                    </a:lnTo>
                    <a:lnTo>
                      <a:pt x="58913" y="11333"/>
                    </a:lnTo>
                    <a:lnTo>
                      <a:pt x="58522" y="11528"/>
                    </a:lnTo>
                    <a:lnTo>
                      <a:pt x="58522" y="10063"/>
                    </a:lnTo>
                    <a:lnTo>
                      <a:pt x="57350" y="9574"/>
                    </a:lnTo>
                    <a:lnTo>
                      <a:pt x="57252" y="9086"/>
                    </a:lnTo>
                    <a:lnTo>
                      <a:pt x="57936" y="8402"/>
                    </a:lnTo>
                    <a:lnTo>
                      <a:pt x="57936" y="7522"/>
                    </a:lnTo>
                    <a:lnTo>
                      <a:pt x="56862" y="6350"/>
                    </a:lnTo>
                    <a:lnTo>
                      <a:pt x="56764" y="5568"/>
                    </a:lnTo>
                    <a:lnTo>
                      <a:pt x="54712" y="5568"/>
                    </a:lnTo>
                    <a:lnTo>
                      <a:pt x="53344" y="5862"/>
                    </a:lnTo>
                    <a:lnTo>
                      <a:pt x="51977" y="6936"/>
                    </a:lnTo>
                    <a:lnTo>
                      <a:pt x="51683" y="6350"/>
                    </a:lnTo>
                    <a:lnTo>
                      <a:pt x="51000" y="6448"/>
                    </a:lnTo>
                    <a:lnTo>
                      <a:pt x="50413" y="7718"/>
                    </a:lnTo>
                    <a:lnTo>
                      <a:pt x="50511" y="8304"/>
                    </a:lnTo>
                    <a:lnTo>
                      <a:pt x="51097" y="8890"/>
                    </a:lnTo>
                    <a:lnTo>
                      <a:pt x="49925" y="9672"/>
                    </a:lnTo>
                    <a:lnTo>
                      <a:pt x="49143" y="10356"/>
                    </a:lnTo>
                    <a:lnTo>
                      <a:pt x="47775" y="10356"/>
                    </a:lnTo>
                    <a:lnTo>
                      <a:pt x="47091" y="10356"/>
                    </a:lnTo>
                    <a:lnTo>
                      <a:pt x="47091" y="9183"/>
                    </a:lnTo>
                    <a:lnTo>
                      <a:pt x="47873" y="8793"/>
                    </a:lnTo>
                    <a:lnTo>
                      <a:pt x="48948" y="8695"/>
                    </a:lnTo>
                    <a:lnTo>
                      <a:pt x="48948" y="8109"/>
                    </a:lnTo>
                    <a:lnTo>
                      <a:pt x="48655" y="7816"/>
                    </a:lnTo>
                    <a:lnTo>
                      <a:pt x="49534" y="6643"/>
                    </a:lnTo>
                    <a:lnTo>
                      <a:pt x="49436" y="6350"/>
                    </a:lnTo>
                    <a:lnTo>
                      <a:pt x="48362" y="5764"/>
                    </a:lnTo>
                    <a:lnTo>
                      <a:pt x="45919" y="8500"/>
                    </a:lnTo>
                    <a:lnTo>
                      <a:pt x="44160" y="8500"/>
                    </a:lnTo>
                    <a:lnTo>
                      <a:pt x="44160" y="7816"/>
                    </a:lnTo>
                    <a:lnTo>
                      <a:pt x="43183" y="7327"/>
                    </a:lnTo>
                    <a:lnTo>
                      <a:pt x="42011" y="8597"/>
                    </a:lnTo>
                    <a:lnTo>
                      <a:pt x="41132" y="8695"/>
                    </a:lnTo>
                    <a:lnTo>
                      <a:pt x="41132" y="7816"/>
                    </a:lnTo>
                    <a:lnTo>
                      <a:pt x="40350" y="7522"/>
                    </a:lnTo>
                    <a:lnTo>
                      <a:pt x="39178" y="5862"/>
                    </a:lnTo>
                    <a:lnTo>
                      <a:pt x="38103" y="5373"/>
                    </a:lnTo>
                    <a:lnTo>
                      <a:pt x="37712" y="4591"/>
                    </a:lnTo>
                    <a:lnTo>
                      <a:pt x="37126" y="4494"/>
                    </a:lnTo>
                    <a:lnTo>
                      <a:pt x="36540" y="4982"/>
                    </a:lnTo>
                    <a:lnTo>
                      <a:pt x="36051" y="5080"/>
                    </a:lnTo>
                    <a:lnTo>
                      <a:pt x="35367" y="4494"/>
                    </a:lnTo>
                    <a:lnTo>
                      <a:pt x="34683" y="4591"/>
                    </a:lnTo>
                    <a:lnTo>
                      <a:pt x="34293" y="5373"/>
                    </a:lnTo>
                    <a:lnTo>
                      <a:pt x="33218" y="9770"/>
                    </a:lnTo>
                    <a:lnTo>
                      <a:pt x="33022" y="10160"/>
                    </a:lnTo>
                    <a:lnTo>
                      <a:pt x="32827" y="10649"/>
                    </a:lnTo>
                    <a:lnTo>
                      <a:pt x="32339" y="10551"/>
                    </a:lnTo>
                    <a:lnTo>
                      <a:pt x="32143" y="9379"/>
                    </a:lnTo>
                    <a:lnTo>
                      <a:pt x="31850" y="8402"/>
                    </a:lnTo>
                    <a:lnTo>
                      <a:pt x="31166" y="8500"/>
                    </a:lnTo>
                    <a:lnTo>
                      <a:pt x="30580" y="8988"/>
                    </a:lnTo>
                    <a:lnTo>
                      <a:pt x="30287" y="8500"/>
                    </a:lnTo>
                    <a:lnTo>
                      <a:pt x="29701" y="8988"/>
                    </a:lnTo>
                    <a:lnTo>
                      <a:pt x="29017" y="8500"/>
                    </a:lnTo>
                    <a:lnTo>
                      <a:pt x="28333" y="8500"/>
                    </a:lnTo>
                    <a:lnTo>
                      <a:pt x="28137" y="8695"/>
                    </a:lnTo>
                    <a:lnTo>
                      <a:pt x="28040" y="9379"/>
                    </a:lnTo>
                    <a:lnTo>
                      <a:pt x="27747" y="10649"/>
                    </a:lnTo>
                    <a:lnTo>
                      <a:pt x="27063" y="10649"/>
                    </a:lnTo>
                    <a:lnTo>
                      <a:pt x="26672" y="11137"/>
                    </a:lnTo>
                    <a:lnTo>
                      <a:pt x="26281" y="10747"/>
                    </a:lnTo>
                    <a:lnTo>
                      <a:pt x="24327" y="10454"/>
                    </a:lnTo>
                    <a:lnTo>
                      <a:pt x="23643" y="10844"/>
                    </a:lnTo>
                    <a:lnTo>
                      <a:pt x="23155" y="10844"/>
                    </a:lnTo>
                    <a:lnTo>
                      <a:pt x="23057" y="10454"/>
                    </a:lnTo>
                    <a:lnTo>
                      <a:pt x="22080" y="10258"/>
                    </a:lnTo>
                    <a:lnTo>
                      <a:pt x="22080" y="9281"/>
                    </a:lnTo>
                    <a:lnTo>
                      <a:pt x="21885" y="9281"/>
                    </a:lnTo>
                    <a:lnTo>
                      <a:pt x="23155" y="8206"/>
                    </a:lnTo>
                    <a:lnTo>
                      <a:pt x="23155" y="5862"/>
                    </a:lnTo>
                    <a:lnTo>
                      <a:pt x="22764" y="5275"/>
                    </a:lnTo>
                    <a:lnTo>
                      <a:pt x="21787" y="5275"/>
                    </a:lnTo>
                    <a:lnTo>
                      <a:pt x="21396" y="4787"/>
                    </a:lnTo>
                    <a:lnTo>
                      <a:pt x="20419" y="4787"/>
                    </a:lnTo>
                    <a:lnTo>
                      <a:pt x="20126" y="4396"/>
                    </a:lnTo>
                    <a:lnTo>
                      <a:pt x="20126" y="3517"/>
                    </a:lnTo>
                    <a:lnTo>
                      <a:pt x="18954" y="1270"/>
                    </a:lnTo>
                    <a:lnTo>
                      <a:pt x="18270" y="879"/>
                    </a:lnTo>
                    <a:lnTo>
                      <a:pt x="17195" y="2442"/>
                    </a:lnTo>
                    <a:lnTo>
                      <a:pt x="16706" y="2540"/>
                    </a:lnTo>
                    <a:lnTo>
                      <a:pt x="16511" y="1758"/>
                    </a:lnTo>
                    <a:lnTo>
                      <a:pt x="15925" y="1465"/>
                    </a:lnTo>
                    <a:lnTo>
                      <a:pt x="15729" y="1954"/>
                    </a:lnTo>
                    <a:lnTo>
                      <a:pt x="14850" y="1954"/>
                    </a:lnTo>
                    <a:lnTo>
                      <a:pt x="14655" y="1465"/>
                    </a:lnTo>
                    <a:lnTo>
                      <a:pt x="14068" y="1758"/>
                    </a:lnTo>
                    <a:lnTo>
                      <a:pt x="13482" y="2149"/>
                    </a:lnTo>
                    <a:lnTo>
                      <a:pt x="12701" y="1367"/>
                    </a:lnTo>
                    <a:lnTo>
                      <a:pt x="11724" y="879"/>
                    </a:lnTo>
                    <a:lnTo>
                      <a:pt x="11626" y="97"/>
                    </a:lnTo>
                    <a:close/>
                    <a:moveTo>
                      <a:pt x="21885" y="9281"/>
                    </a:moveTo>
                    <a:lnTo>
                      <a:pt x="21885" y="9281"/>
                    </a:lnTo>
                    <a:close/>
                    <a:moveTo>
                      <a:pt x="35367" y="4494"/>
                    </a:moveTo>
                    <a:lnTo>
                      <a:pt x="35367" y="4494"/>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512" name="map0-fr-araBox">
                <a:extLst>
                  <a:ext uri="{FF2B5EF4-FFF2-40B4-BE49-F238E27FC236}">
                    <a16:creationId xmlns:a16="http://schemas.microsoft.com/office/drawing/2014/main" id="{2FF1293E-59BC-D345-BD71-EC4FF19E2D50}"/>
                  </a:ext>
                </a:extLst>
              </p:cNvPr>
              <p:cNvSpPr>
                <a:spLocks noChangeArrowheads="1"/>
              </p:cNvSpPr>
              <p:nvPr/>
            </p:nvSpPr>
            <p:spPr bwMode="auto">
              <a:xfrm>
                <a:off x="1055632" y="773793"/>
                <a:ext cx="628218" cy="462126"/>
              </a:xfrm>
              <a:custGeom>
                <a:avLst/>
                <a:gdLst/>
                <a:ahLst/>
                <a:cxnLst/>
                <a:rect l="0" t="0" r="0" b="0"/>
                <a:pathLst>
                  <a:path w="62822" h="46213"/>
                </a:pathLst>
              </a:custGeom>
              <a:ln w="1000">
                <a:round/>
                <a:headEnd/>
                <a:tailEnd/>
              </a:ln>
            </p:spPr>
          </p:sp>
          <p:sp>
            <p:nvSpPr>
              <p:cNvPr id="513" name="map0-fr-bfc">
                <a:extLst>
                  <a:ext uri="{FF2B5EF4-FFF2-40B4-BE49-F238E27FC236}">
                    <a16:creationId xmlns:a16="http://schemas.microsoft.com/office/drawing/2014/main" id="{36E38EE8-96CC-DE4E-AC6B-61DF1811E22F}"/>
                  </a:ext>
                </a:extLst>
              </p:cNvPr>
              <p:cNvSpPr>
                <a:spLocks noChangeArrowheads="1"/>
              </p:cNvSpPr>
              <p:nvPr/>
            </p:nvSpPr>
            <p:spPr bwMode="auto">
              <a:xfrm>
                <a:off x="1147471" y="476294"/>
                <a:ext cx="507069" cy="390805"/>
              </a:xfrm>
              <a:custGeom>
                <a:avLst/>
                <a:gdLst/>
                <a:ahLst/>
                <a:cxnLst/>
                <a:rect l="0" t="0" r="0" b="0"/>
                <a:pathLst>
                  <a:path w="50707" h="39080">
                    <a:moveTo>
                      <a:pt x="6155" y="0"/>
                    </a:moveTo>
                    <a:lnTo>
                      <a:pt x="5666" y="488"/>
                    </a:lnTo>
                    <a:lnTo>
                      <a:pt x="3321" y="293"/>
                    </a:lnTo>
                    <a:lnTo>
                      <a:pt x="2247" y="879"/>
                    </a:lnTo>
                    <a:lnTo>
                      <a:pt x="1856" y="1758"/>
                    </a:lnTo>
                    <a:lnTo>
                      <a:pt x="2344" y="2344"/>
                    </a:lnTo>
                    <a:lnTo>
                      <a:pt x="1563" y="3126"/>
                    </a:lnTo>
                    <a:lnTo>
                      <a:pt x="1074" y="3810"/>
                    </a:lnTo>
                    <a:lnTo>
                      <a:pt x="2149" y="4885"/>
                    </a:lnTo>
                    <a:lnTo>
                      <a:pt x="2442" y="5862"/>
                    </a:lnTo>
                    <a:lnTo>
                      <a:pt x="3224" y="6643"/>
                    </a:lnTo>
                    <a:lnTo>
                      <a:pt x="3224" y="7718"/>
                    </a:lnTo>
                    <a:lnTo>
                      <a:pt x="1660" y="9086"/>
                    </a:lnTo>
                    <a:lnTo>
                      <a:pt x="2149" y="9672"/>
                    </a:lnTo>
                    <a:lnTo>
                      <a:pt x="2149" y="10551"/>
                    </a:lnTo>
                    <a:lnTo>
                      <a:pt x="1270" y="11137"/>
                    </a:lnTo>
                    <a:lnTo>
                      <a:pt x="0" y="11137"/>
                    </a:lnTo>
                    <a:lnTo>
                      <a:pt x="195" y="11821"/>
                    </a:lnTo>
                    <a:lnTo>
                      <a:pt x="977" y="12896"/>
                    </a:lnTo>
                    <a:lnTo>
                      <a:pt x="1367" y="14557"/>
                    </a:lnTo>
                    <a:lnTo>
                      <a:pt x="977" y="14655"/>
                    </a:lnTo>
                    <a:lnTo>
                      <a:pt x="195" y="14948"/>
                    </a:lnTo>
                    <a:lnTo>
                      <a:pt x="195" y="15436"/>
                    </a:lnTo>
                    <a:lnTo>
                      <a:pt x="977" y="16316"/>
                    </a:lnTo>
                    <a:lnTo>
                      <a:pt x="977" y="17488"/>
                    </a:lnTo>
                    <a:lnTo>
                      <a:pt x="390" y="18270"/>
                    </a:lnTo>
                    <a:lnTo>
                      <a:pt x="586" y="18954"/>
                    </a:lnTo>
                    <a:lnTo>
                      <a:pt x="1660" y="19833"/>
                    </a:lnTo>
                    <a:lnTo>
                      <a:pt x="1758" y="20614"/>
                    </a:lnTo>
                    <a:lnTo>
                      <a:pt x="2344" y="21885"/>
                    </a:lnTo>
                    <a:lnTo>
                      <a:pt x="2149" y="23350"/>
                    </a:lnTo>
                    <a:lnTo>
                      <a:pt x="2833" y="24034"/>
                    </a:lnTo>
                    <a:lnTo>
                      <a:pt x="2637" y="26379"/>
                    </a:lnTo>
                    <a:lnTo>
                      <a:pt x="2931" y="26867"/>
                    </a:lnTo>
                    <a:lnTo>
                      <a:pt x="2442" y="28431"/>
                    </a:lnTo>
                    <a:lnTo>
                      <a:pt x="2540" y="28821"/>
                    </a:lnTo>
                    <a:lnTo>
                      <a:pt x="3517" y="29310"/>
                    </a:lnTo>
                    <a:lnTo>
                      <a:pt x="4298" y="30091"/>
                    </a:lnTo>
                    <a:lnTo>
                      <a:pt x="4885" y="29701"/>
                    </a:lnTo>
                    <a:lnTo>
                      <a:pt x="5471" y="29408"/>
                    </a:lnTo>
                    <a:lnTo>
                      <a:pt x="5666" y="29896"/>
                    </a:lnTo>
                    <a:lnTo>
                      <a:pt x="6545" y="29896"/>
                    </a:lnTo>
                    <a:lnTo>
                      <a:pt x="6741" y="29408"/>
                    </a:lnTo>
                    <a:lnTo>
                      <a:pt x="7229" y="29701"/>
                    </a:lnTo>
                    <a:lnTo>
                      <a:pt x="7522" y="30482"/>
                    </a:lnTo>
                    <a:lnTo>
                      <a:pt x="8011" y="30385"/>
                    </a:lnTo>
                    <a:lnTo>
                      <a:pt x="9086" y="28821"/>
                    </a:lnTo>
                    <a:lnTo>
                      <a:pt x="9770" y="29212"/>
                    </a:lnTo>
                    <a:lnTo>
                      <a:pt x="10942" y="31459"/>
                    </a:lnTo>
                    <a:lnTo>
                      <a:pt x="10942" y="32339"/>
                    </a:lnTo>
                    <a:lnTo>
                      <a:pt x="11235" y="32729"/>
                    </a:lnTo>
                    <a:lnTo>
                      <a:pt x="12212" y="32729"/>
                    </a:lnTo>
                    <a:lnTo>
                      <a:pt x="12603" y="33218"/>
                    </a:lnTo>
                    <a:lnTo>
                      <a:pt x="13580" y="33218"/>
                    </a:lnTo>
                    <a:lnTo>
                      <a:pt x="13971" y="33804"/>
                    </a:lnTo>
                    <a:lnTo>
                      <a:pt x="13873" y="36149"/>
                    </a:lnTo>
                    <a:lnTo>
                      <a:pt x="12603" y="37126"/>
                    </a:lnTo>
                    <a:lnTo>
                      <a:pt x="12896" y="37224"/>
                    </a:lnTo>
                    <a:lnTo>
                      <a:pt x="12896" y="38201"/>
                    </a:lnTo>
                    <a:lnTo>
                      <a:pt x="13873" y="38396"/>
                    </a:lnTo>
                    <a:lnTo>
                      <a:pt x="13971" y="38787"/>
                    </a:lnTo>
                    <a:lnTo>
                      <a:pt x="14459" y="38787"/>
                    </a:lnTo>
                    <a:lnTo>
                      <a:pt x="15143" y="38396"/>
                    </a:lnTo>
                    <a:lnTo>
                      <a:pt x="17097" y="38689"/>
                    </a:lnTo>
                    <a:lnTo>
                      <a:pt x="17488" y="39080"/>
                    </a:lnTo>
                    <a:lnTo>
                      <a:pt x="17977" y="38591"/>
                    </a:lnTo>
                    <a:lnTo>
                      <a:pt x="18660" y="38591"/>
                    </a:lnTo>
                    <a:lnTo>
                      <a:pt x="18954" y="36637"/>
                    </a:lnTo>
                    <a:lnTo>
                      <a:pt x="19247" y="36442"/>
                    </a:lnTo>
                    <a:lnTo>
                      <a:pt x="19833" y="36442"/>
                    </a:lnTo>
                    <a:lnTo>
                      <a:pt x="20517" y="36931"/>
                    </a:lnTo>
                    <a:lnTo>
                      <a:pt x="21103" y="36442"/>
                    </a:lnTo>
                    <a:lnTo>
                      <a:pt x="21396" y="36931"/>
                    </a:lnTo>
                    <a:lnTo>
                      <a:pt x="21982" y="36442"/>
                    </a:lnTo>
                    <a:lnTo>
                      <a:pt x="22666" y="36344"/>
                    </a:lnTo>
                    <a:lnTo>
                      <a:pt x="22959" y="37321"/>
                    </a:lnTo>
                    <a:lnTo>
                      <a:pt x="23155" y="38494"/>
                    </a:lnTo>
                    <a:lnTo>
                      <a:pt x="23643" y="38591"/>
                    </a:lnTo>
                    <a:lnTo>
                      <a:pt x="24034" y="37712"/>
                    </a:lnTo>
                    <a:lnTo>
                      <a:pt x="25109" y="33316"/>
                    </a:lnTo>
                    <a:lnTo>
                      <a:pt x="25500" y="32534"/>
                    </a:lnTo>
                    <a:lnTo>
                      <a:pt x="26183" y="32436"/>
                    </a:lnTo>
                    <a:lnTo>
                      <a:pt x="26867" y="33022"/>
                    </a:lnTo>
                    <a:lnTo>
                      <a:pt x="27356" y="32925"/>
                    </a:lnTo>
                    <a:lnTo>
                      <a:pt x="27942" y="32436"/>
                    </a:lnTo>
                    <a:lnTo>
                      <a:pt x="28528" y="32534"/>
                    </a:lnTo>
                    <a:lnTo>
                      <a:pt x="28919" y="33316"/>
                    </a:lnTo>
                    <a:lnTo>
                      <a:pt x="29212" y="33511"/>
                    </a:lnTo>
                    <a:lnTo>
                      <a:pt x="29994" y="33804"/>
                    </a:lnTo>
                    <a:lnTo>
                      <a:pt x="31166" y="35465"/>
                    </a:lnTo>
                    <a:lnTo>
                      <a:pt x="31948" y="35758"/>
                    </a:lnTo>
                    <a:lnTo>
                      <a:pt x="31948" y="36637"/>
                    </a:lnTo>
                    <a:lnTo>
                      <a:pt x="32925" y="36540"/>
                    </a:lnTo>
                    <a:lnTo>
                      <a:pt x="34000" y="35270"/>
                    </a:lnTo>
                    <a:lnTo>
                      <a:pt x="34977" y="35758"/>
                    </a:lnTo>
                    <a:lnTo>
                      <a:pt x="34977" y="36442"/>
                    </a:lnTo>
                    <a:lnTo>
                      <a:pt x="36735" y="36442"/>
                    </a:lnTo>
                    <a:lnTo>
                      <a:pt x="39178" y="33706"/>
                    </a:lnTo>
                    <a:lnTo>
                      <a:pt x="39178" y="33706"/>
                    </a:lnTo>
                    <a:lnTo>
                      <a:pt x="39178" y="32436"/>
                    </a:lnTo>
                    <a:lnTo>
                      <a:pt x="40155" y="31362"/>
                    </a:lnTo>
                    <a:lnTo>
                      <a:pt x="39568" y="31068"/>
                    </a:lnTo>
                    <a:lnTo>
                      <a:pt x="39568" y="30678"/>
                    </a:lnTo>
                    <a:lnTo>
                      <a:pt x="43281" y="27160"/>
                    </a:lnTo>
                    <a:lnTo>
                      <a:pt x="43183" y="24327"/>
                    </a:lnTo>
                    <a:lnTo>
                      <a:pt x="44454" y="23643"/>
                    </a:lnTo>
                    <a:lnTo>
                      <a:pt x="45431" y="23252"/>
                    </a:lnTo>
                    <a:lnTo>
                      <a:pt x="46212" y="22471"/>
                    </a:lnTo>
                    <a:lnTo>
                      <a:pt x="46310" y="21298"/>
                    </a:lnTo>
                    <a:lnTo>
                      <a:pt x="47091" y="20908"/>
                    </a:lnTo>
                    <a:lnTo>
                      <a:pt x="49045" y="18660"/>
                    </a:lnTo>
                    <a:lnTo>
                      <a:pt x="48752" y="17879"/>
                    </a:lnTo>
                    <a:lnTo>
                      <a:pt x="49436" y="17586"/>
                    </a:lnTo>
                    <a:lnTo>
                      <a:pt x="50218" y="16609"/>
                    </a:lnTo>
                    <a:lnTo>
                      <a:pt x="49827" y="16218"/>
                    </a:lnTo>
                    <a:lnTo>
                      <a:pt x="48362" y="16511"/>
                    </a:lnTo>
                    <a:lnTo>
                      <a:pt x="48264" y="16316"/>
                    </a:lnTo>
                    <a:lnTo>
                      <a:pt x="49632" y="14752"/>
                    </a:lnTo>
                    <a:lnTo>
                      <a:pt x="49827" y="14459"/>
                    </a:lnTo>
                    <a:lnTo>
                      <a:pt x="50706" y="14362"/>
                    </a:lnTo>
                    <a:lnTo>
                      <a:pt x="50218" y="12408"/>
                    </a:lnTo>
                    <a:lnTo>
                      <a:pt x="49339" y="12603"/>
                    </a:lnTo>
                    <a:lnTo>
                      <a:pt x="49241" y="11821"/>
                    </a:lnTo>
                    <a:lnTo>
                      <a:pt x="49534" y="11235"/>
                    </a:lnTo>
                    <a:lnTo>
                      <a:pt x="49632" y="10551"/>
                    </a:lnTo>
                    <a:lnTo>
                      <a:pt x="49436" y="10160"/>
                    </a:lnTo>
                    <a:lnTo>
                      <a:pt x="48362" y="9281"/>
                    </a:lnTo>
                    <a:lnTo>
                      <a:pt x="47385" y="9281"/>
                    </a:lnTo>
                    <a:lnTo>
                      <a:pt x="47091" y="8890"/>
                    </a:lnTo>
                    <a:lnTo>
                      <a:pt x="45235" y="7718"/>
                    </a:lnTo>
                    <a:lnTo>
                      <a:pt x="44160" y="6741"/>
                    </a:lnTo>
                    <a:lnTo>
                      <a:pt x="43672" y="7034"/>
                    </a:lnTo>
                    <a:lnTo>
                      <a:pt x="43574" y="7425"/>
                    </a:lnTo>
                    <a:lnTo>
                      <a:pt x="43086" y="7620"/>
                    </a:lnTo>
                    <a:lnTo>
                      <a:pt x="42793" y="7620"/>
                    </a:lnTo>
                    <a:lnTo>
                      <a:pt x="41913" y="6643"/>
                    </a:lnTo>
                    <a:lnTo>
                      <a:pt x="40643" y="6643"/>
                    </a:lnTo>
                    <a:lnTo>
                      <a:pt x="40057" y="7034"/>
                    </a:lnTo>
                    <a:lnTo>
                      <a:pt x="39568" y="7132"/>
                    </a:lnTo>
                    <a:lnTo>
                      <a:pt x="38787" y="6545"/>
                    </a:lnTo>
                    <a:lnTo>
                      <a:pt x="38885" y="5862"/>
                    </a:lnTo>
                    <a:lnTo>
                      <a:pt x="38591" y="5666"/>
                    </a:lnTo>
                    <a:lnTo>
                      <a:pt x="37419" y="5862"/>
                    </a:lnTo>
                    <a:lnTo>
                      <a:pt x="37224" y="6448"/>
                    </a:lnTo>
                    <a:lnTo>
                      <a:pt x="36637" y="6839"/>
                    </a:lnTo>
                    <a:lnTo>
                      <a:pt x="36247" y="6350"/>
                    </a:lnTo>
                    <a:lnTo>
                      <a:pt x="35954" y="6545"/>
                    </a:lnTo>
                    <a:lnTo>
                      <a:pt x="36149" y="6936"/>
                    </a:lnTo>
                    <a:lnTo>
                      <a:pt x="35563" y="7229"/>
                    </a:lnTo>
                    <a:lnTo>
                      <a:pt x="35758" y="7718"/>
                    </a:lnTo>
                    <a:lnTo>
                      <a:pt x="35074" y="8011"/>
                    </a:lnTo>
                    <a:lnTo>
                      <a:pt x="35074" y="8793"/>
                    </a:lnTo>
                    <a:lnTo>
                      <a:pt x="34195" y="8793"/>
                    </a:lnTo>
                    <a:lnTo>
                      <a:pt x="34195" y="9281"/>
                    </a:lnTo>
                    <a:lnTo>
                      <a:pt x="33316" y="9379"/>
                    </a:lnTo>
                    <a:lnTo>
                      <a:pt x="33413" y="10160"/>
                    </a:lnTo>
                    <a:lnTo>
                      <a:pt x="34000" y="10160"/>
                    </a:lnTo>
                    <a:lnTo>
                      <a:pt x="33609" y="10551"/>
                    </a:lnTo>
                    <a:lnTo>
                      <a:pt x="33413" y="11724"/>
                    </a:lnTo>
                    <a:lnTo>
                      <a:pt x="32925" y="11724"/>
                    </a:lnTo>
                    <a:lnTo>
                      <a:pt x="32045" y="12114"/>
                    </a:lnTo>
                    <a:lnTo>
                      <a:pt x="31068" y="11724"/>
                    </a:lnTo>
                    <a:lnTo>
                      <a:pt x="30189" y="12114"/>
                    </a:lnTo>
                    <a:lnTo>
                      <a:pt x="30189" y="12701"/>
                    </a:lnTo>
                    <a:lnTo>
                      <a:pt x="29896" y="13287"/>
                    </a:lnTo>
                    <a:lnTo>
                      <a:pt x="28626" y="13678"/>
                    </a:lnTo>
                    <a:lnTo>
                      <a:pt x="27551" y="12114"/>
                    </a:lnTo>
                    <a:lnTo>
                      <a:pt x="26965" y="12408"/>
                    </a:lnTo>
                    <a:lnTo>
                      <a:pt x="26281" y="12408"/>
                    </a:lnTo>
                    <a:lnTo>
                      <a:pt x="25988" y="11919"/>
                    </a:lnTo>
                    <a:lnTo>
                      <a:pt x="25109" y="11919"/>
                    </a:lnTo>
                    <a:lnTo>
                      <a:pt x="25011" y="10942"/>
                    </a:lnTo>
                    <a:lnTo>
                      <a:pt x="24425" y="10551"/>
                    </a:lnTo>
                    <a:lnTo>
                      <a:pt x="25206" y="9770"/>
                    </a:lnTo>
                    <a:lnTo>
                      <a:pt x="23839" y="7816"/>
                    </a:lnTo>
                    <a:lnTo>
                      <a:pt x="22764" y="6741"/>
                    </a:lnTo>
                    <a:lnTo>
                      <a:pt x="21787" y="6155"/>
                    </a:lnTo>
                    <a:lnTo>
                      <a:pt x="20126" y="6155"/>
                    </a:lnTo>
                    <a:lnTo>
                      <a:pt x="19931" y="6936"/>
                    </a:lnTo>
                    <a:lnTo>
                      <a:pt x="19149" y="7425"/>
                    </a:lnTo>
                    <a:lnTo>
                      <a:pt x="17195" y="7425"/>
                    </a:lnTo>
                    <a:lnTo>
                      <a:pt x="16902" y="8109"/>
                    </a:lnTo>
                    <a:lnTo>
                      <a:pt x="16413" y="8011"/>
                    </a:lnTo>
                    <a:lnTo>
                      <a:pt x="16120" y="7425"/>
                    </a:lnTo>
                    <a:lnTo>
                      <a:pt x="14948" y="8011"/>
                    </a:lnTo>
                    <a:lnTo>
                      <a:pt x="12505" y="7816"/>
                    </a:lnTo>
                    <a:lnTo>
                      <a:pt x="11528" y="6350"/>
                    </a:lnTo>
                    <a:lnTo>
                      <a:pt x="11431" y="5178"/>
                    </a:lnTo>
                    <a:lnTo>
                      <a:pt x="10454" y="4103"/>
                    </a:lnTo>
                    <a:lnTo>
                      <a:pt x="9867" y="4494"/>
                    </a:lnTo>
                    <a:lnTo>
                      <a:pt x="8793" y="3712"/>
                    </a:lnTo>
                    <a:lnTo>
                      <a:pt x="8890" y="2051"/>
                    </a:lnTo>
                    <a:lnTo>
                      <a:pt x="7425" y="390"/>
                    </a:lnTo>
                    <a:lnTo>
                      <a:pt x="6643" y="390"/>
                    </a:lnTo>
                    <a:lnTo>
                      <a:pt x="6252"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514" name="map0-fr-bfcBox">
                <a:extLst>
                  <a:ext uri="{FF2B5EF4-FFF2-40B4-BE49-F238E27FC236}">
                    <a16:creationId xmlns:a16="http://schemas.microsoft.com/office/drawing/2014/main" id="{435E10A5-4481-A148-87B7-81658F4B7A7B}"/>
                  </a:ext>
                </a:extLst>
              </p:cNvPr>
              <p:cNvSpPr>
                <a:spLocks noChangeArrowheads="1"/>
              </p:cNvSpPr>
              <p:nvPr/>
            </p:nvSpPr>
            <p:spPr bwMode="auto">
              <a:xfrm>
                <a:off x="1147471" y="494368"/>
                <a:ext cx="506092" cy="390805"/>
              </a:xfrm>
              <a:custGeom>
                <a:avLst/>
                <a:gdLst/>
                <a:ahLst/>
                <a:cxnLst/>
                <a:rect l="0" t="0" r="0" b="0"/>
                <a:pathLst>
                  <a:path w="50609" h="39080"/>
                </a:pathLst>
              </a:custGeom>
              <a:ln w="1000">
                <a:round/>
                <a:headEnd/>
                <a:tailEnd/>
              </a:ln>
            </p:spPr>
          </p:sp>
          <p:sp>
            <p:nvSpPr>
              <p:cNvPr id="515" name="map0-fr-bre">
                <a:extLst>
                  <a:ext uri="{FF2B5EF4-FFF2-40B4-BE49-F238E27FC236}">
                    <a16:creationId xmlns:a16="http://schemas.microsoft.com/office/drawing/2014/main" id="{CA2A4D89-DB37-4643-8F61-B2712ED9013F}"/>
                  </a:ext>
                </a:extLst>
              </p:cNvPr>
              <p:cNvSpPr>
                <a:spLocks noChangeArrowheads="1"/>
              </p:cNvSpPr>
              <p:nvPr/>
            </p:nvSpPr>
            <p:spPr bwMode="auto">
              <a:xfrm>
                <a:off x="255460" y="371754"/>
                <a:ext cx="437701" cy="255000"/>
              </a:xfrm>
              <a:custGeom>
                <a:avLst/>
                <a:gdLst/>
                <a:ahLst/>
                <a:cxnLst/>
                <a:rect l="0" t="0" r="0" b="0"/>
                <a:pathLst>
                  <a:path w="43770" h="25500">
                    <a:moveTo>
                      <a:pt x="18856" y="0"/>
                    </a:moveTo>
                    <a:lnTo>
                      <a:pt x="18367" y="390"/>
                    </a:lnTo>
                    <a:lnTo>
                      <a:pt x="17000" y="586"/>
                    </a:lnTo>
                    <a:lnTo>
                      <a:pt x="16609" y="977"/>
                    </a:lnTo>
                    <a:lnTo>
                      <a:pt x="15729" y="293"/>
                    </a:lnTo>
                    <a:lnTo>
                      <a:pt x="14459" y="1172"/>
                    </a:lnTo>
                    <a:lnTo>
                      <a:pt x="14948" y="1758"/>
                    </a:lnTo>
                    <a:lnTo>
                      <a:pt x="14068" y="2931"/>
                    </a:lnTo>
                    <a:lnTo>
                      <a:pt x="12994" y="2344"/>
                    </a:lnTo>
                    <a:lnTo>
                      <a:pt x="11333" y="2344"/>
                    </a:lnTo>
                    <a:lnTo>
                      <a:pt x="11333" y="3614"/>
                    </a:lnTo>
                    <a:lnTo>
                      <a:pt x="10844" y="3614"/>
                    </a:lnTo>
                    <a:lnTo>
                      <a:pt x="10747" y="3028"/>
                    </a:lnTo>
                    <a:lnTo>
                      <a:pt x="10063" y="3224"/>
                    </a:lnTo>
                    <a:lnTo>
                      <a:pt x="9965" y="1758"/>
                    </a:lnTo>
                    <a:lnTo>
                      <a:pt x="9281" y="2540"/>
                    </a:lnTo>
                    <a:lnTo>
                      <a:pt x="8500" y="2247"/>
                    </a:lnTo>
                    <a:lnTo>
                      <a:pt x="7229" y="2344"/>
                    </a:lnTo>
                    <a:lnTo>
                      <a:pt x="6936" y="2931"/>
                    </a:lnTo>
                    <a:lnTo>
                      <a:pt x="6155" y="3126"/>
                    </a:lnTo>
                    <a:lnTo>
                      <a:pt x="6057" y="2442"/>
                    </a:lnTo>
                    <a:lnTo>
                      <a:pt x="4689" y="2637"/>
                    </a:lnTo>
                    <a:lnTo>
                      <a:pt x="4689" y="3028"/>
                    </a:lnTo>
                    <a:lnTo>
                      <a:pt x="3712" y="3126"/>
                    </a:lnTo>
                    <a:lnTo>
                      <a:pt x="3321" y="2833"/>
                    </a:lnTo>
                    <a:lnTo>
                      <a:pt x="2833" y="3028"/>
                    </a:lnTo>
                    <a:lnTo>
                      <a:pt x="2735" y="3810"/>
                    </a:lnTo>
                    <a:lnTo>
                      <a:pt x="1074" y="3810"/>
                    </a:lnTo>
                    <a:lnTo>
                      <a:pt x="195" y="4885"/>
                    </a:lnTo>
                    <a:lnTo>
                      <a:pt x="977" y="5373"/>
                    </a:lnTo>
                    <a:lnTo>
                      <a:pt x="-1" y="6155"/>
                    </a:lnTo>
                    <a:lnTo>
                      <a:pt x="293" y="6741"/>
                    </a:lnTo>
                    <a:lnTo>
                      <a:pt x="97" y="8011"/>
                    </a:lnTo>
                    <a:lnTo>
                      <a:pt x="977" y="8206"/>
                    </a:lnTo>
                    <a:lnTo>
                      <a:pt x="1367" y="7816"/>
                    </a:lnTo>
                    <a:lnTo>
                      <a:pt x="1563" y="8011"/>
                    </a:lnTo>
                    <a:lnTo>
                      <a:pt x="3810" y="7718"/>
                    </a:lnTo>
                    <a:lnTo>
                      <a:pt x="5373" y="6643"/>
                    </a:lnTo>
                    <a:lnTo>
                      <a:pt x="4005" y="7913"/>
                    </a:lnTo>
                    <a:lnTo>
                      <a:pt x="4103" y="8500"/>
                    </a:lnTo>
                    <a:lnTo>
                      <a:pt x="5373" y="8011"/>
                    </a:lnTo>
                    <a:lnTo>
                      <a:pt x="5080" y="8793"/>
                    </a:lnTo>
                    <a:lnTo>
                      <a:pt x="6448" y="8890"/>
                    </a:lnTo>
                    <a:lnTo>
                      <a:pt x="6350" y="9281"/>
                    </a:lnTo>
                    <a:lnTo>
                      <a:pt x="4982" y="9183"/>
                    </a:lnTo>
                    <a:lnTo>
                      <a:pt x="3810" y="8890"/>
                    </a:lnTo>
                    <a:lnTo>
                      <a:pt x="2442" y="8206"/>
                    </a:lnTo>
                    <a:lnTo>
                      <a:pt x="1563" y="9183"/>
                    </a:lnTo>
                    <a:lnTo>
                      <a:pt x="2637" y="9574"/>
                    </a:lnTo>
                    <a:lnTo>
                      <a:pt x="2540" y="11137"/>
                    </a:lnTo>
                    <a:lnTo>
                      <a:pt x="2931" y="10942"/>
                    </a:lnTo>
                    <a:lnTo>
                      <a:pt x="3517" y="9867"/>
                    </a:lnTo>
                    <a:lnTo>
                      <a:pt x="4787" y="10649"/>
                    </a:lnTo>
                    <a:lnTo>
                      <a:pt x="5373" y="10747"/>
                    </a:lnTo>
                    <a:lnTo>
                      <a:pt x="5666" y="11724"/>
                    </a:lnTo>
                    <a:lnTo>
                      <a:pt x="5275" y="12408"/>
                    </a:lnTo>
                    <a:lnTo>
                      <a:pt x="3810" y="12310"/>
                    </a:lnTo>
                    <a:lnTo>
                      <a:pt x="2540" y="12505"/>
                    </a:lnTo>
                    <a:lnTo>
                      <a:pt x="586" y="12603"/>
                    </a:lnTo>
                    <a:lnTo>
                      <a:pt x="97" y="13189"/>
                    </a:lnTo>
                    <a:lnTo>
                      <a:pt x="683" y="13580"/>
                    </a:lnTo>
                    <a:lnTo>
                      <a:pt x="1367" y="13482"/>
                    </a:lnTo>
                    <a:lnTo>
                      <a:pt x="1954" y="13971"/>
                    </a:lnTo>
                    <a:lnTo>
                      <a:pt x="2735" y="13873"/>
                    </a:lnTo>
                    <a:lnTo>
                      <a:pt x="4005" y="15339"/>
                    </a:lnTo>
                    <a:lnTo>
                      <a:pt x="4298" y="16902"/>
                    </a:lnTo>
                    <a:lnTo>
                      <a:pt x="3810" y="17683"/>
                    </a:lnTo>
                    <a:lnTo>
                      <a:pt x="5080" y="17977"/>
                    </a:lnTo>
                    <a:lnTo>
                      <a:pt x="6448" y="17879"/>
                    </a:lnTo>
                    <a:lnTo>
                      <a:pt x="6839" y="17390"/>
                    </a:lnTo>
                    <a:lnTo>
                      <a:pt x="6252" y="16609"/>
                    </a:lnTo>
                    <a:lnTo>
                      <a:pt x="6839" y="16902"/>
                    </a:lnTo>
                    <a:lnTo>
                      <a:pt x="7327" y="16804"/>
                    </a:lnTo>
                    <a:lnTo>
                      <a:pt x="8304" y="17390"/>
                    </a:lnTo>
                    <a:lnTo>
                      <a:pt x="8890" y="17293"/>
                    </a:lnTo>
                    <a:lnTo>
                      <a:pt x="8890" y="16218"/>
                    </a:lnTo>
                    <a:lnTo>
                      <a:pt x="9183" y="17293"/>
                    </a:lnTo>
                    <a:lnTo>
                      <a:pt x="9965" y="18563"/>
                    </a:lnTo>
                    <a:lnTo>
                      <a:pt x="11626" y="18660"/>
                    </a:lnTo>
                    <a:lnTo>
                      <a:pt x="11626" y="18270"/>
                    </a:lnTo>
                    <a:lnTo>
                      <a:pt x="12114" y="18856"/>
                    </a:lnTo>
                    <a:lnTo>
                      <a:pt x="13091" y="19051"/>
                    </a:lnTo>
                    <a:lnTo>
                      <a:pt x="13873" y="19051"/>
                    </a:lnTo>
                    <a:lnTo>
                      <a:pt x="14655" y="20224"/>
                    </a:lnTo>
                    <a:lnTo>
                      <a:pt x="15534" y="20419"/>
                    </a:lnTo>
                    <a:lnTo>
                      <a:pt x="15925" y="19931"/>
                    </a:lnTo>
                    <a:lnTo>
                      <a:pt x="15729" y="20517"/>
                    </a:lnTo>
                    <a:lnTo>
                      <a:pt x="16609" y="20908"/>
                    </a:lnTo>
                    <a:lnTo>
                      <a:pt x="17683" y="21982"/>
                    </a:lnTo>
                    <a:lnTo>
                      <a:pt x="18074" y="22666"/>
                    </a:lnTo>
                    <a:lnTo>
                      <a:pt x="17781" y="24229"/>
                    </a:lnTo>
                    <a:lnTo>
                      <a:pt x="18563" y="24816"/>
                    </a:lnTo>
                    <a:lnTo>
                      <a:pt x="18856" y="24327"/>
                    </a:lnTo>
                    <a:lnTo>
                      <a:pt x="18563" y="23839"/>
                    </a:lnTo>
                    <a:lnTo>
                      <a:pt x="18563" y="22764"/>
                    </a:lnTo>
                    <a:lnTo>
                      <a:pt x="19247" y="22959"/>
                    </a:lnTo>
                    <a:lnTo>
                      <a:pt x="19442" y="22275"/>
                    </a:lnTo>
                    <a:lnTo>
                      <a:pt x="19637" y="22666"/>
                    </a:lnTo>
                    <a:lnTo>
                      <a:pt x="20419" y="23350"/>
                    </a:lnTo>
                    <a:lnTo>
                      <a:pt x="20810" y="22666"/>
                    </a:lnTo>
                    <a:lnTo>
                      <a:pt x="20419" y="21885"/>
                    </a:lnTo>
                    <a:lnTo>
                      <a:pt x="21103" y="22764"/>
                    </a:lnTo>
                    <a:lnTo>
                      <a:pt x="21982" y="22666"/>
                    </a:lnTo>
                    <a:lnTo>
                      <a:pt x="21787" y="22275"/>
                    </a:lnTo>
                    <a:lnTo>
                      <a:pt x="22568" y="22471"/>
                    </a:lnTo>
                    <a:lnTo>
                      <a:pt x="23155" y="23155"/>
                    </a:lnTo>
                    <a:lnTo>
                      <a:pt x="22862" y="23643"/>
                    </a:lnTo>
                    <a:lnTo>
                      <a:pt x="21201" y="22959"/>
                    </a:lnTo>
                    <a:lnTo>
                      <a:pt x="20712" y="23545"/>
                    </a:lnTo>
                    <a:lnTo>
                      <a:pt x="21396" y="23839"/>
                    </a:lnTo>
                    <a:lnTo>
                      <a:pt x="21982" y="24620"/>
                    </a:lnTo>
                    <a:lnTo>
                      <a:pt x="25206" y="24327"/>
                    </a:lnTo>
                    <a:lnTo>
                      <a:pt x="25988" y="24522"/>
                    </a:lnTo>
                    <a:lnTo>
                      <a:pt x="25597" y="24913"/>
                    </a:lnTo>
                    <a:lnTo>
                      <a:pt x="25695" y="25402"/>
                    </a:lnTo>
                    <a:lnTo>
                      <a:pt x="25793" y="25500"/>
                    </a:lnTo>
                    <a:lnTo>
                      <a:pt x="26086" y="25500"/>
                    </a:lnTo>
                    <a:lnTo>
                      <a:pt x="26574" y="24913"/>
                    </a:lnTo>
                    <a:lnTo>
                      <a:pt x="26965" y="25402"/>
                    </a:lnTo>
                    <a:lnTo>
                      <a:pt x="27844" y="25402"/>
                    </a:lnTo>
                    <a:lnTo>
                      <a:pt x="29017" y="24718"/>
                    </a:lnTo>
                    <a:lnTo>
                      <a:pt x="30678" y="24132"/>
                    </a:lnTo>
                    <a:lnTo>
                      <a:pt x="30775" y="22373"/>
                    </a:lnTo>
                    <a:lnTo>
                      <a:pt x="31166" y="22178"/>
                    </a:lnTo>
                    <a:lnTo>
                      <a:pt x="32339" y="21591"/>
                    </a:lnTo>
                    <a:lnTo>
                      <a:pt x="36149" y="21396"/>
                    </a:lnTo>
                    <a:lnTo>
                      <a:pt x="36247" y="20712"/>
                    </a:lnTo>
                    <a:lnTo>
                      <a:pt x="36931" y="20126"/>
                    </a:lnTo>
                    <a:lnTo>
                      <a:pt x="38298" y="19931"/>
                    </a:lnTo>
                    <a:lnTo>
                      <a:pt x="38298" y="19247"/>
                    </a:lnTo>
                    <a:lnTo>
                      <a:pt x="39178" y="19442"/>
                    </a:lnTo>
                    <a:lnTo>
                      <a:pt x="39764" y="20126"/>
                    </a:lnTo>
                    <a:lnTo>
                      <a:pt x="40936" y="20419"/>
                    </a:lnTo>
                    <a:lnTo>
                      <a:pt x="41229" y="19931"/>
                    </a:lnTo>
                    <a:lnTo>
                      <a:pt x="41522" y="18856"/>
                    </a:lnTo>
                    <a:lnTo>
                      <a:pt x="42304" y="16902"/>
                    </a:lnTo>
                    <a:lnTo>
                      <a:pt x="42695" y="16706"/>
                    </a:lnTo>
                    <a:lnTo>
                      <a:pt x="43770" y="16804"/>
                    </a:lnTo>
                    <a:lnTo>
                      <a:pt x="43770" y="15241"/>
                    </a:lnTo>
                    <a:lnTo>
                      <a:pt x="43281" y="14752"/>
                    </a:lnTo>
                    <a:lnTo>
                      <a:pt x="43281" y="12994"/>
                    </a:lnTo>
                    <a:lnTo>
                      <a:pt x="43086" y="12408"/>
                    </a:lnTo>
                    <a:lnTo>
                      <a:pt x="43086" y="11431"/>
                    </a:lnTo>
                    <a:lnTo>
                      <a:pt x="43770" y="10844"/>
                    </a:lnTo>
                    <a:lnTo>
                      <a:pt x="43770" y="9672"/>
                    </a:lnTo>
                    <a:lnTo>
                      <a:pt x="43477" y="9379"/>
                    </a:lnTo>
                    <a:lnTo>
                      <a:pt x="43477" y="7718"/>
                    </a:lnTo>
                    <a:lnTo>
                      <a:pt x="42988" y="7522"/>
                    </a:lnTo>
                    <a:lnTo>
                      <a:pt x="42304" y="7522"/>
                    </a:lnTo>
                    <a:lnTo>
                      <a:pt x="41718" y="7034"/>
                    </a:lnTo>
                    <a:lnTo>
                      <a:pt x="41034" y="7816"/>
                    </a:lnTo>
                    <a:lnTo>
                      <a:pt x="40448" y="7913"/>
                    </a:lnTo>
                    <a:lnTo>
                      <a:pt x="40057" y="8500"/>
                    </a:lnTo>
                    <a:lnTo>
                      <a:pt x="39568" y="8402"/>
                    </a:lnTo>
                    <a:lnTo>
                      <a:pt x="38494" y="7522"/>
                    </a:lnTo>
                    <a:lnTo>
                      <a:pt x="38005" y="5568"/>
                    </a:lnTo>
                    <a:lnTo>
                      <a:pt x="34977" y="5568"/>
                    </a:lnTo>
                    <a:lnTo>
                      <a:pt x="33902" y="4885"/>
                    </a:lnTo>
                    <a:lnTo>
                      <a:pt x="34586" y="4005"/>
                    </a:lnTo>
                    <a:lnTo>
                      <a:pt x="33218" y="3908"/>
                    </a:lnTo>
                    <a:lnTo>
                      <a:pt x="32632" y="4591"/>
                    </a:lnTo>
                    <a:lnTo>
                      <a:pt x="32241" y="4982"/>
                    </a:lnTo>
                    <a:lnTo>
                      <a:pt x="31068" y="4885"/>
                    </a:lnTo>
                    <a:lnTo>
                      <a:pt x="30971" y="5568"/>
                    </a:lnTo>
                    <a:lnTo>
                      <a:pt x="30287" y="5568"/>
                    </a:lnTo>
                    <a:lnTo>
                      <a:pt x="30189" y="4787"/>
                    </a:lnTo>
                    <a:lnTo>
                      <a:pt x="29603" y="4591"/>
                    </a:lnTo>
                    <a:lnTo>
                      <a:pt x="29212" y="5080"/>
                    </a:lnTo>
                    <a:lnTo>
                      <a:pt x="29212" y="3810"/>
                    </a:lnTo>
                    <a:lnTo>
                      <a:pt x="28431" y="4396"/>
                    </a:lnTo>
                    <a:lnTo>
                      <a:pt x="27356" y="4201"/>
                    </a:lnTo>
                    <a:lnTo>
                      <a:pt x="26965" y="4885"/>
                    </a:lnTo>
                    <a:lnTo>
                      <a:pt x="24816" y="6155"/>
                    </a:lnTo>
                    <a:lnTo>
                      <a:pt x="24816" y="6741"/>
                    </a:lnTo>
                    <a:lnTo>
                      <a:pt x="24327" y="6741"/>
                    </a:lnTo>
                    <a:lnTo>
                      <a:pt x="24327" y="5666"/>
                    </a:lnTo>
                    <a:lnTo>
                      <a:pt x="23057" y="5080"/>
                    </a:lnTo>
                    <a:lnTo>
                      <a:pt x="23155" y="4005"/>
                    </a:lnTo>
                    <a:lnTo>
                      <a:pt x="21982" y="3126"/>
                    </a:lnTo>
                    <a:lnTo>
                      <a:pt x="21982" y="2149"/>
                    </a:lnTo>
                    <a:lnTo>
                      <a:pt x="21201" y="1954"/>
                    </a:lnTo>
                    <a:lnTo>
                      <a:pt x="21201" y="977"/>
                    </a:lnTo>
                    <a:lnTo>
                      <a:pt x="20517" y="879"/>
                    </a:lnTo>
                    <a:lnTo>
                      <a:pt x="20614" y="195"/>
                    </a:lnTo>
                    <a:lnTo>
                      <a:pt x="19442" y="195"/>
                    </a:lnTo>
                    <a:lnTo>
                      <a:pt x="19247" y="781"/>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516" name="map0-fr-breBox">
                <a:extLst>
                  <a:ext uri="{FF2B5EF4-FFF2-40B4-BE49-F238E27FC236}">
                    <a16:creationId xmlns:a16="http://schemas.microsoft.com/office/drawing/2014/main" id="{1F726BF3-5EA9-B74F-B4DE-070B2A482FD5}"/>
                  </a:ext>
                </a:extLst>
              </p:cNvPr>
              <p:cNvSpPr>
                <a:spLocks noChangeArrowheads="1"/>
              </p:cNvSpPr>
              <p:nvPr/>
            </p:nvSpPr>
            <p:spPr bwMode="auto">
              <a:xfrm>
                <a:off x="255460" y="389828"/>
                <a:ext cx="437701" cy="255000"/>
              </a:xfrm>
              <a:custGeom>
                <a:avLst/>
                <a:gdLst/>
                <a:ahLst/>
                <a:cxnLst/>
                <a:rect l="0" t="0" r="0" b="0"/>
                <a:pathLst>
                  <a:path w="43770" h="25500"/>
                </a:pathLst>
              </a:custGeom>
              <a:ln w="1000">
                <a:round/>
                <a:headEnd/>
                <a:tailEnd/>
              </a:ln>
            </p:spPr>
          </p:sp>
          <p:sp>
            <p:nvSpPr>
              <p:cNvPr id="517" name="map0-fr-cor">
                <a:extLst>
                  <a:ext uri="{FF2B5EF4-FFF2-40B4-BE49-F238E27FC236}">
                    <a16:creationId xmlns:a16="http://schemas.microsoft.com/office/drawing/2014/main" id="{22C98812-8BEB-1C42-B5C7-0A0FE86C4CCA}"/>
                  </a:ext>
                </a:extLst>
              </p:cNvPr>
              <p:cNvSpPr>
                <a:spLocks noChangeArrowheads="1"/>
              </p:cNvSpPr>
              <p:nvPr/>
            </p:nvSpPr>
            <p:spPr bwMode="auto">
              <a:xfrm>
                <a:off x="1880230" y="1403966"/>
                <a:ext cx="133851" cy="292126"/>
              </a:xfrm>
              <a:custGeom>
                <a:avLst/>
                <a:gdLst/>
                <a:ahLst/>
                <a:cxnLst/>
                <a:rect l="0" t="0" r="0" b="0"/>
                <a:pathLst>
                  <a:path w="13385" h="29213">
                    <a:moveTo>
                      <a:pt x="10063" y="0"/>
                    </a:moveTo>
                    <a:lnTo>
                      <a:pt x="9183" y="586"/>
                    </a:lnTo>
                    <a:lnTo>
                      <a:pt x="9281" y="1172"/>
                    </a:lnTo>
                    <a:lnTo>
                      <a:pt x="9770" y="1856"/>
                    </a:lnTo>
                    <a:lnTo>
                      <a:pt x="9183" y="2247"/>
                    </a:lnTo>
                    <a:lnTo>
                      <a:pt x="9477" y="2735"/>
                    </a:lnTo>
                    <a:lnTo>
                      <a:pt x="9086" y="3126"/>
                    </a:lnTo>
                    <a:lnTo>
                      <a:pt x="9086" y="3712"/>
                    </a:lnTo>
                    <a:lnTo>
                      <a:pt x="9672" y="4201"/>
                    </a:lnTo>
                    <a:lnTo>
                      <a:pt x="9672" y="5080"/>
                    </a:lnTo>
                    <a:lnTo>
                      <a:pt x="9281" y="5862"/>
                    </a:lnTo>
                    <a:lnTo>
                      <a:pt x="8890" y="6057"/>
                    </a:lnTo>
                    <a:lnTo>
                      <a:pt x="8402" y="5373"/>
                    </a:lnTo>
                    <a:lnTo>
                      <a:pt x="7522" y="5373"/>
                    </a:lnTo>
                    <a:lnTo>
                      <a:pt x="7425" y="5275"/>
                    </a:lnTo>
                    <a:lnTo>
                      <a:pt x="6643" y="5275"/>
                    </a:lnTo>
                    <a:lnTo>
                      <a:pt x="6057" y="5959"/>
                    </a:lnTo>
                    <a:lnTo>
                      <a:pt x="5764" y="6936"/>
                    </a:lnTo>
                    <a:lnTo>
                      <a:pt x="4201" y="7229"/>
                    </a:lnTo>
                    <a:lnTo>
                      <a:pt x="3028" y="8206"/>
                    </a:lnTo>
                    <a:lnTo>
                      <a:pt x="2735" y="8890"/>
                    </a:lnTo>
                    <a:lnTo>
                      <a:pt x="2149" y="8793"/>
                    </a:lnTo>
                    <a:lnTo>
                      <a:pt x="1856" y="8500"/>
                    </a:lnTo>
                    <a:lnTo>
                      <a:pt x="1660" y="9477"/>
                    </a:lnTo>
                    <a:lnTo>
                      <a:pt x="1270" y="9672"/>
                    </a:lnTo>
                    <a:lnTo>
                      <a:pt x="1172" y="10649"/>
                    </a:lnTo>
                    <a:lnTo>
                      <a:pt x="1270" y="11040"/>
                    </a:lnTo>
                    <a:lnTo>
                      <a:pt x="683" y="11528"/>
                    </a:lnTo>
                    <a:lnTo>
                      <a:pt x="488" y="12017"/>
                    </a:lnTo>
                    <a:lnTo>
                      <a:pt x="0" y="12017"/>
                    </a:lnTo>
                    <a:lnTo>
                      <a:pt x="0" y="12701"/>
                    </a:lnTo>
                    <a:lnTo>
                      <a:pt x="1660" y="13775"/>
                    </a:lnTo>
                    <a:lnTo>
                      <a:pt x="1660" y="14166"/>
                    </a:lnTo>
                    <a:lnTo>
                      <a:pt x="1074" y="14362"/>
                    </a:lnTo>
                    <a:lnTo>
                      <a:pt x="97" y="14557"/>
                    </a:lnTo>
                    <a:lnTo>
                      <a:pt x="97" y="14948"/>
                    </a:lnTo>
                    <a:lnTo>
                      <a:pt x="488" y="15339"/>
                    </a:lnTo>
                    <a:lnTo>
                      <a:pt x="586" y="16511"/>
                    </a:lnTo>
                    <a:lnTo>
                      <a:pt x="2344" y="17097"/>
                    </a:lnTo>
                    <a:lnTo>
                      <a:pt x="2735" y="17781"/>
                    </a:lnTo>
                    <a:lnTo>
                      <a:pt x="2442" y="18172"/>
                    </a:lnTo>
                    <a:lnTo>
                      <a:pt x="1954" y="18367"/>
                    </a:lnTo>
                    <a:lnTo>
                      <a:pt x="1660" y="18954"/>
                    </a:lnTo>
                    <a:lnTo>
                      <a:pt x="1270" y="19442"/>
                    </a:lnTo>
                    <a:lnTo>
                      <a:pt x="1465" y="20517"/>
                    </a:lnTo>
                    <a:lnTo>
                      <a:pt x="2344" y="20419"/>
                    </a:lnTo>
                    <a:lnTo>
                      <a:pt x="2540" y="20614"/>
                    </a:lnTo>
                    <a:lnTo>
                      <a:pt x="3419" y="20224"/>
                    </a:lnTo>
                    <a:lnTo>
                      <a:pt x="3614" y="20419"/>
                    </a:lnTo>
                    <a:lnTo>
                      <a:pt x="3224" y="21396"/>
                    </a:lnTo>
                    <a:lnTo>
                      <a:pt x="3614" y="21787"/>
                    </a:lnTo>
                    <a:lnTo>
                      <a:pt x="2931" y="22275"/>
                    </a:lnTo>
                    <a:lnTo>
                      <a:pt x="2442" y="23350"/>
                    </a:lnTo>
                    <a:lnTo>
                      <a:pt x="3810" y="23741"/>
                    </a:lnTo>
                    <a:lnTo>
                      <a:pt x="5666" y="23936"/>
                    </a:lnTo>
                    <a:lnTo>
                      <a:pt x="4885" y="24816"/>
                    </a:lnTo>
                    <a:lnTo>
                      <a:pt x="4298" y="24718"/>
                    </a:lnTo>
                    <a:lnTo>
                      <a:pt x="4298" y="24816"/>
                    </a:lnTo>
                    <a:lnTo>
                      <a:pt x="3810" y="25890"/>
                    </a:lnTo>
                    <a:lnTo>
                      <a:pt x="4494" y="26477"/>
                    </a:lnTo>
                    <a:lnTo>
                      <a:pt x="5568" y="27160"/>
                    </a:lnTo>
                    <a:lnTo>
                      <a:pt x="7522" y="27747"/>
                    </a:lnTo>
                    <a:lnTo>
                      <a:pt x="8695" y="28235"/>
                    </a:lnTo>
                    <a:lnTo>
                      <a:pt x="8304" y="28919"/>
                    </a:lnTo>
                    <a:lnTo>
                      <a:pt x="9281" y="28821"/>
                    </a:lnTo>
                    <a:lnTo>
                      <a:pt x="9477" y="29212"/>
                    </a:lnTo>
                    <a:lnTo>
                      <a:pt x="10454" y="29212"/>
                    </a:lnTo>
                    <a:lnTo>
                      <a:pt x="10747" y="28040"/>
                    </a:lnTo>
                    <a:lnTo>
                      <a:pt x="10063" y="27942"/>
                    </a:lnTo>
                    <a:lnTo>
                      <a:pt x="10942" y="27063"/>
                    </a:lnTo>
                    <a:lnTo>
                      <a:pt x="10649" y="26770"/>
                    </a:lnTo>
                    <a:lnTo>
                      <a:pt x="10747" y="26183"/>
                    </a:lnTo>
                    <a:lnTo>
                      <a:pt x="11821" y="25597"/>
                    </a:lnTo>
                    <a:lnTo>
                      <a:pt x="11821" y="25011"/>
                    </a:lnTo>
                    <a:lnTo>
                      <a:pt x="11137" y="24913"/>
                    </a:lnTo>
                    <a:lnTo>
                      <a:pt x="10649" y="25304"/>
                    </a:lnTo>
                    <a:lnTo>
                      <a:pt x="10649" y="24718"/>
                    </a:lnTo>
                    <a:lnTo>
                      <a:pt x="11626" y="24620"/>
                    </a:lnTo>
                    <a:lnTo>
                      <a:pt x="11919" y="23936"/>
                    </a:lnTo>
                    <a:lnTo>
                      <a:pt x="12114" y="21787"/>
                    </a:lnTo>
                    <a:lnTo>
                      <a:pt x="12017" y="20908"/>
                    </a:lnTo>
                    <a:lnTo>
                      <a:pt x="11919" y="18270"/>
                    </a:lnTo>
                    <a:lnTo>
                      <a:pt x="13385" y="16218"/>
                    </a:lnTo>
                    <a:lnTo>
                      <a:pt x="13385" y="12896"/>
                    </a:lnTo>
                    <a:lnTo>
                      <a:pt x="12798" y="11724"/>
                    </a:lnTo>
                    <a:lnTo>
                      <a:pt x="12505" y="8109"/>
                    </a:lnTo>
                    <a:lnTo>
                      <a:pt x="12212" y="7425"/>
                    </a:lnTo>
                    <a:lnTo>
                      <a:pt x="11431" y="6839"/>
                    </a:lnTo>
                    <a:lnTo>
                      <a:pt x="11235" y="4689"/>
                    </a:lnTo>
                    <a:lnTo>
                      <a:pt x="11626" y="3614"/>
                    </a:lnTo>
                    <a:lnTo>
                      <a:pt x="10844" y="683"/>
                    </a:lnTo>
                    <a:lnTo>
                      <a:pt x="10649" y="293"/>
                    </a:lnTo>
                    <a:lnTo>
                      <a:pt x="10063"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518" name="map0-fr-corBox">
                <a:extLst>
                  <a:ext uri="{FF2B5EF4-FFF2-40B4-BE49-F238E27FC236}">
                    <a16:creationId xmlns:a16="http://schemas.microsoft.com/office/drawing/2014/main" id="{F3579F45-942A-854B-AA8C-B97F2F3C231B}"/>
                  </a:ext>
                </a:extLst>
              </p:cNvPr>
              <p:cNvSpPr>
                <a:spLocks noChangeArrowheads="1"/>
              </p:cNvSpPr>
              <p:nvPr/>
            </p:nvSpPr>
            <p:spPr bwMode="auto">
              <a:xfrm>
                <a:off x="1880230" y="1403966"/>
                <a:ext cx="133851" cy="292126"/>
              </a:xfrm>
              <a:custGeom>
                <a:avLst/>
                <a:gdLst/>
                <a:ahLst/>
                <a:cxnLst/>
                <a:rect l="0" t="0" r="0" b="0"/>
                <a:pathLst>
                  <a:path w="13385" h="29213"/>
                </a:pathLst>
              </a:custGeom>
              <a:ln w="1000">
                <a:round/>
                <a:headEnd/>
                <a:tailEnd/>
              </a:ln>
            </p:spPr>
          </p:sp>
          <p:sp>
            <p:nvSpPr>
              <p:cNvPr id="519" name="map0-fr-cvl">
                <a:extLst>
                  <a:ext uri="{FF2B5EF4-FFF2-40B4-BE49-F238E27FC236}">
                    <a16:creationId xmlns:a16="http://schemas.microsoft.com/office/drawing/2014/main" id="{F5B86383-049F-A040-9E34-6A7B81F42120}"/>
                  </a:ext>
                </a:extLst>
              </p:cNvPr>
              <p:cNvSpPr>
                <a:spLocks noChangeArrowheads="1"/>
              </p:cNvSpPr>
              <p:nvPr/>
            </p:nvSpPr>
            <p:spPr bwMode="auto">
              <a:xfrm>
                <a:off x="815287" y="380547"/>
                <a:ext cx="364425" cy="455287"/>
              </a:xfrm>
              <a:custGeom>
                <a:avLst/>
                <a:gdLst/>
                <a:ahLst/>
                <a:cxnLst/>
                <a:rect l="0" t="0" r="0" b="0"/>
                <a:pathLst>
                  <a:path w="36443" h="45529">
                    <a:moveTo>
                      <a:pt x="17488" y="0"/>
                    </a:moveTo>
                    <a:lnTo>
                      <a:pt x="17488" y="0"/>
                    </a:lnTo>
                    <a:close/>
                    <a:moveTo>
                      <a:pt x="17488" y="0"/>
                    </a:moveTo>
                    <a:lnTo>
                      <a:pt x="17195" y="293"/>
                    </a:lnTo>
                    <a:lnTo>
                      <a:pt x="17195" y="1270"/>
                    </a:lnTo>
                    <a:lnTo>
                      <a:pt x="15925" y="1856"/>
                    </a:lnTo>
                    <a:lnTo>
                      <a:pt x="15925" y="2735"/>
                    </a:lnTo>
                    <a:lnTo>
                      <a:pt x="15632" y="3126"/>
                    </a:lnTo>
                    <a:lnTo>
                      <a:pt x="14068" y="3126"/>
                    </a:lnTo>
                    <a:lnTo>
                      <a:pt x="13385" y="2931"/>
                    </a:lnTo>
                    <a:lnTo>
                      <a:pt x="11235" y="4005"/>
                    </a:lnTo>
                    <a:lnTo>
                      <a:pt x="10356" y="4005"/>
                    </a:lnTo>
                    <a:lnTo>
                      <a:pt x="9477" y="4787"/>
                    </a:lnTo>
                    <a:lnTo>
                      <a:pt x="9672" y="4982"/>
                    </a:lnTo>
                    <a:lnTo>
                      <a:pt x="9672" y="5959"/>
                    </a:lnTo>
                    <a:lnTo>
                      <a:pt x="11040" y="7034"/>
                    </a:lnTo>
                    <a:lnTo>
                      <a:pt x="11137" y="9281"/>
                    </a:lnTo>
                    <a:lnTo>
                      <a:pt x="10551" y="10063"/>
                    </a:lnTo>
                    <a:lnTo>
                      <a:pt x="9574" y="10258"/>
                    </a:lnTo>
                    <a:lnTo>
                      <a:pt x="8695" y="10747"/>
                    </a:lnTo>
                    <a:lnTo>
                      <a:pt x="8793" y="11235"/>
                    </a:lnTo>
                    <a:lnTo>
                      <a:pt x="9281" y="11821"/>
                    </a:lnTo>
                    <a:lnTo>
                      <a:pt x="9281" y="13189"/>
                    </a:lnTo>
                    <a:lnTo>
                      <a:pt x="10160" y="13775"/>
                    </a:lnTo>
                    <a:lnTo>
                      <a:pt x="9477" y="14752"/>
                    </a:lnTo>
                    <a:lnTo>
                      <a:pt x="8988" y="15534"/>
                    </a:lnTo>
                    <a:lnTo>
                      <a:pt x="9672" y="16120"/>
                    </a:lnTo>
                    <a:lnTo>
                      <a:pt x="9574" y="17390"/>
                    </a:lnTo>
                    <a:lnTo>
                      <a:pt x="9379" y="18270"/>
                    </a:lnTo>
                    <a:lnTo>
                      <a:pt x="8695" y="18270"/>
                    </a:lnTo>
                    <a:lnTo>
                      <a:pt x="8695" y="19344"/>
                    </a:lnTo>
                    <a:lnTo>
                      <a:pt x="7913" y="20419"/>
                    </a:lnTo>
                    <a:lnTo>
                      <a:pt x="7034" y="20810"/>
                    </a:lnTo>
                    <a:lnTo>
                      <a:pt x="6545" y="21298"/>
                    </a:lnTo>
                    <a:lnTo>
                      <a:pt x="6839" y="22080"/>
                    </a:lnTo>
                    <a:lnTo>
                      <a:pt x="5080" y="22568"/>
                    </a:lnTo>
                    <a:lnTo>
                      <a:pt x="4689" y="23155"/>
                    </a:lnTo>
                    <a:lnTo>
                      <a:pt x="4005" y="22666"/>
                    </a:lnTo>
                    <a:lnTo>
                      <a:pt x="4298" y="23839"/>
                    </a:lnTo>
                    <a:lnTo>
                      <a:pt x="3712" y="23839"/>
                    </a:lnTo>
                    <a:lnTo>
                      <a:pt x="2442" y="23057"/>
                    </a:lnTo>
                    <a:lnTo>
                      <a:pt x="1856" y="24229"/>
                    </a:lnTo>
                    <a:lnTo>
                      <a:pt x="2149" y="24620"/>
                    </a:lnTo>
                    <a:lnTo>
                      <a:pt x="2149" y="24913"/>
                    </a:lnTo>
                    <a:lnTo>
                      <a:pt x="1563" y="25695"/>
                    </a:lnTo>
                    <a:lnTo>
                      <a:pt x="1660" y="27063"/>
                    </a:lnTo>
                    <a:lnTo>
                      <a:pt x="683" y="28235"/>
                    </a:lnTo>
                    <a:lnTo>
                      <a:pt x="0" y="30678"/>
                    </a:lnTo>
                    <a:lnTo>
                      <a:pt x="293" y="31655"/>
                    </a:lnTo>
                    <a:lnTo>
                      <a:pt x="1465" y="31850"/>
                    </a:lnTo>
                    <a:lnTo>
                      <a:pt x="1465" y="32534"/>
                    </a:lnTo>
                    <a:lnTo>
                      <a:pt x="2833" y="33022"/>
                    </a:lnTo>
                    <a:lnTo>
                      <a:pt x="2833" y="34879"/>
                    </a:lnTo>
                    <a:lnTo>
                      <a:pt x="4591" y="34879"/>
                    </a:lnTo>
                    <a:lnTo>
                      <a:pt x="6155" y="34488"/>
                    </a:lnTo>
                    <a:lnTo>
                      <a:pt x="6057" y="33804"/>
                    </a:lnTo>
                    <a:lnTo>
                      <a:pt x="6545" y="33511"/>
                    </a:lnTo>
                    <a:lnTo>
                      <a:pt x="7034" y="34195"/>
                    </a:lnTo>
                    <a:lnTo>
                      <a:pt x="7425" y="34390"/>
                    </a:lnTo>
                    <a:lnTo>
                      <a:pt x="7816" y="35856"/>
                    </a:lnTo>
                    <a:lnTo>
                      <a:pt x="8793" y="36931"/>
                    </a:lnTo>
                    <a:lnTo>
                      <a:pt x="8988" y="37810"/>
                    </a:lnTo>
                    <a:lnTo>
                      <a:pt x="10063" y="38885"/>
                    </a:lnTo>
                    <a:lnTo>
                      <a:pt x="10063" y="39959"/>
                    </a:lnTo>
                    <a:lnTo>
                      <a:pt x="9867" y="40741"/>
                    </a:lnTo>
                    <a:lnTo>
                      <a:pt x="11528" y="42206"/>
                    </a:lnTo>
                    <a:lnTo>
                      <a:pt x="12505" y="42304"/>
                    </a:lnTo>
                    <a:lnTo>
                      <a:pt x="12896" y="43574"/>
                    </a:lnTo>
                    <a:lnTo>
                      <a:pt x="13482" y="43965"/>
                    </a:lnTo>
                    <a:lnTo>
                      <a:pt x="13385" y="44844"/>
                    </a:lnTo>
                    <a:lnTo>
                      <a:pt x="12896" y="44942"/>
                    </a:lnTo>
                    <a:lnTo>
                      <a:pt x="14557" y="45137"/>
                    </a:lnTo>
                    <a:lnTo>
                      <a:pt x="15143" y="44551"/>
                    </a:lnTo>
                    <a:lnTo>
                      <a:pt x="16120" y="45528"/>
                    </a:lnTo>
                    <a:lnTo>
                      <a:pt x="17293" y="44160"/>
                    </a:lnTo>
                    <a:lnTo>
                      <a:pt x="17879" y="44454"/>
                    </a:lnTo>
                    <a:lnTo>
                      <a:pt x="18563" y="44454"/>
                    </a:lnTo>
                    <a:lnTo>
                      <a:pt x="18758" y="44551"/>
                    </a:lnTo>
                    <a:lnTo>
                      <a:pt x="19931" y="44649"/>
                    </a:lnTo>
                    <a:lnTo>
                      <a:pt x="20224" y="43672"/>
                    </a:lnTo>
                    <a:lnTo>
                      <a:pt x="23252" y="44063"/>
                    </a:lnTo>
                    <a:lnTo>
                      <a:pt x="24425" y="44258"/>
                    </a:lnTo>
                    <a:lnTo>
                      <a:pt x="24913" y="44258"/>
                    </a:lnTo>
                    <a:lnTo>
                      <a:pt x="26379" y="44063"/>
                    </a:lnTo>
                    <a:lnTo>
                      <a:pt x="26672" y="43477"/>
                    </a:lnTo>
                    <a:lnTo>
                      <a:pt x="27454" y="42597"/>
                    </a:lnTo>
                    <a:lnTo>
                      <a:pt x="28919" y="42304"/>
                    </a:lnTo>
                    <a:lnTo>
                      <a:pt x="29701" y="42500"/>
                    </a:lnTo>
                    <a:lnTo>
                      <a:pt x="30580" y="41816"/>
                    </a:lnTo>
                    <a:lnTo>
                      <a:pt x="30482" y="41327"/>
                    </a:lnTo>
                    <a:lnTo>
                      <a:pt x="30189" y="41132"/>
                    </a:lnTo>
                    <a:lnTo>
                      <a:pt x="30189" y="40155"/>
                    </a:lnTo>
                    <a:lnTo>
                      <a:pt x="31850" y="38494"/>
                    </a:lnTo>
                    <a:lnTo>
                      <a:pt x="32436" y="39178"/>
                    </a:lnTo>
                    <a:lnTo>
                      <a:pt x="32925" y="38689"/>
                    </a:lnTo>
                    <a:lnTo>
                      <a:pt x="33413" y="38591"/>
                    </a:lnTo>
                    <a:lnTo>
                      <a:pt x="34293" y="37517"/>
                    </a:lnTo>
                    <a:lnTo>
                      <a:pt x="35660" y="37614"/>
                    </a:lnTo>
                    <a:lnTo>
                      <a:pt x="35660" y="38005"/>
                    </a:lnTo>
                    <a:lnTo>
                      <a:pt x="36149" y="36442"/>
                    </a:lnTo>
                    <a:lnTo>
                      <a:pt x="35856" y="35954"/>
                    </a:lnTo>
                    <a:lnTo>
                      <a:pt x="35954" y="35172"/>
                    </a:lnTo>
                    <a:lnTo>
                      <a:pt x="36051" y="33609"/>
                    </a:lnTo>
                    <a:lnTo>
                      <a:pt x="35367" y="32925"/>
                    </a:lnTo>
                    <a:lnTo>
                      <a:pt x="35563" y="31459"/>
                    </a:lnTo>
                    <a:lnTo>
                      <a:pt x="34977" y="30189"/>
                    </a:lnTo>
                    <a:lnTo>
                      <a:pt x="34879" y="29408"/>
                    </a:lnTo>
                    <a:lnTo>
                      <a:pt x="33804" y="28528"/>
                    </a:lnTo>
                    <a:lnTo>
                      <a:pt x="33609" y="27844"/>
                    </a:lnTo>
                    <a:lnTo>
                      <a:pt x="34195" y="27063"/>
                    </a:lnTo>
                    <a:lnTo>
                      <a:pt x="34195" y="25890"/>
                    </a:lnTo>
                    <a:lnTo>
                      <a:pt x="33413" y="25011"/>
                    </a:lnTo>
                    <a:lnTo>
                      <a:pt x="33413" y="24522"/>
                    </a:lnTo>
                    <a:lnTo>
                      <a:pt x="34586" y="24132"/>
                    </a:lnTo>
                    <a:lnTo>
                      <a:pt x="34195" y="22471"/>
                    </a:lnTo>
                    <a:lnTo>
                      <a:pt x="33413" y="21396"/>
                    </a:lnTo>
                    <a:lnTo>
                      <a:pt x="33218" y="20712"/>
                    </a:lnTo>
                    <a:lnTo>
                      <a:pt x="34488" y="20712"/>
                    </a:lnTo>
                    <a:lnTo>
                      <a:pt x="35367" y="20126"/>
                    </a:lnTo>
                    <a:lnTo>
                      <a:pt x="35367" y="19247"/>
                    </a:lnTo>
                    <a:lnTo>
                      <a:pt x="34879" y="18660"/>
                    </a:lnTo>
                    <a:lnTo>
                      <a:pt x="36442" y="17293"/>
                    </a:lnTo>
                    <a:lnTo>
                      <a:pt x="36442" y="16218"/>
                    </a:lnTo>
                    <a:lnTo>
                      <a:pt x="35660" y="15436"/>
                    </a:lnTo>
                    <a:lnTo>
                      <a:pt x="35367" y="14459"/>
                    </a:lnTo>
                    <a:lnTo>
                      <a:pt x="34293" y="13385"/>
                    </a:lnTo>
                    <a:lnTo>
                      <a:pt x="32827" y="14264"/>
                    </a:lnTo>
                    <a:lnTo>
                      <a:pt x="32632" y="13775"/>
                    </a:lnTo>
                    <a:lnTo>
                      <a:pt x="31948" y="13678"/>
                    </a:lnTo>
                    <a:lnTo>
                      <a:pt x="31850" y="14166"/>
                    </a:lnTo>
                    <a:lnTo>
                      <a:pt x="31264" y="14362"/>
                    </a:lnTo>
                    <a:lnTo>
                      <a:pt x="29603" y="14264"/>
                    </a:lnTo>
                    <a:lnTo>
                      <a:pt x="28919" y="14655"/>
                    </a:lnTo>
                    <a:lnTo>
                      <a:pt x="28431" y="14166"/>
                    </a:lnTo>
                    <a:lnTo>
                      <a:pt x="29310" y="13482"/>
                    </a:lnTo>
                    <a:lnTo>
                      <a:pt x="29310" y="12505"/>
                    </a:lnTo>
                    <a:lnTo>
                      <a:pt x="28626" y="12114"/>
                    </a:lnTo>
                    <a:lnTo>
                      <a:pt x="27942" y="11235"/>
                    </a:lnTo>
                    <a:lnTo>
                      <a:pt x="26379" y="11137"/>
                    </a:lnTo>
                    <a:lnTo>
                      <a:pt x="25695" y="10551"/>
                    </a:lnTo>
                    <a:lnTo>
                      <a:pt x="24913" y="11333"/>
                    </a:lnTo>
                    <a:lnTo>
                      <a:pt x="23155" y="11431"/>
                    </a:lnTo>
                    <a:lnTo>
                      <a:pt x="22959" y="11528"/>
                    </a:lnTo>
                    <a:lnTo>
                      <a:pt x="22862" y="9867"/>
                    </a:lnTo>
                    <a:lnTo>
                      <a:pt x="22666" y="8890"/>
                    </a:lnTo>
                    <a:lnTo>
                      <a:pt x="21396" y="8695"/>
                    </a:lnTo>
                    <a:lnTo>
                      <a:pt x="20810" y="8011"/>
                    </a:lnTo>
                    <a:lnTo>
                      <a:pt x="20614" y="6643"/>
                    </a:lnTo>
                    <a:lnTo>
                      <a:pt x="19931" y="6545"/>
                    </a:lnTo>
                    <a:lnTo>
                      <a:pt x="19735" y="5862"/>
                    </a:lnTo>
                    <a:lnTo>
                      <a:pt x="18954" y="5275"/>
                    </a:lnTo>
                    <a:lnTo>
                      <a:pt x="18465" y="4298"/>
                    </a:lnTo>
                    <a:lnTo>
                      <a:pt x="18954" y="3517"/>
                    </a:lnTo>
                    <a:lnTo>
                      <a:pt x="18465" y="3028"/>
                    </a:lnTo>
                    <a:lnTo>
                      <a:pt x="18465" y="2442"/>
                    </a:lnTo>
                    <a:lnTo>
                      <a:pt x="18758" y="1758"/>
                    </a:lnTo>
                    <a:lnTo>
                      <a:pt x="18270" y="1367"/>
                    </a:lnTo>
                    <a:lnTo>
                      <a:pt x="18074" y="586"/>
                    </a:lnTo>
                    <a:close/>
                    <a:moveTo>
                      <a:pt x="6741" y="21787"/>
                    </a:moveTo>
                    <a:lnTo>
                      <a:pt x="6741" y="2178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520" name="map0-fr-cvlBox">
                <a:extLst>
                  <a:ext uri="{FF2B5EF4-FFF2-40B4-BE49-F238E27FC236}">
                    <a16:creationId xmlns:a16="http://schemas.microsoft.com/office/drawing/2014/main" id="{43FE877A-63F2-B04D-8BB0-CB6CC30FADA7}"/>
                  </a:ext>
                </a:extLst>
              </p:cNvPr>
              <p:cNvSpPr>
                <a:spLocks noChangeArrowheads="1"/>
              </p:cNvSpPr>
              <p:nvPr/>
            </p:nvSpPr>
            <p:spPr bwMode="auto">
              <a:xfrm>
                <a:off x="815287" y="398621"/>
                <a:ext cx="364425" cy="455287"/>
              </a:xfrm>
              <a:custGeom>
                <a:avLst/>
                <a:gdLst/>
                <a:ahLst/>
                <a:cxnLst/>
                <a:rect l="0" t="0" r="0" b="0"/>
                <a:pathLst>
                  <a:path w="36443" h="45529"/>
                </a:pathLst>
              </a:custGeom>
              <a:ln w="1000">
                <a:round/>
                <a:headEnd/>
                <a:tailEnd/>
              </a:ln>
            </p:spPr>
          </p:sp>
          <p:sp>
            <p:nvSpPr>
              <p:cNvPr id="521" name="map0-fr-ges">
                <a:extLst>
                  <a:ext uri="{FF2B5EF4-FFF2-40B4-BE49-F238E27FC236}">
                    <a16:creationId xmlns:a16="http://schemas.microsoft.com/office/drawing/2014/main" id="{5F632474-FED2-274F-8835-3AA941C7B1D5}"/>
                  </a:ext>
                </a:extLst>
              </p:cNvPr>
              <p:cNvSpPr>
                <a:spLocks noChangeArrowheads="1"/>
              </p:cNvSpPr>
              <p:nvPr/>
            </p:nvSpPr>
            <p:spPr bwMode="auto">
              <a:xfrm>
                <a:off x="1210000" y="164628"/>
                <a:ext cx="555920" cy="464080"/>
              </a:xfrm>
              <a:custGeom>
                <a:avLst/>
                <a:gdLst/>
                <a:ahLst/>
                <a:cxnLst/>
                <a:rect l="0" t="0" r="0" b="0"/>
                <a:pathLst>
                  <a:path w="55592" h="46408">
                    <a:moveTo>
                      <a:pt x="15143" y="0"/>
                    </a:moveTo>
                    <a:lnTo>
                      <a:pt x="14557" y="879"/>
                    </a:lnTo>
                    <a:lnTo>
                      <a:pt x="13971" y="1367"/>
                    </a:lnTo>
                    <a:lnTo>
                      <a:pt x="13971" y="1954"/>
                    </a:lnTo>
                    <a:lnTo>
                      <a:pt x="13971" y="2637"/>
                    </a:lnTo>
                    <a:lnTo>
                      <a:pt x="13287" y="3126"/>
                    </a:lnTo>
                    <a:lnTo>
                      <a:pt x="11919" y="3614"/>
                    </a:lnTo>
                    <a:lnTo>
                      <a:pt x="11235" y="3908"/>
                    </a:lnTo>
                    <a:lnTo>
                      <a:pt x="10356" y="3224"/>
                    </a:lnTo>
                    <a:lnTo>
                      <a:pt x="9281" y="3224"/>
                    </a:lnTo>
                    <a:lnTo>
                      <a:pt x="9086" y="4298"/>
                    </a:lnTo>
                    <a:lnTo>
                      <a:pt x="9574" y="5275"/>
                    </a:lnTo>
                    <a:lnTo>
                      <a:pt x="9086" y="5764"/>
                    </a:lnTo>
                    <a:lnTo>
                      <a:pt x="8988" y="6741"/>
                    </a:lnTo>
                    <a:lnTo>
                      <a:pt x="9281" y="7132"/>
                    </a:lnTo>
                    <a:lnTo>
                      <a:pt x="8988" y="7913"/>
                    </a:lnTo>
                    <a:lnTo>
                      <a:pt x="8206" y="8402"/>
                    </a:lnTo>
                    <a:lnTo>
                      <a:pt x="8206" y="9183"/>
                    </a:lnTo>
                    <a:lnTo>
                      <a:pt x="7034" y="9379"/>
                    </a:lnTo>
                    <a:lnTo>
                      <a:pt x="6839" y="9867"/>
                    </a:lnTo>
                    <a:lnTo>
                      <a:pt x="7620" y="10258"/>
                    </a:lnTo>
                    <a:lnTo>
                      <a:pt x="7425" y="11137"/>
                    </a:lnTo>
                    <a:lnTo>
                      <a:pt x="7132" y="11821"/>
                    </a:lnTo>
                    <a:lnTo>
                      <a:pt x="7229" y="13385"/>
                    </a:lnTo>
                    <a:lnTo>
                      <a:pt x="7229" y="13873"/>
                    </a:lnTo>
                    <a:lnTo>
                      <a:pt x="6839" y="14068"/>
                    </a:lnTo>
                    <a:lnTo>
                      <a:pt x="5862" y="13385"/>
                    </a:lnTo>
                    <a:lnTo>
                      <a:pt x="5080" y="13678"/>
                    </a:lnTo>
                    <a:lnTo>
                      <a:pt x="5178" y="14264"/>
                    </a:lnTo>
                    <a:lnTo>
                      <a:pt x="3908" y="14264"/>
                    </a:lnTo>
                    <a:lnTo>
                      <a:pt x="2735" y="15143"/>
                    </a:lnTo>
                    <a:lnTo>
                      <a:pt x="2735" y="16706"/>
                    </a:lnTo>
                    <a:lnTo>
                      <a:pt x="3614" y="17293"/>
                    </a:lnTo>
                    <a:lnTo>
                      <a:pt x="3810" y="17781"/>
                    </a:lnTo>
                    <a:lnTo>
                      <a:pt x="2442" y="17977"/>
                    </a:lnTo>
                    <a:lnTo>
                      <a:pt x="2344" y="18465"/>
                    </a:lnTo>
                    <a:lnTo>
                      <a:pt x="2833" y="18856"/>
                    </a:lnTo>
                    <a:lnTo>
                      <a:pt x="2637" y="19149"/>
                    </a:lnTo>
                    <a:lnTo>
                      <a:pt x="2051" y="19442"/>
                    </a:lnTo>
                    <a:lnTo>
                      <a:pt x="2149" y="19833"/>
                    </a:lnTo>
                    <a:lnTo>
                      <a:pt x="2931" y="19833"/>
                    </a:lnTo>
                    <a:lnTo>
                      <a:pt x="3224" y="20224"/>
                    </a:lnTo>
                    <a:lnTo>
                      <a:pt x="2735" y="20614"/>
                    </a:lnTo>
                    <a:lnTo>
                      <a:pt x="2247" y="21885"/>
                    </a:lnTo>
                    <a:lnTo>
                      <a:pt x="1367" y="22275"/>
                    </a:lnTo>
                    <a:lnTo>
                      <a:pt x="977" y="22959"/>
                    </a:lnTo>
                    <a:lnTo>
                      <a:pt x="781" y="23350"/>
                    </a:lnTo>
                    <a:lnTo>
                      <a:pt x="781" y="23643"/>
                    </a:lnTo>
                    <a:lnTo>
                      <a:pt x="293" y="24034"/>
                    </a:lnTo>
                    <a:lnTo>
                      <a:pt x="195" y="24816"/>
                    </a:lnTo>
                    <a:lnTo>
                      <a:pt x="683" y="25109"/>
                    </a:lnTo>
                    <a:lnTo>
                      <a:pt x="977" y="25988"/>
                    </a:lnTo>
                    <a:lnTo>
                      <a:pt x="586" y="26574"/>
                    </a:lnTo>
                    <a:lnTo>
                      <a:pt x="879" y="26965"/>
                    </a:lnTo>
                    <a:lnTo>
                      <a:pt x="1660" y="26965"/>
                    </a:lnTo>
                    <a:lnTo>
                      <a:pt x="1660" y="27258"/>
                    </a:lnTo>
                    <a:lnTo>
                      <a:pt x="1954" y="27160"/>
                    </a:lnTo>
                    <a:lnTo>
                      <a:pt x="1758" y="27258"/>
                    </a:lnTo>
                    <a:lnTo>
                      <a:pt x="1758" y="27454"/>
                    </a:lnTo>
                    <a:lnTo>
                      <a:pt x="879" y="27747"/>
                    </a:lnTo>
                    <a:lnTo>
                      <a:pt x="879" y="28528"/>
                    </a:lnTo>
                    <a:lnTo>
                      <a:pt x="390" y="29017"/>
                    </a:lnTo>
                    <a:lnTo>
                      <a:pt x="0" y="31264"/>
                    </a:lnTo>
                    <a:lnTo>
                      <a:pt x="390" y="31557"/>
                    </a:lnTo>
                    <a:lnTo>
                      <a:pt x="1172" y="31557"/>
                    </a:lnTo>
                    <a:lnTo>
                      <a:pt x="2637" y="33218"/>
                    </a:lnTo>
                    <a:lnTo>
                      <a:pt x="2540" y="34879"/>
                    </a:lnTo>
                    <a:lnTo>
                      <a:pt x="3614" y="35660"/>
                    </a:lnTo>
                    <a:lnTo>
                      <a:pt x="4201" y="35270"/>
                    </a:lnTo>
                    <a:lnTo>
                      <a:pt x="5178" y="36344"/>
                    </a:lnTo>
                    <a:lnTo>
                      <a:pt x="5275" y="37517"/>
                    </a:lnTo>
                    <a:lnTo>
                      <a:pt x="6252" y="38982"/>
                    </a:lnTo>
                    <a:lnTo>
                      <a:pt x="8695" y="39178"/>
                    </a:lnTo>
                    <a:lnTo>
                      <a:pt x="9867" y="38591"/>
                    </a:lnTo>
                    <a:lnTo>
                      <a:pt x="10160" y="39178"/>
                    </a:lnTo>
                    <a:lnTo>
                      <a:pt x="10649" y="39275"/>
                    </a:lnTo>
                    <a:lnTo>
                      <a:pt x="10942" y="38591"/>
                    </a:lnTo>
                    <a:lnTo>
                      <a:pt x="12896" y="38591"/>
                    </a:lnTo>
                    <a:lnTo>
                      <a:pt x="13678" y="38103"/>
                    </a:lnTo>
                    <a:lnTo>
                      <a:pt x="13775" y="37321"/>
                    </a:lnTo>
                    <a:lnTo>
                      <a:pt x="15534" y="37321"/>
                    </a:lnTo>
                    <a:lnTo>
                      <a:pt x="15827" y="37517"/>
                    </a:lnTo>
                    <a:lnTo>
                      <a:pt x="16511" y="37908"/>
                    </a:lnTo>
                    <a:lnTo>
                      <a:pt x="17586" y="38982"/>
                    </a:lnTo>
                    <a:lnTo>
                      <a:pt x="18954" y="40936"/>
                    </a:lnTo>
                    <a:lnTo>
                      <a:pt x="18172" y="41718"/>
                    </a:lnTo>
                    <a:lnTo>
                      <a:pt x="18758" y="42109"/>
                    </a:lnTo>
                    <a:lnTo>
                      <a:pt x="18758" y="43086"/>
                    </a:lnTo>
                    <a:lnTo>
                      <a:pt x="19735" y="43086"/>
                    </a:lnTo>
                    <a:lnTo>
                      <a:pt x="20028" y="43574"/>
                    </a:lnTo>
                    <a:lnTo>
                      <a:pt x="20712" y="43574"/>
                    </a:lnTo>
                    <a:lnTo>
                      <a:pt x="21298" y="43281"/>
                    </a:lnTo>
                    <a:lnTo>
                      <a:pt x="22373" y="44844"/>
                    </a:lnTo>
                    <a:lnTo>
                      <a:pt x="23643" y="44454"/>
                    </a:lnTo>
                    <a:lnTo>
                      <a:pt x="23936" y="43867"/>
                    </a:lnTo>
                    <a:lnTo>
                      <a:pt x="23936" y="43281"/>
                    </a:lnTo>
                    <a:lnTo>
                      <a:pt x="24816" y="42890"/>
                    </a:lnTo>
                    <a:lnTo>
                      <a:pt x="25793" y="43281"/>
                    </a:lnTo>
                    <a:lnTo>
                      <a:pt x="26672" y="42890"/>
                    </a:lnTo>
                    <a:lnTo>
                      <a:pt x="27258" y="42890"/>
                    </a:lnTo>
                    <a:lnTo>
                      <a:pt x="27356" y="41718"/>
                    </a:lnTo>
                    <a:lnTo>
                      <a:pt x="27747" y="41327"/>
                    </a:lnTo>
                    <a:lnTo>
                      <a:pt x="27160" y="41327"/>
                    </a:lnTo>
                    <a:lnTo>
                      <a:pt x="27063" y="40545"/>
                    </a:lnTo>
                    <a:lnTo>
                      <a:pt x="27942" y="40448"/>
                    </a:lnTo>
                    <a:lnTo>
                      <a:pt x="27942" y="39959"/>
                    </a:lnTo>
                    <a:lnTo>
                      <a:pt x="28821" y="39959"/>
                    </a:lnTo>
                    <a:lnTo>
                      <a:pt x="28821" y="39178"/>
                    </a:lnTo>
                    <a:lnTo>
                      <a:pt x="29505" y="38885"/>
                    </a:lnTo>
                    <a:lnTo>
                      <a:pt x="29310" y="38396"/>
                    </a:lnTo>
                    <a:lnTo>
                      <a:pt x="29505" y="38298"/>
                    </a:lnTo>
                    <a:lnTo>
                      <a:pt x="29896" y="38103"/>
                    </a:lnTo>
                    <a:lnTo>
                      <a:pt x="29603" y="37712"/>
                    </a:lnTo>
                    <a:lnTo>
                      <a:pt x="29994" y="37517"/>
                    </a:lnTo>
                    <a:lnTo>
                      <a:pt x="30385" y="38005"/>
                    </a:lnTo>
                    <a:lnTo>
                      <a:pt x="30971" y="37614"/>
                    </a:lnTo>
                    <a:lnTo>
                      <a:pt x="31166" y="37028"/>
                    </a:lnTo>
                    <a:lnTo>
                      <a:pt x="32339" y="36833"/>
                    </a:lnTo>
                    <a:lnTo>
                      <a:pt x="32632" y="37028"/>
                    </a:lnTo>
                    <a:lnTo>
                      <a:pt x="32534" y="37712"/>
                    </a:lnTo>
                    <a:lnTo>
                      <a:pt x="33316" y="38298"/>
                    </a:lnTo>
                    <a:lnTo>
                      <a:pt x="33804" y="38201"/>
                    </a:lnTo>
                    <a:lnTo>
                      <a:pt x="34390" y="37810"/>
                    </a:lnTo>
                    <a:lnTo>
                      <a:pt x="35660" y="37810"/>
                    </a:lnTo>
                    <a:lnTo>
                      <a:pt x="36540" y="38787"/>
                    </a:lnTo>
                    <a:lnTo>
                      <a:pt x="36833" y="38787"/>
                    </a:lnTo>
                    <a:lnTo>
                      <a:pt x="37321" y="38591"/>
                    </a:lnTo>
                    <a:lnTo>
                      <a:pt x="37321" y="38201"/>
                    </a:lnTo>
                    <a:lnTo>
                      <a:pt x="37810" y="37908"/>
                    </a:lnTo>
                    <a:lnTo>
                      <a:pt x="38885" y="38885"/>
                    </a:lnTo>
                    <a:lnTo>
                      <a:pt x="40839" y="39959"/>
                    </a:lnTo>
                    <a:lnTo>
                      <a:pt x="41132" y="40448"/>
                    </a:lnTo>
                    <a:lnTo>
                      <a:pt x="42109" y="40448"/>
                    </a:lnTo>
                    <a:lnTo>
                      <a:pt x="43183" y="41327"/>
                    </a:lnTo>
                    <a:lnTo>
                      <a:pt x="43379" y="41718"/>
                    </a:lnTo>
                    <a:lnTo>
                      <a:pt x="43281" y="42402"/>
                    </a:lnTo>
                    <a:lnTo>
                      <a:pt x="42988" y="42988"/>
                    </a:lnTo>
                    <a:lnTo>
                      <a:pt x="43086" y="43770"/>
                    </a:lnTo>
                    <a:lnTo>
                      <a:pt x="43965" y="43574"/>
                    </a:lnTo>
                    <a:lnTo>
                      <a:pt x="44454" y="45528"/>
                    </a:lnTo>
                    <a:lnTo>
                      <a:pt x="45137" y="45431"/>
                    </a:lnTo>
                    <a:lnTo>
                      <a:pt x="45040" y="46114"/>
                    </a:lnTo>
                    <a:lnTo>
                      <a:pt x="45431" y="46408"/>
                    </a:lnTo>
                    <a:lnTo>
                      <a:pt x="47678" y="46408"/>
                    </a:lnTo>
                    <a:lnTo>
                      <a:pt x="48752" y="45528"/>
                    </a:lnTo>
                    <a:lnTo>
                      <a:pt x="48850" y="44160"/>
                    </a:lnTo>
                    <a:lnTo>
                      <a:pt x="49436" y="43379"/>
                    </a:lnTo>
                    <a:lnTo>
                      <a:pt x="48655" y="42500"/>
                    </a:lnTo>
                    <a:lnTo>
                      <a:pt x="48264" y="41522"/>
                    </a:lnTo>
                    <a:lnTo>
                      <a:pt x="48752" y="40839"/>
                    </a:lnTo>
                    <a:lnTo>
                      <a:pt x="48752" y="39373"/>
                    </a:lnTo>
                    <a:lnTo>
                      <a:pt x="49045" y="38591"/>
                    </a:lnTo>
                    <a:lnTo>
                      <a:pt x="49045" y="37419"/>
                    </a:lnTo>
                    <a:lnTo>
                      <a:pt x="49534" y="36637"/>
                    </a:lnTo>
                    <a:lnTo>
                      <a:pt x="48948" y="35856"/>
                    </a:lnTo>
                    <a:lnTo>
                      <a:pt x="48850" y="33902"/>
                    </a:lnTo>
                    <a:lnTo>
                      <a:pt x="50413" y="30775"/>
                    </a:lnTo>
                    <a:lnTo>
                      <a:pt x="50316" y="29114"/>
                    </a:lnTo>
                    <a:lnTo>
                      <a:pt x="51000" y="26770"/>
                    </a:lnTo>
                    <a:lnTo>
                      <a:pt x="51195" y="24718"/>
                    </a:lnTo>
                    <a:lnTo>
                      <a:pt x="52758" y="23545"/>
                    </a:lnTo>
                    <a:lnTo>
                      <a:pt x="52758" y="22862"/>
                    </a:lnTo>
                    <a:lnTo>
                      <a:pt x="53344" y="21982"/>
                    </a:lnTo>
                    <a:lnTo>
                      <a:pt x="53833" y="21982"/>
                    </a:lnTo>
                    <a:lnTo>
                      <a:pt x="54321" y="21494"/>
                    </a:lnTo>
                    <a:lnTo>
                      <a:pt x="54224" y="20419"/>
                    </a:lnTo>
                    <a:lnTo>
                      <a:pt x="54810" y="19051"/>
                    </a:lnTo>
                    <a:lnTo>
                      <a:pt x="55591" y="18856"/>
                    </a:lnTo>
                    <a:lnTo>
                      <a:pt x="54810" y="18172"/>
                    </a:lnTo>
                    <a:lnTo>
                      <a:pt x="53247" y="17977"/>
                    </a:lnTo>
                    <a:lnTo>
                      <a:pt x="51977" y="17390"/>
                    </a:lnTo>
                    <a:lnTo>
                      <a:pt x="51000" y="17879"/>
                    </a:lnTo>
                    <a:lnTo>
                      <a:pt x="50511" y="17390"/>
                    </a:lnTo>
                    <a:lnTo>
                      <a:pt x="49925" y="17390"/>
                    </a:lnTo>
                    <a:lnTo>
                      <a:pt x="48752" y="17683"/>
                    </a:lnTo>
                    <a:lnTo>
                      <a:pt x="48655" y="17683"/>
                    </a:lnTo>
                    <a:lnTo>
                      <a:pt x="48264" y="17097"/>
                    </a:lnTo>
                    <a:lnTo>
                      <a:pt x="46994" y="16413"/>
                    </a:lnTo>
                    <a:lnTo>
                      <a:pt x="46603" y="15729"/>
                    </a:lnTo>
                    <a:lnTo>
                      <a:pt x="45235" y="15827"/>
                    </a:lnTo>
                    <a:lnTo>
                      <a:pt x="44356" y="16609"/>
                    </a:lnTo>
                    <a:lnTo>
                      <a:pt x="42304" y="16706"/>
                    </a:lnTo>
                    <a:lnTo>
                      <a:pt x="41718" y="16218"/>
                    </a:lnTo>
                    <a:lnTo>
                      <a:pt x="41132" y="15534"/>
                    </a:lnTo>
                    <a:lnTo>
                      <a:pt x="40057" y="15143"/>
                    </a:lnTo>
                    <a:lnTo>
                      <a:pt x="39178" y="15436"/>
                    </a:lnTo>
                    <a:lnTo>
                      <a:pt x="39178" y="16218"/>
                    </a:lnTo>
                    <a:lnTo>
                      <a:pt x="38103" y="16316"/>
                    </a:lnTo>
                    <a:lnTo>
                      <a:pt x="37517" y="15143"/>
                    </a:lnTo>
                    <a:lnTo>
                      <a:pt x="37224" y="15045"/>
                    </a:lnTo>
                    <a:lnTo>
                      <a:pt x="37224" y="14166"/>
                    </a:lnTo>
                    <a:lnTo>
                      <a:pt x="36344" y="13873"/>
                    </a:lnTo>
                    <a:lnTo>
                      <a:pt x="36344" y="12408"/>
                    </a:lnTo>
                    <a:lnTo>
                      <a:pt x="35660" y="11821"/>
                    </a:lnTo>
                    <a:lnTo>
                      <a:pt x="34390" y="11235"/>
                    </a:lnTo>
                    <a:lnTo>
                      <a:pt x="33804" y="11235"/>
                    </a:lnTo>
                    <a:lnTo>
                      <a:pt x="33609" y="11333"/>
                    </a:lnTo>
                    <a:lnTo>
                      <a:pt x="33022" y="11333"/>
                    </a:lnTo>
                    <a:lnTo>
                      <a:pt x="32241" y="10649"/>
                    </a:lnTo>
                    <a:lnTo>
                      <a:pt x="31264" y="10649"/>
                    </a:lnTo>
                    <a:lnTo>
                      <a:pt x="30580" y="11235"/>
                    </a:lnTo>
                    <a:lnTo>
                      <a:pt x="30385" y="11528"/>
                    </a:lnTo>
                    <a:lnTo>
                      <a:pt x="29408" y="11528"/>
                    </a:lnTo>
                    <a:lnTo>
                      <a:pt x="29017" y="11235"/>
                    </a:lnTo>
                    <a:lnTo>
                      <a:pt x="28919" y="11235"/>
                    </a:lnTo>
                    <a:lnTo>
                      <a:pt x="28040" y="11235"/>
                    </a:lnTo>
                    <a:lnTo>
                      <a:pt x="26965" y="9965"/>
                    </a:lnTo>
                    <a:lnTo>
                      <a:pt x="25597" y="9965"/>
                    </a:lnTo>
                    <a:lnTo>
                      <a:pt x="24913" y="10649"/>
                    </a:lnTo>
                    <a:lnTo>
                      <a:pt x="23839" y="10747"/>
                    </a:lnTo>
                    <a:lnTo>
                      <a:pt x="23448" y="11137"/>
                    </a:lnTo>
                    <a:lnTo>
                      <a:pt x="23155" y="11137"/>
                    </a:lnTo>
                    <a:lnTo>
                      <a:pt x="22862" y="9965"/>
                    </a:lnTo>
                    <a:lnTo>
                      <a:pt x="22373" y="9477"/>
                    </a:lnTo>
                    <a:lnTo>
                      <a:pt x="21591" y="9379"/>
                    </a:lnTo>
                    <a:lnTo>
                      <a:pt x="21396" y="8109"/>
                    </a:lnTo>
                    <a:lnTo>
                      <a:pt x="20908" y="7816"/>
                    </a:lnTo>
                    <a:lnTo>
                      <a:pt x="19247" y="7620"/>
                    </a:lnTo>
                    <a:lnTo>
                      <a:pt x="18856" y="6839"/>
                    </a:lnTo>
                    <a:lnTo>
                      <a:pt x="18367" y="6448"/>
                    </a:lnTo>
                    <a:lnTo>
                      <a:pt x="16413" y="6252"/>
                    </a:lnTo>
                    <a:lnTo>
                      <a:pt x="16316" y="4885"/>
                    </a:lnTo>
                    <a:lnTo>
                      <a:pt x="16609" y="4591"/>
                    </a:lnTo>
                    <a:lnTo>
                      <a:pt x="16609" y="4005"/>
                    </a:lnTo>
                    <a:lnTo>
                      <a:pt x="15632" y="3419"/>
                    </a:lnTo>
                    <a:lnTo>
                      <a:pt x="15827" y="2833"/>
                    </a:lnTo>
                    <a:lnTo>
                      <a:pt x="16022" y="2247"/>
                    </a:lnTo>
                    <a:lnTo>
                      <a:pt x="15632" y="1856"/>
                    </a:lnTo>
                    <a:lnTo>
                      <a:pt x="16218" y="1172"/>
                    </a:lnTo>
                    <a:lnTo>
                      <a:pt x="16218" y="97"/>
                    </a:lnTo>
                    <a:lnTo>
                      <a:pt x="16022"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522" name="map0-fr-gesBox">
                <a:extLst>
                  <a:ext uri="{FF2B5EF4-FFF2-40B4-BE49-F238E27FC236}">
                    <a16:creationId xmlns:a16="http://schemas.microsoft.com/office/drawing/2014/main" id="{53952205-F87B-5843-96E6-2A17579FAB73}"/>
                  </a:ext>
                </a:extLst>
              </p:cNvPr>
              <p:cNvSpPr>
                <a:spLocks noChangeArrowheads="1"/>
              </p:cNvSpPr>
              <p:nvPr/>
            </p:nvSpPr>
            <p:spPr bwMode="auto">
              <a:xfrm>
                <a:off x="1210000" y="182701"/>
                <a:ext cx="555920" cy="465057"/>
              </a:xfrm>
              <a:custGeom>
                <a:avLst/>
                <a:gdLst/>
                <a:ahLst/>
                <a:cxnLst/>
                <a:rect l="0" t="0" r="0" b="0"/>
                <a:pathLst>
                  <a:path w="55592" h="46506"/>
                </a:pathLst>
              </a:custGeom>
              <a:ln w="1000">
                <a:round/>
                <a:headEnd/>
                <a:tailEnd/>
              </a:ln>
            </p:spPr>
          </p:sp>
          <p:sp>
            <p:nvSpPr>
              <p:cNvPr id="523" name="map0-fr-gufBox">
                <a:extLst>
                  <a:ext uri="{FF2B5EF4-FFF2-40B4-BE49-F238E27FC236}">
                    <a16:creationId xmlns:a16="http://schemas.microsoft.com/office/drawing/2014/main" id="{1CEBB96B-C66C-E049-9480-6B88EEF77C93}"/>
                  </a:ext>
                </a:extLst>
              </p:cNvPr>
              <p:cNvSpPr>
                <a:spLocks noChangeArrowheads="1"/>
              </p:cNvSpPr>
              <p:nvPr/>
            </p:nvSpPr>
            <p:spPr bwMode="auto">
              <a:xfrm>
                <a:off x="304310" y="1304310"/>
                <a:ext cx="147529" cy="184655"/>
              </a:xfrm>
              <a:custGeom>
                <a:avLst/>
                <a:gdLst/>
                <a:ahLst/>
                <a:cxnLst/>
                <a:rect l="0" t="0" r="0" b="0"/>
                <a:pathLst>
                  <a:path w="14753" h="18466"/>
                </a:pathLst>
              </a:custGeom>
              <a:ln w="1000">
                <a:round/>
                <a:headEnd/>
                <a:tailEnd/>
              </a:ln>
            </p:spPr>
          </p:sp>
          <p:sp>
            <p:nvSpPr>
              <p:cNvPr id="524" name="map0-fr-guaBox">
                <a:extLst>
                  <a:ext uri="{FF2B5EF4-FFF2-40B4-BE49-F238E27FC236}">
                    <a16:creationId xmlns:a16="http://schemas.microsoft.com/office/drawing/2014/main" id="{4A5CD7B4-7BE7-574F-B5EF-A8D70784BB93}"/>
                  </a:ext>
                </a:extLst>
              </p:cNvPr>
              <p:cNvSpPr>
                <a:spLocks noChangeArrowheads="1"/>
              </p:cNvSpPr>
              <p:nvPr/>
            </p:nvSpPr>
            <p:spPr bwMode="auto">
              <a:xfrm>
                <a:off x="265230" y="808966"/>
                <a:ext cx="203218" cy="177816"/>
              </a:xfrm>
              <a:custGeom>
                <a:avLst/>
                <a:gdLst/>
                <a:ahLst/>
                <a:cxnLst/>
                <a:rect l="0" t="0" r="0" b="0"/>
                <a:pathLst>
                  <a:path w="20322" h="17782"/>
                </a:pathLst>
              </a:custGeom>
              <a:ln w="1000">
                <a:round/>
                <a:headEnd/>
                <a:tailEnd/>
              </a:ln>
            </p:spPr>
          </p:sp>
          <p:sp>
            <p:nvSpPr>
              <p:cNvPr id="525" name="map0-fr-hdf">
                <a:extLst>
                  <a:ext uri="{FF2B5EF4-FFF2-40B4-BE49-F238E27FC236}">
                    <a16:creationId xmlns:a16="http://schemas.microsoft.com/office/drawing/2014/main" id="{97F5DFFF-751C-874E-9C38-D3CCE360EAA2}"/>
                  </a:ext>
                </a:extLst>
              </p:cNvPr>
              <p:cNvSpPr>
                <a:spLocks noChangeArrowheads="1"/>
              </p:cNvSpPr>
              <p:nvPr/>
            </p:nvSpPr>
            <p:spPr bwMode="auto">
              <a:xfrm>
                <a:off x="974540" y="5374"/>
                <a:ext cx="331207" cy="390805"/>
              </a:xfrm>
              <a:custGeom>
                <a:avLst/>
                <a:gdLst/>
                <a:ahLst/>
                <a:cxnLst/>
                <a:rect l="0" t="0" r="0" b="0"/>
                <a:pathLst>
                  <a:path w="33121" h="39080">
                    <a:moveTo>
                      <a:pt x="13482" y="0"/>
                    </a:moveTo>
                    <a:lnTo>
                      <a:pt x="11528" y="879"/>
                    </a:lnTo>
                    <a:lnTo>
                      <a:pt x="8597" y="1367"/>
                    </a:lnTo>
                    <a:lnTo>
                      <a:pt x="8402" y="1367"/>
                    </a:lnTo>
                    <a:lnTo>
                      <a:pt x="5080" y="1954"/>
                    </a:lnTo>
                    <a:lnTo>
                      <a:pt x="2442" y="4005"/>
                    </a:lnTo>
                    <a:lnTo>
                      <a:pt x="2442" y="12408"/>
                    </a:lnTo>
                    <a:lnTo>
                      <a:pt x="2247" y="14362"/>
                    </a:lnTo>
                    <a:lnTo>
                      <a:pt x="3614" y="15534"/>
                    </a:lnTo>
                    <a:lnTo>
                      <a:pt x="3614" y="16218"/>
                    </a:lnTo>
                    <a:lnTo>
                      <a:pt x="1954" y="15241"/>
                    </a:lnTo>
                    <a:lnTo>
                      <a:pt x="0" y="17586"/>
                    </a:lnTo>
                    <a:lnTo>
                      <a:pt x="488" y="17879"/>
                    </a:lnTo>
                    <a:lnTo>
                      <a:pt x="1172" y="17781"/>
                    </a:lnTo>
                    <a:lnTo>
                      <a:pt x="1465" y="18367"/>
                    </a:lnTo>
                    <a:lnTo>
                      <a:pt x="4103" y="21005"/>
                    </a:lnTo>
                    <a:lnTo>
                      <a:pt x="4298" y="22080"/>
                    </a:lnTo>
                    <a:lnTo>
                      <a:pt x="4885" y="23155"/>
                    </a:lnTo>
                    <a:lnTo>
                      <a:pt x="4689" y="23350"/>
                    </a:lnTo>
                    <a:lnTo>
                      <a:pt x="4298" y="23839"/>
                    </a:lnTo>
                    <a:lnTo>
                      <a:pt x="4103" y="24425"/>
                    </a:lnTo>
                    <a:lnTo>
                      <a:pt x="4494" y="24425"/>
                    </a:lnTo>
                    <a:lnTo>
                      <a:pt x="4298" y="25109"/>
                    </a:lnTo>
                    <a:lnTo>
                      <a:pt x="4103" y="26281"/>
                    </a:lnTo>
                    <a:lnTo>
                      <a:pt x="4396" y="26867"/>
                    </a:lnTo>
                    <a:lnTo>
                      <a:pt x="4396" y="27844"/>
                    </a:lnTo>
                    <a:lnTo>
                      <a:pt x="4982" y="27844"/>
                    </a:lnTo>
                    <a:lnTo>
                      <a:pt x="4298" y="29114"/>
                    </a:lnTo>
                    <a:lnTo>
                      <a:pt x="4201" y="29603"/>
                    </a:lnTo>
                    <a:lnTo>
                      <a:pt x="4689" y="30091"/>
                    </a:lnTo>
                    <a:lnTo>
                      <a:pt x="4885" y="31557"/>
                    </a:lnTo>
                    <a:lnTo>
                      <a:pt x="5178" y="31948"/>
                    </a:lnTo>
                    <a:lnTo>
                      <a:pt x="4787" y="32143"/>
                    </a:lnTo>
                    <a:lnTo>
                      <a:pt x="4298" y="31752"/>
                    </a:lnTo>
                    <a:lnTo>
                      <a:pt x="4103" y="32534"/>
                    </a:lnTo>
                    <a:lnTo>
                      <a:pt x="4787" y="33609"/>
                    </a:lnTo>
                    <a:lnTo>
                      <a:pt x="6448" y="33706"/>
                    </a:lnTo>
                    <a:lnTo>
                      <a:pt x="7522" y="33609"/>
                    </a:lnTo>
                    <a:lnTo>
                      <a:pt x="8304" y="33022"/>
                    </a:lnTo>
                    <a:lnTo>
                      <a:pt x="9770" y="34000"/>
                    </a:lnTo>
                    <a:lnTo>
                      <a:pt x="10454" y="33804"/>
                    </a:lnTo>
                    <a:lnTo>
                      <a:pt x="11137" y="33511"/>
                    </a:lnTo>
                    <a:lnTo>
                      <a:pt x="13775" y="34977"/>
                    </a:lnTo>
                    <a:lnTo>
                      <a:pt x="14166" y="35367"/>
                    </a:lnTo>
                    <a:lnTo>
                      <a:pt x="14850" y="34879"/>
                    </a:lnTo>
                    <a:lnTo>
                      <a:pt x="15827" y="35563"/>
                    </a:lnTo>
                    <a:lnTo>
                      <a:pt x="16413" y="35465"/>
                    </a:lnTo>
                    <a:lnTo>
                      <a:pt x="16706" y="34977"/>
                    </a:lnTo>
                    <a:lnTo>
                      <a:pt x="17586" y="35465"/>
                    </a:lnTo>
                    <a:lnTo>
                      <a:pt x="18563" y="35074"/>
                    </a:lnTo>
                    <a:lnTo>
                      <a:pt x="19247" y="35270"/>
                    </a:lnTo>
                    <a:lnTo>
                      <a:pt x="19833" y="34781"/>
                    </a:lnTo>
                    <a:lnTo>
                      <a:pt x="20126" y="34586"/>
                    </a:lnTo>
                    <a:lnTo>
                      <a:pt x="20810" y="35074"/>
                    </a:lnTo>
                    <a:lnTo>
                      <a:pt x="21005" y="36344"/>
                    </a:lnTo>
                    <a:lnTo>
                      <a:pt x="22568" y="37908"/>
                    </a:lnTo>
                    <a:lnTo>
                      <a:pt x="23155" y="38103"/>
                    </a:lnTo>
                    <a:lnTo>
                      <a:pt x="23448" y="38885"/>
                    </a:lnTo>
                    <a:lnTo>
                      <a:pt x="24425" y="39080"/>
                    </a:lnTo>
                    <a:lnTo>
                      <a:pt x="24522" y="38885"/>
                    </a:lnTo>
                    <a:lnTo>
                      <a:pt x="24913" y="38201"/>
                    </a:lnTo>
                    <a:lnTo>
                      <a:pt x="25793" y="37810"/>
                    </a:lnTo>
                    <a:lnTo>
                      <a:pt x="26281" y="36540"/>
                    </a:lnTo>
                    <a:lnTo>
                      <a:pt x="26770" y="36149"/>
                    </a:lnTo>
                    <a:lnTo>
                      <a:pt x="26477" y="35758"/>
                    </a:lnTo>
                    <a:lnTo>
                      <a:pt x="25695" y="35758"/>
                    </a:lnTo>
                    <a:lnTo>
                      <a:pt x="25597" y="35367"/>
                    </a:lnTo>
                    <a:lnTo>
                      <a:pt x="26183" y="35074"/>
                    </a:lnTo>
                    <a:lnTo>
                      <a:pt x="26379" y="34781"/>
                    </a:lnTo>
                    <a:lnTo>
                      <a:pt x="25890" y="34390"/>
                    </a:lnTo>
                    <a:lnTo>
                      <a:pt x="25988" y="33902"/>
                    </a:lnTo>
                    <a:lnTo>
                      <a:pt x="27356" y="33706"/>
                    </a:lnTo>
                    <a:lnTo>
                      <a:pt x="27160" y="33218"/>
                    </a:lnTo>
                    <a:lnTo>
                      <a:pt x="26281" y="32632"/>
                    </a:lnTo>
                    <a:lnTo>
                      <a:pt x="26281" y="31068"/>
                    </a:lnTo>
                    <a:lnTo>
                      <a:pt x="27454" y="30189"/>
                    </a:lnTo>
                    <a:lnTo>
                      <a:pt x="28724" y="30189"/>
                    </a:lnTo>
                    <a:lnTo>
                      <a:pt x="28626" y="29603"/>
                    </a:lnTo>
                    <a:lnTo>
                      <a:pt x="29310" y="29310"/>
                    </a:lnTo>
                    <a:lnTo>
                      <a:pt x="30385" y="29994"/>
                    </a:lnTo>
                    <a:lnTo>
                      <a:pt x="30775" y="29798"/>
                    </a:lnTo>
                    <a:lnTo>
                      <a:pt x="30678" y="27747"/>
                    </a:lnTo>
                    <a:lnTo>
                      <a:pt x="31166" y="26183"/>
                    </a:lnTo>
                    <a:lnTo>
                      <a:pt x="30385" y="25793"/>
                    </a:lnTo>
                    <a:lnTo>
                      <a:pt x="30580" y="25304"/>
                    </a:lnTo>
                    <a:lnTo>
                      <a:pt x="31655" y="25109"/>
                    </a:lnTo>
                    <a:lnTo>
                      <a:pt x="31655" y="24327"/>
                    </a:lnTo>
                    <a:lnTo>
                      <a:pt x="32534" y="23839"/>
                    </a:lnTo>
                    <a:lnTo>
                      <a:pt x="32827" y="23057"/>
                    </a:lnTo>
                    <a:lnTo>
                      <a:pt x="32534" y="22666"/>
                    </a:lnTo>
                    <a:lnTo>
                      <a:pt x="32534" y="21689"/>
                    </a:lnTo>
                    <a:lnTo>
                      <a:pt x="33120" y="21201"/>
                    </a:lnTo>
                    <a:lnTo>
                      <a:pt x="32534" y="20224"/>
                    </a:lnTo>
                    <a:lnTo>
                      <a:pt x="32729" y="19149"/>
                    </a:lnTo>
                    <a:lnTo>
                      <a:pt x="31557" y="19149"/>
                    </a:lnTo>
                    <a:lnTo>
                      <a:pt x="31362" y="18563"/>
                    </a:lnTo>
                    <a:lnTo>
                      <a:pt x="32632" y="17781"/>
                    </a:lnTo>
                    <a:lnTo>
                      <a:pt x="32436" y="16706"/>
                    </a:lnTo>
                    <a:lnTo>
                      <a:pt x="31264" y="16413"/>
                    </a:lnTo>
                    <a:lnTo>
                      <a:pt x="31557" y="16022"/>
                    </a:lnTo>
                    <a:lnTo>
                      <a:pt x="31557" y="15241"/>
                    </a:lnTo>
                    <a:lnTo>
                      <a:pt x="32436" y="14557"/>
                    </a:lnTo>
                    <a:lnTo>
                      <a:pt x="32241" y="14068"/>
                    </a:lnTo>
                    <a:lnTo>
                      <a:pt x="30287" y="12603"/>
                    </a:lnTo>
                    <a:lnTo>
                      <a:pt x="26965" y="12798"/>
                    </a:lnTo>
                    <a:lnTo>
                      <a:pt x="26574" y="13385"/>
                    </a:lnTo>
                    <a:lnTo>
                      <a:pt x="26183" y="13385"/>
                    </a:lnTo>
                    <a:lnTo>
                      <a:pt x="26183" y="11235"/>
                    </a:lnTo>
                    <a:lnTo>
                      <a:pt x="25304" y="10160"/>
                    </a:lnTo>
                    <a:lnTo>
                      <a:pt x="24522" y="10258"/>
                    </a:lnTo>
                    <a:lnTo>
                      <a:pt x="24132" y="9770"/>
                    </a:lnTo>
                    <a:lnTo>
                      <a:pt x="22862" y="10356"/>
                    </a:lnTo>
                    <a:lnTo>
                      <a:pt x="22471" y="9867"/>
                    </a:lnTo>
                    <a:lnTo>
                      <a:pt x="21689" y="9770"/>
                    </a:lnTo>
                    <a:lnTo>
                      <a:pt x="21396" y="8988"/>
                    </a:lnTo>
                    <a:lnTo>
                      <a:pt x="21396" y="6545"/>
                    </a:lnTo>
                    <a:lnTo>
                      <a:pt x="20810" y="6350"/>
                    </a:lnTo>
                    <a:lnTo>
                      <a:pt x="20712" y="5959"/>
                    </a:lnTo>
                    <a:lnTo>
                      <a:pt x="20419" y="5959"/>
                    </a:lnTo>
                    <a:lnTo>
                      <a:pt x="20224" y="5275"/>
                    </a:lnTo>
                    <a:lnTo>
                      <a:pt x="19442" y="5275"/>
                    </a:lnTo>
                    <a:lnTo>
                      <a:pt x="17977" y="5764"/>
                    </a:lnTo>
                    <a:lnTo>
                      <a:pt x="17293" y="6643"/>
                    </a:lnTo>
                    <a:lnTo>
                      <a:pt x="16609" y="6643"/>
                    </a:lnTo>
                    <a:lnTo>
                      <a:pt x="16022" y="6057"/>
                    </a:lnTo>
                    <a:lnTo>
                      <a:pt x="15925" y="5373"/>
                    </a:lnTo>
                    <a:lnTo>
                      <a:pt x="15339" y="4787"/>
                    </a:lnTo>
                    <a:lnTo>
                      <a:pt x="14459" y="4787"/>
                    </a:lnTo>
                    <a:lnTo>
                      <a:pt x="14068" y="4103"/>
                    </a:lnTo>
                    <a:lnTo>
                      <a:pt x="14068" y="3028"/>
                    </a:lnTo>
                    <a:lnTo>
                      <a:pt x="14459" y="2442"/>
                    </a:lnTo>
                    <a:lnTo>
                      <a:pt x="14264" y="1563"/>
                    </a:lnTo>
                    <a:close/>
                    <a:moveTo>
                      <a:pt x="8402" y="1367"/>
                    </a:moveTo>
                    <a:lnTo>
                      <a:pt x="8402" y="136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526" name="map0-fr-hdfBox">
                <a:extLst>
                  <a:ext uri="{FF2B5EF4-FFF2-40B4-BE49-F238E27FC236}">
                    <a16:creationId xmlns:a16="http://schemas.microsoft.com/office/drawing/2014/main" id="{B15FC47A-304E-D144-9332-5B277D4F1036}"/>
                  </a:ext>
                </a:extLst>
              </p:cNvPr>
              <p:cNvSpPr>
                <a:spLocks noChangeArrowheads="1"/>
              </p:cNvSpPr>
              <p:nvPr/>
            </p:nvSpPr>
            <p:spPr bwMode="auto">
              <a:xfrm>
                <a:off x="974540" y="23448"/>
                <a:ext cx="331207" cy="390805"/>
              </a:xfrm>
              <a:custGeom>
                <a:avLst/>
                <a:gdLst/>
                <a:ahLst/>
                <a:cxnLst/>
                <a:rect l="0" t="0" r="0" b="0"/>
                <a:pathLst>
                  <a:path w="33121" h="39080"/>
                </a:pathLst>
              </a:custGeom>
              <a:ln w="1000">
                <a:round/>
                <a:headEnd/>
                <a:tailEnd/>
              </a:ln>
            </p:spPr>
          </p:sp>
          <p:sp>
            <p:nvSpPr>
              <p:cNvPr id="527" name="map0-fr-idf">
                <a:extLst>
                  <a:ext uri="{FF2B5EF4-FFF2-40B4-BE49-F238E27FC236}">
                    <a16:creationId xmlns:a16="http://schemas.microsoft.com/office/drawing/2014/main" id="{A5D11A07-FFF2-C04F-A967-861BDC8C1DDD}"/>
                  </a:ext>
                </a:extLst>
              </p:cNvPr>
              <p:cNvSpPr>
                <a:spLocks noChangeArrowheads="1"/>
              </p:cNvSpPr>
              <p:nvPr/>
            </p:nvSpPr>
            <p:spPr bwMode="auto">
              <a:xfrm>
                <a:off x="984310" y="329742"/>
                <a:ext cx="242299" cy="197356"/>
              </a:xfrm>
              <a:custGeom>
                <a:avLst/>
                <a:gdLst/>
                <a:ahLst/>
                <a:cxnLst/>
                <a:rect l="0" t="0" r="0" b="0"/>
                <a:pathLst>
                  <a:path w="24230" h="19736">
                    <a:moveTo>
                      <a:pt x="3224" y="0"/>
                    </a:moveTo>
                    <a:lnTo>
                      <a:pt x="3224" y="0"/>
                    </a:lnTo>
                    <a:close/>
                    <a:moveTo>
                      <a:pt x="3224" y="97"/>
                    </a:moveTo>
                    <a:lnTo>
                      <a:pt x="2735" y="586"/>
                    </a:lnTo>
                    <a:lnTo>
                      <a:pt x="2344" y="1954"/>
                    </a:lnTo>
                    <a:lnTo>
                      <a:pt x="1954" y="2637"/>
                    </a:lnTo>
                    <a:lnTo>
                      <a:pt x="293" y="3126"/>
                    </a:lnTo>
                    <a:lnTo>
                      <a:pt x="0" y="3419"/>
                    </a:lnTo>
                    <a:lnTo>
                      <a:pt x="293" y="3908"/>
                    </a:lnTo>
                    <a:lnTo>
                      <a:pt x="293" y="4396"/>
                    </a:lnTo>
                    <a:lnTo>
                      <a:pt x="781" y="4494"/>
                    </a:lnTo>
                    <a:lnTo>
                      <a:pt x="488" y="4885"/>
                    </a:lnTo>
                    <a:lnTo>
                      <a:pt x="586" y="5080"/>
                    </a:lnTo>
                    <a:lnTo>
                      <a:pt x="1172" y="5666"/>
                    </a:lnTo>
                    <a:lnTo>
                      <a:pt x="1367" y="6448"/>
                    </a:lnTo>
                    <a:lnTo>
                      <a:pt x="1856" y="6839"/>
                    </a:lnTo>
                    <a:lnTo>
                      <a:pt x="1563" y="7522"/>
                    </a:lnTo>
                    <a:lnTo>
                      <a:pt x="1563" y="8109"/>
                    </a:lnTo>
                    <a:lnTo>
                      <a:pt x="2051" y="8597"/>
                    </a:lnTo>
                    <a:lnTo>
                      <a:pt x="1563" y="9379"/>
                    </a:lnTo>
                    <a:lnTo>
                      <a:pt x="2051" y="10356"/>
                    </a:lnTo>
                    <a:lnTo>
                      <a:pt x="2833" y="10942"/>
                    </a:lnTo>
                    <a:lnTo>
                      <a:pt x="3028" y="11626"/>
                    </a:lnTo>
                    <a:lnTo>
                      <a:pt x="3712" y="11724"/>
                    </a:lnTo>
                    <a:lnTo>
                      <a:pt x="3908" y="13091"/>
                    </a:lnTo>
                    <a:lnTo>
                      <a:pt x="4494" y="13775"/>
                    </a:lnTo>
                    <a:lnTo>
                      <a:pt x="5764" y="13971"/>
                    </a:lnTo>
                    <a:lnTo>
                      <a:pt x="5959" y="14948"/>
                    </a:lnTo>
                    <a:lnTo>
                      <a:pt x="6057" y="16609"/>
                    </a:lnTo>
                    <a:lnTo>
                      <a:pt x="8011" y="16413"/>
                    </a:lnTo>
                    <a:lnTo>
                      <a:pt x="8793" y="15632"/>
                    </a:lnTo>
                    <a:lnTo>
                      <a:pt x="9477" y="16218"/>
                    </a:lnTo>
                    <a:lnTo>
                      <a:pt x="11040" y="16316"/>
                    </a:lnTo>
                    <a:lnTo>
                      <a:pt x="11626" y="17195"/>
                    </a:lnTo>
                    <a:lnTo>
                      <a:pt x="12310" y="17586"/>
                    </a:lnTo>
                    <a:lnTo>
                      <a:pt x="12408" y="18563"/>
                    </a:lnTo>
                    <a:lnTo>
                      <a:pt x="11431" y="19247"/>
                    </a:lnTo>
                    <a:lnTo>
                      <a:pt x="12017" y="19735"/>
                    </a:lnTo>
                    <a:lnTo>
                      <a:pt x="12701" y="19344"/>
                    </a:lnTo>
                    <a:lnTo>
                      <a:pt x="14362" y="19442"/>
                    </a:lnTo>
                    <a:lnTo>
                      <a:pt x="14850" y="19247"/>
                    </a:lnTo>
                    <a:lnTo>
                      <a:pt x="15045" y="18758"/>
                    </a:lnTo>
                    <a:lnTo>
                      <a:pt x="15729" y="18856"/>
                    </a:lnTo>
                    <a:lnTo>
                      <a:pt x="15827" y="19344"/>
                    </a:lnTo>
                    <a:lnTo>
                      <a:pt x="17293" y="18465"/>
                    </a:lnTo>
                    <a:lnTo>
                      <a:pt x="17879" y="17781"/>
                    </a:lnTo>
                    <a:lnTo>
                      <a:pt x="18660" y="17000"/>
                    </a:lnTo>
                    <a:lnTo>
                      <a:pt x="18172" y="16413"/>
                    </a:lnTo>
                    <a:lnTo>
                      <a:pt x="18563" y="15534"/>
                    </a:lnTo>
                    <a:lnTo>
                      <a:pt x="19637" y="14948"/>
                    </a:lnTo>
                    <a:lnTo>
                      <a:pt x="21982" y="15143"/>
                    </a:lnTo>
                    <a:lnTo>
                      <a:pt x="22471" y="14655"/>
                    </a:lnTo>
                    <a:lnTo>
                      <a:pt x="22959" y="12505"/>
                    </a:lnTo>
                    <a:lnTo>
                      <a:pt x="23350" y="12017"/>
                    </a:lnTo>
                    <a:lnTo>
                      <a:pt x="23448" y="11235"/>
                    </a:lnTo>
                    <a:lnTo>
                      <a:pt x="24229" y="10942"/>
                    </a:lnTo>
                    <a:lnTo>
                      <a:pt x="24229" y="10454"/>
                    </a:lnTo>
                    <a:lnTo>
                      <a:pt x="23350" y="10454"/>
                    </a:lnTo>
                    <a:lnTo>
                      <a:pt x="23155" y="10063"/>
                    </a:lnTo>
                    <a:lnTo>
                      <a:pt x="23545" y="9477"/>
                    </a:lnTo>
                    <a:lnTo>
                      <a:pt x="23252" y="8597"/>
                    </a:lnTo>
                    <a:lnTo>
                      <a:pt x="22764" y="8304"/>
                    </a:lnTo>
                    <a:lnTo>
                      <a:pt x="22862" y="7522"/>
                    </a:lnTo>
                    <a:lnTo>
                      <a:pt x="23350" y="7132"/>
                    </a:lnTo>
                    <a:lnTo>
                      <a:pt x="23350" y="6839"/>
                    </a:lnTo>
                    <a:lnTo>
                      <a:pt x="23448" y="6643"/>
                    </a:lnTo>
                    <a:lnTo>
                      <a:pt x="22471" y="6448"/>
                    </a:lnTo>
                    <a:lnTo>
                      <a:pt x="22178" y="5666"/>
                    </a:lnTo>
                    <a:lnTo>
                      <a:pt x="21591" y="5471"/>
                    </a:lnTo>
                    <a:lnTo>
                      <a:pt x="20028" y="3908"/>
                    </a:lnTo>
                    <a:lnTo>
                      <a:pt x="19833" y="2637"/>
                    </a:lnTo>
                    <a:lnTo>
                      <a:pt x="19149" y="2149"/>
                    </a:lnTo>
                    <a:lnTo>
                      <a:pt x="18856" y="2344"/>
                    </a:lnTo>
                    <a:lnTo>
                      <a:pt x="18270" y="2833"/>
                    </a:lnTo>
                    <a:lnTo>
                      <a:pt x="17586" y="2637"/>
                    </a:lnTo>
                    <a:lnTo>
                      <a:pt x="16609" y="3028"/>
                    </a:lnTo>
                    <a:lnTo>
                      <a:pt x="15729" y="2540"/>
                    </a:lnTo>
                    <a:lnTo>
                      <a:pt x="15436" y="3028"/>
                    </a:lnTo>
                    <a:lnTo>
                      <a:pt x="14850" y="3126"/>
                    </a:lnTo>
                    <a:lnTo>
                      <a:pt x="13873" y="2442"/>
                    </a:lnTo>
                    <a:lnTo>
                      <a:pt x="13189" y="2931"/>
                    </a:lnTo>
                    <a:lnTo>
                      <a:pt x="12701" y="2540"/>
                    </a:lnTo>
                    <a:lnTo>
                      <a:pt x="10160" y="1074"/>
                    </a:lnTo>
                    <a:lnTo>
                      <a:pt x="9477" y="1367"/>
                    </a:lnTo>
                    <a:lnTo>
                      <a:pt x="8793" y="1563"/>
                    </a:lnTo>
                    <a:lnTo>
                      <a:pt x="7327" y="586"/>
                    </a:lnTo>
                    <a:lnTo>
                      <a:pt x="6545" y="1172"/>
                    </a:lnTo>
                    <a:lnTo>
                      <a:pt x="5373" y="1270"/>
                    </a:lnTo>
                    <a:lnTo>
                      <a:pt x="3810" y="1172"/>
                    </a:lnTo>
                    <a:lnTo>
                      <a:pt x="3419" y="586"/>
                    </a:lnTo>
                    <a:close/>
                    <a:moveTo>
                      <a:pt x="19149" y="2149"/>
                    </a:moveTo>
                    <a:lnTo>
                      <a:pt x="19149" y="2149"/>
                    </a:lnTo>
                    <a:close/>
                    <a:moveTo>
                      <a:pt x="1954" y="2637"/>
                    </a:moveTo>
                    <a:lnTo>
                      <a:pt x="1954" y="2637"/>
                    </a:lnTo>
                    <a:close/>
                  </a:path>
                </a:pathLst>
              </a:custGeom>
              <a:solidFill>
                <a:srgbClr val="0078D4"/>
              </a:solidFill>
              <a:ln w="970">
                <a:solidFill>
                  <a:srgbClr val="FFFFFF">
                    <a:lumMod val="95000"/>
                    <a:lumOff val="5000"/>
                  </a:srgbClr>
                </a:solidFill>
                <a:prstDash val="sysDash"/>
                <a:round/>
                <a:headEnd/>
                <a:tailEnd/>
              </a:ln>
            </p:spPr>
          </p:sp>
          <p:sp>
            <p:nvSpPr>
              <p:cNvPr id="528" name="map0-fr-idfBox">
                <a:extLst>
                  <a:ext uri="{FF2B5EF4-FFF2-40B4-BE49-F238E27FC236}">
                    <a16:creationId xmlns:a16="http://schemas.microsoft.com/office/drawing/2014/main" id="{5B250720-A63A-1949-B478-5AB0BDF6C3C7}"/>
                  </a:ext>
                </a:extLst>
              </p:cNvPr>
              <p:cNvSpPr>
                <a:spLocks noChangeArrowheads="1"/>
              </p:cNvSpPr>
              <p:nvPr/>
            </p:nvSpPr>
            <p:spPr bwMode="auto">
              <a:xfrm>
                <a:off x="984310" y="347816"/>
                <a:ext cx="242299" cy="197356"/>
              </a:xfrm>
              <a:custGeom>
                <a:avLst/>
                <a:gdLst/>
                <a:ahLst/>
                <a:cxnLst/>
                <a:rect l="0" t="0" r="0" b="0"/>
                <a:pathLst>
                  <a:path w="24230" h="19736"/>
                </a:pathLst>
              </a:custGeom>
              <a:ln w="1000">
                <a:round/>
                <a:headEnd/>
                <a:tailEnd/>
              </a:ln>
            </p:spPr>
          </p:sp>
          <p:sp>
            <p:nvSpPr>
              <p:cNvPr id="529" name="map0-fr-lreBox">
                <a:extLst>
                  <a:ext uri="{FF2B5EF4-FFF2-40B4-BE49-F238E27FC236}">
                    <a16:creationId xmlns:a16="http://schemas.microsoft.com/office/drawing/2014/main" id="{49C71D18-F51E-854E-B427-AAB61F452B9B}"/>
                  </a:ext>
                </a:extLst>
              </p:cNvPr>
              <p:cNvSpPr>
                <a:spLocks noChangeArrowheads="1"/>
              </p:cNvSpPr>
              <p:nvPr/>
            </p:nvSpPr>
            <p:spPr bwMode="auto">
              <a:xfrm>
                <a:off x="1553908" y="1524138"/>
                <a:ext cx="169023" cy="147529"/>
              </a:xfrm>
              <a:custGeom>
                <a:avLst/>
                <a:gdLst/>
                <a:ahLst/>
                <a:cxnLst/>
                <a:rect l="0" t="0" r="0" b="0"/>
                <a:pathLst>
                  <a:path w="16902" h="14753"/>
                </a:pathLst>
              </a:custGeom>
              <a:ln w="1000">
                <a:round/>
                <a:headEnd/>
                <a:tailEnd/>
              </a:ln>
            </p:spPr>
          </p:sp>
          <p:sp>
            <p:nvSpPr>
              <p:cNvPr id="530" name="map0-fr-mayBox">
                <a:extLst>
                  <a:ext uri="{FF2B5EF4-FFF2-40B4-BE49-F238E27FC236}">
                    <a16:creationId xmlns:a16="http://schemas.microsoft.com/office/drawing/2014/main" id="{C95C53B0-8D2B-3045-B658-60912D822FFF}"/>
                  </a:ext>
                </a:extLst>
              </p:cNvPr>
              <p:cNvSpPr>
                <a:spLocks noChangeArrowheads="1"/>
              </p:cNvSpPr>
              <p:nvPr/>
            </p:nvSpPr>
            <p:spPr bwMode="auto">
              <a:xfrm>
                <a:off x="1319425" y="1518276"/>
                <a:ext cx="100632" cy="137759"/>
              </a:xfrm>
              <a:custGeom>
                <a:avLst/>
                <a:gdLst/>
                <a:ahLst/>
                <a:cxnLst/>
                <a:rect l="0" t="0" r="0" b="0"/>
                <a:pathLst>
                  <a:path w="10063" h="13776"/>
                </a:pathLst>
              </a:custGeom>
              <a:ln w="1000">
                <a:round/>
                <a:headEnd/>
                <a:tailEnd/>
              </a:ln>
            </p:spPr>
          </p:sp>
          <p:sp>
            <p:nvSpPr>
              <p:cNvPr id="531" name="map0-fr-mtqBox">
                <a:extLst>
                  <a:ext uri="{FF2B5EF4-FFF2-40B4-BE49-F238E27FC236}">
                    <a16:creationId xmlns:a16="http://schemas.microsoft.com/office/drawing/2014/main" id="{719076B3-1FE6-4148-A2C5-89FA83DFABD5}"/>
                  </a:ext>
                </a:extLst>
              </p:cNvPr>
              <p:cNvSpPr>
                <a:spLocks noChangeArrowheads="1"/>
              </p:cNvSpPr>
              <p:nvPr/>
            </p:nvSpPr>
            <p:spPr bwMode="auto">
              <a:xfrm>
                <a:off x="283793" y="1030747"/>
                <a:ext cx="153391" cy="180747"/>
              </a:xfrm>
              <a:custGeom>
                <a:avLst/>
                <a:gdLst/>
                <a:ahLst/>
                <a:cxnLst/>
                <a:rect l="0" t="0" r="0" b="0"/>
                <a:pathLst>
                  <a:path w="15339" h="18075"/>
                </a:pathLst>
              </a:custGeom>
              <a:ln w="1000">
                <a:round/>
                <a:headEnd/>
                <a:tailEnd/>
              </a:ln>
            </p:spPr>
          </p:sp>
          <p:sp>
            <p:nvSpPr>
              <p:cNvPr id="532" name="map0-fr-naq">
                <a:extLst>
                  <a:ext uri="{FF2B5EF4-FFF2-40B4-BE49-F238E27FC236}">
                    <a16:creationId xmlns:a16="http://schemas.microsoft.com/office/drawing/2014/main" id="{803DBDCC-2151-2F45-9FC2-A7A52BFB008C}"/>
                  </a:ext>
                </a:extLst>
              </p:cNvPr>
              <p:cNvSpPr>
                <a:spLocks noChangeArrowheads="1"/>
              </p:cNvSpPr>
              <p:nvPr/>
            </p:nvSpPr>
            <p:spPr bwMode="auto">
              <a:xfrm>
                <a:off x="559310" y="687328"/>
                <a:ext cx="561782" cy="766954"/>
              </a:xfrm>
              <a:custGeom>
                <a:avLst/>
                <a:gdLst/>
                <a:ahLst/>
                <a:cxnLst/>
                <a:rect l="0" t="0" r="0" b="0"/>
                <a:pathLst>
                  <a:path w="56178" h="76695">
                    <a:moveTo>
                      <a:pt x="25109" y="0"/>
                    </a:moveTo>
                    <a:lnTo>
                      <a:pt x="23936" y="1172"/>
                    </a:lnTo>
                    <a:lnTo>
                      <a:pt x="23741" y="1660"/>
                    </a:lnTo>
                    <a:lnTo>
                      <a:pt x="23545" y="1856"/>
                    </a:lnTo>
                    <a:lnTo>
                      <a:pt x="23155" y="1563"/>
                    </a:lnTo>
                    <a:lnTo>
                      <a:pt x="22959" y="1074"/>
                    </a:lnTo>
                    <a:lnTo>
                      <a:pt x="21298" y="1172"/>
                    </a:lnTo>
                    <a:lnTo>
                      <a:pt x="19833" y="1465"/>
                    </a:lnTo>
                    <a:lnTo>
                      <a:pt x="18172" y="1660"/>
                    </a:lnTo>
                    <a:lnTo>
                      <a:pt x="18172" y="2442"/>
                    </a:lnTo>
                    <a:lnTo>
                      <a:pt x="17390" y="3028"/>
                    </a:lnTo>
                    <a:lnTo>
                      <a:pt x="15436" y="2540"/>
                    </a:lnTo>
                    <a:lnTo>
                      <a:pt x="14264" y="3126"/>
                    </a:lnTo>
                    <a:lnTo>
                      <a:pt x="14850" y="3908"/>
                    </a:lnTo>
                    <a:lnTo>
                      <a:pt x="14850" y="4689"/>
                    </a:lnTo>
                    <a:lnTo>
                      <a:pt x="16218" y="5862"/>
                    </a:lnTo>
                    <a:lnTo>
                      <a:pt x="15925" y="6643"/>
                    </a:lnTo>
                    <a:lnTo>
                      <a:pt x="16902" y="7718"/>
                    </a:lnTo>
                    <a:lnTo>
                      <a:pt x="16413" y="8304"/>
                    </a:lnTo>
                    <a:lnTo>
                      <a:pt x="17097" y="9183"/>
                    </a:lnTo>
                    <a:lnTo>
                      <a:pt x="17195" y="10844"/>
                    </a:lnTo>
                    <a:lnTo>
                      <a:pt x="16902" y="11333"/>
                    </a:lnTo>
                    <a:lnTo>
                      <a:pt x="17293" y="12017"/>
                    </a:lnTo>
                    <a:lnTo>
                      <a:pt x="16902" y="12896"/>
                    </a:lnTo>
                    <a:lnTo>
                      <a:pt x="16902" y="13385"/>
                    </a:lnTo>
                    <a:lnTo>
                      <a:pt x="17390" y="12994"/>
                    </a:lnTo>
                    <a:lnTo>
                      <a:pt x="17977" y="13580"/>
                    </a:lnTo>
                    <a:lnTo>
                      <a:pt x="17195" y="14068"/>
                    </a:lnTo>
                    <a:lnTo>
                      <a:pt x="16902" y="14459"/>
                    </a:lnTo>
                    <a:lnTo>
                      <a:pt x="16218" y="14655"/>
                    </a:lnTo>
                    <a:lnTo>
                      <a:pt x="15436" y="15045"/>
                    </a:lnTo>
                    <a:lnTo>
                      <a:pt x="14459" y="14264"/>
                    </a:lnTo>
                    <a:lnTo>
                      <a:pt x="13385" y="14752"/>
                    </a:lnTo>
                    <a:lnTo>
                      <a:pt x="12994" y="13775"/>
                    </a:lnTo>
                    <a:lnTo>
                      <a:pt x="12114" y="13873"/>
                    </a:lnTo>
                    <a:lnTo>
                      <a:pt x="10356" y="14948"/>
                    </a:lnTo>
                    <a:lnTo>
                      <a:pt x="10747" y="15436"/>
                    </a:lnTo>
                    <a:lnTo>
                      <a:pt x="9770" y="16218"/>
                    </a:lnTo>
                    <a:lnTo>
                      <a:pt x="9672" y="16804"/>
                    </a:lnTo>
                    <a:lnTo>
                      <a:pt x="8793" y="16902"/>
                    </a:lnTo>
                    <a:lnTo>
                      <a:pt x="8304" y="16316"/>
                    </a:lnTo>
                    <a:lnTo>
                      <a:pt x="7034" y="16218"/>
                    </a:lnTo>
                    <a:lnTo>
                      <a:pt x="6936" y="15632"/>
                    </a:lnTo>
                    <a:lnTo>
                      <a:pt x="6252" y="15143"/>
                    </a:lnTo>
                    <a:lnTo>
                      <a:pt x="5275" y="15534"/>
                    </a:lnTo>
                    <a:lnTo>
                      <a:pt x="5862" y="16511"/>
                    </a:lnTo>
                    <a:lnTo>
                      <a:pt x="6741" y="16511"/>
                    </a:lnTo>
                    <a:lnTo>
                      <a:pt x="8206" y="17586"/>
                    </a:lnTo>
                    <a:lnTo>
                      <a:pt x="9477" y="17488"/>
                    </a:lnTo>
                    <a:lnTo>
                      <a:pt x="9770" y="17977"/>
                    </a:lnTo>
                    <a:lnTo>
                      <a:pt x="10551" y="18172"/>
                    </a:lnTo>
                    <a:lnTo>
                      <a:pt x="10844" y="19051"/>
                    </a:lnTo>
                    <a:lnTo>
                      <a:pt x="11431" y="19247"/>
                    </a:lnTo>
                    <a:lnTo>
                      <a:pt x="11333" y="19931"/>
                    </a:lnTo>
                    <a:lnTo>
                      <a:pt x="10649" y="19833"/>
                    </a:lnTo>
                    <a:lnTo>
                      <a:pt x="10356" y="20224"/>
                    </a:lnTo>
                    <a:lnTo>
                      <a:pt x="10942" y="21005"/>
                    </a:lnTo>
                    <a:lnTo>
                      <a:pt x="10649" y="22275"/>
                    </a:lnTo>
                    <a:lnTo>
                      <a:pt x="9867" y="22275"/>
                    </a:lnTo>
                    <a:lnTo>
                      <a:pt x="9965" y="23057"/>
                    </a:lnTo>
                    <a:lnTo>
                      <a:pt x="10160" y="23350"/>
                    </a:lnTo>
                    <a:lnTo>
                      <a:pt x="9281" y="23350"/>
                    </a:lnTo>
                    <a:lnTo>
                      <a:pt x="9183" y="22959"/>
                    </a:lnTo>
                    <a:lnTo>
                      <a:pt x="9672" y="22178"/>
                    </a:lnTo>
                    <a:lnTo>
                      <a:pt x="9281" y="21494"/>
                    </a:lnTo>
                    <a:lnTo>
                      <a:pt x="9086" y="20126"/>
                    </a:lnTo>
                    <a:lnTo>
                      <a:pt x="8109" y="19931"/>
                    </a:lnTo>
                    <a:lnTo>
                      <a:pt x="7229" y="18954"/>
                    </a:lnTo>
                    <a:lnTo>
                      <a:pt x="7132" y="21005"/>
                    </a:lnTo>
                    <a:lnTo>
                      <a:pt x="8500" y="22080"/>
                    </a:lnTo>
                    <a:lnTo>
                      <a:pt x="8988" y="25890"/>
                    </a:lnTo>
                    <a:lnTo>
                      <a:pt x="9672" y="25793"/>
                    </a:lnTo>
                    <a:lnTo>
                      <a:pt x="10942" y="26867"/>
                    </a:lnTo>
                    <a:lnTo>
                      <a:pt x="11821" y="27258"/>
                    </a:lnTo>
                    <a:lnTo>
                      <a:pt x="11919" y="27942"/>
                    </a:lnTo>
                    <a:lnTo>
                      <a:pt x="12505" y="28040"/>
                    </a:lnTo>
                    <a:lnTo>
                      <a:pt x="14459" y="29896"/>
                    </a:lnTo>
                    <a:lnTo>
                      <a:pt x="15436" y="34195"/>
                    </a:lnTo>
                    <a:lnTo>
                      <a:pt x="15534" y="35856"/>
                    </a:lnTo>
                    <a:lnTo>
                      <a:pt x="15241" y="36344"/>
                    </a:lnTo>
                    <a:lnTo>
                      <a:pt x="14166" y="31655"/>
                    </a:lnTo>
                    <a:lnTo>
                      <a:pt x="11040" y="28821"/>
                    </a:lnTo>
                    <a:lnTo>
                      <a:pt x="11137" y="27551"/>
                    </a:lnTo>
                    <a:lnTo>
                      <a:pt x="10551" y="27551"/>
                    </a:lnTo>
                    <a:lnTo>
                      <a:pt x="9574" y="29017"/>
                    </a:lnTo>
                    <a:lnTo>
                      <a:pt x="9281" y="34000"/>
                    </a:lnTo>
                    <a:lnTo>
                      <a:pt x="7913" y="43086"/>
                    </a:lnTo>
                    <a:lnTo>
                      <a:pt x="7913" y="44160"/>
                    </a:lnTo>
                    <a:lnTo>
                      <a:pt x="8304" y="42695"/>
                    </a:lnTo>
                    <a:lnTo>
                      <a:pt x="9183" y="41620"/>
                    </a:lnTo>
                    <a:lnTo>
                      <a:pt x="10356" y="42695"/>
                    </a:lnTo>
                    <a:lnTo>
                      <a:pt x="10844" y="43574"/>
                    </a:lnTo>
                    <a:lnTo>
                      <a:pt x="9281" y="43672"/>
                    </a:lnTo>
                    <a:lnTo>
                      <a:pt x="9086" y="43281"/>
                    </a:lnTo>
                    <a:lnTo>
                      <a:pt x="8500" y="43574"/>
                    </a:lnTo>
                    <a:lnTo>
                      <a:pt x="8304" y="44454"/>
                    </a:lnTo>
                    <a:lnTo>
                      <a:pt x="7718" y="45333"/>
                    </a:lnTo>
                    <a:lnTo>
                      <a:pt x="7718" y="46701"/>
                    </a:lnTo>
                    <a:lnTo>
                      <a:pt x="6643" y="52465"/>
                    </a:lnTo>
                    <a:lnTo>
                      <a:pt x="5275" y="57741"/>
                    </a:lnTo>
                    <a:lnTo>
                      <a:pt x="4396" y="61258"/>
                    </a:lnTo>
                    <a:lnTo>
                      <a:pt x="3517" y="62821"/>
                    </a:lnTo>
                    <a:lnTo>
                      <a:pt x="3224" y="63212"/>
                    </a:lnTo>
                    <a:lnTo>
                      <a:pt x="1856" y="64971"/>
                    </a:lnTo>
                    <a:lnTo>
                      <a:pt x="781" y="65362"/>
                    </a:lnTo>
                    <a:lnTo>
                      <a:pt x="0" y="65459"/>
                    </a:lnTo>
                    <a:lnTo>
                      <a:pt x="0" y="66143"/>
                    </a:lnTo>
                    <a:lnTo>
                      <a:pt x="781" y="66827"/>
                    </a:lnTo>
                    <a:lnTo>
                      <a:pt x="1856" y="66827"/>
                    </a:lnTo>
                    <a:lnTo>
                      <a:pt x="1856" y="67609"/>
                    </a:lnTo>
                    <a:lnTo>
                      <a:pt x="2735" y="67706"/>
                    </a:lnTo>
                    <a:lnTo>
                      <a:pt x="2931" y="67120"/>
                    </a:lnTo>
                    <a:lnTo>
                      <a:pt x="4787" y="67804"/>
                    </a:lnTo>
                    <a:lnTo>
                      <a:pt x="4982" y="68488"/>
                    </a:lnTo>
                    <a:lnTo>
                      <a:pt x="4591" y="68879"/>
                    </a:lnTo>
                    <a:lnTo>
                      <a:pt x="4591" y="70051"/>
                    </a:lnTo>
                    <a:lnTo>
                      <a:pt x="3712" y="70442"/>
                    </a:lnTo>
                    <a:lnTo>
                      <a:pt x="3712" y="71028"/>
                    </a:lnTo>
                    <a:lnTo>
                      <a:pt x="4201" y="71614"/>
                    </a:lnTo>
                    <a:lnTo>
                      <a:pt x="5178" y="71908"/>
                    </a:lnTo>
                    <a:lnTo>
                      <a:pt x="5373" y="71028"/>
                    </a:lnTo>
                    <a:lnTo>
                      <a:pt x="5862" y="70442"/>
                    </a:lnTo>
                    <a:lnTo>
                      <a:pt x="5862" y="71224"/>
                    </a:lnTo>
                    <a:lnTo>
                      <a:pt x="6252" y="71810"/>
                    </a:lnTo>
                    <a:lnTo>
                      <a:pt x="7327" y="71810"/>
                    </a:lnTo>
                    <a:lnTo>
                      <a:pt x="7816" y="72494"/>
                    </a:lnTo>
                    <a:lnTo>
                      <a:pt x="9281" y="72689"/>
                    </a:lnTo>
                    <a:lnTo>
                      <a:pt x="10649" y="73568"/>
                    </a:lnTo>
                    <a:lnTo>
                      <a:pt x="12994" y="73568"/>
                    </a:lnTo>
                    <a:lnTo>
                      <a:pt x="13091" y="74741"/>
                    </a:lnTo>
                    <a:lnTo>
                      <a:pt x="14655" y="76011"/>
                    </a:lnTo>
                    <a:lnTo>
                      <a:pt x="15241" y="76695"/>
                    </a:lnTo>
                    <a:lnTo>
                      <a:pt x="15925" y="76402"/>
                    </a:lnTo>
                    <a:lnTo>
                      <a:pt x="16511" y="76206"/>
                    </a:lnTo>
                    <a:lnTo>
                      <a:pt x="16804" y="76500"/>
                    </a:lnTo>
                    <a:lnTo>
                      <a:pt x="17293" y="76206"/>
                    </a:lnTo>
                    <a:lnTo>
                      <a:pt x="18367" y="75620"/>
                    </a:lnTo>
                    <a:lnTo>
                      <a:pt x="18465" y="74448"/>
                    </a:lnTo>
                    <a:lnTo>
                      <a:pt x="18954" y="74057"/>
                    </a:lnTo>
                    <a:lnTo>
                      <a:pt x="19247" y="72103"/>
                    </a:lnTo>
                    <a:lnTo>
                      <a:pt x="20126" y="72298"/>
                    </a:lnTo>
                    <a:lnTo>
                      <a:pt x="20517" y="72005"/>
                    </a:lnTo>
                    <a:lnTo>
                      <a:pt x="20028" y="71126"/>
                    </a:lnTo>
                    <a:lnTo>
                      <a:pt x="21689" y="69758"/>
                    </a:lnTo>
                    <a:lnTo>
                      <a:pt x="22666" y="67609"/>
                    </a:lnTo>
                    <a:lnTo>
                      <a:pt x="23252" y="66827"/>
                    </a:lnTo>
                    <a:lnTo>
                      <a:pt x="22080" y="65068"/>
                    </a:lnTo>
                    <a:lnTo>
                      <a:pt x="22666" y="64482"/>
                    </a:lnTo>
                    <a:lnTo>
                      <a:pt x="21689" y="62724"/>
                    </a:lnTo>
                    <a:lnTo>
                      <a:pt x="20028" y="62626"/>
                    </a:lnTo>
                    <a:lnTo>
                      <a:pt x="19637" y="61747"/>
                    </a:lnTo>
                    <a:lnTo>
                      <a:pt x="20028" y="60672"/>
                    </a:lnTo>
                    <a:lnTo>
                      <a:pt x="20614" y="59890"/>
                    </a:lnTo>
                    <a:lnTo>
                      <a:pt x="20419" y="58816"/>
                    </a:lnTo>
                    <a:lnTo>
                      <a:pt x="20908" y="58327"/>
                    </a:lnTo>
                    <a:lnTo>
                      <a:pt x="20224" y="57155"/>
                    </a:lnTo>
                    <a:lnTo>
                      <a:pt x="20810" y="56471"/>
                    </a:lnTo>
                    <a:lnTo>
                      <a:pt x="21494" y="56275"/>
                    </a:lnTo>
                    <a:lnTo>
                      <a:pt x="22080" y="56568"/>
                    </a:lnTo>
                    <a:lnTo>
                      <a:pt x="22862" y="55787"/>
                    </a:lnTo>
                    <a:lnTo>
                      <a:pt x="23252" y="56764"/>
                    </a:lnTo>
                    <a:lnTo>
                      <a:pt x="23545" y="57155"/>
                    </a:lnTo>
                    <a:lnTo>
                      <a:pt x="24132" y="56959"/>
                    </a:lnTo>
                    <a:lnTo>
                      <a:pt x="24132" y="56178"/>
                    </a:lnTo>
                    <a:lnTo>
                      <a:pt x="24327" y="55787"/>
                    </a:lnTo>
                    <a:lnTo>
                      <a:pt x="24522" y="55298"/>
                    </a:lnTo>
                    <a:lnTo>
                      <a:pt x="25206" y="55885"/>
                    </a:lnTo>
                    <a:lnTo>
                      <a:pt x="26183" y="54908"/>
                    </a:lnTo>
                    <a:lnTo>
                      <a:pt x="26574" y="55591"/>
                    </a:lnTo>
                    <a:lnTo>
                      <a:pt x="27649" y="55396"/>
                    </a:lnTo>
                    <a:lnTo>
                      <a:pt x="28724" y="55201"/>
                    </a:lnTo>
                    <a:lnTo>
                      <a:pt x="29212" y="54419"/>
                    </a:lnTo>
                    <a:lnTo>
                      <a:pt x="30971" y="54224"/>
                    </a:lnTo>
                    <a:lnTo>
                      <a:pt x="31850" y="55103"/>
                    </a:lnTo>
                    <a:lnTo>
                      <a:pt x="32241" y="54810"/>
                    </a:lnTo>
                    <a:lnTo>
                      <a:pt x="32827" y="54614"/>
                    </a:lnTo>
                    <a:lnTo>
                      <a:pt x="32534" y="53833"/>
                    </a:lnTo>
                    <a:lnTo>
                      <a:pt x="33413" y="53540"/>
                    </a:lnTo>
                    <a:lnTo>
                      <a:pt x="34586" y="53344"/>
                    </a:lnTo>
                    <a:lnTo>
                      <a:pt x="34390" y="52563"/>
                    </a:lnTo>
                    <a:lnTo>
                      <a:pt x="34683" y="52172"/>
                    </a:lnTo>
                    <a:lnTo>
                      <a:pt x="35074" y="51000"/>
                    </a:lnTo>
                    <a:lnTo>
                      <a:pt x="34390" y="50316"/>
                    </a:lnTo>
                    <a:lnTo>
                      <a:pt x="34781" y="48948"/>
                    </a:lnTo>
                    <a:lnTo>
                      <a:pt x="35660" y="49436"/>
                    </a:lnTo>
                    <a:lnTo>
                      <a:pt x="37028" y="49241"/>
                    </a:lnTo>
                    <a:lnTo>
                      <a:pt x="36442" y="47873"/>
                    </a:lnTo>
                    <a:lnTo>
                      <a:pt x="35954" y="46114"/>
                    </a:lnTo>
                    <a:lnTo>
                      <a:pt x="37126" y="46017"/>
                    </a:lnTo>
                    <a:lnTo>
                      <a:pt x="37419" y="45431"/>
                    </a:lnTo>
                    <a:lnTo>
                      <a:pt x="37419" y="45235"/>
                    </a:lnTo>
                    <a:lnTo>
                      <a:pt x="38005" y="44747"/>
                    </a:lnTo>
                    <a:lnTo>
                      <a:pt x="38103" y="43770"/>
                    </a:lnTo>
                    <a:lnTo>
                      <a:pt x="39373" y="43672"/>
                    </a:lnTo>
                    <a:lnTo>
                      <a:pt x="40252" y="42500"/>
                    </a:lnTo>
                    <a:lnTo>
                      <a:pt x="39862" y="42402"/>
                    </a:lnTo>
                    <a:lnTo>
                      <a:pt x="39764" y="41718"/>
                    </a:lnTo>
                    <a:lnTo>
                      <a:pt x="40839" y="41522"/>
                    </a:lnTo>
                    <a:lnTo>
                      <a:pt x="40839" y="41034"/>
                    </a:lnTo>
                    <a:lnTo>
                      <a:pt x="41327" y="40643"/>
                    </a:lnTo>
                    <a:lnTo>
                      <a:pt x="41913" y="39764"/>
                    </a:lnTo>
                    <a:lnTo>
                      <a:pt x="41327" y="39080"/>
                    </a:lnTo>
                    <a:lnTo>
                      <a:pt x="41327" y="38494"/>
                    </a:lnTo>
                    <a:lnTo>
                      <a:pt x="41816" y="38103"/>
                    </a:lnTo>
                    <a:lnTo>
                      <a:pt x="43183" y="37419"/>
                    </a:lnTo>
                    <a:lnTo>
                      <a:pt x="44649" y="38103"/>
                    </a:lnTo>
                    <a:lnTo>
                      <a:pt x="45919" y="39764"/>
                    </a:lnTo>
                    <a:lnTo>
                      <a:pt x="46603" y="39764"/>
                    </a:lnTo>
                    <a:lnTo>
                      <a:pt x="47580" y="38689"/>
                    </a:lnTo>
                    <a:lnTo>
                      <a:pt x="47971" y="39275"/>
                    </a:lnTo>
                    <a:lnTo>
                      <a:pt x="48655" y="38591"/>
                    </a:lnTo>
                    <a:lnTo>
                      <a:pt x="49632" y="38885"/>
                    </a:lnTo>
                    <a:lnTo>
                      <a:pt x="49632" y="39080"/>
                    </a:lnTo>
                    <a:lnTo>
                      <a:pt x="50413" y="38494"/>
                    </a:lnTo>
                    <a:lnTo>
                      <a:pt x="50120" y="37908"/>
                    </a:lnTo>
                    <a:lnTo>
                      <a:pt x="49729" y="37614"/>
                    </a:lnTo>
                    <a:lnTo>
                      <a:pt x="50316" y="36931"/>
                    </a:lnTo>
                    <a:lnTo>
                      <a:pt x="50706" y="36931"/>
                    </a:lnTo>
                    <a:lnTo>
                      <a:pt x="51000" y="35954"/>
                    </a:lnTo>
                    <a:lnTo>
                      <a:pt x="51293" y="35465"/>
                    </a:lnTo>
                    <a:lnTo>
                      <a:pt x="51097" y="34390"/>
                    </a:lnTo>
                    <a:lnTo>
                      <a:pt x="51879" y="33316"/>
                    </a:lnTo>
                    <a:lnTo>
                      <a:pt x="52954" y="32632"/>
                    </a:lnTo>
                    <a:lnTo>
                      <a:pt x="53051" y="30971"/>
                    </a:lnTo>
                    <a:lnTo>
                      <a:pt x="53540" y="31264"/>
                    </a:lnTo>
                    <a:lnTo>
                      <a:pt x="54224" y="31948"/>
                    </a:lnTo>
                    <a:lnTo>
                      <a:pt x="54810" y="31948"/>
                    </a:lnTo>
                    <a:lnTo>
                      <a:pt x="55103" y="31557"/>
                    </a:lnTo>
                    <a:lnTo>
                      <a:pt x="54810" y="30873"/>
                    </a:lnTo>
                    <a:lnTo>
                      <a:pt x="55103" y="29798"/>
                    </a:lnTo>
                    <a:lnTo>
                      <a:pt x="54908" y="28724"/>
                    </a:lnTo>
                    <a:lnTo>
                      <a:pt x="54614" y="28333"/>
                    </a:lnTo>
                    <a:lnTo>
                      <a:pt x="54614" y="27454"/>
                    </a:lnTo>
                    <a:lnTo>
                      <a:pt x="55103" y="26574"/>
                    </a:lnTo>
                    <a:lnTo>
                      <a:pt x="54908" y="25695"/>
                    </a:lnTo>
                    <a:lnTo>
                      <a:pt x="53637" y="24327"/>
                    </a:lnTo>
                    <a:lnTo>
                      <a:pt x="53442" y="23741"/>
                    </a:lnTo>
                    <a:lnTo>
                      <a:pt x="54712" y="23155"/>
                    </a:lnTo>
                    <a:lnTo>
                      <a:pt x="55298" y="22764"/>
                    </a:lnTo>
                    <a:lnTo>
                      <a:pt x="55494" y="21885"/>
                    </a:lnTo>
                    <a:lnTo>
                      <a:pt x="56178" y="21396"/>
                    </a:lnTo>
                    <a:lnTo>
                      <a:pt x="55982" y="20224"/>
                    </a:lnTo>
                    <a:lnTo>
                      <a:pt x="55494" y="19637"/>
                    </a:lnTo>
                    <a:lnTo>
                      <a:pt x="55396" y="17781"/>
                    </a:lnTo>
                    <a:lnTo>
                      <a:pt x="54712" y="16218"/>
                    </a:lnTo>
                    <a:lnTo>
                      <a:pt x="54028" y="16022"/>
                    </a:lnTo>
                    <a:lnTo>
                      <a:pt x="53540" y="15143"/>
                    </a:lnTo>
                    <a:lnTo>
                      <a:pt x="53149" y="15729"/>
                    </a:lnTo>
                    <a:lnTo>
                      <a:pt x="52758" y="15143"/>
                    </a:lnTo>
                    <a:lnTo>
                      <a:pt x="52758" y="14459"/>
                    </a:lnTo>
                    <a:lnTo>
                      <a:pt x="51977" y="13385"/>
                    </a:lnTo>
                    <a:lnTo>
                      <a:pt x="50022" y="13580"/>
                    </a:lnTo>
                    <a:lnTo>
                      <a:pt x="48850" y="13385"/>
                    </a:lnTo>
                    <a:lnTo>
                      <a:pt x="45821" y="12994"/>
                    </a:lnTo>
                    <a:lnTo>
                      <a:pt x="45528" y="13971"/>
                    </a:lnTo>
                    <a:lnTo>
                      <a:pt x="44454" y="13873"/>
                    </a:lnTo>
                    <a:lnTo>
                      <a:pt x="44160" y="13775"/>
                    </a:lnTo>
                    <a:lnTo>
                      <a:pt x="43477" y="13775"/>
                    </a:lnTo>
                    <a:lnTo>
                      <a:pt x="42988" y="13482"/>
                    </a:lnTo>
                    <a:lnTo>
                      <a:pt x="41913" y="14655"/>
                    </a:lnTo>
                    <a:lnTo>
                      <a:pt x="41718" y="14850"/>
                    </a:lnTo>
                    <a:lnTo>
                      <a:pt x="40741" y="13873"/>
                    </a:lnTo>
                    <a:lnTo>
                      <a:pt x="40252" y="14459"/>
                    </a:lnTo>
                    <a:lnTo>
                      <a:pt x="38591" y="14264"/>
                    </a:lnTo>
                    <a:lnTo>
                      <a:pt x="38982" y="14166"/>
                    </a:lnTo>
                    <a:lnTo>
                      <a:pt x="39080" y="13287"/>
                    </a:lnTo>
                    <a:lnTo>
                      <a:pt x="38494" y="12896"/>
                    </a:lnTo>
                    <a:lnTo>
                      <a:pt x="38103" y="11626"/>
                    </a:lnTo>
                    <a:lnTo>
                      <a:pt x="37126" y="11528"/>
                    </a:lnTo>
                    <a:lnTo>
                      <a:pt x="35367" y="10063"/>
                    </a:lnTo>
                    <a:lnTo>
                      <a:pt x="35660" y="9281"/>
                    </a:lnTo>
                    <a:lnTo>
                      <a:pt x="35660" y="8206"/>
                    </a:lnTo>
                    <a:lnTo>
                      <a:pt x="34586" y="7132"/>
                    </a:lnTo>
                    <a:lnTo>
                      <a:pt x="34390" y="6252"/>
                    </a:lnTo>
                    <a:lnTo>
                      <a:pt x="33413" y="5178"/>
                    </a:lnTo>
                    <a:lnTo>
                      <a:pt x="33022" y="3712"/>
                    </a:lnTo>
                    <a:lnTo>
                      <a:pt x="32632" y="3517"/>
                    </a:lnTo>
                    <a:lnTo>
                      <a:pt x="32143" y="2833"/>
                    </a:lnTo>
                    <a:lnTo>
                      <a:pt x="31655" y="3126"/>
                    </a:lnTo>
                    <a:lnTo>
                      <a:pt x="31752" y="3810"/>
                    </a:lnTo>
                    <a:lnTo>
                      <a:pt x="30189" y="4201"/>
                    </a:lnTo>
                    <a:lnTo>
                      <a:pt x="28431" y="4201"/>
                    </a:lnTo>
                    <a:lnTo>
                      <a:pt x="28431" y="2344"/>
                    </a:lnTo>
                    <a:lnTo>
                      <a:pt x="27063" y="1856"/>
                    </a:lnTo>
                    <a:lnTo>
                      <a:pt x="27063" y="1172"/>
                    </a:lnTo>
                    <a:lnTo>
                      <a:pt x="25890" y="977"/>
                    </a:lnTo>
                    <a:lnTo>
                      <a:pt x="25597"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533" name="map0-fr-naqBox">
                <a:extLst>
                  <a:ext uri="{FF2B5EF4-FFF2-40B4-BE49-F238E27FC236}">
                    <a16:creationId xmlns:a16="http://schemas.microsoft.com/office/drawing/2014/main" id="{4B751B2E-BC29-4143-8216-59EEE12C9D1E}"/>
                  </a:ext>
                </a:extLst>
              </p:cNvPr>
              <p:cNvSpPr>
                <a:spLocks noChangeArrowheads="1"/>
              </p:cNvSpPr>
              <p:nvPr/>
            </p:nvSpPr>
            <p:spPr bwMode="auto">
              <a:xfrm>
                <a:off x="559310" y="705402"/>
                <a:ext cx="561782" cy="766954"/>
              </a:xfrm>
              <a:custGeom>
                <a:avLst/>
                <a:gdLst/>
                <a:ahLst/>
                <a:cxnLst/>
                <a:rect l="0" t="0" r="0" b="0"/>
                <a:pathLst>
                  <a:path w="56178" h="76695"/>
                </a:pathLst>
              </a:custGeom>
              <a:ln w="1000">
                <a:round/>
                <a:headEnd/>
                <a:tailEnd/>
              </a:ln>
            </p:spPr>
          </p:sp>
          <p:sp>
            <p:nvSpPr>
              <p:cNvPr id="534" name="map0-fr-nor">
                <a:extLst>
                  <a:ext uri="{FF2B5EF4-FFF2-40B4-BE49-F238E27FC236}">
                    <a16:creationId xmlns:a16="http://schemas.microsoft.com/office/drawing/2014/main" id="{5D78655E-F936-AC45-9677-2F07408DF37A}"/>
                  </a:ext>
                </a:extLst>
              </p:cNvPr>
              <p:cNvSpPr>
                <a:spLocks noChangeArrowheads="1"/>
              </p:cNvSpPr>
              <p:nvPr/>
            </p:nvSpPr>
            <p:spPr bwMode="auto">
              <a:xfrm>
                <a:off x="595460" y="181236"/>
                <a:ext cx="430862" cy="331207"/>
              </a:xfrm>
              <a:custGeom>
                <a:avLst/>
                <a:gdLst/>
                <a:ahLst/>
                <a:cxnLst/>
                <a:rect l="0" t="0" r="0" b="0"/>
                <a:pathLst>
                  <a:path w="43086" h="33121">
                    <a:moveTo>
                      <a:pt x="37810" y="0"/>
                    </a:moveTo>
                    <a:lnTo>
                      <a:pt x="37908" y="0"/>
                    </a:lnTo>
                    <a:close/>
                    <a:moveTo>
                      <a:pt x="37908" y="0"/>
                    </a:moveTo>
                    <a:lnTo>
                      <a:pt x="37517" y="586"/>
                    </a:lnTo>
                    <a:lnTo>
                      <a:pt x="34879" y="2540"/>
                    </a:lnTo>
                    <a:lnTo>
                      <a:pt x="30385" y="3614"/>
                    </a:lnTo>
                    <a:lnTo>
                      <a:pt x="27356" y="4689"/>
                    </a:lnTo>
                    <a:lnTo>
                      <a:pt x="24913" y="6057"/>
                    </a:lnTo>
                    <a:lnTo>
                      <a:pt x="23448" y="8206"/>
                    </a:lnTo>
                    <a:lnTo>
                      <a:pt x="23155" y="9867"/>
                    </a:lnTo>
                    <a:lnTo>
                      <a:pt x="24327" y="10844"/>
                    </a:lnTo>
                    <a:lnTo>
                      <a:pt x="25890" y="11235"/>
                    </a:lnTo>
                    <a:lnTo>
                      <a:pt x="24425" y="11431"/>
                    </a:lnTo>
                    <a:lnTo>
                      <a:pt x="22080" y="12798"/>
                    </a:lnTo>
                    <a:lnTo>
                      <a:pt x="19540" y="13775"/>
                    </a:lnTo>
                    <a:lnTo>
                      <a:pt x="17488" y="12701"/>
                    </a:lnTo>
                    <a:lnTo>
                      <a:pt x="12505" y="11919"/>
                    </a:lnTo>
                    <a:lnTo>
                      <a:pt x="11431" y="11333"/>
                    </a:lnTo>
                    <a:lnTo>
                      <a:pt x="9574" y="11821"/>
                    </a:lnTo>
                    <a:lnTo>
                      <a:pt x="9086" y="11919"/>
                    </a:lnTo>
                    <a:lnTo>
                      <a:pt x="8988" y="10551"/>
                    </a:lnTo>
                    <a:lnTo>
                      <a:pt x="7425" y="8597"/>
                    </a:lnTo>
                    <a:lnTo>
                      <a:pt x="7913" y="7425"/>
                    </a:lnTo>
                    <a:lnTo>
                      <a:pt x="8597" y="7425"/>
                    </a:lnTo>
                    <a:lnTo>
                      <a:pt x="8011" y="5862"/>
                    </a:lnTo>
                    <a:lnTo>
                      <a:pt x="5373" y="5666"/>
                    </a:lnTo>
                    <a:lnTo>
                      <a:pt x="4005" y="6643"/>
                    </a:lnTo>
                    <a:lnTo>
                      <a:pt x="2442" y="5666"/>
                    </a:lnTo>
                    <a:lnTo>
                      <a:pt x="195" y="4982"/>
                    </a:lnTo>
                    <a:lnTo>
                      <a:pt x="0" y="5568"/>
                    </a:lnTo>
                    <a:lnTo>
                      <a:pt x="1172" y="6643"/>
                    </a:lnTo>
                    <a:lnTo>
                      <a:pt x="1172" y="7913"/>
                    </a:lnTo>
                    <a:lnTo>
                      <a:pt x="781" y="8500"/>
                    </a:lnTo>
                    <a:lnTo>
                      <a:pt x="1172" y="8988"/>
                    </a:lnTo>
                    <a:lnTo>
                      <a:pt x="1172" y="10063"/>
                    </a:lnTo>
                    <a:lnTo>
                      <a:pt x="1563" y="11040"/>
                    </a:lnTo>
                    <a:lnTo>
                      <a:pt x="2931" y="12603"/>
                    </a:lnTo>
                    <a:lnTo>
                      <a:pt x="3224" y="13971"/>
                    </a:lnTo>
                    <a:lnTo>
                      <a:pt x="3517" y="14459"/>
                    </a:lnTo>
                    <a:lnTo>
                      <a:pt x="3517" y="16609"/>
                    </a:lnTo>
                    <a:lnTo>
                      <a:pt x="4298" y="17977"/>
                    </a:lnTo>
                    <a:lnTo>
                      <a:pt x="4298" y="19735"/>
                    </a:lnTo>
                    <a:lnTo>
                      <a:pt x="3419" y="21298"/>
                    </a:lnTo>
                    <a:lnTo>
                      <a:pt x="4298" y="23448"/>
                    </a:lnTo>
                    <a:lnTo>
                      <a:pt x="5666" y="23741"/>
                    </a:lnTo>
                    <a:lnTo>
                      <a:pt x="5764" y="24327"/>
                    </a:lnTo>
                    <a:lnTo>
                      <a:pt x="5080" y="24620"/>
                    </a:lnTo>
                    <a:lnTo>
                      <a:pt x="4005" y="24620"/>
                    </a:lnTo>
                    <a:lnTo>
                      <a:pt x="4103" y="25402"/>
                    </a:lnTo>
                    <a:lnTo>
                      <a:pt x="4494" y="26574"/>
                    </a:lnTo>
                    <a:lnTo>
                      <a:pt x="5568" y="27454"/>
                    </a:lnTo>
                    <a:lnTo>
                      <a:pt x="6057" y="27551"/>
                    </a:lnTo>
                    <a:lnTo>
                      <a:pt x="6448" y="26965"/>
                    </a:lnTo>
                    <a:lnTo>
                      <a:pt x="7034" y="26867"/>
                    </a:lnTo>
                    <a:lnTo>
                      <a:pt x="7718" y="26086"/>
                    </a:lnTo>
                    <a:lnTo>
                      <a:pt x="8304" y="26574"/>
                    </a:lnTo>
                    <a:lnTo>
                      <a:pt x="8988" y="26574"/>
                    </a:lnTo>
                    <a:lnTo>
                      <a:pt x="9477" y="26770"/>
                    </a:lnTo>
                    <a:lnTo>
                      <a:pt x="9477" y="26867"/>
                    </a:lnTo>
                    <a:lnTo>
                      <a:pt x="10551" y="26965"/>
                    </a:lnTo>
                    <a:lnTo>
                      <a:pt x="11137" y="26574"/>
                    </a:lnTo>
                    <a:lnTo>
                      <a:pt x="12017" y="26965"/>
                    </a:lnTo>
                    <a:lnTo>
                      <a:pt x="12408" y="27649"/>
                    </a:lnTo>
                    <a:lnTo>
                      <a:pt x="13091" y="28137"/>
                    </a:lnTo>
                    <a:lnTo>
                      <a:pt x="13971" y="27551"/>
                    </a:lnTo>
                    <a:lnTo>
                      <a:pt x="14655" y="27942"/>
                    </a:lnTo>
                    <a:lnTo>
                      <a:pt x="16218" y="26965"/>
                    </a:lnTo>
                    <a:lnTo>
                      <a:pt x="17879" y="27160"/>
                    </a:lnTo>
                    <a:lnTo>
                      <a:pt x="18758" y="26867"/>
                    </a:lnTo>
                    <a:lnTo>
                      <a:pt x="19051" y="26281"/>
                    </a:lnTo>
                    <a:lnTo>
                      <a:pt x="19637" y="26183"/>
                    </a:lnTo>
                    <a:lnTo>
                      <a:pt x="20126" y="26672"/>
                    </a:lnTo>
                    <a:lnTo>
                      <a:pt x="20321" y="28040"/>
                    </a:lnTo>
                    <a:lnTo>
                      <a:pt x="21201" y="28235"/>
                    </a:lnTo>
                    <a:lnTo>
                      <a:pt x="21494" y="29408"/>
                    </a:lnTo>
                    <a:lnTo>
                      <a:pt x="22471" y="29408"/>
                    </a:lnTo>
                    <a:lnTo>
                      <a:pt x="24132" y="27942"/>
                    </a:lnTo>
                    <a:lnTo>
                      <a:pt x="25695" y="27844"/>
                    </a:lnTo>
                    <a:lnTo>
                      <a:pt x="26183" y="28528"/>
                    </a:lnTo>
                    <a:lnTo>
                      <a:pt x="26477" y="30678"/>
                    </a:lnTo>
                    <a:lnTo>
                      <a:pt x="27551" y="31068"/>
                    </a:lnTo>
                    <a:lnTo>
                      <a:pt x="28137" y="31948"/>
                    </a:lnTo>
                    <a:lnTo>
                      <a:pt x="29408" y="31948"/>
                    </a:lnTo>
                    <a:lnTo>
                      <a:pt x="29408" y="32339"/>
                    </a:lnTo>
                    <a:lnTo>
                      <a:pt x="29505" y="31752"/>
                    </a:lnTo>
                    <a:lnTo>
                      <a:pt x="29798" y="31752"/>
                    </a:lnTo>
                    <a:lnTo>
                      <a:pt x="30580" y="33022"/>
                    </a:lnTo>
                    <a:lnTo>
                      <a:pt x="31264" y="33120"/>
                    </a:lnTo>
                    <a:lnTo>
                      <a:pt x="31264" y="31752"/>
                    </a:lnTo>
                    <a:lnTo>
                      <a:pt x="30873" y="31166"/>
                    </a:lnTo>
                    <a:lnTo>
                      <a:pt x="30678" y="30678"/>
                    </a:lnTo>
                    <a:lnTo>
                      <a:pt x="31655" y="30189"/>
                    </a:lnTo>
                    <a:lnTo>
                      <a:pt x="32534" y="29994"/>
                    </a:lnTo>
                    <a:lnTo>
                      <a:pt x="33120" y="29212"/>
                    </a:lnTo>
                    <a:lnTo>
                      <a:pt x="33022" y="26965"/>
                    </a:lnTo>
                    <a:lnTo>
                      <a:pt x="31752" y="25890"/>
                    </a:lnTo>
                    <a:lnTo>
                      <a:pt x="31655" y="24913"/>
                    </a:lnTo>
                    <a:lnTo>
                      <a:pt x="31459" y="24718"/>
                    </a:lnTo>
                    <a:lnTo>
                      <a:pt x="32339" y="23936"/>
                    </a:lnTo>
                    <a:lnTo>
                      <a:pt x="33218" y="23936"/>
                    </a:lnTo>
                    <a:lnTo>
                      <a:pt x="35367" y="22862"/>
                    </a:lnTo>
                    <a:lnTo>
                      <a:pt x="36051" y="23057"/>
                    </a:lnTo>
                    <a:lnTo>
                      <a:pt x="37614" y="23057"/>
                    </a:lnTo>
                    <a:lnTo>
                      <a:pt x="37908" y="22666"/>
                    </a:lnTo>
                    <a:lnTo>
                      <a:pt x="37908" y="21787"/>
                    </a:lnTo>
                    <a:lnTo>
                      <a:pt x="39178" y="21201"/>
                    </a:lnTo>
                    <a:lnTo>
                      <a:pt x="39178" y="20224"/>
                    </a:lnTo>
                    <a:lnTo>
                      <a:pt x="39471" y="19931"/>
                    </a:lnTo>
                    <a:lnTo>
                      <a:pt x="39373" y="19735"/>
                    </a:lnTo>
                    <a:lnTo>
                      <a:pt x="39764" y="19344"/>
                    </a:lnTo>
                    <a:lnTo>
                      <a:pt x="39178" y="19247"/>
                    </a:lnTo>
                    <a:lnTo>
                      <a:pt x="39178" y="18758"/>
                    </a:lnTo>
                    <a:lnTo>
                      <a:pt x="38885" y="18270"/>
                    </a:lnTo>
                    <a:lnTo>
                      <a:pt x="39178" y="17977"/>
                    </a:lnTo>
                    <a:lnTo>
                      <a:pt x="40839" y="17488"/>
                    </a:lnTo>
                    <a:lnTo>
                      <a:pt x="41229" y="16804"/>
                    </a:lnTo>
                    <a:lnTo>
                      <a:pt x="41620" y="15436"/>
                    </a:lnTo>
                    <a:lnTo>
                      <a:pt x="42011" y="14948"/>
                    </a:lnTo>
                    <a:lnTo>
                      <a:pt x="42206" y="14166"/>
                    </a:lnTo>
                    <a:lnTo>
                      <a:pt x="42695" y="14557"/>
                    </a:lnTo>
                    <a:lnTo>
                      <a:pt x="43086" y="14362"/>
                    </a:lnTo>
                    <a:lnTo>
                      <a:pt x="42793" y="13971"/>
                    </a:lnTo>
                    <a:lnTo>
                      <a:pt x="42597" y="12505"/>
                    </a:lnTo>
                    <a:lnTo>
                      <a:pt x="42109" y="12017"/>
                    </a:lnTo>
                    <a:lnTo>
                      <a:pt x="42206" y="11528"/>
                    </a:lnTo>
                    <a:lnTo>
                      <a:pt x="42695" y="10747"/>
                    </a:lnTo>
                    <a:lnTo>
                      <a:pt x="42890" y="10258"/>
                    </a:lnTo>
                    <a:lnTo>
                      <a:pt x="42304" y="10258"/>
                    </a:lnTo>
                    <a:lnTo>
                      <a:pt x="42304" y="9281"/>
                    </a:lnTo>
                    <a:lnTo>
                      <a:pt x="41913" y="8695"/>
                    </a:lnTo>
                    <a:lnTo>
                      <a:pt x="42206" y="7522"/>
                    </a:lnTo>
                    <a:lnTo>
                      <a:pt x="42402" y="6839"/>
                    </a:lnTo>
                    <a:lnTo>
                      <a:pt x="41913" y="6839"/>
                    </a:lnTo>
                    <a:lnTo>
                      <a:pt x="42206" y="6252"/>
                    </a:lnTo>
                    <a:lnTo>
                      <a:pt x="42793" y="5568"/>
                    </a:lnTo>
                    <a:lnTo>
                      <a:pt x="42206" y="4494"/>
                    </a:lnTo>
                    <a:lnTo>
                      <a:pt x="42011" y="3419"/>
                    </a:lnTo>
                    <a:lnTo>
                      <a:pt x="39373" y="781"/>
                    </a:lnTo>
                    <a:lnTo>
                      <a:pt x="39080" y="195"/>
                    </a:lnTo>
                    <a:lnTo>
                      <a:pt x="38396" y="293"/>
                    </a:lnTo>
                    <a:close/>
                    <a:moveTo>
                      <a:pt x="25793" y="11235"/>
                    </a:moveTo>
                    <a:lnTo>
                      <a:pt x="25793" y="11235"/>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535" name="map0-fr-norBox">
                <a:extLst>
                  <a:ext uri="{FF2B5EF4-FFF2-40B4-BE49-F238E27FC236}">
                    <a16:creationId xmlns:a16="http://schemas.microsoft.com/office/drawing/2014/main" id="{D2B31023-6B4C-5F4F-99BE-2B03868315F9}"/>
                  </a:ext>
                </a:extLst>
              </p:cNvPr>
              <p:cNvSpPr>
                <a:spLocks noChangeArrowheads="1"/>
              </p:cNvSpPr>
              <p:nvPr/>
            </p:nvSpPr>
            <p:spPr bwMode="auto">
              <a:xfrm>
                <a:off x="595460" y="199310"/>
                <a:ext cx="430862" cy="331207"/>
              </a:xfrm>
              <a:custGeom>
                <a:avLst/>
                <a:gdLst/>
                <a:ahLst/>
                <a:cxnLst/>
                <a:rect l="0" t="0" r="0" b="0"/>
                <a:pathLst>
                  <a:path w="43086" h="33121"/>
                </a:pathLst>
              </a:custGeom>
              <a:ln w="1000">
                <a:round/>
                <a:headEnd/>
                <a:tailEnd/>
              </a:ln>
            </p:spPr>
          </p:sp>
          <p:sp>
            <p:nvSpPr>
              <p:cNvPr id="536" name="map0-fr-occ">
                <a:extLst>
                  <a:ext uri="{FF2B5EF4-FFF2-40B4-BE49-F238E27FC236}">
                    <a16:creationId xmlns:a16="http://schemas.microsoft.com/office/drawing/2014/main" id="{5CC938C1-5311-5A41-888C-CCE9914BD2F6}"/>
                  </a:ext>
                </a:extLst>
              </p:cNvPr>
              <p:cNvSpPr>
                <a:spLocks noChangeArrowheads="1"/>
              </p:cNvSpPr>
              <p:nvPr/>
            </p:nvSpPr>
            <p:spPr bwMode="auto">
              <a:xfrm>
                <a:off x="742989" y="1061524"/>
                <a:ext cx="662414" cy="480690"/>
              </a:xfrm>
              <a:custGeom>
                <a:avLst/>
                <a:gdLst/>
                <a:ahLst/>
                <a:cxnLst/>
                <a:rect l="0" t="0" r="0" b="0"/>
                <a:pathLst>
                  <a:path w="66241" h="48069">
                    <a:moveTo>
                      <a:pt x="24816" y="0"/>
                    </a:moveTo>
                    <a:lnTo>
                      <a:pt x="24816" y="0"/>
                    </a:lnTo>
                    <a:close/>
                    <a:moveTo>
                      <a:pt x="24816" y="0"/>
                    </a:moveTo>
                    <a:lnTo>
                      <a:pt x="23545" y="586"/>
                    </a:lnTo>
                    <a:lnTo>
                      <a:pt x="23350" y="586"/>
                    </a:lnTo>
                    <a:lnTo>
                      <a:pt x="22959" y="1074"/>
                    </a:lnTo>
                    <a:lnTo>
                      <a:pt x="22959" y="1660"/>
                    </a:lnTo>
                    <a:lnTo>
                      <a:pt x="23545" y="2344"/>
                    </a:lnTo>
                    <a:lnTo>
                      <a:pt x="22959" y="3224"/>
                    </a:lnTo>
                    <a:lnTo>
                      <a:pt x="22471" y="3614"/>
                    </a:lnTo>
                    <a:lnTo>
                      <a:pt x="22471" y="4103"/>
                    </a:lnTo>
                    <a:lnTo>
                      <a:pt x="21396" y="4298"/>
                    </a:lnTo>
                    <a:lnTo>
                      <a:pt x="21494" y="4982"/>
                    </a:lnTo>
                    <a:lnTo>
                      <a:pt x="21787" y="5080"/>
                    </a:lnTo>
                    <a:lnTo>
                      <a:pt x="21005" y="6252"/>
                    </a:lnTo>
                    <a:lnTo>
                      <a:pt x="19637" y="6350"/>
                    </a:lnTo>
                    <a:lnTo>
                      <a:pt x="19637" y="7327"/>
                    </a:lnTo>
                    <a:lnTo>
                      <a:pt x="19051" y="7816"/>
                    </a:lnTo>
                    <a:lnTo>
                      <a:pt x="18758" y="8597"/>
                    </a:lnTo>
                    <a:lnTo>
                      <a:pt x="17586" y="8695"/>
                    </a:lnTo>
                    <a:lnTo>
                      <a:pt x="18074" y="10454"/>
                    </a:lnTo>
                    <a:lnTo>
                      <a:pt x="18563" y="11626"/>
                    </a:lnTo>
                    <a:lnTo>
                      <a:pt x="18660" y="11821"/>
                    </a:lnTo>
                    <a:lnTo>
                      <a:pt x="17293" y="12017"/>
                    </a:lnTo>
                    <a:lnTo>
                      <a:pt x="16413" y="11528"/>
                    </a:lnTo>
                    <a:lnTo>
                      <a:pt x="16022" y="12896"/>
                    </a:lnTo>
                    <a:lnTo>
                      <a:pt x="16706" y="13580"/>
                    </a:lnTo>
                    <a:lnTo>
                      <a:pt x="16316" y="14752"/>
                    </a:lnTo>
                    <a:lnTo>
                      <a:pt x="16022" y="15143"/>
                    </a:lnTo>
                    <a:lnTo>
                      <a:pt x="16218" y="15925"/>
                    </a:lnTo>
                    <a:lnTo>
                      <a:pt x="15143" y="16120"/>
                    </a:lnTo>
                    <a:lnTo>
                      <a:pt x="14264" y="16413"/>
                    </a:lnTo>
                    <a:lnTo>
                      <a:pt x="14459" y="17195"/>
                    </a:lnTo>
                    <a:lnTo>
                      <a:pt x="13971" y="17390"/>
                    </a:lnTo>
                    <a:lnTo>
                      <a:pt x="13873" y="17390"/>
                    </a:lnTo>
                    <a:lnTo>
                      <a:pt x="13482" y="17683"/>
                    </a:lnTo>
                    <a:lnTo>
                      <a:pt x="12603" y="16804"/>
                    </a:lnTo>
                    <a:lnTo>
                      <a:pt x="10844" y="17000"/>
                    </a:lnTo>
                    <a:lnTo>
                      <a:pt x="10356" y="17781"/>
                    </a:lnTo>
                    <a:lnTo>
                      <a:pt x="9281" y="17977"/>
                    </a:lnTo>
                    <a:lnTo>
                      <a:pt x="8304" y="18172"/>
                    </a:lnTo>
                    <a:lnTo>
                      <a:pt x="7816" y="17488"/>
                    </a:lnTo>
                    <a:lnTo>
                      <a:pt x="6839" y="18465"/>
                    </a:lnTo>
                    <a:lnTo>
                      <a:pt x="6155" y="17879"/>
                    </a:lnTo>
                    <a:lnTo>
                      <a:pt x="5666" y="18758"/>
                    </a:lnTo>
                    <a:lnTo>
                      <a:pt x="5764" y="19540"/>
                    </a:lnTo>
                    <a:lnTo>
                      <a:pt x="5080" y="19735"/>
                    </a:lnTo>
                    <a:lnTo>
                      <a:pt x="4787" y="19344"/>
                    </a:lnTo>
                    <a:lnTo>
                      <a:pt x="4494" y="18367"/>
                    </a:lnTo>
                    <a:lnTo>
                      <a:pt x="3712" y="19149"/>
                    </a:lnTo>
                    <a:lnTo>
                      <a:pt x="3028" y="18856"/>
                    </a:lnTo>
                    <a:lnTo>
                      <a:pt x="2442" y="19051"/>
                    </a:lnTo>
                    <a:lnTo>
                      <a:pt x="1856" y="19735"/>
                    </a:lnTo>
                    <a:lnTo>
                      <a:pt x="2540" y="20908"/>
                    </a:lnTo>
                    <a:lnTo>
                      <a:pt x="2051" y="21396"/>
                    </a:lnTo>
                    <a:lnTo>
                      <a:pt x="2247" y="22471"/>
                    </a:lnTo>
                    <a:lnTo>
                      <a:pt x="1660" y="23252"/>
                    </a:lnTo>
                    <a:lnTo>
                      <a:pt x="1172" y="24327"/>
                    </a:lnTo>
                    <a:lnTo>
                      <a:pt x="1660" y="25206"/>
                    </a:lnTo>
                    <a:lnTo>
                      <a:pt x="3321" y="25304"/>
                    </a:lnTo>
                    <a:lnTo>
                      <a:pt x="4396" y="27063"/>
                    </a:lnTo>
                    <a:lnTo>
                      <a:pt x="3712" y="27649"/>
                    </a:lnTo>
                    <a:lnTo>
                      <a:pt x="4885" y="29408"/>
                    </a:lnTo>
                    <a:lnTo>
                      <a:pt x="4298" y="30189"/>
                    </a:lnTo>
                    <a:lnTo>
                      <a:pt x="3321" y="32339"/>
                    </a:lnTo>
                    <a:lnTo>
                      <a:pt x="1660" y="33706"/>
                    </a:lnTo>
                    <a:lnTo>
                      <a:pt x="2149" y="34586"/>
                    </a:lnTo>
                    <a:lnTo>
                      <a:pt x="1758" y="34879"/>
                    </a:lnTo>
                    <a:lnTo>
                      <a:pt x="879" y="34683"/>
                    </a:lnTo>
                    <a:lnTo>
                      <a:pt x="586" y="36637"/>
                    </a:lnTo>
                    <a:lnTo>
                      <a:pt x="195" y="37028"/>
                    </a:lnTo>
                    <a:lnTo>
                      <a:pt x="0" y="38201"/>
                    </a:lnTo>
                    <a:lnTo>
                      <a:pt x="195" y="38201"/>
                    </a:lnTo>
                    <a:lnTo>
                      <a:pt x="1270" y="38787"/>
                    </a:lnTo>
                    <a:lnTo>
                      <a:pt x="2442" y="39666"/>
                    </a:lnTo>
                    <a:lnTo>
                      <a:pt x="2540" y="40350"/>
                    </a:lnTo>
                    <a:lnTo>
                      <a:pt x="3517" y="41132"/>
                    </a:lnTo>
                    <a:lnTo>
                      <a:pt x="4298" y="41132"/>
                    </a:lnTo>
                    <a:lnTo>
                      <a:pt x="6252" y="40350"/>
                    </a:lnTo>
                    <a:lnTo>
                      <a:pt x="7132" y="41229"/>
                    </a:lnTo>
                    <a:lnTo>
                      <a:pt x="8304" y="41620"/>
                    </a:lnTo>
                    <a:lnTo>
                      <a:pt x="8695" y="40839"/>
                    </a:lnTo>
                    <a:lnTo>
                      <a:pt x="9183" y="41132"/>
                    </a:lnTo>
                    <a:lnTo>
                      <a:pt x="12798" y="41327"/>
                    </a:lnTo>
                    <a:lnTo>
                      <a:pt x="12896" y="38396"/>
                    </a:lnTo>
                    <a:lnTo>
                      <a:pt x="13775" y="38494"/>
                    </a:lnTo>
                    <a:lnTo>
                      <a:pt x="15045" y="39275"/>
                    </a:lnTo>
                    <a:lnTo>
                      <a:pt x="15339" y="39471"/>
                    </a:lnTo>
                    <a:lnTo>
                      <a:pt x="17195" y="39764"/>
                    </a:lnTo>
                    <a:lnTo>
                      <a:pt x="17977" y="39764"/>
                    </a:lnTo>
                    <a:lnTo>
                      <a:pt x="19051" y="41132"/>
                    </a:lnTo>
                    <a:lnTo>
                      <a:pt x="21591" y="40936"/>
                    </a:lnTo>
                    <a:lnTo>
                      <a:pt x="22666" y="42597"/>
                    </a:lnTo>
                    <a:lnTo>
                      <a:pt x="23545" y="42206"/>
                    </a:lnTo>
                    <a:lnTo>
                      <a:pt x="26183" y="42597"/>
                    </a:lnTo>
                    <a:lnTo>
                      <a:pt x="26477" y="44356"/>
                    </a:lnTo>
                    <a:lnTo>
                      <a:pt x="27356" y="45137"/>
                    </a:lnTo>
                    <a:lnTo>
                      <a:pt x="29212" y="45724"/>
                    </a:lnTo>
                    <a:lnTo>
                      <a:pt x="29212" y="46798"/>
                    </a:lnTo>
                    <a:lnTo>
                      <a:pt x="30189" y="47580"/>
                    </a:lnTo>
                    <a:lnTo>
                      <a:pt x="30873" y="47482"/>
                    </a:lnTo>
                    <a:lnTo>
                      <a:pt x="31948" y="46212"/>
                    </a:lnTo>
                    <a:lnTo>
                      <a:pt x="33218" y="46017"/>
                    </a:lnTo>
                    <a:lnTo>
                      <a:pt x="35172" y="46603"/>
                    </a:lnTo>
                    <a:lnTo>
                      <a:pt x="36931" y="48068"/>
                    </a:lnTo>
                    <a:lnTo>
                      <a:pt x="37321" y="47482"/>
                    </a:lnTo>
                    <a:lnTo>
                      <a:pt x="37810" y="47482"/>
                    </a:lnTo>
                    <a:lnTo>
                      <a:pt x="38201" y="47775"/>
                    </a:lnTo>
                    <a:lnTo>
                      <a:pt x="38591" y="47580"/>
                    </a:lnTo>
                    <a:lnTo>
                      <a:pt x="38591" y="46798"/>
                    </a:lnTo>
                    <a:lnTo>
                      <a:pt x="40350" y="46310"/>
                    </a:lnTo>
                    <a:lnTo>
                      <a:pt x="40936" y="45528"/>
                    </a:lnTo>
                    <a:lnTo>
                      <a:pt x="41913" y="45235"/>
                    </a:lnTo>
                    <a:lnTo>
                      <a:pt x="43183" y="45235"/>
                    </a:lnTo>
                    <a:lnTo>
                      <a:pt x="43965" y="46114"/>
                    </a:lnTo>
                    <a:lnTo>
                      <a:pt x="44942" y="46212"/>
                    </a:lnTo>
                    <a:lnTo>
                      <a:pt x="44942" y="45137"/>
                    </a:lnTo>
                    <a:lnTo>
                      <a:pt x="44454" y="44551"/>
                    </a:lnTo>
                    <a:lnTo>
                      <a:pt x="43574" y="44160"/>
                    </a:lnTo>
                    <a:lnTo>
                      <a:pt x="43477" y="38885"/>
                    </a:lnTo>
                    <a:lnTo>
                      <a:pt x="43379" y="37224"/>
                    </a:lnTo>
                    <a:lnTo>
                      <a:pt x="43477" y="35172"/>
                    </a:lnTo>
                    <a:lnTo>
                      <a:pt x="42793" y="35270"/>
                    </a:lnTo>
                    <a:lnTo>
                      <a:pt x="42206" y="34390"/>
                    </a:lnTo>
                    <a:lnTo>
                      <a:pt x="42597" y="33609"/>
                    </a:lnTo>
                    <a:lnTo>
                      <a:pt x="43672" y="34488"/>
                    </a:lnTo>
                    <a:lnTo>
                      <a:pt x="44551" y="33804"/>
                    </a:lnTo>
                    <a:lnTo>
                      <a:pt x="45137" y="33218"/>
                    </a:lnTo>
                    <a:lnTo>
                      <a:pt x="45235" y="32632"/>
                    </a:lnTo>
                    <a:lnTo>
                      <a:pt x="45235" y="32241"/>
                    </a:lnTo>
                    <a:lnTo>
                      <a:pt x="47385" y="31655"/>
                    </a:lnTo>
                    <a:lnTo>
                      <a:pt x="47678" y="31068"/>
                    </a:lnTo>
                    <a:lnTo>
                      <a:pt x="49339" y="30971"/>
                    </a:lnTo>
                    <a:lnTo>
                      <a:pt x="49925" y="30385"/>
                    </a:lnTo>
                    <a:lnTo>
                      <a:pt x="53149" y="27747"/>
                    </a:lnTo>
                    <a:lnTo>
                      <a:pt x="55201" y="26281"/>
                    </a:lnTo>
                    <a:lnTo>
                      <a:pt x="55982" y="26379"/>
                    </a:lnTo>
                    <a:lnTo>
                      <a:pt x="56959" y="26477"/>
                    </a:lnTo>
                    <a:lnTo>
                      <a:pt x="56959" y="27649"/>
                    </a:lnTo>
                    <a:lnTo>
                      <a:pt x="58327" y="27551"/>
                    </a:lnTo>
                    <a:lnTo>
                      <a:pt x="59011" y="27649"/>
                    </a:lnTo>
                    <a:lnTo>
                      <a:pt x="59597" y="26379"/>
                    </a:lnTo>
                    <a:lnTo>
                      <a:pt x="61551" y="25206"/>
                    </a:lnTo>
                    <a:lnTo>
                      <a:pt x="61063" y="24522"/>
                    </a:lnTo>
                    <a:lnTo>
                      <a:pt x="61649" y="23252"/>
                    </a:lnTo>
                    <a:lnTo>
                      <a:pt x="63408" y="23448"/>
                    </a:lnTo>
                    <a:lnTo>
                      <a:pt x="63896" y="20224"/>
                    </a:lnTo>
                    <a:lnTo>
                      <a:pt x="66241" y="18856"/>
                    </a:lnTo>
                    <a:lnTo>
                      <a:pt x="66241" y="18074"/>
                    </a:lnTo>
                    <a:lnTo>
                      <a:pt x="64482" y="16316"/>
                    </a:lnTo>
                    <a:lnTo>
                      <a:pt x="64482" y="14948"/>
                    </a:lnTo>
                    <a:lnTo>
                      <a:pt x="63408" y="13287"/>
                    </a:lnTo>
                    <a:lnTo>
                      <a:pt x="61258" y="12017"/>
                    </a:lnTo>
                    <a:lnTo>
                      <a:pt x="61063" y="12994"/>
                    </a:lnTo>
                    <a:lnTo>
                      <a:pt x="60281" y="13091"/>
                    </a:lnTo>
                    <a:lnTo>
                      <a:pt x="59988" y="12114"/>
                    </a:lnTo>
                    <a:lnTo>
                      <a:pt x="59109" y="12310"/>
                    </a:lnTo>
                    <a:lnTo>
                      <a:pt x="59011" y="13482"/>
                    </a:lnTo>
                    <a:lnTo>
                      <a:pt x="58327" y="13287"/>
                    </a:lnTo>
                    <a:lnTo>
                      <a:pt x="56862" y="12310"/>
                    </a:lnTo>
                    <a:lnTo>
                      <a:pt x="56178" y="12701"/>
                    </a:lnTo>
                    <a:lnTo>
                      <a:pt x="56178" y="10942"/>
                    </a:lnTo>
                    <a:lnTo>
                      <a:pt x="54908" y="10160"/>
                    </a:lnTo>
                    <a:lnTo>
                      <a:pt x="55103" y="8890"/>
                    </a:lnTo>
                    <a:lnTo>
                      <a:pt x="54126" y="7816"/>
                    </a:lnTo>
                    <a:lnTo>
                      <a:pt x="53637" y="5568"/>
                    </a:lnTo>
                    <a:lnTo>
                      <a:pt x="52172" y="3614"/>
                    </a:lnTo>
                    <a:lnTo>
                      <a:pt x="51000" y="3908"/>
                    </a:lnTo>
                    <a:lnTo>
                      <a:pt x="50804" y="3028"/>
                    </a:lnTo>
                    <a:lnTo>
                      <a:pt x="50218" y="3028"/>
                    </a:lnTo>
                    <a:lnTo>
                      <a:pt x="50022" y="3810"/>
                    </a:lnTo>
                    <a:lnTo>
                      <a:pt x="48459" y="4298"/>
                    </a:lnTo>
                    <a:lnTo>
                      <a:pt x="47385" y="1563"/>
                    </a:lnTo>
                    <a:lnTo>
                      <a:pt x="45724" y="2149"/>
                    </a:lnTo>
                    <a:lnTo>
                      <a:pt x="45235" y="3224"/>
                    </a:lnTo>
                    <a:lnTo>
                      <a:pt x="44160" y="2442"/>
                    </a:lnTo>
                    <a:lnTo>
                      <a:pt x="43281" y="5178"/>
                    </a:lnTo>
                    <a:lnTo>
                      <a:pt x="42500" y="7132"/>
                    </a:lnTo>
                    <a:lnTo>
                      <a:pt x="41913" y="6448"/>
                    </a:lnTo>
                    <a:lnTo>
                      <a:pt x="41718" y="4787"/>
                    </a:lnTo>
                    <a:lnTo>
                      <a:pt x="41132" y="4787"/>
                    </a:lnTo>
                    <a:lnTo>
                      <a:pt x="40936" y="3028"/>
                    </a:lnTo>
                    <a:lnTo>
                      <a:pt x="39666" y="3224"/>
                    </a:lnTo>
                    <a:lnTo>
                      <a:pt x="39568" y="2149"/>
                    </a:lnTo>
                    <a:lnTo>
                      <a:pt x="39373" y="1856"/>
                    </a:lnTo>
                    <a:lnTo>
                      <a:pt x="37712" y="3321"/>
                    </a:lnTo>
                    <a:lnTo>
                      <a:pt x="37712" y="4787"/>
                    </a:lnTo>
                    <a:lnTo>
                      <a:pt x="37224" y="4787"/>
                    </a:lnTo>
                    <a:lnTo>
                      <a:pt x="37028" y="6155"/>
                    </a:lnTo>
                    <a:lnTo>
                      <a:pt x="36637" y="6350"/>
                    </a:lnTo>
                    <a:lnTo>
                      <a:pt x="36344" y="7034"/>
                    </a:lnTo>
                    <a:lnTo>
                      <a:pt x="34488" y="7034"/>
                    </a:lnTo>
                    <a:lnTo>
                      <a:pt x="34195" y="6839"/>
                    </a:lnTo>
                    <a:lnTo>
                      <a:pt x="33413" y="6839"/>
                    </a:lnTo>
                    <a:lnTo>
                      <a:pt x="32925" y="7620"/>
                    </a:lnTo>
                    <a:lnTo>
                      <a:pt x="32241" y="7522"/>
                    </a:lnTo>
                    <a:lnTo>
                      <a:pt x="32534" y="6545"/>
                    </a:lnTo>
                    <a:lnTo>
                      <a:pt x="31850" y="6252"/>
                    </a:lnTo>
                    <a:lnTo>
                      <a:pt x="32534" y="4396"/>
                    </a:lnTo>
                    <a:lnTo>
                      <a:pt x="31557" y="3614"/>
                    </a:lnTo>
                    <a:lnTo>
                      <a:pt x="31264" y="1465"/>
                    </a:lnTo>
                    <a:lnTo>
                      <a:pt x="30189" y="1172"/>
                    </a:lnTo>
                    <a:lnTo>
                      <a:pt x="29603" y="1856"/>
                    </a:lnTo>
                    <a:lnTo>
                      <a:pt x="29212" y="1270"/>
                    </a:lnTo>
                    <a:lnTo>
                      <a:pt x="28235" y="2344"/>
                    </a:lnTo>
                    <a:lnTo>
                      <a:pt x="27551" y="2344"/>
                    </a:lnTo>
                    <a:lnTo>
                      <a:pt x="26281" y="683"/>
                    </a:lnTo>
                    <a:close/>
                    <a:moveTo>
                      <a:pt x="39373" y="1856"/>
                    </a:moveTo>
                    <a:lnTo>
                      <a:pt x="39373" y="1856"/>
                    </a:lnTo>
                    <a:close/>
                    <a:moveTo>
                      <a:pt x="12603" y="16804"/>
                    </a:moveTo>
                    <a:lnTo>
                      <a:pt x="12603" y="16804"/>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537" name="map0-fr-occBox">
                <a:extLst>
                  <a:ext uri="{FF2B5EF4-FFF2-40B4-BE49-F238E27FC236}">
                    <a16:creationId xmlns:a16="http://schemas.microsoft.com/office/drawing/2014/main" id="{0D52705B-0CEF-B647-8AFE-D515493B76FB}"/>
                  </a:ext>
                </a:extLst>
              </p:cNvPr>
              <p:cNvSpPr>
                <a:spLocks noChangeArrowheads="1"/>
              </p:cNvSpPr>
              <p:nvPr/>
            </p:nvSpPr>
            <p:spPr bwMode="auto">
              <a:xfrm>
                <a:off x="742989" y="1079598"/>
                <a:ext cx="661437" cy="480690"/>
              </a:xfrm>
              <a:custGeom>
                <a:avLst/>
                <a:gdLst/>
                <a:ahLst/>
                <a:cxnLst/>
                <a:rect l="0" t="0" r="0" b="0"/>
                <a:pathLst>
                  <a:path w="66144" h="48069"/>
                </a:pathLst>
              </a:custGeom>
              <a:ln w="1000">
                <a:round/>
                <a:headEnd/>
                <a:tailEnd/>
              </a:ln>
            </p:spPr>
          </p:sp>
          <p:sp>
            <p:nvSpPr>
              <p:cNvPr id="538" name="map0-fr-pac">
                <a:extLst>
                  <a:ext uri="{FF2B5EF4-FFF2-40B4-BE49-F238E27FC236}">
                    <a16:creationId xmlns:a16="http://schemas.microsoft.com/office/drawing/2014/main" id="{19481877-EE6F-0840-B7D3-B7D1F520B49E}"/>
                  </a:ext>
                </a:extLst>
              </p:cNvPr>
              <p:cNvSpPr>
                <a:spLocks noChangeArrowheads="1"/>
              </p:cNvSpPr>
              <p:nvPr/>
            </p:nvSpPr>
            <p:spPr bwMode="auto">
              <a:xfrm>
                <a:off x="1329449" y="1037825"/>
                <a:ext cx="429885" cy="370287"/>
              </a:xfrm>
              <a:custGeom>
                <a:avLst/>
                <a:gdLst/>
                <a:ahLst/>
                <a:cxnLst/>
                <a:rect l="0" t="0" r="0" b="0"/>
                <a:pathLst>
                  <a:path w="42989" h="37029">
                    <a:moveTo>
                      <a:pt x="27258" y="0"/>
                    </a:moveTo>
                    <a:lnTo>
                      <a:pt x="26672" y="293"/>
                    </a:lnTo>
                    <a:lnTo>
                      <a:pt x="26574" y="1172"/>
                    </a:lnTo>
                    <a:lnTo>
                      <a:pt x="25499" y="1270"/>
                    </a:lnTo>
                    <a:lnTo>
                      <a:pt x="25304" y="488"/>
                    </a:lnTo>
                    <a:lnTo>
                      <a:pt x="25011" y="97"/>
                    </a:lnTo>
                    <a:lnTo>
                      <a:pt x="23936" y="195"/>
                    </a:lnTo>
                    <a:lnTo>
                      <a:pt x="23448" y="586"/>
                    </a:lnTo>
                    <a:lnTo>
                      <a:pt x="23252" y="1856"/>
                    </a:lnTo>
                    <a:lnTo>
                      <a:pt x="23350" y="2149"/>
                    </a:lnTo>
                    <a:lnTo>
                      <a:pt x="24620" y="2247"/>
                    </a:lnTo>
                    <a:lnTo>
                      <a:pt x="24913" y="3028"/>
                    </a:lnTo>
                    <a:lnTo>
                      <a:pt x="25402" y="3321"/>
                    </a:lnTo>
                    <a:lnTo>
                      <a:pt x="25402" y="4591"/>
                    </a:lnTo>
                    <a:lnTo>
                      <a:pt x="24229" y="4494"/>
                    </a:lnTo>
                    <a:lnTo>
                      <a:pt x="23741" y="5080"/>
                    </a:lnTo>
                    <a:lnTo>
                      <a:pt x="22373" y="4885"/>
                    </a:lnTo>
                    <a:lnTo>
                      <a:pt x="21591" y="5471"/>
                    </a:lnTo>
                    <a:lnTo>
                      <a:pt x="21103" y="5275"/>
                    </a:lnTo>
                    <a:lnTo>
                      <a:pt x="20321" y="5862"/>
                    </a:lnTo>
                    <a:lnTo>
                      <a:pt x="20614" y="6448"/>
                    </a:lnTo>
                    <a:lnTo>
                      <a:pt x="20126" y="6839"/>
                    </a:lnTo>
                    <a:lnTo>
                      <a:pt x="18563" y="6839"/>
                    </a:lnTo>
                    <a:lnTo>
                      <a:pt x="18563" y="7620"/>
                    </a:lnTo>
                    <a:lnTo>
                      <a:pt x="19051" y="7816"/>
                    </a:lnTo>
                    <a:lnTo>
                      <a:pt x="18856" y="8304"/>
                    </a:lnTo>
                    <a:lnTo>
                      <a:pt x="17879" y="8695"/>
                    </a:lnTo>
                    <a:lnTo>
                      <a:pt x="16609" y="8793"/>
                    </a:lnTo>
                    <a:lnTo>
                      <a:pt x="16218" y="9965"/>
                    </a:lnTo>
                    <a:lnTo>
                      <a:pt x="16218" y="10649"/>
                    </a:lnTo>
                    <a:lnTo>
                      <a:pt x="16902" y="11235"/>
                    </a:lnTo>
                    <a:lnTo>
                      <a:pt x="16218" y="12017"/>
                    </a:lnTo>
                    <a:lnTo>
                      <a:pt x="15339" y="11626"/>
                    </a:lnTo>
                    <a:lnTo>
                      <a:pt x="14362" y="11528"/>
                    </a:lnTo>
                    <a:lnTo>
                      <a:pt x="14264" y="12017"/>
                    </a:lnTo>
                    <a:lnTo>
                      <a:pt x="14850" y="12505"/>
                    </a:lnTo>
                    <a:lnTo>
                      <a:pt x="14166" y="12994"/>
                    </a:lnTo>
                    <a:lnTo>
                      <a:pt x="14362" y="13971"/>
                    </a:lnTo>
                    <a:lnTo>
                      <a:pt x="16413" y="14557"/>
                    </a:lnTo>
                    <a:lnTo>
                      <a:pt x="16804" y="15339"/>
                    </a:lnTo>
                    <a:lnTo>
                      <a:pt x="17390" y="15436"/>
                    </a:lnTo>
                    <a:lnTo>
                      <a:pt x="17195" y="17293"/>
                    </a:lnTo>
                    <a:lnTo>
                      <a:pt x="17195" y="17683"/>
                    </a:lnTo>
                    <a:lnTo>
                      <a:pt x="16316" y="16804"/>
                    </a:lnTo>
                    <a:lnTo>
                      <a:pt x="16022" y="17683"/>
                    </a:lnTo>
                    <a:lnTo>
                      <a:pt x="15436" y="18172"/>
                    </a:lnTo>
                    <a:lnTo>
                      <a:pt x="15241" y="18172"/>
                    </a:lnTo>
                    <a:lnTo>
                      <a:pt x="14655" y="18172"/>
                    </a:lnTo>
                    <a:lnTo>
                      <a:pt x="13775" y="17488"/>
                    </a:lnTo>
                    <a:lnTo>
                      <a:pt x="13580" y="16706"/>
                    </a:lnTo>
                    <a:lnTo>
                      <a:pt x="11821" y="16609"/>
                    </a:lnTo>
                    <a:lnTo>
                      <a:pt x="10649" y="16413"/>
                    </a:lnTo>
                    <a:lnTo>
                      <a:pt x="10454" y="15729"/>
                    </a:lnTo>
                    <a:lnTo>
                      <a:pt x="10942" y="14850"/>
                    </a:lnTo>
                    <a:lnTo>
                      <a:pt x="10160" y="15534"/>
                    </a:lnTo>
                    <a:lnTo>
                      <a:pt x="8890" y="15339"/>
                    </a:lnTo>
                    <a:lnTo>
                      <a:pt x="8695" y="14948"/>
                    </a:lnTo>
                    <a:lnTo>
                      <a:pt x="9477" y="13775"/>
                    </a:lnTo>
                    <a:lnTo>
                      <a:pt x="8695" y="12994"/>
                    </a:lnTo>
                    <a:lnTo>
                      <a:pt x="7816" y="13091"/>
                    </a:lnTo>
                    <a:lnTo>
                      <a:pt x="7132" y="14068"/>
                    </a:lnTo>
                    <a:lnTo>
                      <a:pt x="7327" y="15143"/>
                    </a:lnTo>
                    <a:lnTo>
                      <a:pt x="8402" y="15339"/>
                    </a:lnTo>
                    <a:lnTo>
                      <a:pt x="8206" y="15729"/>
                    </a:lnTo>
                    <a:lnTo>
                      <a:pt x="7425" y="15827"/>
                    </a:lnTo>
                    <a:lnTo>
                      <a:pt x="6545" y="16804"/>
                    </a:lnTo>
                    <a:lnTo>
                      <a:pt x="6252" y="16413"/>
                    </a:lnTo>
                    <a:lnTo>
                      <a:pt x="6448" y="15241"/>
                    </a:lnTo>
                    <a:lnTo>
                      <a:pt x="6057" y="14850"/>
                    </a:lnTo>
                    <a:lnTo>
                      <a:pt x="4494" y="15045"/>
                    </a:lnTo>
                    <a:lnTo>
                      <a:pt x="4201" y="15729"/>
                    </a:lnTo>
                    <a:lnTo>
                      <a:pt x="5373" y="17488"/>
                    </a:lnTo>
                    <a:lnTo>
                      <a:pt x="5373" y="18856"/>
                    </a:lnTo>
                    <a:lnTo>
                      <a:pt x="7132" y="20614"/>
                    </a:lnTo>
                    <a:lnTo>
                      <a:pt x="7132" y="21396"/>
                    </a:lnTo>
                    <a:lnTo>
                      <a:pt x="6448" y="21787"/>
                    </a:lnTo>
                    <a:lnTo>
                      <a:pt x="4787" y="22764"/>
                    </a:lnTo>
                    <a:lnTo>
                      <a:pt x="4298" y="25988"/>
                    </a:lnTo>
                    <a:lnTo>
                      <a:pt x="2540" y="25793"/>
                    </a:lnTo>
                    <a:lnTo>
                      <a:pt x="2051" y="27063"/>
                    </a:lnTo>
                    <a:lnTo>
                      <a:pt x="2442" y="27747"/>
                    </a:lnTo>
                    <a:lnTo>
                      <a:pt x="488" y="28919"/>
                    </a:lnTo>
                    <a:lnTo>
                      <a:pt x="0" y="30189"/>
                    </a:lnTo>
                    <a:lnTo>
                      <a:pt x="4396" y="30385"/>
                    </a:lnTo>
                    <a:lnTo>
                      <a:pt x="4885" y="30873"/>
                    </a:lnTo>
                    <a:lnTo>
                      <a:pt x="4005" y="30873"/>
                    </a:lnTo>
                    <a:lnTo>
                      <a:pt x="3419" y="31948"/>
                    </a:lnTo>
                    <a:lnTo>
                      <a:pt x="5959" y="32436"/>
                    </a:lnTo>
                    <a:lnTo>
                      <a:pt x="8011" y="32045"/>
                    </a:lnTo>
                    <a:lnTo>
                      <a:pt x="6936" y="31068"/>
                    </a:lnTo>
                    <a:lnTo>
                      <a:pt x="7620" y="30482"/>
                    </a:lnTo>
                    <a:lnTo>
                      <a:pt x="8793" y="30971"/>
                    </a:lnTo>
                    <a:lnTo>
                      <a:pt x="9281" y="32045"/>
                    </a:lnTo>
                    <a:lnTo>
                      <a:pt x="12798" y="32143"/>
                    </a:lnTo>
                    <a:lnTo>
                      <a:pt x="13678" y="31752"/>
                    </a:lnTo>
                    <a:lnTo>
                      <a:pt x="13873" y="32339"/>
                    </a:lnTo>
                    <a:lnTo>
                      <a:pt x="12896" y="33120"/>
                    </a:lnTo>
                    <a:lnTo>
                      <a:pt x="14166" y="33218"/>
                    </a:lnTo>
                    <a:lnTo>
                      <a:pt x="13971" y="33804"/>
                    </a:lnTo>
                    <a:lnTo>
                      <a:pt x="13580" y="34293"/>
                    </a:lnTo>
                    <a:lnTo>
                      <a:pt x="16511" y="34293"/>
                    </a:lnTo>
                    <a:lnTo>
                      <a:pt x="17977" y="34781"/>
                    </a:lnTo>
                    <a:lnTo>
                      <a:pt x="18270" y="35172"/>
                    </a:lnTo>
                    <a:lnTo>
                      <a:pt x="19344" y="35660"/>
                    </a:lnTo>
                    <a:lnTo>
                      <a:pt x="19637" y="36833"/>
                    </a:lnTo>
                    <a:lnTo>
                      <a:pt x="20321" y="37028"/>
                    </a:lnTo>
                    <a:lnTo>
                      <a:pt x="20908" y="36540"/>
                    </a:lnTo>
                    <a:lnTo>
                      <a:pt x="21982" y="35856"/>
                    </a:lnTo>
                    <a:lnTo>
                      <a:pt x="23936" y="36051"/>
                    </a:lnTo>
                    <a:lnTo>
                      <a:pt x="23839" y="36540"/>
                    </a:lnTo>
                    <a:lnTo>
                      <a:pt x="23252" y="36833"/>
                    </a:lnTo>
                    <a:lnTo>
                      <a:pt x="24620" y="36931"/>
                    </a:lnTo>
                    <a:lnTo>
                      <a:pt x="24327" y="36540"/>
                    </a:lnTo>
                    <a:lnTo>
                      <a:pt x="24132" y="35758"/>
                    </a:lnTo>
                    <a:lnTo>
                      <a:pt x="25011" y="35270"/>
                    </a:lnTo>
                    <a:lnTo>
                      <a:pt x="25890" y="35563"/>
                    </a:lnTo>
                    <a:lnTo>
                      <a:pt x="26183" y="35660"/>
                    </a:lnTo>
                    <a:lnTo>
                      <a:pt x="26574" y="35954"/>
                    </a:lnTo>
                    <a:lnTo>
                      <a:pt x="26965" y="35758"/>
                    </a:lnTo>
                    <a:lnTo>
                      <a:pt x="27063" y="34879"/>
                    </a:lnTo>
                    <a:lnTo>
                      <a:pt x="27551" y="34488"/>
                    </a:lnTo>
                    <a:lnTo>
                      <a:pt x="28821" y="34488"/>
                    </a:lnTo>
                    <a:lnTo>
                      <a:pt x="29212" y="33999"/>
                    </a:lnTo>
                    <a:lnTo>
                      <a:pt x="29994" y="34195"/>
                    </a:lnTo>
                    <a:lnTo>
                      <a:pt x="30971" y="33804"/>
                    </a:lnTo>
                    <a:lnTo>
                      <a:pt x="30971" y="32241"/>
                    </a:lnTo>
                    <a:lnTo>
                      <a:pt x="29701" y="32241"/>
                    </a:lnTo>
                    <a:lnTo>
                      <a:pt x="30678" y="31655"/>
                    </a:lnTo>
                    <a:lnTo>
                      <a:pt x="31166" y="30971"/>
                    </a:lnTo>
                    <a:lnTo>
                      <a:pt x="31264" y="30091"/>
                    </a:lnTo>
                    <a:lnTo>
                      <a:pt x="33022" y="29798"/>
                    </a:lnTo>
                    <a:lnTo>
                      <a:pt x="33999" y="28724"/>
                    </a:lnTo>
                    <a:lnTo>
                      <a:pt x="34097" y="27258"/>
                    </a:lnTo>
                    <a:lnTo>
                      <a:pt x="35270" y="27551"/>
                    </a:lnTo>
                    <a:lnTo>
                      <a:pt x="35660" y="26965"/>
                    </a:lnTo>
                    <a:lnTo>
                      <a:pt x="36247" y="27063"/>
                    </a:lnTo>
                    <a:lnTo>
                      <a:pt x="36344" y="25206"/>
                    </a:lnTo>
                    <a:lnTo>
                      <a:pt x="37712" y="25109"/>
                    </a:lnTo>
                    <a:lnTo>
                      <a:pt x="38982" y="24034"/>
                    </a:lnTo>
                    <a:lnTo>
                      <a:pt x="40057" y="24034"/>
                    </a:lnTo>
                    <a:lnTo>
                      <a:pt x="40057" y="23350"/>
                    </a:lnTo>
                    <a:lnTo>
                      <a:pt x="41132" y="22764"/>
                    </a:lnTo>
                    <a:lnTo>
                      <a:pt x="40545" y="21298"/>
                    </a:lnTo>
                    <a:lnTo>
                      <a:pt x="41425" y="20517"/>
                    </a:lnTo>
                    <a:lnTo>
                      <a:pt x="41327" y="19637"/>
                    </a:lnTo>
                    <a:lnTo>
                      <a:pt x="42597" y="19247"/>
                    </a:lnTo>
                    <a:lnTo>
                      <a:pt x="42988" y="17879"/>
                    </a:lnTo>
                    <a:lnTo>
                      <a:pt x="42793" y="16999"/>
                    </a:lnTo>
                    <a:lnTo>
                      <a:pt x="42206" y="15632"/>
                    </a:lnTo>
                    <a:lnTo>
                      <a:pt x="41327" y="15729"/>
                    </a:lnTo>
                    <a:lnTo>
                      <a:pt x="38494" y="16804"/>
                    </a:lnTo>
                    <a:lnTo>
                      <a:pt x="37614" y="16804"/>
                    </a:lnTo>
                    <a:lnTo>
                      <a:pt x="36051" y="15534"/>
                    </a:lnTo>
                    <a:lnTo>
                      <a:pt x="34488" y="15143"/>
                    </a:lnTo>
                    <a:lnTo>
                      <a:pt x="33609" y="15143"/>
                    </a:lnTo>
                    <a:lnTo>
                      <a:pt x="33609" y="13971"/>
                    </a:lnTo>
                    <a:lnTo>
                      <a:pt x="32339" y="13189"/>
                    </a:lnTo>
                    <a:lnTo>
                      <a:pt x="32339" y="12017"/>
                    </a:lnTo>
                    <a:lnTo>
                      <a:pt x="33218" y="11919"/>
                    </a:lnTo>
                    <a:lnTo>
                      <a:pt x="32729" y="11431"/>
                    </a:lnTo>
                    <a:lnTo>
                      <a:pt x="32045" y="11333"/>
                    </a:lnTo>
                    <a:lnTo>
                      <a:pt x="31752" y="10551"/>
                    </a:lnTo>
                    <a:lnTo>
                      <a:pt x="32045" y="9965"/>
                    </a:lnTo>
                    <a:lnTo>
                      <a:pt x="33120" y="8890"/>
                    </a:lnTo>
                    <a:lnTo>
                      <a:pt x="32925" y="8011"/>
                    </a:lnTo>
                    <a:lnTo>
                      <a:pt x="33120" y="7816"/>
                    </a:lnTo>
                    <a:lnTo>
                      <a:pt x="33706" y="7229"/>
                    </a:lnTo>
                    <a:lnTo>
                      <a:pt x="34293" y="7229"/>
                    </a:lnTo>
                    <a:lnTo>
                      <a:pt x="34293" y="6741"/>
                    </a:lnTo>
                    <a:lnTo>
                      <a:pt x="33511" y="6252"/>
                    </a:lnTo>
                    <a:lnTo>
                      <a:pt x="33316" y="4591"/>
                    </a:lnTo>
                    <a:lnTo>
                      <a:pt x="32632" y="4298"/>
                    </a:lnTo>
                    <a:lnTo>
                      <a:pt x="31850" y="4396"/>
                    </a:lnTo>
                    <a:lnTo>
                      <a:pt x="30287" y="3614"/>
                    </a:lnTo>
                    <a:lnTo>
                      <a:pt x="29994" y="1856"/>
                    </a:lnTo>
                    <a:lnTo>
                      <a:pt x="29114" y="1563"/>
                    </a:lnTo>
                    <a:lnTo>
                      <a:pt x="28431" y="9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539" name="map0-fr-pacBox">
                <a:extLst>
                  <a:ext uri="{FF2B5EF4-FFF2-40B4-BE49-F238E27FC236}">
                    <a16:creationId xmlns:a16="http://schemas.microsoft.com/office/drawing/2014/main" id="{02C2758D-9887-6C47-BC93-7EF76BF966AB}"/>
                  </a:ext>
                </a:extLst>
              </p:cNvPr>
              <p:cNvSpPr>
                <a:spLocks noChangeArrowheads="1"/>
              </p:cNvSpPr>
              <p:nvPr/>
            </p:nvSpPr>
            <p:spPr bwMode="auto">
              <a:xfrm>
                <a:off x="1334080" y="1054195"/>
                <a:ext cx="429885" cy="369310"/>
              </a:xfrm>
              <a:custGeom>
                <a:avLst/>
                <a:gdLst/>
                <a:ahLst/>
                <a:cxnLst/>
                <a:rect l="0" t="0" r="0" b="0"/>
                <a:pathLst>
                  <a:path w="42989" h="36931"/>
                </a:pathLst>
              </a:custGeom>
              <a:ln w="1000">
                <a:round/>
                <a:headEnd/>
                <a:tailEnd/>
              </a:ln>
            </p:spPr>
          </p:sp>
          <p:sp>
            <p:nvSpPr>
              <p:cNvPr id="540" name="map0-fr-pdl">
                <a:extLst>
                  <a:ext uri="{FF2B5EF4-FFF2-40B4-BE49-F238E27FC236}">
                    <a16:creationId xmlns:a16="http://schemas.microsoft.com/office/drawing/2014/main" id="{E1DFDF87-2B01-3644-9F5D-A920CBF08B8F}"/>
                  </a:ext>
                </a:extLst>
              </p:cNvPr>
              <p:cNvSpPr>
                <a:spLocks noChangeArrowheads="1"/>
              </p:cNvSpPr>
              <p:nvPr/>
            </p:nvSpPr>
            <p:spPr bwMode="auto">
              <a:xfrm>
                <a:off x="503621" y="443075"/>
                <a:ext cx="414253" cy="399598"/>
              </a:xfrm>
              <a:custGeom>
                <a:avLst/>
                <a:gdLst/>
                <a:ahLst/>
                <a:cxnLst/>
                <a:rect l="0" t="0" r="0" b="0"/>
                <a:pathLst>
                  <a:path w="41425" h="39960">
                    <a:moveTo>
                      <a:pt x="28724" y="0"/>
                    </a:moveTo>
                    <a:lnTo>
                      <a:pt x="28821" y="0"/>
                    </a:lnTo>
                    <a:close/>
                    <a:moveTo>
                      <a:pt x="28724" y="0"/>
                    </a:moveTo>
                    <a:lnTo>
                      <a:pt x="28235" y="97"/>
                    </a:lnTo>
                    <a:lnTo>
                      <a:pt x="27942" y="683"/>
                    </a:lnTo>
                    <a:lnTo>
                      <a:pt x="26965" y="977"/>
                    </a:lnTo>
                    <a:lnTo>
                      <a:pt x="25402" y="781"/>
                    </a:lnTo>
                    <a:lnTo>
                      <a:pt x="23741" y="1758"/>
                    </a:lnTo>
                    <a:lnTo>
                      <a:pt x="23155" y="1367"/>
                    </a:lnTo>
                    <a:lnTo>
                      <a:pt x="22275" y="1954"/>
                    </a:lnTo>
                    <a:lnTo>
                      <a:pt x="21591" y="1465"/>
                    </a:lnTo>
                    <a:lnTo>
                      <a:pt x="21201" y="781"/>
                    </a:lnTo>
                    <a:lnTo>
                      <a:pt x="20321" y="390"/>
                    </a:lnTo>
                    <a:lnTo>
                      <a:pt x="19637" y="781"/>
                    </a:lnTo>
                    <a:lnTo>
                      <a:pt x="18660" y="683"/>
                    </a:lnTo>
                    <a:lnTo>
                      <a:pt x="18563" y="2247"/>
                    </a:lnTo>
                    <a:lnTo>
                      <a:pt x="18856" y="2540"/>
                    </a:lnTo>
                    <a:lnTo>
                      <a:pt x="18856" y="3712"/>
                    </a:lnTo>
                    <a:lnTo>
                      <a:pt x="18270" y="4298"/>
                    </a:lnTo>
                    <a:lnTo>
                      <a:pt x="18270" y="5275"/>
                    </a:lnTo>
                    <a:lnTo>
                      <a:pt x="18465" y="5862"/>
                    </a:lnTo>
                    <a:lnTo>
                      <a:pt x="18465" y="7620"/>
                    </a:lnTo>
                    <a:lnTo>
                      <a:pt x="18856" y="8109"/>
                    </a:lnTo>
                    <a:lnTo>
                      <a:pt x="18856" y="9672"/>
                    </a:lnTo>
                    <a:lnTo>
                      <a:pt x="17879" y="9574"/>
                    </a:lnTo>
                    <a:lnTo>
                      <a:pt x="17488" y="9770"/>
                    </a:lnTo>
                    <a:lnTo>
                      <a:pt x="16706" y="11724"/>
                    </a:lnTo>
                    <a:lnTo>
                      <a:pt x="16413" y="12798"/>
                    </a:lnTo>
                    <a:lnTo>
                      <a:pt x="16218" y="12994"/>
                    </a:lnTo>
                    <a:lnTo>
                      <a:pt x="16120" y="13287"/>
                    </a:lnTo>
                    <a:lnTo>
                      <a:pt x="14948" y="12994"/>
                    </a:lnTo>
                    <a:lnTo>
                      <a:pt x="14362" y="12310"/>
                    </a:lnTo>
                    <a:lnTo>
                      <a:pt x="13482" y="12114"/>
                    </a:lnTo>
                    <a:lnTo>
                      <a:pt x="13482" y="12798"/>
                    </a:lnTo>
                    <a:lnTo>
                      <a:pt x="12114" y="12994"/>
                    </a:lnTo>
                    <a:lnTo>
                      <a:pt x="11528" y="13580"/>
                    </a:lnTo>
                    <a:lnTo>
                      <a:pt x="11333" y="14264"/>
                    </a:lnTo>
                    <a:lnTo>
                      <a:pt x="7522" y="14459"/>
                    </a:lnTo>
                    <a:lnTo>
                      <a:pt x="5959" y="15241"/>
                    </a:lnTo>
                    <a:lnTo>
                      <a:pt x="5959" y="16999"/>
                    </a:lnTo>
                    <a:lnTo>
                      <a:pt x="4201" y="17586"/>
                    </a:lnTo>
                    <a:lnTo>
                      <a:pt x="3028" y="18270"/>
                    </a:lnTo>
                    <a:lnTo>
                      <a:pt x="2149" y="18270"/>
                    </a:lnTo>
                    <a:lnTo>
                      <a:pt x="1758" y="17781"/>
                    </a:lnTo>
                    <a:lnTo>
                      <a:pt x="1270" y="18367"/>
                    </a:lnTo>
                    <a:lnTo>
                      <a:pt x="977" y="18367"/>
                    </a:lnTo>
                    <a:lnTo>
                      <a:pt x="1270" y="18563"/>
                    </a:lnTo>
                    <a:lnTo>
                      <a:pt x="97" y="19637"/>
                    </a:lnTo>
                    <a:lnTo>
                      <a:pt x="586" y="20321"/>
                    </a:lnTo>
                    <a:lnTo>
                      <a:pt x="0" y="21201"/>
                    </a:lnTo>
                    <a:lnTo>
                      <a:pt x="683" y="21591"/>
                    </a:lnTo>
                    <a:lnTo>
                      <a:pt x="1856" y="21787"/>
                    </a:lnTo>
                    <a:lnTo>
                      <a:pt x="1954" y="21298"/>
                    </a:lnTo>
                    <a:lnTo>
                      <a:pt x="2637" y="22178"/>
                    </a:lnTo>
                    <a:lnTo>
                      <a:pt x="3712" y="22178"/>
                    </a:lnTo>
                    <a:lnTo>
                      <a:pt x="4494" y="21298"/>
                    </a:lnTo>
                    <a:lnTo>
                      <a:pt x="5471" y="21298"/>
                    </a:lnTo>
                    <a:lnTo>
                      <a:pt x="4396" y="21787"/>
                    </a:lnTo>
                    <a:lnTo>
                      <a:pt x="4494" y="22471"/>
                    </a:lnTo>
                    <a:lnTo>
                      <a:pt x="4689" y="22959"/>
                    </a:lnTo>
                    <a:lnTo>
                      <a:pt x="4103" y="23643"/>
                    </a:lnTo>
                    <a:lnTo>
                      <a:pt x="3321" y="23643"/>
                    </a:lnTo>
                    <a:lnTo>
                      <a:pt x="3419" y="24522"/>
                    </a:lnTo>
                    <a:lnTo>
                      <a:pt x="4787" y="24327"/>
                    </a:lnTo>
                    <a:lnTo>
                      <a:pt x="6252" y="25793"/>
                    </a:lnTo>
                    <a:lnTo>
                      <a:pt x="4494" y="28137"/>
                    </a:lnTo>
                    <a:lnTo>
                      <a:pt x="4396" y="29603"/>
                    </a:lnTo>
                    <a:lnTo>
                      <a:pt x="6252" y="31362"/>
                    </a:lnTo>
                    <a:lnTo>
                      <a:pt x="6155" y="31948"/>
                    </a:lnTo>
                    <a:lnTo>
                      <a:pt x="6741" y="31948"/>
                    </a:lnTo>
                    <a:lnTo>
                      <a:pt x="7913" y="35367"/>
                    </a:lnTo>
                    <a:lnTo>
                      <a:pt x="9086" y="35954"/>
                    </a:lnTo>
                    <a:lnTo>
                      <a:pt x="10356" y="37224"/>
                    </a:lnTo>
                    <a:lnTo>
                      <a:pt x="11724" y="37224"/>
                    </a:lnTo>
                    <a:lnTo>
                      <a:pt x="12212" y="38396"/>
                    </a:lnTo>
                    <a:lnTo>
                      <a:pt x="13580" y="38396"/>
                    </a:lnTo>
                    <a:lnTo>
                      <a:pt x="14166" y="39275"/>
                    </a:lnTo>
                    <a:lnTo>
                      <a:pt x="15436" y="39959"/>
                    </a:lnTo>
                    <a:lnTo>
                      <a:pt x="15534" y="39080"/>
                    </a:lnTo>
                    <a:lnTo>
                      <a:pt x="15925" y="39373"/>
                    </a:lnTo>
                    <a:lnTo>
                      <a:pt x="17683" y="38298"/>
                    </a:lnTo>
                    <a:lnTo>
                      <a:pt x="18563" y="38201"/>
                    </a:lnTo>
                    <a:lnTo>
                      <a:pt x="18954" y="39178"/>
                    </a:lnTo>
                    <a:lnTo>
                      <a:pt x="20028" y="38689"/>
                    </a:lnTo>
                    <a:lnTo>
                      <a:pt x="21005" y="39471"/>
                    </a:lnTo>
                    <a:lnTo>
                      <a:pt x="21787" y="39080"/>
                    </a:lnTo>
                    <a:lnTo>
                      <a:pt x="22471" y="38885"/>
                    </a:lnTo>
                    <a:lnTo>
                      <a:pt x="22764" y="38494"/>
                    </a:lnTo>
                    <a:lnTo>
                      <a:pt x="23545" y="38005"/>
                    </a:lnTo>
                    <a:lnTo>
                      <a:pt x="22959" y="37419"/>
                    </a:lnTo>
                    <a:lnTo>
                      <a:pt x="22471" y="37810"/>
                    </a:lnTo>
                    <a:lnTo>
                      <a:pt x="22471" y="37321"/>
                    </a:lnTo>
                    <a:lnTo>
                      <a:pt x="22862" y="36442"/>
                    </a:lnTo>
                    <a:lnTo>
                      <a:pt x="22471" y="35758"/>
                    </a:lnTo>
                    <a:lnTo>
                      <a:pt x="22764" y="35270"/>
                    </a:lnTo>
                    <a:lnTo>
                      <a:pt x="22666" y="33609"/>
                    </a:lnTo>
                    <a:lnTo>
                      <a:pt x="21982" y="32729"/>
                    </a:lnTo>
                    <a:lnTo>
                      <a:pt x="22471" y="32143"/>
                    </a:lnTo>
                    <a:lnTo>
                      <a:pt x="21494" y="31068"/>
                    </a:lnTo>
                    <a:lnTo>
                      <a:pt x="21787" y="30287"/>
                    </a:lnTo>
                    <a:lnTo>
                      <a:pt x="20419" y="29114"/>
                    </a:lnTo>
                    <a:lnTo>
                      <a:pt x="20419" y="28333"/>
                    </a:lnTo>
                    <a:lnTo>
                      <a:pt x="19833" y="27551"/>
                    </a:lnTo>
                    <a:lnTo>
                      <a:pt x="19931" y="27454"/>
                    </a:lnTo>
                    <a:lnTo>
                      <a:pt x="21005" y="26965"/>
                    </a:lnTo>
                    <a:lnTo>
                      <a:pt x="22959" y="27454"/>
                    </a:lnTo>
                    <a:lnTo>
                      <a:pt x="23741" y="26867"/>
                    </a:lnTo>
                    <a:lnTo>
                      <a:pt x="23741" y="26086"/>
                    </a:lnTo>
                    <a:lnTo>
                      <a:pt x="25402" y="25890"/>
                    </a:lnTo>
                    <a:lnTo>
                      <a:pt x="26867" y="25597"/>
                    </a:lnTo>
                    <a:lnTo>
                      <a:pt x="28528" y="25500"/>
                    </a:lnTo>
                    <a:lnTo>
                      <a:pt x="28724" y="25988"/>
                    </a:lnTo>
                    <a:lnTo>
                      <a:pt x="29114" y="26281"/>
                    </a:lnTo>
                    <a:lnTo>
                      <a:pt x="29505" y="25597"/>
                    </a:lnTo>
                    <a:lnTo>
                      <a:pt x="30678" y="24425"/>
                    </a:lnTo>
                    <a:lnTo>
                      <a:pt x="31166" y="24425"/>
                    </a:lnTo>
                    <a:lnTo>
                      <a:pt x="31850" y="21982"/>
                    </a:lnTo>
                    <a:lnTo>
                      <a:pt x="32827" y="20810"/>
                    </a:lnTo>
                    <a:lnTo>
                      <a:pt x="32729" y="19442"/>
                    </a:lnTo>
                    <a:lnTo>
                      <a:pt x="33316" y="18660"/>
                    </a:lnTo>
                    <a:lnTo>
                      <a:pt x="33316" y="18367"/>
                    </a:lnTo>
                    <a:lnTo>
                      <a:pt x="33022" y="17977"/>
                    </a:lnTo>
                    <a:lnTo>
                      <a:pt x="33218" y="17586"/>
                    </a:lnTo>
                    <a:lnTo>
                      <a:pt x="33609" y="16804"/>
                    </a:lnTo>
                    <a:lnTo>
                      <a:pt x="34879" y="17586"/>
                    </a:lnTo>
                    <a:lnTo>
                      <a:pt x="35465" y="17586"/>
                    </a:lnTo>
                    <a:lnTo>
                      <a:pt x="35172" y="16413"/>
                    </a:lnTo>
                    <a:lnTo>
                      <a:pt x="35856" y="16902"/>
                    </a:lnTo>
                    <a:lnTo>
                      <a:pt x="36247" y="16316"/>
                    </a:lnTo>
                    <a:lnTo>
                      <a:pt x="38005" y="15827"/>
                    </a:lnTo>
                    <a:lnTo>
                      <a:pt x="37712" y="15045"/>
                    </a:lnTo>
                    <a:lnTo>
                      <a:pt x="38201" y="14557"/>
                    </a:lnTo>
                    <a:lnTo>
                      <a:pt x="39080" y="14166"/>
                    </a:lnTo>
                    <a:lnTo>
                      <a:pt x="39862" y="13091"/>
                    </a:lnTo>
                    <a:lnTo>
                      <a:pt x="39862" y="12017"/>
                    </a:lnTo>
                    <a:lnTo>
                      <a:pt x="40545" y="12017"/>
                    </a:lnTo>
                    <a:lnTo>
                      <a:pt x="40741" y="11137"/>
                    </a:lnTo>
                    <a:lnTo>
                      <a:pt x="40839" y="9867"/>
                    </a:lnTo>
                    <a:lnTo>
                      <a:pt x="40155" y="9281"/>
                    </a:lnTo>
                    <a:lnTo>
                      <a:pt x="40643" y="8499"/>
                    </a:lnTo>
                    <a:lnTo>
                      <a:pt x="41425" y="7522"/>
                    </a:lnTo>
                    <a:lnTo>
                      <a:pt x="40545" y="7034"/>
                    </a:lnTo>
                    <a:lnTo>
                      <a:pt x="39764" y="6839"/>
                    </a:lnTo>
                    <a:lnTo>
                      <a:pt x="38982" y="5568"/>
                    </a:lnTo>
                    <a:lnTo>
                      <a:pt x="38689" y="5568"/>
                    </a:lnTo>
                    <a:lnTo>
                      <a:pt x="38591" y="6155"/>
                    </a:lnTo>
                    <a:lnTo>
                      <a:pt x="38591" y="5764"/>
                    </a:lnTo>
                    <a:lnTo>
                      <a:pt x="37321" y="5764"/>
                    </a:lnTo>
                    <a:lnTo>
                      <a:pt x="36735" y="4885"/>
                    </a:lnTo>
                    <a:lnTo>
                      <a:pt x="35660" y="4494"/>
                    </a:lnTo>
                    <a:lnTo>
                      <a:pt x="35367" y="2344"/>
                    </a:lnTo>
                    <a:lnTo>
                      <a:pt x="34879" y="1660"/>
                    </a:lnTo>
                    <a:lnTo>
                      <a:pt x="33316" y="1758"/>
                    </a:lnTo>
                    <a:lnTo>
                      <a:pt x="31655" y="3224"/>
                    </a:lnTo>
                    <a:lnTo>
                      <a:pt x="30678" y="3224"/>
                    </a:lnTo>
                    <a:lnTo>
                      <a:pt x="30287" y="2051"/>
                    </a:lnTo>
                    <a:lnTo>
                      <a:pt x="29505" y="1856"/>
                    </a:lnTo>
                    <a:lnTo>
                      <a:pt x="29310" y="488"/>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541" name="map0-fr-pdlBox">
                <a:extLst>
                  <a:ext uri="{FF2B5EF4-FFF2-40B4-BE49-F238E27FC236}">
                    <a16:creationId xmlns:a16="http://schemas.microsoft.com/office/drawing/2014/main" id="{849B8F6F-7657-464D-87C1-F974774ADB08}"/>
                  </a:ext>
                </a:extLst>
              </p:cNvPr>
              <p:cNvSpPr>
                <a:spLocks noChangeArrowheads="1"/>
              </p:cNvSpPr>
              <p:nvPr/>
            </p:nvSpPr>
            <p:spPr bwMode="auto">
              <a:xfrm>
                <a:off x="503621" y="461149"/>
                <a:ext cx="414253" cy="399598"/>
              </a:xfrm>
              <a:custGeom>
                <a:avLst/>
                <a:gdLst/>
                <a:ahLst/>
                <a:cxnLst/>
                <a:rect l="0" t="0" r="0" b="0"/>
                <a:pathLst>
                  <a:path w="41425" h="39960"/>
                </a:pathLst>
              </a:custGeom>
              <a:ln w="1000">
                <a:round/>
                <a:headEnd/>
                <a:tailEnd/>
              </a:ln>
            </p:spPr>
          </p:sp>
        </p:grpSp>
        <p:sp>
          <p:nvSpPr>
            <p:cNvPr id="501" name="ZoneTexte 500"/>
            <p:cNvSpPr txBox="1"/>
            <p:nvPr/>
          </p:nvSpPr>
          <p:spPr>
            <a:xfrm>
              <a:off x="5204430" y="2748308"/>
              <a:ext cx="304370" cy="169866"/>
            </a:xfrm>
            <a:prstGeom prst="rect">
              <a:avLst/>
            </a:prstGeom>
            <a:noFill/>
          </p:spPr>
          <p:txBody>
            <a:bodyPr wrap="square" rtlCol="0">
              <a:spAutoFit/>
            </a:bodyPr>
            <a:lstStyle/>
            <a:p>
              <a:pPr marL="0" marR="0" lvl="0" indent="0" defTabSz="1027693"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a:ln>
                  <a:noFill/>
                </a:ln>
                <a:solidFill>
                  <a:srgbClr val="002443"/>
                </a:solidFill>
                <a:effectLst/>
                <a:uLnTx/>
                <a:uFillTx/>
                <a:latin typeface="Calibri" panose="020F0502020204030204"/>
              </a:endParaRPr>
            </a:p>
          </p:txBody>
        </p:sp>
        <p:sp>
          <p:nvSpPr>
            <p:cNvPr id="502" name="ZoneTexte 501"/>
            <p:cNvSpPr txBox="1"/>
            <p:nvPr/>
          </p:nvSpPr>
          <p:spPr>
            <a:xfrm>
              <a:off x="4890722" y="2279282"/>
              <a:ext cx="304370" cy="169866"/>
            </a:xfrm>
            <a:prstGeom prst="rect">
              <a:avLst/>
            </a:prstGeom>
            <a:noFill/>
          </p:spPr>
          <p:txBody>
            <a:bodyPr wrap="square" rtlCol="0">
              <a:spAutoFit/>
            </a:bodyPr>
            <a:lstStyle/>
            <a:p>
              <a:pPr marL="0" marR="0" lvl="0" indent="0" defTabSz="1027693"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a:ln>
                  <a:noFill/>
                </a:ln>
                <a:solidFill>
                  <a:srgbClr val="002443"/>
                </a:solidFill>
                <a:effectLst/>
                <a:uLnTx/>
                <a:uFillTx/>
                <a:latin typeface="Calibri" panose="020F0502020204030204"/>
              </a:endParaRPr>
            </a:p>
          </p:txBody>
        </p:sp>
      </p:grpSp>
      <p:grpSp>
        <p:nvGrpSpPr>
          <p:cNvPr id="542" name="Groupe 541"/>
          <p:cNvGrpSpPr/>
          <p:nvPr/>
        </p:nvGrpSpPr>
        <p:grpSpPr>
          <a:xfrm>
            <a:off x="5021592" y="2856477"/>
            <a:ext cx="749030" cy="837925"/>
            <a:chOff x="4093963" y="1014565"/>
            <a:chExt cx="2571488" cy="2356782"/>
          </a:xfrm>
        </p:grpSpPr>
        <p:grpSp>
          <p:nvGrpSpPr>
            <p:cNvPr id="543" name="DigDashGrp">
              <a:extLst>
                <a:ext uri="{FF2B5EF4-FFF2-40B4-BE49-F238E27FC236}">
                  <a16:creationId xmlns:a16="http://schemas.microsoft.com/office/drawing/2014/main" id="{292CDBCD-8209-0E4B-9B50-9BA809467753}"/>
                </a:ext>
              </a:extLst>
            </p:cNvPr>
            <p:cNvGrpSpPr/>
            <p:nvPr/>
          </p:nvGrpSpPr>
          <p:grpSpPr>
            <a:xfrm>
              <a:off x="4093963" y="1014565"/>
              <a:ext cx="2571488" cy="2356782"/>
              <a:chOff x="255460" y="5374"/>
              <a:chExt cx="1758621" cy="1690718"/>
            </a:xfrm>
          </p:grpSpPr>
          <p:sp>
            <p:nvSpPr>
              <p:cNvPr id="546" name="sep1">
                <a:extLst>
                  <a:ext uri="{FF2B5EF4-FFF2-40B4-BE49-F238E27FC236}">
                    <a16:creationId xmlns:a16="http://schemas.microsoft.com/office/drawing/2014/main" id="{CA4DFCD6-3236-9D44-8042-1C7B77F089E6}"/>
                  </a:ext>
                </a:extLst>
              </p:cNvPr>
              <p:cNvSpPr>
                <a:spLocks noChangeArrowheads="1"/>
              </p:cNvSpPr>
              <p:nvPr/>
            </p:nvSpPr>
            <p:spPr bwMode="auto">
              <a:xfrm>
                <a:off x="277931" y="1007299"/>
                <a:ext cx="212989" cy="0"/>
              </a:xfrm>
              <a:custGeom>
                <a:avLst/>
                <a:gdLst/>
                <a:ahLst/>
                <a:cxnLst/>
                <a:rect l="0" t="0" r="0" b="0"/>
                <a:pathLst>
                  <a:path w="21299">
                    <a:moveTo>
                      <a:pt x="-1" y="0"/>
                    </a:moveTo>
                    <a:lnTo>
                      <a:pt x="21298" y="0"/>
                    </a:lnTo>
                  </a:path>
                </a:pathLst>
              </a:custGeom>
              <a:solidFill>
                <a:srgbClr val="6D6D6D"/>
              </a:solidFill>
              <a:ln w="970">
                <a:solidFill>
                  <a:srgbClr val="FFFFFF">
                    <a:lumMod val="95000"/>
                    <a:lumOff val="5000"/>
                  </a:srgbClr>
                </a:solidFill>
                <a:prstDash val="sysDash"/>
                <a:round/>
                <a:headEnd/>
                <a:tailEnd/>
              </a:ln>
            </p:spPr>
          </p:sp>
          <p:sp>
            <p:nvSpPr>
              <p:cNvPr id="547" name="sep2">
                <a:extLst>
                  <a:ext uri="{FF2B5EF4-FFF2-40B4-BE49-F238E27FC236}">
                    <a16:creationId xmlns:a16="http://schemas.microsoft.com/office/drawing/2014/main" id="{DAEF0723-C474-0441-A9CA-E7DC26FC44BE}"/>
                  </a:ext>
                </a:extLst>
              </p:cNvPr>
              <p:cNvSpPr>
                <a:spLocks noChangeArrowheads="1"/>
              </p:cNvSpPr>
              <p:nvPr/>
            </p:nvSpPr>
            <p:spPr bwMode="auto">
              <a:xfrm>
                <a:off x="277931" y="1239828"/>
                <a:ext cx="212989" cy="0"/>
              </a:xfrm>
              <a:custGeom>
                <a:avLst/>
                <a:gdLst/>
                <a:ahLst/>
                <a:cxnLst/>
                <a:rect l="0" t="0" r="0" b="0"/>
                <a:pathLst>
                  <a:path w="21299">
                    <a:moveTo>
                      <a:pt x="-1" y="0"/>
                    </a:moveTo>
                    <a:lnTo>
                      <a:pt x="21298" y="0"/>
                    </a:lnTo>
                  </a:path>
                </a:pathLst>
              </a:custGeom>
              <a:solidFill>
                <a:srgbClr val="6D6D6D"/>
              </a:solidFill>
              <a:ln w="970">
                <a:solidFill>
                  <a:srgbClr val="FFFFFF">
                    <a:lumMod val="95000"/>
                    <a:lumOff val="5000"/>
                  </a:srgbClr>
                </a:solidFill>
                <a:prstDash val="sysDash"/>
                <a:round/>
                <a:headEnd/>
                <a:tailEnd/>
              </a:ln>
            </p:spPr>
          </p:sp>
          <p:sp>
            <p:nvSpPr>
              <p:cNvPr id="548" name="b2">
                <a:extLst>
                  <a:ext uri="{FF2B5EF4-FFF2-40B4-BE49-F238E27FC236}">
                    <a16:creationId xmlns:a16="http://schemas.microsoft.com/office/drawing/2014/main" id="{27DE453E-DC9C-0443-91AB-FC1847BD3C90}"/>
                  </a:ext>
                </a:extLst>
              </p:cNvPr>
              <p:cNvSpPr>
                <a:spLocks noChangeArrowheads="1"/>
              </p:cNvSpPr>
              <p:nvPr/>
            </p:nvSpPr>
            <p:spPr bwMode="auto">
              <a:xfrm>
                <a:off x="489943" y="833391"/>
                <a:ext cx="0" cy="690747"/>
              </a:xfrm>
              <a:custGeom>
                <a:avLst/>
                <a:gdLst/>
                <a:ahLst/>
                <a:cxnLst/>
                <a:rect l="0" t="0" r="0" b="0"/>
                <a:pathLst>
                  <a:path h="69075">
                    <a:moveTo>
                      <a:pt x="0" y="69074"/>
                    </a:moveTo>
                    <a:lnTo>
                      <a:pt x="0" y="0"/>
                    </a:lnTo>
                  </a:path>
                </a:pathLst>
              </a:custGeom>
              <a:solidFill>
                <a:srgbClr val="6D6D6D"/>
              </a:solidFill>
              <a:ln w="970">
                <a:solidFill>
                  <a:srgbClr val="FFFFFF">
                    <a:lumMod val="95000"/>
                    <a:lumOff val="5000"/>
                  </a:srgbClr>
                </a:solidFill>
                <a:prstDash val="sysDash"/>
                <a:round/>
                <a:headEnd/>
                <a:tailEnd/>
              </a:ln>
            </p:spPr>
          </p:sp>
          <p:sp>
            <p:nvSpPr>
              <p:cNvPr id="549" name="b1">
                <a:extLst>
                  <a:ext uri="{FF2B5EF4-FFF2-40B4-BE49-F238E27FC236}">
                    <a16:creationId xmlns:a16="http://schemas.microsoft.com/office/drawing/2014/main" id="{54D829C8-874B-0440-B86E-847CE45628E1}"/>
                  </a:ext>
                </a:extLst>
              </p:cNvPr>
              <p:cNvSpPr>
                <a:spLocks noChangeArrowheads="1"/>
              </p:cNvSpPr>
              <p:nvPr/>
            </p:nvSpPr>
            <p:spPr bwMode="auto">
              <a:xfrm>
                <a:off x="262299" y="695632"/>
                <a:ext cx="229598" cy="139713"/>
              </a:xfrm>
              <a:custGeom>
                <a:avLst/>
                <a:gdLst/>
                <a:ahLst/>
                <a:cxnLst/>
                <a:rect l="0" t="0" r="0" b="0"/>
                <a:pathLst>
                  <a:path w="22960" h="13971">
                    <a:moveTo>
                      <a:pt x="0" y="0"/>
                    </a:moveTo>
                    <a:lnTo>
                      <a:pt x="22959" y="13971"/>
                    </a:lnTo>
                  </a:path>
                </a:pathLst>
              </a:custGeom>
              <a:solidFill>
                <a:srgbClr val="6D6D6D"/>
              </a:solidFill>
              <a:ln w="970">
                <a:solidFill>
                  <a:srgbClr val="FFFFFF">
                    <a:lumMod val="95000"/>
                    <a:lumOff val="5000"/>
                  </a:srgbClr>
                </a:solidFill>
                <a:prstDash val="sysDash"/>
                <a:round/>
                <a:headEnd/>
                <a:tailEnd/>
              </a:ln>
            </p:spPr>
          </p:sp>
          <p:sp>
            <p:nvSpPr>
              <p:cNvPr id="550" name="b4">
                <a:extLst>
                  <a:ext uri="{FF2B5EF4-FFF2-40B4-BE49-F238E27FC236}">
                    <a16:creationId xmlns:a16="http://schemas.microsoft.com/office/drawing/2014/main" id="{DA9E76F4-2B03-E346-B441-9C34E646FD6D}"/>
                  </a:ext>
                </a:extLst>
              </p:cNvPr>
              <p:cNvSpPr>
                <a:spLocks noChangeArrowheads="1"/>
              </p:cNvSpPr>
              <p:nvPr/>
            </p:nvSpPr>
            <p:spPr bwMode="auto">
              <a:xfrm>
                <a:off x="1725862" y="1494828"/>
                <a:ext cx="126034" cy="184655"/>
              </a:xfrm>
              <a:custGeom>
                <a:avLst/>
                <a:gdLst/>
                <a:ahLst/>
                <a:cxnLst/>
                <a:rect l="0" t="0" r="0" b="0"/>
                <a:pathLst>
                  <a:path w="12603" h="18466">
                    <a:moveTo>
                      <a:pt x="0" y="0"/>
                    </a:moveTo>
                    <a:lnTo>
                      <a:pt x="12603" y="18465"/>
                    </a:lnTo>
                  </a:path>
                </a:pathLst>
              </a:custGeom>
              <a:solidFill>
                <a:srgbClr val="6D6D6D"/>
              </a:solidFill>
              <a:ln w="970">
                <a:solidFill>
                  <a:srgbClr val="FFFFFF">
                    <a:lumMod val="95000"/>
                    <a:lumOff val="5000"/>
                  </a:srgbClr>
                </a:solidFill>
                <a:prstDash val="sysDash"/>
                <a:round/>
                <a:headEnd/>
                <a:tailEnd/>
              </a:ln>
            </p:spPr>
          </p:sp>
          <p:sp>
            <p:nvSpPr>
              <p:cNvPr id="551" name="b3">
                <a:extLst>
                  <a:ext uri="{FF2B5EF4-FFF2-40B4-BE49-F238E27FC236}">
                    <a16:creationId xmlns:a16="http://schemas.microsoft.com/office/drawing/2014/main" id="{CC512B27-F28A-4C42-9AC8-B7369690FAED}"/>
                  </a:ext>
                </a:extLst>
              </p:cNvPr>
              <p:cNvSpPr>
                <a:spLocks noChangeArrowheads="1"/>
              </p:cNvSpPr>
              <p:nvPr/>
            </p:nvSpPr>
            <p:spPr bwMode="auto">
              <a:xfrm>
                <a:off x="1238333" y="1494828"/>
                <a:ext cx="488506" cy="0"/>
              </a:xfrm>
              <a:custGeom>
                <a:avLst/>
                <a:gdLst/>
                <a:ahLst/>
                <a:cxnLst/>
                <a:rect l="0" t="0" r="0" b="0"/>
                <a:pathLst>
                  <a:path w="48851">
                    <a:moveTo>
                      <a:pt x="48850" y="0"/>
                    </a:moveTo>
                    <a:lnTo>
                      <a:pt x="0" y="0"/>
                    </a:lnTo>
                  </a:path>
                </a:pathLst>
              </a:custGeom>
              <a:solidFill>
                <a:srgbClr val="6D6D6D"/>
              </a:solidFill>
              <a:ln w="970">
                <a:solidFill>
                  <a:srgbClr val="FFFFFF">
                    <a:lumMod val="95000"/>
                    <a:lumOff val="5000"/>
                  </a:srgbClr>
                </a:solidFill>
                <a:prstDash val="sysDash"/>
                <a:round/>
                <a:headEnd/>
                <a:tailEnd/>
              </a:ln>
            </p:spPr>
          </p:sp>
          <p:sp>
            <p:nvSpPr>
              <p:cNvPr id="552" name="sep3">
                <a:extLst>
                  <a:ext uri="{FF2B5EF4-FFF2-40B4-BE49-F238E27FC236}">
                    <a16:creationId xmlns:a16="http://schemas.microsoft.com/office/drawing/2014/main" id="{A8D65726-02DE-004B-83FA-8FAB42B83E51}"/>
                  </a:ext>
                </a:extLst>
              </p:cNvPr>
              <p:cNvSpPr>
                <a:spLocks noChangeArrowheads="1"/>
              </p:cNvSpPr>
              <p:nvPr/>
            </p:nvSpPr>
            <p:spPr bwMode="auto">
              <a:xfrm>
                <a:off x="1498218" y="1493851"/>
                <a:ext cx="0" cy="191494"/>
              </a:xfrm>
              <a:custGeom>
                <a:avLst/>
                <a:gdLst/>
                <a:ahLst/>
                <a:cxnLst/>
                <a:rect l="0" t="0" r="0" b="0"/>
                <a:pathLst>
                  <a:path h="19149">
                    <a:moveTo>
                      <a:pt x="0" y="0"/>
                    </a:moveTo>
                    <a:lnTo>
                      <a:pt x="0" y="19149"/>
                    </a:lnTo>
                  </a:path>
                </a:pathLst>
              </a:custGeom>
              <a:solidFill>
                <a:srgbClr val="6D6D6D"/>
              </a:solidFill>
              <a:ln w="970">
                <a:solidFill>
                  <a:srgbClr val="FFFFFF">
                    <a:lumMod val="95000"/>
                    <a:lumOff val="5000"/>
                  </a:srgbClr>
                </a:solidFill>
                <a:prstDash val="sysDash"/>
                <a:round/>
                <a:headEnd/>
                <a:tailEnd/>
              </a:ln>
            </p:spPr>
          </p:sp>
          <p:sp>
            <p:nvSpPr>
              <p:cNvPr id="553" name="map0-delimitersBox">
                <a:extLst>
                  <a:ext uri="{FF2B5EF4-FFF2-40B4-BE49-F238E27FC236}">
                    <a16:creationId xmlns:a16="http://schemas.microsoft.com/office/drawing/2014/main" id="{F3E6C5ED-60F3-434C-A1BA-7F944805683B}"/>
                  </a:ext>
                </a:extLst>
              </p:cNvPr>
              <p:cNvSpPr>
                <a:spLocks noChangeArrowheads="1"/>
              </p:cNvSpPr>
              <p:nvPr/>
            </p:nvSpPr>
            <p:spPr bwMode="auto">
              <a:xfrm>
                <a:off x="262299" y="695632"/>
                <a:ext cx="1589598" cy="990690"/>
              </a:xfrm>
              <a:custGeom>
                <a:avLst/>
                <a:gdLst/>
                <a:ahLst/>
                <a:cxnLst/>
                <a:rect l="0" t="0" r="0" b="0"/>
                <a:pathLst>
                  <a:path w="158960" h="99069"/>
                </a:pathLst>
              </a:custGeom>
              <a:ln w="1000">
                <a:round/>
                <a:headEnd/>
                <a:tailEnd/>
              </a:ln>
            </p:spPr>
          </p:sp>
          <p:sp>
            <p:nvSpPr>
              <p:cNvPr id="554" name="map0-fr-ara">
                <a:extLst>
                  <a:ext uri="{FF2B5EF4-FFF2-40B4-BE49-F238E27FC236}">
                    <a16:creationId xmlns:a16="http://schemas.microsoft.com/office/drawing/2014/main" id="{1E817C43-66B2-CB4E-982C-481572CCB1EA}"/>
                  </a:ext>
                </a:extLst>
              </p:cNvPr>
              <p:cNvSpPr>
                <a:spLocks noChangeArrowheads="1"/>
              </p:cNvSpPr>
              <p:nvPr/>
            </p:nvSpPr>
            <p:spPr bwMode="auto">
              <a:xfrm>
                <a:off x="1055632" y="755719"/>
                <a:ext cx="628218" cy="462126"/>
              </a:xfrm>
              <a:custGeom>
                <a:avLst/>
                <a:gdLst/>
                <a:ahLst/>
                <a:cxnLst/>
                <a:rect l="0" t="0" r="0" b="0"/>
                <a:pathLst>
                  <a:path w="62822" h="46213">
                    <a:moveTo>
                      <a:pt x="10258" y="0"/>
                    </a:moveTo>
                    <a:lnTo>
                      <a:pt x="9379" y="1074"/>
                    </a:lnTo>
                    <a:lnTo>
                      <a:pt x="8890" y="1172"/>
                    </a:lnTo>
                    <a:lnTo>
                      <a:pt x="8402" y="1660"/>
                    </a:lnTo>
                    <a:lnTo>
                      <a:pt x="7816" y="977"/>
                    </a:lnTo>
                    <a:lnTo>
                      <a:pt x="6155" y="2637"/>
                    </a:lnTo>
                    <a:lnTo>
                      <a:pt x="6155" y="3614"/>
                    </a:lnTo>
                    <a:lnTo>
                      <a:pt x="6448" y="3810"/>
                    </a:lnTo>
                    <a:lnTo>
                      <a:pt x="6545" y="4298"/>
                    </a:lnTo>
                    <a:lnTo>
                      <a:pt x="5666" y="4982"/>
                    </a:lnTo>
                    <a:lnTo>
                      <a:pt x="4885" y="4787"/>
                    </a:lnTo>
                    <a:lnTo>
                      <a:pt x="3419" y="5080"/>
                    </a:lnTo>
                    <a:lnTo>
                      <a:pt x="2637" y="5959"/>
                    </a:lnTo>
                    <a:lnTo>
                      <a:pt x="2344" y="6545"/>
                    </a:lnTo>
                    <a:lnTo>
                      <a:pt x="3126" y="7620"/>
                    </a:lnTo>
                    <a:lnTo>
                      <a:pt x="3126" y="8304"/>
                    </a:lnTo>
                    <a:lnTo>
                      <a:pt x="3517" y="8890"/>
                    </a:lnTo>
                    <a:lnTo>
                      <a:pt x="3908" y="8304"/>
                    </a:lnTo>
                    <a:lnTo>
                      <a:pt x="4396" y="9183"/>
                    </a:lnTo>
                    <a:lnTo>
                      <a:pt x="5080" y="9379"/>
                    </a:lnTo>
                    <a:lnTo>
                      <a:pt x="5764" y="10942"/>
                    </a:lnTo>
                    <a:lnTo>
                      <a:pt x="5862" y="12798"/>
                    </a:lnTo>
                    <a:lnTo>
                      <a:pt x="6350" y="13385"/>
                    </a:lnTo>
                    <a:lnTo>
                      <a:pt x="6545" y="14557"/>
                    </a:lnTo>
                    <a:lnTo>
                      <a:pt x="5862" y="15045"/>
                    </a:lnTo>
                    <a:lnTo>
                      <a:pt x="5666" y="15925"/>
                    </a:lnTo>
                    <a:lnTo>
                      <a:pt x="5080" y="16316"/>
                    </a:lnTo>
                    <a:lnTo>
                      <a:pt x="3810" y="16902"/>
                    </a:lnTo>
                    <a:lnTo>
                      <a:pt x="4005" y="17488"/>
                    </a:lnTo>
                    <a:lnTo>
                      <a:pt x="5373" y="18856"/>
                    </a:lnTo>
                    <a:lnTo>
                      <a:pt x="5471" y="19735"/>
                    </a:lnTo>
                    <a:lnTo>
                      <a:pt x="4885" y="20614"/>
                    </a:lnTo>
                    <a:lnTo>
                      <a:pt x="4885" y="21494"/>
                    </a:lnTo>
                    <a:lnTo>
                      <a:pt x="5275" y="21885"/>
                    </a:lnTo>
                    <a:lnTo>
                      <a:pt x="5471" y="22959"/>
                    </a:lnTo>
                    <a:lnTo>
                      <a:pt x="5178" y="24034"/>
                    </a:lnTo>
                    <a:lnTo>
                      <a:pt x="5471" y="24718"/>
                    </a:lnTo>
                    <a:lnTo>
                      <a:pt x="5178" y="25109"/>
                    </a:lnTo>
                    <a:lnTo>
                      <a:pt x="4591" y="25109"/>
                    </a:lnTo>
                    <a:lnTo>
                      <a:pt x="3908" y="24425"/>
                    </a:lnTo>
                    <a:lnTo>
                      <a:pt x="3419" y="24132"/>
                    </a:lnTo>
                    <a:lnTo>
                      <a:pt x="3321" y="25793"/>
                    </a:lnTo>
                    <a:lnTo>
                      <a:pt x="2247" y="26477"/>
                    </a:lnTo>
                    <a:lnTo>
                      <a:pt x="1465" y="27551"/>
                    </a:lnTo>
                    <a:lnTo>
                      <a:pt x="1660" y="28626"/>
                    </a:lnTo>
                    <a:lnTo>
                      <a:pt x="1367" y="29114"/>
                    </a:lnTo>
                    <a:lnTo>
                      <a:pt x="1074" y="30091"/>
                    </a:lnTo>
                    <a:lnTo>
                      <a:pt x="683" y="30091"/>
                    </a:lnTo>
                    <a:lnTo>
                      <a:pt x="97" y="30775"/>
                    </a:lnTo>
                    <a:lnTo>
                      <a:pt x="488" y="31068"/>
                    </a:lnTo>
                    <a:lnTo>
                      <a:pt x="781" y="31655"/>
                    </a:lnTo>
                    <a:lnTo>
                      <a:pt x="0" y="32241"/>
                    </a:lnTo>
                    <a:lnTo>
                      <a:pt x="293" y="34195"/>
                    </a:lnTo>
                    <a:lnTo>
                      <a:pt x="1270" y="34977"/>
                    </a:lnTo>
                    <a:lnTo>
                      <a:pt x="586" y="36833"/>
                    </a:lnTo>
                    <a:lnTo>
                      <a:pt x="1270" y="37126"/>
                    </a:lnTo>
                    <a:lnTo>
                      <a:pt x="977" y="38103"/>
                    </a:lnTo>
                    <a:lnTo>
                      <a:pt x="1660" y="38201"/>
                    </a:lnTo>
                    <a:lnTo>
                      <a:pt x="2149" y="37419"/>
                    </a:lnTo>
                    <a:lnTo>
                      <a:pt x="3028" y="37419"/>
                    </a:lnTo>
                    <a:lnTo>
                      <a:pt x="3224" y="37614"/>
                    </a:lnTo>
                    <a:lnTo>
                      <a:pt x="5080" y="37614"/>
                    </a:lnTo>
                    <a:lnTo>
                      <a:pt x="5373" y="36931"/>
                    </a:lnTo>
                    <a:lnTo>
                      <a:pt x="5764" y="36735"/>
                    </a:lnTo>
                    <a:lnTo>
                      <a:pt x="5959" y="35367"/>
                    </a:lnTo>
                    <a:lnTo>
                      <a:pt x="6448" y="35367"/>
                    </a:lnTo>
                    <a:lnTo>
                      <a:pt x="6448" y="33902"/>
                    </a:lnTo>
                    <a:lnTo>
                      <a:pt x="8109" y="32436"/>
                    </a:lnTo>
                    <a:lnTo>
                      <a:pt x="8304" y="32729"/>
                    </a:lnTo>
                    <a:lnTo>
                      <a:pt x="8500" y="33804"/>
                    </a:lnTo>
                    <a:lnTo>
                      <a:pt x="9672" y="33609"/>
                    </a:lnTo>
                    <a:lnTo>
                      <a:pt x="9867" y="35367"/>
                    </a:lnTo>
                    <a:lnTo>
                      <a:pt x="10454" y="35367"/>
                    </a:lnTo>
                    <a:lnTo>
                      <a:pt x="10649" y="37028"/>
                    </a:lnTo>
                    <a:lnTo>
                      <a:pt x="11235" y="37712"/>
                    </a:lnTo>
                    <a:lnTo>
                      <a:pt x="12017" y="35758"/>
                    </a:lnTo>
                    <a:lnTo>
                      <a:pt x="12896" y="33022"/>
                    </a:lnTo>
                    <a:lnTo>
                      <a:pt x="13971" y="33804"/>
                    </a:lnTo>
                    <a:lnTo>
                      <a:pt x="14459" y="32729"/>
                    </a:lnTo>
                    <a:lnTo>
                      <a:pt x="16022" y="32143"/>
                    </a:lnTo>
                    <a:lnTo>
                      <a:pt x="16120" y="32143"/>
                    </a:lnTo>
                    <a:lnTo>
                      <a:pt x="17195" y="34879"/>
                    </a:lnTo>
                    <a:lnTo>
                      <a:pt x="18758" y="34390"/>
                    </a:lnTo>
                    <a:lnTo>
                      <a:pt x="18856" y="33609"/>
                    </a:lnTo>
                    <a:lnTo>
                      <a:pt x="19442" y="33609"/>
                    </a:lnTo>
                    <a:lnTo>
                      <a:pt x="19735" y="34488"/>
                    </a:lnTo>
                    <a:lnTo>
                      <a:pt x="20810" y="34195"/>
                    </a:lnTo>
                    <a:lnTo>
                      <a:pt x="22373" y="36149"/>
                    </a:lnTo>
                    <a:lnTo>
                      <a:pt x="22764" y="38396"/>
                    </a:lnTo>
                    <a:lnTo>
                      <a:pt x="23839" y="39471"/>
                    </a:lnTo>
                    <a:lnTo>
                      <a:pt x="23643" y="40741"/>
                    </a:lnTo>
                    <a:lnTo>
                      <a:pt x="24913" y="41522"/>
                    </a:lnTo>
                    <a:lnTo>
                      <a:pt x="24913" y="43281"/>
                    </a:lnTo>
                    <a:lnTo>
                      <a:pt x="25597" y="42890"/>
                    </a:lnTo>
                    <a:lnTo>
                      <a:pt x="27063" y="43867"/>
                    </a:lnTo>
                    <a:lnTo>
                      <a:pt x="27747" y="44063"/>
                    </a:lnTo>
                    <a:lnTo>
                      <a:pt x="27844" y="42890"/>
                    </a:lnTo>
                    <a:lnTo>
                      <a:pt x="28724" y="42695"/>
                    </a:lnTo>
                    <a:lnTo>
                      <a:pt x="29017" y="43672"/>
                    </a:lnTo>
                    <a:lnTo>
                      <a:pt x="29798" y="43574"/>
                    </a:lnTo>
                    <a:lnTo>
                      <a:pt x="29994" y="42597"/>
                    </a:lnTo>
                    <a:lnTo>
                      <a:pt x="31948" y="43770"/>
                    </a:lnTo>
                    <a:lnTo>
                      <a:pt x="32241" y="43086"/>
                    </a:lnTo>
                    <a:lnTo>
                      <a:pt x="33120" y="42988"/>
                    </a:lnTo>
                    <a:lnTo>
                      <a:pt x="33902" y="42890"/>
                    </a:lnTo>
                    <a:lnTo>
                      <a:pt x="34293" y="43281"/>
                    </a:lnTo>
                    <a:lnTo>
                      <a:pt x="34097" y="44454"/>
                    </a:lnTo>
                    <a:lnTo>
                      <a:pt x="34390" y="44844"/>
                    </a:lnTo>
                    <a:lnTo>
                      <a:pt x="35270" y="43867"/>
                    </a:lnTo>
                    <a:lnTo>
                      <a:pt x="36051" y="43770"/>
                    </a:lnTo>
                    <a:lnTo>
                      <a:pt x="36247" y="43379"/>
                    </a:lnTo>
                    <a:lnTo>
                      <a:pt x="35172" y="43183"/>
                    </a:lnTo>
                    <a:lnTo>
                      <a:pt x="34977" y="42109"/>
                    </a:lnTo>
                    <a:lnTo>
                      <a:pt x="35660" y="41132"/>
                    </a:lnTo>
                    <a:lnTo>
                      <a:pt x="36540" y="41034"/>
                    </a:lnTo>
                    <a:lnTo>
                      <a:pt x="37321" y="41816"/>
                    </a:lnTo>
                    <a:lnTo>
                      <a:pt x="36540" y="42988"/>
                    </a:lnTo>
                    <a:lnTo>
                      <a:pt x="36735" y="43379"/>
                    </a:lnTo>
                    <a:lnTo>
                      <a:pt x="38005" y="43574"/>
                    </a:lnTo>
                    <a:lnTo>
                      <a:pt x="38787" y="42890"/>
                    </a:lnTo>
                    <a:lnTo>
                      <a:pt x="38298" y="43770"/>
                    </a:lnTo>
                    <a:lnTo>
                      <a:pt x="38494" y="44454"/>
                    </a:lnTo>
                    <a:lnTo>
                      <a:pt x="41425" y="44747"/>
                    </a:lnTo>
                    <a:lnTo>
                      <a:pt x="41620" y="45528"/>
                    </a:lnTo>
                    <a:lnTo>
                      <a:pt x="42500" y="46212"/>
                    </a:lnTo>
                    <a:lnTo>
                      <a:pt x="43281" y="46212"/>
                    </a:lnTo>
                    <a:lnTo>
                      <a:pt x="43867" y="45724"/>
                    </a:lnTo>
                    <a:lnTo>
                      <a:pt x="44160" y="44844"/>
                    </a:lnTo>
                    <a:lnTo>
                      <a:pt x="44649" y="45235"/>
                    </a:lnTo>
                    <a:lnTo>
                      <a:pt x="45040" y="45724"/>
                    </a:lnTo>
                    <a:lnTo>
                      <a:pt x="45235" y="43477"/>
                    </a:lnTo>
                    <a:lnTo>
                      <a:pt x="44649" y="43379"/>
                    </a:lnTo>
                    <a:lnTo>
                      <a:pt x="44258" y="42597"/>
                    </a:lnTo>
                    <a:lnTo>
                      <a:pt x="42206" y="42011"/>
                    </a:lnTo>
                    <a:lnTo>
                      <a:pt x="42011" y="41034"/>
                    </a:lnTo>
                    <a:lnTo>
                      <a:pt x="42695" y="40545"/>
                    </a:lnTo>
                    <a:lnTo>
                      <a:pt x="42109" y="40057"/>
                    </a:lnTo>
                    <a:lnTo>
                      <a:pt x="42206" y="39568"/>
                    </a:lnTo>
                    <a:lnTo>
                      <a:pt x="43183" y="39666"/>
                    </a:lnTo>
                    <a:lnTo>
                      <a:pt x="44063" y="40057"/>
                    </a:lnTo>
                    <a:lnTo>
                      <a:pt x="44747" y="39275"/>
                    </a:lnTo>
                    <a:lnTo>
                      <a:pt x="44063" y="38689"/>
                    </a:lnTo>
                    <a:lnTo>
                      <a:pt x="44063" y="38005"/>
                    </a:lnTo>
                    <a:lnTo>
                      <a:pt x="44454" y="36833"/>
                    </a:lnTo>
                    <a:lnTo>
                      <a:pt x="45724" y="36735"/>
                    </a:lnTo>
                    <a:lnTo>
                      <a:pt x="46701" y="36344"/>
                    </a:lnTo>
                    <a:lnTo>
                      <a:pt x="46798" y="36051"/>
                    </a:lnTo>
                    <a:lnTo>
                      <a:pt x="46896" y="35856"/>
                    </a:lnTo>
                    <a:lnTo>
                      <a:pt x="46408" y="35660"/>
                    </a:lnTo>
                    <a:lnTo>
                      <a:pt x="46408" y="34879"/>
                    </a:lnTo>
                    <a:lnTo>
                      <a:pt x="47873" y="34879"/>
                    </a:lnTo>
                    <a:lnTo>
                      <a:pt x="48362" y="34488"/>
                    </a:lnTo>
                    <a:lnTo>
                      <a:pt x="48068" y="33902"/>
                    </a:lnTo>
                    <a:lnTo>
                      <a:pt x="48850" y="33316"/>
                    </a:lnTo>
                    <a:lnTo>
                      <a:pt x="49436" y="33511"/>
                    </a:lnTo>
                    <a:lnTo>
                      <a:pt x="50218" y="32925"/>
                    </a:lnTo>
                    <a:lnTo>
                      <a:pt x="51586" y="33120"/>
                    </a:lnTo>
                    <a:lnTo>
                      <a:pt x="52074" y="32534"/>
                    </a:lnTo>
                    <a:lnTo>
                      <a:pt x="53247" y="32632"/>
                    </a:lnTo>
                    <a:lnTo>
                      <a:pt x="53247" y="31362"/>
                    </a:lnTo>
                    <a:lnTo>
                      <a:pt x="52758" y="31068"/>
                    </a:lnTo>
                    <a:lnTo>
                      <a:pt x="52465" y="30287"/>
                    </a:lnTo>
                    <a:lnTo>
                      <a:pt x="51195" y="30189"/>
                    </a:lnTo>
                    <a:lnTo>
                      <a:pt x="51097" y="29896"/>
                    </a:lnTo>
                    <a:lnTo>
                      <a:pt x="51293" y="28626"/>
                    </a:lnTo>
                    <a:lnTo>
                      <a:pt x="51683" y="28235"/>
                    </a:lnTo>
                    <a:lnTo>
                      <a:pt x="52856" y="28137"/>
                    </a:lnTo>
                    <a:lnTo>
                      <a:pt x="53149" y="28528"/>
                    </a:lnTo>
                    <a:lnTo>
                      <a:pt x="53344" y="29310"/>
                    </a:lnTo>
                    <a:lnTo>
                      <a:pt x="54419" y="29212"/>
                    </a:lnTo>
                    <a:lnTo>
                      <a:pt x="54517" y="28333"/>
                    </a:lnTo>
                    <a:lnTo>
                      <a:pt x="55103" y="28040"/>
                    </a:lnTo>
                    <a:lnTo>
                      <a:pt x="56275" y="28137"/>
                    </a:lnTo>
                    <a:lnTo>
                      <a:pt x="58034" y="27356"/>
                    </a:lnTo>
                    <a:lnTo>
                      <a:pt x="58718" y="27844"/>
                    </a:lnTo>
                    <a:lnTo>
                      <a:pt x="59402" y="27844"/>
                    </a:lnTo>
                    <a:lnTo>
                      <a:pt x="59402" y="27063"/>
                    </a:lnTo>
                    <a:lnTo>
                      <a:pt x="60183" y="26672"/>
                    </a:lnTo>
                    <a:lnTo>
                      <a:pt x="60477" y="26281"/>
                    </a:lnTo>
                    <a:lnTo>
                      <a:pt x="62040" y="25695"/>
                    </a:lnTo>
                    <a:lnTo>
                      <a:pt x="62235" y="24620"/>
                    </a:lnTo>
                    <a:lnTo>
                      <a:pt x="61942" y="24132"/>
                    </a:lnTo>
                    <a:lnTo>
                      <a:pt x="62821" y="22764"/>
                    </a:lnTo>
                    <a:lnTo>
                      <a:pt x="62040" y="22471"/>
                    </a:lnTo>
                    <a:lnTo>
                      <a:pt x="61747" y="21591"/>
                    </a:lnTo>
                    <a:lnTo>
                      <a:pt x="60183" y="20614"/>
                    </a:lnTo>
                    <a:lnTo>
                      <a:pt x="60086" y="18465"/>
                    </a:lnTo>
                    <a:lnTo>
                      <a:pt x="58913" y="18563"/>
                    </a:lnTo>
                    <a:lnTo>
                      <a:pt x="57936" y="17488"/>
                    </a:lnTo>
                    <a:lnTo>
                      <a:pt x="58034" y="15436"/>
                    </a:lnTo>
                    <a:lnTo>
                      <a:pt x="60086" y="14655"/>
                    </a:lnTo>
                    <a:lnTo>
                      <a:pt x="60281" y="13971"/>
                    </a:lnTo>
                    <a:lnTo>
                      <a:pt x="60183" y="12701"/>
                    </a:lnTo>
                    <a:lnTo>
                      <a:pt x="58913" y="11333"/>
                    </a:lnTo>
                    <a:lnTo>
                      <a:pt x="58522" y="11528"/>
                    </a:lnTo>
                    <a:lnTo>
                      <a:pt x="58522" y="10063"/>
                    </a:lnTo>
                    <a:lnTo>
                      <a:pt x="57350" y="9574"/>
                    </a:lnTo>
                    <a:lnTo>
                      <a:pt x="57252" y="9086"/>
                    </a:lnTo>
                    <a:lnTo>
                      <a:pt x="57936" y="8402"/>
                    </a:lnTo>
                    <a:lnTo>
                      <a:pt x="57936" y="7522"/>
                    </a:lnTo>
                    <a:lnTo>
                      <a:pt x="56862" y="6350"/>
                    </a:lnTo>
                    <a:lnTo>
                      <a:pt x="56764" y="5568"/>
                    </a:lnTo>
                    <a:lnTo>
                      <a:pt x="54712" y="5568"/>
                    </a:lnTo>
                    <a:lnTo>
                      <a:pt x="53344" y="5862"/>
                    </a:lnTo>
                    <a:lnTo>
                      <a:pt x="51977" y="6936"/>
                    </a:lnTo>
                    <a:lnTo>
                      <a:pt x="51683" y="6350"/>
                    </a:lnTo>
                    <a:lnTo>
                      <a:pt x="51000" y="6448"/>
                    </a:lnTo>
                    <a:lnTo>
                      <a:pt x="50413" y="7718"/>
                    </a:lnTo>
                    <a:lnTo>
                      <a:pt x="50511" y="8304"/>
                    </a:lnTo>
                    <a:lnTo>
                      <a:pt x="51097" y="8890"/>
                    </a:lnTo>
                    <a:lnTo>
                      <a:pt x="49925" y="9672"/>
                    </a:lnTo>
                    <a:lnTo>
                      <a:pt x="49143" y="10356"/>
                    </a:lnTo>
                    <a:lnTo>
                      <a:pt x="47775" y="10356"/>
                    </a:lnTo>
                    <a:lnTo>
                      <a:pt x="47091" y="10356"/>
                    </a:lnTo>
                    <a:lnTo>
                      <a:pt x="47091" y="9183"/>
                    </a:lnTo>
                    <a:lnTo>
                      <a:pt x="47873" y="8793"/>
                    </a:lnTo>
                    <a:lnTo>
                      <a:pt x="48948" y="8695"/>
                    </a:lnTo>
                    <a:lnTo>
                      <a:pt x="48948" y="8109"/>
                    </a:lnTo>
                    <a:lnTo>
                      <a:pt x="48655" y="7816"/>
                    </a:lnTo>
                    <a:lnTo>
                      <a:pt x="49534" y="6643"/>
                    </a:lnTo>
                    <a:lnTo>
                      <a:pt x="49436" y="6350"/>
                    </a:lnTo>
                    <a:lnTo>
                      <a:pt x="48362" y="5764"/>
                    </a:lnTo>
                    <a:lnTo>
                      <a:pt x="45919" y="8500"/>
                    </a:lnTo>
                    <a:lnTo>
                      <a:pt x="44160" y="8500"/>
                    </a:lnTo>
                    <a:lnTo>
                      <a:pt x="44160" y="7816"/>
                    </a:lnTo>
                    <a:lnTo>
                      <a:pt x="43183" y="7327"/>
                    </a:lnTo>
                    <a:lnTo>
                      <a:pt x="42011" y="8597"/>
                    </a:lnTo>
                    <a:lnTo>
                      <a:pt x="41132" y="8695"/>
                    </a:lnTo>
                    <a:lnTo>
                      <a:pt x="41132" y="7816"/>
                    </a:lnTo>
                    <a:lnTo>
                      <a:pt x="40350" y="7522"/>
                    </a:lnTo>
                    <a:lnTo>
                      <a:pt x="39178" y="5862"/>
                    </a:lnTo>
                    <a:lnTo>
                      <a:pt x="38103" y="5373"/>
                    </a:lnTo>
                    <a:lnTo>
                      <a:pt x="37712" y="4591"/>
                    </a:lnTo>
                    <a:lnTo>
                      <a:pt x="37126" y="4494"/>
                    </a:lnTo>
                    <a:lnTo>
                      <a:pt x="36540" y="4982"/>
                    </a:lnTo>
                    <a:lnTo>
                      <a:pt x="36051" y="5080"/>
                    </a:lnTo>
                    <a:lnTo>
                      <a:pt x="35367" y="4494"/>
                    </a:lnTo>
                    <a:lnTo>
                      <a:pt x="34683" y="4591"/>
                    </a:lnTo>
                    <a:lnTo>
                      <a:pt x="34293" y="5373"/>
                    </a:lnTo>
                    <a:lnTo>
                      <a:pt x="33218" y="9770"/>
                    </a:lnTo>
                    <a:lnTo>
                      <a:pt x="33022" y="10160"/>
                    </a:lnTo>
                    <a:lnTo>
                      <a:pt x="32827" y="10649"/>
                    </a:lnTo>
                    <a:lnTo>
                      <a:pt x="32339" y="10551"/>
                    </a:lnTo>
                    <a:lnTo>
                      <a:pt x="32143" y="9379"/>
                    </a:lnTo>
                    <a:lnTo>
                      <a:pt x="31850" y="8402"/>
                    </a:lnTo>
                    <a:lnTo>
                      <a:pt x="31166" y="8500"/>
                    </a:lnTo>
                    <a:lnTo>
                      <a:pt x="30580" y="8988"/>
                    </a:lnTo>
                    <a:lnTo>
                      <a:pt x="30287" y="8500"/>
                    </a:lnTo>
                    <a:lnTo>
                      <a:pt x="29701" y="8988"/>
                    </a:lnTo>
                    <a:lnTo>
                      <a:pt x="29017" y="8500"/>
                    </a:lnTo>
                    <a:lnTo>
                      <a:pt x="28333" y="8500"/>
                    </a:lnTo>
                    <a:lnTo>
                      <a:pt x="28137" y="8695"/>
                    </a:lnTo>
                    <a:lnTo>
                      <a:pt x="28040" y="9379"/>
                    </a:lnTo>
                    <a:lnTo>
                      <a:pt x="27747" y="10649"/>
                    </a:lnTo>
                    <a:lnTo>
                      <a:pt x="27063" y="10649"/>
                    </a:lnTo>
                    <a:lnTo>
                      <a:pt x="26672" y="11137"/>
                    </a:lnTo>
                    <a:lnTo>
                      <a:pt x="26281" y="10747"/>
                    </a:lnTo>
                    <a:lnTo>
                      <a:pt x="24327" y="10454"/>
                    </a:lnTo>
                    <a:lnTo>
                      <a:pt x="23643" y="10844"/>
                    </a:lnTo>
                    <a:lnTo>
                      <a:pt x="23155" y="10844"/>
                    </a:lnTo>
                    <a:lnTo>
                      <a:pt x="23057" y="10454"/>
                    </a:lnTo>
                    <a:lnTo>
                      <a:pt x="22080" y="10258"/>
                    </a:lnTo>
                    <a:lnTo>
                      <a:pt x="22080" y="9281"/>
                    </a:lnTo>
                    <a:lnTo>
                      <a:pt x="21885" y="9281"/>
                    </a:lnTo>
                    <a:lnTo>
                      <a:pt x="23155" y="8206"/>
                    </a:lnTo>
                    <a:lnTo>
                      <a:pt x="23155" y="5862"/>
                    </a:lnTo>
                    <a:lnTo>
                      <a:pt x="22764" y="5275"/>
                    </a:lnTo>
                    <a:lnTo>
                      <a:pt x="21787" y="5275"/>
                    </a:lnTo>
                    <a:lnTo>
                      <a:pt x="21396" y="4787"/>
                    </a:lnTo>
                    <a:lnTo>
                      <a:pt x="20419" y="4787"/>
                    </a:lnTo>
                    <a:lnTo>
                      <a:pt x="20126" y="4396"/>
                    </a:lnTo>
                    <a:lnTo>
                      <a:pt x="20126" y="3517"/>
                    </a:lnTo>
                    <a:lnTo>
                      <a:pt x="18954" y="1270"/>
                    </a:lnTo>
                    <a:lnTo>
                      <a:pt x="18270" y="879"/>
                    </a:lnTo>
                    <a:lnTo>
                      <a:pt x="17195" y="2442"/>
                    </a:lnTo>
                    <a:lnTo>
                      <a:pt x="16706" y="2540"/>
                    </a:lnTo>
                    <a:lnTo>
                      <a:pt x="16511" y="1758"/>
                    </a:lnTo>
                    <a:lnTo>
                      <a:pt x="15925" y="1465"/>
                    </a:lnTo>
                    <a:lnTo>
                      <a:pt x="15729" y="1954"/>
                    </a:lnTo>
                    <a:lnTo>
                      <a:pt x="14850" y="1954"/>
                    </a:lnTo>
                    <a:lnTo>
                      <a:pt x="14655" y="1465"/>
                    </a:lnTo>
                    <a:lnTo>
                      <a:pt x="14068" y="1758"/>
                    </a:lnTo>
                    <a:lnTo>
                      <a:pt x="13482" y="2149"/>
                    </a:lnTo>
                    <a:lnTo>
                      <a:pt x="12701" y="1367"/>
                    </a:lnTo>
                    <a:lnTo>
                      <a:pt x="11724" y="879"/>
                    </a:lnTo>
                    <a:lnTo>
                      <a:pt x="11626" y="97"/>
                    </a:lnTo>
                    <a:close/>
                    <a:moveTo>
                      <a:pt x="21885" y="9281"/>
                    </a:moveTo>
                    <a:lnTo>
                      <a:pt x="21885" y="9281"/>
                    </a:lnTo>
                    <a:close/>
                    <a:moveTo>
                      <a:pt x="35367" y="4494"/>
                    </a:moveTo>
                    <a:lnTo>
                      <a:pt x="35367" y="4494"/>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555" name="map0-fr-araBox">
                <a:extLst>
                  <a:ext uri="{FF2B5EF4-FFF2-40B4-BE49-F238E27FC236}">
                    <a16:creationId xmlns:a16="http://schemas.microsoft.com/office/drawing/2014/main" id="{2FF1293E-59BC-D345-BD71-EC4FF19E2D50}"/>
                  </a:ext>
                </a:extLst>
              </p:cNvPr>
              <p:cNvSpPr>
                <a:spLocks noChangeArrowheads="1"/>
              </p:cNvSpPr>
              <p:nvPr/>
            </p:nvSpPr>
            <p:spPr bwMode="auto">
              <a:xfrm>
                <a:off x="1055632" y="773793"/>
                <a:ext cx="628218" cy="462126"/>
              </a:xfrm>
              <a:custGeom>
                <a:avLst/>
                <a:gdLst/>
                <a:ahLst/>
                <a:cxnLst/>
                <a:rect l="0" t="0" r="0" b="0"/>
                <a:pathLst>
                  <a:path w="62822" h="46213"/>
                </a:pathLst>
              </a:custGeom>
              <a:ln w="1000">
                <a:round/>
                <a:headEnd/>
                <a:tailEnd/>
              </a:ln>
            </p:spPr>
          </p:sp>
          <p:sp>
            <p:nvSpPr>
              <p:cNvPr id="556" name="map0-fr-bfc">
                <a:extLst>
                  <a:ext uri="{FF2B5EF4-FFF2-40B4-BE49-F238E27FC236}">
                    <a16:creationId xmlns:a16="http://schemas.microsoft.com/office/drawing/2014/main" id="{36E38EE8-96CC-DE4E-AC6B-61DF1811E22F}"/>
                  </a:ext>
                </a:extLst>
              </p:cNvPr>
              <p:cNvSpPr>
                <a:spLocks noChangeArrowheads="1"/>
              </p:cNvSpPr>
              <p:nvPr/>
            </p:nvSpPr>
            <p:spPr bwMode="auto">
              <a:xfrm>
                <a:off x="1147471" y="476294"/>
                <a:ext cx="507069" cy="390805"/>
              </a:xfrm>
              <a:custGeom>
                <a:avLst/>
                <a:gdLst/>
                <a:ahLst/>
                <a:cxnLst/>
                <a:rect l="0" t="0" r="0" b="0"/>
                <a:pathLst>
                  <a:path w="50707" h="39080">
                    <a:moveTo>
                      <a:pt x="6155" y="0"/>
                    </a:moveTo>
                    <a:lnTo>
                      <a:pt x="5666" y="488"/>
                    </a:lnTo>
                    <a:lnTo>
                      <a:pt x="3321" y="293"/>
                    </a:lnTo>
                    <a:lnTo>
                      <a:pt x="2247" y="879"/>
                    </a:lnTo>
                    <a:lnTo>
                      <a:pt x="1856" y="1758"/>
                    </a:lnTo>
                    <a:lnTo>
                      <a:pt x="2344" y="2344"/>
                    </a:lnTo>
                    <a:lnTo>
                      <a:pt x="1563" y="3126"/>
                    </a:lnTo>
                    <a:lnTo>
                      <a:pt x="1074" y="3810"/>
                    </a:lnTo>
                    <a:lnTo>
                      <a:pt x="2149" y="4885"/>
                    </a:lnTo>
                    <a:lnTo>
                      <a:pt x="2442" y="5862"/>
                    </a:lnTo>
                    <a:lnTo>
                      <a:pt x="3224" y="6643"/>
                    </a:lnTo>
                    <a:lnTo>
                      <a:pt x="3224" y="7718"/>
                    </a:lnTo>
                    <a:lnTo>
                      <a:pt x="1660" y="9086"/>
                    </a:lnTo>
                    <a:lnTo>
                      <a:pt x="2149" y="9672"/>
                    </a:lnTo>
                    <a:lnTo>
                      <a:pt x="2149" y="10551"/>
                    </a:lnTo>
                    <a:lnTo>
                      <a:pt x="1270" y="11137"/>
                    </a:lnTo>
                    <a:lnTo>
                      <a:pt x="0" y="11137"/>
                    </a:lnTo>
                    <a:lnTo>
                      <a:pt x="195" y="11821"/>
                    </a:lnTo>
                    <a:lnTo>
                      <a:pt x="977" y="12896"/>
                    </a:lnTo>
                    <a:lnTo>
                      <a:pt x="1367" y="14557"/>
                    </a:lnTo>
                    <a:lnTo>
                      <a:pt x="977" y="14655"/>
                    </a:lnTo>
                    <a:lnTo>
                      <a:pt x="195" y="14948"/>
                    </a:lnTo>
                    <a:lnTo>
                      <a:pt x="195" y="15436"/>
                    </a:lnTo>
                    <a:lnTo>
                      <a:pt x="977" y="16316"/>
                    </a:lnTo>
                    <a:lnTo>
                      <a:pt x="977" y="17488"/>
                    </a:lnTo>
                    <a:lnTo>
                      <a:pt x="390" y="18270"/>
                    </a:lnTo>
                    <a:lnTo>
                      <a:pt x="586" y="18954"/>
                    </a:lnTo>
                    <a:lnTo>
                      <a:pt x="1660" y="19833"/>
                    </a:lnTo>
                    <a:lnTo>
                      <a:pt x="1758" y="20614"/>
                    </a:lnTo>
                    <a:lnTo>
                      <a:pt x="2344" y="21885"/>
                    </a:lnTo>
                    <a:lnTo>
                      <a:pt x="2149" y="23350"/>
                    </a:lnTo>
                    <a:lnTo>
                      <a:pt x="2833" y="24034"/>
                    </a:lnTo>
                    <a:lnTo>
                      <a:pt x="2637" y="26379"/>
                    </a:lnTo>
                    <a:lnTo>
                      <a:pt x="2931" y="26867"/>
                    </a:lnTo>
                    <a:lnTo>
                      <a:pt x="2442" y="28431"/>
                    </a:lnTo>
                    <a:lnTo>
                      <a:pt x="2540" y="28821"/>
                    </a:lnTo>
                    <a:lnTo>
                      <a:pt x="3517" y="29310"/>
                    </a:lnTo>
                    <a:lnTo>
                      <a:pt x="4298" y="30091"/>
                    </a:lnTo>
                    <a:lnTo>
                      <a:pt x="4885" y="29701"/>
                    </a:lnTo>
                    <a:lnTo>
                      <a:pt x="5471" y="29408"/>
                    </a:lnTo>
                    <a:lnTo>
                      <a:pt x="5666" y="29896"/>
                    </a:lnTo>
                    <a:lnTo>
                      <a:pt x="6545" y="29896"/>
                    </a:lnTo>
                    <a:lnTo>
                      <a:pt x="6741" y="29408"/>
                    </a:lnTo>
                    <a:lnTo>
                      <a:pt x="7229" y="29701"/>
                    </a:lnTo>
                    <a:lnTo>
                      <a:pt x="7522" y="30482"/>
                    </a:lnTo>
                    <a:lnTo>
                      <a:pt x="8011" y="30385"/>
                    </a:lnTo>
                    <a:lnTo>
                      <a:pt x="9086" y="28821"/>
                    </a:lnTo>
                    <a:lnTo>
                      <a:pt x="9770" y="29212"/>
                    </a:lnTo>
                    <a:lnTo>
                      <a:pt x="10942" y="31459"/>
                    </a:lnTo>
                    <a:lnTo>
                      <a:pt x="10942" y="32339"/>
                    </a:lnTo>
                    <a:lnTo>
                      <a:pt x="11235" y="32729"/>
                    </a:lnTo>
                    <a:lnTo>
                      <a:pt x="12212" y="32729"/>
                    </a:lnTo>
                    <a:lnTo>
                      <a:pt x="12603" y="33218"/>
                    </a:lnTo>
                    <a:lnTo>
                      <a:pt x="13580" y="33218"/>
                    </a:lnTo>
                    <a:lnTo>
                      <a:pt x="13971" y="33804"/>
                    </a:lnTo>
                    <a:lnTo>
                      <a:pt x="13873" y="36149"/>
                    </a:lnTo>
                    <a:lnTo>
                      <a:pt x="12603" y="37126"/>
                    </a:lnTo>
                    <a:lnTo>
                      <a:pt x="12896" y="37224"/>
                    </a:lnTo>
                    <a:lnTo>
                      <a:pt x="12896" y="38201"/>
                    </a:lnTo>
                    <a:lnTo>
                      <a:pt x="13873" y="38396"/>
                    </a:lnTo>
                    <a:lnTo>
                      <a:pt x="13971" y="38787"/>
                    </a:lnTo>
                    <a:lnTo>
                      <a:pt x="14459" y="38787"/>
                    </a:lnTo>
                    <a:lnTo>
                      <a:pt x="15143" y="38396"/>
                    </a:lnTo>
                    <a:lnTo>
                      <a:pt x="17097" y="38689"/>
                    </a:lnTo>
                    <a:lnTo>
                      <a:pt x="17488" y="39080"/>
                    </a:lnTo>
                    <a:lnTo>
                      <a:pt x="17977" y="38591"/>
                    </a:lnTo>
                    <a:lnTo>
                      <a:pt x="18660" y="38591"/>
                    </a:lnTo>
                    <a:lnTo>
                      <a:pt x="18954" y="36637"/>
                    </a:lnTo>
                    <a:lnTo>
                      <a:pt x="19247" y="36442"/>
                    </a:lnTo>
                    <a:lnTo>
                      <a:pt x="19833" y="36442"/>
                    </a:lnTo>
                    <a:lnTo>
                      <a:pt x="20517" y="36931"/>
                    </a:lnTo>
                    <a:lnTo>
                      <a:pt x="21103" y="36442"/>
                    </a:lnTo>
                    <a:lnTo>
                      <a:pt x="21396" y="36931"/>
                    </a:lnTo>
                    <a:lnTo>
                      <a:pt x="21982" y="36442"/>
                    </a:lnTo>
                    <a:lnTo>
                      <a:pt x="22666" y="36344"/>
                    </a:lnTo>
                    <a:lnTo>
                      <a:pt x="22959" y="37321"/>
                    </a:lnTo>
                    <a:lnTo>
                      <a:pt x="23155" y="38494"/>
                    </a:lnTo>
                    <a:lnTo>
                      <a:pt x="23643" y="38591"/>
                    </a:lnTo>
                    <a:lnTo>
                      <a:pt x="24034" y="37712"/>
                    </a:lnTo>
                    <a:lnTo>
                      <a:pt x="25109" y="33316"/>
                    </a:lnTo>
                    <a:lnTo>
                      <a:pt x="25500" y="32534"/>
                    </a:lnTo>
                    <a:lnTo>
                      <a:pt x="26183" y="32436"/>
                    </a:lnTo>
                    <a:lnTo>
                      <a:pt x="26867" y="33022"/>
                    </a:lnTo>
                    <a:lnTo>
                      <a:pt x="27356" y="32925"/>
                    </a:lnTo>
                    <a:lnTo>
                      <a:pt x="27942" y="32436"/>
                    </a:lnTo>
                    <a:lnTo>
                      <a:pt x="28528" y="32534"/>
                    </a:lnTo>
                    <a:lnTo>
                      <a:pt x="28919" y="33316"/>
                    </a:lnTo>
                    <a:lnTo>
                      <a:pt x="29212" y="33511"/>
                    </a:lnTo>
                    <a:lnTo>
                      <a:pt x="29994" y="33804"/>
                    </a:lnTo>
                    <a:lnTo>
                      <a:pt x="31166" y="35465"/>
                    </a:lnTo>
                    <a:lnTo>
                      <a:pt x="31948" y="35758"/>
                    </a:lnTo>
                    <a:lnTo>
                      <a:pt x="31948" y="36637"/>
                    </a:lnTo>
                    <a:lnTo>
                      <a:pt x="32925" y="36540"/>
                    </a:lnTo>
                    <a:lnTo>
                      <a:pt x="34000" y="35270"/>
                    </a:lnTo>
                    <a:lnTo>
                      <a:pt x="34977" y="35758"/>
                    </a:lnTo>
                    <a:lnTo>
                      <a:pt x="34977" y="36442"/>
                    </a:lnTo>
                    <a:lnTo>
                      <a:pt x="36735" y="36442"/>
                    </a:lnTo>
                    <a:lnTo>
                      <a:pt x="39178" y="33706"/>
                    </a:lnTo>
                    <a:lnTo>
                      <a:pt x="39178" y="33706"/>
                    </a:lnTo>
                    <a:lnTo>
                      <a:pt x="39178" y="32436"/>
                    </a:lnTo>
                    <a:lnTo>
                      <a:pt x="40155" y="31362"/>
                    </a:lnTo>
                    <a:lnTo>
                      <a:pt x="39568" y="31068"/>
                    </a:lnTo>
                    <a:lnTo>
                      <a:pt x="39568" y="30678"/>
                    </a:lnTo>
                    <a:lnTo>
                      <a:pt x="43281" y="27160"/>
                    </a:lnTo>
                    <a:lnTo>
                      <a:pt x="43183" y="24327"/>
                    </a:lnTo>
                    <a:lnTo>
                      <a:pt x="44454" y="23643"/>
                    </a:lnTo>
                    <a:lnTo>
                      <a:pt x="45431" y="23252"/>
                    </a:lnTo>
                    <a:lnTo>
                      <a:pt x="46212" y="22471"/>
                    </a:lnTo>
                    <a:lnTo>
                      <a:pt x="46310" y="21298"/>
                    </a:lnTo>
                    <a:lnTo>
                      <a:pt x="47091" y="20908"/>
                    </a:lnTo>
                    <a:lnTo>
                      <a:pt x="49045" y="18660"/>
                    </a:lnTo>
                    <a:lnTo>
                      <a:pt x="48752" y="17879"/>
                    </a:lnTo>
                    <a:lnTo>
                      <a:pt x="49436" y="17586"/>
                    </a:lnTo>
                    <a:lnTo>
                      <a:pt x="50218" y="16609"/>
                    </a:lnTo>
                    <a:lnTo>
                      <a:pt x="49827" y="16218"/>
                    </a:lnTo>
                    <a:lnTo>
                      <a:pt x="48362" y="16511"/>
                    </a:lnTo>
                    <a:lnTo>
                      <a:pt x="48264" y="16316"/>
                    </a:lnTo>
                    <a:lnTo>
                      <a:pt x="49632" y="14752"/>
                    </a:lnTo>
                    <a:lnTo>
                      <a:pt x="49827" y="14459"/>
                    </a:lnTo>
                    <a:lnTo>
                      <a:pt x="50706" y="14362"/>
                    </a:lnTo>
                    <a:lnTo>
                      <a:pt x="50218" y="12408"/>
                    </a:lnTo>
                    <a:lnTo>
                      <a:pt x="49339" y="12603"/>
                    </a:lnTo>
                    <a:lnTo>
                      <a:pt x="49241" y="11821"/>
                    </a:lnTo>
                    <a:lnTo>
                      <a:pt x="49534" y="11235"/>
                    </a:lnTo>
                    <a:lnTo>
                      <a:pt x="49632" y="10551"/>
                    </a:lnTo>
                    <a:lnTo>
                      <a:pt x="49436" y="10160"/>
                    </a:lnTo>
                    <a:lnTo>
                      <a:pt x="48362" y="9281"/>
                    </a:lnTo>
                    <a:lnTo>
                      <a:pt x="47385" y="9281"/>
                    </a:lnTo>
                    <a:lnTo>
                      <a:pt x="47091" y="8890"/>
                    </a:lnTo>
                    <a:lnTo>
                      <a:pt x="45235" y="7718"/>
                    </a:lnTo>
                    <a:lnTo>
                      <a:pt x="44160" y="6741"/>
                    </a:lnTo>
                    <a:lnTo>
                      <a:pt x="43672" y="7034"/>
                    </a:lnTo>
                    <a:lnTo>
                      <a:pt x="43574" y="7425"/>
                    </a:lnTo>
                    <a:lnTo>
                      <a:pt x="43086" y="7620"/>
                    </a:lnTo>
                    <a:lnTo>
                      <a:pt x="42793" y="7620"/>
                    </a:lnTo>
                    <a:lnTo>
                      <a:pt x="41913" y="6643"/>
                    </a:lnTo>
                    <a:lnTo>
                      <a:pt x="40643" y="6643"/>
                    </a:lnTo>
                    <a:lnTo>
                      <a:pt x="40057" y="7034"/>
                    </a:lnTo>
                    <a:lnTo>
                      <a:pt x="39568" y="7132"/>
                    </a:lnTo>
                    <a:lnTo>
                      <a:pt x="38787" y="6545"/>
                    </a:lnTo>
                    <a:lnTo>
                      <a:pt x="38885" y="5862"/>
                    </a:lnTo>
                    <a:lnTo>
                      <a:pt x="38591" y="5666"/>
                    </a:lnTo>
                    <a:lnTo>
                      <a:pt x="37419" y="5862"/>
                    </a:lnTo>
                    <a:lnTo>
                      <a:pt x="37224" y="6448"/>
                    </a:lnTo>
                    <a:lnTo>
                      <a:pt x="36637" y="6839"/>
                    </a:lnTo>
                    <a:lnTo>
                      <a:pt x="36247" y="6350"/>
                    </a:lnTo>
                    <a:lnTo>
                      <a:pt x="35954" y="6545"/>
                    </a:lnTo>
                    <a:lnTo>
                      <a:pt x="36149" y="6936"/>
                    </a:lnTo>
                    <a:lnTo>
                      <a:pt x="35563" y="7229"/>
                    </a:lnTo>
                    <a:lnTo>
                      <a:pt x="35758" y="7718"/>
                    </a:lnTo>
                    <a:lnTo>
                      <a:pt x="35074" y="8011"/>
                    </a:lnTo>
                    <a:lnTo>
                      <a:pt x="35074" y="8793"/>
                    </a:lnTo>
                    <a:lnTo>
                      <a:pt x="34195" y="8793"/>
                    </a:lnTo>
                    <a:lnTo>
                      <a:pt x="34195" y="9281"/>
                    </a:lnTo>
                    <a:lnTo>
                      <a:pt x="33316" y="9379"/>
                    </a:lnTo>
                    <a:lnTo>
                      <a:pt x="33413" y="10160"/>
                    </a:lnTo>
                    <a:lnTo>
                      <a:pt x="34000" y="10160"/>
                    </a:lnTo>
                    <a:lnTo>
                      <a:pt x="33609" y="10551"/>
                    </a:lnTo>
                    <a:lnTo>
                      <a:pt x="33413" y="11724"/>
                    </a:lnTo>
                    <a:lnTo>
                      <a:pt x="32925" y="11724"/>
                    </a:lnTo>
                    <a:lnTo>
                      <a:pt x="32045" y="12114"/>
                    </a:lnTo>
                    <a:lnTo>
                      <a:pt x="31068" y="11724"/>
                    </a:lnTo>
                    <a:lnTo>
                      <a:pt x="30189" y="12114"/>
                    </a:lnTo>
                    <a:lnTo>
                      <a:pt x="30189" y="12701"/>
                    </a:lnTo>
                    <a:lnTo>
                      <a:pt x="29896" y="13287"/>
                    </a:lnTo>
                    <a:lnTo>
                      <a:pt x="28626" y="13678"/>
                    </a:lnTo>
                    <a:lnTo>
                      <a:pt x="27551" y="12114"/>
                    </a:lnTo>
                    <a:lnTo>
                      <a:pt x="26965" y="12408"/>
                    </a:lnTo>
                    <a:lnTo>
                      <a:pt x="26281" y="12408"/>
                    </a:lnTo>
                    <a:lnTo>
                      <a:pt x="25988" y="11919"/>
                    </a:lnTo>
                    <a:lnTo>
                      <a:pt x="25109" y="11919"/>
                    </a:lnTo>
                    <a:lnTo>
                      <a:pt x="25011" y="10942"/>
                    </a:lnTo>
                    <a:lnTo>
                      <a:pt x="24425" y="10551"/>
                    </a:lnTo>
                    <a:lnTo>
                      <a:pt x="25206" y="9770"/>
                    </a:lnTo>
                    <a:lnTo>
                      <a:pt x="23839" y="7816"/>
                    </a:lnTo>
                    <a:lnTo>
                      <a:pt x="22764" y="6741"/>
                    </a:lnTo>
                    <a:lnTo>
                      <a:pt x="21787" y="6155"/>
                    </a:lnTo>
                    <a:lnTo>
                      <a:pt x="20126" y="6155"/>
                    </a:lnTo>
                    <a:lnTo>
                      <a:pt x="19931" y="6936"/>
                    </a:lnTo>
                    <a:lnTo>
                      <a:pt x="19149" y="7425"/>
                    </a:lnTo>
                    <a:lnTo>
                      <a:pt x="17195" y="7425"/>
                    </a:lnTo>
                    <a:lnTo>
                      <a:pt x="16902" y="8109"/>
                    </a:lnTo>
                    <a:lnTo>
                      <a:pt x="16413" y="8011"/>
                    </a:lnTo>
                    <a:lnTo>
                      <a:pt x="16120" y="7425"/>
                    </a:lnTo>
                    <a:lnTo>
                      <a:pt x="14948" y="8011"/>
                    </a:lnTo>
                    <a:lnTo>
                      <a:pt x="12505" y="7816"/>
                    </a:lnTo>
                    <a:lnTo>
                      <a:pt x="11528" y="6350"/>
                    </a:lnTo>
                    <a:lnTo>
                      <a:pt x="11431" y="5178"/>
                    </a:lnTo>
                    <a:lnTo>
                      <a:pt x="10454" y="4103"/>
                    </a:lnTo>
                    <a:lnTo>
                      <a:pt x="9867" y="4494"/>
                    </a:lnTo>
                    <a:lnTo>
                      <a:pt x="8793" y="3712"/>
                    </a:lnTo>
                    <a:lnTo>
                      <a:pt x="8890" y="2051"/>
                    </a:lnTo>
                    <a:lnTo>
                      <a:pt x="7425" y="390"/>
                    </a:lnTo>
                    <a:lnTo>
                      <a:pt x="6643" y="390"/>
                    </a:lnTo>
                    <a:lnTo>
                      <a:pt x="6252"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557" name="map0-fr-bfcBox">
                <a:extLst>
                  <a:ext uri="{FF2B5EF4-FFF2-40B4-BE49-F238E27FC236}">
                    <a16:creationId xmlns:a16="http://schemas.microsoft.com/office/drawing/2014/main" id="{435E10A5-4481-A148-87B7-81658F4B7A7B}"/>
                  </a:ext>
                </a:extLst>
              </p:cNvPr>
              <p:cNvSpPr>
                <a:spLocks noChangeArrowheads="1"/>
              </p:cNvSpPr>
              <p:nvPr/>
            </p:nvSpPr>
            <p:spPr bwMode="auto">
              <a:xfrm>
                <a:off x="1147471" y="494368"/>
                <a:ext cx="506092" cy="390805"/>
              </a:xfrm>
              <a:custGeom>
                <a:avLst/>
                <a:gdLst/>
                <a:ahLst/>
                <a:cxnLst/>
                <a:rect l="0" t="0" r="0" b="0"/>
                <a:pathLst>
                  <a:path w="50609" h="39080"/>
                </a:pathLst>
              </a:custGeom>
              <a:ln w="1000">
                <a:round/>
                <a:headEnd/>
                <a:tailEnd/>
              </a:ln>
            </p:spPr>
          </p:sp>
          <p:sp>
            <p:nvSpPr>
              <p:cNvPr id="558" name="map0-fr-bre">
                <a:extLst>
                  <a:ext uri="{FF2B5EF4-FFF2-40B4-BE49-F238E27FC236}">
                    <a16:creationId xmlns:a16="http://schemas.microsoft.com/office/drawing/2014/main" id="{CA2A4D89-DB37-4643-8F61-B2712ED9013F}"/>
                  </a:ext>
                </a:extLst>
              </p:cNvPr>
              <p:cNvSpPr>
                <a:spLocks noChangeArrowheads="1"/>
              </p:cNvSpPr>
              <p:nvPr/>
            </p:nvSpPr>
            <p:spPr bwMode="auto">
              <a:xfrm>
                <a:off x="255460" y="371754"/>
                <a:ext cx="437701" cy="255000"/>
              </a:xfrm>
              <a:custGeom>
                <a:avLst/>
                <a:gdLst/>
                <a:ahLst/>
                <a:cxnLst/>
                <a:rect l="0" t="0" r="0" b="0"/>
                <a:pathLst>
                  <a:path w="43770" h="25500">
                    <a:moveTo>
                      <a:pt x="18856" y="0"/>
                    </a:moveTo>
                    <a:lnTo>
                      <a:pt x="18367" y="390"/>
                    </a:lnTo>
                    <a:lnTo>
                      <a:pt x="17000" y="586"/>
                    </a:lnTo>
                    <a:lnTo>
                      <a:pt x="16609" y="977"/>
                    </a:lnTo>
                    <a:lnTo>
                      <a:pt x="15729" y="293"/>
                    </a:lnTo>
                    <a:lnTo>
                      <a:pt x="14459" y="1172"/>
                    </a:lnTo>
                    <a:lnTo>
                      <a:pt x="14948" y="1758"/>
                    </a:lnTo>
                    <a:lnTo>
                      <a:pt x="14068" y="2931"/>
                    </a:lnTo>
                    <a:lnTo>
                      <a:pt x="12994" y="2344"/>
                    </a:lnTo>
                    <a:lnTo>
                      <a:pt x="11333" y="2344"/>
                    </a:lnTo>
                    <a:lnTo>
                      <a:pt x="11333" y="3614"/>
                    </a:lnTo>
                    <a:lnTo>
                      <a:pt x="10844" y="3614"/>
                    </a:lnTo>
                    <a:lnTo>
                      <a:pt x="10747" y="3028"/>
                    </a:lnTo>
                    <a:lnTo>
                      <a:pt x="10063" y="3224"/>
                    </a:lnTo>
                    <a:lnTo>
                      <a:pt x="9965" y="1758"/>
                    </a:lnTo>
                    <a:lnTo>
                      <a:pt x="9281" y="2540"/>
                    </a:lnTo>
                    <a:lnTo>
                      <a:pt x="8500" y="2247"/>
                    </a:lnTo>
                    <a:lnTo>
                      <a:pt x="7229" y="2344"/>
                    </a:lnTo>
                    <a:lnTo>
                      <a:pt x="6936" y="2931"/>
                    </a:lnTo>
                    <a:lnTo>
                      <a:pt x="6155" y="3126"/>
                    </a:lnTo>
                    <a:lnTo>
                      <a:pt x="6057" y="2442"/>
                    </a:lnTo>
                    <a:lnTo>
                      <a:pt x="4689" y="2637"/>
                    </a:lnTo>
                    <a:lnTo>
                      <a:pt x="4689" y="3028"/>
                    </a:lnTo>
                    <a:lnTo>
                      <a:pt x="3712" y="3126"/>
                    </a:lnTo>
                    <a:lnTo>
                      <a:pt x="3321" y="2833"/>
                    </a:lnTo>
                    <a:lnTo>
                      <a:pt x="2833" y="3028"/>
                    </a:lnTo>
                    <a:lnTo>
                      <a:pt x="2735" y="3810"/>
                    </a:lnTo>
                    <a:lnTo>
                      <a:pt x="1074" y="3810"/>
                    </a:lnTo>
                    <a:lnTo>
                      <a:pt x="195" y="4885"/>
                    </a:lnTo>
                    <a:lnTo>
                      <a:pt x="977" y="5373"/>
                    </a:lnTo>
                    <a:lnTo>
                      <a:pt x="-1" y="6155"/>
                    </a:lnTo>
                    <a:lnTo>
                      <a:pt x="293" y="6741"/>
                    </a:lnTo>
                    <a:lnTo>
                      <a:pt x="97" y="8011"/>
                    </a:lnTo>
                    <a:lnTo>
                      <a:pt x="977" y="8206"/>
                    </a:lnTo>
                    <a:lnTo>
                      <a:pt x="1367" y="7816"/>
                    </a:lnTo>
                    <a:lnTo>
                      <a:pt x="1563" y="8011"/>
                    </a:lnTo>
                    <a:lnTo>
                      <a:pt x="3810" y="7718"/>
                    </a:lnTo>
                    <a:lnTo>
                      <a:pt x="5373" y="6643"/>
                    </a:lnTo>
                    <a:lnTo>
                      <a:pt x="4005" y="7913"/>
                    </a:lnTo>
                    <a:lnTo>
                      <a:pt x="4103" y="8500"/>
                    </a:lnTo>
                    <a:lnTo>
                      <a:pt x="5373" y="8011"/>
                    </a:lnTo>
                    <a:lnTo>
                      <a:pt x="5080" y="8793"/>
                    </a:lnTo>
                    <a:lnTo>
                      <a:pt x="6448" y="8890"/>
                    </a:lnTo>
                    <a:lnTo>
                      <a:pt x="6350" y="9281"/>
                    </a:lnTo>
                    <a:lnTo>
                      <a:pt x="4982" y="9183"/>
                    </a:lnTo>
                    <a:lnTo>
                      <a:pt x="3810" y="8890"/>
                    </a:lnTo>
                    <a:lnTo>
                      <a:pt x="2442" y="8206"/>
                    </a:lnTo>
                    <a:lnTo>
                      <a:pt x="1563" y="9183"/>
                    </a:lnTo>
                    <a:lnTo>
                      <a:pt x="2637" y="9574"/>
                    </a:lnTo>
                    <a:lnTo>
                      <a:pt x="2540" y="11137"/>
                    </a:lnTo>
                    <a:lnTo>
                      <a:pt x="2931" y="10942"/>
                    </a:lnTo>
                    <a:lnTo>
                      <a:pt x="3517" y="9867"/>
                    </a:lnTo>
                    <a:lnTo>
                      <a:pt x="4787" y="10649"/>
                    </a:lnTo>
                    <a:lnTo>
                      <a:pt x="5373" y="10747"/>
                    </a:lnTo>
                    <a:lnTo>
                      <a:pt x="5666" y="11724"/>
                    </a:lnTo>
                    <a:lnTo>
                      <a:pt x="5275" y="12408"/>
                    </a:lnTo>
                    <a:lnTo>
                      <a:pt x="3810" y="12310"/>
                    </a:lnTo>
                    <a:lnTo>
                      <a:pt x="2540" y="12505"/>
                    </a:lnTo>
                    <a:lnTo>
                      <a:pt x="586" y="12603"/>
                    </a:lnTo>
                    <a:lnTo>
                      <a:pt x="97" y="13189"/>
                    </a:lnTo>
                    <a:lnTo>
                      <a:pt x="683" y="13580"/>
                    </a:lnTo>
                    <a:lnTo>
                      <a:pt x="1367" y="13482"/>
                    </a:lnTo>
                    <a:lnTo>
                      <a:pt x="1954" y="13971"/>
                    </a:lnTo>
                    <a:lnTo>
                      <a:pt x="2735" y="13873"/>
                    </a:lnTo>
                    <a:lnTo>
                      <a:pt x="4005" y="15339"/>
                    </a:lnTo>
                    <a:lnTo>
                      <a:pt x="4298" y="16902"/>
                    </a:lnTo>
                    <a:lnTo>
                      <a:pt x="3810" y="17683"/>
                    </a:lnTo>
                    <a:lnTo>
                      <a:pt x="5080" y="17977"/>
                    </a:lnTo>
                    <a:lnTo>
                      <a:pt x="6448" y="17879"/>
                    </a:lnTo>
                    <a:lnTo>
                      <a:pt x="6839" y="17390"/>
                    </a:lnTo>
                    <a:lnTo>
                      <a:pt x="6252" y="16609"/>
                    </a:lnTo>
                    <a:lnTo>
                      <a:pt x="6839" y="16902"/>
                    </a:lnTo>
                    <a:lnTo>
                      <a:pt x="7327" y="16804"/>
                    </a:lnTo>
                    <a:lnTo>
                      <a:pt x="8304" y="17390"/>
                    </a:lnTo>
                    <a:lnTo>
                      <a:pt x="8890" y="17293"/>
                    </a:lnTo>
                    <a:lnTo>
                      <a:pt x="8890" y="16218"/>
                    </a:lnTo>
                    <a:lnTo>
                      <a:pt x="9183" y="17293"/>
                    </a:lnTo>
                    <a:lnTo>
                      <a:pt x="9965" y="18563"/>
                    </a:lnTo>
                    <a:lnTo>
                      <a:pt x="11626" y="18660"/>
                    </a:lnTo>
                    <a:lnTo>
                      <a:pt x="11626" y="18270"/>
                    </a:lnTo>
                    <a:lnTo>
                      <a:pt x="12114" y="18856"/>
                    </a:lnTo>
                    <a:lnTo>
                      <a:pt x="13091" y="19051"/>
                    </a:lnTo>
                    <a:lnTo>
                      <a:pt x="13873" y="19051"/>
                    </a:lnTo>
                    <a:lnTo>
                      <a:pt x="14655" y="20224"/>
                    </a:lnTo>
                    <a:lnTo>
                      <a:pt x="15534" y="20419"/>
                    </a:lnTo>
                    <a:lnTo>
                      <a:pt x="15925" y="19931"/>
                    </a:lnTo>
                    <a:lnTo>
                      <a:pt x="15729" y="20517"/>
                    </a:lnTo>
                    <a:lnTo>
                      <a:pt x="16609" y="20908"/>
                    </a:lnTo>
                    <a:lnTo>
                      <a:pt x="17683" y="21982"/>
                    </a:lnTo>
                    <a:lnTo>
                      <a:pt x="18074" y="22666"/>
                    </a:lnTo>
                    <a:lnTo>
                      <a:pt x="17781" y="24229"/>
                    </a:lnTo>
                    <a:lnTo>
                      <a:pt x="18563" y="24816"/>
                    </a:lnTo>
                    <a:lnTo>
                      <a:pt x="18856" y="24327"/>
                    </a:lnTo>
                    <a:lnTo>
                      <a:pt x="18563" y="23839"/>
                    </a:lnTo>
                    <a:lnTo>
                      <a:pt x="18563" y="22764"/>
                    </a:lnTo>
                    <a:lnTo>
                      <a:pt x="19247" y="22959"/>
                    </a:lnTo>
                    <a:lnTo>
                      <a:pt x="19442" y="22275"/>
                    </a:lnTo>
                    <a:lnTo>
                      <a:pt x="19637" y="22666"/>
                    </a:lnTo>
                    <a:lnTo>
                      <a:pt x="20419" y="23350"/>
                    </a:lnTo>
                    <a:lnTo>
                      <a:pt x="20810" y="22666"/>
                    </a:lnTo>
                    <a:lnTo>
                      <a:pt x="20419" y="21885"/>
                    </a:lnTo>
                    <a:lnTo>
                      <a:pt x="21103" y="22764"/>
                    </a:lnTo>
                    <a:lnTo>
                      <a:pt x="21982" y="22666"/>
                    </a:lnTo>
                    <a:lnTo>
                      <a:pt x="21787" y="22275"/>
                    </a:lnTo>
                    <a:lnTo>
                      <a:pt x="22568" y="22471"/>
                    </a:lnTo>
                    <a:lnTo>
                      <a:pt x="23155" y="23155"/>
                    </a:lnTo>
                    <a:lnTo>
                      <a:pt x="22862" y="23643"/>
                    </a:lnTo>
                    <a:lnTo>
                      <a:pt x="21201" y="22959"/>
                    </a:lnTo>
                    <a:lnTo>
                      <a:pt x="20712" y="23545"/>
                    </a:lnTo>
                    <a:lnTo>
                      <a:pt x="21396" y="23839"/>
                    </a:lnTo>
                    <a:lnTo>
                      <a:pt x="21982" y="24620"/>
                    </a:lnTo>
                    <a:lnTo>
                      <a:pt x="25206" y="24327"/>
                    </a:lnTo>
                    <a:lnTo>
                      <a:pt x="25988" y="24522"/>
                    </a:lnTo>
                    <a:lnTo>
                      <a:pt x="25597" y="24913"/>
                    </a:lnTo>
                    <a:lnTo>
                      <a:pt x="25695" y="25402"/>
                    </a:lnTo>
                    <a:lnTo>
                      <a:pt x="25793" y="25500"/>
                    </a:lnTo>
                    <a:lnTo>
                      <a:pt x="26086" y="25500"/>
                    </a:lnTo>
                    <a:lnTo>
                      <a:pt x="26574" y="24913"/>
                    </a:lnTo>
                    <a:lnTo>
                      <a:pt x="26965" y="25402"/>
                    </a:lnTo>
                    <a:lnTo>
                      <a:pt x="27844" y="25402"/>
                    </a:lnTo>
                    <a:lnTo>
                      <a:pt x="29017" y="24718"/>
                    </a:lnTo>
                    <a:lnTo>
                      <a:pt x="30678" y="24132"/>
                    </a:lnTo>
                    <a:lnTo>
                      <a:pt x="30775" y="22373"/>
                    </a:lnTo>
                    <a:lnTo>
                      <a:pt x="31166" y="22178"/>
                    </a:lnTo>
                    <a:lnTo>
                      <a:pt x="32339" y="21591"/>
                    </a:lnTo>
                    <a:lnTo>
                      <a:pt x="36149" y="21396"/>
                    </a:lnTo>
                    <a:lnTo>
                      <a:pt x="36247" y="20712"/>
                    </a:lnTo>
                    <a:lnTo>
                      <a:pt x="36931" y="20126"/>
                    </a:lnTo>
                    <a:lnTo>
                      <a:pt x="38298" y="19931"/>
                    </a:lnTo>
                    <a:lnTo>
                      <a:pt x="38298" y="19247"/>
                    </a:lnTo>
                    <a:lnTo>
                      <a:pt x="39178" y="19442"/>
                    </a:lnTo>
                    <a:lnTo>
                      <a:pt x="39764" y="20126"/>
                    </a:lnTo>
                    <a:lnTo>
                      <a:pt x="40936" y="20419"/>
                    </a:lnTo>
                    <a:lnTo>
                      <a:pt x="41229" y="19931"/>
                    </a:lnTo>
                    <a:lnTo>
                      <a:pt x="41522" y="18856"/>
                    </a:lnTo>
                    <a:lnTo>
                      <a:pt x="42304" y="16902"/>
                    </a:lnTo>
                    <a:lnTo>
                      <a:pt x="42695" y="16706"/>
                    </a:lnTo>
                    <a:lnTo>
                      <a:pt x="43770" y="16804"/>
                    </a:lnTo>
                    <a:lnTo>
                      <a:pt x="43770" y="15241"/>
                    </a:lnTo>
                    <a:lnTo>
                      <a:pt x="43281" y="14752"/>
                    </a:lnTo>
                    <a:lnTo>
                      <a:pt x="43281" y="12994"/>
                    </a:lnTo>
                    <a:lnTo>
                      <a:pt x="43086" y="12408"/>
                    </a:lnTo>
                    <a:lnTo>
                      <a:pt x="43086" y="11431"/>
                    </a:lnTo>
                    <a:lnTo>
                      <a:pt x="43770" y="10844"/>
                    </a:lnTo>
                    <a:lnTo>
                      <a:pt x="43770" y="9672"/>
                    </a:lnTo>
                    <a:lnTo>
                      <a:pt x="43477" y="9379"/>
                    </a:lnTo>
                    <a:lnTo>
                      <a:pt x="43477" y="7718"/>
                    </a:lnTo>
                    <a:lnTo>
                      <a:pt x="42988" y="7522"/>
                    </a:lnTo>
                    <a:lnTo>
                      <a:pt x="42304" y="7522"/>
                    </a:lnTo>
                    <a:lnTo>
                      <a:pt x="41718" y="7034"/>
                    </a:lnTo>
                    <a:lnTo>
                      <a:pt x="41034" y="7816"/>
                    </a:lnTo>
                    <a:lnTo>
                      <a:pt x="40448" y="7913"/>
                    </a:lnTo>
                    <a:lnTo>
                      <a:pt x="40057" y="8500"/>
                    </a:lnTo>
                    <a:lnTo>
                      <a:pt x="39568" y="8402"/>
                    </a:lnTo>
                    <a:lnTo>
                      <a:pt x="38494" y="7522"/>
                    </a:lnTo>
                    <a:lnTo>
                      <a:pt x="38005" y="5568"/>
                    </a:lnTo>
                    <a:lnTo>
                      <a:pt x="34977" y="5568"/>
                    </a:lnTo>
                    <a:lnTo>
                      <a:pt x="33902" y="4885"/>
                    </a:lnTo>
                    <a:lnTo>
                      <a:pt x="34586" y="4005"/>
                    </a:lnTo>
                    <a:lnTo>
                      <a:pt x="33218" y="3908"/>
                    </a:lnTo>
                    <a:lnTo>
                      <a:pt x="32632" y="4591"/>
                    </a:lnTo>
                    <a:lnTo>
                      <a:pt x="32241" y="4982"/>
                    </a:lnTo>
                    <a:lnTo>
                      <a:pt x="31068" y="4885"/>
                    </a:lnTo>
                    <a:lnTo>
                      <a:pt x="30971" y="5568"/>
                    </a:lnTo>
                    <a:lnTo>
                      <a:pt x="30287" y="5568"/>
                    </a:lnTo>
                    <a:lnTo>
                      <a:pt x="30189" y="4787"/>
                    </a:lnTo>
                    <a:lnTo>
                      <a:pt x="29603" y="4591"/>
                    </a:lnTo>
                    <a:lnTo>
                      <a:pt x="29212" y="5080"/>
                    </a:lnTo>
                    <a:lnTo>
                      <a:pt x="29212" y="3810"/>
                    </a:lnTo>
                    <a:lnTo>
                      <a:pt x="28431" y="4396"/>
                    </a:lnTo>
                    <a:lnTo>
                      <a:pt x="27356" y="4201"/>
                    </a:lnTo>
                    <a:lnTo>
                      <a:pt x="26965" y="4885"/>
                    </a:lnTo>
                    <a:lnTo>
                      <a:pt x="24816" y="6155"/>
                    </a:lnTo>
                    <a:lnTo>
                      <a:pt x="24816" y="6741"/>
                    </a:lnTo>
                    <a:lnTo>
                      <a:pt x="24327" y="6741"/>
                    </a:lnTo>
                    <a:lnTo>
                      <a:pt x="24327" y="5666"/>
                    </a:lnTo>
                    <a:lnTo>
                      <a:pt x="23057" y="5080"/>
                    </a:lnTo>
                    <a:lnTo>
                      <a:pt x="23155" y="4005"/>
                    </a:lnTo>
                    <a:lnTo>
                      <a:pt x="21982" y="3126"/>
                    </a:lnTo>
                    <a:lnTo>
                      <a:pt x="21982" y="2149"/>
                    </a:lnTo>
                    <a:lnTo>
                      <a:pt x="21201" y="1954"/>
                    </a:lnTo>
                    <a:lnTo>
                      <a:pt x="21201" y="977"/>
                    </a:lnTo>
                    <a:lnTo>
                      <a:pt x="20517" y="879"/>
                    </a:lnTo>
                    <a:lnTo>
                      <a:pt x="20614" y="195"/>
                    </a:lnTo>
                    <a:lnTo>
                      <a:pt x="19442" y="195"/>
                    </a:lnTo>
                    <a:lnTo>
                      <a:pt x="19247" y="781"/>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559" name="map0-fr-breBox">
                <a:extLst>
                  <a:ext uri="{FF2B5EF4-FFF2-40B4-BE49-F238E27FC236}">
                    <a16:creationId xmlns:a16="http://schemas.microsoft.com/office/drawing/2014/main" id="{1F726BF3-5EA9-B74F-B4DE-070B2A482FD5}"/>
                  </a:ext>
                </a:extLst>
              </p:cNvPr>
              <p:cNvSpPr>
                <a:spLocks noChangeArrowheads="1"/>
              </p:cNvSpPr>
              <p:nvPr/>
            </p:nvSpPr>
            <p:spPr bwMode="auto">
              <a:xfrm>
                <a:off x="255460" y="389828"/>
                <a:ext cx="437701" cy="255000"/>
              </a:xfrm>
              <a:custGeom>
                <a:avLst/>
                <a:gdLst/>
                <a:ahLst/>
                <a:cxnLst/>
                <a:rect l="0" t="0" r="0" b="0"/>
                <a:pathLst>
                  <a:path w="43770" h="25500"/>
                </a:pathLst>
              </a:custGeom>
              <a:ln w="1000">
                <a:round/>
                <a:headEnd/>
                <a:tailEnd/>
              </a:ln>
            </p:spPr>
          </p:sp>
          <p:sp>
            <p:nvSpPr>
              <p:cNvPr id="560" name="map0-fr-cor">
                <a:extLst>
                  <a:ext uri="{FF2B5EF4-FFF2-40B4-BE49-F238E27FC236}">
                    <a16:creationId xmlns:a16="http://schemas.microsoft.com/office/drawing/2014/main" id="{22C98812-8BEB-1C42-B5C7-0A0FE86C4CCA}"/>
                  </a:ext>
                </a:extLst>
              </p:cNvPr>
              <p:cNvSpPr>
                <a:spLocks noChangeArrowheads="1"/>
              </p:cNvSpPr>
              <p:nvPr/>
            </p:nvSpPr>
            <p:spPr bwMode="auto">
              <a:xfrm>
                <a:off x="1880230" y="1403966"/>
                <a:ext cx="133851" cy="292126"/>
              </a:xfrm>
              <a:custGeom>
                <a:avLst/>
                <a:gdLst/>
                <a:ahLst/>
                <a:cxnLst/>
                <a:rect l="0" t="0" r="0" b="0"/>
                <a:pathLst>
                  <a:path w="13385" h="29213">
                    <a:moveTo>
                      <a:pt x="10063" y="0"/>
                    </a:moveTo>
                    <a:lnTo>
                      <a:pt x="9183" y="586"/>
                    </a:lnTo>
                    <a:lnTo>
                      <a:pt x="9281" y="1172"/>
                    </a:lnTo>
                    <a:lnTo>
                      <a:pt x="9770" y="1856"/>
                    </a:lnTo>
                    <a:lnTo>
                      <a:pt x="9183" y="2247"/>
                    </a:lnTo>
                    <a:lnTo>
                      <a:pt x="9477" y="2735"/>
                    </a:lnTo>
                    <a:lnTo>
                      <a:pt x="9086" y="3126"/>
                    </a:lnTo>
                    <a:lnTo>
                      <a:pt x="9086" y="3712"/>
                    </a:lnTo>
                    <a:lnTo>
                      <a:pt x="9672" y="4201"/>
                    </a:lnTo>
                    <a:lnTo>
                      <a:pt x="9672" y="5080"/>
                    </a:lnTo>
                    <a:lnTo>
                      <a:pt x="9281" y="5862"/>
                    </a:lnTo>
                    <a:lnTo>
                      <a:pt x="8890" y="6057"/>
                    </a:lnTo>
                    <a:lnTo>
                      <a:pt x="8402" y="5373"/>
                    </a:lnTo>
                    <a:lnTo>
                      <a:pt x="7522" y="5373"/>
                    </a:lnTo>
                    <a:lnTo>
                      <a:pt x="7425" y="5275"/>
                    </a:lnTo>
                    <a:lnTo>
                      <a:pt x="6643" y="5275"/>
                    </a:lnTo>
                    <a:lnTo>
                      <a:pt x="6057" y="5959"/>
                    </a:lnTo>
                    <a:lnTo>
                      <a:pt x="5764" y="6936"/>
                    </a:lnTo>
                    <a:lnTo>
                      <a:pt x="4201" y="7229"/>
                    </a:lnTo>
                    <a:lnTo>
                      <a:pt x="3028" y="8206"/>
                    </a:lnTo>
                    <a:lnTo>
                      <a:pt x="2735" y="8890"/>
                    </a:lnTo>
                    <a:lnTo>
                      <a:pt x="2149" y="8793"/>
                    </a:lnTo>
                    <a:lnTo>
                      <a:pt x="1856" y="8500"/>
                    </a:lnTo>
                    <a:lnTo>
                      <a:pt x="1660" y="9477"/>
                    </a:lnTo>
                    <a:lnTo>
                      <a:pt x="1270" y="9672"/>
                    </a:lnTo>
                    <a:lnTo>
                      <a:pt x="1172" y="10649"/>
                    </a:lnTo>
                    <a:lnTo>
                      <a:pt x="1270" y="11040"/>
                    </a:lnTo>
                    <a:lnTo>
                      <a:pt x="683" y="11528"/>
                    </a:lnTo>
                    <a:lnTo>
                      <a:pt x="488" y="12017"/>
                    </a:lnTo>
                    <a:lnTo>
                      <a:pt x="0" y="12017"/>
                    </a:lnTo>
                    <a:lnTo>
                      <a:pt x="0" y="12701"/>
                    </a:lnTo>
                    <a:lnTo>
                      <a:pt x="1660" y="13775"/>
                    </a:lnTo>
                    <a:lnTo>
                      <a:pt x="1660" y="14166"/>
                    </a:lnTo>
                    <a:lnTo>
                      <a:pt x="1074" y="14362"/>
                    </a:lnTo>
                    <a:lnTo>
                      <a:pt x="97" y="14557"/>
                    </a:lnTo>
                    <a:lnTo>
                      <a:pt x="97" y="14948"/>
                    </a:lnTo>
                    <a:lnTo>
                      <a:pt x="488" y="15339"/>
                    </a:lnTo>
                    <a:lnTo>
                      <a:pt x="586" y="16511"/>
                    </a:lnTo>
                    <a:lnTo>
                      <a:pt x="2344" y="17097"/>
                    </a:lnTo>
                    <a:lnTo>
                      <a:pt x="2735" y="17781"/>
                    </a:lnTo>
                    <a:lnTo>
                      <a:pt x="2442" y="18172"/>
                    </a:lnTo>
                    <a:lnTo>
                      <a:pt x="1954" y="18367"/>
                    </a:lnTo>
                    <a:lnTo>
                      <a:pt x="1660" y="18954"/>
                    </a:lnTo>
                    <a:lnTo>
                      <a:pt x="1270" y="19442"/>
                    </a:lnTo>
                    <a:lnTo>
                      <a:pt x="1465" y="20517"/>
                    </a:lnTo>
                    <a:lnTo>
                      <a:pt x="2344" y="20419"/>
                    </a:lnTo>
                    <a:lnTo>
                      <a:pt x="2540" y="20614"/>
                    </a:lnTo>
                    <a:lnTo>
                      <a:pt x="3419" y="20224"/>
                    </a:lnTo>
                    <a:lnTo>
                      <a:pt x="3614" y="20419"/>
                    </a:lnTo>
                    <a:lnTo>
                      <a:pt x="3224" y="21396"/>
                    </a:lnTo>
                    <a:lnTo>
                      <a:pt x="3614" y="21787"/>
                    </a:lnTo>
                    <a:lnTo>
                      <a:pt x="2931" y="22275"/>
                    </a:lnTo>
                    <a:lnTo>
                      <a:pt x="2442" y="23350"/>
                    </a:lnTo>
                    <a:lnTo>
                      <a:pt x="3810" y="23741"/>
                    </a:lnTo>
                    <a:lnTo>
                      <a:pt x="5666" y="23936"/>
                    </a:lnTo>
                    <a:lnTo>
                      <a:pt x="4885" y="24816"/>
                    </a:lnTo>
                    <a:lnTo>
                      <a:pt x="4298" y="24718"/>
                    </a:lnTo>
                    <a:lnTo>
                      <a:pt x="4298" y="24816"/>
                    </a:lnTo>
                    <a:lnTo>
                      <a:pt x="3810" y="25890"/>
                    </a:lnTo>
                    <a:lnTo>
                      <a:pt x="4494" y="26477"/>
                    </a:lnTo>
                    <a:lnTo>
                      <a:pt x="5568" y="27160"/>
                    </a:lnTo>
                    <a:lnTo>
                      <a:pt x="7522" y="27747"/>
                    </a:lnTo>
                    <a:lnTo>
                      <a:pt x="8695" y="28235"/>
                    </a:lnTo>
                    <a:lnTo>
                      <a:pt x="8304" y="28919"/>
                    </a:lnTo>
                    <a:lnTo>
                      <a:pt x="9281" y="28821"/>
                    </a:lnTo>
                    <a:lnTo>
                      <a:pt x="9477" y="29212"/>
                    </a:lnTo>
                    <a:lnTo>
                      <a:pt x="10454" y="29212"/>
                    </a:lnTo>
                    <a:lnTo>
                      <a:pt x="10747" y="28040"/>
                    </a:lnTo>
                    <a:lnTo>
                      <a:pt x="10063" y="27942"/>
                    </a:lnTo>
                    <a:lnTo>
                      <a:pt x="10942" y="27063"/>
                    </a:lnTo>
                    <a:lnTo>
                      <a:pt x="10649" y="26770"/>
                    </a:lnTo>
                    <a:lnTo>
                      <a:pt x="10747" y="26183"/>
                    </a:lnTo>
                    <a:lnTo>
                      <a:pt x="11821" y="25597"/>
                    </a:lnTo>
                    <a:lnTo>
                      <a:pt x="11821" y="25011"/>
                    </a:lnTo>
                    <a:lnTo>
                      <a:pt x="11137" y="24913"/>
                    </a:lnTo>
                    <a:lnTo>
                      <a:pt x="10649" y="25304"/>
                    </a:lnTo>
                    <a:lnTo>
                      <a:pt x="10649" y="24718"/>
                    </a:lnTo>
                    <a:lnTo>
                      <a:pt x="11626" y="24620"/>
                    </a:lnTo>
                    <a:lnTo>
                      <a:pt x="11919" y="23936"/>
                    </a:lnTo>
                    <a:lnTo>
                      <a:pt x="12114" y="21787"/>
                    </a:lnTo>
                    <a:lnTo>
                      <a:pt x="12017" y="20908"/>
                    </a:lnTo>
                    <a:lnTo>
                      <a:pt x="11919" y="18270"/>
                    </a:lnTo>
                    <a:lnTo>
                      <a:pt x="13385" y="16218"/>
                    </a:lnTo>
                    <a:lnTo>
                      <a:pt x="13385" y="12896"/>
                    </a:lnTo>
                    <a:lnTo>
                      <a:pt x="12798" y="11724"/>
                    </a:lnTo>
                    <a:lnTo>
                      <a:pt x="12505" y="8109"/>
                    </a:lnTo>
                    <a:lnTo>
                      <a:pt x="12212" y="7425"/>
                    </a:lnTo>
                    <a:lnTo>
                      <a:pt x="11431" y="6839"/>
                    </a:lnTo>
                    <a:lnTo>
                      <a:pt x="11235" y="4689"/>
                    </a:lnTo>
                    <a:lnTo>
                      <a:pt x="11626" y="3614"/>
                    </a:lnTo>
                    <a:lnTo>
                      <a:pt x="10844" y="683"/>
                    </a:lnTo>
                    <a:lnTo>
                      <a:pt x="10649" y="293"/>
                    </a:lnTo>
                    <a:lnTo>
                      <a:pt x="10063"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561" name="map0-fr-corBox">
                <a:extLst>
                  <a:ext uri="{FF2B5EF4-FFF2-40B4-BE49-F238E27FC236}">
                    <a16:creationId xmlns:a16="http://schemas.microsoft.com/office/drawing/2014/main" id="{F3579F45-942A-854B-AA8C-B97F2F3C231B}"/>
                  </a:ext>
                </a:extLst>
              </p:cNvPr>
              <p:cNvSpPr>
                <a:spLocks noChangeArrowheads="1"/>
              </p:cNvSpPr>
              <p:nvPr/>
            </p:nvSpPr>
            <p:spPr bwMode="auto">
              <a:xfrm>
                <a:off x="1880230" y="1403966"/>
                <a:ext cx="133851" cy="292126"/>
              </a:xfrm>
              <a:custGeom>
                <a:avLst/>
                <a:gdLst/>
                <a:ahLst/>
                <a:cxnLst/>
                <a:rect l="0" t="0" r="0" b="0"/>
                <a:pathLst>
                  <a:path w="13385" h="29213"/>
                </a:pathLst>
              </a:custGeom>
              <a:ln w="1000">
                <a:round/>
                <a:headEnd/>
                <a:tailEnd/>
              </a:ln>
            </p:spPr>
          </p:sp>
          <p:sp>
            <p:nvSpPr>
              <p:cNvPr id="562" name="map0-fr-cvl">
                <a:extLst>
                  <a:ext uri="{FF2B5EF4-FFF2-40B4-BE49-F238E27FC236}">
                    <a16:creationId xmlns:a16="http://schemas.microsoft.com/office/drawing/2014/main" id="{F5B86383-049F-A040-9E34-6A7B81F42120}"/>
                  </a:ext>
                </a:extLst>
              </p:cNvPr>
              <p:cNvSpPr>
                <a:spLocks noChangeArrowheads="1"/>
              </p:cNvSpPr>
              <p:nvPr/>
            </p:nvSpPr>
            <p:spPr bwMode="auto">
              <a:xfrm>
                <a:off x="815287" y="380547"/>
                <a:ext cx="364425" cy="455287"/>
              </a:xfrm>
              <a:custGeom>
                <a:avLst/>
                <a:gdLst/>
                <a:ahLst/>
                <a:cxnLst/>
                <a:rect l="0" t="0" r="0" b="0"/>
                <a:pathLst>
                  <a:path w="36443" h="45529">
                    <a:moveTo>
                      <a:pt x="17488" y="0"/>
                    </a:moveTo>
                    <a:lnTo>
                      <a:pt x="17488" y="0"/>
                    </a:lnTo>
                    <a:close/>
                    <a:moveTo>
                      <a:pt x="17488" y="0"/>
                    </a:moveTo>
                    <a:lnTo>
                      <a:pt x="17195" y="293"/>
                    </a:lnTo>
                    <a:lnTo>
                      <a:pt x="17195" y="1270"/>
                    </a:lnTo>
                    <a:lnTo>
                      <a:pt x="15925" y="1856"/>
                    </a:lnTo>
                    <a:lnTo>
                      <a:pt x="15925" y="2735"/>
                    </a:lnTo>
                    <a:lnTo>
                      <a:pt x="15632" y="3126"/>
                    </a:lnTo>
                    <a:lnTo>
                      <a:pt x="14068" y="3126"/>
                    </a:lnTo>
                    <a:lnTo>
                      <a:pt x="13385" y="2931"/>
                    </a:lnTo>
                    <a:lnTo>
                      <a:pt x="11235" y="4005"/>
                    </a:lnTo>
                    <a:lnTo>
                      <a:pt x="10356" y="4005"/>
                    </a:lnTo>
                    <a:lnTo>
                      <a:pt x="9477" y="4787"/>
                    </a:lnTo>
                    <a:lnTo>
                      <a:pt x="9672" y="4982"/>
                    </a:lnTo>
                    <a:lnTo>
                      <a:pt x="9672" y="5959"/>
                    </a:lnTo>
                    <a:lnTo>
                      <a:pt x="11040" y="7034"/>
                    </a:lnTo>
                    <a:lnTo>
                      <a:pt x="11137" y="9281"/>
                    </a:lnTo>
                    <a:lnTo>
                      <a:pt x="10551" y="10063"/>
                    </a:lnTo>
                    <a:lnTo>
                      <a:pt x="9574" y="10258"/>
                    </a:lnTo>
                    <a:lnTo>
                      <a:pt x="8695" y="10747"/>
                    </a:lnTo>
                    <a:lnTo>
                      <a:pt x="8793" y="11235"/>
                    </a:lnTo>
                    <a:lnTo>
                      <a:pt x="9281" y="11821"/>
                    </a:lnTo>
                    <a:lnTo>
                      <a:pt x="9281" y="13189"/>
                    </a:lnTo>
                    <a:lnTo>
                      <a:pt x="10160" y="13775"/>
                    </a:lnTo>
                    <a:lnTo>
                      <a:pt x="9477" y="14752"/>
                    </a:lnTo>
                    <a:lnTo>
                      <a:pt x="8988" y="15534"/>
                    </a:lnTo>
                    <a:lnTo>
                      <a:pt x="9672" y="16120"/>
                    </a:lnTo>
                    <a:lnTo>
                      <a:pt x="9574" y="17390"/>
                    </a:lnTo>
                    <a:lnTo>
                      <a:pt x="9379" y="18270"/>
                    </a:lnTo>
                    <a:lnTo>
                      <a:pt x="8695" y="18270"/>
                    </a:lnTo>
                    <a:lnTo>
                      <a:pt x="8695" y="19344"/>
                    </a:lnTo>
                    <a:lnTo>
                      <a:pt x="7913" y="20419"/>
                    </a:lnTo>
                    <a:lnTo>
                      <a:pt x="7034" y="20810"/>
                    </a:lnTo>
                    <a:lnTo>
                      <a:pt x="6545" y="21298"/>
                    </a:lnTo>
                    <a:lnTo>
                      <a:pt x="6839" y="22080"/>
                    </a:lnTo>
                    <a:lnTo>
                      <a:pt x="5080" y="22568"/>
                    </a:lnTo>
                    <a:lnTo>
                      <a:pt x="4689" y="23155"/>
                    </a:lnTo>
                    <a:lnTo>
                      <a:pt x="4005" y="22666"/>
                    </a:lnTo>
                    <a:lnTo>
                      <a:pt x="4298" y="23839"/>
                    </a:lnTo>
                    <a:lnTo>
                      <a:pt x="3712" y="23839"/>
                    </a:lnTo>
                    <a:lnTo>
                      <a:pt x="2442" y="23057"/>
                    </a:lnTo>
                    <a:lnTo>
                      <a:pt x="1856" y="24229"/>
                    </a:lnTo>
                    <a:lnTo>
                      <a:pt x="2149" y="24620"/>
                    </a:lnTo>
                    <a:lnTo>
                      <a:pt x="2149" y="24913"/>
                    </a:lnTo>
                    <a:lnTo>
                      <a:pt x="1563" y="25695"/>
                    </a:lnTo>
                    <a:lnTo>
                      <a:pt x="1660" y="27063"/>
                    </a:lnTo>
                    <a:lnTo>
                      <a:pt x="683" y="28235"/>
                    </a:lnTo>
                    <a:lnTo>
                      <a:pt x="0" y="30678"/>
                    </a:lnTo>
                    <a:lnTo>
                      <a:pt x="293" y="31655"/>
                    </a:lnTo>
                    <a:lnTo>
                      <a:pt x="1465" y="31850"/>
                    </a:lnTo>
                    <a:lnTo>
                      <a:pt x="1465" y="32534"/>
                    </a:lnTo>
                    <a:lnTo>
                      <a:pt x="2833" y="33022"/>
                    </a:lnTo>
                    <a:lnTo>
                      <a:pt x="2833" y="34879"/>
                    </a:lnTo>
                    <a:lnTo>
                      <a:pt x="4591" y="34879"/>
                    </a:lnTo>
                    <a:lnTo>
                      <a:pt x="6155" y="34488"/>
                    </a:lnTo>
                    <a:lnTo>
                      <a:pt x="6057" y="33804"/>
                    </a:lnTo>
                    <a:lnTo>
                      <a:pt x="6545" y="33511"/>
                    </a:lnTo>
                    <a:lnTo>
                      <a:pt x="7034" y="34195"/>
                    </a:lnTo>
                    <a:lnTo>
                      <a:pt x="7425" y="34390"/>
                    </a:lnTo>
                    <a:lnTo>
                      <a:pt x="7816" y="35856"/>
                    </a:lnTo>
                    <a:lnTo>
                      <a:pt x="8793" y="36931"/>
                    </a:lnTo>
                    <a:lnTo>
                      <a:pt x="8988" y="37810"/>
                    </a:lnTo>
                    <a:lnTo>
                      <a:pt x="10063" y="38885"/>
                    </a:lnTo>
                    <a:lnTo>
                      <a:pt x="10063" y="39959"/>
                    </a:lnTo>
                    <a:lnTo>
                      <a:pt x="9867" y="40741"/>
                    </a:lnTo>
                    <a:lnTo>
                      <a:pt x="11528" y="42206"/>
                    </a:lnTo>
                    <a:lnTo>
                      <a:pt x="12505" y="42304"/>
                    </a:lnTo>
                    <a:lnTo>
                      <a:pt x="12896" y="43574"/>
                    </a:lnTo>
                    <a:lnTo>
                      <a:pt x="13482" y="43965"/>
                    </a:lnTo>
                    <a:lnTo>
                      <a:pt x="13385" y="44844"/>
                    </a:lnTo>
                    <a:lnTo>
                      <a:pt x="12896" y="44942"/>
                    </a:lnTo>
                    <a:lnTo>
                      <a:pt x="14557" y="45137"/>
                    </a:lnTo>
                    <a:lnTo>
                      <a:pt x="15143" y="44551"/>
                    </a:lnTo>
                    <a:lnTo>
                      <a:pt x="16120" y="45528"/>
                    </a:lnTo>
                    <a:lnTo>
                      <a:pt x="17293" y="44160"/>
                    </a:lnTo>
                    <a:lnTo>
                      <a:pt x="17879" y="44454"/>
                    </a:lnTo>
                    <a:lnTo>
                      <a:pt x="18563" y="44454"/>
                    </a:lnTo>
                    <a:lnTo>
                      <a:pt x="18758" y="44551"/>
                    </a:lnTo>
                    <a:lnTo>
                      <a:pt x="19931" y="44649"/>
                    </a:lnTo>
                    <a:lnTo>
                      <a:pt x="20224" y="43672"/>
                    </a:lnTo>
                    <a:lnTo>
                      <a:pt x="23252" y="44063"/>
                    </a:lnTo>
                    <a:lnTo>
                      <a:pt x="24425" y="44258"/>
                    </a:lnTo>
                    <a:lnTo>
                      <a:pt x="24913" y="44258"/>
                    </a:lnTo>
                    <a:lnTo>
                      <a:pt x="26379" y="44063"/>
                    </a:lnTo>
                    <a:lnTo>
                      <a:pt x="26672" y="43477"/>
                    </a:lnTo>
                    <a:lnTo>
                      <a:pt x="27454" y="42597"/>
                    </a:lnTo>
                    <a:lnTo>
                      <a:pt x="28919" y="42304"/>
                    </a:lnTo>
                    <a:lnTo>
                      <a:pt x="29701" y="42500"/>
                    </a:lnTo>
                    <a:lnTo>
                      <a:pt x="30580" y="41816"/>
                    </a:lnTo>
                    <a:lnTo>
                      <a:pt x="30482" y="41327"/>
                    </a:lnTo>
                    <a:lnTo>
                      <a:pt x="30189" y="41132"/>
                    </a:lnTo>
                    <a:lnTo>
                      <a:pt x="30189" y="40155"/>
                    </a:lnTo>
                    <a:lnTo>
                      <a:pt x="31850" y="38494"/>
                    </a:lnTo>
                    <a:lnTo>
                      <a:pt x="32436" y="39178"/>
                    </a:lnTo>
                    <a:lnTo>
                      <a:pt x="32925" y="38689"/>
                    </a:lnTo>
                    <a:lnTo>
                      <a:pt x="33413" y="38591"/>
                    </a:lnTo>
                    <a:lnTo>
                      <a:pt x="34293" y="37517"/>
                    </a:lnTo>
                    <a:lnTo>
                      <a:pt x="35660" y="37614"/>
                    </a:lnTo>
                    <a:lnTo>
                      <a:pt x="35660" y="38005"/>
                    </a:lnTo>
                    <a:lnTo>
                      <a:pt x="36149" y="36442"/>
                    </a:lnTo>
                    <a:lnTo>
                      <a:pt x="35856" y="35954"/>
                    </a:lnTo>
                    <a:lnTo>
                      <a:pt x="35954" y="35172"/>
                    </a:lnTo>
                    <a:lnTo>
                      <a:pt x="36051" y="33609"/>
                    </a:lnTo>
                    <a:lnTo>
                      <a:pt x="35367" y="32925"/>
                    </a:lnTo>
                    <a:lnTo>
                      <a:pt x="35563" y="31459"/>
                    </a:lnTo>
                    <a:lnTo>
                      <a:pt x="34977" y="30189"/>
                    </a:lnTo>
                    <a:lnTo>
                      <a:pt x="34879" y="29408"/>
                    </a:lnTo>
                    <a:lnTo>
                      <a:pt x="33804" y="28528"/>
                    </a:lnTo>
                    <a:lnTo>
                      <a:pt x="33609" y="27844"/>
                    </a:lnTo>
                    <a:lnTo>
                      <a:pt x="34195" y="27063"/>
                    </a:lnTo>
                    <a:lnTo>
                      <a:pt x="34195" y="25890"/>
                    </a:lnTo>
                    <a:lnTo>
                      <a:pt x="33413" y="25011"/>
                    </a:lnTo>
                    <a:lnTo>
                      <a:pt x="33413" y="24522"/>
                    </a:lnTo>
                    <a:lnTo>
                      <a:pt x="34586" y="24132"/>
                    </a:lnTo>
                    <a:lnTo>
                      <a:pt x="34195" y="22471"/>
                    </a:lnTo>
                    <a:lnTo>
                      <a:pt x="33413" y="21396"/>
                    </a:lnTo>
                    <a:lnTo>
                      <a:pt x="33218" y="20712"/>
                    </a:lnTo>
                    <a:lnTo>
                      <a:pt x="34488" y="20712"/>
                    </a:lnTo>
                    <a:lnTo>
                      <a:pt x="35367" y="20126"/>
                    </a:lnTo>
                    <a:lnTo>
                      <a:pt x="35367" y="19247"/>
                    </a:lnTo>
                    <a:lnTo>
                      <a:pt x="34879" y="18660"/>
                    </a:lnTo>
                    <a:lnTo>
                      <a:pt x="36442" y="17293"/>
                    </a:lnTo>
                    <a:lnTo>
                      <a:pt x="36442" y="16218"/>
                    </a:lnTo>
                    <a:lnTo>
                      <a:pt x="35660" y="15436"/>
                    </a:lnTo>
                    <a:lnTo>
                      <a:pt x="35367" y="14459"/>
                    </a:lnTo>
                    <a:lnTo>
                      <a:pt x="34293" y="13385"/>
                    </a:lnTo>
                    <a:lnTo>
                      <a:pt x="32827" y="14264"/>
                    </a:lnTo>
                    <a:lnTo>
                      <a:pt x="32632" y="13775"/>
                    </a:lnTo>
                    <a:lnTo>
                      <a:pt x="31948" y="13678"/>
                    </a:lnTo>
                    <a:lnTo>
                      <a:pt x="31850" y="14166"/>
                    </a:lnTo>
                    <a:lnTo>
                      <a:pt x="31264" y="14362"/>
                    </a:lnTo>
                    <a:lnTo>
                      <a:pt x="29603" y="14264"/>
                    </a:lnTo>
                    <a:lnTo>
                      <a:pt x="28919" y="14655"/>
                    </a:lnTo>
                    <a:lnTo>
                      <a:pt x="28431" y="14166"/>
                    </a:lnTo>
                    <a:lnTo>
                      <a:pt x="29310" y="13482"/>
                    </a:lnTo>
                    <a:lnTo>
                      <a:pt x="29310" y="12505"/>
                    </a:lnTo>
                    <a:lnTo>
                      <a:pt x="28626" y="12114"/>
                    </a:lnTo>
                    <a:lnTo>
                      <a:pt x="27942" y="11235"/>
                    </a:lnTo>
                    <a:lnTo>
                      <a:pt x="26379" y="11137"/>
                    </a:lnTo>
                    <a:lnTo>
                      <a:pt x="25695" y="10551"/>
                    </a:lnTo>
                    <a:lnTo>
                      <a:pt x="24913" y="11333"/>
                    </a:lnTo>
                    <a:lnTo>
                      <a:pt x="23155" y="11431"/>
                    </a:lnTo>
                    <a:lnTo>
                      <a:pt x="22959" y="11528"/>
                    </a:lnTo>
                    <a:lnTo>
                      <a:pt x="22862" y="9867"/>
                    </a:lnTo>
                    <a:lnTo>
                      <a:pt x="22666" y="8890"/>
                    </a:lnTo>
                    <a:lnTo>
                      <a:pt x="21396" y="8695"/>
                    </a:lnTo>
                    <a:lnTo>
                      <a:pt x="20810" y="8011"/>
                    </a:lnTo>
                    <a:lnTo>
                      <a:pt x="20614" y="6643"/>
                    </a:lnTo>
                    <a:lnTo>
                      <a:pt x="19931" y="6545"/>
                    </a:lnTo>
                    <a:lnTo>
                      <a:pt x="19735" y="5862"/>
                    </a:lnTo>
                    <a:lnTo>
                      <a:pt x="18954" y="5275"/>
                    </a:lnTo>
                    <a:lnTo>
                      <a:pt x="18465" y="4298"/>
                    </a:lnTo>
                    <a:lnTo>
                      <a:pt x="18954" y="3517"/>
                    </a:lnTo>
                    <a:lnTo>
                      <a:pt x="18465" y="3028"/>
                    </a:lnTo>
                    <a:lnTo>
                      <a:pt x="18465" y="2442"/>
                    </a:lnTo>
                    <a:lnTo>
                      <a:pt x="18758" y="1758"/>
                    </a:lnTo>
                    <a:lnTo>
                      <a:pt x="18270" y="1367"/>
                    </a:lnTo>
                    <a:lnTo>
                      <a:pt x="18074" y="586"/>
                    </a:lnTo>
                    <a:close/>
                    <a:moveTo>
                      <a:pt x="6741" y="21787"/>
                    </a:moveTo>
                    <a:lnTo>
                      <a:pt x="6741" y="2178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563" name="map0-fr-cvlBox">
                <a:extLst>
                  <a:ext uri="{FF2B5EF4-FFF2-40B4-BE49-F238E27FC236}">
                    <a16:creationId xmlns:a16="http://schemas.microsoft.com/office/drawing/2014/main" id="{43FE877A-63F2-B04D-8BB0-CB6CC30FADA7}"/>
                  </a:ext>
                </a:extLst>
              </p:cNvPr>
              <p:cNvSpPr>
                <a:spLocks noChangeArrowheads="1"/>
              </p:cNvSpPr>
              <p:nvPr/>
            </p:nvSpPr>
            <p:spPr bwMode="auto">
              <a:xfrm>
                <a:off x="815287" y="398621"/>
                <a:ext cx="364425" cy="455287"/>
              </a:xfrm>
              <a:custGeom>
                <a:avLst/>
                <a:gdLst/>
                <a:ahLst/>
                <a:cxnLst/>
                <a:rect l="0" t="0" r="0" b="0"/>
                <a:pathLst>
                  <a:path w="36443" h="45529"/>
                </a:pathLst>
              </a:custGeom>
              <a:ln w="1000">
                <a:round/>
                <a:headEnd/>
                <a:tailEnd/>
              </a:ln>
            </p:spPr>
          </p:sp>
          <p:sp>
            <p:nvSpPr>
              <p:cNvPr id="564" name="map0-fr-ges">
                <a:extLst>
                  <a:ext uri="{FF2B5EF4-FFF2-40B4-BE49-F238E27FC236}">
                    <a16:creationId xmlns:a16="http://schemas.microsoft.com/office/drawing/2014/main" id="{5F632474-FED2-274F-8835-3AA941C7B1D5}"/>
                  </a:ext>
                </a:extLst>
              </p:cNvPr>
              <p:cNvSpPr>
                <a:spLocks noChangeArrowheads="1"/>
              </p:cNvSpPr>
              <p:nvPr/>
            </p:nvSpPr>
            <p:spPr bwMode="auto">
              <a:xfrm>
                <a:off x="1210000" y="164628"/>
                <a:ext cx="555920" cy="464080"/>
              </a:xfrm>
              <a:custGeom>
                <a:avLst/>
                <a:gdLst/>
                <a:ahLst/>
                <a:cxnLst/>
                <a:rect l="0" t="0" r="0" b="0"/>
                <a:pathLst>
                  <a:path w="55592" h="46408">
                    <a:moveTo>
                      <a:pt x="15143" y="0"/>
                    </a:moveTo>
                    <a:lnTo>
                      <a:pt x="14557" y="879"/>
                    </a:lnTo>
                    <a:lnTo>
                      <a:pt x="13971" y="1367"/>
                    </a:lnTo>
                    <a:lnTo>
                      <a:pt x="13971" y="1954"/>
                    </a:lnTo>
                    <a:lnTo>
                      <a:pt x="13971" y="2637"/>
                    </a:lnTo>
                    <a:lnTo>
                      <a:pt x="13287" y="3126"/>
                    </a:lnTo>
                    <a:lnTo>
                      <a:pt x="11919" y="3614"/>
                    </a:lnTo>
                    <a:lnTo>
                      <a:pt x="11235" y="3908"/>
                    </a:lnTo>
                    <a:lnTo>
                      <a:pt x="10356" y="3224"/>
                    </a:lnTo>
                    <a:lnTo>
                      <a:pt x="9281" y="3224"/>
                    </a:lnTo>
                    <a:lnTo>
                      <a:pt x="9086" y="4298"/>
                    </a:lnTo>
                    <a:lnTo>
                      <a:pt x="9574" y="5275"/>
                    </a:lnTo>
                    <a:lnTo>
                      <a:pt x="9086" y="5764"/>
                    </a:lnTo>
                    <a:lnTo>
                      <a:pt x="8988" y="6741"/>
                    </a:lnTo>
                    <a:lnTo>
                      <a:pt x="9281" y="7132"/>
                    </a:lnTo>
                    <a:lnTo>
                      <a:pt x="8988" y="7913"/>
                    </a:lnTo>
                    <a:lnTo>
                      <a:pt x="8206" y="8402"/>
                    </a:lnTo>
                    <a:lnTo>
                      <a:pt x="8206" y="9183"/>
                    </a:lnTo>
                    <a:lnTo>
                      <a:pt x="7034" y="9379"/>
                    </a:lnTo>
                    <a:lnTo>
                      <a:pt x="6839" y="9867"/>
                    </a:lnTo>
                    <a:lnTo>
                      <a:pt x="7620" y="10258"/>
                    </a:lnTo>
                    <a:lnTo>
                      <a:pt x="7425" y="11137"/>
                    </a:lnTo>
                    <a:lnTo>
                      <a:pt x="7132" y="11821"/>
                    </a:lnTo>
                    <a:lnTo>
                      <a:pt x="7229" y="13385"/>
                    </a:lnTo>
                    <a:lnTo>
                      <a:pt x="7229" y="13873"/>
                    </a:lnTo>
                    <a:lnTo>
                      <a:pt x="6839" y="14068"/>
                    </a:lnTo>
                    <a:lnTo>
                      <a:pt x="5862" y="13385"/>
                    </a:lnTo>
                    <a:lnTo>
                      <a:pt x="5080" y="13678"/>
                    </a:lnTo>
                    <a:lnTo>
                      <a:pt x="5178" y="14264"/>
                    </a:lnTo>
                    <a:lnTo>
                      <a:pt x="3908" y="14264"/>
                    </a:lnTo>
                    <a:lnTo>
                      <a:pt x="2735" y="15143"/>
                    </a:lnTo>
                    <a:lnTo>
                      <a:pt x="2735" y="16706"/>
                    </a:lnTo>
                    <a:lnTo>
                      <a:pt x="3614" y="17293"/>
                    </a:lnTo>
                    <a:lnTo>
                      <a:pt x="3810" y="17781"/>
                    </a:lnTo>
                    <a:lnTo>
                      <a:pt x="2442" y="17977"/>
                    </a:lnTo>
                    <a:lnTo>
                      <a:pt x="2344" y="18465"/>
                    </a:lnTo>
                    <a:lnTo>
                      <a:pt x="2833" y="18856"/>
                    </a:lnTo>
                    <a:lnTo>
                      <a:pt x="2637" y="19149"/>
                    </a:lnTo>
                    <a:lnTo>
                      <a:pt x="2051" y="19442"/>
                    </a:lnTo>
                    <a:lnTo>
                      <a:pt x="2149" y="19833"/>
                    </a:lnTo>
                    <a:lnTo>
                      <a:pt x="2931" y="19833"/>
                    </a:lnTo>
                    <a:lnTo>
                      <a:pt x="3224" y="20224"/>
                    </a:lnTo>
                    <a:lnTo>
                      <a:pt x="2735" y="20614"/>
                    </a:lnTo>
                    <a:lnTo>
                      <a:pt x="2247" y="21885"/>
                    </a:lnTo>
                    <a:lnTo>
                      <a:pt x="1367" y="22275"/>
                    </a:lnTo>
                    <a:lnTo>
                      <a:pt x="977" y="22959"/>
                    </a:lnTo>
                    <a:lnTo>
                      <a:pt x="781" y="23350"/>
                    </a:lnTo>
                    <a:lnTo>
                      <a:pt x="781" y="23643"/>
                    </a:lnTo>
                    <a:lnTo>
                      <a:pt x="293" y="24034"/>
                    </a:lnTo>
                    <a:lnTo>
                      <a:pt x="195" y="24816"/>
                    </a:lnTo>
                    <a:lnTo>
                      <a:pt x="683" y="25109"/>
                    </a:lnTo>
                    <a:lnTo>
                      <a:pt x="977" y="25988"/>
                    </a:lnTo>
                    <a:lnTo>
                      <a:pt x="586" y="26574"/>
                    </a:lnTo>
                    <a:lnTo>
                      <a:pt x="879" y="26965"/>
                    </a:lnTo>
                    <a:lnTo>
                      <a:pt x="1660" y="26965"/>
                    </a:lnTo>
                    <a:lnTo>
                      <a:pt x="1660" y="27258"/>
                    </a:lnTo>
                    <a:lnTo>
                      <a:pt x="1954" y="27160"/>
                    </a:lnTo>
                    <a:lnTo>
                      <a:pt x="1758" y="27258"/>
                    </a:lnTo>
                    <a:lnTo>
                      <a:pt x="1758" y="27454"/>
                    </a:lnTo>
                    <a:lnTo>
                      <a:pt x="879" y="27747"/>
                    </a:lnTo>
                    <a:lnTo>
                      <a:pt x="879" y="28528"/>
                    </a:lnTo>
                    <a:lnTo>
                      <a:pt x="390" y="29017"/>
                    </a:lnTo>
                    <a:lnTo>
                      <a:pt x="0" y="31264"/>
                    </a:lnTo>
                    <a:lnTo>
                      <a:pt x="390" y="31557"/>
                    </a:lnTo>
                    <a:lnTo>
                      <a:pt x="1172" y="31557"/>
                    </a:lnTo>
                    <a:lnTo>
                      <a:pt x="2637" y="33218"/>
                    </a:lnTo>
                    <a:lnTo>
                      <a:pt x="2540" y="34879"/>
                    </a:lnTo>
                    <a:lnTo>
                      <a:pt x="3614" y="35660"/>
                    </a:lnTo>
                    <a:lnTo>
                      <a:pt x="4201" y="35270"/>
                    </a:lnTo>
                    <a:lnTo>
                      <a:pt x="5178" y="36344"/>
                    </a:lnTo>
                    <a:lnTo>
                      <a:pt x="5275" y="37517"/>
                    </a:lnTo>
                    <a:lnTo>
                      <a:pt x="6252" y="38982"/>
                    </a:lnTo>
                    <a:lnTo>
                      <a:pt x="8695" y="39178"/>
                    </a:lnTo>
                    <a:lnTo>
                      <a:pt x="9867" y="38591"/>
                    </a:lnTo>
                    <a:lnTo>
                      <a:pt x="10160" y="39178"/>
                    </a:lnTo>
                    <a:lnTo>
                      <a:pt x="10649" y="39275"/>
                    </a:lnTo>
                    <a:lnTo>
                      <a:pt x="10942" y="38591"/>
                    </a:lnTo>
                    <a:lnTo>
                      <a:pt x="12896" y="38591"/>
                    </a:lnTo>
                    <a:lnTo>
                      <a:pt x="13678" y="38103"/>
                    </a:lnTo>
                    <a:lnTo>
                      <a:pt x="13775" y="37321"/>
                    </a:lnTo>
                    <a:lnTo>
                      <a:pt x="15534" y="37321"/>
                    </a:lnTo>
                    <a:lnTo>
                      <a:pt x="15827" y="37517"/>
                    </a:lnTo>
                    <a:lnTo>
                      <a:pt x="16511" y="37908"/>
                    </a:lnTo>
                    <a:lnTo>
                      <a:pt x="17586" y="38982"/>
                    </a:lnTo>
                    <a:lnTo>
                      <a:pt x="18954" y="40936"/>
                    </a:lnTo>
                    <a:lnTo>
                      <a:pt x="18172" y="41718"/>
                    </a:lnTo>
                    <a:lnTo>
                      <a:pt x="18758" y="42109"/>
                    </a:lnTo>
                    <a:lnTo>
                      <a:pt x="18758" y="43086"/>
                    </a:lnTo>
                    <a:lnTo>
                      <a:pt x="19735" y="43086"/>
                    </a:lnTo>
                    <a:lnTo>
                      <a:pt x="20028" y="43574"/>
                    </a:lnTo>
                    <a:lnTo>
                      <a:pt x="20712" y="43574"/>
                    </a:lnTo>
                    <a:lnTo>
                      <a:pt x="21298" y="43281"/>
                    </a:lnTo>
                    <a:lnTo>
                      <a:pt x="22373" y="44844"/>
                    </a:lnTo>
                    <a:lnTo>
                      <a:pt x="23643" y="44454"/>
                    </a:lnTo>
                    <a:lnTo>
                      <a:pt x="23936" y="43867"/>
                    </a:lnTo>
                    <a:lnTo>
                      <a:pt x="23936" y="43281"/>
                    </a:lnTo>
                    <a:lnTo>
                      <a:pt x="24816" y="42890"/>
                    </a:lnTo>
                    <a:lnTo>
                      <a:pt x="25793" y="43281"/>
                    </a:lnTo>
                    <a:lnTo>
                      <a:pt x="26672" y="42890"/>
                    </a:lnTo>
                    <a:lnTo>
                      <a:pt x="27258" y="42890"/>
                    </a:lnTo>
                    <a:lnTo>
                      <a:pt x="27356" y="41718"/>
                    </a:lnTo>
                    <a:lnTo>
                      <a:pt x="27747" y="41327"/>
                    </a:lnTo>
                    <a:lnTo>
                      <a:pt x="27160" y="41327"/>
                    </a:lnTo>
                    <a:lnTo>
                      <a:pt x="27063" y="40545"/>
                    </a:lnTo>
                    <a:lnTo>
                      <a:pt x="27942" y="40448"/>
                    </a:lnTo>
                    <a:lnTo>
                      <a:pt x="27942" y="39959"/>
                    </a:lnTo>
                    <a:lnTo>
                      <a:pt x="28821" y="39959"/>
                    </a:lnTo>
                    <a:lnTo>
                      <a:pt x="28821" y="39178"/>
                    </a:lnTo>
                    <a:lnTo>
                      <a:pt x="29505" y="38885"/>
                    </a:lnTo>
                    <a:lnTo>
                      <a:pt x="29310" y="38396"/>
                    </a:lnTo>
                    <a:lnTo>
                      <a:pt x="29505" y="38298"/>
                    </a:lnTo>
                    <a:lnTo>
                      <a:pt x="29896" y="38103"/>
                    </a:lnTo>
                    <a:lnTo>
                      <a:pt x="29603" y="37712"/>
                    </a:lnTo>
                    <a:lnTo>
                      <a:pt x="29994" y="37517"/>
                    </a:lnTo>
                    <a:lnTo>
                      <a:pt x="30385" y="38005"/>
                    </a:lnTo>
                    <a:lnTo>
                      <a:pt x="30971" y="37614"/>
                    </a:lnTo>
                    <a:lnTo>
                      <a:pt x="31166" y="37028"/>
                    </a:lnTo>
                    <a:lnTo>
                      <a:pt x="32339" y="36833"/>
                    </a:lnTo>
                    <a:lnTo>
                      <a:pt x="32632" y="37028"/>
                    </a:lnTo>
                    <a:lnTo>
                      <a:pt x="32534" y="37712"/>
                    </a:lnTo>
                    <a:lnTo>
                      <a:pt x="33316" y="38298"/>
                    </a:lnTo>
                    <a:lnTo>
                      <a:pt x="33804" y="38201"/>
                    </a:lnTo>
                    <a:lnTo>
                      <a:pt x="34390" y="37810"/>
                    </a:lnTo>
                    <a:lnTo>
                      <a:pt x="35660" y="37810"/>
                    </a:lnTo>
                    <a:lnTo>
                      <a:pt x="36540" y="38787"/>
                    </a:lnTo>
                    <a:lnTo>
                      <a:pt x="36833" y="38787"/>
                    </a:lnTo>
                    <a:lnTo>
                      <a:pt x="37321" y="38591"/>
                    </a:lnTo>
                    <a:lnTo>
                      <a:pt x="37321" y="38201"/>
                    </a:lnTo>
                    <a:lnTo>
                      <a:pt x="37810" y="37908"/>
                    </a:lnTo>
                    <a:lnTo>
                      <a:pt x="38885" y="38885"/>
                    </a:lnTo>
                    <a:lnTo>
                      <a:pt x="40839" y="39959"/>
                    </a:lnTo>
                    <a:lnTo>
                      <a:pt x="41132" y="40448"/>
                    </a:lnTo>
                    <a:lnTo>
                      <a:pt x="42109" y="40448"/>
                    </a:lnTo>
                    <a:lnTo>
                      <a:pt x="43183" y="41327"/>
                    </a:lnTo>
                    <a:lnTo>
                      <a:pt x="43379" y="41718"/>
                    </a:lnTo>
                    <a:lnTo>
                      <a:pt x="43281" y="42402"/>
                    </a:lnTo>
                    <a:lnTo>
                      <a:pt x="42988" y="42988"/>
                    </a:lnTo>
                    <a:lnTo>
                      <a:pt x="43086" y="43770"/>
                    </a:lnTo>
                    <a:lnTo>
                      <a:pt x="43965" y="43574"/>
                    </a:lnTo>
                    <a:lnTo>
                      <a:pt x="44454" y="45528"/>
                    </a:lnTo>
                    <a:lnTo>
                      <a:pt x="45137" y="45431"/>
                    </a:lnTo>
                    <a:lnTo>
                      <a:pt x="45040" y="46114"/>
                    </a:lnTo>
                    <a:lnTo>
                      <a:pt x="45431" y="46408"/>
                    </a:lnTo>
                    <a:lnTo>
                      <a:pt x="47678" y="46408"/>
                    </a:lnTo>
                    <a:lnTo>
                      <a:pt x="48752" y="45528"/>
                    </a:lnTo>
                    <a:lnTo>
                      <a:pt x="48850" y="44160"/>
                    </a:lnTo>
                    <a:lnTo>
                      <a:pt x="49436" y="43379"/>
                    </a:lnTo>
                    <a:lnTo>
                      <a:pt x="48655" y="42500"/>
                    </a:lnTo>
                    <a:lnTo>
                      <a:pt x="48264" y="41522"/>
                    </a:lnTo>
                    <a:lnTo>
                      <a:pt x="48752" y="40839"/>
                    </a:lnTo>
                    <a:lnTo>
                      <a:pt x="48752" y="39373"/>
                    </a:lnTo>
                    <a:lnTo>
                      <a:pt x="49045" y="38591"/>
                    </a:lnTo>
                    <a:lnTo>
                      <a:pt x="49045" y="37419"/>
                    </a:lnTo>
                    <a:lnTo>
                      <a:pt x="49534" y="36637"/>
                    </a:lnTo>
                    <a:lnTo>
                      <a:pt x="48948" y="35856"/>
                    </a:lnTo>
                    <a:lnTo>
                      <a:pt x="48850" y="33902"/>
                    </a:lnTo>
                    <a:lnTo>
                      <a:pt x="50413" y="30775"/>
                    </a:lnTo>
                    <a:lnTo>
                      <a:pt x="50316" y="29114"/>
                    </a:lnTo>
                    <a:lnTo>
                      <a:pt x="51000" y="26770"/>
                    </a:lnTo>
                    <a:lnTo>
                      <a:pt x="51195" y="24718"/>
                    </a:lnTo>
                    <a:lnTo>
                      <a:pt x="52758" y="23545"/>
                    </a:lnTo>
                    <a:lnTo>
                      <a:pt x="52758" y="22862"/>
                    </a:lnTo>
                    <a:lnTo>
                      <a:pt x="53344" y="21982"/>
                    </a:lnTo>
                    <a:lnTo>
                      <a:pt x="53833" y="21982"/>
                    </a:lnTo>
                    <a:lnTo>
                      <a:pt x="54321" y="21494"/>
                    </a:lnTo>
                    <a:lnTo>
                      <a:pt x="54224" y="20419"/>
                    </a:lnTo>
                    <a:lnTo>
                      <a:pt x="54810" y="19051"/>
                    </a:lnTo>
                    <a:lnTo>
                      <a:pt x="55591" y="18856"/>
                    </a:lnTo>
                    <a:lnTo>
                      <a:pt x="54810" y="18172"/>
                    </a:lnTo>
                    <a:lnTo>
                      <a:pt x="53247" y="17977"/>
                    </a:lnTo>
                    <a:lnTo>
                      <a:pt x="51977" y="17390"/>
                    </a:lnTo>
                    <a:lnTo>
                      <a:pt x="51000" y="17879"/>
                    </a:lnTo>
                    <a:lnTo>
                      <a:pt x="50511" y="17390"/>
                    </a:lnTo>
                    <a:lnTo>
                      <a:pt x="49925" y="17390"/>
                    </a:lnTo>
                    <a:lnTo>
                      <a:pt x="48752" y="17683"/>
                    </a:lnTo>
                    <a:lnTo>
                      <a:pt x="48655" y="17683"/>
                    </a:lnTo>
                    <a:lnTo>
                      <a:pt x="48264" y="17097"/>
                    </a:lnTo>
                    <a:lnTo>
                      <a:pt x="46994" y="16413"/>
                    </a:lnTo>
                    <a:lnTo>
                      <a:pt x="46603" y="15729"/>
                    </a:lnTo>
                    <a:lnTo>
                      <a:pt x="45235" y="15827"/>
                    </a:lnTo>
                    <a:lnTo>
                      <a:pt x="44356" y="16609"/>
                    </a:lnTo>
                    <a:lnTo>
                      <a:pt x="42304" y="16706"/>
                    </a:lnTo>
                    <a:lnTo>
                      <a:pt x="41718" y="16218"/>
                    </a:lnTo>
                    <a:lnTo>
                      <a:pt x="41132" y="15534"/>
                    </a:lnTo>
                    <a:lnTo>
                      <a:pt x="40057" y="15143"/>
                    </a:lnTo>
                    <a:lnTo>
                      <a:pt x="39178" y="15436"/>
                    </a:lnTo>
                    <a:lnTo>
                      <a:pt x="39178" y="16218"/>
                    </a:lnTo>
                    <a:lnTo>
                      <a:pt x="38103" y="16316"/>
                    </a:lnTo>
                    <a:lnTo>
                      <a:pt x="37517" y="15143"/>
                    </a:lnTo>
                    <a:lnTo>
                      <a:pt x="37224" y="15045"/>
                    </a:lnTo>
                    <a:lnTo>
                      <a:pt x="37224" y="14166"/>
                    </a:lnTo>
                    <a:lnTo>
                      <a:pt x="36344" y="13873"/>
                    </a:lnTo>
                    <a:lnTo>
                      <a:pt x="36344" y="12408"/>
                    </a:lnTo>
                    <a:lnTo>
                      <a:pt x="35660" y="11821"/>
                    </a:lnTo>
                    <a:lnTo>
                      <a:pt x="34390" y="11235"/>
                    </a:lnTo>
                    <a:lnTo>
                      <a:pt x="33804" y="11235"/>
                    </a:lnTo>
                    <a:lnTo>
                      <a:pt x="33609" y="11333"/>
                    </a:lnTo>
                    <a:lnTo>
                      <a:pt x="33022" y="11333"/>
                    </a:lnTo>
                    <a:lnTo>
                      <a:pt x="32241" y="10649"/>
                    </a:lnTo>
                    <a:lnTo>
                      <a:pt x="31264" y="10649"/>
                    </a:lnTo>
                    <a:lnTo>
                      <a:pt x="30580" y="11235"/>
                    </a:lnTo>
                    <a:lnTo>
                      <a:pt x="30385" y="11528"/>
                    </a:lnTo>
                    <a:lnTo>
                      <a:pt x="29408" y="11528"/>
                    </a:lnTo>
                    <a:lnTo>
                      <a:pt x="29017" y="11235"/>
                    </a:lnTo>
                    <a:lnTo>
                      <a:pt x="28919" y="11235"/>
                    </a:lnTo>
                    <a:lnTo>
                      <a:pt x="28040" y="11235"/>
                    </a:lnTo>
                    <a:lnTo>
                      <a:pt x="26965" y="9965"/>
                    </a:lnTo>
                    <a:lnTo>
                      <a:pt x="25597" y="9965"/>
                    </a:lnTo>
                    <a:lnTo>
                      <a:pt x="24913" y="10649"/>
                    </a:lnTo>
                    <a:lnTo>
                      <a:pt x="23839" y="10747"/>
                    </a:lnTo>
                    <a:lnTo>
                      <a:pt x="23448" y="11137"/>
                    </a:lnTo>
                    <a:lnTo>
                      <a:pt x="23155" y="11137"/>
                    </a:lnTo>
                    <a:lnTo>
                      <a:pt x="22862" y="9965"/>
                    </a:lnTo>
                    <a:lnTo>
                      <a:pt x="22373" y="9477"/>
                    </a:lnTo>
                    <a:lnTo>
                      <a:pt x="21591" y="9379"/>
                    </a:lnTo>
                    <a:lnTo>
                      <a:pt x="21396" y="8109"/>
                    </a:lnTo>
                    <a:lnTo>
                      <a:pt x="20908" y="7816"/>
                    </a:lnTo>
                    <a:lnTo>
                      <a:pt x="19247" y="7620"/>
                    </a:lnTo>
                    <a:lnTo>
                      <a:pt x="18856" y="6839"/>
                    </a:lnTo>
                    <a:lnTo>
                      <a:pt x="18367" y="6448"/>
                    </a:lnTo>
                    <a:lnTo>
                      <a:pt x="16413" y="6252"/>
                    </a:lnTo>
                    <a:lnTo>
                      <a:pt x="16316" y="4885"/>
                    </a:lnTo>
                    <a:lnTo>
                      <a:pt x="16609" y="4591"/>
                    </a:lnTo>
                    <a:lnTo>
                      <a:pt x="16609" y="4005"/>
                    </a:lnTo>
                    <a:lnTo>
                      <a:pt x="15632" y="3419"/>
                    </a:lnTo>
                    <a:lnTo>
                      <a:pt x="15827" y="2833"/>
                    </a:lnTo>
                    <a:lnTo>
                      <a:pt x="16022" y="2247"/>
                    </a:lnTo>
                    <a:lnTo>
                      <a:pt x="15632" y="1856"/>
                    </a:lnTo>
                    <a:lnTo>
                      <a:pt x="16218" y="1172"/>
                    </a:lnTo>
                    <a:lnTo>
                      <a:pt x="16218" y="97"/>
                    </a:lnTo>
                    <a:lnTo>
                      <a:pt x="16022"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565" name="map0-fr-gesBox">
                <a:extLst>
                  <a:ext uri="{FF2B5EF4-FFF2-40B4-BE49-F238E27FC236}">
                    <a16:creationId xmlns:a16="http://schemas.microsoft.com/office/drawing/2014/main" id="{53952205-F87B-5843-96E6-2A17579FAB73}"/>
                  </a:ext>
                </a:extLst>
              </p:cNvPr>
              <p:cNvSpPr>
                <a:spLocks noChangeArrowheads="1"/>
              </p:cNvSpPr>
              <p:nvPr/>
            </p:nvSpPr>
            <p:spPr bwMode="auto">
              <a:xfrm>
                <a:off x="1210000" y="182701"/>
                <a:ext cx="555920" cy="465057"/>
              </a:xfrm>
              <a:custGeom>
                <a:avLst/>
                <a:gdLst/>
                <a:ahLst/>
                <a:cxnLst/>
                <a:rect l="0" t="0" r="0" b="0"/>
                <a:pathLst>
                  <a:path w="55592" h="46506"/>
                </a:pathLst>
              </a:custGeom>
              <a:ln w="1000">
                <a:round/>
                <a:headEnd/>
                <a:tailEnd/>
              </a:ln>
            </p:spPr>
          </p:sp>
          <p:sp>
            <p:nvSpPr>
              <p:cNvPr id="566" name="map0-fr-gufBox">
                <a:extLst>
                  <a:ext uri="{FF2B5EF4-FFF2-40B4-BE49-F238E27FC236}">
                    <a16:creationId xmlns:a16="http://schemas.microsoft.com/office/drawing/2014/main" id="{1CEBB96B-C66C-E049-9480-6B88EEF77C93}"/>
                  </a:ext>
                </a:extLst>
              </p:cNvPr>
              <p:cNvSpPr>
                <a:spLocks noChangeArrowheads="1"/>
              </p:cNvSpPr>
              <p:nvPr/>
            </p:nvSpPr>
            <p:spPr bwMode="auto">
              <a:xfrm>
                <a:off x="304310" y="1304310"/>
                <a:ext cx="147529" cy="184655"/>
              </a:xfrm>
              <a:custGeom>
                <a:avLst/>
                <a:gdLst/>
                <a:ahLst/>
                <a:cxnLst/>
                <a:rect l="0" t="0" r="0" b="0"/>
                <a:pathLst>
                  <a:path w="14753" h="18466"/>
                </a:pathLst>
              </a:custGeom>
              <a:ln w="1000">
                <a:round/>
                <a:headEnd/>
                <a:tailEnd/>
              </a:ln>
            </p:spPr>
          </p:sp>
          <p:sp>
            <p:nvSpPr>
              <p:cNvPr id="567" name="map0-fr-guaBox">
                <a:extLst>
                  <a:ext uri="{FF2B5EF4-FFF2-40B4-BE49-F238E27FC236}">
                    <a16:creationId xmlns:a16="http://schemas.microsoft.com/office/drawing/2014/main" id="{4A5CD7B4-7BE7-574F-B5EF-A8D70784BB93}"/>
                  </a:ext>
                </a:extLst>
              </p:cNvPr>
              <p:cNvSpPr>
                <a:spLocks noChangeArrowheads="1"/>
              </p:cNvSpPr>
              <p:nvPr/>
            </p:nvSpPr>
            <p:spPr bwMode="auto">
              <a:xfrm>
                <a:off x="265230" y="808966"/>
                <a:ext cx="203218" cy="177816"/>
              </a:xfrm>
              <a:custGeom>
                <a:avLst/>
                <a:gdLst/>
                <a:ahLst/>
                <a:cxnLst/>
                <a:rect l="0" t="0" r="0" b="0"/>
                <a:pathLst>
                  <a:path w="20322" h="17782"/>
                </a:pathLst>
              </a:custGeom>
              <a:ln w="1000">
                <a:round/>
                <a:headEnd/>
                <a:tailEnd/>
              </a:ln>
            </p:spPr>
          </p:sp>
          <p:sp>
            <p:nvSpPr>
              <p:cNvPr id="568" name="map0-fr-hdf">
                <a:extLst>
                  <a:ext uri="{FF2B5EF4-FFF2-40B4-BE49-F238E27FC236}">
                    <a16:creationId xmlns:a16="http://schemas.microsoft.com/office/drawing/2014/main" id="{97F5DFFF-751C-874E-9C38-D3CCE360EAA2}"/>
                  </a:ext>
                </a:extLst>
              </p:cNvPr>
              <p:cNvSpPr>
                <a:spLocks noChangeArrowheads="1"/>
              </p:cNvSpPr>
              <p:nvPr/>
            </p:nvSpPr>
            <p:spPr bwMode="auto">
              <a:xfrm>
                <a:off x="974540" y="5374"/>
                <a:ext cx="331207" cy="390805"/>
              </a:xfrm>
              <a:custGeom>
                <a:avLst/>
                <a:gdLst/>
                <a:ahLst/>
                <a:cxnLst/>
                <a:rect l="0" t="0" r="0" b="0"/>
                <a:pathLst>
                  <a:path w="33121" h="39080">
                    <a:moveTo>
                      <a:pt x="13482" y="0"/>
                    </a:moveTo>
                    <a:lnTo>
                      <a:pt x="11528" y="879"/>
                    </a:lnTo>
                    <a:lnTo>
                      <a:pt x="8597" y="1367"/>
                    </a:lnTo>
                    <a:lnTo>
                      <a:pt x="8402" y="1367"/>
                    </a:lnTo>
                    <a:lnTo>
                      <a:pt x="5080" y="1954"/>
                    </a:lnTo>
                    <a:lnTo>
                      <a:pt x="2442" y="4005"/>
                    </a:lnTo>
                    <a:lnTo>
                      <a:pt x="2442" y="12408"/>
                    </a:lnTo>
                    <a:lnTo>
                      <a:pt x="2247" y="14362"/>
                    </a:lnTo>
                    <a:lnTo>
                      <a:pt x="3614" y="15534"/>
                    </a:lnTo>
                    <a:lnTo>
                      <a:pt x="3614" y="16218"/>
                    </a:lnTo>
                    <a:lnTo>
                      <a:pt x="1954" y="15241"/>
                    </a:lnTo>
                    <a:lnTo>
                      <a:pt x="0" y="17586"/>
                    </a:lnTo>
                    <a:lnTo>
                      <a:pt x="488" y="17879"/>
                    </a:lnTo>
                    <a:lnTo>
                      <a:pt x="1172" y="17781"/>
                    </a:lnTo>
                    <a:lnTo>
                      <a:pt x="1465" y="18367"/>
                    </a:lnTo>
                    <a:lnTo>
                      <a:pt x="4103" y="21005"/>
                    </a:lnTo>
                    <a:lnTo>
                      <a:pt x="4298" y="22080"/>
                    </a:lnTo>
                    <a:lnTo>
                      <a:pt x="4885" y="23155"/>
                    </a:lnTo>
                    <a:lnTo>
                      <a:pt x="4689" y="23350"/>
                    </a:lnTo>
                    <a:lnTo>
                      <a:pt x="4298" y="23839"/>
                    </a:lnTo>
                    <a:lnTo>
                      <a:pt x="4103" y="24425"/>
                    </a:lnTo>
                    <a:lnTo>
                      <a:pt x="4494" y="24425"/>
                    </a:lnTo>
                    <a:lnTo>
                      <a:pt x="4298" y="25109"/>
                    </a:lnTo>
                    <a:lnTo>
                      <a:pt x="4103" y="26281"/>
                    </a:lnTo>
                    <a:lnTo>
                      <a:pt x="4396" y="26867"/>
                    </a:lnTo>
                    <a:lnTo>
                      <a:pt x="4396" y="27844"/>
                    </a:lnTo>
                    <a:lnTo>
                      <a:pt x="4982" y="27844"/>
                    </a:lnTo>
                    <a:lnTo>
                      <a:pt x="4298" y="29114"/>
                    </a:lnTo>
                    <a:lnTo>
                      <a:pt x="4201" y="29603"/>
                    </a:lnTo>
                    <a:lnTo>
                      <a:pt x="4689" y="30091"/>
                    </a:lnTo>
                    <a:lnTo>
                      <a:pt x="4885" y="31557"/>
                    </a:lnTo>
                    <a:lnTo>
                      <a:pt x="5178" y="31948"/>
                    </a:lnTo>
                    <a:lnTo>
                      <a:pt x="4787" y="32143"/>
                    </a:lnTo>
                    <a:lnTo>
                      <a:pt x="4298" y="31752"/>
                    </a:lnTo>
                    <a:lnTo>
                      <a:pt x="4103" y="32534"/>
                    </a:lnTo>
                    <a:lnTo>
                      <a:pt x="4787" y="33609"/>
                    </a:lnTo>
                    <a:lnTo>
                      <a:pt x="6448" y="33706"/>
                    </a:lnTo>
                    <a:lnTo>
                      <a:pt x="7522" y="33609"/>
                    </a:lnTo>
                    <a:lnTo>
                      <a:pt x="8304" y="33022"/>
                    </a:lnTo>
                    <a:lnTo>
                      <a:pt x="9770" y="34000"/>
                    </a:lnTo>
                    <a:lnTo>
                      <a:pt x="10454" y="33804"/>
                    </a:lnTo>
                    <a:lnTo>
                      <a:pt x="11137" y="33511"/>
                    </a:lnTo>
                    <a:lnTo>
                      <a:pt x="13775" y="34977"/>
                    </a:lnTo>
                    <a:lnTo>
                      <a:pt x="14166" y="35367"/>
                    </a:lnTo>
                    <a:lnTo>
                      <a:pt x="14850" y="34879"/>
                    </a:lnTo>
                    <a:lnTo>
                      <a:pt x="15827" y="35563"/>
                    </a:lnTo>
                    <a:lnTo>
                      <a:pt x="16413" y="35465"/>
                    </a:lnTo>
                    <a:lnTo>
                      <a:pt x="16706" y="34977"/>
                    </a:lnTo>
                    <a:lnTo>
                      <a:pt x="17586" y="35465"/>
                    </a:lnTo>
                    <a:lnTo>
                      <a:pt x="18563" y="35074"/>
                    </a:lnTo>
                    <a:lnTo>
                      <a:pt x="19247" y="35270"/>
                    </a:lnTo>
                    <a:lnTo>
                      <a:pt x="19833" y="34781"/>
                    </a:lnTo>
                    <a:lnTo>
                      <a:pt x="20126" y="34586"/>
                    </a:lnTo>
                    <a:lnTo>
                      <a:pt x="20810" y="35074"/>
                    </a:lnTo>
                    <a:lnTo>
                      <a:pt x="21005" y="36344"/>
                    </a:lnTo>
                    <a:lnTo>
                      <a:pt x="22568" y="37908"/>
                    </a:lnTo>
                    <a:lnTo>
                      <a:pt x="23155" y="38103"/>
                    </a:lnTo>
                    <a:lnTo>
                      <a:pt x="23448" y="38885"/>
                    </a:lnTo>
                    <a:lnTo>
                      <a:pt x="24425" y="39080"/>
                    </a:lnTo>
                    <a:lnTo>
                      <a:pt x="24522" y="38885"/>
                    </a:lnTo>
                    <a:lnTo>
                      <a:pt x="24913" y="38201"/>
                    </a:lnTo>
                    <a:lnTo>
                      <a:pt x="25793" y="37810"/>
                    </a:lnTo>
                    <a:lnTo>
                      <a:pt x="26281" y="36540"/>
                    </a:lnTo>
                    <a:lnTo>
                      <a:pt x="26770" y="36149"/>
                    </a:lnTo>
                    <a:lnTo>
                      <a:pt x="26477" y="35758"/>
                    </a:lnTo>
                    <a:lnTo>
                      <a:pt x="25695" y="35758"/>
                    </a:lnTo>
                    <a:lnTo>
                      <a:pt x="25597" y="35367"/>
                    </a:lnTo>
                    <a:lnTo>
                      <a:pt x="26183" y="35074"/>
                    </a:lnTo>
                    <a:lnTo>
                      <a:pt x="26379" y="34781"/>
                    </a:lnTo>
                    <a:lnTo>
                      <a:pt x="25890" y="34390"/>
                    </a:lnTo>
                    <a:lnTo>
                      <a:pt x="25988" y="33902"/>
                    </a:lnTo>
                    <a:lnTo>
                      <a:pt x="27356" y="33706"/>
                    </a:lnTo>
                    <a:lnTo>
                      <a:pt x="27160" y="33218"/>
                    </a:lnTo>
                    <a:lnTo>
                      <a:pt x="26281" y="32632"/>
                    </a:lnTo>
                    <a:lnTo>
                      <a:pt x="26281" y="31068"/>
                    </a:lnTo>
                    <a:lnTo>
                      <a:pt x="27454" y="30189"/>
                    </a:lnTo>
                    <a:lnTo>
                      <a:pt x="28724" y="30189"/>
                    </a:lnTo>
                    <a:lnTo>
                      <a:pt x="28626" y="29603"/>
                    </a:lnTo>
                    <a:lnTo>
                      <a:pt x="29310" y="29310"/>
                    </a:lnTo>
                    <a:lnTo>
                      <a:pt x="30385" y="29994"/>
                    </a:lnTo>
                    <a:lnTo>
                      <a:pt x="30775" y="29798"/>
                    </a:lnTo>
                    <a:lnTo>
                      <a:pt x="30678" y="27747"/>
                    </a:lnTo>
                    <a:lnTo>
                      <a:pt x="31166" y="26183"/>
                    </a:lnTo>
                    <a:lnTo>
                      <a:pt x="30385" y="25793"/>
                    </a:lnTo>
                    <a:lnTo>
                      <a:pt x="30580" y="25304"/>
                    </a:lnTo>
                    <a:lnTo>
                      <a:pt x="31655" y="25109"/>
                    </a:lnTo>
                    <a:lnTo>
                      <a:pt x="31655" y="24327"/>
                    </a:lnTo>
                    <a:lnTo>
                      <a:pt x="32534" y="23839"/>
                    </a:lnTo>
                    <a:lnTo>
                      <a:pt x="32827" y="23057"/>
                    </a:lnTo>
                    <a:lnTo>
                      <a:pt x="32534" y="22666"/>
                    </a:lnTo>
                    <a:lnTo>
                      <a:pt x="32534" y="21689"/>
                    </a:lnTo>
                    <a:lnTo>
                      <a:pt x="33120" y="21201"/>
                    </a:lnTo>
                    <a:lnTo>
                      <a:pt x="32534" y="20224"/>
                    </a:lnTo>
                    <a:lnTo>
                      <a:pt x="32729" y="19149"/>
                    </a:lnTo>
                    <a:lnTo>
                      <a:pt x="31557" y="19149"/>
                    </a:lnTo>
                    <a:lnTo>
                      <a:pt x="31362" y="18563"/>
                    </a:lnTo>
                    <a:lnTo>
                      <a:pt x="32632" y="17781"/>
                    </a:lnTo>
                    <a:lnTo>
                      <a:pt x="32436" y="16706"/>
                    </a:lnTo>
                    <a:lnTo>
                      <a:pt x="31264" y="16413"/>
                    </a:lnTo>
                    <a:lnTo>
                      <a:pt x="31557" y="16022"/>
                    </a:lnTo>
                    <a:lnTo>
                      <a:pt x="31557" y="15241"/>
                    </a:lnTo>
                    <a:lnTo>
                      <a:pt x="32436" y="14557"/>
                    </a:lnTo>
                    <a:lnTo>
                      <a:pt x="32241" y="14068"/>
                    </a:lnTo>
                    <a:lnTo>
                      <a:pt x="30287" y="12603"/>
                    </a:lnTo>
                    <a:lnTo>
                      <a:pt x="26965" y="12798"/>
                    </a:lnTo>
                    <a:lnTo>
                      <a:pt x="26574" y="13385"/>
                    </a:lnTo>
                    <a:lnTo>
                      <a:pt x="26183" y="13385"/>
                    </a:lnTo>
                    <a:lnTo>
                      <a:pt x="26183" y="11235"/>
                    </a:lnTo>
                    <a:lnTo>
                      <a:pt x="25304" y="10160"/>
                    </a:lnTo>
                    <a:lnTo>
                      <a:pt x="24522" y="10258"/>
                    </a:lnTo>
                    <a:lnTo>
                      <a:pt x="24132" y="9770"/>
                    </a:lnTo>
                    <a:lnTo>
                      <a:pt x="22862" y="10356"/>
                    </a:lnTo>
                    <a:lnTo>
                      <a:pt x="22471" y="9867"/>
                    </a:lnTo>
                    <a:lnTo>
                      <a:pt x="21689" y="9770"/>
                    </a:lnTo>
                    <a:lnTo>
                      <a:pt x="21396" y="8988"/>
                    </a:lnTo>
                    <a:lnTo>
                      <a:pt x="21396" y="6545"/>
                    </a:lnTo>
                    <a:lnTo>
                      <a:pt x="20810" y="6350"/>
                    </a:lnTo>
                    <a:lnTo>
                      <a:pt x="20712" y="5959"/>
                    </a:lnTo>
                    <a:lnTo>
                      <a:pt x="20419" y="5959"/>
                    </a:lnTo>
                    <a:lnTo>
                      <a:pt x="20224" y="5275"/>
                    </a:lnTo>
                    <a:lnTo>
                      <a:pt x="19442" y="5275"/>
                    </a:lnTo>
                    <a:lnTo>
                      <a:pt x="17977" y="5764"/>
                    </a:lnTo>
                    <a:lnTo>
                      <a:pt x="17293" y="6643"/>
                    </a:lnTo>
                    <a:lnTo>
                      <a:pt x="16609" y="6643"/>
                    </a:lnTo>
                    <a:lnTo>
                      <a:pt x="16022" y="6057"/>
                    </a:lnTo>
                    <a:lnTo>
                      <a:pt x="15925" y="5373"/>
                    </a:lnTo>
                    <a:lnTo>
                      <a:pt x="15339" y="4787"/>
                    </a:lnTo>
                    <a:lnTo>
                      <a:pt x="14459" y="4787"/>
                    </a:lnTo>
                    <a:lnTo>
                      <a:pt x="14068" y="4103"/>
                    </a:lnTo>
                    <a:lnTo>
                      <a:pt x="14068" y="3028"/>
                    </a:lnTo>
                    <a:lnTo>
                      <a:pt x="14459" y="2442"/>
                    </a:lnTo>
                    <a:lnTo>
                      <a:pt x="14264" y="1563"/>
                    </a:lnTo>
                    <a:close/>
                    <a:moveTo>
                      <a:pt x="8402" y="1367"/>
                    </a:moveTo>
                    <a:lnTo>
                      <a:pt x="8402" y="136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569" name="map0-fr-hdfBox">
                <a:extLst>
                  <a:ext uri="{FF2B5EF4-FFF2-40B4-BE49-F238E27FC236}">
                    <a16:creationId xmlns:a16="http://schemas.microsoft.com/office/drawing/2014/main" id="{B15FC47A-304E-D144-9332-5B277D4F1036}"/>
                  </a:ext>
                </a:extLst>
              </p:cNvPr>
              <p:cNvSpPr>
                <a:spLocks noChangeArrowheads="1"/>
              </p:cNvSpPr>
              <p:nvPr/>
            </p:nvSpPr>
            <p:spPr bwMode="auto">
              <a:xfrm>
                <a:off x="974540" y="23448"/>
                <a:ext cx="331207" cy="390805"/>
              </a:xfrm>
              <a:custGeom>
                <a:avLst/>
                <a:gdLst/>
                <a:ahLst/>
                <a:cxnLst/>
                <a:rect l="0" t="0" r="0" b="0"/>
                <a:pathLst>
                  <a:path w="33121" h="39080"/>
                </a:pathLst>
              </a:custGeom>
              <a:ln w="1000">
                <a:round/>
                <a:headEnd/>
                <a:tailEnd/>
              </a:ln>
            </p:spPr>
          </p:sp>
          <p:sp>
            <p:nvSpPr>
              <p:cNvPr id="570" name="map0-fr-idf">
                <a:extLst>
                  <a:ext uri="{FF2B5EF4-FFF2-40B4-BE49-F238E27FC236}">
                    <a16:creationId xmlns:a16="http://schemas.microsoft.com/office/drawing/2014/main" id="{A5D11A07-FFF2-C04F-A967-861BDC8C1DDD}"/>
                  </a:ext>
                </a:extLst>
              </p:cNvPr>
              <p:cNvSpPr>
                <a:spLocks noChangeArrowheads="1"/>
              </p:cNvSpPr>
              <p:nvPr/>
            </p:nvSpPr>
            <p:spPr bwMode="auto">
              <a:xfrm>
                <a:off x="984310" y="329742"/>
                <a:ext cx="242299" cy="197356"/>
              </a:xfrm>
              <a:custGeom>
                <a:avLst/>
                <a:gdLst/>
                <a:ahLst/>
                <a:cxnLst/>
                <a:rect l="0" t="0" r="0" b="0"/>
                <a:pathLst>
                  <a:path w="24230" h="19736">
                    <a:moveTo>
                      <a:pt x="3224" y="0"/>
                    </a:moveTo>
                    <a:lnTo>
                      <a:pt x="3224" y="0"/>
                    </a:lnTo>
                    <a:close/>
                    <a:moveTo>
                      <a:pt x="3224" y="97"/>
                    </a:moveTo>
                    <a:lnTo>
                      <a:pt x="2735" y="586"/>
                    </a:lnTo>
                    <a:lnTo>
                      <a:pt x="2344" y="1954"/>
                    </a:lnTo>
                    <a:lnTo>
                      <a:pt x="1954" y="2637"/>
                    </a:lnTo>
                    <a:lnTo>
                      <a:pt x="293" y="3126"/>
                    </a:lnTo>
                    <a:lnTo>
                      <a:pt x="0" y="3419"/>
                    </a:lnTo>
                    <a:lnTo>
                      <a:pt x="293" y="3908"/>
                    </a:lnTo>
                    <a:lnTo>
                      <a:pt x="293" y="4396"/>
                    </a:lnTo>
                    <a:lnTo>
                      <a:pt x="781" y="4494"/>
                    </a:lnTo>
                    <a:lnTo>
                      <a:pt x="488" y="4885"/>
                    </a:lnTo>
                    <a:lnTo>
                      <a:pt x="586" y="5080"/>
                    </a:lnTo>
                    <a:lnTo>
                      <a:pt x="1172" y="5666"/>
                    </a:lnTo>
                    <a:lnTo>
                      <a:pt x="1367" y="6448"/>
                    </a:lnTo>
                    <a:lnTo>
                      <a:pt x="1856" y="6839"/>
                    </a:lnTo>
                    <a:lnTo>
                      <a:pt x="1563" y="7522"/>
                    </a:lnTo>
                    <a:lnTo>
                      <a:pt x="1563" y="8109"/>
                    </a:lnTo>
                    <a:lnTo>
                      <a:pt x="2051" y="8597"/>
                    </a:lnTo>
                    <a:lnTo>
                      <a:pt x="1563" y="9379"/>
                    </a:lnTo>
                    <a:lnTo>
                      <a:pt x="2051" y="10356"/>
                    </a:lnTo>
                    <a:lnTo>
                      <a:pt x="2833" y="10942"/>
                    </a:lnTo>
                    <a:lnTo>
                      <a:pt x="3028" y="11626"/>
                    </a:lnTo>
                    <a:lnTo>
                      <a:pt x="3712" y="11724"/>
                    </a:lnTo>
                    <a:lnTo>
                      <a:pt x="3908" y="13091"/>
                    </a:lnTo>
                    <a:lnTo>
                      <a:pt x="4494" y="13775"/>
                    </a:lnTo>
                    <a:lnTo>
                      <a:pt x="5764" y="13971"/>
                    </a:lnTo>
                    <a:lnTo>
                      <a:pt x="5959" y="14948"/>
                    </a:lnTo>
                    <a:lnTo>
                      <a:pt x="6057" y="16609"/>
                    </a:lnTo>
                    <a:lnTo>
                      <a:pt x="8011" y="16413"/>
                    </a:lnTo>
                    <a:lnTo>
                      <a:pt x="8793" y="15632"/>
                    </a:lnTo>
                    <a:lnTo>
                      <a:pt x="9477" y="16218"/>
                    </a:lnTo>
                    <a:lnTo>
                      <a:pt x="11040" y="16316"/>
                    </a:lnTo>
                    <a:lnTo>
                      <a:pt x="11626" y="17195"/>
                    </a:lnTo>
                    <a:lnTo>
                      <a:pt x="12310" y="17586"/>
                    </a:lnTo>
                    <a:lnTo>
                      <a:pt x="12408" y="18563"/>
                    </a:lnTo>
                    <a:lnTo>
                      <a:pt x="11431" y="19247"/>
                    </a:lnTo>
                    <a:lnTo>
                      <a:pt x="12017" y="19735"/>
                    </a:lnTo>
                    <a:lnTo>
                      <a:pt x="12701" y="19344"/>
                    </a:lnTo>
                    <a:lnTo>
                      <a:pt x="14362" y="19442"/>
                    </a:lnTo>
                    <a:lnTo>
                      <a:pt x="14850" y="19247"/>
                    </a:lnTo>
                    <a:lnTo>
                      <a:pt x="15045" y="18758"/>
                    </a:lnTo>
                    <a:lnTo>
                      <a:pt x="15729" y="18856"/>
                    </a:lnTo>
                    <a:lnTo>
                      <a:pt x="15827" y="19344"/>
                    </a:lnTo>
                    <a:lnTo>
                      <a:pt x="17293" y="18465"/>
                    </a:lnTo>
                    <a:lnTo>
                      <a:pt x="17879" y="17781"/>
                    </a:lnTo>
                    <a:lnTo>
                      <a:pt x="18660" y="17000"/>
                    </a:lnTo>
                    <a:lnTo>
                      <a:pt x="18172" y="16413"/>
                    </a:lnTo>
                    <a:lnTo>
                      <a:pt x="18563" y="15534"/>
                    </a:lnTo>
                    <a:lnTo>
                      <a:pt x="19637" y="14948"/>
                    </a:lnTo>
                    <a:lnTo>
                      <a:pt x="21982" y="15143"/>
                    </a:lnTo>
                    <a:lnTo>
                      <a:pt x="22471" y="14655"/>
                    </a:lnTo>
                    <a:lnTo>
                      <a:pt x="22959" y="12505"/>
                    </a:lnTo>
                    <a:lnTo>
                      <a:pt x="23350" y="12017"/>
                    </a:lnTo>
                    <a:lnTo>
                      <a:pt x="23448" y="11235"/>
                    </a:lnTo>
                    <a:lnTo>
                      <a:pt x="24229" y="10942"/>
                    </a:lnTo>
                    <a:lnTo>
                      <a:pt x="24229" y="10454"/>
                    </a:lnTo>
                    <a:lnTo>
                      <a:pt x="23350" y="10454"/>
                    </a:lnTo>
                    <a:lnTo>
                      <a:pt x="23155" y="10063"/>
                    </a:lnTo>
                    <a:lnTo>
                      <a:pt x="23545" y="9477"/>
                    </a:lnTo>
                    <a:lnTo>
                      <a:pt x="23252" y="8597"/>
                    </a:lnTo>
                    <a:lnTo>
                      <a:pt x="22764" y="8304"/>
                    </a:lnTo>
                    <a:lnTo>
                      <a:pt x="22862" y="7522"/>
                    </a:lnTo>
                    <a:lnTo>
                      <a:pt x="23350" y="7132"/>
                    </a:lnTo>
                    <a:lnTo>
                      <a:pt x="23350" y="6839"/>
                    </a:lnTo>
                    <a:lnTo>
                      <a:pt x="23448" y="6643"/>
                    </a:lnTo>
                    <a:lnTo>
                      <a:pt x="22471" y="6448"/>
                    </a:lnTo>
                    <a:lnTo>
                      <a:pt x="22178" y="5666"/>
                    </a:lnTo>
                    <a:lnTo>
                      <a:pt x="21591" y="5471"/>
                    </a:lnTo>
                    <a:lnTo>
                      <a:pt x="20028" y="3908"/>
                    </a:lnTo>
                    <a:lnTo>
                      <a:pt x="19833" y="2637"/>
                    </a:lnTo>
                    <a:lnTo>
                      <a:pt x="19149" y="2149"/>
                    </a:lnTo>
                    <a:lnTo>
                      <a:pt x="18856" y="2344"/>
                    </a:lnTo>
                    <a:lnTo>
                      <a:pt x="18270" y="2833"/>
                    </a:lnTo>
                    <a:lnTo>
                      <a:pt x="17586" y="2637"/>
                    </a:lnTo>
                    <a:lnTo>
                      <a:pt x="16609" y="3028"/>
                    </a:lnTo>
                    <a:lnTo>
                      <a:pt x="15729" y="2540"/>
                    </a:lnTo>
                    <a:lnTo>
                      <a:pt x="15436" y="3028"/>
                    </a:lnTo>
                    <a:lnTo>
                      <a:pt x="14850" y="3126"/>
                    </a:lnTo>
                    <a:lnTo>
                      <a:pt x="13873" y="2442"/>
                    </a:lnTo>
                    <a:lnTo>
                      <a:pt x="13189" y="2931"/>
                    </a:lnTo>
                    <a:lnTo>
                      <a:pt x="12701" y="2540"/>
                    </a:lnTo>
                    <a:lnTo>
                      <a:pt x="10160" y="1074"/>
                    </a:lnTo>
                    <a:lnTo>
                      <a:pt x="9477" y="1367"/>
                    </a:lnTo>
                    <a:lnTo>
                      <a:pt x="8793" y="1563"/>
                    </a:lnTo>
                    <a:lnTo>
                      <a:pt x="7327" y="586"/>
                    </a:lnTo>
                    <a:lnTo>
                      <a:pt x="6545" y="1172"/>
                    </a:lnTo>
                    <a:lnTo>
                      <a:pt x="5373" y="1270"/>
                    </a:lnTo>
                    <a:lnTo>
                      <a:pt x="3810" y="1172"/>
                    </a:lnTo>
                    <a:lnTo>
                      <a:pt x="3419" y="586"/>
                    </a:lnTo>
                    <a:close/>
                    <a:moveTo>
                      <a:pt x="19149" y="2149"/>
                    </a:moveTo>
                    <a:lnTo>
                      <a:pt x="19149" y="2149"/>
                    </a:lnTo>
                    <a:close/>
                    <a:moveTo>
                      <a:pt x="1954" y="2637"/>
                    </a:moveTo>
                    <a:lnTo>
                      <a:pt x="1954" y="263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571" name="map0-fr-idfBox">
                <a:extLst>
                  <a:ext uri="{FF2B5EF4-FFF2-40B4-BE49-F238E27FC236}">
                    <a16:creationId xmlns:a16="http://schemas.microsoft.com/office/drawing/2014/main" id="{5B250720-A63A-1949-B478-5AB0BDF6C3C7}"/>
                  </a:ext>
                </a:extLst>
              </p:cNvPr>
              <p:cNvSpPr>
                <a:spLocks noChangeArrowheads="1"/>
              </p:cNvSpPr>
              <p:nvPr/>
            </p:nvSpPr>
            <p:spPr bwMode="auto">
              <a:xfrm>
                <a:off x="984310" y="347816"/>
                <a:ext cx="242299" cy="197356"/>
              </a:xfrm>
              <a:custGeom>
                <a:avLst/>
                <a:gdLst/>
                <a:ahLst/>
                <a:cxnLst/>
                <a:rect l="0" t="0" r="0" b="0"/>
                <a:pathLst>
                  <a:path w="24230" h="19736"/>
                </a:pathLst>
              </a:custGeom>
              <a:ln w="1000">
                <a:round/>
                <a:headEnd/>
                <a:tailEnd/>
              </a:ln>
            </p:spPr>
          </p:sp>
          <p:sp>
            <p:nvSpPr>
              <p:cNvPr id="572" name="map0-fr-lreBox">
                <a:extLst>
                  <a:ext uri="{FF2B5EF4-FFF2-40B4-BE49-F238E27FC236}">
                    <a16:creationId xmlns:a16="http://schemas.microsoft.com/office/drawing/2014/main" id="{49C71D18-F51E-854E-B427-AAB61F452B9B}"/>
                  </a:ext>
                </a:extLst>
              </p:cNvPr>
              <p:cNvSpPr>
                <a:spLocks noChangeArrowheads="1"/>
              </p:cNvSpPr>
              <p:nvPr/>
            </p:nvSpPr>
            <p:spPr bwMode="auto">
              <a:xfrm>
                <a:off x="1553908" y="1524138"/>
                <a:ext cx="169023" cy="147529"/>
              </a:xfrm>
              <a:custGeom>
                <a:avLst/>
                <a:gdLst/>
                <a:ahLst/>
                <a:cxnLst/>
                <a:rect l="0" t="0" r="0" b="0"/>
                <a:pathLst>
                  <a:path w="16902" h="14753"/>
                </a:pathLst>
              </a:custGeom>
              <a:ln w="1000">
                <a:round/>
                <a:headEnd/>
                <a:tailEnd/>
              </a:ln>
            </p:spPr>
          </p:sp>
          <p:sp>
            <p:nvSpPr>
              <p:cNvPr id="573" name="map0-fr-mayBox">
                <a:extLst>
                  <a:ext uri="{FF2B5EF4-FFF2-40B4-BE49-F238E27FC236}">
                    <a16:creationId xmlns:a16="http://schemas.microsoft.com/office/drawing/2014/main" id="{C95C53B0-8D2B-3045-B658-60912D822FFF}"/>
                  </a:ext>
                </a:extLst>
              </p:cNvPr>
              <p:cNvSpPr>
                <a:spLocks noChangeArrowheads="1"/>
              </p:cNvSpPr>
              <p:nvPr/>
            </p:nvSpPr>
            <p:spPr bwMode="auto">
              <a:xfrm>
                <a:off x="1319425" y="1518276"/>
                <a:ext cx="100632" cy="137759"/>
              </a:xfrm>
              <a:custGeom>
                <a:avLst/>
                <a:gdLst/>
                <a:ahLst/>
                <a:cxnLst/>
                <a:rect l="0" t="0" r="0" b="0"/>
                <a:pathLst>
                  <a:path w="10063" h="13776"/>
                </a:pathLst>
              </a:custGeom>
              <a:ln w="1000">
                <a:round/>
                <a:headEnd/>
                <a:tailEnd/>
              </a:ln>
            </p:spPr>
          </p:sp>
          <p:sp>
            <p:nvSpPr>
              <p:cNvPr id="574" name="map0-fr-mtqBox">
                <a:extLst>
                  <a:ext uri="{FF2B5EF4-FFF2-40B4-BE49-F238E27FC236}">
                    <a16:creationId xmlns:a16="http://schemas.microsoft.com/office/drawing/2014/main" id="{719076B3-1FE6-4148-A2C5-89FA83DFABD5}"/>
                  </a:ext>
                </a:extLst>
              </p:cNvPr>
              <p:cNvSpPr>
                <a:spLocks noChangeArrowheads="1"/>
              </p:cNvSpPr>
              <p:nvPr/>
            </p:nvSpPr>
            <p:spPr bwMode="auto">
              <a:xfrm>
                <a:off x="283793" y="1030747"/>
                <a:ext cx="153391" cy="180747"/>
              </a:xfrm>
              <a:custGeom>
                <a:avLst/>
                <a:gdLst/>
                <a:ahLst/>
                <a:cxnLst/>
                <a:rect l="0" t="0" r="0" b="0"/>
                <a:pathLst>
                  <a:path w="15339" h="18075"/>
                </a:pathLst>
              </a:custGeom>
              <a:ln w="1000">
                <a:round/>
                <a:headEnd/>
                <a:tailEnd/>
              </a:ln>
            </p:spPr>
          </p:sp>
          <p:sp>
            <p:nvSpPr>
              <p:cNvPr id="575" name="map0-fr-naq">
                <a:extLst>
                  <a:ext uri="{FF2B5EF4-FFF2-40B4-BE49-F238E27FC236}">
                    <a16:creationId xmlns:a16="http://schemas.microsoft.com/office/drawing/2014/main" id="{803DBDCC-2151-2F45-9FC2-A7A52BFB008C}"/>
                  </a:ext>
                </a:extLst>
              </p:cNvPr>
              <p:cNvSpPr>
                <a:spLocks noChangeArrowheads="1"/>
              </p:cNvSpPr>
              <p:nvPr/>
            </p:nvSpPr>
            <p:spPr bwMode="auto">
              <a:xfrm>
                <a:off x="559310" y="687328"/>
                <a:ext cx="561782" cy="766954"/>
              </a:xfrm>
              <a:custGeom>
                <a:avLst/>
                <a:gdLst/>
                <a:ahLst/>
                <a:cxnLst/>
                <a:rect l="0" t="0" r="0" b="0"/>
                <a:pathLst>
                  <a:path w="56178" h="76695">
                    <a:moveTo>
                      <a:pt x="25109" y="0"/>
                    </a:moveTo>
                    <a:lnTo>
                      <a:pt x="23936" y="1172"/>
                    </a:lnTo>
                    <a:lnTo>
                      <a:pt x="23741" y="1660"/>
                    </a:lnTo>
                    <a:lnTo>
                      <a:pt x="23545" y="1856"/>
                    </a:lnTo>
                    <a:lnTo>
                      <a:pt x="23155" y="1563"/>
                    </a:lnTo>
                    <a:lnTo>
                      <a:pt x="22959" y="1074"/>
                    </a:lnTo>
                    <a:lnTo>
                      <a:pt x="21298" y="1172"/>
                    </a:lnTo>
                    <a:lnTo>
                      <a:pt x="19833" y="1465"/>
                    </a:lnTo>
                    <a:lnTo>
                      <a:pt x="18172" y="1660"/>
                    </a:lnTo>
                    <a:lnTo>
                      <a:pt x="18172" y="2442"/>
                    </a:lnTo>
                    <a:lnTo>
                      <a:pt x="17390" y="3028"/>
                    </a:lnTo>
                    <a:lnTo>
                      <a:pt x="15436" y="2540"/>
                    </a:lnTo>
                    <a:lnTo>
                      <a:pt x="14264" y="3126"/>
                    </a:lnTo>
                    <a:lnTo>
                      <a:pt x="14850" y="3908"/>
                    </a:lnTo>
                    <a:lnTo>
                      <a:pt x="14850" y="4689"/>
                    </a:lnTo>
                    <a:lnTo>
                      <a:pt x="16218" y="5862"/>
                    </a:lnTo>
                    <a:lnTo>
                      <a:pt x="15925" y="6643"/>
                    </a:lnTo>
                    <a:lnTo>
                      <a:pt x="16902" y="7718"/>
                    </a:lnTo>
                    <a:lnTo>
                      <a:pt x="16413" y="8304"/>
                    </a:lnTo>
                    <a:lnTo>
                      <a:pt x="17097" y="9183"/>
                    </a:lnTo>
                    <a:lnTo>
                      <a:pt x="17195" y="10844"/>
                    </a:lnTo>
                    <a:lnTo>
                      <a:pt x="16902" y="11333"/>
                    </a:lnTo>
                    <a:lnTo>
                      <a:pt x="17293" y="12017"/>
                    </a:lnTo>
                    <a:lnTo>
                      <a:pt x="16902" y="12896"/>
                    </a:lnTo>
                    <a:lnTo>
                      <a:pt x="16902" y="13385"/>
                    </a:lnTo>
                    <a:lnTo>
                      <a:pt x="17390" y="12994"/>
                    </a:lnTo>
                    <a:lnTo>
                      <a:pt x="17977" y="13580"/>
                    </a:lnTo>
                    <a:lnTo>
                      <a:pt x="17195" y="14068"/>
                    </a:lnTo>
                    <a:lnTo>
                      <a:pt x="16902" y="14459"/>
                    </a:lnTo>
                    <a:lnTo>
                      <a:pt x="16218" y="14655"/>
                    </a:lnTo>
                    <a:lnTo>
                      <a:pt x="15436" y="15045"/>
                    </a:lnTo>
                    <a:lnTo>
                      <a:pt x="14459" y="14264"/>
                    </a:lnTo>
                    <a:lnTo>
                      <a:pt x="13385" y="14752"/>
                    </a:lnTo>
                    <a:lnTo>
                      <a:pt x="12994" y="13775"/>
                    </a:lnTo>
                    <a:lnTo>
                      <a:pt x="12114" y="13873"/>
                    </a:lnTo>
                    <a:lnTo>
                      <a:pt x="10356" y="14948"/>
                    </a:lnTo>
                    <a:lnTo>
                      <a:pt x="10747" y="15436"/>
                    </a:lnTo>
                    <a:lnTo>
                      <a:pt x="9770" y="16218"/>
                    </a:lnTo>
                    <a:lnTo>
                      <a:pt x="9672" y="16804"/>
                    </a:lnTo>
                    <a:lnTo>
                      <a:pt x="8793" y="16902"/>
                    </a:lnTo>
                    <a:lnTo>
                      <a:pt x="8304" y="16316"/>
                    </a:lnTo>
                    <a:lnTo>
                      <a:pt x="7034" y="16218"/>
                    </a:lnTo>
                    <a:lnTo>
                      <a:pt x="6936" y="15632"/>
                    </a:lnTo>
                    <a:lnTo>
                      <a:pt x="6252" y="15143"/>
                    </a:lnTo>
                    <a:lnTo>
                      <a:pt x="5275" y="15534"/>
                    </a:lnTo>
                    <a:lnTo>
                      <a:pt x="5862" y="16511"/>
                    </a:lnTo>
                    <a:lnTo>
                      <a:pt x="6741" y="16511"/>
                    </a:lnTo>
                    <a:lnTo>
                      <a:pt x="8206" y="17586"/>
                    </a:lnTo>
                    <a:lnTo>
                      <a:pt x="9477" y="17488"/>
                    </a:lnTo>
                    <a:lnTo>
                      <a:pt x="9770" y="17977"/>
                    </a:lnTo>
                    <a:lnTo>
                      <a:pt x="10551" y="18172"/>
                    </a:lnTo>
                    <a:lnTo>
                      <a:pt x="10844" y="19051"/>
                    </a:lnTo>
                    <a:lnTo>
                      <a:pt x="11431" y="19247"/>
                    </a:lnTo>
                    <a:lnTo>
                      <a:pt x="11333" y="19931"/>
                    </a:lnTo>
                    <a:lnTo>
                      <a:pt x="10649" y="19833"/>
                    </a:lnTo>
                    <a:lnTo>
                      <a:pt x="10356" y="20224"/>
                    </a:lnTo>
                    <a:lnTo>
                      <a:pt x="10942" y="21005"/>
                    </a:lnTo>
                    <a:lnTo>
                      <a:pt x="10649" y="22275"/>
                    </a:lnTo>
                    <a:lnTo>
                      <a:pt x="9867" y="22275"/>
                    </a:lnTo>
                    <a:lnTo>
                      <a:pt x="9965" y="23057"/>
                    </a:lnTo>
                    <a:lnTo>
                      <a:pt x="10160" y="23350"/>
                    </a:lnTo>
                    <a:lnTo>
                      <a:pt x="9281" y="23350"/>
                    </a:lnTo>
                    <a:lnTo>
                      <a:pt x="9183" y="22959"/>
                    </a:lnTo>
                    <a:lnTo>
                      <a:pt x="9672" y="22178"/>
                    </a:lnTo>
                    <a:lnTo>
                      <a:pt x="9281" y="21494"/>
                    </a:lnTo>
                    <a:lnTo>
                      <a:pt x="9086" y="20126"/>
                    </a:lnTo>
                    <a:lnTo>
                      <a:pt x="8109" y="19931"/>
                    </a:lnTo>
                    <a:lnTo>
                      <a:pt x="7229" y="18954"/>
                    </a:lnTo>
                    <a:lnTo>
                      <a:pt x="7132" y="21005"/>
                    </a:lnTo>
                    <a:lnTo>
                      <a:pt x="8500" y="22080"/>
                    </a:lnTo>
                    <a:lnTo>
                      <a:pt x="8988" y="25890"/>
                    </a:lnTo>
                    <a:lnTo>
                      <a:pt x="9672" y="25793"/>
                    </a:lnTo>
                    <a:lnTo>
                      <a:pt x="10942" y="26867"/>
                    </a:lnTo>
                    <a:lnTo>
                      <a:pt x="11821" y="27258"/>
                    </a:lnTo>
                    <a:lnTo>
                      <a:pt x="11919" y="27942"/>
                    </a:lnTo>
                    <a:lnTo>
                      <a:pt x="12505" y="28040"/>
                    </a:lnTo>
                    <a:lnTo>
                      <a:pt x="14459" y="29896"/>
                    </a:lnTo>
                    <a:lnTo>
                      <a:pt x="15436" y="34195"/>
                    </a:lnTo>
                    <a:lnTo>
                      <a:pt x="15534" y="35856"/>
                    </a:lnTo>
                    <a:lnTo>
                      <a:pt x="15241" y="36344"/>
                    </a:lnTo>
                    <a:lnTo>
                      <a:pt x="14166" y="31655"/>
                    </a:lnTo>
                    <a:lnTo>
                      <a:pt x="11040" y="28821"/>
                    </a:lnTo>
                    <a:lnTo>
                      <a:pt x="11137" y="27551"/>
                    </a:lnTo>
                    <a:lnTo>
                      <a:pt x="10551" y="27551"/>
                    </a:lnTo>
                    <a:lnTo>
                      <a:pt x="9574" y="29017"/>
                    </a:lnTo>
                    <a:lnTo>
                      <a:pt x="9281" y="34000"/>
                    </a:lnTo>
                    <a:lnTo>
                      <a:pt x="7913" y="43086"/>
                    </a:lnTo>
                    <a:lnTo>
                      <a:pt x="7913" y="44160"/>
                    </a:lnTo>
                    <a:lnTo>
                      <a:pt x="8304" y="42695"/>
                    </a:lnTo>
                    <a:lnTo>
                      <a:pt x="9183" y="41620"/>
                    </a:lnTo>
                    <a:lnTo>
                      <a:pt x="10356" y="42695"/>
                    </a:lnTo>
                    <a:lnTo>
                      <a:pt x="10844" y="43574"/>
                    </a:lnTo>
                    <a:lnTo>
                      <a:pt x="9281" y="43672"/>
                    </a:lnTo>
                    <a:lnTo>
                      <a:pt x="9086" y="43281"/>
                    </a:lnTo>
                    <a:lnTo>
                      <a:pt x="8500" y="43574"/>
                    </a:lnTo>
                    <a:lnTo>
                      <a:pt x="8304" y="44454"/>
                    </a:lnTo>
                    <a:lnTo>
                      <a:pt x="7718" y="45333"/>
                    </a:lnTo>
                    <a:lnTo>
                      <a:pt x="7718" y="46701"/>
                    </a:lnTo>
                    <a:lnTo>
                      <a:pt x="6643" y="52465"/>
                    </a:lnTo>
                    <a:lnTo>
                      <a:pt x="5275" y="57741"/>
                    </a:lnTo>
                    <a:lnTo>
                      <a:pt x="4396" y="61258"/>
                    </a:lnTo>
                    <a:lnTo>
                      <a:pt x="3517" y="62821"/>
                    </a:lnTo>
                    <a:lnTo>
                      <a:pt x="3224" y="63212"/>
                    </a:lnTo>
                    <a:lnTo>
                      <a:pt x="1856" y="64971"/>
                    </a:lnTo>
                    <a:lnTo>
                      <a:pt x="781" y="65362"/>
                    </a:lnTo>
                    <a:lnTo>
                      <a:pt x="0" y="65459"/>
                    </a:lnTo>
                    <a:lnTo>
                      <a:pt x="0" y="66143"/>
                    </a:lnTo>
                    <a:lnTo>
                      <a:pt x="781" y="66827"/>
                    </a:lnTo>
                    <a:lnTo>
                      <a:pt x="1856" y="66827"/>
                    </a:lnTo>
                    <a:lnTo>
                      <a:pt x="1856" y="67609"/>
                    </a:lnTo>
                    <a:lnTo>
                      <a:pt x="2735" y="67706"/>
                    </a:lnTo>
                    <a:lnTo>
                      <a:pt x="2931" y="67120"/>
                    </a:lnTo>
                    <a:lnTo>
                      <a:pt x="4787" y="67804"/>
                    </a:lnTo>
                    <a:lnTo>
                      <a:pt x="4982" y="68488"/>
                    </a:lnTo>
                    <a:lnTo>
                      <a:pt x="4591" y="68879"/>
                    </a:lnTo>
                    <a:lnTo>
                      <a:pt x="4591" y="70051"/>
                    </a:lnTo>
                    <a:lnTo>
                      <a:pt x="3712" y="70442"/>
                    </a:lnTo>
                    <a:lnTo>
                      <a:pt x="3712" y="71028"/>
                    </a:lnTo>
                    <a:lnTo>
                      <a:pt x="4201" y="71614"/>
                    </a:lnTo>
                    <a:lnTo>
                      <a:pt x="5178" y="71908"/>
                    </a:lnTo>
                    <a:lnTo>
                      <a:pt x="5373" y="71028"/>
                    </a:lnTo>
                    <a:lnTo>
                      <a:pt x="5862" y="70442"/>
                    </a:lnTo>
                    <a:lnTo>
                      <a:pt x="5862" y="71224"/>
                    </a:lnTo>
                    <a:lnTo>
                      <a:pt x="6252" y="71810"/>
                    </a:lnTo>
                    <a:lnTo>
                      <a:pt x="7327" y="71810"/>
                    </a:lnTo>
                    <a:lnTo>
                      <a:pt x="7816" y="72494"/>
                    </a:lnTo>
                    <a:lnTo>
                      <a:pt x="9281" y="72689"/>
                    </a:lnTo>
                    <a:lnTo>
                      <a:pt x="10649" y="73568"/>
                    </a:lnTo>
                    <a:lnTo>
                      <a:pt x="12994" y="73568"/>
                    </a:lnTo>
                    <a:lnTo>
                      <a:pt x="13091" y="74741"/>
                    </a:lnTo>
                    <a:lnTo>
                      <a:pt x="14655" y="76011"/>
                    </a:lnTo>
                    <a:lnTo>
                      <a:pt x="15241" y="76695"/>
                    </a:lnTo>
                    <a:lnTo>
                      <a:pt x="15925" y="76402"/>
                    </a:lnTo>
                    <a:lnTo>
                      <a:pt x="16511" y="76206"/>
                    </a:lnTo>
                    <a:lnTo>
                      <a:pt x="16804" y="76500"/>
                    </a:lnTo>
                    <a:lnTo>
                      <a:pt x="17293" y="76206"/>
                    </a:lnTo>
                    <a:lnTo>
                      <a:pt x="18367" y="75620"/>
                    </a:lnTo>
                    <a:lnTo>
                      <a:pt x="18465" y="74448"/>
                    </a:lnTo>
                    <a:lnTo>
                      <a:pt x="18954" y="74057"/>
                    </a:lnTo>
                    <a:lnTo>
                      <a:pt x="19247" y="72103"/>
                    </a:lnTo>
                    <a:lnTo>
                      <a:pt x="20126" y="72298"/>
                    </a:lnTo>
                    <a:lnTo>
                      <a:pt x="20517" y="72005"/>
                    </a:lnTo>
                    <a:lnTo>
                      <a:pt x="20028" y="71126"/>
                    </a:lnTo>
                    <a:lnTo>
                      <a:pt x="21689" y="69758"/>
                    </a:lnTo>
                    <a:lnTo>
                      <a:pt x="22666" y="67609"/>
                    </a:lnTo>
                    <a:lnTo>
                      <a:pt x="23252" y="66827"/>
                    </a:lnTo>
                    <a:lnTo>
                      <a:pt x="22080" y="65068"/>
                    </a:lnTo>
                    <a:lnTo>
                      <a:pt x="22666" y="64482"/>
                    </a:lnTo>
                    <a:lnTo>
                      <a:pt x="21689" y="62724"/>
                    </a:lnTo>
                    <a:lnTo>
                      <a:pt x="20028" y="62626"/>
                    </a:lnTo>
                    <a:lnTo>
                      <a:pt x="19637" y="61747"/>
                    </a:lnTo>
                    <a:lnTo>
                      <a:pt x="20028" y="60672"/>
                    </a:lnTo>
                    <a:lnTo>
                      <a:pt x="20614" y="59890"/>
                    </a:lnTo>
                    <a:lnTo>
                      <a:pt x="20419" y="58816"/>
                    </a:lnTo>
                    <a:lnTo>
                      <a:pt x="20908" y="58327"/>
                    </a:lnTo>
                    <a:lnTo>
                      <a:pt x="20224" y="57155"/>
                    </a:lnTo>
                    <a:lnTo>
                      <a:pt x="20810" y="56471"/>
                    </a:lnTo>
                    <a:lnTo>
                      <a:pt x="21494" y="56275"/>
                    </a:lnTo>
                    <a:lnTo>
                      <a:pt x="22080" y="56568"/>
                    </a:lnTo>
                    <a:lnTo>
                      <a:pt x="22862" y="55787"/>
                    </a:lnTo>
                    <a:lnTo>
                      <a:pt x="23252" y="56764"/>
                    </a:lnTo>
                    <a:lnTo>
                      <a:pt x="23545" y="57155"/>
                    </a:lnTo>
                    <a:lnTo>
                      <a:pt x="24132" y="56959"/>
                    </a:lnTo>
                    <a:lnTo>
                      <a:pt x="24132" y="56178"/>
                    </a:lnTo>
                    <a:lnTo>
                      <a:pt x="24327" y="55787"/>
                    </a:lnTo>
                    <a:lnTo>
                      <a:pt x="24522" y="55298"/>
                    </a:lnTo>
                    <a:lnTo>
                      <a:pt x="25206" y="55885"/>
                    </a:lnTo>
                    <a:lnTo>
                      <a:pt x="26183" y="54908"/>
                    </a:lnTo>
                    <a:lnTo>
                      <a:pt x="26574" y="55591"/>
                    </a:lnTo>
                    <a:lnTo>
                      <a:pt x="27649" y="55396"/>
                    </a:lnTo>
                    <a:lnTo>
                      <a:pt x="28724" y="55201"/>
                    </a:lnTo>
                    <a:lnTo>
                      <a:pt x="29212" y="54419"/>
                    </a:lnTo>
                    <a:lnTo>
                      <a:pt x="30971" y="54224"/>
                    </a:lnTo>
                    <a:lnTo>
                      <a:pt x="31850" y="55103"/>
                    </a:lnTo>
                    <a:lnTo>
                      <a:pt x="32241" y="54810"/>
                    </a:lnTo>
                    <a:lnTo>
                      <a:pt x="32827" y="54614"/>
                    </a:lnTo>
                    <a:lnTo>
                      <a:pt x="32534" y="53833"/>
                    </a:lnTo>
                    <a:lnTo>
                      <a:pt x="33413" y="53540"/>
                    </a:lnTo>
                    <a:lnTo>
                      <a:pt x="34586" y="53344"/>
                    </a:lnTo>
                    <a:lnTo>
                      <a:pt x="34390" y="52563"/>
                    </a:lnTo>
                    <a:lnTo>
                      <a:pt x="34683" y="52172"/>
                    </a:lnTo>
                    <a:lnTo>
                      <a:pt x="35074" y="51000"/>
                    </a:lnTo>
                    <a:lnTo>
                      <a:pt x="34390" y="50316"/>
                    </a:lnTo>
                    <a:lnTo>
                      <a:pt x="34781" y="48948"/>
                    </a:lnTo>
                    <a:lnTo>
                      <a:pt x="35660" y="49436"/>
                    </a:lnTo>
                    <a:lnTo>
                      <a:pt x="37028" y="49241"/>
                    </a:lnTo>
                    <a:lnTo>
                      <a:pt x="36442" y="47873"/>
                    </a:lnTo>
                    <a:lnTo>
                      <a:pt x="35954" y="46114"/>
                    </a:lnTo>
                    <a:lnTo>
                      <a:pt x="37126" y="46017"/>
                    </a:lnTo>
                    <a:lnTo>
                      <a:pt x="37419" y="45431"/>
                    </a:lnTo>
                    <a:lnTo>
                      <a:pt x="37419" y="45235"/>
                    </a:lnTo>
                    <a:lnTo>
                      <a:pt x="38005" y="44747"/>
                    </a:lnTo>
                    <a:lnTo>
                      <a:pt x="38103" y="43770"/>
                    </a:lnTo>
                    <a:lnTo>
                      <a:pt x="39373" y="43672"/>
                    </a:lnTo>
                    <a:lnTo>
                      <a:pt x="40252" y="42500"/>
                    </a:lnTo>
                    <a:lnTo>
                      <a:pt x="39862" y="42402"/>
                    </a:lnTo>
                    <a:lnTo>
                      <a:pt x="39764" y="41718"/>
                    </a:lnTo>
                    <a:lnTo>
                      <a:pt x="40839" y="41522"/>
                    </a:lnTo>
                    <a:lnTo>
                      <a:pt x="40839" y="41034"/>
                    </a:lnTo>
                    <a:lnTo>
                      <a:pt x="41327" y="40643"/>
                    </a:lnTo>
                    <a:lnTo>
                      <a:pt x="41913" y="39764"/>
                    </a:lnTo>
                    <a:lnTo>
                      <a:pt x="41327" y="39080"/>
                    </a:lnTo>
                    <a:lnTo>
                      <a:pt x="41327" y="38494"/>
                    </a:lnTo>
                    <a:lnTo>
                      <a:pt x="41816" y="38103"/>
                    </a:lnTo>
                    <a:lnTo>
                      <a:pt x="43183" y="37419"/>
                    </a:lnTo>
                    <a:lnTo>
                      <a:pt x="44649" y="38103"/>
                    </a:lnTo>
                    <a:lnTo>
                      <a:pt x="45919" y="39764"/>
                    </a:lnTo>
                    <a:lnTo>
                      <a:pt x="46603" y="39764"/>
                    </a:lnTo>
                    <a:lnTo>
                      <a:pt x="47580" y="38689"/>
                    </a:lnTo>
                    <a:lnTo>
                      <a:pt x="47971" y="39275"/>
                    </a:lnTo>
                    <a:lnTo>
                      <a:pt x="48655" y="38591"/>
                    </a:lnTo>
                    <a:lnTo>
                      <a:pt x="49632" y="38885"/>
                    </a:lnTo>
                    <a:lnTo>
                      <a:pt x="49632" y="39080"/>
                    </a:lnTo>
                    <a:lnTo>
                      <a:pt x="50413" y="38494"/>
                    </a:lnTo>
                    <a:lnTo>
                      <a:pt x="50120" y="37908"/>
                    </a:lnTo>
                    <a:lnTo>
                      <a:pt x="49729" y="37614"/>
                    </a:lnTo>
                    <a:lnTo>
                      <a:pt x="50316" y="36931"/>
                    </a:lnTo>
                    <a:lnTo>
                      <a:pt x="50706" y="36931"/>
                    </a:lnTo>
                    <a:lnTo>
                      <a:pt x="51000" y="35954"/>
                    </a:lnTo>
                    <a:lnTo>
                      <a:pt x="51293" y="35465"/>
                    </a:lnTo>
                    <a:lnTo>
                      <a:pt x="51097" y="34390"/>
                    </a:lnTo>
                    <a:lnTo>
                      <a:pt x="51879" y="33316"/>
                    </a:lnTo>
                    <a:lnTo>
                      <a:pt x="52954" y="32632"/>
                    </a:lnTo>
                    <a:lnTo>
                      <a:pt x="53051" y="30971"/>
                    </a:lnTo>
                    <a:lnTo>
                      <a:pt x="53540" y="31264"/>
                    </a:lnTo>
                    <a:lnTo>
                      <a:pt x="54224" y="31948"/>
                    </a:lnTo>
                    <a:lnTo>
                      <a:pt x="54810" y="31948"/>
                    </a:lnTo>
                    <a:lnTo>
                      <a:pt x="55103" y="31557"/>
                    </a:lnTo>
                    <a:lnTo>
                      <a:pt x="54810" y="30873"/>
                    </a:lnTo>
                    <a:lnTo>
                      <a:pt x="55103" y="29798"/>
                    </a:lnTo>
                    <a:lnTo>
                      <a:pt x="54908" y="28724"/>
                    </a:lnTo>
                    <a:lnTo>
                      <a:pt x="54614" y="28333"/>
                    </a:lnTo>
                    <a:lnTo>
                      <a:pt x="54614" y="27454"/>
                    </a:lnTo>
                    <a:lnTo>
                      <a:pt x="55103" y="26574"/>
                    </a:lnTo>
                    <a:lnTo>
                      <a:pt x="54908" y="25695"/>
                    </a:lnTo>
                    <a:lnTo>
                      <a:pt x="53637" y="24327"/>
                    </a:lnTo>
                    <a:lnTo>
                      <a:pt x="53442" y="23741"/>
                    </a:lnTo>
                    <a:lnTo>
                      <a:pt x="54712" y="23155"/>
                    </a:lnTo>
                    <a:lnTo>
                      <a:pt x="55298" y="22764"/>
                    </a:lnTo>
                    <a:lnTo>
                      <a:pt x="55494" y="21885"/>
                    </a:lnTo>
                    <a:lnTo>
                      <a:pt x="56178" y="21396"/>
                    </a:lnTo>
                    <a:lnTo>
                      <a:pt x="55982" y="20224"/>
                    </a:lnTo>
                    <a:lnTo>
                      <a:pt x="55494" y="19637"/>
                    </a:lnTo>
                    <a:lnTo>
                      <a:pt x="55396" y="17781"/>
                    </a:lnTo>
                    <a:lnTo>
                      <a:pt x="54712" y="16218"/>
                    </a:lnTo>
                    <a:lnTo>
                      <a:pt x="54028" y="16022"/>
                    </a:lnTo>
                    <a:lnTo>
                      <a:pt x="53540" y="15143"/>
                    </a:lnTo>
                    <a:lnTo>
                      <a:pt x="53149" y="15729"/>
                    </a:lnTo>
                    <a:lnTo>
                      <a:pt x="52758" y="15143"/>
                    </a:lnTo>
                    <a:lnTo>
                      <a:pt x="52758" y="14459"/>
                    </a:lnTo>
                    <a:lnTo>
                      <a:pt x="51977" y="13385"/>
                    </a:lnTo>
                    <a:lnTo>
                      <a:pt x="50022" y="13580"/>
                    </a:lnTo>
                    <a:lnTo>
                      <a:pt x="48850" y="13385"/>
                    </a:lnTo>
                    <a:lnTo>
                      <a:pt x="45821" y="12994"/>
                    </a:lnTo>
                    <a:lnTo>
                      <a:pt x="45528" y="13971"/>
                    </a:lnTo>
                    <a:lnTo>
                      <a:pt x="44454" y="13873"/>
                    </a:lnTo>
                    <a:lnTo>
                      <a:pt x="44160" y="13775"/>
                    </a:lnTo>
                    <a:lnTo>
                      <a:pt x="43477" y="13775"/>
                    </a:lnTo>
                    <a:lnTo>
                      <a:pt x="42988" y="13482"/>
                    </a:lnTo>
                    <a:lnTo>
                      <a:pt x="41913" y="14655"/>
                    </a:lnTo>
                    <a:lnTo>
                      <a:pt x="41718" y="14850"/>
                    </a:lnTo>
                    <a:lnTo>
                      <a:pt x="40741" y="13873"/>
                    </a:lnTo>
                    <a:lnTo>
                      <a:pt x="40252" y="14459"/>
                    </a:lnTo>
                    <a:lnTo>
                      <a:pt x="38591" y="14264"/>
                    </a:lnTo>
                    <a:lnTo>
                      <a:pt x="38982" y="14166"/>
                    </a:lnTo>
                    <a:lnTo>
                      <a:pt x="39080" y="13287"/>
                    </a:lnTo>
                    <a:lnTo>
                      <a:pt x="38494" y="12896"/>
                    </a:lnTo>
                    <a:lnTo>
                      <a:pt x="38103" y="11626"/>
                    </a:lnTo>
                    <a:lnTo>
                      <a:pt x="37126" y="11528"/>
                    </a:lnTo>
                    <a:lnTo>
                      <a:pt x="35367" y="10063"/>
                    </a:lnTo>
                    <a:lnTo>
                      <a:pt x="35660" y="9281"/>
                    </a:lnTo>
                    <a:lnTo>
                      <a:pt x="35660" y="8206"/>
                    </a:lnTo>
                    <a:lnTo>
                      <a:pt x="34586" y="7132"/>
                    </a:lnTo>
                    <a:lnTo>
                      <a:pt x="34390" y="6252"/>
                    </a:lnTo>
                    <a:lnTo>
                      <a:pt x="33413" y="5178"/>
                    </a:lnTo>
                    <a:lnTo>
                      <a:pt x="33022" y="3712"/>
                    </a:lnTo>
                    <a:lnTo>
                      <a:pt x="32632" y="3517"/>
                    </a:lnTo>
                    <a:lnTo>
                      <a:pt x="32143" y="2833"/>
                    </a:lnTo>
                    <a:lnTo>
                      <a:pt x="31655" y="3126"/>
                    </a:lnTo>
                    <a:lnTo>
                      <a:pt x="31752" y="3810"/>
                    </a:lnTo>
                    <a:lnTo>
                      <a:pt x="30189" y="4201"/>
                    </a:lnTo>
                    <a:lnTo>
                      <a:pt x="28431" y="4201"/>
                    </a:lnTo>
                    <a:lnTo>
                      <a:pt x="28431" y="2344"/>
                    </a:lnTo>
                    <a:lnTo>
                      <a:pt x="27063" y="1856"/>
                    </a:lnTo>
                    <a:lnTo>
                      <a:pt x="27063" y="1172"/>
                    </a:lnTo>
                    <a:lnTo>
                      <a:pt x="25890" y="977"/>
                    </a:lnTo>
                    <a:lnTo>
                      <a:pt x="25597" y="0"/>
                    </a:lnTo>
                    <a:close/>
                  </a:path>
                </a:pathLst>
              </a:custGeom>
              <a:solidFill>
                <a:srgbClr val="0078D4"/>
              </a:solidFill>
              <a:ln w="970">
                <a:solidFill>
                  <a:srgbClr val="FFFFFF">
                    <a:lumMod val="95000"/>
                    <a:lumOff val="5000"/>
                  </a:srgbClr>
                </a:solidFill>
                <a:prstDash val="sysDash"/>
                <a:round/>
                <a:headEnd/>
                <a:tailEnd/>
              </a:ln>
            </p:spPr>
          </p:sp>
          <p:sp>
            <p:nvSpPr>
              <p:cNvPr id="576" name="map0-fr-naqBox">
                <a:extLst>
                  <a:ext uri="{FF2B5EF4-FFF2-40B4-BE49-F238E27FC236}">
                    <a16:creationId xmlns:a16="http://schemas.microsoft.com/office/drawing/2014/main" id="{4B751B2E-BC29-4143-8216-59EEE12C9D1E}"/>
                  </a:ext>
                </a:extLst>
              </p:cNvPr>
              <p:cNvSpPr>
                <a:spLocks noChangeArrowheads="1"/>
              </p:cNvSpPr>
              <p:nvPr/>
            </p:nvSpPr>
            <p:spPr bwMode="auto">
              <a:xfrm>
                <a:off x="559310" y="705402"/>
                <a:ext cx="561782" cy="766954"/>
              </a:xfrm>
              <a:custGeom>
                <a:avLst/>
                <a:gdLst/>
                <a:ahLst/>
                <a:cxnLst/>
                <a:rect l="0" t="0" r="0" b="0"/>
                <a:pathLst>
                  <a:path w="56178" h="76695"/>
                </a:pathLst>
              </a:custGeom>
              <a:ln w="1000">
                <a:round/>
                <a:headEnd/>
                <a:tailEnd/>
              </a:ln>
            </p:spPr>
          </p:sp>
          <p:sp>
            <p:nvSpPr>
              <p:cNvPr id="577" name="map0-fr-nor">
                <a:extLst>
                  <a:ext uri="{FF2B5EF4-FFF2-40B4-BE49-F238E27FC236}">
                    <a16:creationId xmlns:a16="http://schemas.microsoft.com/office/drawing/2014/main" id="{5D78655E-F936-AC45-9677-2F07408DF37A}"/>
                  </a:ext>
                </a:extLst>
              </p:cNvPr>
              <p:cNvSpPr>
                <a:spLocks noChangeArrowheads="1"/>
              </p:cNvSpPr>
              <p:nvPr/>
            </p:nvSpPr>
            <p:spPr bwMode="auto">
              <a:xfrm>
                <a:off x="595460" y="181236"/>
                <a:ext cx="430862" cy="331207"/>
              </a:xfrm>
              <a:custGeom>
                <a:avLst/>
                <a:gdLst/>
                <a:ahLst/>
                <a:cxnLst/>
                <a:rect l="0" t="0" r="0" b="0"/>
                <a:pathLst>
                  <a:path w="43086" h="33121">
                    <a:moveTo>
                      <a:pt x="37810" y="0"/>
                    </a:moveTo>
                    <a:lnTo>
                      <a:pt x="37908" y="0"/>
                    </a:lnTo>
                    <a:close/>
                    <a:moveTo>
                      <a:pt x="37908" y="0"/>
                    </a:moveTo>
                    <a:lnTo>
                      <a:pt x="37517" y="586"/>
                    </a:lnTo>
                    <a:lnTo>
                      <a:pt x="34879" y="2540"/>
                    </a:lnTo>
                    <a:lnTo>
                      <a:pt x="30385" y="3614"/>
                    </a:lnTo>
                    <a:lnTo>
                      <a:pt x="27356" y="4689"/>
                    </a:lnTo>
                    <a:lnTo>
                      <a:pt x="24913" y="6057"/>
                    </a:lnTo>
                    <a:lnTo>
                      <a:pt x="23448" y="8206"/>
                    </a:lnTo>
                    <a:lnTo>
                      <a:pt x="23155" y="9867"/>
                    </a:lnTo>
                    <a:lnTo>
                      <a:pt x="24327" y="10844"/>
                    </a:lnTo>
                    <a:lnTo>
                      <a:pt x="25890" y="11235"/>
                    </a:lnTo>
                    <a:lnTo>
                      <a:pt x="24425" y="11431"/>
                    </a:lnTo>
                    <a:lnTo>
                      <a:pt x="22080" y="12798"/>
                    </a:lnTo>
                    <a:lnTo>
                      <a:pt x="19540" y="13775"/>
                    </a:lnTo>
                    <a:lnTo>
                      <a:pt x="17488" y="12701"/>
                    </a:lnTo>
                    <a:lnTo>
                      <a:pt x="12505" y="11919"/>
                    </a:lnTo>
                    <a:lnTo>
                      <a:pt x="11431" y="11333"/>
                    </a:lnTo>
                    <a:lnTo>
                      <a:pt x="9574" y="11821"/>
                    </a:lnTo>
                    <a:lnTo>
                      <a:pt x="9086" y="11919"/>
                    </a:lnTo>
                    <a:lnTo>
                      <a:pt x="8988" y="10551"/>
                    </a:lnTo>
                    <a:lnTo>
                      <a:pt x="7425" y="8597"/>
                    </a:lnTo>
                    <a:lnTo>
                      <a:pt x="7913" y="7425"/>
                    </a:lnTo>
                    <a:lnTo>
                      <a:pt x="8597" y="7425"/>
                    </a:lnTo>
                    <a:lnTo>
                      <a:pt x="8011" y="5862"/>
                    </a:lnTo>
                    <a:lnTo>
                      <a:pt x="5373" y="5666"/>
                    </a:lnTo>
                    <a:lnTo>
                      <a:pt x="4005" y="6643"/>
                    </a:lnTo>
                    <a:lnTo>
                      <a:pt x="2442" y="5666"/>
                    </a:lnTo>
                    <a:lnTo>
                      <a:pt x="195" y="4982"/>
                    </a:lnTo>
                    <a:lnTo>
                      <a:pt x="0" y="5568"/>
                    </a:lnTo>
                    <a:lnTo>
                      <a:pt x="1172" y="6643"/>
                    </a:lnTo>
                    <a:lnTo>
                      <a:pt x="1172" y="7913"/>
                    </a:lnTo>
                    <a:lnTo>
                      <a:pt x="781" y="8500"/>
                    </a:lnTo>
                    <a:lnTo>
                      <a:pt x="1172" y="8988"/>
                    </a:lnTo>
                    <a:lnTo>
                      <a:pt x="1172" y="10063"/>
                    </a:lnTo>
                    <a:lnTo>
                      <a:pt x="1563" y="11040"/>
                    </a:lnTo>
                    <a:lnTo>
                      <a:pt x="2931" y="12603"/>
                    </a:lnTo>
                    <a:lnTo>
                      <a:pt x="3224" y="13971"/>
                    </a:lnTo>
                    <a:lnTo>
                      <a:pt x="3517" y="14459"/>
                    </a:lnTo>
                    <a:lnTo>
                      <a:pt x="3517" y="16609"/>
                    </a:lnTo>
                    <a:lnTo>
                      <a:pt x="4298" y="17977"/>
                    </a:lnTo>
                    <a:lnTo>
                      <a:pt x="4298" y="19735"/>
                    </a:lnTo>
                    <a:lnTo>
                      <a:pt x="3419" y="21298"/>
                    </a:lnTo>
                    <a:lnTo>
                      <a:pt x="4298" y="23448"/>
                    </a:lnTo>
                    <a:lnTo>
                      <a:pt x="5666" y="23741"/>
                    </a:lnTo>
                    <a:lnTo>
                      <a:pt x="5764" y="24327"/>
                    </a:lnTo>
                    <a:lnTo>
                      <a:pt x="5080" y="24620"/>
                    </a:lnTo>
                    <a:lnTo>
                      <a:pt x="4005" y="24620"/>
                    </a:lnTo>
                    <a:lnTo>
                      <a:pt x="4103" y="25402"/>
                    </a:lnTo>
                    <a:lnTo>
                      <a:pt x="4494" y="26574"/>
                    </a:lnTo>
                    <a:lnTo>
                      <a:pt x="5568" y="27454"/>
                    </a:lnTo>
                    <a:lnTo>
                      <a:pt x="6057" y="27551"/>
                    </a:lnTo>
                    <a:lnTo>
                      <a:pt x="6448" y="26965"/>
                    </a:lnTo>
                    <a:lnTo>
                      <a:pt x="7034" y="26867"/>
                    </a:lnTo>
                    <a:lnTo>
                      <a:pt x="7718" y="26086"/>
                    </a:lnTo>
                    <a:lnTo>
                      <a:pt x="8304" y="26574"/>
                    </a:lnTo>
                    <a:lnTo>
                      <a:pt x="8988" y="26574"/>
                    </a:lnTo>
                    <a:lnTo>
                      <a:pt x="9477" y="26770"/>
                    </a:lnTo>
                    <a:lnTo>
                      <a:pt x="9477" y="26867"/>
                    </a:lnTo>
                    <a:lnTo>
                      <a:pt x="10551" y="26965"/>
                    </a:lnTo>
                    <a:lnTo>
                      <a:pt x="11137" y="26574"/>
                    </a:lnTo>
                    <a:lnTo>
                      <a:pt x="12017" y="26965"/>
                    </a:lnTo>
                    <a:lnTo>
                      <a:pt x="12408" y="27649"/>
                    </a:lnTo>
                    <a:lnTo>
                      <a:pt x="13091" y="28137"/>
                    </a:lnTo>
                    <a:lnTo>
                      <a:pt x="13971" y="27551"/>
                    </a:lnTo>
                    <a:lnTo>
                      <a:pt x="14655" y="27942"/>
                    </a:lnTo>
                    <a:lnTo>
                      <a:pt x="16218" y="26965"/>
                    </a:lnTo>
                    <a:lnTo>
                      <a:pt x="17879" y="27160"/>
                    </a:lnTo>
                    <a:lnTo>
                      <a:pt x="18758" y="26867"/>
                    </a:lnTo>
                    <a:lnTo>
                      <a:pt x="19051" y="26281"/>
                    </a:lnTo>
                    <a:lnTo>
                      <a:pt x="19637" y="26183"/>
                    </a:lnTo>
                    <a:lnTo>
                      <a:pt x="20126" y="26672"/>
                    </a:lnTo>
                    <a:lnTo>
                      <a:pt x="20321" y="28040"/>
                    </a:lnTo>
                    <a:lnTo>
                      <a:pt x="21201" y="28235"/>
                    </a:lnTo>
                    <a:lnTo>
                      <a:pt x="21494" y="29408"/>
                    </a:lnTo>
                    <a:lnTo>
                      <a:pt x="22471" y="29408"/>
                    </a:lnTo>
                    <a:lnTo>
                      <a:pt x="24132" y="27942"/>
                    </a:lnTo>
                    <a:lnTo>
                      <a:pt x="25695" y="27844"/>
                    </a:lnTo>
                    <a:lnTo>
                      <a:pt x="26183" y="28528"/>
                    </a:lnTo>
                    <a:lnTo>
                      <a:pt x="26477" y="30678"/>
                    </a:lnTo>
                    <a:lnTo>
                      <a:pt x="27551" y="31068"/>
                    </a:lnTo>
                    <a:lnTo>
                      <a:pt x="28137" y="31948"/>
                    </a:lnTo>
                    <a:lnTo>
                      <a:pt x="29408" y="31948"/>
                    </a:lnTo>
                    <a:lnTo>
                      <a:pt x="29408" y="32339"/>
                    </a:lnTo>
                    <a:lnTo>
                      <a:pt x="29505" y="31752"/>
                    </a:lnTo>
                    <a:lnTo>
                      <a:pt x="29798" y="31752"/>
                    </a:lnTo>
                    <a:lnTo>
                      <a:pt x="30580" y="33022"/>
                    </a:lnTo>
                    <a:lnTo>
                      <a:pt x="31264" y="33120"/>
                    </a:lnTo>
                    <a:lnTo>
                      <a:pt x="31264" y="31752"/>
                    </a:lnTo>
                    <a:lnTo>
                      <a:pt x="30873" y="31166"/>
                    </a:lnTo>
                    <a:lnTo>
                      <a:pt x="30678" y="30678"/>
                    </a:lnTo>
                    <a:lnTo>
                      <a:pt x="31655" y="30189"/>
                    </a:lnTo>
                    <a:lnTo>
                      <a:pt x="32534" y="29994"/>
                    </a:lnTo>
                    <a:lnTo>
                      <a:pt x="33120" y="29212"/>
                    </a:lnTo>
                    <a:lnTo>
                      <a:pt x="33022" y="26965"/>
                    </a:lnTo>
                    <a:lnTo>
                      <a:pt x="31752" y="25890"/>
                    </a:lnTo>
                    <a:lnTo>
                      <a:pt x="31655" y="24913"/>
                    </a:lnTo>
                    <a:lnTo>
                      <a:pt x="31459" y="24718"/>
                    </a:lnTo>
                    <a:lnTo>
                      <a:pt x="32339" y="23936"/>
                    </a:lnTo>
                    <a:lnTo>
                      <a:pt x="33218" y="23936"/>
                    </a:lnTo>
                    <a:lnTo>
                      <a:pt x="35367" y="22862"/>
                    </a:lnTo>
                    <a:lnTo>
                      <a:pt x="36051" y="23057"/>
                    </a:lnTo>
                    <a:lnTo>
                      <a:pt x="37614" y="23057"/>
                    </a:lnTo>
                    <a:lnTo>
                      <a:pt x="37908" y="22666"/>
                    </a:lnTo>
                    <a:lnTo>
                      <a:pt x="37908" y="21787"/>
                    </a:lnTo>
                    <a:lnTo>
                      <a:pt x="39178" y="21201"/>
                    </a:lnTo>
                    <a:lnTo>
                      <a:pt x="39178" y="20224"/>
                    </a:lnTo>
                    <a:lnTo>
                      <a:pt x="39471" y="19931"/>
                    </a:lnTo>
                    <a:lnTo>
                      <a:pt x="39373" y="19735"/>
                    </a:lnTo>
                    <a:lnTo>
                      <a:pt x="39764" y="19344"/>
                    </a:lnTo>
                    <a:lnTo>
                      <a:pt x="39178" y="19247"/>
                    </a:lnTo>
                    <a:lnTo>
                      <a:pt x="39178" y="18758"/>
                    </a:lnTo>
                    <a:lnTo>
                      <a:pt x="38885" y="18270"/>
                    </a:lnTo>
                    <a:lnTo>
                      <a:pt x="39178" y="17977"/>
                    </a:lnTo>
                    <a:lnTo>
                      <a:pt x="40839" y="17488"/>
                    </a:lnTo>
                    <a:lnTo>
                      <a:pt x="41229" y="16804"/>
                    </a:lnTo>
                    <a:lnTo>
                      <a:pt x="41620" y="15436"/>
                    </a:lnTo>
                    <a:lnTo>
                      <a:pt x="42011" y="14948"/>
                    </a:lnTo>
                    <a:lnTo>
                      <a:pt x="42206" y="14166"/>
                    </a:lnTo>
                    <a:lnTo>
                      <a:pt x="42695" y="14557"/>
                    </a:lnTo>
                    <a:lnTo>
                      <a:pt x="43086" y="14362"/>
                    </a:lnTo>
                    <a:lnTo>
                      <a:pt x="42793" y="13971"/>
                    </a:lnTo>
                    <a:lnTo>
                      <a:pt x="42597" y="12505"/>
                    </a:lnTo>
                    <a:lnTo>
                      <a:pt x="42109" y="12017"/>
                    </a:lnTo>
                    <a:lnTo>
                      <a:pt x="42206" y="11528"/>
                    </a:lnTo>
                    <a:lnTo>
                      <a:pt x="42695" y="10747"/>
                    </a:lnTo>
                    <a:lnTo>
                      <a:pt x="42890" y="10258"/>
                    </a:lnTo>
                    <a:lnTo>
                      <a:pt x="42304" y="10258"/>
                    </a:lnTo>
                    <a:lnTo>
                      <a:pt x="42304" y="9281"/>
                    </a:lnTo>
                    <a:lnTo>
                      <a:pt x="41913" y="8695"/>
                    </a:lnTo>
                    <a:lnTo>
                      <a:pt x="42206" y="7522"/>
                    </a:lnTo>
                    <a:lnTo>
                      <a:pt x="42402" y="6839"/>
                    </a:lnTo>
                    <a:lnTo>
                      <a:pt x="41913" y="6839"/>
                    </a:lnTo>
                    <a:lnTo>
                      <a:pt x="42206" y="6252"/>
                    </a:lnTo>
                    <a:lnTo>
                      <a:pt x="42793" y="5568"/>
                    </a:lnTo>
                    <a:lnTo>
                      <a:pt x="42206" y="4494"/>
                    </a:lnTo>
                    <a:lnTo>
                      <a:pt x="42011" y="3419"/>
                    </a:lnTo>
                    <a:lnTo>
                      <a:pt x="39373" y="781"/>
                    </a:lnTo>
                    <a:lnTo>
                      <a:pt x="39080" y="195"/>
                    </a:lnTo>
                    <a:lnTo>
                      <a:pt x="38396" y="293"/>
                    </a:lnTo>
                    <a:close/>
                    <a:moveTo>
                      <a:pt x="25793" y="11235"/>
                    </a:moveTo>
                    <a:lnTo>
                      <a:pt x="25793" y="11235"/>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578" name="map0-fr-norBox">
                <a:extLst>
                  <a:ext uri="{FF2B5EF4-FFF2-40B4-BE49-F238E27FC236}">
                    <a16:creationId xmlns:a16="http://schemas.microsoft.com/office/drawing/2014/main" id="{D2B31023-6B4C-5F4F-99BE-2B03868315F9}"/>
                  </a:ext>
                </a:extLst>
              </p:cNvPr>
              <p:cNvSpPr>
                <a:spLocks noChangeArrowheads="1"/>
              </p:cNvSpPr>
              <p:nvPr/>
            </p:nvSpPr>
            <p:spPr bwMode="auto">
              <a:xfrm>
                <a:off x="595460" y="199310"/>
                <a:ext cx="430862" cy="331207"/>
              </a:xfrm>
              <a:custGeom>
                <a:avLst/>
                <a:gdLst/>
                <a:ahLst/>
                <a:cxnLst/>
                <a:rect l="0" t="0" r="0" b="0"/>
                <a:pathLst>
                  <a:path w="43086" h="33121"/>
                </a:pathLst>
              </a:custGeom>
              <a:ln w="1000">
                <a:round/>
                <a:headEnd/>
                <a:tailEnd/>
              </a:ln>
            </p:spPr>
          </p:sp>
          <p:sp>
            <p:nvSpPr>
              <p:cNvPr id="579" name="map0-fr-occ">
                <a:extLst>
                  <a:ext uri="{FF2B5EF4-FFF2-40B4-BE49-F238E27FC236}">
                    <a16:creationId xmlns:a16="http://schemas.microsoft.com/office/drawing/2014/main" id="{5CC938C1-5311-5A41-888C-CCE9914BD2F6}"/>
                  </a:ext>
                </a:extLst>
              </p:cNvPr>
              <p:cNvSpPr>
                <a:spLocks noChangeArrowheads="1"/>
              </p:cNvSpPr>
              <p:nvPr/>
            </p:nvSpPr>
            <p:spPr bwMode="auto">
              <a:xfrm>
                <a:off x="742989" y="1061524"/>
                <a:ext cx="662414" cy="480690"/>
              </a:xfrm>
              <a:custGeom>
                <a:avLst/>
                <a:gdLst/>
                <a:ahLst/>
                <a:cxnLst/>
                <a:rect l="0" t="0" r="0" b="0"/>
                <a:pathLst>
                  <a:path w="66241" h="48069">
                    <a:moveTo>
                      <a:pt x="24816" y="0"/>
                    </a:moveTo>
                    <a:lnTo>
                      <a:pt x="24816" y="0"/>
                    </a:lnTo>
                    <a:close/>
                    <a:moveTo>
                      <a:pt x="24816" y="0"/>
                    </a:moveTo>
                    <a:lnTo>
                      <a:pt x="23545" y="586"/>
                    </a:lnTo>
                    <a:lnTo>
                      <a:pt x="23350" y="586"/>
                    </a:lnTo>
                    <a:lnTo>
                      <a:pt x="22959" y="1074"/>
                    </a:lnTo>
                    <a:lnTo>
                      <a:pt x="22959" y="1660"/>
                    </a:lnTo>
                    <a:lnTo>
                      <a:pt x="23545" y="2344"/>
                    </a:lnTo>
                    <a:lnTo>
                      <a:pt x="22959" y="3224"/>
                    </a:lnTo>
                    <a:lnTo>
                      <a:pt x="22471" y="3614"/>
                    </a:lnTo>
                    <a:lnTo>
                      <a:pt x="22471" y="4103"/>
                    </a:lnTo>
                    <a:lnTo>
                      <a:pt x="21396" y="4298"/>
                    </a:lnTo>
                    <a:lnTo>
                      <a:pt x="21494" y="4982"/>
                    </a:lnTo>
                    <a:lnTo>
                      <a:pt x="21787" y="5080"/>
                    </a:lnTo>
                    <a:lnTo>
                      <a:pt x="21005" y="6252"/>
                    </a:lnTo>
                    <a:lnTo>
                      <a:pt x="19637" y="6350"/>
                    </a:lnTo>
                    <a:lnTo>
                      <a:pt x="19637" y="7327"/>
                    </a:lnTo>
                    <a:lnTo>
                      <a:pt x="19051" y="7816"/>
                    </a:lnTo>
                    <a:lnTo>
                      <a:pt x="18758" y="8597"/>
                    </a:lnTo>
                    <a:lnTo>
                      <a:pt x="17586" y="8695"/>
                    </a:lnTo>
                    <a:lnTo>
                      <a:pt x="18074" y="10454"/>
                    </a:lnTo>
                    <a:lnTo>
                      <a:pt x="18563" y="11626"/>
                    </a:lnTo>
                    <a:lnTo>
                      <a:pt x="18660" y="11821"/>
                    </a:lnTo>
                    <a:lnTo>
                      <a:pt x="17293" y="12017"/>
                    </a:lnTo>
                    <a:lnTo>
                      <a:pt x="16413" y="11528"/>
                    </a:lnTo>
                    <a:lnTo>
                      <a:pt x="16022" y="12896"/>
                    </a:lnTo>
                    <a:lnTo>
                      <a:pt x="16706" y="13580"/>
                    </a:lnTo>
                    <a:lnTo>
                      <a:pt x="16316" y="14752"/>
                    </a:lnTo>
                    <a:lnTo>
                      <a:pt x="16022" y="15143"/>
                    </a:lnTo>
                    <a:lnTo>
                      <a:pt x="16218" y="15925"/>
                    </a:lnTo>
                    <a:lnTo>
                      <a:pt x="15143" y="16120"/>
                    </a:lnTo>
                    <a:lnTo>
                      <a:pt x="14264" y="16413"/>
                    </a:lnTo>
                    <a:lnTo>
                      <a:pt x="14459" y="17195"/>
                    </a:lnTo>
                    <a:lnTo>
                      <a:pt x="13971" y="17390"/>
                    </a:lnTo>
                    <a:lnTo>
                      <a:pt x="13873" y="17390"/>
                    </a:lnTo>
                    <a:lnTo>
                      <a:pt x="13482" y="17683"/>
                    </a:lnTo>
                    <a:lnTo>
                      <a:pt x="12603" y="16804"/>
                    </a:lnTo>
                    <a:lnTo>
                      <a:pt x="10844" y="17000"/>
                    </a:lnTo>
                    <a:lnTo>
                      <a:pt x="10356" y="17781"/>
                    </a:lnTo>
                    <a:lnTo>
                      <a:pt x="9281" y="17977"/>
                    </a:lnTo>
                    <a:lnTo>
                      <a:pt x="8304" y="18172"/>
                    </a:lnTo>
                    <a:lnTo>
                      <a:pt x="7816" y="17488"/>
                    </a:lnTo>
                    <a:lnTo>
                      <a:pt x="6839" y="18465"/>
                    </a:lnTo>
                    <a:lnTo>
                      <a:pt x="6155" y="17879"/>
                    </a:lnTo>
                    <a:lnTo>
                      <a:pt x="5666" y="18758"/>
                    </a:lnTo>
                    <a:lnTo>
                      <a:pt x="5764" y="19540"/>
                    </a:lnTo>
                    <a:lnTo>
                      <a:pt x="5080" y="19735"/>
                    </a:lnTo>
                    <a:lnTo>
                      <a:pt x="4787" y="19344"/>
                    </a:lnTo>
                    <a:lnTo>
                      <a:pt x="4494" y="18367"/>
                    </a:lnTo>
                    <a:lnTo>
                      <a:pt x="3712" y="19149"/>
                    </a:lnTo>
                    <a:lnTo>
                      <a:pt x="3028" y="18856"/>
                    </a:lnTo>
                    <a:lnTo>
                      <a:pt x="2442" y="19051"/>
                    </a:lnTo>
                    <a:lnTo>
                      <a:pt x="1856" y="19735"/>
                    </a:lnTo>
                    <a:lnTo>
                      <a:pt x="2540" y="20908"/>
                    </a:lnTo>
                    <a:lnTo>
                      <a:pt x="2051" y="21396"/>
                    </a:lnTo>
                    <a:lnTo>
                      <a:pt x="2247" y="22471"/>
                    </a:lnTo>
                    <a:lnTo>
                      <a:pt x="1660" y="23252"/>
                    </a:lnTo>
                    <a:lnTo>
                      <a:pt x="1172" y="24327"/>
                    </a:lnTo>
                    <a:lnTo>
                      <a:pt x="1660" y="25206"/>
                    </a:lnTo>
                    <a:lnTo>
                      <a:pt x="3321" y="25304"/>
                    </a:lnTo>
                    <a:lnTo>
                      <a:pt x="4396" y="27063"/>
                    </a:lnTo>
                    <a:lnTo>
                      <a:pt x="3712" y="27649"/>
                    </a:lnTo>
                    <a:lnTo>
                      <a:pt x="4885" y="29408"/>
                    </a:lnTo>
                    <a:lnTo>
                      <a:pt x="4298" y="30189"/>
                    </a:lnTo>
                    <a:lnTo>
                      <a:pt x="3321" y="32339"/>
                    </a:lnTo>
                    <a:lnTo>
                      <a:pt x="1660" y="33706"/>
                    </a:lnTo>
                    <a:lnTo>
                      <a:pt x="2149" y="34586"/>
                    </a:lnTo>
                    <a:lnTo>
                      <a:pt x="1758" y="34879"/>
                    </a:lnTo>
                    <a:lnTo>
                      <a:pt x="879" y="34683"/>
                    </a:lnTo>
                    <a:lnTo>
                      <a:pt x="586" y="36637"/>
                    </a:lnTo>
                    <a:lnTo>
                      <a:pt x="195" y="37028"/>
                    </a:lnTo>
                    <a:lnTo>
                      <a:pt x="0" y="38201"/>
                    </a:lnTo>
                    <a:lnTo>
                      <a:pt x="195" y="38201"/>
                    </a:lnTo>
                    <a:lnTo>
                      <a:pt x="1270" y="38787"/>
                    </a:lnTo>
                    <a:lnTo>
                      <a:pt x="2442" y="39666"/>
                    </a:lnTo>
                    <a:lnTo>
                      <a:pt x="2540" y="40350"/>
                    </a:lnTo>
                    <a:lnTo>
                      <a:pt x="3517" y="41132"/>
                    </a:lnTo>
                    <a:lnTo>
                      <a:pt x="4298" y="41132"/>
                    </a:lnTo>
                    <a:lnTo>
                      <a:pt x="6252" y="40350"/>
                    </a:lnTo>
                    <a:lnTo>
                      <a:pt x="7132" y="41229"/>
                    </a:lnTo>
                    <a:lnTo>
                      <a:pt x="8304" y="41620"/>
                    </a:lnTo>
                    <a:lnTo>
                      <a:pt x="8695" y="40839"/>
                    </a:lnTo>
                    <a:lnTo>
                      <a:pt x="9183" y="41132"/>
                    </a:lnTo>
                    <a:lnTo>
                      <a:pt x="12798" y="41327"/>
                    </a:lnTo>
                    <a:lnTo>
                      <a:pt x="12896" y="38396"/>
                    </a:lnTo>
                    <a:lnTo>
                      <a:pt x="13775" y="38494"/>
                    </a:lnTo>
                    <a:lnTo>
                      <a:pt x="15045" y="39275"/>
                    </a:lnTo>
                    <a:lnTo>
                      <a:pt x="15339" y="39471"/>
                    </a:lnTo>
                    <a:lnTo>
                      <a:pt x="17195" y="39764"/>
                    </a:lnTo>
                    <a:lnTo>
                      <a:pt x="17977" y="39764"/>
                    </a:lnTo>
                    <a:lnTo>
                      <a:pt x="19051" y="41132"/>
                    </a:lnTo>
                    <a:lnTo>
                      <a:pt x="21591" y="40936"/>
                    </a:lnTo>
                    <a:lnTo>
                      <a:pt x="22666" y="42597"/>
                    </a:lnTo>
                    <a:lnTo>
                      <a:pt x="23545" y="42206"/>
                    </a:lnTo>
                    <a:lnTo>
                      <a:pt x="26183" y="42597"/>
                    </a:lnTo>
                    <a:lnTo>
                      <a:pt x="26477" y="44356"/>
                    </a:lnTo>
                    <a:lnTo>
                      <a:pt x="27356" y="45137"/>
                    </a:lnTo>
                    <a:lnTo>
                      <a:pt x="29212" y="45724"/>
                    </a:lnTo>
                    <a:lnTo>
                      <a:pt x="29212" y="46798"/>
                    </a:lnTo>
                    <a:lnTo>
                      <a:pt x="30189" y="47580"/>
                    </a:lnTo>
                    <a:lnTo>
                      <a:pt x="30873" y="47482"/>
                    </a:lnTo>
                    <a:lnTo>
                      <a:pt x="31948" y="46212"/>
                    </a:lnTo>
                    <a:lnTo>
                      <a:pt x="33218" y="46017"/>
                    </a:lnTo>
                    <a:lnTo>
                      <a:pt x="35172" y="46603"/>
                    </a:lnTo>
                    <a:lnTo>
                      <a:pt x="36931" y="48068"/>
                    </a:lnTo>
                    <a:lnTo>
                      <a:pt x="37321" y="47482"/>
                    </a:lnTo>
                    <a:lnTo>
                      <a:pt x="37810" y="47482"/>
                    </a:lnTo>
                    <a:lnTo>
                      <a:pt x="38201" y="47775"/>
                    </a:lnTo>
                    <a:lnTo>
                      <a:pt x="38591" y="47580"/>
                    </a:lnTo>
                    <a:lnTo>
                      <a:pt x="38591" y="46798"/>
                    </a:lnTo>
                    <a:lnTo>
                      <a:pt x="40350" y="46310"/>
                    </a:lnTo>
                    <a:lnTo>
                      <a:pt x="40936" y="45528"/>
                    </a:lnTo>
                    <a:lnTo>
                      <a:pt x="41913" y="45235"/>
                    </a:lnTo>
                    <a:lnTo>
                      <a:pt x="43183" y="45235"/>
                    </a:lnTo>
                    <a:lnTo>
                      <a:pt x="43965" y="46114"/>
                    </a:lnTo>
                    <a:lnTo>
                      <a:pt x="44942" y="46212"/>
                    </a:lnTo>
                    <a:lnTo>
                      <a:pt x="44942" y="45137"/>
                    </a:lnTo>
                    <a:lnTo>
                      <a:pt x="44454" y="44551"/>
                    </a:lnTo>
                    <a:lnTo>
                      <a:pt x="43574" y="44160"/>
                    </a:lnTo>
                    <a:lnTo>
                      <a:pt x="43477" y="38885"/>
                    </a:lnTo>
                    <a:lnTo>
                      <a:pt x="43379" y="37224"/>
                    </a:lnTo>
                    <a:lnTo>
                      <a:pt x="43477" y="35172"/>
                    </a:lnTo>
                    <a:lnTo>
                      <a:pt x="42793" y="35270"/>
                    </a:lnTo>
                    <a:lnTo>
                      <a:pt x="42206" y="34390"/>
                    </a:lnTo>
                    <a:lnTo>
                      <a:pt x="42597" y="33609"/>
                    </a:lnTo>
                    <a:lnTo>
                      <a:pt x="43672" y="34488"/>
                    </a:lnTo>
                    <a:lnTo>
                      <a:pt x="44551" y="33804"/>
                    </a:lnTo>
                    <a:lnTo>
                      <a:pt x="45137" y="33218"/>
                    </a:lnTo>
                    <a:lnTo>
                      <a:pt x="45235" y="32632"/>
                    </a:lnTo>
                    <a:lnTo>
                      <a:pt x="45235" y="32241"/>
                    </a:lnTo>
                    <a:lnTo>
                      <a:pt x="47385" y="31655"/>
                    </a:lnTo>
                    <a:lnTo>
                      <a:pt x="47678" y="31068"/>
                    </a:lnTo>
                    <a:lnTo>
                      <a:pt x="49339" y="30971"/>
                    </a:lnTo>
                    <a:lnTo>
                      <a:pt x="49925" y="30385"/>
                    </a:lnTo>
                    <a:lnTo>
                      <a:pt x="53149" y="27747"/>
                    </a:lnTo>
                    <a:lnTo>
                      <a:pt x="55201" y="26281"/>
                    </a:lnTo>
                    <a:lnTo>
                      <a:pt x="55982" y="26379"/>
                    </a:lnTo>
                    <a:lnTo>
                      <a:pt x="56959" y="26477"/>
                    </a:lnTo>
                    <a:lnTo>
                      <a:pt x="56959" y="27649"/>
                    </a:lnTo>
                    <a:lnTo>
                      <a:pt x="58327" y="27551"/>
                    </a:lnTo>
                    <a:lnTo>
                      <a:pt x="59011" y="27649"/>
                    </a:lnTo>
                    <a:lnTo>
                      <a:pt x="59597" y="26379"/>
                    </a:lnTo>
                    <a:lnTo>
                      <a:pt x="61551" y="25206"/>
                    </a:lnTo>
                    <a:lnTo>
                      <a:pt x="61063" y="24522"/>
                    </a:lnTo>
                    <a:lnTo>
                      <a:pt x="61649" y="23252"/>
                    </a:lnTo>
                    <a:lnTo>
                      <a:pt x="63408" y="23448"/>
                    </a:lnTo>
                    <a:lnTo>
                      <a:pt x="63896" y="20224"/>
                    </a:lnTo>
                    <a:lnTo>
                      <a:pt x="66241" y="18856"/>
                    </a:lnTo>
                    <a:lnTo>
                      <a:pt x="66241" y="18074"/>
                    </a:lnTo>
                    <a:lnTo>
                      <a:pt x="64482" y="16316"/>
                    </a:lnTo>
                    <a:lnTo>
                      <a:pt x="64482" y="14948"/>
                    </a:lnTo>
                    <a:lnTo>
                      <a:pt x="63408" y="13287"/>
                    </a:lnTo>
                    <a:lnTo>
                      <a:pt x="61258" y="12017"/>
                    </a:lnTo>
                    <a:lnTo>
                      <a:pt x="61063" y="12994"/>
                    </a:lnTo>
                    <a:lnTo>
                      <a:pt x="60281" y="13091"/>
                    </a:lnTo>
                    <a:lnTo>
                      <a:pt x="59988" y="12114"/>
                    </a:lnTo>
                    <a:lnTo>
                      <a:pt x="59109" y="12310"/>
                    </a:lnTo>
                    <a:lnTo>
                      <a:pt x="59011" y="13482"/>
                    </a:lnTo>
                    <a:lnTo>
                      <a:pt x="58327" y="13287"/>
                    </a:lnTo>
                    <a:lnTo>
                      <a:pt x="56862" y="12310"/>
                    </a:lnTo>
                    <a:lnTo>
                      <a:pt x="56178" y="12701"/>
                    </a:lnTo>
                    <a:lnTo>
                      <a:pt x="56178" y="10942"/>
                    </a:lnTo>
                    <a:lnTo>
                      <a:pt x="54908" y="10160"/>
                    </a:lnTo>
                    <a:lnTo>
                      <a:pt x="55103" y="8890"/>
                    </a:lnTo>
                    <a:lnTo>
                      <a:pt x="54126" y="7816"/>
                    </a:lnTo>
                    <a:lnTo>
                      <a:pt x="53637" y="5568"/>
                    </a:lnTo>
                    <a:lnTo>
                      <a:pt x="52172" y="3614"/>
                    </a:lnTo>
                    <a:lnTo>
                      <a:pt x="51000" y="3908"/>
                    </a:lnTo>
                    <a:lnTo>
                      <a:pt x="50804" y="3028"/>
                    </a:lnTo>
                    <a:lnTo>
                      <a:pt x="50218" y="3028"/>
                    </a:lnTo>
                    <a:lnTo>
                      <a:pt x="50022" y="3810"/>
                    </a:lnTo>
                    <a:lnTo>
                      <a:pt x="48459" y="4298"/>
                    </a:lnTo>
                    <a:lnTo>
                      <a:pt x="47385" y="1563"/>
                    </a:lnTo>
                    <a:lnTo>
                      <a:pt x="45724" y="2149"/>
                    </a:lnTo>
                    <a:lnTo>
                      <a:pt x="45235" y="3224"/>
                    </a:lnTo>
                    <a:lnTo>
                      <a:pt x="44160" y="2442"/>
                    </a:lnTo>
                    <a:lnTo>
                      <a:pt x="43281" y="5178"/>
                    </a:lnTo>
                    <a:lnTo>
                      <a:pt x="42500" y="7132"/>
                    </a:lnTo>
                    <a:lnTo>
                      <a:pt x="41913" y="6448"/>
                    </a:lnTo>
                    <a:lnTo>
                      <a:pt x="41718" y="4787"/>
                    </a:lnTo>
                    <a:lnTo>
                      <a:pt x="41132" y="4787"/>
                    </a:lnTo>
                    <a:lnTo>
                      <a:pt x="40936" y="3028"/>
                    </a:lnTo>
                    <a:lnTo>
                      <a:pt x="39666" y="3224"/>
                    </a:lnTo>
                    <a:lnTo>
                      <a:pt x="39568" y="2149"/>
                    </a:lnTo>
                    <a:lnTo>
                      <a:pt x="39373" y="1856"/>
                    </a:lnTo>
                    <a:lnTo>
                      <a:pt x="37712" y="3321"/>
                    </a:lnTo>
                    <a:lnTo>
                      <a:pt x="37712" y="4787"/>
                    </a:lnTo>
                    <a:lnTo>
                      <a:pt x="37224" y="4787"/>
                    </a:lnTo>
                    <a:lnTo>
                      <a:pt x="37028" y="6155"/>
                    </a:lnTo>
                    <a:lnTo>
                      <a:pt x="36637" y="6350"/>
                    </a:lnTo>
                    <a:lnTo>
                      <a:pt x="36344" y="7034"/>
                    </a:lnTo>
                    <a:lnTo>
                      <a:pt x="34488" y="7034"/>
                    </a:lnTo>
                    <a:lnTo>
                      <a:pt x="34195" y="6839"/>
                    </a:lnTo>
                    <a:lnTo>
                      <a:pt x="33413" y="6839"/>
                    </a:lnTo>
                    <a:lnTo>
                      <a:pt x="32925" y="7620"/>
                    </a:lnTo>
                    <a:lnTo>
                      <a:pt x="32241" y="7522"/>
                    </a:lnTo>
                    <a:lnTo>
                      <a:pt x="32534" y="6545"/>
                    </a:lnTo>
                    <a:lnTo>
                      <a:pt x="31850" y="6252"/>
                    </a:lnTo>
                    <a:lnTo>
                      <a:pt x="32534" y="4396"/>
                    </a:lnTo>
                    <a:lnTo>
                      <a:pt x="31557" y="3614"/>
                    </a:lnTo>
                    <a:lnTo>
                      <a:pt x="31264" y="1465"/>
                    </a:lnTo>
                    <a:lnTo>
                      <a:pt x="30189" y="1172"/>
                    </a:lnTo>
                    <a:lnTo>
                      <a:pt x="29603" y="1856"/>
                    </a:lnTo>
                    <a:lnTo>
                      <a:pt x="29212" y="1270"/>
                    </a:lnTo>
                    <a:lnTo>
                      <a:pt x="28235" y="2344"/>
                    </a:lnTo>
                    <a:lnTo>
                      <a:pt x="27551" y="2344"/>
                    </a:lnTo>
                    <a:lnTo>
                      <a:pt x="26281" y="683"/>
                    </a:lnTo>
                    <a:close/>
                    <a:moveTo>
                      <a:pt x="39373" y="1856"/>
                    </a:moveTo>
                    <a:lnTo>
                      <a:pt x="39373" y="1856"/>
                    </a:lnTo>
                    <a:close/>
                    <a:moveTo>
                      <a:pt x="12603" y="16804"/>
                    </a:moveTo>
                    <a:lnTo>
                      <a:pt x="12603" y="16804"/>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580" name="map0-fr-occBox">
                <a:extLst>
                  <a:ext uri="{FF2B5EF4-FFF2-40B4-BE49-F238E27FC236}">
                    <a16:creationId xmlns:a16="http://schemas.microsoft.com/office/drawing/2014/main" id="{0D52705B-0CEF-B647-8AFE-D515493B76FB}"/>
                  </a:ext>
                </a:extLst>
              </p:cNvPr>
              <p:cNvSpPr>
                <a:spLocks noChangeArrowheads="1"/>
              </p:cNvSpPr>
              <p:nvPr/>
            </p:nvSpPr>
            <p:spPr bwMode="auto">
              <a:xfrm>
                <a:off x="742989" y="1079598"/>
                <a:ext cx="661437" cy="480690"/>
              </a:xfrm>
              <a:custGeom>
                <a:avLst/>
                <a:gdLst/>
                <a:ahLst/>
                <a:cxnLst/>
                <a:rect l="0" t="0" r="0" b="0"/>
                <a:pathLst>
                  <a:path w="66144" h="48069"/>
                </a:pathLst>
              </a:custGeom>
              <a:ln w="1000">
                <a:round/>
                <a:headEnd/>
                <a:tailEnd/>
              </a:ln>
            </p:spPr>
          </p:sp>
          <p:sp>
            <p:nvSpPr>
              <p:cNvPr id="581" name="map0-fr-pac">
                <a:extLst>
                  <a:ext uri="{FF2B5EF4-FFF2-40B4-BE49-F238E27FC236}">
                    <a16:creationId xmlns:a16="http://schemas.microsoft.com/office/drawing/2014/main" id="{19481877-EE6F-0840-B7D3-B7D1F520B49E}"/>
                  </a:ext>
                </a:extLst>
              </p:cNvPr>
              <p:cNvSpPr>
                <a:spLocks noChangeArrowheads="1"/>
              </p:cNvSpPr>
              <p:nvPr/>
            </p:nvSpPr>
            <p:spPr bwMode="auto">
              <a:xfrm>
                <a:off x="1329449" y="1037825"/>
                <a:ext cx="429885" cy="370287"/>
              </a:xfrm>
              <a:custGeom>
                <a:avLst/>
                <a:gdLst/>
                <a:ahLst/>
                <a:cxnLst/>
                <a:rect l="0" t="0" r="0" b="0"/>
                <a:pathLst>
                  <a:path w="42989" h="37029">
                    <a:moveTo>
                      <a:pt x="27258" y="0"/>
                    </a:moveTo>
                    <a:lnTo>
                      <a:pt x="26672" y="293"/>
                    </a:lnTo>
                    <a:lnTo>
                      <a:pt x="26574" y="1172"/>
                    </a:lnTo>
                    <a:lnTo>
                      <a:pt x="25499" y="1270"/>
                    </a:lnTo>
                    <a:lnTo>
                      <a:pt x="25304" y="488"/>
                    </a:lnTo>
                    <a:lnTo>
                      <a:pt x="25011" y="97"/>
                    </a:lnTo>
                    <a:lnTo>
                      <a:pt x="23936" y="195"/>
                    </a:lnTo>
                    <a:lnTo>
                      <a:pt x="23448" y="586"/>
                    </a:lnTo>
                    <a:lnTo>
                      <a:pt x="23252" y="1856"/>
                    </a:lnTo>
                    <a:lnTo>
                      <a:pt x="23350" y="2149"/>
                    </a:lnTo>
                    <a:lnTo>
                      <a:pt x="24620" y="2247"/>
                    </a:lnTo>
                    <a:lnTo>
                      <a:pt x="24913" y="3028"/>
                    </a:lnTo>
                    <a:lnTo>
                      <a:pt x="25402" y="3321"/>
                    </a:lnTo>
                    <a:lnTo>
                      <a:pt x="25402" y="4591"/>
                    </a:lnTo>
                    <a:lnTo>
                      <a:pt x="24229" y="4494"/>
                    </a:lnTo>
                    <a:lnTo>
                      <a:pt x="23741" y="5080"/>
                    </a:lnTo>
                    <a:lnTo>
                      <a:pt x="22373" y="4885"/>
                    </a:lnTo>
                    <a:lnTo>
                      <a:pt x="21591" y="5471"/>
                    </a:lnTo>
                    <a:lnTo>
                      <a:pt x="21103" y="5275"/>
                    </a:lnTo>
                    <a:lnTo>
                      <a:pt x="20321" y="5862"/>
                    </a:lnTo>
                    <a:lnTo>
                      <a:pt x="20614" y="6448"/>
                    </a:lnTo>
                    <a:lnTo>
                      <a:pt x="20126" y="6839"/>
                    </a:lnTo>
                    <a:lnTo>
                      <a:pt x="18563" y="6839"/>
                    </a:lnTo>
                    <a:lnTo>
                      <a:pt x="18563" y="7620"/>
                    </a:lnTo>
                    <a:lnTo>
                      <a:pt x="19051" y="7816"/>
                    </a:lnTo>
                    <a:lnTo>
                      <a:pt x="18856" y="8304"/>
                    </a:lnTo>
                    <a:lnTo>
                      <a:pt x="17879" y="8695"/>
                    </a:lnTo>
                    <a:lnTo>
                      <a:pt x="16609" y="8793"/>
                    </a:lnTo>
                    <a:lnTo>
                      <a:pt x="16218" y="9965"/>
                    </a:lnTo>
                    <a:lnTo>
                      <a:pt x="16218" y="10649"/>
                    </a:lnTo>
                    <a:lnTo>
                      <a:pt x="16902" y="11235"/>
                    </a:lnTo>
                    <a:lnTo>
                      <a:pt x="16218" y="12017"/>
                    </a:lnTo>
                    <a:lnTo>
                      <a:pt x="15339" y="11626"/>
                    </a:lnTo>
                    <a:lnTo>
                      <a:pt x="14362" y="11528"/>
                    </a:lnTo>
                    <a:lnTo>
                      <a:pt x="14264" y="12017"/>
                    </a:lnTo>
                    <a:lnTo>
                      <a:pt x="14850" y="12505"/>
                    </a:lnTo>
                    <a:lnTo>
                      <a:pt x="14166" y="12994"/>
                    </a:lnTo>
                    <a:lnTo>
                      <a:pt x="14362" y="13971"/>
                    </a:lnTo>
                    <a:lnTo>
                      <a:pt x="16413" y="14557"/>
                    </a:lnTo>
                    <a:lnTo>
                      <a:pt x="16804" y="15339"/>
                    </a:lnTo>
                    <a:lnTo>
                      <a:pt x="17390" y="15436"/>
                    </a:lnTo>
                    <a:lnTo>
                      <a:pt x="17195" y="17293"/>
                    </a:lnTo>
                    <a:lnTo>
                      <a:pt x="17195" y="17683"/>
                    </a:lnTo>
                    <a:lnTo>
                      <a:pt x="16316" y="16804"/>
                    </a:lnTo>
                    <a:lnTo>
                      <a:pt x="16022" y="17683"/>
                    </a:lnTo>
                    <a:lnTo>
                      <a:pt x="15436" y="18172"/>
                    </a:lnTo>
                    <a:lnTo>
                      <a:pt x="15241" y="18172"/>
                    </a:lnTo>
                    <a:lnTo>
                      <a:pt x="14655" y="18172"/>
                    </a:lnTo>
                    <a:lnTo>
                      <a:pt x="13775" y="17488"/>
                    </a:lnTo>
                    <a:lnTo>
                      <a:pt x="13580" y="16706"/>
                    </a:lnTo>
                    <a:lnTo>
                      <a:pt x="11821" y="16609"/>
                    </a:lnTo>
                    <a:lnTo>
                      <a:pt x="10649" y="16413"/>
                    </a:lnTo>
                    <a:lnTo>
                      <a:pt x="10454" y="15729"/>
                    </a:lnTo>
                    <a:lnTo>
                      <a:pt x="10942" y="14850"/>
                    </a:lnTo>
                    <a:lnTo>
                      <a:pt x="10160" y="15534"/>
                    </a:lnTo>
                    <a:lnTo>
                      <a:pt x="8890" y="15339"/>
                    </a:lnTo>
                    <a:lnTo>
                      <a:pt x="8695" y="14948"/>
                    </a:lnTo>
                    <a:lnTo>
                      <a:pt x="9477" y="13775"/>
                    </a:lnTo>
                    <a:lnTo>
                      <a:pt x="8695" y="12994"/>
                    </a:lnTo>
                    <a:lnTo>
                      <a:pt x="7816" y="13091"/>
                    </a:lnTo>
                    <a:lnTo>
                      <a:pt x="7132" y="14068"/>
                    </a:lnTo>
                    <a:lnTo>
                      <a:pt x="7327" y="15143"/>
                    </a:lnTo>
                    <a:lnTo>
                      <a:pt x="8402" y="15339"/>
                    </a:lnTo>
                    <a:lnTo>
                      <a:pt x="8206" y="15729"/>
                    </a:lnTo>
                    <a:lnTo>
                      <a:pt x="7425" y="15827"/>
                    </a:lnTo>
                    <a:lnTo>
                      <a:pt x="6545" y="16804"/>
                    </a:lnTo>
                    <a:lnTo>
                      <a:pt x="6252" y="16413"/>
                    </a:lnTo>
                    <a:lnTo>
                      <a:pt x="6448" y="15241"/>
                    </a:lnTo>
                    <a:lnTo>
                      <a:pt x="6057" y="14850"/>
                    </a:lnTo>
                    <a:lnTo>
                      <a:pt x="4494" y="15045"/>
                    </a:lnTo>
                    <a:lnTo>
                      <a:pt x="4201" y="15729"/>
                    </a:lnTo>
                    <a:lnTo>
                      <a:pt x="5373" y="17488"/>
                    </a:lnTo>
                    <a:lnTo>
                      <a:pt x="5373" y="18856"/>
                    </a:lnTo>
                    <a:lnTo>
                      <a:pt x="7132" y="20614"/>
                    </a:lnTo>
                    <a:lnTo>
                      <a:pt x="7132" y="21396"/>
                    </a:lnTo>
                    <a:lnTo>
                      <a:pt x="6448" y="21787"/>
                    </a:lnTo>
                    <a:lnTo>
                      <a:pt x="4787" y="22764"/>
                    </a:lnTo>
                    <a:lnTo>
                      <a:pt x="4298" y="25988"/>
                    </a:lnTo>
                    <a:lnTo>
                      <a:pt x="2540" y="25793"/>
                    </a:lnTo>
                    <a:lnTo>
                      <a:pt x="2051" y="27063"/>
                    </a:lnTo>
                    <a:lnTo>
                      <a:pt x="2442" y="27747"/>
                    </a:lnTo>
                    <a:lnTo>
                      <a:pt x="488" y="28919"/>
                    </a:lnTo>
                    <a:lnTo>
                      <a:pt x="0" y="30189"/>
                    </a:lnTo>
                    <a:lnTo>
                      <a:pt x="4396" y="30385"/>
                    </a:lnTo>
                    <a:lnTo>
                      <a:pt x="4885" y="30873"/>
                    </a:lnTo>
                    <a:lnTo>
                      <a:pt x="4005" y="30873"/>
                    </a:lnTo>
                    <a:lnTo>
                      <a:pt x="3419" y="31948"/>
                    </a:lnTo>
                    <a:lnTo>
                      <a:pt x="5959" y="32436"/>
                    </a:lnTo>
                    <a:lnTo>
                      <a:pt x="8011" y="32045"/>
                    </a:lnTo>
                    <a:lnTo>
                      <a:pt x="6936" y="31068"/>
                    </a:lnTo>
                    <a:lnTo>
                      <a:pt x="7620" y="30482"/>
                    </a:lnTo>
                    <a:lnTo>
                      <a:pt x="8793" y="30971"/>
                    </a:lnTo>
                    <a:lnTo>
                      <a:pt x="9281" y="32045"/>
                    </a:lnTo>
                    <a:lnTo>
                      <a:pt x="12798" y="32143"/>
                    </a:lnTo>
                    <a:lnTo>
                      <a:pt x="13678" y="31752"/>
                    </a:lnTo>
                    <a:lnTo>
                      <a:pt x="13873" y="32339"/>
                    </a:lnTo>
                    <a:lnTo>
                      <a:pt x="12896" y="33120"/>
                    </a:lnTo>
                    <a:lnTo>
                      <a:pt x="14166" y="33218"/>
                    </a:lnTo>
                    <a:lnTo>
                      <a:pt x="13971" y="33804"/>
                    </a:lnTo>
                    <a:lnTo>
                      <a:pt x="13580" y="34293"/>
                    </a:lnTo>
                    <a:lnTo>
                      <a:pt x="16511" y="34293"/>
                    </a:lnTo>
                    <a:lnTo>
                      <a:pt x="17977" y="34781"/>
                    </a:lnTo>
                    <a:lnTo>
                      <a:pt x="18270" y="35172"/>
                    </a:lnTo>
                    <a:lnTo>
                      <a:pt x="19344" y="35660"/>
                    </a:lnTo>
                    <a:lnTo>
                      <a:pt x="19637" y="36833"/>
                    </a:lnTo>
                    <a:lnTo>
                      <a:pt x="20321" y="37028"/>
                    </a:lnTo>
                    <a:lnTo>
                      <a:pt x="20908" y="36540"/>
                    </a:lnTo>
                    <a:lnTo>
                      <a:pt x="21982" y="35856"/>
                    </a:lnTo>
                    <a:lnTo>
                      <a:pt x="23936" y="36051"/>
                    </a:lnTo>
                    <a:lnTo>
                      <a:pt x="23839" y="36540"/>
                    </a:lnTo>
                    <a:lnTo>
                      <a:pt x="23252" y="36833"/>
                    </a:lnTo>
                    <a:lnTo>
                      <a:pt x="24620" y="36931"/>
                    </a:lnTo>
                    <a:lnTo>
                      <a:pt x="24327" y="36540"/>
                    </a:lnTo>
                    <a:lnTo>
                      <a:pt x="24132" y="35758"/>
                    </a:lnTo>
                    <a:lnTo>
                      <a:pt x="25011" y="35270"/>
                    </a:lnTo>
                    <a:lnTo>
                      <a:pt x="25890" y="35563"/>
                    </a:lnTo>
                    <a:lnTo>
                      <a:pt x="26183" y="35660"/>
                    </a:lnTo>
                    <a:lnTo>
                      <a:pt x="26574" y="35954"/>
                    </a:lnTo>
                    <a:lnTo>
                      <a:pt x="26965" y="35758"/>
                    </a:lnTo>
                    <a:lnTo>
                      <a:pt x="27063" y="34879"/>
                    </a:lnTo>
                    <a:lnTo>
                      <a:pt x="27551" y="34488"/>
                    </a:lnTo>
                    <a:lnTo>
                      <a:pt x="28821" y="34488"/>
                    </a:lnTo>
                    <a:lnTo>
                      <a:pt x="29212" y="33999"/>
                    </a:lnTo>
                    <a:lnTo>
                      <a:pt x="29994" y="34195"/>
                    </a:lnTo>
                    <a:lnTo>
                      <a:pt x="30971" y="33804"/>
                    </a:lnTo>
                    <a:lnTo>
                      <a:pt x="30971" y="32241"/>
                    </a:lnTo>
                    <a:lnTo>
                      <a:pt x="29701" y="32241"/>
                    </a:lnTo>
                    <a:lnTo>
                      <a:pt x="30678" y="31655"/>
                    </a:lnTo>
                    <a:lnTo>
                      <a:pt x="31166" y="30971"/>
                    </a:lnTo>
                    <a:lnTo>
                      <a:pt x="31264" y="30091"/>
                    </a:lnTo>
                    <a:lnTo>
                      <a:pt x="33022" y="29798"/>
                    </a:lnTo>
                    <a:lnTo>
                      <a:pt x="33999" y="28724"/>
                    </a:lnTo>
                    <a:lnTo>
                      <a:pt x="34097" y="27258"/>
                    </a:lnTo>
                    <a:lnTo>
                      <a:pt x="35270" y="27551"/>
                    </a:lnTo>
                    <a:lnTo>
                      <a:pt x="35660" y="26965"/>
                    </a:lnTo>
                    <a:lnTo>
                      <a:pt x="36247" y="27063"/>
                    </a:lnTo>
                    <a:lnTo>
                      <a:pt x="36344" y="25206"/>
                    </a:lnTo>
                    <a:lnTo>
                      <a:pt x="37712" y="25109"/>
                    </a:lnTo>
                    <a:lnTo>
                      <a:pt x="38982" y="24034"/>
                    </a:lnTo>
                    <a:lnTo>
                      <a:pt x="40057" y="24034"/>
                    </a:lnTo>
                    <a:lnTo>
                      <a:pt x="40057" y="23350"/>
                    </a:lnTo>
                    <a:lnTo>
                      <a:pt x="41132" y="22764"/>
                    </a:lnTo>
                    <a:lnTo>
                      <a:pt x="40545" y="21298"/>
                    </a:lnTo>
                    <a:lnTo>
                      <a:pt x="41425" y="20517"/>
                    </a:lnTo>
                    <a:lnTo>
                      <a:pt x="41327" y="19637"/>
                    </a:lnTo>
                    <a:lnTo>
                      <a:pt x="42597" y="19247"/>
                    </a:lnTo>
                    <a:lnTo>
                      <a:pt x="42988" y="17879"/>
                    </a:lnTo>
                    <a:lnTo>
                      <a:pt x="42793" y="16999"/>
                    </a:lnTo>
                    <a:lnTo>
                      <a:pt x="42206" y="15632"/>
                    </a:lnTo>
                    <a:lnTo>
                      <a:pt x="41327" y="15729"/>
                    </a:lnTo>
                    <a:lnTo>
                      <a:pt x="38494" y="16804"/>
                    </a:lnTo>
                    <a:lnTo>
                      <a:pt x="37614" y="16804"/>
                    </a:lnTo>
                    <a:lnTo>
                      <a:pt x="36051" y="15534"/>
                    </a:lnTo>
                    <a:lnTo>
                      <a:pt x="34488" y="15143"/>
                    </a:lnTo>
                    <a:lnTo>
                      <a:pt x="33609" y="15143"/>
                    </a:lnTo>
                    <a:lnTo>
                      <a:pt x="33609" y="13971"/>
                    </a:lnTo>
                    <a:lnTo>
                      <a:pt x="32339" y="13189"/>
                    </a:lnTo>
                    <a:lnTo>
                      <a:pt x="32339" y="12017"/>
                    </a:lnTo>
                    <a:lnTo>
                      <a:pt x="33218" y="11919"/>
                    </a:lnTo>
                    <a:lnTo>
                      <a:pt x="32729" y="11431"/>
                    </a:lnTo>
                    <a:lnTo>
                      <a:pt x="32045" y="11333"/>
                    </a:lnTo>
                    <a:lnTo>
                      <a:pt x="31752" y="10551"/>
                    </a:lnTo>
                    <a:lnTo>
                      <a:pt x="32045" y="9965"/>
                    </a:lnTo>
                    <a:lnTo>
                      <a:pt x="33120" y="8890"/>
                    </a:lnTo>
                    <a:lnTo>
                      <a:pt x="32925" y="8011"/>
                    </a:lnTo>
                    <a:lnTo>
                      <a:pt x="33120" y="7816"/>
                    </a:lnTo>
                    <a:lnTo>
                      <a:pt x="33706" y="7229"/>
                    </a:lnTo>
                    <a:lnTo>
                      <a:pt x="34293" y="7229"/>
                    </a:lnTo>
                    <a:lnTo>
                      <a:pt x="34293" y="6741"/>
                    </a:lnTo>
                    <a:lnTo>
                      <a:pt x="33511" y="6252"/>
                    </a:lnTo>
                    <a:lnTo>
                      <a:pt x="33316" y="4591"/>
                    </a:lnTo>
                    <a:lnTo>
                      <a:pt x="32632" y="4298"/>
                    </a:lnTo>
                    <a:lnTo>
                      <a:pt x="31850" y="4396"/>
                    </a:lnTo>
                    <a:lnTo>
                      <a:pt x="30287" y="3614"/>
                    </a:lnTo>
                    <a:lnTo>
                      <a:pt x="29994" y="1856"/>
                    </a:lnTo>
                    <a:lnTo>
                      <a:pt x="29114" y="1563"/>
                    </a:lnTo>
                    <a:lnTo>
                      <a:pt x="28431" y="9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582" name="map0-fr-pacBox">
                <a:extLst>
                  <a:ext uri="{FF2B5EF4-FFF2-40B4-BE49-F238E27FC236}">
                    <a16:creationId xmlns:a16="http://schemas.microsoft.com/office/drawing/2014/main" id="{02C2758D-9887-6C47-BC93-7EF76BF966AB}"/>
                  </a:ext>
                </a:extLst>
              </p:cNvPr>
              <p:cNvSpPr>
                <a:spLocks noChangeArrowheads="1"/>
              </p:cNvSpPr>
              <p:nvPr/>
            </p:nvSpPr>
            <p:spPr bwMode="auto">
              <a:xfrm>
                <a:off x="1334080" y="1054195"/>
                <a:ext cx="429885" cy="369310"/>
              </a:xfrm>
              <a:custGeom>
                <a:avLst/>
                <a:gdLst/>
                <a:ahLst/>
                <a:cxnLst/>
                <a:rect l="0" t="0" r="0" b="0"/>
                <a:pathLst>
                  <a:path w="42989" h="36931"/>
                </a:pathLst>
              </a:custGeom>
              <a:ln w="1000">
                <a:round/>
                <a:headEnd/>
                <a:tailEnd/>
              </a:ln>
            </p:spPr>
          </p:sp>
          <p:sp>
            <p:nvSpPr>
              <p:cNvPr id="583" name="map0-fr-pdl">
                <a:extLst>
                  <a:ext uri="{FF2B5EF4-FFF2-40B4-BE49-F238E27FC236}">
                    <a16:creationId xmlns:a16="http://schemas.microsoft.com/office/drawing/2014/main" id="{E1DFDF87-2B01-3644-9F5D-A920CBF08B8F}"/>
                  </a:ext>
                </a:extLst>
              </p:cNvPr>
              <p:cNvSpPr>
                <a:spLocks noChangeArrowheads="1"/>
              </p:cNvSpPr>
              <p:nvPr/>
            </p:nvSpPr>
            <p:spPr bwMode="auto">
              <a:xfrm>
                <a:off x="503621" y="443075"/>
                <a:ext cx="414253" cy="399598"/>
              </a:xfrm>
              <a:custGeom>
                <a:avLst/>
                <a:gdLst/>
                <a:ahLst/>
                <a:cxnLst/>
                <a:rect l="0" t="0" r="0" b="0"/>
                <a:pathLst>
                  <a:path w="41425" h="39960">
                    <a:moveTo>
                      <a:pt x="28724" y="0"/>
                    </a:moveTo>
                    <a:lnTo>
                      <a:pt x="28821" y="0"/>
                    </a:lnTo>
                    <a:close/>
                    <a:moveTo>
                      <a:pt x="28724" y="0"/>
                    </a:moveTo>
                    <a:lnTo>
                      <a:pt x="28235" y="97"/>
                    </a:lnTo>
                    <a:lnTo>
                      <a:pt x="27942" y="683"/>
                    </a:lnTo>
                    <a:lnTo>
                      <a:pt x="26965" y="977"/>
                    </a:lnTo>
                    <a:lnTo>
                      <a:pt x="25402" y="781"/>
                    </a:lnTo>
                    <a:lnTo>
                      <a:pt x="23741" y="1758"/>
                    </a:lnTo>
                    <a:lnTo>
                      <a:pt x="23155" y="1367"/>
                    </a:lnTo>
                    <a:lnTo>
                      <a:pt x="22275" y="1954"/>
                    </a:lnTo>
                    <a:lnTo>
                      <a:pt x="21591" y="1465"/>
                    </a:lnTo>
                    <a:lnTo>
                      <a:pt x="21201" y="781"/>
                    </a:lnTo>
                    <a:lnTo>
                      <a:pt x="20321" y="390"/>
                    </a:lnTo>
                    <a:lnTo>
                      <a:pt x="19637" y="781"/>
                    </a:lnTo>
                    <a:lnTo>
                      <a:pt x="18660" y="683"/>
                    </a:lnTo>
                    <a:lnTo>
                      <a:pt x="18563" y="2247"/>
                    </a:lnTo>
                    <a:lnTo>
                      <a:pt x="18856" y="2540"/>
                    </a:lnTo>
                    <a:lnTo>
                      <a:pt x="18856" y="3712"/>
                    </a:lnTo>
                    <a:lnTo>
                      <a:pt x="18270" y="4298"/>
                    </a:lnTo>
                    <a:lnTo>
                      <a:pt x="18270" y="5275"/>
                    </a:lnTo>
                    <a:lnTo>
                      <a:pt x="18465" y="5862"/>
                    </a:lnTo>
                    <a:lnTo>
                      <a:pt x="18465" y="7620"/>
                    </a:lnTo>
                    <a:lnTo>
                      <a:pt x="18856" y="8109"/>
                    </a:lnTo>
                    <a:lnTo>
                      <a:pt x="18856" y="9672"/>
                    </a:lnTo>
                    <a:lnTo>
                      <a:pt x="17879" y="9574"/>
                    </a:lnTo>
                    <a:lnTo>
                      <a:pt x="17488" y="9770"/>
                    </a:lnTo>
                    <a:lnTo>
                      <a:pt x="16706" y="11724"/>
                    </a:lnTo>
                    <a:lnTo>
                      <a:pt x="16413" y="12798"/>
                    </a:lnTo>
                    <a:lnTo>
                      <a:pt x="16218" y="12994"/>
                    </a:lnTo>
                    <a:lnTo>
                      <a:pt x="16120" y="13287"/>
                    </a:lnTo>
                    <a:lnTo>
                      <a:pt x="14948" y="12994"/>
                    </a:lnTo>
                    <a:lnTo>
                      <a:pt x="14362" y="12310"/>
                    </a:lnTo>
                    <a:lnTo>
                      <a:pt x="13482" y="12114"/>
                    </a:lnTo>
                    <a:lnTo>
                      <a:pt x="13482" y="12798"/>
                    </a:lnTo>
                    <a:lnTo>
                      <a:pt x="12114" y="12994"/>
                    </a:lnTo>
                    <a:lnTo>
                      <a:pt x="11528" y="13580"/>
                    </a:lnTo>
                    <a:lnTo>
                      <a:pt x="11333" y="14264"/>
                    </a:lnTo>
                    <a:lnTo>
                      <a:pt x="7522" y="14459"/>
                    </a:lnTo>
                    <a:lnTo>
                      <a:pt x="5959" y="15241"/>
                    </a:lnTo>
                    <a:lnTo>
                      <a:pt x="5959" y="16999"/>
                    </a:lnTo>
                    <a:lnTo>
                      <a:pt x="4201" y="17586"/>
                    </a:lnTo>
                    <a:lnTo>
                      <a:pt x="3028" y="18270"/>
                    </a:lnTo>
                    <a:lnTo>
                      <a:pt x="2149" y="18270"/>
                    </a:lnTo>
                    <a:lnTo>
                      <a:pt x="1758" y="17781"/>
                    </a:lnTo>
                    <a:lnTo>
                      <a:pt x="1270" y="18367"/>
                    </a:lnTo>
                    <a:lnTo>
                      <a:pt x="977" y="18367"/>
                    </a:lnTo>
                    <a:lnTo>
                      <a:pt x="1270" y="18563"/>
                    </a:lnTo>
                    <a:lnTo>
                      <a:pt x="97" y="19637"/>
                    </a:lnTo>
                    <a:lnTo>
                      <a:pt x="586" y="20321"/>
                    </a:lnTo>
                    <a:lnTo>
                      <a:pt x="0" y="21201"/>
                    </a:lnTo>
                    <a:lnTo>
                      <a:pt x="683" y="21591"/>
                    </a:lnTo>
                    <a:lnTo>
                      <a:pt x="1856" y="21787"/>
                    </a:lnTo>
                    <a:lnTo>
                      <a:pt x="1954" y="21298"/>
                    </a:lnTo>
                    <a:lnTo>
                      <a:pt x="2637" y="22178"/>
                    </a:lnTo>
                    <a:lnTo>
                      <a:pt x="3712" y="22178"/>
                    </a:lnTo>
                    <a:lnTo>
                      <a:pt x="4494" y="21298"/>
                    </a:lnTo>
                    <a:lnTo>
                      <a:pt x="5471" y="21298"/>
                    </a:lnTo>
                    <a:lnTo>
                      <a:pt x="4396" y="21787"/>
                    </a:lnTo>
                    <a:lnTo>
                      <a:pt x="4494" y="22471"/>
                    </a:lnTo>
                    <a:lnTo>
                      <a:pt x="4689" y="22959"/>
                    </a:lnTo>
                    <a:lnTo>
                      <a:pt x="4103" y="23643"/>
                    </a:lnTo>
                    <a:lnTo>
                      <a:pt x="3321" y="23643"/>
                    </a:lnTo>
                    <a:lnTo>
                      <a:pt x="3419" y="24522"/>
                    </a:lnTo>
                    <a:lnTo>
                      <a:pt x="4787" y="24327"/>
                    </a:lnTo>
                    <a:lnTo>
                      <a:pt x="6252" y="25793"/>
                    </a:lnTo>
                    <a:lnTo>
                      <a:pt x="4494" y="28137"/>
                    </a:lnTo>
                    <a:lnTo>
                      <a:pt x="4396" y="29603"/>
                    </a:lnTo>
                    <a:lnTo>
                      <a:pt x="6252" y="31362"/>
                    </a:lnTo>
                    <a:lnTo>
                      <a:pt x="6155" y="31948"/>
                    </a:lnTo>
                    <a:lnTo>
                      <a:pt x="6741" y="31948"/>
                    </a:lnTo>
                    <a:lnTo>
                      <a:pt x="7913" y="35367"/>
                    </a:lnTo>
                    <a:lnTo>
                      <a:pt x="9086" y="35954"/>
                    </a:lnTo>
                    <a:lnTo>
                      <a:pt x="10356" y="37224"/>
                    </a:lnTo>
                    <a:lnTo>
                      <a:pt x="11724" y="37224"/>
                    </a:lnTo>
                    <a:lnTo>
                      <a:pt x="12212" y="38396"/>
                    </a:lnTo>
                    <a:lnTo>
                      <a:pt x="13580" y="38396"/>
                    </a:lnTo>
                    <a:lnTo>
                      <a:pt x="14166" y="39275"/>
                    </a:lnTo>
                    <a:lnTo>
                      <a:pt x="15436" y="39959"/>
                    </a:lnTo>
                    <a:lnTo>
                      <a:pt x="15534" y="39080"/>
                    </a:lnTo>
                    <a:lnTo>
                      <a:pt x="15925" y="39373"/>
                    </a:lnTo>
                    <a:lnTo>
                      <a:pt x="17683" y="38298"/>
                    </a:lnTo>
                    <a:lnTo>
                      <a:pt x="18563" y="38201"/>
                    </a:lnTo>
                    <a:lnTo>
                      <a:pt x="18954" y="39178"/>
                    </a:lnTo>
                    <a:lnTo>
                      <a:pt x="20028" y="38689"/>
                    </a:lnTo>
                    <a:lnTo>
                      <a:pt x="21005" y="39471"/>
                    </a:lnTo>
                    <a:lnTo>
                      <a:pt x="21787" y="39080"/>
                    </a:lnTo>
                    <a:lnTo>
                      <a:pt x="22471" y="38885"/>
                    </a:lnTo>
                    <a:lnTo>
                      <a:pt x="22764" y="38494"/>
                    </a:lnTo>
                    <a:lnTo>
                      <a:pt x="23545" y="38005"/>
                    </a:lnTo>
                    <a:lnTo>
                      <a:pt x="22959" y="37419"/>
                    </a:lnTo>
                    <a:lnTo>
                      <a:pt x="22471" y="37810"/>
                    </a:lnTo>
                    <a:lnTo>
                      <a:pt x="22471" y="37321"/>
                    </a:lnTo>
                    <a:lnTo>
                      <a:pt x="22862" y="36442"/>
                    </a:lnTo>
                    <a:lnTo>
                      <a:pt x="22471" y="35758"/>
                    </a:lnTo>
                    <a:lnTo>
                      <a:pt x="22764" y="35270"/>
                    </a:lnTo>
                    <a:lnTo>
                      <a:pt x="22666" y="33609"/>
                    </a:lnTo>
                    <a:lnTo>
                      <a:pt x="21982" y="32729"/>
                    </a:lnTo>
                    <a:lnTo>
                      <a:pt x="22471" y="32143"/>
                    </a:lnTo>
                    <a:lnTo>
                      <a:pt x="21494" y="31068"/>
                    </a:lnTo>
                    <a:lnTo>
                      <a:pt x="21787" y="30287"/>
                    </a:lnTo>
                    <a:lnTo>
                      <a:pt x="20419" y="29114"/>
                    </a:lnTo>
                    <a:lnTo>
                      <a:pt x="20419" y="28333"/>
                    </a:lnTo>
                    <a:lnTo>
                      <a:pt x="19833" y="27551"/>
                    </a:lnTo>
                    <a:lnTo>
                      <a:pt x="19931" y="27454"/>
                    </a:lnTo>
                    <a:lnTo>
                      <a:pt x="21005" y="26965"/>
                    </a:lnTo>
                    <a:lnTo>
                      <a:pt x="22959" y="27454"/>
                    </a:lnTo>
                    <a:lnTo>
                      <a:pt x="23741" y="26867"/>
                    </a:lnTo>
                    <a:lnTo>
                      <a:pt x="23741" y="26086"/>
                    </a:lnTo>
                    <a:lnTo>
                      <a:pt x="25402" y="25890"/>
                    </a:lnTo>
                    <a:lnTo>
                      <a:pt x="26867" y="25597"/>
                    </a:lnTo>
                    <a:lnTo>
                      <a:pt x="28528" y="25500"/>
                    </a:lnTo>
                    <a:lnTo>
                      <a:pt x="28724" y="25988"/>
                    </a:lnTo>
                    <a:lnTo>
                      <a:pt x="29114" y="26281"/>
                    </a:lnTo>
                    <a:lnTo>
                      <a:pt x="29505" y="25597"/>
                    </a:lnTo>
                    <a:lnTo>
                      <a:pt x="30678" y="24425"/>
                    </a:lnTo>
                    <a:lnTo>
                      <a:pt x="31166" y="24425"/>
                    </a:lnTo>
                    <a:lnTo>
                      <a:pt x="31850" y="21982"/>
                    </a:lnTo>
                    <a:lnTo>
                      <a:pt x="32827" y="20810"/>
                    </a:lnTo>
                    <a:lnTo>
                      <a:pt x="32729" y="19442"/>
                    </a:lnTo>
                    <a:lnTo>
                      <a:pt x="33316" y="18660"/>
                    </a:lnTo>
                    <a:lnTo>
                      <a:pt x="33316" y="18367"/>
                    </a:lnTo>
                    <a:lnTo>
                      <a:pt x="33022" y="17977"/>
                    </a:lnTo>
                    <a:lnTo>
                      <a:pt x="33218" y="17586"/>
                    </a:lnTo>
                    <a:lnTo>
                      <a:pt x="33609" y="16804"/>
                    </a:lnTo>
                    <a:lnTo>
                      <a:pt x="34879" y="17586"/>
                    </a:lnTo>
                    <a:lnTo>
                      <a:pt x="35465" y="17586"/>
                    </a:lnTo>
                    <a:lnTo>
                      <a:pt x="35172" y="16413"/>
                    </a:lnTo>
                    <a:lnTo>
                      <a:pt x="35856" y="16902"/>
                    </a:lnTo>
                    <a:lnTo>
                      <a:pt x="36247" y="16316"/>
                    </a:lnTo>
                    <a:lnTo>
                      <a:pt x="38005" y="15827"/>
                    </a:lnTo>
                    <a:lnTo>
                      <a:pt x="37712" y="15045"/>
                    </a:lnTo>
                    <a:lnTo>
                      <a:pt x="38201" y="14557"/>
                    </a:lnTo>
                    <a:lnTo>
                      <a:pt x="39080" y="14166"/>
                    </a:lnTo>
                    <a:lnTo>
                      <a:pt x="39862" y="13091"/>
                    </a:lnTo>
                    <a:lnTo>
                      <a:pt x="39862" y="12017"/>
                    </a:lnTo>
                    <a:lnTo>
                      <a:pt x="40545" y="12017"/>
                    </a:lnTo>
                    <a:lnTo>
                      <a:pt x="40741" y="11137"/>
                    </a:lnTo>
                    <a:lnTo>
                      <a:pt x="40839" y="9867"/>
                    </a:lnTo>
                    <a:lnTo>
                      <a:pt x="40155" y="9281"/>
                    </a:lnTo>
                    <a:lnTo>
                      <a:pt x="40643" y="8499"/>
                    </a:lnTo>
                    <a:lnTo>
                      <a:pt x="41425" y="7522"/>
                    </a:lnTo>
                    <a:lnTo>
                      <a:pt x="40545" y="7034"/>
                    </a:lnTo>
                    <a:lnTo>
                      <a:pt x="39764" y="6839"/>
                    </a:lnTo>
                    <a:lnTo>
                      <a:pt x="38982" y="5568"/>
                    </a:lnTo>
                    <a:lnTo>
                      <a:pt x="38689" y="5568"/>
                    </a:lnTo>
                    <a:lnTo>
                      <a:pt x="38591" y="6155"/>
                    </a:lnTo>
                    <a:lnTo>
                      <a:pt x="38591" y="5764"/>
                    </a:lnTo>
                    <a:lnTo>
                      <a:pt x="37321" y="5764"/>
                    </a:lnTo>
                    <a:lnTo>
                      <a:pt x="36735" y="4885"/>
                    </a:lnTo>
                    <a:lnTo>
                      <a:pt x="35660" y="4494"/>
                    </a:lnTo>
                    <a:lnTo>
                      <a:pt x="35367" y="2344"/>
                    </a:lnTo>
                    <a:lnTo>
                      <a:pt x="34879" y="1660"/>
                    </a:lnTo>
                    <a:lnTo>
                      <a:pt x="33316" y="1758"/>
                    </a:lnTo>
                    <a:lnTo>
                      <a:pt x="31655" y="3224"/>
                    </a:lnTo>
                    <a:lnTo>
                      <a:pt x="30678" y="3224"/>
                    </a:lnTo>
                    <a:lnTo>
                      <a:pt x="30287" y="2051"/>
                    </a:lnTo>
                    <a:lnTo>
                      <a:pt x="29505" y="1856"/>
                    </a:lnTo>
                    <a:lnTo>
                      <a:pt x="29310" y="488"/>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584" name="map0-fr-pdlBox">
                <a:extLst>
                  <a:ext uri="{FF2B5EF4-FFF2-40B4-BE49-F238E27FC236}">
                    <a16:creationId xmlns:a16="http://schemas.microsoft.com/office/drawing/2014/main" id="{849B8F6F-7657-464D-87C1-F974774ADB08}"/>
                  </a:ext>
                </a:extLst>
              </p:cNvPr>
              <p:cNvSpPr>
                <a:spLocks noChangeArrowheads="1"/>
              </p:cNvSpPr>
              <p:nvPr/>
            </p:nvSpPr>
            <p:spPr bwMode="auto">
              <a:xfrm>
                <a:off x="503621" y="461149"/>
                <a:ext cx="414253" cy="399598"/>
              </a:xfrm>
              <a:custGeom>
                <a:avLst/>
                <a:gdLst/>
                <a:ahLst/>
                <a:cxnLst/>
                <a:rect l="0" t="0" r="0" b="0"/>
                <a:pathLst>
                  <a:path w="41425" h="39960"/>
                </a:pathLst>
              </a:custGeom>
              <a:ln w="1000">
                <a:round/>
                <a:headEnd/>
                <a:tailEnd/>
              </a:ln>
            </p:spPr>
          </p:sp>
        </p:grpSp>
        <p:sp>
          <p:nvSpPr>
            <p:cNvPr id="544" name="ZoneTexte 543"/>
            <p:cNvSpPr txBox="1"/>
            <p:nvPr/>
          </p:nvSpPr>
          <p:spPr>
            <a:xfrm>
              <a:off x="5204430" y="2748308"/>
              <a:ext cx="304370" cy="169866"/>
            </a:xfrm>
            <a:prstGeom prst="rect">
              <a:avLst/>
            </a:prstGeom>
            <a:noFill/>
          </p:spPr>
          <p:txBody>
            <a:bodyPr wrap="square" rtlCol="0">
              <a:spAutoFit/>
            </a:bodyPr>
            <a:lstStyle/>
            <a:p>
              <a:pPr marL="0" marR="0" lvl="0" indent="0" defTabSz="1027693"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a:ln>
                  <a:noFill/>
                </a:ln>
                <a:solidFill>
                  <a:srgbClr val="002443"/>
                </a:solidFill>
                <a:effectLst/>
                <a:uLnTx/>
                <a:uFillTx/>
                <a:latin typeface="Calibri" panose="020F0502020204030204"/>
              </a:endParaRPr>
            </a:p>
          </p:txBody>
        </p:sp>
      </p:grpSp>
      <p:grpSp>
        <p:nvGrpSpPr>
          <p:cNvPr id="585" name="Groupe 584"/>
          <p:cNvGrpSpPr/>
          <p:nvPr/>
        </p:nvGrpSpPr>
        <p:grpSpPr>
          <a:xfrm>
            <a:off x="5061340" y="3844067"/>
            <a:ext cx="749030" cy="837925"/>
            <a:chOff x="4093963" y="1014565"/>
            <a:chExt cx="2571488" cy="2356782"/>
          </a:xfrm>
        </p:grpSpPr>
        <p:grpSp>
          <p:nvGrpSpPr>
            <p:cNvPr id="586" name="DigDashGrp">
              <a:extLst>
                <a:ext uri="{FF2B5EF4-FFF2-40B4-BE49-F238E27FC236}">
                  <a16:creationId xmlns:a16="http://schemas.microsoft.com/office/drawing/2014/main" id="{292CDBCD-8209-0E4B-9B50-9BA809467753}"/>
                </a:ext>
              </a:extLst>
            </p:cNvPr>
            <p:cNvGrpSpPr/>
            <p:nvPr/>
          </p:nvGrpSpPr>
          <p:grpSpPr>
            <a:xfrm>
              <a:off x="4093963" y="1014565"/>
              <a:ext cx="2571488" cy="2356782"/>
              <a:chOff x="255460" y="5374"/>
              <a:chExt cx="1758621" cy="1690718"/>
            </a:xfrm>
          </p:grpSpPr>
          <p:sp>
            <p:nvSpPr>
              <p:cNvPr id="589" name="sep1">
                <a:extLst>
                  <a:ext uri="{FF2B5EF4-FFF2-40B4-BE49-F238E27FC236}">
                    <a16:creationId xmlns:a16="http://schemas.microsoft.com/office/drawing/2014/main" id="{CA4DFCD6-3236-9D44-8042-1C7B77F089E6}"/>
                  </a:ext>
                </a:extLst>
              </p:cNvPr>
              <p:cNvSpPr>
                <a:spLocks noChangeArrowheads="1"/>
              </p:cNvSpPr>
              <p:nvPr/>
            </p:nvSpPr>
            <p:spPr bwMode="auto">
              <a:xfrm>
                <a:off x="277931" y="1007299"/>
                <a:ext cx="212989" cy="0"/>
              </a:xfrm>
              <a:custGeom>
                <a:avLst/>
                <a:gdLst/>
                <a:ahLst/>
                <a:cxnLst/>
                <a:rect l="0" t="0" r="0" b="0"/>
                <a:pathLst>
                  <a:path w="21299">
                    <a:moveTo>
                      <a:pt x="-1" y="0"/>
                    </a:moveTo>
                    <a:lnTo>
                      <a:pt x="21298" y="0"/>
                    </a:lnTo>
                  </a:path>
                </a:pathLst>
              </a:custGeom>
              <a:solidFill>
                <a:srgbClr val="6D6D6D"/>
              </a:solidFill>
              <a:ln w="970">
                <a:solidFill>
                  <a:srgbClr val="FFFFFF">
                    <a:lumMod val="95000"/>
                    <a:lumOff val="5000"/>
                  </a:srgbClr>
                </a:solidFill>
                <a:prstDash val="sysDash"/>
                <a:round/>
                <a:headEnd/>
                <a:tailEnd/>
              </a:ln>
            </p:spPr>
          </p:sp>
          <p:sp>
            <p:nvSpPr>
              <p:cNvPr id="590" name="sep2">
                <a:extLst>
                  <a:ext uri="{FF2B5EF4-FFF2-40B4-BE49-F238E27FC236}">
                    <a16:creationId xmlns:a16="http://schemas.microsoft.com/office/drawing/2014/main" id="{DAEF0723-C474-0441-A9CA-E7DC26FC44BE}"/>
                  </a:ext>
                </a:extLst>
              </p:cNvPr>
              <p:cNvSpPr>
                <a:spLocks noChangeArrowheads="1"/>
              </p:cNvSpPr>
              <p:nvPr/>
            </p:nvSpPr>
            <p:spPr bwMode="auto">
              <a:xfrm>
                <a:off x="277931" y="1239828"/>
                <a:ext cx="212989" cy="0"/>
              </a:xfrm>
              <a:custGeom>
                <a:avLst/>
                <a:gdLst/>
                <a:ahLst/>
                <a:cxnLst/>
                <a:rect l="0" t="0" r="0" b="0"/>
                <a:pathLst>
                  <a:path w="21299">
                    <a:moveTo>
                      <a:pt x="-1" y="0"/>
                    </a:moveTo>
                    <a:lnTo>
                      <a:pt x="21298" y="0"/>
                    </a:lnTo>
                  </a:path>
                </a:pathLst>
              </a:custGeom>
              <a:solidFill>
                <a:srgbClr val="6D6D6D"/>
              </a:solidFill>
              <a:ln w="970">
                <a:solidFill>
                  <a:srgbClr val="FFFFFF">
                    <a:lumMod val="95000"/>
                    <a:lumOff val="5000"/>
                  </a:srgbClr>
                </a:solidFill>
                <a:prstDash val="sysDash"/>
                <a:round/>
                <a:headEnd/>
                <a:tailEnd/>
              </a:ln>
            </p:spPr>
          </p:sp>
          <p:sp>
            <p:nvSpPr>
              <p:cNvPr id="591" name="b2">
                <a:extLst>
                  <a:ext uri="{FF2B5EF4-FFF2-40B4-BE49-F238E27FC236}">
                    <a16:creationId xmlns:a16="http://schemas.microsoft.com/office/drawing/2014/main" id="{27DE453E-DC9C-0443-91AB-FC1847BD3C90}"/>
                  </a:ext>
                </a:extLst>
              </p:cNvPr>
              <p:cNvSpPr>
                <a:spLocks noChangeArrowheads="1"/>
              </p:cNvSpPr>
              <p:nvPr/>
            </p:nvSpPr>
            <p:spPr bwMode="auto">
              <a:xfrm>
                <a:off x="489943" y="833391"/>
                <a:ext cx="0" cy="690747"/>
              </a:xfrm>
              <a:custGeom>
                <a:avLst/>
                <a:gdLst/>
                <a:ahLst/>
                <a:cxnLst/>
                <a:rect l="0" t="0" r="0" b="0"/>
                <a:pathLst>
                  <a:path h="69075">
                    <a:moveTo>
                      <a:pt x="0" y="69074"/>
                    </a:moveTo>
                    <a:lnTo>
                      <a:pt x="0" y="0"/>
                    </a:lnTo>
                  </a:path>
                </a:pathLst>
              </a:custGeom>
              <a:solidFill>
                <a:srgbClr val="6D6D6D"/>
              </a:solidFill>
              <a:ln w="970">
                <a:solidFill>
                  <a:srgbClr val="FFFFFF">
                    <a:lumMod val="95000"/>
                    <a:lumOff val="5000"/>
                  </a:srgbClr>
                </a:solidFill>
                <a:prstDash val="sysDash"/>
                <a:round/>
                <a:headEnd/>
                <a:tailEnd/>
              </a:ln>
            </p:spPr>
          </p:sp>
          <p:sp>
            <p:nvSpPr>
              <p:cNvPr id="592" name="b1">
                <a:extLst>
                  <a:ext uri="{FF2B5EF4-FFF2-40B4-BE49-F238E27FC236}">
                    <a16:creationId xmlns:a16="http://schemas.microsoft.com/office/drawing/2014/main" id="{54D829C8-874B-0440-B86E-847CE45628E1}"/>
                  </a:ext>
                </a:extLst>
              </p:cNvPr>
              <p:cNvSpPr>
                <a:spLocks noChangeArrowheads="1"/>
              </p:cNvSpPr>
              <p:nvPr/>
            </p:nvSpPr>
            <p:spPr bwMode="auto">
              <a:xfrm>
                <a:off x="262299" y="695632"/>
                <a:ext cx="229598" cy="139713"/>
              </a:xfrm>
              <a:custGeom>
                <a:avLst/>
                <a:gdLst/>
                <a:ahLst/>
                <a:cxnLst/>
                <a:rect l="0" t="0" r="0" b="0"/>
                <a:pathLst>
                  <a:path w="22960" h="13971">
                    <a:moveTo>
                      <a:pt x="0" y="0"/>
                    </a:moveTo>
                    <a:lnTo>
                      <a:pt x="22959" y="13971"/>
                    </a:lnTo>
                  </a:path>
                </a:pathLst>
              </a:custGeom>
              <a:solidFill>
                <a:srgbClr val="6D6D6D"/>
              </a:solidFill>
              <a:ln w="970">
                <a:solidFill>
                  <a:srgbClr val="FFFFFF">
                    <a:lumMod val="95000"/>
                    <a:lumOff val="5000"/>
                  </a:srgbClr>
                </a:solidFill>
                <a:prstDash val="sysDash"/>
                <a:round/>
                <a:headEnd/>
                <a:tailEnd/>
              </a:ln>
            </p:spPr>
          </p:sp>
          <p:sp>
            <p:nvSpPr>
              <p:cNvPr id="593" name="b4">
                <a:extLst>
                  <a:ext uri="{FF2B5EF4-FFF2-40B4-BE49-F238E27FC236}">
                    <a16:creationId xmlns:a16="http://schemas.microsoft.com/office/drawing/2014/main" id="{DA9E76F4-2B03-E346-B441-9C34E646FD6D}"/>
                  </a:ext>
                </a:extLst>
              </p:cNvPr>
              <p:cNvSpPr>
                <a:spLocks noChangeArrowheads="1"/>
              </p:cNvSpPr>
              <p:nvPr/>
            </p:nvSpPr>
            <p:spPr bwMode="auto">
              <a:xfrm>
                <a:off x="1725862" y="1494828"/>
                <a:ext cx="126034" cy="184655"/>
              </a:xfrm>
              <a:custGeom>
                <a:avLst/>
                <a:gdLst/>
                <a:ahLst/>
                <a:cxnLst/>
                <a:rect l="0" t="0" r="0" b="0"/>
                <a:pathLst>
                  <a:path w="12603" h="18466">
                    <a:moveTo>
                      <a:pt x="0" y="0"/>
                    </a:moveTo>
                    <a:lnTo>
                      <a:pt x="12603" y="18465"/>
                    </a:lnTo>
                  </a:path>
                </a:pathLst>
              </a:custGeom>
              <a:solidFill>
                <a:srgbClr val="6D6D6D"/>
              </a:solidFill>
              <a:ln w="970">
                <a:solidFill>
                  <a:srgbClr val="FFFFFF">
                    <a:lumMod val="95000"/>
                    <a:lumOff val="5000"/>
                  </a:srgbClr>
                </a:solidFill>
                <a:prstDash val="sysDash"/>
                <a:round/>
                <a:headEnd/>
                <a:tailEnd/>
              </a:ln>
            </p:spPr>
          </p:sp>
          <p:sp>
            <p:nvSpPr>
              <p:cNvPr id="594" name="b3">
                <a:extLst>
                  <a:ext uri="{FF2B5EF4-FFF2-40B4-BE49-F238E27FC236}">
                    <a16:creationId xmlns:a16="http://schemas.microsoft.com/office/drawing/2014/main" id="{CC512B27-F28A-4C42-9AC8-B7369690FAED}"/>
                  </a:ext>
                </a:extLst>
              </p:cNvPr>
              <p:cNvSpPr>
                <a:spLocks noChangeArrowheads="1"/>
              </p:cNvSpPr>
              <p:nvPr/>
            </p:nvSpPr>
            <p:spPr bwMode="auto">
              <a:xfrm>
                <a:off x="1238333" y="1494828"/>
                <a:ext cx="488506" cy="0"/>
              </a:xfrm>
              <a:custGeom>
                <a:avLst/>
                <a:gdLst/>
                <a:ahLst/>
                <a:cxnLst/>
                <a:rect l="0" t="0" r="0" b="0"/>
                <a:pathLst>
                  <a:path w="48851">
                    <a:moveTo>
                      <a:pt x="48850" y="0"/>
                    </a:moveTo>
                    <a:lnTo>
                      <a:pt x="0" y="0"/>
                    </a:lnTo>
                  </a:path>
                </a:pathLst>
              </a:custGeom>
              <a:solidFill>
                <a:srgbClr val="6D6D6D"/>
              </a:solidFill>
              <a:ln w="970">
                <a:solidFill>
                  <a:srgbClr val="FFFFFF">
                    <a:lumMod val="95000"/>
                    <a:lumOff val="5000"/>
                  </a:srgbClr>
                </a:solidFill>
                <a:prstDash val="sysDash"/>
                <a:round/>
                <a:headEnd/>
                <a:tailEnd/>
              </a:ln>
            </p:spPr>
          </p:sp>
          <p:sp>
            <p:nvSpPr>
              <p:cNvPr id="595" name="sep3">
                <a:extLst>
                  <a:ext uri="{FF2B5EF4-FFF2-40B4-BE49-F238E27FC236}">
                    <a16:creationId xmlns:a16="http://schemas.microsoft.com/office/drawing/2014/main" id="{A8D65726-02DE-004B-83FA-8FAB42B83E51}"/>
                  </a:ext>
                </a:extLst>
              </p:cNvPr>
              <p:cNvSpPr>
                <a:spLocks noChangeArrowheads="1"/>
              </p:cNvSpPr>
              <p:nvPr/>
            </p:nvSpPr>
            <p:spPr bwMode="auto">
              <a:xfrm>
                <a:off x="1498218" y="1493851"/>
                <a:ext cx="0" cy="191494"/>
              </a:xfrm>
              <a:custGeom>
                <a:avLst/>
                <a:gdLst/>
                <a:ahLst/>
                <a:cxnLst/>
                <a:rect l="0" t="0" r="0" b="0"/>
                <a:pathLst>
                  <a:path h="19149">
                    <a:moveTo>
                      <a:pt x="0" y="0"/>
                    </a:moveTo>
                    <a:lnTo>
                      <a:pt x="0" y="19149"/>
                    </a:lnTo>
                  </a:path>
                </a:pathLst>
              </a:custGeom>
              <a:solidFill>
                <a:srgbClr val="6D6D6D"/>
              </a:solidFill>
              <a:ln w="970">
                <a:solidFill>
                  <a:srgbClr val="FFFFFF">
                    <a:lumMod val="95000"/>
                    <a:lumOff val="5000"/>
                  </a:srgbClr>
                </a:solidFill>
                <a:prstDash val="sysDash"/>
                <a:round/>
                <a:headEnd/>
                <a:tailEnd/>
              </a:ln>
            </p:spPr>
          </p:sp>
          <p:sp>
            <p:nvSpPr>
              <p:cNvPr id="596" name="map0-delimitersBox">
                <a:extLst>
                  <a:ext uri="{FF2B5EF4-FFF2-40B4-BE49-F238E27FC236}">
                    <a16:creationId xmlns:a16="http://schemas.microsoft.com/office/drawing/2014/main" id="{F3E6C5ED-60F3-434C-A1BA-7F944805683B}"/>
                  </a:ext>
                </a:extLst>
              </p:cNvPr>
              <p:cNvSpPr>
                <a:spLocks noChangeArrowheads="1"/>
              </p:cNvSpPr>
              <p:nvPr/>
            </p:nvSpPr>
            <p:spPr bwMode="auto">
              <a:xfrm>
                <a:off x="262299" y="695632"/>
                <a:ext cx="1589598" cy="990690"/>
              </a:xfrm>
              <a:custGeom>
                <a:avLst/>
                <a:gdLst/>
                <a:ahLst/>
                <a:cxnLst/>
                <a:rect l="0" t="0" r="0" b="0"/>
                <a:pathLst>
                  <a:path w="158960" h="99069"/>
                </a:pathLst>
              </a:custGeom>
              <a:ln w="1000">
                <a:round/>
                <a:headEnd/>
                <a:tailEnd/>
              </a:ln>
            </p:spPr>
          </p:sp>
          <p:sp>
            <p:nvSpPr>
              <p:cNvPr id="597" name="map0-fr-ara">
                <a:extLst>
                  <a:ext uri="{FF2B5EF4-FFF2-40B4-BE49-F238E27FC236}">
                    <a16:creationId xmlns:a16="http://schemas.microsoft.com/office/drawing/2014/main" id="{1E817C43-66B2-CB4E-982C-481572CCB1EA}"/>
                  </a:ext>
                </a:extLst>
              </p:cNvPr>
              <p:cNvSpPr>
                <a:spLocks noChangeArrowheads="1"/>
              </p:cNvSpPr>
              <p:nvPr/>
            </p:nvSpPr>
            <p:spPr bwMode="auto">
              <a:xfrm>
                <a:off x="1055632" y="755719"/>
                <a:ext cx="628218" cy="462126"/>
              </a:xfrm>
              <a:custGeom>
                <a:avLst/>
                <a:gdLst/>
                <a:ahLst/>
                <a:cxnLst/>
                <a:rect l="0" t="0" r="0" b="0"/>
                <a:pathLst>
                  <a:path w="62822" h="46213">
                    <a:moveTo>
                      <a:pt x="10258" y="0"/>
                    </a:moveTo>
                    <a:lnTo>
                      <a:pt x="9379" y="1074"/>
                    </a:lnTo>
                    <a:lnTo>
                      <a:pt x="8890" y="1172"/>
                    </a:lnTo>
                    <a:lnTo>
                      <a:pt x="8402" y="1660"/>
                    </a:lnTo>
                    <a:lnTo>
                      <a:pt x="7816" y="977"/>
                    </a:lnTo>
                    <a:lnTo>
                      <a:pt x="6155" y="2637"/>
                    </a:lnTo>
                    <a:lnTo>
                      <a:pt x="6155" y="3614"/>
                    </a:lnTo>
                    <a:lnTo>
                      <a:pt x="6448" y="3810"/>
                    </a:lnTo>
                    <a:lnTo>
                      <a:pt x="6545" y="4298"/>
                    </a:lnTo>
                    <a:lnTo>
                      <a:pt x="5666" y="4982"/>
                    </a:lnTo>
                    <a:lnTo>
                      <a:pt x="4885" y="4787"/>
                    </a:lnTo>
                    <a:lnTo>
                      <a:pt x="3419" y="5080"/>
                    </a:lnTo>
                    <a:lnTo>
                      <a:pt x="2637" y="5959"/>
                    </a:lnTo>
                    <a:lnTo>
                      <a:pt x="2344" y="6545"/>
                    </a:lnTo>
                    <a:lnTo>
                      <a:pt x="3126" y="7620"/>
                    </a:lnTo>
                    <a:lnTo>
                      <a:pt x="3126" y="8304"/>
                    </a:lnTo>
                    <a:lnTo>
                      <a:pt x="3517" y="8890"/>
                    </a:lnTo>
                    <a:lnTo>
                      <a:pt x="3908" y="8304"/>
                    </a:lnTo>
                    <a:lnTo>
                      <a:pt x="4396" y="9183"/>
                    </a:lnTo>
                    <a:lnTo>
                      <a:pt x="5080" y="9379"/>
                    </a:lnTo>
                    <a:lnTo>
                      <a:pt x="5764" y="10942"/>
                    </a:lnTo>
                    <a:lnTo>
                      <a:pt x="5862" y="12798"/>
                    </a:lnTo>
                    <a:lnTo>
                      <a:pt x="6350" y="13385"/>
                    </a:lnTo>
                    <a:lnTo>
                      <a:pt x="6545" y="14557"/>
                    </a:lnTo>
                    <a:lnTo>
                      <a:pt x="5862" y="15045"/>
                    </a:lnTo>
                    <a:lnTo>
                      <a:pt x="5666" y="15925"/>
                    </a:lnTo>
                    <a:lnTo>
                      <a:pt x="5080" y="16316"/>
                    </a:lnTo>
                    <a:lnTo>
                      <a:pt x="3810" y="16902"/>
                    </a:lnTo>
                    <a:lnTo>
                      <a:pt x="4005" y="17488"/>
                    </a:lnTo>
                    <a:lnTo>
                      <a:pt x="5373" y="18856"/>
                    </a:lnTo>
                    <a:lnTo>
                      <a:pt x="5471" y="19735"/>
                    </a:lnTo>
                    <a:lnTo>
                      <a:pt x="4885" y="20614"/>
                    </a:lnTo>
                    <a:lnTo>
                      <a:pt x="4885" y="21494"/>
                    </a:lnTo>
                    <a:lnTo>
                      <a:pt x="5275" y="21885"/>
                    </a:lnTo>
                    <a:lnTo>
                      <a:pt x="5471" y="22959"/>
                    </a:lnTo>
                    <a:lnTo>
                      <a:pt x="5178" y="24034"/>
                    </a:lnTo>
                    <a:lnTo>
                      <a:pt x="5471" y="24718"/>
                    </a:lnTo>
                    <a:lnTo>
                      <a:pt x="5178" y="25109"/>
                    </a:lnTo>
                    <a:lnTo>
                      <a:pt x="4591" y="25109"/>
                    </a:lnTo>
                    <a:lnTo>
                      <a:pt x="3908" y="24425"/>
                    </a:lnTo>
                    <a:lnTo>
                      <a:pt x="3419" y="24132"/>
                    </a:lnTo>
                    <a:lnTo>
                      <a:pt x="3321" y="25793"/>
                    </a:lnTo>
                    <a:lnTo>
                      <a:pt x="2247" y="26477"/>
                    </a:lnTo>
                    <a:lnTo>
                      <a:pt x="1465" y="27551"/>
                    </a:lnTo>
                    <a:lnTo>
                      <a:pt x="1660" y="28626"/>
                    </a:lnTo>
                    <a:lnTo>
                      <a:pt x="1367" y="29114"/>
                    </a:lnTo>
                    <a:lnTo>
                      <a:pt x="1074" y="30091"/>
                    </a:lnTo>
                    <a:lnTo>
                      <a:pt x="683" y="30091"/>
                    </a:lnTo>
                    <a:lnTo>
                      <a:pt x="97" y="30775"/>
                    </a:lnTo>
                    <a:lnTo>
                      <a:pt x="488" y="31068"/>
                    </a:lnTo>
                    <a:lnTo>
                      <a:pt x="781" y="31655"/>
                    </a:lnTo>
                    <a:lnTo>
                      <a:pt x="0" y="32241"/>
                    </a:lnTo>
                    <a:lnTo>
                      <a:pt x="293" y="34195"/>
                    </a:lnTo>
                    <a:lnTo>
                      <a:pt x="1270" y="34977"/>
                    </a:lnTo>
                    <a:lnTo>
                      <a:pt x="586" y="36833"/>
                    </a:lnTo>
                    <a:lnTo>
                      <a:pt x="1270" y="37126"/>
                    </a:lnTo>
                    <a:lnTo>
                      <a:pt x="977" y="38103"/>
                    </a:lnTo>
                    <a:lnTo>
                      <a:pt x="1660" y="38201"/>
                    </a:lnTo>
                    <a:lnTo>
                      <a:pt x="2149" y="37419"/>
                    </a:lnTo>
                    <a:lnTo>
                      <a:pt x="3028" y="37419"/>
                    </a:lnTo>
                    <a:lnTo>
                      <a:pt x="3224" y="37614"/>
                    </a:lnTo>
                    <a:lnTo>
                      <a:pt x="5080" y="37614"/>
                    </a:lnTo>
                    <a:lnTo>
                      <a:pt x="5373" y="36931"/>
                    </a:lnTo>
                    <a:lnTo>
                      <a:pt x="5764" y="36735"/>
                    </a:lnTo>
                    <a:lnTo>
                      <a:pt x="5959" y="35367"/>
                    </a:lnTo>
                    <a:lnTo>
                      <a:pt x="6448" y="35367"/>
                    </a:lnTo>
                    <a:lnTo>
                      <a:pt x="6448" y="33902"/>
                    </a:lnTo>
                    <a:lnTo>
                      <a:pt x="8109" y="32436"/>
                    </a:lnTo>
                    <a:lnTo>
                      <a:pt x="8304" y="32729"/>
                    </a:lnTo>
                    <a:lnTo>
                      <a:pt x="8500" y="33804"/>
                    </a:lnTo>
                    <a:lnTo>
                      <a:pt x="9672" y="33609"/>
                    </a:lnTo>
                    <a:lnTo>
                      <a:pt x="9867" y="35367"/>
                    </a:lnTo>
                    <a:lnTo>
                      <a:pt x="10454" y="35367"/>
                    </a:lnTo>
                    <a:lnTo>
                      <a:pt x="10649" y="37028"/>
                    </a:lnTo>
                    <a:lnTo>
                      <a:pt x="11235" y="37712"/>
                    </a:lnTo>
                    <a:lnTo>
                      <a:pt x="12017" y="35758"/>
                    </a:lnTo>
                    <a:lnTo>
                      <a:pt x="12896" y="33022"/>
                    </a:lnTo>
                    <a:lnTo>
                      <a:pt x="13971" y="33804"/>
                    </a:lnTo>
                    <a:lnTo>
                      <a:pt x="14459" y="32729"/>
                    </a:lnTo>
                    <a:lnTo>
                      <a:pt x="16022" y="32143"/>
                    </a:lnTo>
                    <a:lnTo>
                      <a:pt x="16120" y="32143"/>
                    </a:lnTo>
                    <a:lnTo>
                      <a:pt x="17195" y="34879"/>
                    </a:lnTo>
                    <a:lnTo>
                      <a:pt x="18758" y="34390"/>
                    </a:lnTo>
                    <a:lnTo>
                      <a:pt x="18856" y="33609"/>
                    </a:lnTo>
                    <a:lnTo>
                      <a:pt x="19442" y="33609"/>
                    </a:lnTo>
                    <a:lnTo>
                      <a:pt x="19735" y="34488"/>
                    </a:lnTo>
                    <a:lnTo>
                      <a:pt x="20810" y="34195"/>
                    </a:lnTo>
                    <a:lnTo>
                      <a:pt x="22373" y="36149"/>
                    </a:lnTo>
                    <a:lnTo>
                      <a:pt x="22764" y="38396"/>
                    </a:lnTo>
                    <a:lnTo>
                      <a:pt x="23839" y="39471"/>
                    </a:lnTo>
                    <a:lnTo>
                      <a:pt x="23643" y="40741"/>
                    </a:lnTo>
                    <a:lnTo>
                      <a:pt x="24913" y="41522"/>
                    </a:lnTo>
                    <a:lnTo>
                      <a:pt x="24913" y="43281"/>
                    </a:lnTo>
                    <a:lnTo>
                      <a:pt x="25597" y="42890"/>
                    </a:lnTo>
                    <a:lnTo>
                      <a:pt x="27063" y="43867"/>
                    </a:lnTo>
                    <a:lnTo>
                      <a:pt x="27747" y="44063"/>
                    </a:lnTo>
                    <a:lnTo>
                      <a:pt x="27844" y="42890"/>
                    </a:lnTo>
                    <a:lnTo>
                      <a:pt x="28724" y="42695"/>
                    </a:lnTo>
                    <a:lnTo>
                      <a:pt x="29017" y="43672"/>
                    </a:lnTo>
                    <a:lnTo>
                      <a:pt x="29798" y="43574"/>
                    </a:lnTo>
                    <a:lnTo>
                      <a:pt x="29994" y="42597"/>
                    </a:lnTo>
                    <a:lnTo>
                      <a:pt x="31948" y="43770"/>
                    </a:lnTo>
                    <a:lnTo>
                      <a:pt x="32241" y="43086"/>
                    </a:lnTo>
                    <a:lnTo>
                      <a:pt x="33120" y="42988"/>
                    </a:lnTo>
                    <a:lnTo>
                      <a:pt x="33902" y="42890"/>
                    </a:lnTo>
                    <a:lnTo>
                      <a:pt x="34293" y="43281"/>
                    </a:lnTo>
                    <a:lnTo>
                      <a:pt x="34097" y="44454"/>
                    </a:lnTo>
                    <a:lnTo>
                      <a:pt x="34390" y="44844"/>
                    </a:lnTo>
                    <a:lnTo>
                      <a:pt x="35270" y="43867"/>
                    </a:lnTo>
                    <a:lnTo>
                      <a:pt x="36051" y="43770"/>
                    </a:lnTo>
                    <a:lnTo>
                      <a:pt x="36247" y="43379"/>
                    </a:lnTo>
                    <a:lnTo>
                      <a:pt x="35172" y="43183"/>
                    </a:lnTo>
                    <a:lnTo>
                      <a:pt x="34977" y="42109"/>
                    </a:lnTo>
                    <a:lnTo>
                      <a:pt x="35660" y="41132"/>
                    </a:lnTo>
                    <a:lnTo>
                      <a:pt x="36540" y="41034"/>
                    </a:lnTo>
                    <a:lnTo>
                      <a:pt x="37321" y="41816"/>
                    </a:lnTo>
                    <a:lnTo>
                      <a:pt x="36540" y="42988"/>
                    </a:lnTo>
                    <a:lnTo>
                      <a:pt x="36735" y="43379"/>
                    </a:lnTo>
                    <a:lnTo>
                      <a:pt x="38005" y="43574"/>
                    </a:lnTo>
                    <a:lnTo>
                      <a:pt x="38787" y="42890"/>
                    </a:lnTo>
                    <a:lnTo>
                      <a:pt x="38298" y="43770"/>
                    </a:lnTo>
                    <a:lnTo>
                      <a:pt x="38494" y="44454"/>
                    </a:lnTo>
                    <a:lnTo>
                      <a:pt x="41425" y="44747"/>
                    </a:lnTo>
                    <a:lnTo>
                      <a:pt x="41620" y="45528"/>
                    </a:lnTo>
                    <a:lnTo>
                      <a:pt x="42500" y="46212"/>
                    </a:lnTo>
                    <a:lnTo>
                      <a:pt x="43281" y="46212"/>
                    </a:lnTo>
                    <a:lnTo>
                      <a:pt x="43867" y="45724"/>
                    </a:lnTo>
                    <a:lnTo>
                      <a:pt x="44160" y="44844"/>
                    </a:lnTo>
                    <a:lnTo>
                      <a:pt x="44649" y="45235"/>
                    </a:lnTo>
                    <a:lnTo>
                      <a:pt x="45040" y="45724"/>
                    </a:lnTo>
                    <a:lnTo>
                      <a:pt x="45235" y="43477"/>
                    </a:lnTo>
                    <a:lnTo>
                      <a:pt x="44649" y="43379"/>
                    </a:lnTo>
                    <a:lnTo>
                      <a:pt x="44258" y="42597"/>
                    </a:lnTo>
                    <a:lnTo>
                      <a:pt x="42206" y="42011"/>
                    </a:lnTo>
                    <a:lnTo>
                      <a:pt x="42011" y="41034"/>
                    </a:lnTo>
                    <a:lnTo>
                      <a:pt x="42695" y="40545"/>
                    </a:lnTo>
                    <a:lnTo>
                      <a:pt x="42109" y="40057"/>
                    </a:lnTo>
                    <a:lnTo>
                      <a:pt x="42206" y="39568"/>
                    </a:lnTo>
                    <a:lnTo>
                      <a:pt x="43183" y="39666"/>
                    </a:lnTo>
                    <a:lnTo>
                      <a:pt x="44063" y="40057"/>
                    </a:lnTo>
                    <a:lnTo>
                      <a:pt x="44747" y="39275"/>
                    </a:lnTo>
                    <a:lnTo>
                      <a:pt x="44063" y="38689"/>
                    </a:lnTo>
                    <a:lnTo>
                      <a:pt x="44063" y="38005"/>
                    </a:lnTo>
                    <a:lnTo>
                      <a:pt x="44454" y="36833"/>
                    </a:lnTo>
                    <a:lnTo>
                      <a:pt x="45724" y="36735"/>
                    </a:lnTo>
                    <a:lnTo>
                      <a:pt x="46701" y="36344"/>
                    </a:lnTo>
                    <a:lnTo>
                      <a:pt x="46798" y="36051"/>
                    </a:lnTo>
                    <a:lnTo>
                      <a:pt x="46896" y="35856"/>
                    </a:lnTo>
                    <a:lnTo>
                      <a:pt x="46408" y="35660"/>
                    </a:lnTo>
                    <a:lnTo>
                      <a:pt x="46408" y="34879"/>
                    </a:lnTo>
                    <a:lnTo>
                      <a:pt x="47873" y="34879"/>
                    </a:lnTo>
                    <a:lnTo>
                      <a:pt x="48362" y="34488"/>
                    </a:lnTo>
                    <a:lnTo>
                      <a:pt x="48068" y="33902"/>
                    </a:lnTo>
                    <a:lnTo>
                      <a:pt x="48850" y="33316"/>
                    </a:lnTo>
                    <a:lnTo>
                      <a:pt x="49436" y="33511"/>
                    </a:lnTo>
                    <a:lnTo>
                      <a:pt x="50218" y="32925"/>
                    </a:lnTo>
                    <a:lnTo>
                      <a:pt x="51586" y="33120"/>
                    </a:lnTo>
                    <a:lnTo>
                      <a:pt x="52074" y="32534"/>
                    </a:lnTo>
                    <a:lnTo>
                      <a:pt x="53247" y="32632"/>
                    </a:lnTo>
                    <a:lnTo>
                      <a:pt x="53247" y="31362"/>
                    </a:lnTo>
                    <a:lnTo>
                      <a:pt x="52758" y="31068"/>
                    </a:lnTo>
                    <a:lnTo>
                      <a:pt x="52465" y="30287"/>
                    </a:lnTo>
                    <a:lnTo>
                      <a:pt x="51195" y="30189"/>
                    </a:lnTo>
                    <a:lnTo>
                      <a:pt x="51097" y="29896"/>
                    </a:lnTo>
                    <a:lnTo>
                      <a:pt x="51293" y="28626"/>
                    </a:lnTo>
                    <a:lnTo>
                      <a:pt x="51683" y="28235"/>
                    </a:lnTo>
                    <a:lnTo>
                      <a:pt x="52856" y="28137"/>
                    </a:lnTo>
                    <a:lnTo>
                      <a:pt x="53149" y="28528"/>
                    </a:lnTo>
                    <a:lnTo>
                      <a:pt x="53344" y="29310"/>
                    </a:lnTo>
                    <a:lnTo>
                      <a:pt x="54419" y="29212"/>
                    </a:lnTo>
                    <a:lnTo>
                      <a:pt x="54517" y="28333"/>
                    </a:lnTo>
                    <a:lnTo>
                      <a:pt x="55103" y="28040"/>
                    </a:lnTo>
                    <a:lnTo>
                      <a:pt x="56275" y="28137"/>
                    </a:lnTo>
                    <a:lnTo>
                      <a:pt x="58034" y="27356"/>
                    </a:lnTo>
                    <a:lnTo>
                      <a:pt x="58718" y="27844"/>
                    </a:lnTo>
                    <a:lnTo>
                      <a:pt x="59402" y="27844"/>
                    </a:lnTo>
                    <a:lnTo>
                      <a:pt x="59402" y="27063"/>
                    </a:lnTo>
                    <a:lnTo>
                      <a:pt x="60183" y="26672"/>
                    </a:lnTo>
                    <a:lnTo>
                      <a:pt x="60477" y="26281"/>
                    </a:lnTo>
                    <a:lnTo>
                      <a:pt x="62040" y="25695"/>
                    </a:lnTo>
                    <a:lnTo>
                      <a:pt x="62235" y="24620"/>
                    </a:lnTo>
                    <a:lnTo>
                      <a:pt x="61942" y="24132"/>
                    </a:lnTo>
                    <a:lnTo>
                      <a:pt x="62821" y="22764"/>
                    </a:lnTo>
                    <a:lnTo>
                      <a:pt x="62040" y="22471"/>
                    </a:lnTo>
                    <a:lnTo>
                      <a:pt x="61747" y="21591"/>
                    </a:lnTo>
                    <a:lnTo>
                      <a:pt x="60183" y="20614"/>
                    </a:lnTo>
                    <a:lnTo>
                      <a:pt x="60086" y="18465"/>
                    </a:lnTo>
                    <a:lnTo>
                      <a:pt x="58913" y="18563"/>
                    </a:lnTo>
                    <a:lnTo>
                      <a:pt x="57936" y="17488"/>
                    </a:lnTo>
                    <a:lnTo>
                      <a:pt x="58034" y="15436"/>
                    </a:lnTo>
                    <a:lnTo>
                      <a:pt x="60086" y="14655"/>
                    </a:lnTo>
                    <a:lnTo>
                      <a:pt x="60281" y="13971"/>
                    </a:lnTo>
                    <a:lnTo>
                      <a:pt x="60183" y="12701"/>
                    </a:lnTo>
                    <a:lnTo>
                      <a:pt x="58913" y="11333"/>
                    </a:lnTo>
                    <a:lnTo>
                      <a:pt x="58522" y="11528"/>
                    </a:lnTo>
                    <a:lnTo>
                      <a:pt x="58522" y="10063"/>
                    </a:lnTo>
                    <a:lnTo>
                      <a:pt x="57350" y="9574"/>
                    </a:lnTo>
                    <a:lnTo>
                      <a:pt x="57252" y="9086"/>
                    </a:lnTo>
                    <a:lnTo>
                      <a:pt x="57936" y="8402"/>
                    </a:lnTo>
                    <a:lnTo>
                      <a:pt x="57936" y="7522"/>
                    </a:lnTo>
                    <a:lnTo>
                      <a:pt x="56862" y="6350"/>
                    </a:lnTo>
                    <a:lnTo>
                      <a:pt x="56764" y="5568"/>
                    </a:lnTo>
                    <a:lnTo>
                      <a:pt x="54712" y="5568"/>
                    </a:lnTo>
                    <a:lnTo>
                      <a:pt x="53344" y="5862"/>
                    </a:lnTo>
                    <a:lnTo>
                      <a:pt x="51977" y="6936"/>
                    </a:lnTo>
                    <a:lnTo>
                      <a:pt x="51683" y="6350"/>
                    </a:lnTo>
                    <a:lnTo>
                      <a:pt x="51000" y="6448"/>
                    </a:lnTo>
                    <a:lnTo>
                      <a:pt x="50413" y="7718"/>
                    </a:lnTo>
                    <a:lnTo>
                      <a:pt x="50511" y="8304"/>
                    </a:lnTo>
                    <a:lnTo>
                      <a:pt x="51097" y="8890"/>
                    </a:lnTo>
                    <a:lnTo>
                      <a:pt x="49925" y="9672"/>
                    </a:lnTo>
                    <a:lnTo>
                      <a:pt x="49143" y="10356"/>
                    </a:lnTo>
                    <a:lnTo>
                      <a:pt x="47775" y="10356"/>
                    </a:lnTo>
                    <a:lnTo>
                      <a:pt x="47091" y="10356"/>
                    </a:lnTo>
                    <a:lnTo>
                      <a:pt x="47091" y="9183"/>
                    </a:lnTo>
                    <a:lnTo>
                      <a:pt x="47873" y="8793"/>
                    </a:lnTo>
                    <a:lnTo>
                      <a:pt x="48948" y="8695"/>
                    </a:lnTo>
                    <a:lnTo>
                      <a:pt x="48948" y="8109"/>
                    </a:lnTo>
                    <a:lnTo>
                      <a:pt x="48655" y="7816"/>
                    </a:lnTo>
                    <a:lnTo>
                      <a:pt x="49534" y="6643"/>
                    </a:lnTo>
                    <a:lnTo>
                      <a:pt x="49436" y="6350"/>
                    </a:lnTo>
                    <a:lnTo>
                      <a:pt x="48362" y="5764"/>
                    </a:lnTo>
                    <a:lnTo>
                      <a:pt x="45919" y="8500"/>
                    </a:lnTo>
                    <a:lnTo>
                      <a:pt x="44160" y="8500"/>
                    </a:lnTo>
                    <a:lnTo>
                      <a:pt x="44160" y="7816"/>
                    </a:lnTo>
                    <a:lnTo>
                      <a:pt x="43183" y="7327"/>
                    </a:lnTo>
                    <a:lnTo>
                      <a:pt x="42011" y="8597"/>
                    </a:lnTo>
                    <a:lnTo>
                      <a:pt x="41132" y="8695"/>
                    </a:lnTo>
                    <a:lnTo>
                      <a:pt x="41132" y="7816"/>
                    </a:lnTo>
                    <a:lnTo>
                      <a:pt x="40350" y="7522"/>
                    </a:lnTo>
                    <a:lnTo>
                      <a:pt x="39178" y="5862"/>
                    </a:lnTo>
                    <a:lnTo>
                      <a:pt x="38103" y="5373"/>
                    </a:lnTo>
                    <a:lnTo>
                      <a:pt x="37712" y="4591"/>
                    </a:lnTo>
                    <a:lnTo>
                      <a:pt x="37126" y="4494"/>
                    </a:lnTo>
                    <a:lnTo>
                      <a:pt x="36540" y="4982"/>
                    </a:lnTo>
                    <a:lnTo>
                      <a:pt x="36051" y="5080"/>
                    </a:lnTo>
                    <a:lnTo>
                      <a:pt x="35367" y="4494"/>
                    </a:lnTo>
                    <a:lnTo>
                      <a:pt x="34683" y="4591"/>
                    </a:lnTo>
                    <a:lnTo>
                      <a:pt x="34293" y="5373"/>
                    </a:lnTo>
                    <a:lnTo>
                      <a:pt x="33218" y="9770"/>
                    </a:lnTo>
                    <a:lnTo>
                      <a:pt x="33022" y="10160"/>
                    </a:lnTo>
                    <a:lnTo>
                      <a:pt x="32827" y="10649"/>
                    </a:lnTo>
                    <a:lnTo>
                      <a:pt x="32339" y="10551"/>
                    </a:lnTo>
                    <a:lnTo>
                      <a:pt x="32143" y="9379"/>
                    </a:lnTo>
                    <a:lnTo>
                      <a:pt x="31850" y="8402"/>
                    </a:lnTo>
                    <a:lnTo>
                      <a:pt x="31166" y="8500"/>
                    </a:lnTo>
                    <a:lnTo>
                      <a:pt x="30580" y="8988"/>
                    </a:lnTo>
                    <a:lnTo>
                      <a:pt x="30287" y="8500"/>
                    </a:lnTo>
                    <a:lnTo>
                      <a:pt x="29701" y="8988"/>
                    </a:lnTo>
                    <a:lnTo>
                      <a:pt x="29017" y="8500"/>
                    </a:lnTo>
                    <a:lnTo>
                      <a:pt x="28333" y="8500"/>
                    </a:lnTo>
                    <a:lnTo>
                      <a:pt x="28137" y="8695"/>
                    </a:lnTo>
                    <a:lnTo>
                      <a:pt x="28040" y="9379"/>
                    </a:lnTo>
                    <a:lnTo>
                      <a:pt x="27747" y="10649"/>
                    </a:lnTo>
                    <a:lnTo>
                      <a:pt x="27063" y="10649"/>
                    </a:lnTo>
                    <a:lnTo>
                      <a:pt x="26672" y="11137"/>
                    </a:lnTo>
                    <a:lnTo>
                      <a:pt x="26281" y="10747"/>
                    </a:lnTo>
                    <a:lnTo>
                      <a:pt x="24327" y="10454"/>
                    </a:lnTo>
                    <a:lnTo>
                      <a:pt x="23643" y="10844"/>
                    </a:lnTo>
                    <a:lnTo>
                      <a:pt x="23155" y="10844"/>
                    </a:lnTo>
                    <a:lnTo>
                      <a:pt x="23057" y="10454"/>
                    </a:lnTo>
                    <a:lnTo>
                      <a:pt x="22080" y="10258"/>
                    </a:lnTo>
                    <a:lnTo>
                      <a:pt x="22080" y="9281"/>
                    </a:lnTo>
                    <a:lnTo>
                      <a:pt x="21885" y="9281"/>
                    </a:lnTo>
                    <a:lnTo>
                      <a:pt x="23155" y="8206"/>
                    </a:lnTo>
                    <a:lnTo>
                      <a:pt x="23155" y="5862"/>
                    </a:lnTo>
                    <a:lnTo>
                      <a:pt x="22764" y="5275"/>
                    </a:lnTo>
                    <a:lnTo>
                      <a:pt x="21787" y="5275"/>
                    </a:lnTo>
                    <a:lnTo>
                      <a:pt x="21396" y="4787"/>
                    </a:lnTo>
                    <a:lnTo>
                      <a:pt x="20419" y="4787"/>
                    </a:lnTo>
                    <a:lnTo>
                      <a:pt x="20126" y="4396"/>
                    </a:lnTo>
                    <a:lnTo>
                      <a:pt x="20126" y="3517"/>
                    </a:lnTo>
                    <a:lnTo>
                      <a:pt x="18954" y="1270"/>
                    </a:lnTo>
                    <a:lnTo>
                      <a:pt x="18270" y="879"/>
                    </a:lnTo>
                    <a:lnTo>
                      <a:pt x="17195" y="2442"/>
                    </a:lnTo>
                    <a:lnTo>
                      <a:pt x="16706" y="2540"/>
                    </a:lnTo>
                    <a:lnTo>
                      <a:pt x="16511" y="1758"/>
                    </a:lnTo>
                    <a:lnTo>
                      <a:pt x="15925" y="1465"/>
                    </a:lnTo>
                    <a:lnTo>
                      <a:pt x="15729" y="1954"/>
                    </a:lnTo>
                    <a:lnTo>
                      <a:pt x="14850" y="1954"/>
                    </a:lnTo>
                    <a:lnTo>
                      <a:pt x="14655" y="1465"/>
                    </a:lnTo>
                    <a:lnTo>
                      <a:pt x="14068" y="1758"/>
                    </a:lnTo>
                    <a:lnTo>
                      <a:pt x="13482" y="2149"/>
                    </a:lnTo>
                    <a:lnTo>
                      <a:pt x="12701" y="1367"/>
                    </a:lnTo>
                    <a:lnTo>
                      <a:pt x="11724" y="879"/>
                    </a:lnTo>
                    <a:lnTo>
                      <a:pt x="11626" y="97"/>
                    </a:lnTo>
                    <a:close/>
                    <a:moveTo>
                      <a:pt x="21885" y="9281"/>
                    </a:moveTo>
                    <a:lnTo>
                      <a:pt x="21885" y="9281"/>
                    </a:lnTo>
                    <a:close/>
                    <a:moveTo>
                      <a:pt x="35367" y="4494"/>
                    </a:moveTo>
                    <a:lnTo>
                      <a:pt x="35367" y="4494"/>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598" name="map0-fr-araBox">
                <a:extLst>
                  <a:ext uri="{FF2B5EF4-FFF2-40B4-BE49-F238E27FC236}">
                    <a16:creationId xmlns:a16="http://schemas.microsoft.com/office/drawing/2014/main" id="{2FF1293E-59BC-D345-BD71-EC4FF19E2D50}"/>
                  </a:ext>
                </a:extLst>
              </p:cNvPr>
              <p:cNvSpPr>
                <a:spLocks noChangeArrowheads="1"/>
              </p:cNvSpPr>
              <p:nvPr/>
            </p:nvSpPr>
            <p:spPr bwMode="auto">
              <a:xfrm>
                <a:off x="1055632" y="773793"/>
                <a:ext cx="628218" cy="462126"/>
              </a:xfrm>
              <a:custGeom>
                <a:avLst/>
                <a:gdLst/>
                <a:ahLst/>
                <a:cxnLst/>
                <a:rect l="0" t="0" r="0" b="0"/>
                <a:pathLst>
                  <a:path w="62822" h="46213"/>
                </a:pathLst>
              </a:custGeom>
              <a:ln w="1000">
                <a:round/>
                <a:headEnd/>
                <a:tailEnd/>
              </a:ln>
            </p:spPr>
          </p:sp>
          <p:sp>
            <p:nvSpPr>
              <p:cNvPr id="599" name="map0-fr-bfc">
                <a:extLst>
                  <a:ext uri="{FF2B5EF4-FFF2-40B4-BE49-F238E27FC236}">
                    <a16:creationId xmlns:a16="http://schemas.microsoft.com/office/drawing/2014/main" id="{36E38EE8-96CC-DE4E-AC6B-61DF1811E22F}"/>
                  </a:ext>
                </a:extLst>
              </p:cNvPr>
              <p:cNvSpPr>
                <a:spLocks noChangeArrowheads="1"/>
              </p:cNvSpPr>
              <p:nvPr/>
            </p:nvSpPr>
            <p:spPr bwMode="auto">
              <a:xfrm>
                <a:off x="1147471" y="476294"/>
                <a:ext cx="507069" cy="390805"/>
              </a:xfrm>
              <a:custGeom>
                <a:avLst/>
                <a:gdLst/>
                <a:ahLst/>
                <a:cxnLst/>
                <a:rect l="0" t="0" r="0" b="0"/>
                <a:pathLst>
                  <a:path w="50707" h="39080">
                    <a:moveTo>
                      <a:pt x="6155" y="0"/>
                    </a:moveTo>
                    <a:lnTo>
                      <a:pt x="5666" y="488"/>
                    </a:lnTo>
                    <a:lnTo>
                      <a:pt x="3321" y="293"/>
                    </a:lnTo>
                    <a:lnTo>
                      <a:pt x="2247" y="879"/>
                    </a:lnTo>
                    <a:lnTo>
                      <a:pt x="1856" y="1758"/>
                    </a:lnTo>
                    <a:lnTo>
                      <a:pt x="2344" y="2344"/>
                    </a:lnTo>
                    <a:lnTo>
                      <a:pt x="1563" y="3126"/>
                    </a:lnTo>
                    <a:lnTo>
                      <a:pt x="1074" y="3810"/>
                    </a:lnTo>
                    <a:lnTo>
                      <a:pt x="2149" y="4885"/>
                    </a:lnTo>
                    <a:lnTo>
                      <a:pt x="2442" y="5862"/>
                    </a:lnTo>
                    <a:lnTo>
                      <a:pt x="3224" y="6643"/>
                    </a:lnTo>
                    <a:lnTo>
                      <a:pt x="3224" y="7718"/>
                    </a:lnTo>
                    <a:lnTo>
                      <a:pt x="1660" y="9086"/>
                    </a:lnTo>
                    <a:lnTo>
                      <a:pt x="2149" y="9672"/>
                    </a:lnTo>
                    <a:lnTo>
                      <a:pt x="2149" y="10551"/>
                    </a:lnTo>
                    <a:lnTo>
                      <a:pt x="1270" y="11137"/>
                    </a:lnTo>
                    <a:lnTo>
                      <a:pt x="0" y="11137"/>
                    </a:lnTo>
                    <a:lnTo>
                      <a:pt x="195" y="11821"/>
                    </a:lnTo>
                    <a:lnTo>
                      <a:pt x="977" y="12896"/>
                    </a:lnTo>
                    <a:lnTo>
                      <a:pt x="1367" y="14557"/>
                    </a:lnTo>
                    <a:lnTo>
                      <a:pt x="977" y="14655"/>
                    </a:lnTo>
                    <a:lnTo>
                      <a:pt x="195" y="14948"/>
                    </a:lnTo>
                    <a:lnTo>
                      <a:pt x="195" y="15436"/>
                    </a:lnTo>
                    <a:lnTo>
                      <a:pt x="977" y="16316"/>
                    </a:lnTo>
                    <a:lnTo>
                      <a:pt x="977" y="17488"/>
                    </a:lnTo>
                    <a:lnTo>
                      <a:pt x="390" y="18270"/>
                    </a:lnTo>
                    <a:lnTo>
                      <a:pt x="586" y="18954"/>
                    </a:lnTo>
                    <a:lnTo>
                      <a:pt x="1660" y="19833"/>
                    </a:lnTo>
                    <a:lnTo>
                      <a:pt x="1758" y="20614"/>
                    </a:lnTo>
                    <a:lnTo>
                      <a:pt x="2344" y="21885"/>
                    </a:lnTo>
                    <a:lnTo>
                      <a:pt x="2149" y="23350"/>
                    </a:lnTo>
                    <a:lnTo>
                      <a:pt x="2833" y="24034"/>
                    </a:lnTo>
                    <a:lnTo>
                      <a:pt x="2637" y="26379"/>
                    </a:lnTo>
                    <a:lnTo>
                      <a:pt x="2931" y="26867"/>
                    </a:lnTo>
                    <a:lnTo>
                      <a:pt x="2442" y="28431"/>
                    </a:lnTo>
                    <a:lnTo>
                      <a:pt x="2540" y="28821"/>
                    </a:lnTo>
                    <a:lnTo>
                      <a:pt x="3517" y="29310"/>
                    </a:lnTo>
                    <a:lnTo>
                      <a:pt x="4298" y="30091"/>
                    </a:lnTo>
                    <a:lnTo>
                      <a:pt x="4885" y="29701"/>
                    </a:lnTo>
                    <a:lnTo>
                      <a:pt x="5471" y="29408"/>
                    </a:lnTo>
                    <a:lnTo>
                      <a:pt x="5666" y="29896"/>
                    </a:lnTo>
                    <a:lnTo>
                      <a:pt x="6545" y="29896"/>
                    </a:lnTo>
                    <a:lnTo>
                      <a:pt x="6741" y="29408"/>
                    </a:lnTo>
                    <a:lnTo>
                      <a:pt x="7229" y="29701"/>
                    </a:lnTo>
                    <a:lnTo>
                      <a:pt x="7522" y="30482"/>
                    </a:lnTo>
                    <a:lnTo>
                      <a:pt x="8011" y="30385"/>
                    </a:lnTo>
                    <a:lnTo>
                      <a:pt x="9086" y="28821"/>
                    </a:lnTo>
                    <a:lnTo>
                      <a:pt x="9770" y="29212"/>
                    </a:lnTo>
                    <a:lnTo>
                      <a:pt x="10942" y="31459"/>
                    </a:lnTo>
                    <a:lnTo>
                      <a:pt x="10942" y="32339"/>
                    </a:lnTo>
                    <a:lnTo>
                      <a:pt x="11235" y="32729"/>
                    </a:lnTo>
                    <a:lnTo>
                      <a:pt x="12212" y="32729"/>
                    </a:lnTo>
                    <a:lnTo>
                      <a:pt x="12603" y="33218"/>
                    </a:lnTo>
                    <a:lnTo>
                      <a:pt x="13580" y="33218"/>
                    </a:lnTo>
                    <a:lnTo>
                      <a:pt x="13971" y="33804"/>
                    </a:lnTo>
                    <a:lnTo>
                      <a:pt x="13873" y="36149"/>
                    </a:lnTo>
                    <a:lnTo>
                      <a:pt x="12603" y="37126"/>
                    </a:lnTo>
                    <a:lnTo>
                      <a:pt x="12896" y="37224"/>
                    </a:lnTo>
                    <a:lnTo>
                      <a:pt x="12896" y="38201"/>
                    </a:lnTo>
                    <a:lnTo>
                      <a:pt x="13873" y="38396"/>
                    </a:lnTo>
                    <a:lnTo>
                      <a:pt x="13971" y="38787"/>
                    </a:lnTo>
                    <a:lnTo>
                      <a:pt x="14459" y="38787"/>
                    </a:lnTo>
                    <a:lnTo>
                      <a:pt x="15143" y="38396"/>
                    </a:lnTo>
                    <a:lnTo>
                      <a:pt x="17097" y="38689"/>
                    </a:lnTo>
                    <a:lnTo>
                      <a:pt x="17488" y="39080"/>
                    </a:lnTo>
                    <a:lnTo>
                      <a:pt x="17977" y="38591"/>
                    </a:lnTo>
                    <a:lnTo>
                      <a:pt x="18660" y="38591"/>
                    </a:lnTo>
                    <a:lnTo>
                      <a:pt x="18954" y="36637"/>
                    </a:lnTo>
                    <a:lnTo>
                      <a:pt x="19247" y="36442"/>
                    </a:lnTo>
                    <a:lnTo>
                      <a:pt x="19833" y="36442"/>
                    </a:lnTo>
                    <a:lnTo>
                      <a:pt x="20517" y="36931"/>
                    </a:lnTo>
                    <a:lnTo>
                      <a:pt x="21103" y="36442"/>
                    </a:lnTo>
                    <a:lnTo>
                      <a:pt x="21396" y="36931"/>
                    </a:lnTo>
                    <a:lnTo>
                      <a:pt x="21982" y="36442"/>
                    </a:lnTo>
                    <a:lnTo>
                      <a:pt x="22666" y="36344"/>
                    </a:lnTo>
                    <a:lnTo>
                      <a:pt x="22959" y="37321"/>
                    </a:lnTo>
                    <a:lnTo>
                      <a:pt x="23155" y="38494"/>
                    </a:lnTo>
                    <a:lnTo>
                      <a:pt x="23643" y="38591"/>
                    </a:lnTo>
                    <a:lnTo>
                      <a:pt x="24034" y="37712"/>
                    </a:lnTo>
                    <a:lnTo>
                      <a:pt x="25109" y="33316"/>
                    </a:lnTo>
                    <a:lnTo>
                      <a:pt x="25500" y="32534"/>
                    </a:lnTo>
                    <a:lnTo>
                      <a:pt x="26183" y="32436"/>
                    </a:lnTo>
                    <a:lnTo>
                      <a:pt x="26867" y="33022"/>
                    </a:lnTo>
                    <a:lnTo>
                      <a:pt x="27356" y="32925"/>
                    </a:lnTo>
                    <a:lnTo>
                      <a:pt x="27942" y="32436"/>
                    </a:lnTo>
                    <a:lnTo>
                      <a:pt x="28528" y="32534"/>
                    </a:lnTo>
                    <a:lnTo>
                      <a:pt x="28919" y="33316"/>
                    </a:lnTo>
                    <a:lnTo>
                      <a:pt x="29212" y="33511"/>
                    </a:lnTo>
                    <a:lnTo>
                      <a:pt x="29994" y="33804"/>
                    </a:lnTo>
                    <a:lnTo>
                      <a:pt x="31166" y="35465"/>
                    </a:lnTo>
                    <a:lnTo>
                      <a:pt x="31948" y="35758"/>
                    </a:lnTo>
                    <a:lnTo>
                      <a:pt x="31948" y="36637"/>
                    </a:lnTo>
                    <a:lnTo>
                      <a:pt x="32925" y="36540"/>
                    </a:lnTo>
                    <a:lnTo>
                      <a:pt x="34000" y="35270"/>
                    </a:lnTo>
                    <a:lnTo>
                      <a:pt x="34977" y="35758"/>
                    </a:lnTo>
                    <a:lnTo>
                      <a:pt x="34977" y="36442"/>
                    </a:lnTo>
                    <a:lnTo>
                      <a:pt x="36735" y="36442"/>
                    </a:lnTo>
                    <a:lnTo>
                      <a:pt x="39178" y="33706"/>
                    </a:lnTo>
                    <a:lnTo>
                      <a:pt x="39178" y="33706"/>
                    </a:lnTo>
                    <a:lnTo>
                      <a:pt x="39178" y="32436"/>
                    </a:lnTo>
                    <a:lnTo>
                      <a:pt x="40155" y="31362"/>
                    </a:lnTo>
                    <a:lnTo>
                      <a:pt x="39568" y="31068"/>
                    </a:lnTo>
                    <a:lnTo>
                      <a:pt x="39568" y="30678"/>
                    </a:lnTo>
                    <a:lnTo>
                      <a:pt x="43281" y="27160"/>
                    </a:lnTo>
                    <a:lnTo>
                      <a:pt x="43183" y="24327"/>
                    </a:lnTo>
                    <a:lnTo>
                      <a:pt x="44454" y="23643"/>
                    </a:lnTo>
                    <a:lnTo>
                      <a:pt x="45431" y="23252"/>
                    </a:lnTo>
                    <a:lnTo>
                      <a:pt x="46212" y="22471"/>
                    </a:lnTo>
                    <a:lnTo>
                      <a:pt x="46310" y="21298"/>
                    </a:lnTo>
                    <a:lnTo>
                      <a:pt x="47091" y="20908"/>
                    </a:lnTo>
                    <a:lnTo>
                      <a:pt x="49045" y="18660"/>
                    </a:lnTo>
                    <a:lnTo>
                      <a:pt x="48752" y="17879"/>
                    </a:lnTo>
                    <a:lnTo>
                      <a:pt x="49436" y="17586"/>
                    </a:lnTo>
                    <a:lnTo>
                      <a:pt x="50218" y="16609"/>
                    </a:lnTo>
                    <a:lnTo>
                      <a:pt x="49827" y="16218"/>
                    </a:lnTo>
                    <a:lnTo>
                      <a:pt x="48362" y="16511"/>
                    </a:lnTo>
                    <a:lnTo>
                      <a:pt x="48264" y="16316"/>
                    </a:lnTo>
                    <a:lnTo>
                      <a:pt x="49632" y="14752"/>
                    </a:lnTo>
                    <a:lnTo>
                      <a:pt x="49827" y="14459"/>
                    </a:lnTo>
                    <a:lnTo>
                      <a:pt x="50706" y="14362"/>
                    </a:lnTo>
                    <a:lnTo>
                      <a:pt x="50218" y="12408"/>
                    </a:lnTo>
                    <a:lnTo>
                      <a:pt x="49339" y="12603"/>
                    </a:lnTo>
                    <a:lnTo>
                      <a:pt x="49241" y="11821"/>
                    </a:lnTo>
                    <a:lnTo>
                      <a:pt x="49534" y="11235"/>
                    </a:lnTo>
                    <a:lnTo>
                      <a:pt x="49632" y="10551"/>
                    </a:lnTo>
                    <a:lnTo>
                      <a:pt x="49436" y="10160"/>
                    </a:lnTo>
                    <a:lnTo>
                      <a:pt x="48362" y="9281"/>
                    </a:lnTo>
                    <a:lnTo>
                      <a:pt x="47385" y="9281"/>
                    </a:lnTo>
                    <a:lnTo>
                      <a:pt x="47091" y="8890"/>
                    </a:lnTo>
                    <a:lnTo>
                      <a:pt x="45235" y="7718"/>
                    </a:lnTo>
                    <a:lnTo>
                      <a:pt x="44160" y="6741"/>
                    </a:lnTo>
                    <a:lnTo>
                      <a:pt x="43672" y="7034"/>
                    </a:lnTo>
                    <a:lnTo>
                      <a:pt x="43574" y="7425"/>
                    </a:lnTo>
                    <a:lnTo>
                      <a:pt x="43086" y="7620"/>
                    </a:lnTo>
                    <a:lnTo>
                      <a:pt x="42793" y="7620"/>
                    </a:lnTo>
                    <a:lnTo>
                      <a:pt x="41913" y="6643"/>
                    </a:lnTo>
                    <a:lnTo>
                      <a:pt x="40643" y="6643"/>
                    </a:lnTo>
                    <a:lnTo>
                      <a:pt x="40057" y="7034"/>
                    </a:lnTo>
                    <a:lnTo>
                      <a:pt x="39568" y="7132"/>
                    </a:lnTo>
                    <a:lnTo>
                      <a:pt x="38787" y="6545"/>
                    </a:lnTo>
                    <a:lnTo>
                      <a:pt x="38885" y="5862"/>
                    </a:lnTo>
                    <a:lnTo>
                      <a:pt x="38591" y="5666"/>
                    </a:lnTo>
                    <a:lnTo>
                      <a:pt x="37419" y="5862"/>
                    </a:lnTo>
                    <a:lnTo>
                      <a:pt x="37224" y="6448"/>
                    </a:lnTo>
                    <a:lnTo>
                      <a:pt x="36637" y="6839"/>
                    </a:lnTo>
                    <a:lnTo>
                      <a:pt x="36247" y="6350"/>
                    </a:lnTo>
                    <a:lnTo>
                      <a:pt x="35954" y="6545"/>
                    </a:lnTo>
                    <a:lnTo>
                      <a:pt x="36149" y="6936"/>
                    </a:lnTo>
                    <a:lnTo>
                      <a:pt x="35563" y="7229"/>
                    </a:lnTo>
                    <a:lnTo>
                      <a:pt x="35758" y="7718"/>
                    </a:lnTo>
                    <a:lnTo>
                      <a:pt x="35074" y="8011"/>
                    </a:lnTo>
                    <a:lnTo>
                      <a:pt x="35074" y="8793"/>
                    </a:lnTo>
                    <a:lnTo>
                      <a:pt x="34195" y="8793"/>
                    </a:lnTo>
                    <a:lnTo>
                      <a:pt x="34195" y="9281"/>
                    </a:lnTo>
                    <a:lnTo>
                      <a:pt x="33316" y="9379"/>
                    </a:lnTo>
                    <a:lnTo>
                      <a:pt x="33413" y="10160"/>
                    </a:lnTo>
                    <a:lnTo>
                      <a:pt x="34000" y="10160"/>
                    </a:lnTo>
                    <a:lnTo>
                      <a:pt x="33609" y="10551"/>
                    </a:lnTo>
                    <a:lnTo>
                      <a:pt x="33413" y="11724"/>
                    </a:lnTo>
                    <a:lnTo>
                      <a:pt x="32925" y="11724"/>
                    </a:lnTo>
                    <a:lnTo>
                      <a:pt x="32045" y="12114"/>
                    </a:lnTo>
                    <a:lnTo>
                      <a:pt x="31068" y="11724"/>
                    </a:lnTo>
                    <a:lnTo>
                      <a:pt x="30189" y="12114"/>
                    </a:lnTo>
                    <a:lnTo>
                      <a:pt x="30189" y="12701"/>
                    </a:lnTo>
                    <a:lnTo>
                      <a:pt x="29896" y="13287"/>
                    </a:lnTo>
                    <a:lnTo>
                      <a:pt x="28626" y="13678"/>
                    </a:lnTo>
                    <a:lnTo>
                      <a:pt x="27551" y="12114"/>
                    </a:lnTo>
                    <a:lnTo>
                      <a:pt x="26965" y="12408"/>
                    </a:lnTo>
                    <a:lnTo>
                      <a:pt x="26281" y="12408"/>
                    </a:lnTo>
                    <a:lnTo>
                      <a:pt x="25988" y="11919"/>
                    </a:lnTo>
                    <a:lnTo>
                      <a:pt x="25109" y="11919"/>
                    </a:lnTo>
                    <a:lnTo>
                      <a:pt x="25011" y="10942"/>
                    </a:lnTo>
                    <a:lnTo>
                      <a:pt x="24425" y="10551"/>
                    </a:lnTo>
                    <a:lnTo>
                      <a:pt x="25206" y="9770"/>
                    </a:lnTo>
                    <a:lnTo>
                      <a:pt x="23839" y="7816"/>
                    </a:lnTo>
                    <a:lnTo>
                      <a:pt x="22764" y="6741"/>
                    </a:lnTo>
                    <a:lnTo>
                      <a:pt x="21787" y="6155"/>
                    </a:lnTo>
                    <a:lnTo>
                      <a:pt x="20126" y="6155"/>
                    </a:lnTo>
                    <a:lnTo>
                      <a:pt x="19931" y="6936"/>
                    </a:lnTo>
                    <a:lnTo>
                      <a:pt x="19149" y="7425"/>
                    </a:lnTo>
                    <a:lnTo>
                      <a:pt x="17195" y="7425"/>
                    </a:lnTo>
                    <a:lnTo>
                      <a:pt x="16902" y="8109"/>
                    </a:lnTo>
                    <a:lnTo>
                      <a:pt x="16413" y="8011"/>
                    </a:lnTo>
                    <a:lnTo>
                      <a:pt x="16120" y="7425"/>
                    </a:lnTo>
                    <a:lnTo>
                      <a:pt x="14948" y="8011"/>
                    </a:lnTo>
                    <a:lnTo>
                      <a:pt x="12505" y="7816"/>
                    </a:lnTo>
                    <a:lnTo>
                      <a:pt x="11528" y="6350"/>
                    </a:lnTo>
                    <a:lnTo>
                      <a:pt x="11431" y="5178"/>
                    </a:lnTo>
                    <a:lnTo>
                      <a:pt x="10454" y="4103"/>
                    </a:lnTo>
                    <a:lnTo>
                      <a:pt x="9867" y="4494"/>
                    </a:lnTo>
                    <a:lnTo>
                      <a:pt x="8793" y="3712"/>
                    </a:lnTo>
                    <a:lnTo>
                      <a:pt x="8890" y="2051"/>
                    </a:lnTo>
                    <a:lnTo>
                      <a:pt x="7425" y="390"/>
                    </a:lnTo>
                    <a:lnTo>
                      <a:pt x="6643" y="390"/>
                    </a:lnTo>
                    <a:lnTo>
                      <a:pt x="6252"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600" name="map0-fr-bfcBox">
                <a:extLst>
                  <a:ext uri="{FF2B5EF4-FFF2-40B4-BE49-F238E27FC236}">
                    <a16:creationId xmlns:a16="http://schemas.microsoft.com/office/drawing/2014/main" id="{435E10A5-4481-A148-87B7-81658F4B7A7B}"/>
                  </a:ext>
                </a:extLst>
              </p:cNvPr>
              <p:cNvSpPr>
                <a:spLocks noChangeArrowheads="1"/>
              </p:cNvSpPr>
              <p:nvPr/>
            </p:nvSpPr>
            <p:spPr bwMode="auto">
              <a:xfrm>
                <a:off x="1147471" y="494368"/>
                <a:ext cx="506092" cy="390805"/>
              </a:xfrm>
              <a:custGeom>
                <a:avLst/>
                <a:gdLst/>
                <a:ahLst/>
                <a:cxnLst/>
                <a:rect l="0" t="0" r="0" b="0"/>
                <a:pathLst>
                  <a:path w="50609" h="39080"/>
                </a:pathLst>
              </a:custGeom>
              <a:ln w="1000">
                <a:round/>
                <a:headEnd/>
                <a:tailEnd/>
              </a:ln>
            </p:spPr>
          </p:sp>
          <p:sp>
            <p:nvSpPr>
              <p:cNvPr id="601" name="map0-fr-bre">
                <a:extLst>
                  <a:ext uri="{FF2B5EF4-FFF2-40B4-BE49-F238E27FC236}">
                    <a16:creationId xmlns:a16="http://schemas.microsoft.com/office/drawing/2014/main" id="{CA2A4D89-DB37-4643-8F61-B2712ED9013F}"/>
                  </a:ext>
                </a:extLst>
              </p:cNvPr>
              <p:cNvSpPr>
                <a:spLocks noChangeArrowheads="1"/>
              </p:cNvSpPr>
              <p:nvPr/>
            </p:nvSpPr>
            <p:spPr bwMode="auto">
              <a:xfrm>
                <a:off x="255460" y="371754"/>
                <a:ext cx="437701" cy="255000"/>
              </a:xfrm>
              <a:custGeom>
                <a:avLst/>
                <a:gdLst/>
                <a:ahLst/>
                <a:cxnLst/>
                <a:rect l="0" t="0" r="0" b="0"/>
                <a:pathLst>
                  <a:path w="43770" h="25500">
                    <a:moveTo>
                      <a:pt x="18856" y="0"/>
                    </a:moveTo>
                    <a:lnTo>
                      <a:pt x="18367" y="390"/>
                    </a:lnTo>
                    <a:lnTo>
                      <a:pt x="17000" y="586"/>
                    </a:lnTo>
                    <a:lnTo>
                      <a:pt x="16609" y="977"/>
                    </a:lnTo>
                    <a:lnTo>
                      <a:pt x="15729" y="293"/>
                    </a:lnTo>
                    <a:lnTo>
                      <a:pt x="14459" y="1172"/>
                    </a:lnTo>
                    <a:lnTo>
                      <a:pt x="14948" y="1758"/>
                    </a:lnTo>
                    <a:lnTo>
                      <a:pt x="14068" y="2931"/>
                    </a:lnTo>
                    <a:lnTo>
                      <a:pt x="12994" y="2344"/>
                    </a:lnTo>
                    <a:lnTo>
                      <a:pt x="11333" y="2344"/>
                    </a:lnTo>
                    <a:lnTo>
                      <a:pt x="11333" y="3614"/>
                    </a:lnTo>
                    <a:lnTo>
                      <a:pt x="10844" y="3614"/>
                    </a:lnTo>
                    <a:lnTo>
                      <a:pt x="10747" y="3028"/>
                    </a:lnTo>
                    <a:lnTo>
                      <a:pt x="10063" y="3224"/>
                    </a:lnTo>
                    <a:lnTo>
                      <a:pt x="9965" y="1758"/>
                    </a:lnTo>
                    <a:lnTo>
                      <a:pt x="9281" y="2540"/>
                    </a:lnTo>
                    <a:lnTo>
                      <a:pt x="8500" y="2247"/>
                    </a:lnTo>
                    <a:lnTo>
                      <a:pt x="7229" y="2344"/>
                    </a:lnTo>
                    <a:lnTo>
                      <a:pt x="6936" y="2931"/>
                    </a:lnTo>
                    <a:lnTo>
                      <a:pt x="6155" y="3126"/>
                    </a:lnTo>
                    <a:lnTo>
                      <a:pt x="6057" y="2442"/>
                    </a:lnTo>
                    <a:lnTo>
                      <a:pt x="4689" y="2637"/>
                    </a:lnTo>
                    <a:lnTo>
                      <a:pt x="4689" y="3028"/>
                    </a:lnTo>
                    <a:lnTo>
                      <a:pt x="3712" y="3126"/>
                    </a:lnTo>
                    <a:lnTo>
                      <a:pt x="3321" y="2833"/>
                    </a:lnTo>
                    <a:lnTo>
                      <a:pt x="2833" y="3028"/>
                    </a:lnTo>
                    <a:lnTo>
                      <a:pt x="2735" y="3810"/>
                    </a:lnTo>
                    <a:lnTo>
                      <a:pt x="1074" y="3810"/>
                    </a:lnTo>
                    <a:lnTo>
                      <a:pt x="195" y="4885"/>
                    </a:lnTo>
                    <a:lnTo>
                      <a:pt x="977" y="5373"/>
                    </a:lnTo>
                    <a:lnTo>
                      <a:pt x="-1" y="6155"/>
                    </a:lnTo>
                    <a:lnTo>
                      <a:pt x="293" y="6741"/>
                    </a:lnTo>
                    <a:lnTo>
                      <a:pt x="97" y="8011"/>
                    </a:lnTo>
                    <a:lnTo>
                      <a:pt x="977" y="8206"/>
                    </a:lnTo>
                    <a:lnTo>
                      <a:pt x="1367" y="7816"/>
                    </a:lnTo>
                    <a:lnTo>
                      <a:pt x="1563" y="8011"/>
                    </a:lnTo>
                    <a:lnTo>
                      <a:pt x="3810" y="7718"/>
                    </a:lnTo>
                    <a:lnTo>
                      <a:pt x="5373" y="6643"/>
                    </a:lnTo>
                    <a:lnTo>
                      <a:pt x="4005" y="7913"/>
                    </a:lnTo>
                    <a:lnTo>
                      <a:pt x="4103" y="8500"/>
                    </a:lnTo>
                    <a:lnTo>
                      <a:pt x="5373" y="8011"/>
                    </a:lnTo>
                    <a:lnTo>
                      <a:pt x="5080" y="8793"/>
                    </a:lnTo>
                    <a:lnTo>
                      <a:pt x="6448" y="8890"/>
                    </a:lnTo>
                    <a:lnTo>
                      <a:pt x="6350" y="9281"/>
                    </a:lnTo>
                    <a:lnTo>
                      <a:pt x="4982" y="9183"/>
                    </a:lnTo>
                    <a:lnTo>
                      <a:pt x="3810" y="8890"/>
                    </a:lnTo>
                    <a:lnTo>
                      <a:pt x="2442" y="8206"/>
                    </a:lnTo>
                    <a:lnTo>
                      <a:pt x="1563" y="9183"/>
                    </a:lnTo>
                    <a:lnTo>
                      <a:pt x="2637" y="9574"/>
                    </a:lnTo>
                    <a:lnTo>
                      <a:pt x="2540" y="11137"/>
                    </a:lnTo>
                    <a:lnTo>
                      <a:pt x="2931" y="10942"/>
                    </a:lnTo>
                    <a:lnTo>
                      <a:pt x="3517" y="9867"/>
                    </a:lnTo>
                    <a:lnTo>
                      <a:pt x="4787" y="10649"/>
                    </a:lnTo>
                    <a:lnTo>
                      <a:pt x="5373" y="10747"/>
                    </a:lnTo>
                    <a:lnTo>
                      <a:pt x="5666" y="11724"/>
                    </a:lnTo>
                    <a:lnTo>
                      <a:pt x="5275" y="12408"/>
                    </a:lnTo>
                    <a:lnTo>
                      <a:pt x="3810" y="12310"/>
                    </a:lnTo>
                    <a:lnTo>
                      <a:pt x="2540" y="12505"/>
                    </a:lnTo>
                    <a:lnTo>
                      <a:pt x="586" y="12603"/>
                    </a:lnTo>
                    <a:lnTo>
                      <a:pt x="97" y="13189"/>
                    </a:lnTo>
                    <a:lnTo>
                      <a:pt x="683" y="13580"/>
                    </a:lnTo>
                    <a:lnTo>
                      <a:pt x="1367" y="13482"/>
                    </a:lnTo>
                    <a:lnTo>
                      <a:pt x="1954" y="13971"/>
                    </a:lnTo>
                    <a:lnTo>
                      <a:pt x="2735" y="13873"/>
                    </a:lnTo>
                    <a:lnTo>
                      <a:pt x="4005" y="15339"/>
                    </a:lnTo>
                    <a:lnTo>
                      <a:pt x="4298" y="16902"/>
                    </a:lnTo>
                    <a:lnTo>
                      <a:pt x="3810" y="17683"/>
                    </a:lnTo>
                    <a:lnTo>
                      <a:pt x="5080" y="17977"/>
                    </a:lnTo>
                    <a:lnTo>
                      <a:pt x="6448" y="17879"/>
                    </a:lnTo>
                    <a:lnTo>
                      <a:pt x="6839" y="17390"/>
                    </a:lnTo>
                    <a:lnTo>
                      <a:pt x="6252" y="16609"/>
                    </a:lnTo>
                    <a:lnTo>
                      <a:pt x="6839" y="16902"/>
                    </a:lnTo>
                    <a:lnTo>
                      <a:pt x="7327" y="16804"/>
                    </a:lnTo>
                    <a:lnTo>
                      <a:pt x="8304" y="17390"/>
                    </a:lnTo>
                    <a:lnTo>
                      <a:pt x="8890" y="17293"/>
                    </a:lnTo>
                    <a:lnTo>
                      <a:pt x="8890" y="16218"/>
                    </a:lnTo>
                    <a:lnTo>
                      <a:pt x="9183" y="17293"/>
                    </a:lnTo>
                    <a:lnTo>
                      <a:pt x="9965" y="18563"/>
                    </a:lnTo>
                    <a:lnTo>
                      <a:pt x="11626" y="18660"/>
                    </a:lnTo>
                    <a:lnTo>
                      <a:pt x="11626" y="18270"/>
                    </a:lnTo>
                    <a:lnTo>
                      <a:pt x="12114" y="18856"/>
                    </a:lnTo>
                    <a:lnTo>
                      <a:pt x="13091" y="19051"/>
                    </a:lnTo>
                    <a:lnTo>
                      <a:pt x="13873" y="19051"/>
                    </a:lnTo>
                    <a:lnTo>
                      <a:pt x="14655" y="20224"/>
                    </a:lnTo>
                    <a:lnTo>
                      <a:pt x="15534" y="20419"/>
                    </a:lnTo>
                    <a:lnTo>
                      <a:pt x="15925" y="19931"/>
                    </a:lnTo>
                    <a:lnTo>
                      <a:pt x="15729" y="20517"/>
                    </a:lnTo>
                    <a:lnTo>
                      <a:pt x="16609" y="20908"/>
                    </a:lnTo>
                    <a:lnTo>
                      <a:pt x="17683" y="21982"/>
                    </a:lnTo>
                    <a:lnTo>
                      <a:pt x="18074" y="22666"/>
                    </a:lnTo>
                    <a:lnTo>
                      <a:pt x="17781" y="24229"/>
                    </a:lnTo>
                    <a:lnTo>
                      <a:pt x="18563" y="24816"/>
                    </a:lnTo>
                    <a:lnTo>
                      <a:pt x="18856" y="24327"/>
                    </a:lnTo>
                    <a:lnTo>
                      <a:pt x="18563" y="23839"/>
                    </a:lnTo>
                    <a:lnTo>
                      <a:pt x="18563" y="22764"/>
                    </a:lnTo>
                    <a:lnTo>
                      <a:pt x="19247" y="22959"/>
                    </a:lnTo>
                    <a:lnTo>
                      <a:pt x="19442" y="22275"/>
                    </a:lnTo>
                    <a:lnTo>
                      <a:pt x="19637" y="22666"/>
                    </a:lnTo>
                    <a:lnTo>
                      <a:pt x="20419" y="23350"/>
                    </a:lnTo>
                    <a:lnTo>
                      <a:pt x="20810" y="22666"/>
                    </a:lnTo>
                    <a:lnTo>
                      <a:pt x="20419" y="21885"/>
                    </a:lnTo>
                    <a:lnTo>
                      <a:pt x="21103" y="22764"/>
                    </a:lnTo>
                    <a:lnTo>
                      <a:pt x="21982" y="22666"/>
                    </a:lnTo>
                    <a:lnTo>
                      <a:pt x="21787" y="22275"/>
                    </a:lnTo>
                    <a:lnTo>
                      <a:pt x="22568" y="22471"/>
                    </a:lnTo>
                    <a:lnTo>
                      <a:pt x="23155" y="23155"/>
                    </a:lnTo>
                    <a:lnTo>
                      <a:pt x="22862" y="23643"/>
                    </a:lnTo>
                    <a:lnTo>
                      <a:pt x="21201" y="22959"/>
                    </a:lnTo>
                    <a:lnTo>
                      <a:pt x="20712" y="23545"/>
                    </a:lnTo>
                    <a:lnTo>
                      <a:pt x="21396" y="23839"/>
                    </a:lnTo>
                    <a:lnTo>
                      <a:pt x="21982" y="24620"/>
                    </a:lnTo>
                    <a:lnTo>
                      <a:pt x="25206" y="24327"/>
                    </a:lnTo>
                    <a:lnTo>
                      <a:pt x="25988" y="24522"/>
                    </a:lnTo>
                    <a:lnTo>
                      <a:pt x="25597" y="24913"/>
                    </a:lnTo>
                    <a:lnTo>
                      <a:pt x="25695" y="25402"/>
                    </a:lnTo>
                    <a:lnTo>
                      <a:pt x="25793" y="25500"/>
                    </a:lnTo>
                    <a:lnTo>
                      <a:pt x="26086" y="25500"/>
                    </a:lnTo>
                    <a:lnTo>
                      <a:pt x="26574" y="24913"/>
                    </a:lnTo>
                    <a:lnTo>
                      <a:pt x="26965" y="25402"/>
                    </a:lnTo>
                    <a:lnTo>
                      <a:pt x="27844" y="25402"/>
                    </a:lnTo>
                    <a:lnTo>
                      <a:pt x="29017" y="24718"/>
                    </a:lnTo>
                    <a:lnTo>
                      <a:pt x="30678" y="24132"/>
                    </a:lnTo>
                    <a:lnTo>
                      <a:pt x="30775" y="22373"/>
                    </a:lnTo>
                    <a:lnTo>
                      <a:pt x="31166" y="22178"/>
                    </a:lnTo>
                    <a:lnTo>
                      <a:pt x="32339" y="21591"/>
                    </a:lnTo>
                    <a:lnTo>
                      <a:pt x="36149" y="21396"/>
                    </a:lnTo>
                    <a:lnTo>
                      <a:pt x="36247" y="20712"/>
                    </a:lnTo>
                    <a:lnTo>
                      <a:pt x="36931" y="20126"/>
                    </a:lnTo>
                    <a:lnTo>
                      <a:pt x="38298" y="19931"/>
                    </a:lnTo>
                    <a:lnTo>
                      <a:pt x="38298" y="19247"/>
                    </a:lnTo>
                    <a:lnTo>
                      <a:pt x="39178" y="19442"/>
                    </a:lnTo>
                    <a:lnTo>
                      <a:pt x="39764" y="20126"/>
                    </a:lnTo>
                    <a:lnTo>
                      <a:pt x="40936" y="20419"/>
                    </a:lnTo>
                    <a:lnTo>
                      <a:pt x="41229" y="19931"/>
                    </a:lnTo>
                    <a:lnTo>
                      <a:pt x="41522" y="18856"/>
                    </a:lnTo>
                    <a:lnTo>
                      <a:pt x="42304" y="16902"/>
                    </a:lnTo>
                    <a:lnTo>
                      <a:pt x="42695" y="16706"/>
                    </a:lnTo>
                    <a:lnTo>
                      <a:pt x="43770" y="16804"/>
                    </a:lnTo>
                    <a:lnTo>
                      <a:pt x="43770" y="15241"/>
                    </a:lnTo>
                    <a:lnTo>
                      <a:pt x="43281" y="14752"/>
                    </a:lnTo>
                    <a:lnTo>
                      <a:pt x="43281" y="12994"/>
                    </a:lnTo>
                    <a:lnTo>
                      <a:pt x="43086" y="12408"/>
                    </a:lnTo>
                    <a:lnTo>
                      <a:pt x="43086" y="11431"/>
                    </a:lnTo>
                    <a:lnTo>
                      <a:pt x="43770" y="10844"/>
                    </a:lnTo>
                    <a:lnTo>
                      <a:pt x="43770" y="9672"/>
                    </a:lnTo>
                    <a:lnTo>
                      <a:pt x="43477" y="9379"/>
                    </a:lnTo>
                    <a:lnTo>
                      <a:pt x="43477" y="7718"/>
                    </a:lnTo>
                    <a:lnTo>
                      <a:pt x="42988" y="7522"/>
                    </a:lnTo>
                    <a:lnTo>
                      <a:pt x="42304" y="7522"/>
                    </a:lnTo>
                    <a:lnTo>
                      <a:pt x="41718" y="7034"/>
                    </a:lnTo>
                    <a:lnTo>
                      <a:pt x="41034" y="7816"/>
                    </a:lnTo>
                    <a:lnTo>
                      <a:pt x="40448" y="7913"/>
                    </a:lnTo>
                    <a:lnTo>
                      <a:pt x="40057" y="8500"/>
                    </a:lnTo>
                    <a:lnTo>
                      <a:pt x="39568" y="8402"/>
                    </a:lnTo>
                    <a:lnTo>
                      <a:pt x="38494" y="7522"/>
                    </a:lnTo>
                    <a:lnTo>
                      <a:pt x="38005" y="5568"/>
                    </a:lnTo>
                    <a:lnTo>
                      <a:pt x="34977" y="5568"/>
                    </a:lnTo>
                    <a:lnTo>
                      <a:pt x="33902" y="4885"/>
                    </a:lnTo>
                    <a:lnTo>
                      <a:pt x="34586" y="4005"/>
                    </a:lnTo>
                    <a:lnTo>
                      <a:pt x="33218" y="3908"/>
                    </a:lnTo>
                    <a:lnTo>
                      <a:pt x="32632" y="4591"/>
                    </a:lnTo>
                    <a:lnTo>
                      <a:pt x="32241" y="4982"/>
                    </a:lnTo>
                    <a:lnTo>
                      <a:pt x="31068" y="4885"/>
                    </a:lnTo>
                    <a:lnTo>
                      <a:pt x="30971" y="5568"/>
                    </a:lnTo>
                    <a:lnTo>
                      <a:pt x="30287" y="5568"/>
                    </a:lnTo>
                    <a:lnTo>
                      <a:pt x="30189" y="4787"/>
                    </a:lnTo>
                    <a:lnTo>
                      <a:pt x="29603" y="4591"/>
                    </a:lnTo>
                    <a:lnTo>
                      <a:pt x="29212" y="5080"/>
                    </a:lnTo>
                    <a:lnTo>
                      <a:pt x="29212" y="3810"/>
                    </a:lnTo>
                    <a:lnTo>
                      <a:pt x="28431" y="4396"/>
                    </a:lnTo>
                    <a:lnTo>
                      <a:pt x="27356" y="4201"/>
                    </a:lnTo>
                    <a:lnTo>
                      <a:pt x="26965" y="4885"/>
                    </a:lnTo>
                    <a:lnTo>
                      <a:pt x="24816" y="6155"/>
                    </a:lnTo>
                    <a:lnTo>
                      <a:pt x="24816" y="6741"/>
                    </a:lnTo>
                    <a:lnTo>
                      <a:pt x="24327" y="6741"/>
                    </a:lnTo>
                    <a:lnTo>
                      <a:pt x="24327" y="5666"/>
                    </a:lnTo>
                    <a:lnTo>
                      <a:pt x="23057" y="5080"/>
                    </a:lnTo>
                    <a:lnTo>
                      <a:pt x="23155" y="4005"/>
                    </a:lnTo>
                    <a:lnTo>
                      <a:pt x="21982" y="3126"/>
                    </a:lnTo>
                    <a:lnTo>
                      <a:pt x="21982" y="2149"/>
                    </a:lnTo>
                    <a:lnTo>
                      <a:pt x="21201" y="1954"/>
                    </a:lnTo>
                    <a:lnTo>
                      <a:pt x="21201" y="977"/>
                    </a:lnTo>
                    <a:lnTo>
                      <a:pt x="20517" y="879"/>
                    </a:lnTo>
                    <a:lnTo>
                      <a:pt x="20614" y="195"/>
                    </a:lnTo>
                    <a:lnTo>
                      <a:pt x="19442" y="195"/>
                    </a:lnTo>
                    <a:lnTo>
                      <a:pt x="19247" y="781"/>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602" name="map0-fr-breBox">
                <a:extLst>
                  <a:ext uri="{FF2B5EF4-FFF2-40B4-BE49-F238E27FC236}">
                    <a16:creationId xmlns:a16="http://schemas.microsoft.com/office/drawing/2014/main" id="{1F726BF3-5EA9-B74F-B4DE-070B2A482FD5}"/>
                  </a:ext>
                </a:extLst>
              </p:cNvPr>
              <p:cNvSpPr>
                <a:spLocks noChangeArrowheads="1"/>
              </p:cNvSpPr>
              <p:nvPr/>
            </p:nvSpPr>
            <p:spPr bwMode="auto">
              <a:xfrm>
                <a:off x="255460" y="389828"/>
                <a:ext cx="437701" cy="255000"/>
              </a:xfrm>
              <a:custGeom>
                <a:avLst/>
                <a:gdLst/>
                <a:ahLst/>
                <a:cxnLst/>
                <a:rect l="0" t="0" r="0" b="0"/>
                <a:pathLst>
                  <a:path w="43770" h="25500"/>
                </a:pathLst>
              </a:custGeom>
              <a:ln w="1000">
                <a:round/>
                <a:headEnd/>
                <a:tailEnd/>
              </a:ln>
            </p:spPr>
          </p:sp>
          <p:sp>
            <p:nvSpPr>
              <p:cNvPr id="603" name="map0-fr-cor">
                <a:extLst>
                  <a:ext uri="{FF2B5EF4-FFF2-40B4-BE49-F238E27FC236}">
                    <a16:creationId xmlns:a16="http://schemas.microsoft.com/office/drawing/2014/main" id="{22C98812-8BEB-1C42-B5C7-0A0FE86C4CCA}"/>
                  </a:ext>
                </a:extLst>
              </p:cNvPr>
              <p:cNvSpPr>
                <a:spLocks noChangeArrowheads="1"/>
              </p:cNvSpPr>
              <p:nvPr/>
            </p:nvSpPr>
            <p:spPr bwMode="auto">
              <a:xfrm>
                <a:off x="1880230" y="1403966"/>
                <a:ext cx="133851" cy="292126"/>
              </a:xfrm>
              <a:custGeom>
                <a:avLst/>
                <a:gdLst/>
                <a:ahLst/>
                <a:cxnLst/>
                <a:rect l="0" t="0" r="0" b="0"/>
                <a:pathLst>
                  <a:path w="13385" h="29213">
                    <a:moveTo>
                      <a:pt x="10063" y="0"/>
                    </a:moveTo>
                    <a:lnTo>
                      <a:pt x="9183" y="586"/>
                    </a:lnTo>
                    <a:lnTo>
                      <a:pt x="9281" y="1172"/>
                    </a:lnTo>
                    <a:lnTo>
                      <a:pt x="9770" y="1856"/>
                    </a:lnTo>
                    <a:lnTo>
                      <a:pt x="9183" y="2247"/>
                    </a:lnTo>
                    <a:lnTo>
                      <a:pt x="9477" y="2735"/>
                    </a:lnTo>
                    <a:lnTo>
                      <a:pt x="9086" y="3126"/>
                    </a:lnTo>
                    <a:lnTo>
                      <a:pt x="9086" y="3712"/>
                    </a:lnTo>
                    <a:lnTo>
                      <a:pt x="9672" y="4201"/>
                    </a:lnTo>
                    <a:lnTo>
                      <a:pt x="9672" y="5080"/>
                    </a:lnTo>
                    <a:lnTo>
                      <a:pt x="9281" y="5862"/>
                    </a:lnTo>
                    <a:lnTo>
                      <a:pt x="8890" y="6057"/>
                    </a:lnTo>
                    <a:lnTo>
                      <a:pt x="8402" y="5373"/>
                    </a:lnTo>
                    <a:lnTo>
                      <a:pt x="7522" y="5373"/>
                    </a:lnTo>
                    <a:lnTo>
                      <a:pt x="7425" y="5275"/>
                    </a:lnTo>
                    <a:lnTo>
                      <a:pt x="6643" y="5275"/>
                    </a:lnTo>
                    <a:lnTo>
                      <a:pt x="6057" y="5959"/>
                    </a:lnTo>
                    <a:lnTo>
                      <a:pt x="5764" y="6936"/>
                    </a:lnTo>
                    <a:lnTo>
                      <a:pt x="4201" y="7229"/>
                    </a:lnTo>
                    <a:lnTo>
                      <a:pt x="3028" y="8206"/>
                    </a:lnTo>
                    <a:lnTo>
                      <a:pt x="2735" y="8890"/>
                    </a:lnTo>
                    <a:lnTo>
                      <a:pt x="2149" y="8793"/>
                    </a:lnTo>
                    <a:lnTo>
                      <a:pt x="1856" y="8500"/>
                    </a:lnTo>
                    <a:lnTo>
                      <a:pt x="1660" y="9477"/>
                    </a:lnTo>
                    <a:lnTo>
                      <a:pt x="1270" y="9672"/>
                    </a:lnTo>
                    <a:lnTo>
                      <a:pt x="1172" y="10649"/>
                    </a:lnTo>
                    <a:lnTo>
                      <a:pt x="1270" y="11040"/>
                    </a:lnTo>
                    <a:lnTo>
                      <a:pt x="683" y="11528"/>
                    </a:lnTo>
                    <a:lnTo>
                      <a:pt x="488" y="12017"/>
                    </a:lnTo>
                    <a:lnTo>
                      <a:pt x="0" y="12017"/>
                    </a:lnTo>
                    <a:lnTo>
                      <a:pt x="0" y="12701"/>
                    </a:lnTo>
                    <a:lnTo>
                      <a:pt x="1660" y="13775"/>
                    </a:lnTo>
                    <a:lnTo>
                      <a:pt x="1660" y="14166"/>
                    </a:lnTo>
                    <a:lnTo>
                      <a:pt x="1074" y="14362"/>
                    </a:lnTo>
                    <a:lnTo>
                      <a:pt x="97" y="14557"/>
                    </a:lnTo>
                    <a:lnTo>
                      <a:pt x="97" y="14948"/>
                    </a:lnTo>
                    <a:lnTo>
                      <a:pt x="488" y="15339"/>
                    </a:lnTo>
                    <a:lnTo>
                      <a:pt x="586" y="16511"/>
                    </a:lnTo>
                    <a:lnTo>
                      <a:pt x="2344" y="17097"/>
                    </a:lnTo>
                    <a:lnTo>
                      <a:pt x="2735" y="17781"/>
                    </a:lnTo>
                    <a:lnTo>
                      <a:pt x="2442" y="18172"/>
                    </a:lnTo>
                    <a:lnTo>
                      <a:pt x="1954" y="18367"/>
                    </a:lnTo>
                    <a:lnTo>
                      <a:pt x="1660" y="18954"/>
                    </a:lnTo>
                    <a:lnTo>
                      <a:pt x="1270" y="19442"/>
                    </a:lnTo>
                    <a:lnTo>
                      <a:pt x="1465" y="20517"/>
                    </a:lnTo>
                    <a:lnTo>
                      <a:pt x="2344" y="20419"/>
                    </a:lnTo>
                    <a:lnTo>
                      <a:pt x="2540" y="20614"/>
                    </a:lnTo>
                    <a:lnTo>
                      <a:pt x="3419" y="20224"/>
                    </a:lnTo>
                    <a:lnTo>
                      <a:pt x="3614" y="20419"/>
                    </a:lnTo>
                    <a:lnTo>
                      <a:pt x="3224" y="21396"/>
                    </a:lnTo>
                    <a:lnTo>
                      <a:pt x="3614" y="21787"/>
                    </a:lnTo>
                    <a:lnTo>
                      <a:pt x="2931" y="22275"/>
                    </a:lnTo>
                    <a:lnTo>
                      <a:pt x="2442" y="23350"/>
                    </a:lnTo>
                    <a:lnTo>
                      <a:pt x="3810" y="23741"/>
                    </a:lnTo>
                    <a:lnTo>
                      <a:pt x="5666" y="23936"/>
                    </a:lnTo>
                    <a:lnTo>
                      <a:pt x="4885" y="24816"/>
                    </a:lnTo>
                    <a:lnTo>
                      <a:pt x="4298" y="24718"/>
                    </a:lnTo>
                    <a:lnTo>
                      <a:pt x="4298" y="24816"/>
                    </a:lnTo>
                    <a:lnTo>
                      <a:pt x="3810" y="25890"/>
                    </a:lnTo>
                    <a:lnTo>
                      <a:pt x="4494" y="26477"/>
                    </a:lnTo>
                    <a:lnTo>
                      <a:pt x="5568" y="27160"/>
                    </a:lnTo>
                    <a:lnTo>
                      <a:pt x="7522" y="27747"/>
                    </a:lnTo>
                    <a:lnTo>
                      <a:pt x="8695" y="28235"/>
                    </a:lnTo>
                    <a:lnTo>
                      <a:pt x="8304" y="28919"/>
                    </a:lnTo>
                    <a:lnTo>
                      <a:pt x="9281" y="28821"/>
                    </a:lnTo>
                    <a:lnTo>
                      <a:pt x="9477" y="29212"/>
                    </a:lnTo>
                    <a:lnTo>
                      <a:pt x="10454" y="29212"/>
                    </a:lnTo>
                    <a:lnTo>
                      <a:pt x="10747" y="28040"/>
                    </a:lnTo>
                    <a:lnTo>
                      <a:pt x="10063" y="27942"/>
                    </a:lnTo>
                    <a:lnTo>
                      <a:pt x="10942" y="27063"/>
                    </a:lnTo>
                    <a:lnTo>
                      <a:pt x="10649" y="26770"/>
                    </a:lnTo>
                    <a:lnTo>
                      <a:pt x="10747" y="26183"/>
                    </a:lnTo>
                    <a:lnTo>
                      <a:pt x="11821" y="25597"/>
                    </a:lnTo>
                    <a:lnTo>
                      <a:pt x="11821" y="25011"/>
                    </a:lnTo>
                    <a:lnTo>
                      <a:pt x="11137" y="24913"/>
                    </a:lnTo>
                    <a:lnTo>
                      <a:pt x="10649" y="25304"/>
                    </a:lnTo>
                    <a:lnTo>
                      <a:pt x="10649" y="24718"/>
                    </a:lnTo>
                    <a:lnTo>
                      <a:pt x="11626" y="24620"/>
                    </a:lnTo>
                    <a:lnTo>
                      <a:pt x="11919" y="23936"/>
                    </a:lnTo>
                    <a:lnTo>
                      <a:pt x="12114" y="21787"/>
                    </a:lnTo>
                    <a:lnTo>
                      <a:pt x="12017" y="20908"/>
                    </a:lnTo>
                    <a:lnTo>
                      <a:pt x="11919" y="18270"/>
                    </a:lnTo>
                    <a:lnTo>
                      <a:pt x="13385" y="16218"/>
                    </a:lnTo>
                    <a:lnTo>
                      <a:pt x="13385" y="12896"/>
                    </a:lnTo>
                    <a:lnTo>
                      <a:pt x="12798" y="11724"/>
                    </a:lnTo>
                    <a:lnTo>
                      <a:pt x="12505" y="8109"/>
                    </a:lnTo>
                    <a:lnTo>
                      <a:pt x="12212" y="7425"/>
                    </a:lnTo>
                    <a:lnTo>
                      <a:pt x="11431" y="6839"/>
                    </a:lnTo>
                    <a:lnTo>
                      <a:pt x="11235" y="4689"/>
                    </a:lnTo>
                    <a:lnTo>
                      <a:pt x="11626" y="3614"/>
                    </a:lnTo>
                    <a:lnTo>
                      <a:pt x="10844" y="683"/>
                    </a:lnTo>
                    <a:lnTo>
                      <a:pt x="10649" y="293"/>
                    </a:lnTo>
                    <a:lnTo>
                      <a:pt x="10063"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604" name="map0-fr-corBox">
                <a:extLst>
                  <a:ext uri="{FF2B5EF4-FFF2-40B4-BE49-F238E27FC236}">
                    <a16:creationId xmlns:a16="http://schemas.microsoft.com/office/drawing/2014/main" id="{F3579F45-942A-854B-AA8C-B97F2F3C231B}"/>
                  </a:ext>
                </a:extLst>
              </p:cNvPr>
              <p:cNvSpPr>
                <a:spLocks noChangeArrowheads="1"/>
              </p:cNvSpPr>
              <p:nvPr/>
            </p:nvSpPr>
            <p:spPr bwMode="auto">
              <a:xfrm>
                <a:off x="1880230" y="1403966"/>
                <a:ext cx="133851" cy="292126"/>
              </a:xfrm>
              <a:custGeom>
                <a:avLst/>
                <a:gdLst/>
                <a:ahLst/>
                <a:cxnLst/>
                <a:rect l="0" t="0" r="0" b="0"/>
                <a:pathLst>
                  <a:path w="13385" h="29213"/>
                </a:pathLst>
              </a:custGeom>
              <a:ln w="1000">
                <a:round/>
                <a:headEnd/>
                <a:tailEnd/>
              </a:ln>
            </p:spPr>
          </p:sp>
          <p:sp>
            <p:nvSpPr>
              <p:cNvPr id="605" name="map0-fr-cvl">
                <a:extLst>
                  <a:ext uri="{FF2B5EF4-FFF2-40B4-BE49-F238E27FC236}">
                    <a16:creationId xmlns:a16="http://schemas.microsoft.com/office/drawing/2014/main" id="{F5B86383-049F-A040-9E34-6A7B81F42120}"/>
                  </a:ext>
                </a:extLst>
              </p:cNvPr>
              <p:cNvSpPr>
                <a:spLocks noChangeArrowheads="1"/>
              </p:cNvSpPr>
              <p:nvPr/>
            </p:nvSpPr>
            <p:spPr bwMode="auto">
              <a:xfrm>
                <a:off x="815287" y="380547"/>
                <a:ext cx="364425" cy="455287"/>
              </a:xfrm>
              <a:custGeom>
                <a:avLst/>
                <a:gdLst/>
                <a:ahLst/>
                <a:cxnLst/>
                <a:rect l="0" t="0" r="0" b="0"/>
                <a:pathLst>
                  <a:path w="36443" h="45529">
                    <a:moveTo>
                      <a:pt x="17488" y="0"/>
                    </a:moveTo>
                    <a:lnTo>
                      <a:pt x="17488" y="0"/>
                    </a:lnTo>
                    <a:close/>
                    <a:moveTo>
                      <a:pt x="17488" y="0"/>
                    </a:moveTo>
                    <a:lnTo>
                      <a:pt x="17195" y="293"/>
                    </a:lnTo>
                    <a:lnTo>
                      <a:pt x="17195" y="1270"/>
                    </a:lnTo>
                    <a:lnTo>
                      <a:pt x="15925" y="1856"/>
                    </a:lnTo>
                    <a:lnTo>
                      <a:pt x="15925" y="2735"/>
                    </a:lnTo>
                    <a:lnTo>
                      <a:pt x="15632" y="3126"/>
                    </a:lnTo>
                    <a:lnTo>
                      <a:pt x="14068" y="3126"/>
                    </a:lnTo>
                    <a:lnTo>
                      <a:pt x="13385" y="2931"/>
                    </a:lnTo>
                    <a:lnTo>
                      <a:pt x="11235" y="4005"/>
                    </a:lnTo>
                    <a:lnTo>
                      <a:pt x="10356" y="4005"/>
                    </a:lnTo>
                    <a:lnTo>
                      <a:pt x="9477" y="4787"/>
                    </a:lnTo>
                    <a:lnTo>
                      <a:pt x="9672" y="4982"/>
                    </a:lnTo>
                    <a:lnTo>
                      <a:pt x="9672" y="5959"/>
                    </a:lnTo>
                    <a:lnTo>
                      <a:pt x="11040" y="7034"/>
                    </a:lnTo>
                    <a:lnTo>
                      <a:pt x="11137" y="9281"/>
                    </a:lnTo>
                    <a:lnTo>
                      <a:pt x="10551" y="10063"/>
                    </a:lnTo>
                    <a:lnTo>
                      <a:pt x="9574" y="10258"/>
                    </a:lnTo>
                    <a:lnTo>
                      <a:pt x="8695" y="10747"/>
                    </a:lnTo>
                    <a:lnTo>
                      <a:pt x="8793" y="11235"/>
                    </a:lnTo>
                    <a:lnTo>
                      <a:pt x="9281" y="11821"/>
                    </a:lnTo>
                    <a:lnTo>
                      <a:pt x="9281" y="13189"/>
                    </a:lnTo>
                    <a:lnTo>
                      <a:pt x="10160" y="13775"/>
                    </a:lnTo>
                    <a:lnTo>
                      <a:pt x="9477" y="14752"/>
                    </a:lnTo>
                    <a:lnTo>
                      <a:pt x="8988" y="15534"/>
                    </a:lnTo>
                    <a:lnTo>
                      <a:pt x="9672" y="16120"/>
                    </a:lnTo>
                    <a:lnTo>
                      <a:pt x="9574" y="17390"/>
                    </a:lnTo>
                    <a:lnTo>
                      <a:pt x="9379" y="18270"/>
                    </a:lnTo>
                    <a:lnTo>
                      <a:pt x="8695" y="18270"/>
                    </a:lnTo>
                    <a:lnTo>
                      <a:pt x="8695" y="19344"/>
                    </a:lnTo>
                    <a:lnTo>
                      <a:pt x="7913" y="20419"/>
                    </a:lnTo>
                    <a:lnTo>
                      <a:pt x="7034" y="20810"/>
                    </a:lnTo>
                    <a:lnTo>
                      <a:pt x="6545" y="21298"/>
                    </a:lnTo>
                    <a:lnTo>
                      <a:pt x="6839" y="22080"/>
                    </a:lnTo>
                    <a:lnTo>
                      <a:pt x="5080" y="22568"/>
                    </a:lnTo>
                    <a:lnTo>
                      <a:pt x="4689" y="23155"/>
                    </a:lnTo>
                    <a:lnTo>
                      <a:pt x="4005" y="22666"/>
                    </a:lnTo>
                    <a:lnTo>
                      <a:pt x="4298" y="23839"/>
                    </a:lnTo>
                    <a:lnTo>
                      <a:pt x="3712" y="23839"/>
                    </a:lnTo>
                    <a:lnTo>
                      <a:pt x="2442" y="23057"/>
                    </a:lnTo>
                    <a:lnTo>
                      <a:pt x="1856" y="24229"/>
                    </a:lnTo>
                    <a:lnTo>
                      <a:pt x="2149" y="24620"/>
                    </a:lnTo>
                    <a:lnTo>
                      <a:pt x="2149" y="24913"/>
                    </a:lnTo>
                    <a:lnTo>
                      <a:pt x="1563" y="25695"/>
                    </a:lnTo>
                    <a:lnTo>
                      <a:pt x="1660" y="27063"/>
                    </a:lnTo>
                    <a:lnTo>
                      <a:pt x="683" y="28235"/>
                    </a:lnTo>
                    <a:lnTo>
                      <a:pt x="0" y="30678"/>
                    </a:lnTo>
                    <a:lnTo>
                      <a:pt x="293" y="31655"/>
                    </a:lnTo>
                    <a:lnTo>
                      <a:pt x="1465" y="31850"/>
                    </a:lnTo>
                    <a:lnTo>
                      <a:pt x="1465" y="32534"/>
                    </a:lnTo>
                    <a:lnTo>
                      <a:pt x="2833" y="33022"/>
                    </a:lnTo>
                    <a:lnTo>
                      <a:pt x="2833" y="34879"/>
                    </a:lnTo>
                    <a:lnTo>
                      <a:pt x="4591" y="34879"/>
                    </a:lnTo>
                    <a:lnTo>
                      <a:pt x="6155" y="34488"/>
                    </a:lnTo>
                    <a:lnTo>
                      <a:pt x="6057" y="33804"/>
                    </a:lnTo>
                    <a:lnTo>
                      <a:pt x="6545" y="33511"/>
                    </a:lnTo>
                    <a:lnTo>
                      <a:pt x="7034" y="34195"/>
                    </a:lnTo>
                    <a:lnTo>
                      <a:pt x="7425" y="34390"/>
                    </a:lnTo>
                    <a:lnTo>
                      <a:pt x="7816" y="35856"/>
                    </a:lnTo>
                    <a:lnTo>
                      <a:pt x="8793" y="36931"/>
                    </a:lnTo>
                    <a:lnTo>
                      <a:pt x="8988" y="37810"/>
                    </a:lnTo>
                    <a:lnTo>
                      <a:pt x="10063" y="38885"/>
                    </a:lnTo>
                    <a:lnTo>
                      <a:pt x="10063" y="39959"/>
                    </a:lnTo>
                    <a:lnTo>
                      <a:pt x="9867" y="40741"/>
                    </a:lnTo>
                    <a:lnTo>
                      <a:pt x="11528" y="42206"/>
                    </a:lnTo>
                    <a:lnTo>
                      <a:pt x="12505" y="42304"/>
                    </a:lnTo>
                    <a:lnTo>
                      <a:pt x="12896" y="43574"/>
                    </a:lnTo>
                    <a:lnTo>
                      <a:pt x="13482" y="43965"/>
                    </a:lnTo>
                    <a:lnTo>
                      <a:pt x="13385" y="44844"/>
                    </a:lnTo>
                    <a:lnTo>
                      <a:pt x="12896" y="44942"/>
                    </a:lnTo>
                    <a:lnTo>
                      <a:pt x="14557" y="45137"/>
                    </a:lnTo>
                    <a:lnTo>
                      <a:pt x="15143" y="44551"/>
                    </a:lnTo>
                    <a:lnTo>
                      <a:pt x="16120" y="45528"/>
                    </a:lnTo>
                    <a:lnTo>
                      <a:pt x="17293" y="44160"/>
                    </a:lnTo>
                    <a:lnTo>
                      <a:pt x="17879" y="44454"/>
                    </a:lnTo>
                    <a:lnTo>
                      <a:pt x="18563" y="44454"/>
                    </a:lnTo>
                    <a:lnTo>
                      <a:pt x="18758" y="44551"/>
                    </a:lnTo>
                    <a:lnTo>
                      <a:pt x="19931" y="44649"/>
                    </a:lnTo>
                    <a:lnTo>
                      <a:pt x="20224" y="43672"/>
                    </a:lnTo>
                    <a:lnTo>
                      <a:pt x="23252" y="44063"/>
                    </a:lnTo>
                    <a:lnTo>
                      <a:pt x="24425" y="44258"/>
                    </a:lnTo>
                    <a:lnTo>
                      <a:pt x="24913" y="44258"/>
                    </a:lnTo>
                    <a:lnTo>
                      <a:pt x="26379" y="44063"/>
                    </a:lnTo>
                    <a:lnTo>
                      <a:pt x="26672" y="43477"/>
                    </a:lnTo>
                    <a:lnTo>
                      <a:pt x="27454" y="42597"/>
                    </a:lnTo>
                    <a:lnTo>
                      <a:pt x="28919" y="42304"/>
                    </a:lnTo>
                    <a:lnTo>
                      <a:pt x="29701" y="42500"/>
                    </a:lnTo>
                    <a:lnTo>
                      <a:pt x="30580" y="41816"/>
                    </a:lnTo>
                    <a:lnTo>
                      <a:pt x="30482" y="41327"/>
                    </a:lnTo>
                    <a:lnTo>
                      <a:pt x="30189" y="41132"/>
                    </a:lnTo>
                    <a:lnTo>
                      <a:pt x="30189" y="40155"/>
                    </a:lnTo>
                    <a:lnTo>
                      <a:pt x="31850" y="38494"/>
                    </a:lnTo>
                    <a:lnTo>
                      <a:pt x="32436" y="39178"/>
                    </a:lnTo>
                    <a:lnTo>
                      <a:pt x="32925" y="38689"/>
                    </a:lnTo>
                    <a:lnTo>
                      <a:pt x="33413" y="38591"/>
                    </a:lnTo>
                    <a:lnTo>
                      <a:pt x="34293" y="37517"/>
                    </a:lnTo>
                    <a:lnTo>
                      <a:pt x="35660" y="37614"/>
                    </a:lnTo>
                    <a:lnTo>
                      <a:pt x="35660" y="38005"/>
                    </a:lnTo>
                    <a:lnTo>
                      <a:pt x="36149" y="36442"/>
                    </a:lnTo>
                    <a:lnTo>
                      <a:pt x="35856" y="35954"/>
                    </a:lnTo>
                    <a:lnTo>
                      <a:pt x="35954" y="35172"/>
                    </a:lnTo>
                    <a:lnTo>
                      <a:pt x="36051" y="33609"/>
                    </a:lnTo>
                    <a:lnTo>
                      <a:pt x="35367" y="32925"/>
                    </a:lnTo>
                    <a:lnTo>
                      <a:pt x="35563" y="31459"/>
                    </a:lnTo>
                    <a:lnTo>
                      <a:pt x="34977" y="30189"/>
                    </a:lnTo>
                    <a:lnTo>
                      <a:pt x="34879" y="29408"/>
                    </a:lnTo>
                    <a:lnTo>
                      <a:pt x="33804" y="28528"/>
                    </a:lnTo>
                    <a:lnTo>
                      <a:pt x="33609" y="27844"/>
                    </a:lnTo>
                    <a:lnTo>
                      <a:pt x="34195" y="27063"/>
                    </a:lnTo>
                    <a:lnTo>
                      <a:pt x="34195" y="25890"/>
                    </a:lnTo>
                    <a:lnTo>
                      <a:pt x="33413" y="25011"/>
                    </a:lnTo>
                    <a:lnTo>
                      <a:pt x="33413" y="24522"/>
                    </a:lnTo>
                    <a:lnTo>
                      <a:pt x="34586" y="24132"/>
                    </a:lnTo>
                    <a:lnTo>
                      <a:pt x="34195" y="22471"/>
                    </a:lnTo>
                    <a:lnTo>
                      <a:pt x="33413" y="21396"/>
                    </a:lnTo>
                    <a:lnTo>
                      <a:pt x="33218" y="20712"/>
                    </a:lnTo>
                    <a:lnTo>
                      <a:pt x="34488" y="20712"/>
                    </a:lnTo>
                    <a:lnTo>
                      <a:pt x="35367" y="20126"/>
                    </a:lnTo>
                    <a:lnTo>
                      <a:pt x="35367" y="19247"/>
                    </a:lnTo>
                    <a:lnTo>
                      <a:pt x="34879" y="18660"/>
                    </a:lnTo>
                    <a:lnTo>
                      <a:pt x="36442" y="17293"/>
                    </a:lnTo>
                    <a:lnTo>
                      <a:pt x="36442" y="16218"/>
                    </a:lnTo>
                    <a:lnTo>
                      <a:pt x="35660" y="15436"/>
                    </a:lnTo>
                    <a:lnTo>
                      <a:pt x="35367" y="14459"/>
                    </a:lnTo>
                    <a:lnTo>
                      <a:pt x="34293" y="13385"/>
                    </a:lnTo>
                    <a:lnTo>
                      <a:pt x="32827" y="14264"/>
                    </a:lnTo>
                    <a:lnTo>
                      <a:pt x="32632" y="13775"/>
                    </a:lnTo>
                    <a:lnTo>
                      <a:pt x="31948" y="13678"/>
                    </a:lnTo>
                    <a:lnTo>
                      <a:pt x="31850" y="14166"/>
                    </a:lnTo>
                    <a:lnTo>
                      <a:pt x="31264" y="14362"/>
                    </a:lnTo>
                    <a:lnTo>
                      <a:pt x="29603" y="14264"/>
                    </a:lnTo>
                    <a:lnTo>
                      <a:pt x="28919" y="14655"/>
                    </a:lnTo>
                    <a:lnTo>
                      <a:pt x="28431" y="14166"/>
                    </a:lnTo>
                    <a:lnTo>
                      <a:pt x="29310" y="13482"/>
                    </a:lnTo>
                    <a:lnTo>
                      <a:pt x="29310" y="12505"/>
                    </a:lnTo>
                    <a:lnTo>
                      <a:pt x="28626" y="12114"/>
                    </a:lnTo>
                    <a:lnTo>
                      <a:pt x="27942" y="11235"/>
                    </a:lnTo>
                    <a:lnTo>
                      <a:pt x="26379" y="11137"/>
                    </a:lnTo>
                    <a:lnTo>
                      <a:pt x="25695" y="10551"/>
                    </a:lnTo>
                    <a:lnTo>
                      <a:pt x="24913" y="11333"/>
                    </a:lnTo>
                    <a:lnTo>
                      <a:pt x="23155" y="11431"/>
                    </a:lnTo>
                    <a:lnTo>
                      <a:pt x="22959" y="11528"/>
                    </a:lnTo>
                    <a:lnTo>
                      <a:pt x="22862" y="9867"/>
                    </a:lnTo>
                    <a:lnTo>
                      <a:pt x="22666" y="8890"/>
                    </a:lnTo>
                    <a:lnTo>
                      <a:pt x="21396" y="8695"/>
                    </a:lnTo>
                    <a:lnTo>
                      <a:pt x="20810" y="8011"/>
                    </a:lnTo>
                    <a:lnTo>
                      <a:pt x="20614" y="6643"/>
                    </a:lnTo>
                    <a:lnTo>
                      <a:pt x="19931" y="6545"/>
                    </a:lnTo>
                    <a:lnTo>
                      <a:pt x="19735" y="5862"/>
                    </a:lnTo>
                    <a:lnTo>
                      <a:pt x="18954" y="5275"/>
                    </a:lnTo>
                    <a:lnTo>
                      <a:pt x="18465" y="4298"/>
                    </a:lnTo>
                    <a:lnTo>
                      <a:pt x="18954" y="3517"/>
                    </a:lnTo>
                    <a:lnTo>
                      <a:pt x="18465" y="3028"/>
                    </a:lnTo>
                    <a:lnTo>
                      <a:pt x="18465" y="2442"/>
                    </a:lnTo>
                    <a:lnTo>
                      <a:pt x="18758" y="1758"/>
                    </a:lnTo>
                    <a:lnTo>
                      <a:pt x="18270" y="1367"/>
                    </a:lnTo>
                    <a:lnTo>
                      <a:pt x="18074" y="586"/>
                    </a:lnTo>
                    <a:close/>
                    <a:moveTo>
                      <a:pt x="6741" y="21787"/>
                    </a:moveTo>
                    <a:lnTo>
                      <a:pt x="6741" y="2178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606" name="map0-fr-cvlBox">
                <a:extLst>
                  <a:ext uri="{FF2B5EF4-FFF2-40B4-BE49-F238E27FC236}">
                    <a16:creationId xmlns:a16="http://schemas.microsoft.com/office/drawing/2014/main" id="{43FE877A-63F2-B04D-8BB0-CB6CC30FADA7}"/>
                  </a:ext>
                </a:extLst>
              </p:cNvPr>
              <p:cNvSpPr>
                <a:spLocks noChangeArrowheads="1"/>
              </p:cNvSpPr>
              <p:nvPr/>
            </p:nvSpPr>
            <p:spPr bwMode="auto">
              <a:xfrm>
                <a:off x="815287" y="398621"/>
                <a:ext cx="364425" cy="455287"/>
              </a:xfrm>
              <a:custGeom>
                <a:avLst/>
                <a:gdLst/>
                <a:ahLst/>
                <a:cxnLst/>
                <a:rect l="0" t="0" r="0" b="0"/>
                <a:pathLst>
                  <a:path w="36443" h="45529"/>
                </a:pathLst>
              </a:custGeom>
              <a:ln w="1000">
                <a:round/>
                <a:headEnd/>
                <a:tailEnd/>
              </a:ln>
            </p:spPr>
          </p:sp>
          <p:sp>
            <p:nvSpPr>
              <p:cNvPr id="607" name="map0-fr-ges">
                <a:extLst>
                  <a:ext uri="{FF2B5EF4-FFF2-40B4-BE49-F238E27FC236}">
                    <a16:creationId xmlns:a16="http://schemas.microsoft.com/office/drawing/2014/main" id="{5F632474-FED2-274F-8835-3AA941C7B1D5}"/>
                  </a:ext>
                </a:extLst>
              </p:cNvPr>
              <p:cNvSpPr>
                <a:spLocks noChangeArrowheads="1"/>
              </p:cNvSpPr>
              <p:nvPr/>
            </p:nvSpPr>
            <p:spPr bwMode="auto">
              <a:xfrm>
                <a:off x="1210000" y="164628"/>
                <a:ext cx="555920" cy="464080"/>
              </a:xfrm>
              <a:custGeom>
                <a:avLst/>
                <a:gdLst/>
                <a:ahLst/>
                <a:cxnLst/>
                <a:rect l="0" t="0" r="0" b="0"/>
                <a:pathLst>
                  <a:path w="55592" h="46408">
                    <a:moveTo>
                      <a:pt x="15143" y="0"/>
                    </a:moveTo>
                    <a:lnTo>
                      <a:pt x="14557" y="879"/>
                    </a:lnTo>
                    <a:lnTo>
                      <a:pt x="13971" y="1367"/>
                    </a:lnTo>
                    <a:lnTo>
                      <a:pt x="13971" y="1954"/>
                    </a:lnTo>
                    <a:lnTo>
                      <a:pt x="13971" y="2637"/>
                    </a:lnTo>
                    <a:lnTo>
                      <a:pt x="13287" y="3126"/>
                    </a:lnTo>
                    <a:lnTo>
                      <a:pt x="11919" y="3614"/>
                    </a:lnTo>
                    <a:lnTo>
                      <a:pt x="11235" y="3908"/>
                    </a:lnTo>
                    <a:lnTo>
                      <a:pt x="10356" y="3224"/>
                    </a:lnTo>
                    <a:lnTo>
                      <a:pt x="9281" y="3224"/>
                    </a:lnTo>
                    <a:lnTo>
                      <a:pt x="9086" y="4298"/>
                    </a:lnTo>
                    <a:lnTo>
                      <a:pt x="9574" y="5275"/>
                    </a:lnTo>
                    <a:lnTo>
                      <a:pt x="9086" y="5764"/>
                    </a:lnTo>
                    <a:lnTo>
                      <a:pt x="8988" y="6741"/>
                    </a:lnTo>
                    <a:lnTo>
                      <a:pt x="9281" y="7132"/>
                    </a:lnTo>
                    <a:lnTo>
                      <a:pt x="8988" y="7913"/>
                    </a:lnTo>
                    <a:lnTo>
                      <a:pt x="8206" y="8402"/>
                    </a:lnTo>
                    <a:lnTo>
                      <a:pt x="8206" y="9183"/>
                    </a:lnTo>
                    <a:lnTo>
                      <a:pt x="7034" y="9379"/>
                    </a:lnTo>
                    <a:lnTo>
                      <a:pt x="6839" y="9867"/>
                    </a:lnTo>
                    <a:lnTo>
                      <a:pt x="7620" y="10258"/>
                    </a:lnTo>
                    <a:lnTo>
                      <a:pt x="7425" y="11137"/>
                    </a:lnTo>
                    <a:lnTo>
                      <a:pt x="7132" y="11821"/>
                    </a:lnTo>
                    <a:lnTo>
                      <a:pt x="7229" y="13385"/>
                    </a:lnTo>
                    <a:lnTo>
                      <a:pt x="7229" y="13873"/>
                    </a:lnTo>
                    <a:lnTo>
                      <a:pt x="6839" y="14068"/>
                    </a:lnTo>
                    <a:lnTo>
                      <a:pt x="5862" y="13385"/>
                    </a:lnTo>
                    <a:lnTo>
                      <a:pt x="5080" y="13678"/>
                    </a:lnTo>
                    <a:lnTo>
                      <a:pt x="5178" y="14264"/>
                    </a:lnTo>
                    <a:lnTo>
                      <a:pt x="3908" y="14264"/>
                    </a:lnTo>
                    <a:lnTo>
                      <a:pt x="2735" y="15143"/>
                    </a:lnTo>
                    <a:lnTo>
                      <a:pt x="2735" y="16706"/>
                    </a:lnTo>
                    <a:lnTo>
                      <a:pt x="3614" y="17293"/>
                    </a:lnTo>
                    <a:lnTo>
                      <a:pt x="3810" y="17781"/>
                    </a:lnTo>
                    <a:lnTo>
                      <a:pt x="2442" y="17977"/>
                    </a:lnTo>
                    <a:lnTo>
                      <a:pt x="2344" y="18465"/>
                    </a:lnTo>
                    <a:lnTo>
                      <a:pt x="2833" y="18856"/>
                    </a:lnTo>
                    <a:lnTo>
                      <a:pt x="2637" y="19149"/>
                    </a:lnTo>
                    <a:lnTo>
                      <a:pt x="2051" y="19442"/>
                    </a:lnTo>
                    <a:lnTo>
                      <a:pt x="2149" y="19833"/>
                    </a:lnTo>
                    <a:lnTo>
                      <a:pt x="2931" y="19833"/>
                    </a:lnTo>
                    <a:lnTo>
                      <a:pt x="3224" y="20224"/>
                    </a:lnTo>
                    <a:lnTo>
                      <a:pt x="2735" y="20614"/>
                    </a:lnTo>
                    <a:lnTo>
                      <a:pt x="2247" y="21885"/>
                    </a:lnTo>
                    <a:lnTo>
                      <a:pt x="1367" y="22275"/>
                    </a:lnTo>
                    <a:lnTo>
                      <a:pt x="977" y="22959"/>
                    </a:lnTo>
                    <a:lnTo>
                      <a:pt x="781" y="23350"/>
                    </a:lnTo>
                    <a:lnTo>
                      <a:pt x="781" y="23643"/>
                    </a:lnTo>
                    <a:lnTo>
                      <a:pt x="293" y="24034"/>
                    </a:lnTo>
                    <a:lnTo>
                      <a:pt x="195" y="24816"/>
                    </a:lnTo>
                    <a:lnTo>
                      <a:pt x="683" y="25109"/>
                    </a:lnTo>
                    <a:lnTo>
                      <a:pt x="977" y="25988"/>
                    </a:lnTo>
                    <a:lnTo>
                      <a:pt x="586" y="26574"/>
                    </a:lnTo>
                    <a:lnTo>
                      <a:pt x="879" y="26965"/>
                    </a:lnTo>
                    <a:lnTo>
                      <a:pt x="1660" y="26965"/>
                    </a:lnTo>
                    <a:lnTo>
                      <a:pt x="1660" y="27258"/>
                    </a:lnTo>
                    <a:lnTo>
                      <a:pt x="1954" y="27160"/>
                    </a:lnTo>
                    <a:lnTo>
                      <a:pt x="1758" y="27258"/>
                    </a:lnTo>
                    <a:lnTo>
                      <a:pt x="1758" y="27454"/>
                    </a:lnTo>
                    <a:lnTo>
                      <a:pt x="879" y="27747"/>
                    </a:lnTo>
                    <a:lnTo>
                      <a:pt x="879" y="28528"/>
                    </a:lnTo>
                    <a:lnTo>
                      <a:pt x="390" y="29017"/>
                    </a:lnTo>
                    <a:lnTo>
                      <a:pt x="0" y="31264"/>
                    </a:lnTo>
                    <a:lnTo>
                      <a:pt x="390" y="31557"/>
                    </a:lnTo>
                    <a:lnTo>
                      <a:pt x="1172" y="31557"/>
                    </a:lnTo>
                    <a:lnTo>
                      <a:pt x="2637" y="33218"/>
                    </a:lnTo>
                    <a:lnTo>
                      <a:pt x="2540" y="34879"/>
                    </a:lnTo>
                    <a:lnTo>
                      <a:pt x="3614" y="35660"/>
                    </a:lnTo>
                    <a:lnTo>
                      <a:pt x="4201" y="35270"/>
                    </a:lnTo>
                    <a:lnTo>
                      <a:pt x="5178" y="36344"/>
                    </a:lnTo>
                    <a:lnTo>
                      <a:pt x="5275" y="37517"/>
                    </a:lnTo>
                    <a:lnTo>
                      <a:pt x="6252" y="38982"/>
                    </a:lnTo>
                    <a:lnTo>
                      <a:pt x="8695" y="39178"/>
                    </a:lnTo>
                    <a:lnTo>
                      <a:pt x="9867" y="38591"/>
                    </a:lnTo>
                    <a:lnTo>
                      <a:pt x="10160" y="39178"/>
                    </a:lnTo>
                    <a:lnTo>
                      <a:pt x="10649" y="39275"/>
                    </a:lnTo>
                    <a:lnTo>
                      <a:pt x="10942" y="38591"/>
                    </a:lnTo>
                    <a:lnTo>
                      <a:pt x="12896" y="38591"/>
                    </a:lnTo>
                    <a:lnTo>
                      <a:pt x="13678" y="38103"/>
                    </a:lnTo>
                    <a:lnTo>
                      <a:pt x="13775" y="37321"/>
                    </a:lnTo>
                    <a:lnTo>
                      <a:pt x="15534" y="37321"/>
                    </a:lnTo>
                    <a:lnTo>
                      <a:pt x="15827" y="37517"/>
                    </a:lnTo>
                    <a:lnTo>
                      <a:pt x="16511" y="37908"/>
                    </a:lnTo>
                    <a:lnTo>
                      <a:pt x="17586" y="38982"/>
                    </a:lnTo>
                    <a:lnTo>
                      <a:pt x="18954" y="40936"/>
                    </a:lnTo>
                    <a:lnTo>
                      <a:pt x="18172" y="41718"/>
                    </a:lnTo>
                    <a:lnTo>
                      <a:pt x="18758" y="42109"/>
                    </a:lnTo>
                    <a:lnTo>
                      <a:pt x="18758" y="43086"/>
                    </a:lnTo>
                    <a:lnTo>
                      <a:pt x="19735" y="43086"/>
                    </a:lnTo>
                    <a:lnTo>
                      <a:pt x="20028" y="43574"/>
                    </a:lnTo>
                    <a:lnTo>
                      <a:pt x="20712" y="43574"/>
                    </a:lnTo>
                    <a:lnTo>
                      <a:pt x="21298" y="43281"/>
                    </a:lnTo>
                    <a:lnTo>
                      <a:pt x="22373" y="44844"/>
                    </a:lnTo>
                    <a:lnTo>
                      <a:pt x="23643" y="44454"/>
                    </a:lnTo>
                    <a:lnTo>
                      <a:pt x="23936" y="43867"/>
                    </a:lnTo>
                    <a:lnTo>
                      <a:pt x="23936" y="43281"/>
                    </a:lnTo>
                    <a:lnTo>
                      <a:pt x="24816" y="42890"/>
                    </a:lnTo>
                    <a:lnTo>
                      <a:pt x="25793" y="43281"/>
                    </a:lnTo>
                    <a:lnTo>
                      <a:pt x="26672" y="42890"/>
                    </a:lnTo>
                    <a:lnTo>
                      <a:pt x="27258" y="42890"/>
                    </a:lnTo>
                    <a:lnTo>
                      <a:pt x="27356" y="41718"/>
                    </a:lnTo>
                    <a:lnTo>
                      <a:pt x="27747" y="41327"/>
                    </a:lnTo>
                    <a:lnTo>
                      <a:pt x="27160" y="41327"/>
                    </a:lnTo>
                    <a:lnTo>
                      <a:pt x="27063" y="40545"/>
                    </a:lnTo>
                    <a:lnTo>
                      <a:pt x="27942" y="40448"/>
                    </a:lnTo>
                    <a:lnTo>
                      <a:pt x="27942" y="39959"/>
                    </a:lnTo>
                    <a:lnTo>
                      <a:pt x="28821" y="39959"/>
                    </a:lnTo>
                    <a:lnTo>
                      <a:pt x="28821" y="39178"/>
                    </a:lnTo>
                    <a:lnTo>
                      <a:pt x="29505" y="38885"/>
                    </a:lnTo>
                    <a:lnTo>
                      <a:pt x="29310" y="38396"/>
                    </a:lnTo>
                    <a:lnTo>
                      <a:pt x="29505" y="38298"/>
                    </a:lnTo>
                    <a:lnTo>
                      <a:pt x="29896" y="38103"/>
                    </a:lnTo>
                    <a:lnTo>
                      <a:pt x="29603" y="37712"/>
                    </a:lnTo>
                    <a:lnTo>
                      <a:pt x="29994" y="37517"/>
                    </a:lnTo>
                    <a:lnTo>
                      <a:pt x="30385" y="38005"/>
                    </a:lnTo>
                    <a:lnTo>
                      <a:pt x="30971" y="37614"/>
                    </a:lnTo>
                    <a:lnTo>
                      <a:pt x="31166" y="37028"/>
                    </a:lnTo>
                    <a:lnTo>
                      <a:pt x="32339" y="36833"/>
                    </a:lnTo>
                    <a:lnTo>
                      <a:pt x="32632" y="37028"/>
                    </a:lnTo>
                    <a:lnTo>
                      <a:pt x="32534" y="37712"/>
                    </a:lnTo>
                    <a:lnTo>
                      <a:pt x="33316" y="38298"/>
                    </a:lnTo>
                    <a:lnTo>
                      <a:pt x="33804" y="38201"/>
                    </a:lnTo>
                    <a:lnTo>
                      <a:pt x="34390" y="37810"/>
                    </a:lnTo>
                    <a:lnTo>
                      <a:pt x="35660" y="37810"/>
                    </a:lnTo>
                    <a:lnTo>
                      <a:pt x="36540" y="38787"/>
                    </a:lnTo>
                    <a:lnTo>
                      <a:pt x="36833" y="38787"/>
                    </a:lnTo>
                    <a:lnTo>
                      <a:pt x="37321" y="38591"/>
                    </a:lnTo>
                    <a:lnTo>
                      <a:pt x="37321" y="38201"/>
                    </a:lnTo>
                    <a:lnTo>
                      <a:pt x="37810" y="37908"/>
                    </a:lnTo>
                    <a:lnTo>
                      <a:pt x="38885" y="38885"/>
                    </a:lnTo>
                    <a:lnTo>
                      <a:pt x="40839" y="39959"/>
                    </a:lnTo>
                    <a:lnTo>
                      <a:pt x="41132" y="40448"/>
                    </a:lnTo>
                    <a:lnTo>
                      <a:pt x="42109" y="40448"/>
                    </a:lnTo>
                    <a:lnTo>
                      <a:pt x="43183" y="41327"/>
                    </a:lnTo>
                    <a:lnTo>
                      <a:pt x="43379" y="41718"/>
                    </a:lnTo>
                    <a:lnTo>
                      <a:pt x="43281" y="42402"/>
                    </a:lnTo>
                    <a:lnTo>
                      <a:pt x="42988" y="42988"/>
                    </a:lnTo>
                    <a:lnTo>
                      <a:pt x="43086" y="43770"/>
                    </a:lnTo>
                    <a:lnTo>
                      <a:pt x="43965" y="43574"/>
                    </a:lnTo>
                    <a:lnTo>
                      <a:pt x="44454" y="45528"/>
                    </a:lnTo>
                    <a:lnTo>
                      <a:pt x="45137" y="45431"/>
                    </a:lnTo>
                    <a:lnTo>
                      <a:pt x="45040" y="46114"/>
                    </a:lnTo>
                    <a:lnTo>
                      <a:pt x="45431" y="46408"/>
                    </a:lnTo>
                    <a:lnTo>
                      <a:pt x="47678" y="46408"/>
                    </a:lnTo>
                    <a:lnTo>
                      <a:pt x="48752" y="45528"/>
                    </a:lnTo>
                    <a:lnTo>
                      <a:pt x="48850" y="44160"/>
                    </a:lnTo>
                    <a:lnTo>
                      <a:pt x="49436" y="43379"/>
                    </a:lnTo>
                    <a:lnTo>
                      <a:pt x="48655" y="42500"/>
                    </a:lnTo>
                    <a:lnTo>
                      <a:pt x="48264" y="41522"/>
                    </a:lnTo>
                    <a:lnTo>
                      <a:pt x="48752" y="40839"/>
                    </a:lnTo>
                    <a:lnTo>
                      <a:pt x="48752" y="39373"/>
                    </a:lnTo>
                    <a:lnTo>
                      <a:pt x="49045" y="38591"/>
                    </a:lnTo>
                    <a:lnTo>
                      <a:pt x="49045" y="37419"/>
                    </a:lnTo>
                    <a:lnTo>
                      <a:pt x="49534" y="36637"/>
                    </a:lnTo>
                    <a:lnTo>
                      <a:pt x="48948" y="35856"/>
                    </a:lnTo>
                    <a:lnTo>
                      <a:pt x="48850" y="33902"/>
                    </a:lnTo>
                    <a:lnTo>
                      <a:pt x="50413" y="30775"/>
                    </a:lnTo>
                    <a:lnTo>
                      <a:pt x="50316" y="29114"/>
                    </a:lnTo>
                    <a:lnTo>
                      <a:pt x="51000" y="26770"/>
                    </a:lnTo>
                    <a:lnTo>
                      <a:pt x="51195" y="24718"/>
                    </a:lnTo>
                    <a:lnTo>
                      <a:pt x="52758" y="23545"/>
                    </a:lnTo>
                    <a:lnTo>
                      <a:pt x="52758" y="22862"/>
                    </a:lnTo>
                    <a:lnTo>
                      <a:pt x="53344" y="21982"/>
                    </a:lnTo>
                    <a:lnTo>
                      <a:pt x="53833" y="21982"/>
                    </a:lnTo>
                    <a:lnTo>
                      <a:pt x="54321" y="21494"/>
                    </a:lnTo>
                    <a:lnTo>
                      <a:pt x="54224" y="20419"/>
                    </a:lnTo>
                    <a:lnTo>
                      <a:pt x="54810" y="19051"/>
                    </a:lnTo>
                    <a:lnTo>
                      <a:pt x="55591" y="18856"/>
                    </a:lnTo>
                    <a:lnTo>
                      <a:pt x="54810" y="18172"/>
                    </a:lnTo>
                    <a:lnTo>
                      <a:pt x="53247" y="17977"/>
                    </a:lnTo>
                    <a:lnTo>
                      <a:pt x="51977" y="17390"/>
                    </a:lnTo>
                    <a:lnTo>
                      <a:pt x="51000" y="17879"/>
                    </a:lnTo>
                    <a:lnTo>
                      <a:pt x="50511" y="17390"/>
                    </a:lnTo>
                    <a:lnTo>
                      <a:pt x="49925" y="17390"/>
                    </a:lnTo>
                    <a:lnTo>
                      <a:pt x="48752" y="17683"/>
                    </a:lnTo>
                    <a:lnTo>
                      <a:pt x="48655" y="17683"/>
                    </a:lnTo>
                    <a:lnTo>
                      <a:pt x="48264" y="17097"/>
                    </a:lnTo>
                    <a:lnTo>
                      <a:pt x="46994" y="16413"/>
                    </a:lnTo>
                    <a:lnTo>
                      <a:pt x="46603" y="15729"/>
                    </a:lnTo>
                    <a:lnTo>
                      <a:pt x="45235" y="15827"/>
                    </a:lnTo>
                    <a:lnTo>
                      <a:pt x="44356" y="16609"/>
                    </a:lnTo>
                    <a:lnTo>
                      <a:pt x="42304" y="16706"/>
                    </a:lnTo>
                    <a:lnTo>
                      <a:pt x="41718" y="16218"/>
                    </a:lnTo>
                    <a:lnTo>
                      <a:pt x="41132" y="15534"/>
                    </a:lnTo>
                    <a:lnTo>
                      <a:pt x="40057" y="15143"/>
                    </a:lnTo>
                    <a:lnTo>
                      <a:pt x="39178" y="15436"/>
                    </a:lnTo>
                    <a:lnTo>
                      <a:pt x="39178" y="16218"/>
                    </a:lnTo>
                    <a:lnTo>
                      <a:pt x="38103" y="16316"/>
                    </a:lnTo>
                    <a:lnTo>
                      <a:pt x="37517" y="15143"/>
                    </a:lnTo>
                    <a:lnTo>
                      <a:pt x="37224" y="15045"/>
                    </a:lnTo>
                    <a:lnTo>
                      <a:pt x="37224" y="14166"/>
                    </a:lnTo>
                    <a:lnTo>
                      <a:pt x="36344" y="13873"/>
                    </a:lnTo>
                    <a:lnTo>
                      <a:pt x="36344" y="12408"/>
                    </a:lnTo>
                    <a:lnTo>
                      <a:pt x="35660" y="11821"/>
                    </a:lnTo>
                    <a:lnTo>
                      <a:pt x="34390" y="11235"/>
                    </a:lnTo>
                    <a:lnTo>
                      <a:pt x="33804" y="11235"/>
                    </a:lnTo>
                    <a:lnTo>
                      <a:pt x="33609" y="11333"/>
                    </a:lnTo>
                    <a:lnTo>
                      <a:pt x="33022" y="11333"/>
                    </a:lnTo>
                    <a:lnTo>
                      <a:pt x="32241" y="10649"/>
                    </a:lnTo>
                    <a:lnTo>
                      <a:pt x="31264" y="10649"/>
                    </a:lnTo>
                    <a:lnTo>
                      <a:pt x="30580" y="11235"/>
                    </a:lnTo>
                    <a:lnTo>
                      <a:pt x="30385" y="11528"/>
                    </a:lnTo>
                    <a:lnTo>
                      <a:pt x="29408" y="11528"/>
                    </a:lnTo>
                    <a:lnTo>
                      <a:pt x="29017" y="11235"/>
                    </a:lnTo>
                    <a:lnTo>
                      <a:pt x="28919" y="11235"/>
                    </a:lnTo>
                    <a:lnTo>
                      <a:pt x="28040" y="11235"/>
                    </a:lnTo>
                    <a:lnTo>
                      <a:pt x="26965" y="9965"/>
                    </a:lnTo>
                    <a:lnTo>
                      <a:pt x="25597" y="9965"/>
                    </a:lnTo>
                    <a:lnTo>
                      <a:pt x="24913" y="10649"/>
                    </a:lnTo>
                    <a:lnTo>
                      <a:pt x="23839" y="10747"/>
                    </a:lnTo>
                    <a:lnTo>
                      <a:pt x="23448" y="11137"/>
                    </a:lnTo>
                    <a:lnTo>
                      <a:pt x="23155" y="11137"/>
                    </a:lnTo>
                    <a:lnTo>
                      <a:pt x="22862" y="9965"/>
                    </a:lnTo>
                    <a:lnTo>
                      <a:pt x="22373" y="9477"/>
                    </a:lnTo>
                    <a:lnTo>
                      <a:pt x="21591" y="9379"/>
                    </a:lnTo>
                    <a:lnTo>
                      <a:pt x="21396" y="8109"/>
                    </a:lnTo>
                    <a:lnTo>
                      <a:pt x="20908" y="7816"/>
                    </a:lnTo>
                    <a:lnTo>
                      <a:pt x="19247" y="7620"/>
                    </a:lnTo>
                    <a:lnTo>
                      <a:pt x="18856" y="6839"/>
                    </a:lnTo>
                    <a:lnTo>
                      <a:pt x="18367" y="6448"/>
                    </a:lnTo>
                    <a:lnTo>
                      <a:pt x="16413" y="6252"/>
                    </a:lnTo>
                    <a:lnTo>
                      <a:pt x="16316" y="4885"/>
                    </a:lnTo>
                    <a:lnTo>
                      <a:pt x="16609" y="4591"/>
                    </a:lnTo>
                    <a:lnTo>
                      <a:pt x="16609" y="4005"/>
                    </a:lnTo>
                    <a:lnTo>
                      <a:pt x="15632" y="3419"/>
                    </a:lnTo>
                    <a:lnTo>
                      <a:pt x="15827" y="2833"/>
                    </a:lnTo>
                    <a:lnTo>
                      <a:pt x="16022" y="2247"/>
                    </a:lnTo>
                    <a:lnTo>
                      <a:pt x="15632" y="1856"/>
                    </a:lnTo>
                    <a:lnTo>
                      <a:pt x="16218" y="1172"/>
                    </a:lnTo>
                    <a:lnTo>
                      <a:pt x="16218" y="97"/>
                    </a:lnTo>
                    <a:lnTo>
                      <a:pt x="16022"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608" name="map0-fr-gesBox">
                <a:extLst>
                  <a:ext uri="{FF2B5EF4-FFF2-40B4-BE49-F238E27FC236}">
                    <a16:creationId xmlns:a16="http://schemas.microsoft.com/office/drawing/2014/main" id="{53952205-F87B-5843-96E6-2A17579FAB73}"/>
                  </a:ext>
                </a:extLst>
              </p:cNvPr>
              <p:cNvSpPr>
                <a:spLocks noChangeArrowheads="1"/>
              </p:cNvSpPr>
              <p:nvPr/>
            </p:nvSpPr>
            <p:spPr bwMode="auto">
              <a:xfrm>
                <a:off x="1210000" y="182701"/>
                <a:ext cx="555920" cy="465057"/>
              </a:xfrm>
              <a:custGeom>
                <a:avLst/>
                <a:gdLst/>
                <a:ahLst/>
                <a:cxnLst/>
                <a:rect l="0" t="0" r="0" b="0"/>
                <a:pathLst>
                  <a:path w="55592" h="46506"/>
                </a:pathLst>
              </a:custGeom>
              <a:ln w="1000">
                <a:round/>
                <a:headEnd/>
                <a:tailEnd/>
              </a:ln>
            </p:spPr>
          </p:sp>
          <p:sp>
            <p:nvSpPr>
              <p:cNvPr id="609" name="map0-fr-gufBox">
                <a:extLst>
                  <a:ext uri="{FF2B5EF4-FFF2-40B4-BE49-F238E27FC236}">
                    <a16:creationId xmlns:a16="http://schemas.microsoft.com/office/drawing/2014/main" id="{1CEBB96B-C66C-E049-9480-6B88EEF77C93}"/>
                  </a:ext>
                </a:extLst>
              </p:cNvPr>
              <p:cNvSpPr>
                <a:spLocks noChangeArrowheads="1"/>
              </p:cNvSpPr>
              <p:nvPr/>
            </p:nvSpPr>
            <p:spPr bwMode="auto">
              <a:xfrm>
                <a:off x="304310" y="1304310"/>
                <a:ext cx="147529" cy="184655"/>
              </a:xfrm>
              <a:custGeom>
                <a:avLst/>
                <a:gdLst/>
                <a:ahLst/>
                <a:cxnLst/>
                <a:rect l="0" t="0" r="0" b="0"/>
                <a:pathLst>
                  <a:path w="14753" h="18466"/>
                </a:pathLst>
              </a:custGeom>
              <a:ln w="1000">
                <a:round/>
                <a:headEnd/>
                <a:tailEnd/>
              </a:ln>
            </p:spPr>
          </p:sp>
          <p:sp>
            <p:nvSpPr>
              <p:cNvPr id="610" name="map0-fr-guaBox">
                <a:extLst>
                  <a:ext uri="{FF2B5EF4-FFF2-40B4-BE49-F238E27FC236}">
                    <a16:creationId xmlns:a16="http://schemas.microsoft.com/office/drawing/2014/main" id="{4A5CD7B4-7BE7-574F-B5EF-A8D70784BB93}"/>
                  </a:ext>
                </a:extLst>
              </p:cNvPr>
              <p:cNvSpPr>
                <a:spLocks noChangeArrowheads="1"/>
              </p:cNvSpPr>
              <p:nvPr/>
            </p:nvSpPr>
            <p:spPr bwMode="auto">
              <a:xfrm>
                <a:off x="265230" y="808966"/>
                <a:ext cx="203218" cy="177816"/>
              </a:xfrm>
              <a:custGeom>
                <a:avLst/>
                <a:gdLst/>
                <a:ahLst/>
                <a:cxnLst/>
                <a:rect l="0" t="0" r="0" b="0"/>
                <a:pathLst>
                  <a:path w="20322" h="17782"/>
                </a:pathLst>
              </a:custGeom>
              <a:ln w="1000">
                <a:round/>
                <a:headEnd/>
                <a:tailEnd/>
              </a:ln>
            </p:spPr>
          </p:sp>
          <p:sp>
            <p:nvSpPr>
              <p:cNvPr id="611" name="map0-fr-hdf">
                <a:extLst>
                  <a:ext uri="{FF2B5EF4-FFF2-40B4-BE49-F238E27FC236}">
                    <a16:creationId xmlns:a16="http://schemas.microsoft.com/office/drawing/2014/main" id="{97F5DFFF-751C-874E-9C38-D3CCE360EAA2}"/>
                  </a:ext>
                </a:extLst>
              </p:cNvPr>
              <p:cNvSpPr>
                <a:spLocks noChangeArrowheads="1"/>
              </p:cNvSpPr>
              <p:nvPr/>
            </p:nvSpPr>
            <p:spPr bwMode="auto">
              <a:xfrm>
                <a:off x="974540" y="5374"/>
                <a:ext cx="331207" cy="390805"/>
              </a:xfrm>
              <a:custGeom>
                <a:avLst/>
                <a:gdLst/>
                <a:ahLst/>
                <a:cxnLst/>
                <a:rect l="0" t="0" r="0" b="0"/>
                <a:pathLst>
                  <a:path w="33121" h="39080">
                    <a:moveTo>
                      <a:pt x="13482" y="0"/>
                    </a:moveTo>
                    <a:lnTo>
                      <a:pt x="11528" y="879"/>
                    </a:lnTo>
                    <a:lnTo>
                      <a:pt x="8597" y="1367"/>
                    </a:lnTo>
                    <a:lnTo>
                      <a:pt x="8402" y="1367"/>
                    </a:lnTo>
                    <a:lnTo>
                      <a:pt x="5080" y="1954"/>
                    </a:lnTo>
                    <a:lnTo>
                      <a:pt x="2442" y="4005"/>
                    </a:lnTo>
                    <a:lnTo>
                      <a:pt x="2442" y="12408"/>
                    </a:lnTo>
                    <a:lnTo>
                      <a:pt x="2247" y="14362"/>
                    </a:lnTo>
                    <a:lnTo>
                      <a:pt x="3614" y="15534"/>
                    </a:lnTo>
                    <a:lnTo>
                      <a:pt x="3614" y="16218"/>
                    </a:lnTo>
                    <a:lnTo>
                      <a:pt x="1954" y="15241"/>
                    </a:lnTo>
                    <a:lnTo>
                      <a:pt x="0" y="17586"/>
                    </a:lnTo>
                    <a:lnTo>
                      <a:pt x="488" y="17879"/>
                    </a:lnTo>
                    <a:lnTo>
                      <a:pt x="1172" y="17781"/>
                    </a:lnTo>
                    <a:lnTo>
                      <a:pt x="1465" y="18367"/>
                    </a:lnTo>
                    <a:lnTo>
                      <a:pt x="4103" y="21005"/>
                    </a:lnTo>
                    <a:lnTo>
                      <a:pt x="4298" y="22080"/>
                    </a:lnTo>
                    <a:lnTo>
                      <a:pt x="4885" y="23155"/>
                    </a:lnTo>
                    <a:lnTo>
                      <a:pt x="4689" y="23350"/>
                    </a:lnTo>
                    <a:lnTo>
                      <a:pt x="4298" y="23839"/>
                    </a:lnTo>
                    <a:lnTo>
                      <a:pt x="4103" y="24425"/>
                    </a:lnTo>
                    <a:lnTo>
                      <a:pt x="4494" y="24425"/>
                    </a:lnTo>
                    <a:lnTo>
                      <a:pt x="4298" y="25109"/>
                    </a:lnTo>
                    <a:lnTo>
                      <a:pt x="4103" y="26281"/>
                    </a:lnTo>
                    <a:lnTo>
                      <a:pt x="4396" y="26867"/>
                    </a:lnTo>
                    <a:lnTo>
                      <a:pt x="4396" y="27844"/>
                    </a:lnTo>
                    <a:lnTo>
                      <a:pt x="4982" y="27844"/>
                    </a:lnTo>
                    <a:lnTo>
                      <a:pt x="4298" y="29114"/>
                    </a:lnTo>
                    <a:lnTo>
                      <a:pt x="4201" y="29603"/>
                    </a:lnTo>
                    <a:lnTo>
                      <a:pt x="4689" y="30091"/>
                    </a:lnTo>
                    <a:lnTo>
                      <a:pt x="4885" y="31557"/>
                    </a:lnTo>
                    <a:lnTo>
                      <a:pt x="5178" y="31948"/>
                    </a:lnTo>
                    <a:lnTo>
                      <a:pt x="4787" y="32143"/>
                    </a:lnTo>
                    <a:lnTo>
                      <a:pt x="4298" y="31752"/>
                    </a:lnTo>
                    <a:lnTo>
                      <a:pt x="4103" y="32534"/>
                    </a:lnTo>
                    <a:lnTo>
                      <a:pt x="4787" y="33609"/>
                    </a:lnTo>
                    <a:lnTo>
                      <a:pt x="6448" y="33706"/>
                    </a:lnTo>
                    <a:lnTo>
                      <a:pt x="7522" y="33609"/>
                    </a:lnTo>
                    <a:lnTo>
                      <a:pt x="8304" y="33022"/>
                    </a:lnTo>
                    <a:lnTo>
                      <a:pt x="9770" y="34000"/>
                    </a:lnTo>
                    <a:lnTo>
                      <a:pt x="10454" y="33804"/>
                    </a:lnTo>
                    <a:lnTo>
                      <a:pt x="11137" y="33511"/>
                    </a:lnTo>
                    <a:lnTo>
                      <a:pt x="13775" y="34977"/>
                    </a:lnTo>
                    <a:lnTo>
                      <a:pt x="14166" y="35367"/>
                    </a:lnTo>
                    <a:lnTo>
                      <a:pt x="14850" y="34879"/>
                    </a:lnTo>
                    <a:lnTo>
                      <a:pt x="15827" y="35563"/>
                    </a:lnTo>
                    <a:lnTo>
                      <a:pt x="16413" y="35465"/>
                    </a:lnTo>
                    <a:lnTo>
                      <a:pt x="16706" y="34977"/>
                    </a:lnTo>
                    <a:lnTo>
                      <a:pt x="17586" y="35465"/>
                    </a:lnTo>
                    <a:lnTo>
                      <a:pt x="18563" y="35074"/>
                    </a:lnTo>
                    <a:lnTo>
                      <a:pt x="19247" y="35270"/>
                    </a:lnTo>
                    <a:lnTo>
                      <a:pt x="19833" y="34781"/>
                    </a:lnTo>
                    <a:lnTo>
                      <a:pt x="20126" y="34586"/>
                    </a:lnTo>
                    <a:lnTo>
                      <a:pt x="20810" y="35074"/>
                    </a:lnTo>
                    <a:lnTo>
                      <a:pt x="21005" y="36344"/>
                    </a:lnTo>
                    <a:lnTo>
                      <a:pt x="22568" y="37908"/>
                    </a:lnTo>
                    <a:lnTo>
                      <a:pt x="23155" y="38103"/>
                    </a:lnTo>
                    <a:lnTo>
                      <a:pt x="23448" y="38885"/>
                    </a:lnTo>
                    <a:lnTo>
                      <a:pt x="24425" y="39080"/>
                    </a:lnTo>
                    <a:lnTo>
                      <a:pt x="24522" y="38885"/>
                    </a:lnTo>
                    <a:lnTo>
                      <a:pt x="24913" y="38201"/>
                    </a:lnTo>
                    <a:lnTo>
                      <a:pt x="25793" y="37810"/>
                    </a:lnTo>
                    <a:lnTo>
                      <a:pt x="26281" y="36540"/>
                    </a:lnTo>
                    <a:lnTo>
                      <a:pt x="26770" y="36149"/>
                    </a:lnTo>
                    <a:lnTo>
                      <a:pt x="26477" y="35758"/>
                    </a:lnTo>
                    <a:lnTo>
                      <a:pt x="25695" y="35758"/>
                    </a:lnTo>
                    <a:lnTo>
                      <a:pt x="25597" y="35367"/>
                    </a:lnTo>
                    <a:lnTo>
                      <a:pt x="26183" y="35074"/>
                    </a:lnTo>
                    <a:lnTo>
                      <a:pt x="26379" y="34781"/>
                    </a:lnTo>
                    <a:lnTo>
                      <a:pt x="25890" y="34390"/>
                    </a:lnTo>
                    <a:lnTo>
                      <a:pt x="25988" y="33902"/>
                    </a:lnTo>
                    <a:lnTo>
                      <a:pt x="27356" y="33706"/>
                    </a:lnTo>
                    <a:lnTo>
                      <a:pt x="27160" y="33218"/>
                    </a:lnTo>
                    <a:lnTo>
                      <a:pt x="26281" y="32632"/>
                    </a:lnTo>
                    <a:lnTo>
                      <a:pt x="26281" y="31068"/>
                    </a:lnTo>
                    <a:lnTo>
                      <a:pt x="27454" y="30189"/>
                    </a:lnTo>
                    <a:lnTo>
                      <a:pt x="28724" y="30189"/>
                    </a:lnTo>
                    <a:lnTo>
                      <a:pt x="28626" y="29603"/>
                    </a:lnTo>
                    <a:lnTo>
                      <a:pt x="29310" y="29310"/>
                    </a:lnTo>
                    <a:lnTo>
                      <a:pt x="30385" y="29994"/>
                    </a:lnTo>
                    <a:lnTo>
                      <a:pt x="30775" y="29798"/>
                    </a:lnTo>
                    <a:lnTo>
                      <a:pt x="30678" y="27747"/>
                    </a:lnTo>
                    <a:lnTo>
                      <a:pt x="31166" y="26183"/>
                    </a:lnTo>
                    <a:lnTo>
                      <a:pt x="30385" y="25793"/>
                    </a:lnTo>
                    <a:lnTo>
                      <a:pt x="30580" y="25304"/>
                    </a:lnTo>
                    <a:lnTo>
                      <a:pt x="31655" y="25109"/>
                    </a:lnTo>
                    <a:lnTo>
                      <a:pt x="31655" y="24327"/>
                    </a:lnTo>
                    <a:lnTo>
                      <a:pt x="32534" y="23839"/>
                    </a:lnTo>
                    <a:lnTo>
                      <a:pt x="32827" y="23057"/>
                    </a:lnTo>
                    <a:lnTo>
                      <a:pt x="32534" y="22666"/>
                    </a:lnTo>
                    <a:lnTo>
                      <a:pt x="32534" y="21689"/>
                    </a:lnTo>
                    <a:lnTo>
                      <a:pt x="33120" y="21201"/>
                    </a:lnTo>
                    <a:lnTo>
                      <a:pt x="32534" y="20224"/>
                    </a:lnTo>
                    <a:lnTo>
                      <a:pt x="32729" y="19149"/>
                    </a:lnTo>
                    <a:lnTo>
                      <a:pt x="31557" y="19149"/>
                    </a:lnTo>
                    <a:lnTo>
                      <a:pt x="31362" y="18563"/>
                    </a:lnTo>
                    <a:lnTo>
                      <a:pt x="32632" y="17781"/>
                    </a:lnTo>
                    <a:lnTo>
                      <a:pt x="32436" y="16706"/>
                    </a:lnTo>
                    <a:lnTo>
                      <a:pt x="31264" y="16413"/>
                    </a:lnTo>
                    <a:lnTo>
                      <a:pt x="31557" y="16022"/>
                    </a:lnTo>
                    <a:lnTo>
                      <a:pt x="31557" y="15241"/>
                    </a:lnTo>
                    <a:lnTo>
                      <a:pt x="32436" y="14557"/>
                    </a:lnTo>
                    <a:lnTo>
                      <a:pt x="32241" y="14068"/>
                    </a:lnTo>
                    <a:lnTo>
                      <a:pt x="30287" y="12603"/>
                    </a:lnTo>
                    <a:lnTo>
                      <a:pt x="26965" y="12798"/>
                    </a:lnTo>
                    <a:lnTo>
                      <a:pt x="26574" y="13385"/>
                    </a:lnTo>
                    <a:lnTo>
                      <a:pt x="26183" y="13385"/>
                    </a:lnTo>
                    <a:lnTo>
                      <a:pt x="26183" y="11235"/>
                    </a:lnTo>
                    <a:lnTo>
                      <a:pt x="25304" y="10160"/>
                    </a:lnTo>
                    <a:lnTo>
                      <a:pt x="24522" y="10258"/>
                    </a:lnTo>
                    <a:lnTo>
                      <a:pt x="24132" y="9770"/>
                    </a:lnTo>
                    <a:lnTo>
                      <a:pt x="22862" y="10356"/>
                    </a:lnTo>
                    <a:lnTo>
                      <a:pt x="22471" y="9867"/>
                    </a:lnTo>
                    <a:lnTo>
                      <a:pt x="21689" y="9770"/>
                    </a:lnTo>
                    <a:lnTo>
                      <a:pt x="21396" y="8988"/>
                    </a:lnTo>
                    <a:lnTo>
                      <a:pt x="21396" y="6545"/>
                    </a:lnTo>
                    <a:lnTo>
                      <a:pt x="20810" y="6350"/>
                    </a:lnTo>
                    <a:lnTo>
                      <a:pt x="20712" y="5959"/>
                    </a:lnTo>
                    <a:lnTo>
                      <a:pt x="20419" y="5959"/>
                    </a:lnTo>
                    <a:lnTo>
                      <a:pt x="20224" y="5275"/>
                    </a:lnTo>
                    <a:lnTo>
                      <a:pt x="19442" y="5275"/>
                    </a:lnTo>
                    <a:lnTo>
                      <a:pt x="17977" y="5764"/>
                    </a:lnTo>
                    <a:lnTo>
                      <a:pt x="17293" y="6643"/>
                    </a:lnTo>
                    <a:lnTo>
                      <a:pt x="16609" y="6643"/>
                    </a:lnTo>
                    <a:lnTo>
                      <a:pt x="16022" y="6057"/>
                    </a:lnTo>
                    <a:lnTo>
                      <a:pt x="15925" y="5373"/>
                    </a:lnTo>
                    <a:lnTo>
                      <a:pt x="15339" y="4787"/>
                    </a:lnTo>
                    <a:lnTo>
                      <a:pt x="14459" y="4787"/>
                    </a:lnTo>
                    <a:lnTo>
                      <a:pt x="14068" y="4103"/>
                    </a:lnTo>
                    <a:lnTo>
                      <a:pt x="14068" y="3028"/>
                    </a:lnTo>
                    <a:lnTo>
                      <a:pt x="14459" y="2442"/>
                    </a:lnTo>
                    <a:lnTo>
                      <a:pt x="14264" y="1563"/>
                    </a:lnTo>
                    <a:close/>
                    <a:moveTo>
                      <a:pt x="8402" y="1367"/>
                    </a:moveTo>
                    <a:lnTo>
                      <a:pt x="8402" y="136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612" name="map0-fr-hdfBox">
                <a:extLst>
                  <a:ext uri="{FF2B5EF4-FFF2-40B4-BE49-F238E27FC236}">
                    <a16:creationId xmlns:a16="http://schemas.microsoft.com/office/drawing/2014/main" id="{B15FC47A-304E-D144-9332-5B277D4F1036}"/>
                  </a:ext>
                </a:extLst>
              </p:cNvPr>
              <p:cNvSpPr>
                <a:spLocks noChangeArrowheads="1"/>
              </p:cNvSpPr>
              <p:nvPr/>
            </p:nvSpPr>
            <p:spPr bwMode="auto">
              <a:xfrm>
                <a:off x="974540" y="23448"/>
                <a:ext cx="331207" cy="390805"/>
              </a:xfrm>
              <a:custGeom>
                <a:avLst/>
                <a:gdLst/>
                <a:ahLst/>
                <a:cxnLst/>
                <a:rect l="0" t="0" r="0" b="0"/>
                <a:pathLst>
                  <a:path w="33121" h="39080"/>
                </a:pathLst>
              </a:custGeom>
              <a:ln w="1000">
                <a:round/>
                <a:headEnd/>
                <a:tailEnd/>
              </a:ln>
            </p:spPr>
          </p:sp>
          <p:sp>
            <p:nvSpPr>
              <p:cNvPr id="613" name="map0-fr-idf">
                <a:extLst>
                  <a:ext uri="{FF2B5EF4-FFF2-40B4-BE49-F238E27FC236}">
                    <a16:creationId xmlns:a16="http://schemas.microsoft.com/office/drawing/2014/main" id="{A5D11A07-FFF2-C04F-A967-861BDC8C1DDD}"/>
                  </a:ext>
                </a:extLst>
              </p:cNvPr>
              <p:cNvSpPr>
                <a:spLocks noChangeArrowheads="1"/>
              </p:cNvSpPr>
              <p:nvPr/>
            </p:nvSpPr>
            <p:spPr bwMode="auto">
              <a:xfrm>
                <a:off x="984310" y="329742"/>
                <a:ext cx="242299" cy="197356"/>
              </a:xfrm>
              <a:custGeom>
                <a:avLst/>
                <a:gdLst/>
                <a:ahLst/>
                <a:cxnLst/>
                <a:rect l="0" t="0" r="0" b="0"/>
                <a:pathLst>
                  <a:path w="24230" h="19736">
                    <a:moveTo>
                      <a:pt x="3224" y="0"/>
                    </a:moveTo>
                    <a:lnTo>
                      <a:pt x="3224" y="0"/>
                    </a:lnTo>
                    <a:close/>
                    <a:moveTo>
                      <a:pt x="3224" y="97"/>
                    </a:moveTo>
                    <a:lnTo>
                      <a:pt x="2735" y="586"/>
                    </a:lnTo>
                    <a:lnTo>
                      <a:pt x="2344" y="1954"/>
                    </a:lnTo>
                    <a:lnTo>
                      <a:pt x="1954" y="2637"/>
                    </a:lnTo>
                    <a:lnTo>
                      <a:pt x="293" y="3126"/>
                    </a:lnTo>
                    <a:lnTo>
                      <a:pt x="0" y="3419"/>
                    </a:lnTo>
                    <a:lnTo>
                      <a:pt x="293" y="3908"/>
                    </a:lnTo>
                    <a:lnTo>
                      <a:pt x="293" y="4396"/>
                    </a:lnTo>
                    <a:lnTo>
                      <a:pt x="781" y="4494"/>
                    </a:lnTo>
                    <a:lnTo>
                      <a:pt x="488" y="4885"/>
                    </a:lnTo>
                    <a:lnTo>
                      <a:pt x="586" y="5080"/>
                    </a:lnTo>
                    <a:lnTo>
                      <a:pt x="1172" y="5666"/>
                    </a:lnTo>
                    <a:lnTo>
                      <a:pt x="1367" y="6448"/>
                    </a:lnTo>
                    <a:lnTo>
                      <a:pt x="1856" y="6839"/>
                    </a:lnTo>
                    <a:lnTo>
                      <a:pt x="1563" y="7522"/>
                    </a:lnTo>
                    <a:lnTo>
                      <a:pt x="1563" y="8109"/>
                    </a:lnTo>
                    <a:lnTo>
                      <a:pt x="2051" y="8597"/>
                    </a:lnTo>
                    <a:lnTo>
                      <a:pt x="1563" y="9379"/>
                    </a:lnTo>
                    <a:lnTo>
                      <a:pt x="2051" y="10356"/>
                    </a:lnTo>
                    <a:lnTo>
                      <a:pt x="2833" y="10942"/>
                    </a:lnTo>
                    <a:lnTo>
                      <a:pt x="3028" y="11626"/>
                    </a:lnTo>
                    <a:lnTo>
                      <a:pt x="3712" y="11724"/>
                    </a:lnTo>
                    <a:lnTo>
                      <a:pt x="3908" y="13091"/>
                    </a:lnTo>
                    <a:lnTo>
                      <a:pt x="4494" y="13775"/>
                    </a:lnTo>
                    <a:lnTo>
                      <a:pt x="5764" y="13971"/>
                    </a:lnTo>
                    <a:lnTo>
                      <a:pt x="5959" y="14948"/>
                    </a:lnTo>
                    <a:lnTo>
                      <a:pt x="6057" y="16609"/>
                    </a:lnTo>
                    <a:lnTo>
                      <a:pt x="8011" y="16413"/>
                    </a:lnTo>
                    <a:lnTo>
                      <a:pt x="8793" y="15632"/>
                    </a:lnTo>
                    <a:lnTo>
                      <a:pt x="9477" y="16218"/>
                    </a:lnTo>
                    <a:lnTo>
                      <a:pt x="11040" y="16316"/>
                    </a:lnTo>
                    <a:lnTo>
                      <a:pt x="11626" y="17195"/>
                    </a:lnTo>
                    <a:lnTo>
                      <a:pt x="12310" y="17586"/>
                    </a:lnTo>
                    <a:lnTo>
                      <a:pt x="12408" y="18563"/>
                    </a:lnTo>
                    <a:lnTo>
                      <a:pt x="11431" y="19247"/>
                    </a:lnTo>
                    <a:lnTo>
                      <a:pt x="12017" y="19735"/>
                    </a:lnTo>
                    <a:lnTo>
                      <a:pt x="12701" y="19344"/>
                    </a:lnTo>
                    <a:lnTo>
                      <a:pt x="14362" y="19442"/>
                    </a:lnTo>
                    <a:lnTo>
                      <a:pt x="14850" y="19247"/>
                    </a:lnTo>
                    <a:lnTo>
                      <a:pt x="15045" y="18758"/>
                    </a:lnTo>
                    <a:lnTo>
                      <a:pt x="15729" y="18856"/>
                    </a:lnTo>
                    <a:lnTo>
                      <a:pt x="15827" y="19344"/>
                    </a:lnTo>
                    <a:lnTo>
                      <a:pt x="17293" y="18465"/>
                    </a:lnTo>
                    <a:lnTo>
                      <a:pt x="17879" y="17781"/>
                    </a:lnTo>
                    <a:lnTo>
                      <a:pt x="18660" y="17000"/>
                    </a:lnTo>
                    <a:lnTo>
                      <a:pt x="18172" y="16413"/>
                    </a:lnTo>
                    <a:lnTo>
                      <a:pt x="18563" y="15534"/>
                    </a:lnTo>
                    <a:lnTo>
                      <a:pt x="19637" y="14948"/>
                    </a:lnTo>
                    <a:lnTo>
                      <a:pt x="21982" y="15143"/>
                    </a:lnTo>
                    <a:lnTo>
                      <a:pt x="22471" y="14655"/>
                    </a:lnTo>
                    <a:lnTo>
                      <a:pt x="22959" y="12505"/>
                    </a:lnTo>
                    <a:lnTo>
                      <a:pt x="23350" y="12017"/>
                    </a:lnTo>
                    <a:lnTo>
                      <a:pt x="23448" y="11235"/>
                    </a:lnTo>
                    <a:lnTo>
                      <a:pt x="24229" y="10942"/>
                    </a:lnTo>
                    <a:lnTo>
                      <a:pt x="24229" y="10454"/>
                    </a:lnTo>
                    <a:lnTo>
                      <a:pt x="23350" y="10454"/>
                    </a:lnTo>
                    <a:lnTo>
                      <a:pt x="23155" y="10063"/>
                    </a:lnTo>
                    <a:lnTo>
                      <a:pt x="23545" y="9477"/>
                    </a:lnTo>
                    <a:lnTo>
                      <a:pt x="23252" y="8597"/>
                    </a:lnTo>
                    <a:lnTo>
                      <a:pt x="22764" y="8304"/>
                    </a:lnTo>
                    <a:lnTo>
                      <a:pt x="22862" y="7522"/>
                    </a:lnTo>
                    <a:lnTo>
                      <a:pt x="23350" y="7132"/>
                    </a:lnTo>
                    <a:lnTo>
                      <a:pt x="23350" y="6839"/>
                    </a:lnTo>
                    <a:lnTo>
                      <a:pt x="23448" y="6643"/>
                    </a:lnTo>
                    <a:lnTo>
                      <a:pt x="22471" y="6448"/>
                    </a:lnTo>
                    <a:lnTo>
                      <a:pt x="22178" y="5666"/>
                    </a:lnTo>
                    <a:lnTo>
                      <a:pt x="21591" y="5471"/>
                    </a:lnTo>
                    <a:lnTo>
                      <a:pt x="20028" y="3908"/>
                    </a:lnTo>
                    <a:lnTo>
                      <a:pt x="19833" y="2637"/>
                    </a:lnTo>
                    <a:lnTo>
                      <a:pt x="19149" y="2149"/>
                    </a:lnTo>
                    <a:lnTo>
                      <a:pt x="18856" y="2344"/>
                    </a:lnTo>
                    <a:lnTo>
                      <a:pt x="18270" y="2833"/>
                    </a:lnTo>
                    <a:lnTo>
                      <a:pt x="17586" y="2637"/>
                    </a:lnTo>
                    <a:lnTo>
                      <a:pt x="16609" y="3028"/>
                    </a:lnTo>
                    <a:lnTo>
                      <a:pt x="15729" y="2540"/>
                    </a:lnTo>
                    <a:lnTo>
                      <a:pt x="15436" y="3028"/>
                    </a:lnTo>
                    <a:lnTo>
                      <a:pt x="14850" y="3126"/>
                    </a:lnTo>
                    <a:lnTo>
                      <a:pt x="13873" y="2442"/>
                    </a:lnTo>
                    <a:lnTo>
                      <a:pt x="13189" y="2931"/>
                    </a:lnTo>
                    <a:lnTo>
                      <a:pt x="12701" y="2540"/>
                    </a:lnTo>
                    <a:lnTo>
                      <a:pt x="10160" y="1074"/>
                    </a:lnTo>
                    <a:lnTo>
                      <a:pt x="9477" y="1367"/>
                    </a:lnTo>
                    <a:lnTo>
                      <a:pt x="8793" y="1563"/>
                    </a:lnTo>
                    <a:lnTo>
                      <a:pt x="7327" y="586"/>
                    </a:lnTo>
                    <a:lnTo>
                      <a:pt x="6545" y="1172"/>
                    </a:lnTo>
                    <a:lnTo>
                      <a:pt x="5373" y="1270"/>
                    </a:lnTo>
                    <a:lnTo>
                      <a:pt x="3810" y="1172"/>
                    </a:lnTo>
                    <a:lnTo>
                      <a:pt x="3419" y="586"/>
                    </a:lnTo>
                    <a:close/>
                    <a:moveTo>
                      <a:pt x="19149" y="2149"/>
                    </a:moveTo>
                    <a:lnTo>
                      <a:pt x="19149" y="2149"/>
                    </a:lnTo>
                    <a:close/>
                    <a:moveTo>
                      <a:pt x="1954" y="2637"/>
                    </a:moveTo>
                    <a:lnTo>
                      <a:pt x="1954" y="263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614" name="map0-fr-idfBox">
                <a:extLst>
                  <a:ext uri="{FF2B5EF4-FFF2-40B4-BE49-F238E27FC236}">
                    <a16:creationId xmlns:a16="http://schemas.microsoft.com/office/drawing/2014/main" id="{5B250720-A63A-1949-B478-5AB0BDF6C3C7}"/>
                  </a:ext>
                </a:extLst>
              </p:cNvPr>
              <p:cNvSpPr>
                <a:spLocks noChangeArrowheads="1"/>
              </p:cNvSpPr>
              <p:nvPr/>
            </p:nvSpPr>
            <p:spPr bwMode="auto">
              <a:xfrm>
                <a:off x="984310" y="347816"/>
                <a:ext cx="242299" cy="197356"/>
              </a:xfrm>
              <a:custGeom>
                <a:avLst/>
                <a:gdLst/>
                <a:ahLst/>
                <a:cxnLst/>
                <a:rect l="0" t="0" r="0" b="0"/>
                <a:pathLst>
                  <a:path w="24230" h="19736"/>
                </a:pathLst>
              </a:custGeom>
              <a:ln w="1000">
                <a:round/>
                <a:headEnd/>
                <a:tailEnd/>
              </a:ln>
            </p:spPr>
          </p:sp>
          <p:sp>
            <p:nvSpPr>
              <p:cNvPr id="615" name="map0-fr-lreBox">
                <a:extLst>
                  <a:ext uri="{FF2B5EF4-FFF2-40B4-BE49-F238E27FC236}">
                    <a16:creationId xmlns:a16="http://schemas.microsoft.com/office/drawing/2014/main" id="{49C71D18-F51E-854E-B427-AAB61F452B9B}"/>
                  </a:ext>
                </a:extLst>
              </p:cNvPr>
              <p:cNvSpPr>
                <a:spLocks noChangeArrowheads="1"/>
              </p:cNvSpPr>
              <p:nvPr/>
            </p:nvSpPr>
            <p:spPr bwMode="auto">
              <a:xfrm>
                <a:off x="1553908" y="1524138"/>
                <a:ext cx="169023" cy="147529"/>
              </a:xfrm>
              <a:custGeom>
                <a:avLst/>
                <a:gdLst/>
                <a:ahLst/>
                <a:cxnLst/>
                <a:rect l="0" t="0" r="0" b="0"/>
                <a:pathLst>
                  <a:path w="16902" h="14753"/>
                </a:pathLst>
              </a:custGeom>
              <a:ln w="1000">
                <a:round/>
                <a:headEnd/>
                <a:tailEnd/>
              </a:ln>
            </p:spPr>
          </p:sp>
          <p:sp>
            <p:nvSpPr>
              <p:cNvPr id="616" name="map0-fr-mayBox">
                <a:extLst>
                  <a:ext uri="{FF2B5EF4-FFF2-40B4-BE49-F238E27FC236}">
                    <a16:creationId xmlns:a16="http://schemas.microsoft.com/office/drawing/2014/main" id="{C95C53B0-8D2B-3045-B658-60912D822FFF}"/>
                  </a:ext>
                </a:extLst>
              </p:cNvPr>
              <p:cNvSpPr>
                <a:spLocks noChangeArrowheads="1"/>
              </p:cNvSpPr>
              <p:nvPr/>
            </p:nvSpPr>
            <p:spPr bwMode="auto">
              <a:xfrm>
                <a:off x="1319425" y="1518276"/>
                <a:ext cx="100632" cy="137759"/>
              </a:xfrm>
              <a:custGeom>
                <a:avLst/>
                <a:gdLst/>
                <a:ahLst/>
                <a:cxnLst/>
                <a:rect l="0" t="0" r="0" b="0"/>
                <a:pathLst>
                  <a:path w="10063" h="13776"/>
                </a:pathLst>
              </a:custGeom>
              <a:ln w="1000">
                <a:round/>
                <a:headEnd/>
                <a:tailEnd/>
              </a:ln>
            </p:spPr>
          </p:sp>
          <p:sp>
            <p:nvSpPr>
              <p:cNvPr id="617" name="map0-fr-mtqBox">
                <a:extLst>
                  <a:ext uri="{FF2B5EF4-FFF2-40B4-BE49-F238E27FC236}">
                    <a16:creationId xmlns:a16="http://schemas.microsoft.com/office/drawing/2014/main" id="{719076B3-1FE6-4148-A2C5-89FA83DFABD5}"/>
                  </a:ext>
                </a:extLst>
              </p:cNvPr>
              <p:cNvSpPr>
                <a:spLocks noChangeArrowheads="1"/>
              </p:cNvSpPr>
              <p:nvPr/>
            </p:nvSpPr>
            <p:spPr bwMode="auto">
              <a:xfrm>
                <a:off x="283793" y="1030747"/>
                <a:ext cx="153391" cy="180747"/>
              </a:xfrm>
              <a:custGeom>
                <a:avLst/>
                <a:gdLst/>
                <a:ahLst/>
                <a:cxnLst/>
                <a:rect l="0" t="0" r="0" b="0"/>
                <a:pathLst>
                  <a:path w="15339" h="18075"/>
                </a:pathLst>
              </a:custGeom>
              <a:ln w="1000">
                <a:round/>
                <a:headEnd/>
                <a:tailEnd/>
              </a:ln>
            </p:spPr>
          </p:sp>
          <p:sp>
            <p:nvSpPr>
              <p:cNvPr id="618" name="map0-fr-naq">
                <a:extLst>
                  <a:ext uri="{FF2B5EF4-FFF2-40B4-BE49-F238E27FC236}">
                    <a16:creationId xmlns:a16="http://schemas.microsoft.com/office/drawing/2014/main" id="{803DBDCC-2151-2F45-9FC2-A7A52BFB008C}"/>
                  </a:ext>
                </a:extLst>
              </p:cNvPr>
              <p:cNvSpPr>
                <a:spLocks noChangeArrowheads="1"/>
              </p:cNvSpPr>
              <p:nvPr/>
            </p:nvSpPr>
            <p:spPr bwMode="auto">
              <a:xfrm>
                <a:off x="559310" y="687328"/>
                <a:ext cx="561782" cy="766954"/>
              </a:xfrm>
              <a:custGeom>
                <a:avLst/>
                <a:gdLst/>
                <a:ahLst/>
                <a:cxnLst/>
                <a:rect l="0" t="0" r="0" b="0"/>
                <a:pathLst>
                  <a:path w="56178" h="76695">
                    <a:moveTo>
                      <a:pt x="25109" y="0"/>
                    </a:moveTo>
                    <a:lnTo>
                      <a:pt x="23936" y="1172"/>
                    </a:lnTo>
                    <a:lnTo>
                      <a:pt x="23741" y="1660"/>
                    </a:lnTo>
                    <a:lnTo>
                      <a:pt x="23545" y="1856"/>
                    </a:lnTo>
                    <a:lnTo>
                      <a:pt x="23155" y="1563"/>
                    </a:lnTo>
                    <a:lnTo>
                      <a:pt x="22959" y="1074"/>
                    </a:lnTo>
                    <a:lnTo>
                      <a:pt x="21298" y="1172"/>
                    </a:lnTo>
                    <a:lnTo>
                      <a:pt x="19833" y="1465"/>
                    </a:lnTo>
                    <a:lnTo>
                      <a:pt x="18172" y="1660"/>
                    </a:lnTo>
                    <a:lnTo>
                      <a:pt x="18172" y="2442"/>
                    </a:lnTo>
                    <a:lnTo>
                      <a:pt x="17390" y="3028"/>
                    </a:lnTo>
                    <a:lnTo>
                      <a:pt x="15436" y="2540"/>
                    </a:lnTo>
                    <a:lnTo>
                      <a:pt x="14264" y="3126"/>
                    </a:lnTo>
                    <a:lnTo>
                      <a:pt x="14850" y="3908"/>
                    </a:lnTo>
                    <a:lnTo>
                      <a:pt x="14850" y="4689"/>
                    </a:lnTo>
                    <a:lnTo>
                      <a:pt x="16218" y="5862"/>
                    </a:lnTo>
                    <a:lnTo>
                      <a:pt x="15925" y="6643"/>
                    </a:lnTo>
                    <a:lnTo>
                      <a:pt x="16902" y="7718"/>
                    </a:lnTo>
                    <a:lnTo>
                      <a:pt x="16413" y="8304"/>
                    </a:lnTo>
                    <a:lnTo>
                      <a:pt x="17097" y="9183"/>
                    </a:lnTo>
                    <a:lnTo>
                      <a:pt x="17195" y="10844"/>
                    </a:lnTo>
                    <a:lnTo>
                      <a:pt x="16902" y="11333"/>
                    </a:lnTo>
                    <a:lnTo>
                      <a:pt x="17293" y="12017"/>
                    </a:lnTo>
                    <a:lnTo>
                      <a:pt x="16902" y="12896"/>
                    </a:lnTo>
                    <a:lnTo>
                      <a:pt x="16902" y="13385"/>
                    </a:lnTo>
                    <a:lnTo>
                      <a:pt x="17390" y="12994"/>
                    </a:lnTo>
                    <a:lnTo>
                      <a:pt x="17977" y="13580"/>
                    </a:lnTo>
                    <a:lnTo>
                      <a:pt x="17195" y="14068"/>
                    </a:lnTo>
                    <a:lnTo>
                      <a:pt x="16902" y="14459"/>
                    </a:lnTo>
                    <a:lnTo>
                      <a:pt x="16218" y="14655"/>
                    </a:lnTo>
                    <a:lnTo>
                      <a:pt x="15436" y="15045"/>
                    </a:lnTo>
                    <a:lnTo>
                      <a:pt x="14459" y="14264"/>
                    </a:lnTo>
                    <a:lnTo>
                      <a:pt x="13385" y="14752"/>
                    </a:lnTo>
                    <a:lnTo>
                      <a:pt x="12994" y="13775"/>
                    </a:lnTo>
                    <a:lnTo>
                      <a:pt x="12114" y="13873"/>
                    </a:lnTo>
                    <a:lnTo>
                      <a:pt x="10356" y="14948"/>
                    </a:lnTo>
                    <a:lnTo>
                      <a:pt x="10747" y="15436"/>
                    </a:lnTo>
                    <a:lnTo>
                      <a:pt x="9770" y="16218"/>
                    </a:lnTo>
                    <a:lnTo>
                      <a:pt x="9672" y="16804"/>
                    </a:lnTo>
                    <a:lnTo>
                      <a:pt x="8793" y="16902"/>
                    </a:lnTo>
                    <a:lnTo>
                      <a:pt x="8304" y="16316"/>
                    </a:lnTo>
                    <a:lnTo>
                      <a:pt x="7034" y="16218"/>
                    </a:lnTo>
                    <a:lnTo>
                      <a:pt x="6936" y="15632"/>
                    </a:lnTo>
                    <a:lnTo>
                      <a:pt x="6252" y="15143"/>
                    </a:lnTo>
                    <a:lnTo>
                      <a:pt x="5275" y="15534"/>
                    </a:lnTo>
                    <a:lnTo>
                      <a:pt x="5862" y="16511"/>
                    </a:lnTo>
                    <a:lnTo>
                      <a:pt x="6741" y="16511"/>
                    </a:lnTo>
                    <a:lnTo>
                      <a:pt x="8206" y="17586"/>
                    </a:lnTo>
                    <a:lnTo>
                      <a:pt x="9477" y="17488"/>
                    </a:lnTo>
                    <a:lnTo>
                      <a:pt x="9770" y="17977"/>
                    </a:lnTo>
                    <a:lnTo>
                      <a:pt x="10551" y="18172"/>
                    </a:lnTo>
                    <a:lnTo>
                      <a:pt x="10844" y="19051"/>
                    </a:lnTo>
                    <a:lnTo>
                      <a:pt x="11431" y="19247"/>
                    </a:lnTo>
                    <a:lnTo>
                      <a:pt x="11333" y="19931"/>
                    </a:lnTo>
                    <a:lnTo>
                      <a:pt x="10649" y="19833"/>
                    </a:lnTo>
                    <a:lnTo>
                      <a:pt x="10356" y="20224"/>
                    </a:lnTo>
                    <a:lnTo>
                      <a:pt x="10942" y="21005"/>
                    </a:lnTo>
                    <a:lnTo>
                      <a:pt x="10649" y="22275"/>
                    </a:lnTo>
                    <a:lnTo>
                      <a:pt x="9867" y="22275"/>
                    </a:lnTo>
                    <a:lnTo>
                      <a:pt x="9965" y="23057"/>
                    </a:lnTo>
                    <a:lnTo>
                      <a:pt x="10160" y="23350"/>
                    </a:lnTo>
                    <a:lnTo>
                      <a:pt x="9281" y="23350"/>
                    </a:lnTo>
                    <a:lnTo>
                      <a:pt x="9183" y="22959"/>
                    </a:lnTo>
                    <a:lnTo>
                      <a:pt x="9672" y="22178"/>
                    </a:lnTo>
                    <a:lnTo>
                      <a:pt x="9281" y="21494"/>
                    </a:lnTo>
                    <a:lnTo>
                      <a:pt x="9086" y="20126"/>
                    </a:lnTo>
                    <a:lnTo>
                      <a:pt x="8109" y="19931"/>
                    </a:lnTo>
                    <a:lnTo>
                      <a:pt x="7229" y="18954"/>
                    </a:lnTo>
                    <a:lnTo>
                      <a:pt x="7132" y="21005"/>
                    </a:lnTo>
                    <a:lnTo>
                      <a:pt x="8500" y="22080"/>
                    </a:lnTo>
                    <a:lnTo>
                      <a:pt x="8988" y="25890"/>
                    </a:lnTo>
                    <a:lnTo>
                      <a:pt x="9672" y="25793"/>
                    </a:lnTo>
                    <a:lnTo>
                      <a:pt x="10942" y="26867"/>
                    </a:lnTo>
                    <a:lnTo>
                      <a:pt x="11821" y="27258"/>
                    </a:lnTo>
                    <a:lnTo>
                      <a:pt x="11919" y="27942"/>
                    </a:lnTo>
                    <a:lnTo>
                      <a:pt x="12505" y="28040"/>
                    </a:lnTo>
                    <a:lnTo>
                      <a:pt x="14459" y="29896"/>
                    </a:lnTo>
                    <a:lnTo>
                      <a:pt x="15436" y="34195"/>
                    </a:lnTo>
                    <a:lnTo>
                      <a:pt x="15534" y="35856"/>
                    </a:lnTo>
                    <a:lnTo>
                      <a:pt x="15241" y="36344"/>
                    </a:lnTo>
                    <a:lnTo>
                      <a:pt x="14166" y="31655"/>
                    </a:lnTo>
                    <a:lnTo>
                      <a:pt x="11040" y="28821"/>
                    </a:lnTo>
                    <a:lnTo>
                      <a:pt x="11137" y="27551"/>
                    </a:lnTo>
                    <a:lnTo>
                      <a:pt x="10551" y="27551"/>
                    </a:lnTo>
                    <a:lnTo>
                      <a:pt x="9574" y="29017"/>
                    </a:lnTo>
                    <a:lnTo>
                      <a:pt x="9281" y="34000"/>
                    </a:lnTo>
                    <a:lnTo>
                      <a:pt x="7913" y="43086"/>
                    </a:lnTo>
                    <a:lnTo>
                      <a:pt x="7913" y="44160"/>
                    </a:lnTo>
                    <a:lnTo>
                      <a:pt x="8304" y="42695"/>
                    </a:lnTo>
                    <a:lnTo>
                      <a:pt x="9183" y="41620"/>
                    </a:lnTo>
                    <a:lnTo>
                      <a:pt x="10356" y="42695"/>
                    </a:lnTo>
                    <a:lnTo>
                      <a:pt x="10844" y="43574"/>
                    </a:lnTo>
                    <a:lnTo>
                      <a:pt x="9281" y="43672"/>
                    </a:lnTo>
                    <a:lnTo>
                      <a:pt x="9086" y="43281"/>
                    </a:lnTo>
                    <a:lnTo>
                      <a:pt x="8500" y="43574"/>
                    </a:lnTo>
                    <a:lnTo>
                      <a:pt x="8304" y="44454"/>
                    </a:lnTo>
                    <a:lnTo>
                      <a:pt x="7718" y="45333"/>
                    </a:lnTo>
                    <a:lnTo>
                      <a:pt x="7718" y="46701"/>
                    </a:lnTo>
                    <a:lnTo>
                      <a:pt x="6643" y="52465"/>
                    </a:lnTo>
                    <a:lnTo>
                      <a:pt x="5275" y="57741"/>
                    </a:lnTo>
                    <a:lnTo>
                      <a:pt x="4396" y="61258"/>
                    </a:lnTo>
                    <a:lnTo>
                      <a:pt x="3517" y="62821"/>
                    </a:lnTo>
                    <a:lnTo>
                      <a:pt x="3224" y="63212"/>
                    </a:lnTo>
                    <a:lnTo>
                      <a:pt x="1856" y="64971"/>
                    </a:lnTo>
                    <a:lnTo>
                      <a:pt x="781" y="65362"/>
                    </a:lnTo>
                    <a:lnTo>
                      <a:pt x="0" y="65459"/>
                    </a:lnTo>
                    <a:lnTo>
                      <a:pt x="0" y="66143"/>
                    </a:lnTo>
                    <a:lnTo>
                      <a:pt x="781" y="66827"/>
                    </a:lnTo>
                    <a:lnTo>
                      <a:pt x="1856" y="66827"/>
                    </a:lnTo>
                    <a:lnTo>
                      <a:pt x="1856" y="67609"/>
                    </a:lnTo>
                    <a:lnTo>
                      <a:pt x="2735" y="67706"/>
                    </a:lnTo>
                    <a:lnTo>
                      <a:pt x="2931" y="67120"/>
                    </a:lnTo>
                    <a:lnTo>
                      <a:pt x="4787" y="67804"/>
                    </a:lnTo>
                    <a:lnTo>
                      <a:pt x="4982" y="68488"/>
                    </a:lnTo>
                    <a:lnTo>
                      <a:pt x="4591" y="68879"/>
                    </a:lnTo>
                    <a:lnTo>
                      <a:pt x="4591" y="70051"/>
                    </a:lnTo>
                    <a:lnTo>
                      <a:pt x="3712" y="70442"/>
                    </a:lnTo>
                    <a:lnTo>
                      <a:pt x="3712" y="71028"/>
                    </a:lnTo>
                    <a:lnTo>
                      <a:pt x="4201" y="71614"/>
                    </a:lnTo>
                    <a:lnTo>
                      <a:pt x="5178" y="71908"/>
                    </a:lnTo>
                    <a:lnTo>
                      <a:pt x="5373" y="71028"/>
                    </a:lnTo>
                    <a:lnTo>
                      <a:pt x="5862" y="70442"/>
                    </a:lnTo>
                    <a:lnTo>
                      <a:pt x="5862" y="71224"/>
                    </a:lnTo>
                    <a:lnTo>
                      <a:pt x="6252" y="71810"/>
                    </a:lnTo>
                    <a:lnTo>
                      <a:pt x="7327" y="71810"/>
                    </a:lnTo>
                    <a:lnTo>
                      <a:pt x="7816" y="72494"/>
                    </a:lnTo>
                    <a:lnTo>
                      <a:pt x="9281" y="72689"/>
                    </a:lnTo>
                    <a:lnTo>
                      <a:pt x="10649" y="73568"/>
                    </a:lnTo>
                    <a:lnTo>
                      <a:pt x="12994" y="73568"/>
                    </a:lnTo>
                    <a:lnTo>
                      <a:pt x="13091" y="74741"/>
                    </a:lnTo>
                    <a:lnTo>
                      <a:pt x="14655" y="76011"/>
                    </a:lnTo>
                    <a:lnTo>
                      <a:pt x="15241" y="76695"/>
                    </a:lnTo>
                    <a:lnTo>
                      <a:pt x="15925" y="76402"/>
                    </a:lnTo>
                    <a:lnTo>
                      <a:pt x="16511" y="76206"/>
                    </a:lnTo>
                    <a:lnTo>
                      <a:pt x="16804" y="76500"/>
                    </a:lnTo>
                    <a:lnTo>
                      <a:pt x="17293" y="76206"/>
                    </a:lnTo>
                    <a:lnTo>
                      <a:pt x="18367" y="75620"/>
                    </a:lnTo>
                    <a:lnTo>
                      <a:pt x="18465" y="74448"/>
                    </a:lnTo>
                    <a:lnTo>
                      <a:pt x="18954" y="74057"/>
                    </a:lnTo>
                    <a:lnTo>
                      <a:pt x="19247" y="72103"/>
                    </a:lnTo>
                    <a:lnTo>
                      <a:pt x="20126" y="72298"/>
                    </a:lnTo>
                    <a:lnTo>
                      <a:pt x="20517" y="72005"/>
                    </a:lnTo>
                    <a:lnTo>
                      <a:pt x="20028" y="71126"/>
                    </a:lnTo>
                    <a:lnTo>
                      <a:pt x="21689" y="69758"/>
                    </a:lnTo>
                    <a:lnTo>
                      <a:pt x="22666" y="67609"/>
                    </a:lnTo>
                    <a:lnTo>
                      <a:pt x="23252" y="66827"/>
                    </a:lnTo>
                    <a:lnTo>
                      <a:pt x="22080" y="65068"/>
                    </a:lnTo>
                    <a:lnTo>
                      <a:pt x="22666" y="64482"/>
                    </a:lnTo>
                    <a:lnTo>
                      <a:pt x="21689" y="62724"/>
                    </a:lnTo>
                    <a:lnTo>
                      <a:pt x="20028" y="62626"/>
                    </a:lnTo>
                    <a:lnTo>
                      <a:pt x="19637" y="61747"/>
                    </a:lnTo>
                    <a:lnTo>
                      <a:pt x="20028" y="60672"/>
                    </a:lnTo>
                    <a:lnTo>
                      <a:pt x="20614" y="59890"/>
                    </a:lnTo>
                    <a:lnTo>
                      <a:pt x="20419" y="58816"/>
                    </a:lnTo>
                    <a:lnTo>
                      <a:pt x="20908" y="58327"/>
                    </a:lnTo>
                    <a:lnTo>
                      <a:pt x="20224" y="57155"/>
                    </a:lnTo>
                    <a:lnTo>
                      <a:pt x="20810" y="56471"/>
                    </a:lnTo>
                    <a:lnTo>
                      <a:pt x="21494" y="56275"/>
                    </a:lnTo>
                    <a:lnTo>
                      <a:pt x="22080" y="56568"/>
                    </a:lnTo>
                    <a:lnTo>
                      <a:pt x="22862" y="55787"/>
                    </a:lnTo>
                    <a:lnTo>
                      <a:pt x="23252" y="56764"/>
                    </a:lnTo>
                    <a:lnTo>
                      <a:pt x="23545" y="57155"/>
                    </a:lnTo>
                    <a:lnTo>
                      <a:pt x="24132" y="56959"/>
                    </a:lnTo>
                    <a:lnTo>
                      <a:pt x="24132" y="56178"/>
                    </a:lnTo>
                    <a:lnTo>
                      <a:pt x="24327" y="55787"/>
                    </a:lnTo>
                    <a:lnTo>
                      <a:pt x="24522" y="55298"/>
                    </a:lnTo>
                    <a:lnTo>
                      <a:pt x="25206" y="55885"/>
                    </a:lnTo>
                    <a:lnTo>
                      <a:pt x="26183" y="54908"/>
                    </a:lnTo>
                    <a:lnTo>
                      <a:pt x="26574" y="55591"/>
                    </a:lnTo>
                    <a:lnTo>
                      <a:pt x="27649" y="55396"/>
                    </a:lnTo>
                    <a:lnTo>
                      <a:pt x="28724" y="55201"/>
                    </a:lnTo>
                    <a:lnTo>
                      <a:pt x="29212" y="54419"/>
                    </a:lnTo>
                    <a:lnTo>
                      <a:pt x="30971" y="54224"/>
                    </a:lnTo>
                    <a:lnTo>
                      <a:pt x="31850" y="55103"/>
                    </a:lnTo>
                    <a:lnTo>
                      <a:pt x="32241" y="54810"/>
                    </a:lnTo>
                    <a:lnTo>
                      <a:pt x="32827" y="54614"/>
                    </a:lnTo>
                    <a:lnTo>
                      <a:pt x="32534" y="53833"/>
                    </a:lnTo>
                    <a:lnTo>
                      <a:pt x="33413" y="53540"/>
                    </a:lnTo>
                    <a:lnTo>
                      <a:pt x="34586" y="53344"/>
                    </a:lnTo>
                    <a:lnTo>
                      <a:pt x="34390" y="52563"/>
                    </a:lnTo>
                    <a:lnTo>
                      <a:pt x="34683" y="52172"/>
                    </a:lnTo>
                    <a:lnTo>
                      <a:pt x="35074" y="51000"/>
                    </a:lnTo>
                    <a:lnTo>
                      <a:pt x="34390" y="50316"/>
                    </a:lnTo>
                    <a:lnTo>
                      <a:pt x="34781" y="48948"/>
                    </a:lnTo>
                    <a:lnTo>
                      <a:pt x="35660" y="49436"/>
                    </a:lnTo>
                    <a:lnTo>
                      <a:pt x="37028" y="49241"/>
                    </a:lnTo>
                    <a:lnTo>
                      <a:pt x="36442" y="47873"/>
                    </a:lnTo>
                    <a:lnTo>
                      <a:pt x="35954" y="46114"/>
                    </a:lnTo>
                    <a:lnTo>
                      <a:pt x="37126" y="46017"/>
                    </a:lnTo>
                    <a:lnTo>
                      <a:pt x="37419" y="45431"/>
                    </a:lnTo>
                    <a:lnTo>
                      <a:pt x="37419" y="45235"/>
                    </a:lnTo>
                    <a:lnTo>
                      <a:pt x="38005" y="44747"/>
                    </a:lnTo>
                    <a:lnTo>
                      <a:pt x="38103" y="43770"/>
                    </a:lnTo>
                    <a:lnTo>
                      <a:pt x="39373" y="43672"/>
                    </a:lnTo>
                    <a:lnTo>
                      <a:pt x="40252" y="42500"/>
                    </a:lnTo>
                    <a:lnTo>
                      <a:pt x="39862" y="42402"/>
                    </a:lnTo>
                    <a:lnTo>
                      <a:pt x="39764" y="41718"/>
                    </a:lnTo>
                    <a:lnTo>
                      <a:pt x="40839" y="41522"/>
                    </a:lnTo>
                    <a:lnTo>
                      <a:pt x="40839" y="41034"/>
                    </a:lnTo>
                    <a:lnTo>
                      <a:pt x="41327" y="40643"/>
                    </a:lnTo>
                    <a:lnTo>
                      <a:pt x="41913" y="39764"/>
                    </a:lnTo>
                    <a:lnTo>
                      <a:pt x="41327" y="39080"/>
                    </a:lnTo>
                    <a:lnTo>
                      <a:pt x="41327" y="38494"/>
                    </a:lnTo>
                    <a:lnTo>
                      <a:pt x="41816" y="38103"/>
                    </a:lnTo>
                    <a:lnTo>
                      <a:pt x="43183" y="37419"/>
                    </a:lnTo>
                    <a:lnTo>
                      <a:pt x="44649" y="38103"/>
                    </a:lnTo>
                    <a:lnTo>
                      <a:pt x="45919" y="39764"/>
                    </a:lnTo>
                    <a:lnTo>
                      <a:pt x="46603" y="39764"/>
                    </a:lnTo>
                    <a:lnTo>
                      <a:pt x="47580" y="38689"/>
                    </a:lnTo>
                    <a:lnTo>
                      <a:pt x="47971" y="39275"/>
                    </a:lnTo>
                    <a:lnTo>
                      <a:pt x="48655" y="38591"/>
                    </a:lnTo>
                    <a:lnTo>
                      <a:pt x="49632" y="38885"/>
                    </a:lnTo>
                    <a:lnTo>
                      <a:pt x="49632" y="39080"/>
                    </a:lnTo>
                    <a:lnTo>
                      <a:pt x="50413" y="38494"/>
                    </a:lnTo>
                    <a:lnTo>
                      <a:pt x="50120" y="37908"/>
                    </a:lnTo>
                    <a:lnTo>
                      <a:pt x="49729" y="37614"/>
                    </a:lnTo>
                    <a:lnTo>
                      <a:pt x="50316" y="36931"/>
                    </a:lnTo>
                    <a:lnTo>
                      <a:pt x="50706" y="36931"/>
                    </a:lnTo>
                    <a:lnTo>
                      <a:pt x="51000" y="35954"/>
                    </a:lnTo>
                    <a:lnTo>
                      <a:pt x="51293" y="35465"/>
                    </a:lnTo>
                    <a:lnTo>
                      <a:pt x="51097" y="34390"/>
                    </a:lnTo>
                    <a:lnTo>
                      <a:pt x="51879" y="33316"/>
                    </a:lnTo>
                    <a:lnTo>
                      <a:pt x="52954" y="32632"/>
                    </a:lnTo>
                    <a:lnTo>
                      <a:pt x="53051" y="30971"/>
                    </a:lnTo>
                    <a:lnTo>
                      <a:pt x="53540" y="31264"/>
                    </a:lnTo>
                    <a:lnTo>
                      <a:pt x="54224" y="31948"/>
                    </a:lnTo>
                    <a:lnTo>
                      <a:pt x="54810" y="31948"/>
                    </a:lnTo>
                    <a:lnTo>
                      <a:pt x="55103" y="31557"/>
                    </a:lnTo>
                    <a:lnTo>
                      <a:pt x="54810" y="30873"/>
                    </a:lnTo>
                    <a:lnTo>
                      <a:pt x="55103" y="29798"/>
                    </a:lnTo>
                    <a:lnTo>
                      <a:pt x="54908" y="28724"/>
                    </a:lnTo>
                    <a:lnTo>
                      <a:pt x="54614" y="28333"/>
                    </a:lnTo>
                    <a:lnTo>
                      <a:pt x="54614" y="27454"/>
                    </a:lnTo>
                    <a:lnTo>
                      <a:pt x="55103" y="26574"/>
                    </a:lnTo>
                    <a:lnTo>
                      <a:pt x="54908" y="25695"/>
                    </a:lnTo>
                    <a:lnTo>
                      <a:pt x="53637" y="24327"/>
                    </a:lnTo>
                    <a:lnTo>
                      <a:pt x="53442" y="23741"/>
                    </a:lnTo>
                    <a:lnTo>
                      <a:pt x="54712" y="23155"/>
                    </a:lnTo>
                    <a:lnTo>
                      <a:pt x="55298" y="22764"/>
                    </a:lnTo>
                    <a:lnTo>
                      <a:pt x="55494" y="21885"/>
                    </a:lnTo>
                    <a:lnTo>
                      <a:pt x="56178" y="21396"/>
                    </a:lnTo>
                    <a:lnTo>
                      <a:pt x="55982" y="20224"/>
                    </a:lnTo>
                    <a:lnTo>
                      <a:pt x="55494" y="19637"/>
                    </a:lnTo>
                    <a:lnTo>
                      <a:pt x="55396" y="17781"/>
                    </a:lnTo>
                    <a:lnTo>
                      <a:pt x="54712" y="16218"/>
                    </a:lnTo>
                    <a:lnTo>
                      <a:pt x="54028" y="16022"/>
                    </a:lnTo>
                    <a:lnTo>
                      <a:pt x="53540" y="15143"/>
                    </a:lnTo>
                    <a:lnTo>
                      <a:pt x="53149" y="15729"/>
                    </a:lnTo>
                    <a:lnTo>
                      <a:pt x="52758" y="15143"/>
                    </a:lnTo>
                    <a:lnTo>
                      <a:pt x="52758" y="14459"/>
                    </a:lnTo>
                    <a:lnTo>
                      <a:pt x="51977" y="13385"/>
                    </a:lnTo>
                    <a:lnTo>
                      <a:pt x="50022" y="13580"/>
                    </a:lnTo>
                    <a:lnTo>
                      <a:pt x="48850" y="13385"/>
                    </a:lnTo>
                    <a:lnTo>
                      <a:pt x="45821" y="12994"/>
                    </a:lnTo>
                    <a:lnTo>
                      <a:pt x="45528" y="13971"/>
                    </a:lnTo>
                    <a:lnTo>
                      <a:pt x="44454" y="13873"/>
                    </a:lnTo>
                    <a:lnTo>
                      <a:pt x="44160" y="13775"/>
                    </a:lnTo>
                    <a:lnTo>
                      <a:pt x="43477" y="13775"/>
                    </a:lnTo>
                    <a:lnTo>
                      <a:pt x="42988" y="13482"/>
                    </a:lnTo>
                    <a:lnTo>
                      <a:pt x="41913" y="14655"/>
                    </a:lnTo>
                    <a:lnTo>
                      <a:pt x="41718" y="14850"/>
                    </a:lnTo>
                    <a:lnTo>
                      <a:pt x="40741" y="13873"/>
                    </a:lnTo>
                    <a:lnTo>
                      <a:pt x="40252" y="14459"/>
                    </a:lnTo>
                    <a:lnTo>
                      <a:pt x="38591" y="14264"/>
                    </a:lnTo>
                    <a:lnTo>
                      <a:pt x="38982" y="14166"/>
                    </a:lnTo>
                    <a:lnTo>
                      <a:pt x="39080" y="13287"/>
                    </a:lnTo>
                    <a:lnTo>
                      <a:pt x="38494" y="12896"/>
                    </a:lnTo>
                    <a:lnTo>
                      <a:pt x="38103" y="11626"/>
                    </a:lnTo>
                    <a:lnTo>
                      <a:pt x="37126" y="11528"/>
                    </a:lnTo>
                    <a:lnTo>
                      <a:pt x="35367" y="10063"/>
                    </a:lnTo>
                    <a:lnTo>
                      <a:pt x="35660" y="9281"/>
                    </a:lnTo>
                    <a:lnTo>
                      <a:pt x="35660" y="8206"/>
                    </a:lnTo>
                    <a:lnTo>
                      <a:pt x="34586" y="7132"/>
                    </a:lnTo>
                    <a:lnTo>
                      <a:pt x="34390" y="6252"/>
                    </a:lnTo>
                    <a:lnTo>
                      <a:pt x="33413" y="5178"/>
                    </a:lnTo>
                    <a:lnTo>
                      <a:pt x="33022" y="3712"/>
                    </a:lnTo>
                    <a:lnTo>
                      <a:pt x="32632" y="3517"/>
                    </a:lnTo>
                    <a:lnTo>
                      <a:pt x="32143" y="2833"/>
                    </a:lnTo>
                    <a:lnTo>
                      <a:pt x="31655" y="3126"/>
                    </a:lnTo>
                    <a:lnTo>
                      <a:pt x="31752" y="3810"/>
                    </a:lnTo>
                    <a:lnTo>
                      <a:pt x="30189" y="4201"/>
                    </a:lnTo>
                    <a:lnTo>
                      <a:pt x="28431" y="4201"/>
                    </a:lnTo>
                    <a:lnTo>
                      <a:pt x="28431" y="2344"/>
                    </a:lnTo>
                    <a:lnTo>
                      <a:pt x="27063" y="1856"/>
                    </a:lnTo>
                    <a:lnTo>
                      <a:pt x="27063" y="1172"/>
                    </a:lnTo>
                    <a:lnTo>
                      <a:pt x="25890" y="977"/>
                    </a:lnTo>
                    <a:lnTo>
                      <a:pt x="25597"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619" name="map0-fr-naqBox">
                <a:extLst>
                  <a:ext uri="{FF2B5EF4-FFF2-40B4-BE49-F238E27FC236}">
                    <a16:creationId xmlns:a16="http://schemas.microsoft.com/office/drawing/2014/main" id="{4B751B2E-BC29-4143-8216-59EEE12C9D1E}"/>
                  </a:ext>
                </a:extLst>
              </p:cNvPr>
              <p:cNvSpPr>
                <a:spLocks noChangeArrowheads="1"/>
              </p:cNvSpPr>
              <p:nvPr/>
            </p:nvSpPr>
            <p:spPr bwMode="auto">
              <a:xfrm>
                <a:off x="559310" y="705402"/>
                <a:ext cx="561782" cy="766954"/>
              </a:xfrm>
              <a:custGeom>
                <a:avLst/>
                <a:gdLst/>
                <a:ahLst/>
                <a:cxnLst/>
                <a:rect l="0" t="0" r="0" b="0"/>
                <a:pathLst>
                  <a:path w="56178" h="76695"/>
                </a:pathLst>
              </a:custGeom>
              <a:ln w="1000">
                <a:round/>
                <a:headEnd/>
                <a:tailEnd/>
              </a:ln>
            </p:spPr>
          </p:sp>
          <p:sp>
            <p:nvSpPr>
              <p:cNvPr id="620" name="map0-fr-nor">
                <a:extLst>
                  <a:ext uri="{FF2B5EF4-FFF2-40B4-BE49-F238E27FC236}">
                    <a16:creationId xmlns:a16="http://schemas.microsoft.com/office/drawing/2014/main" id="{5D78655E-F936-AC45-9677-2F07408DF37A}"/>
                  </a:ext>
                </a:extLst>
              </p:cNvPr>
              <p:cNvSpPr>
                <a:spLocks noChangeArrowheads="1"/>
              </p:cNvSpPr>
              <p:nvPr/>
            </p:nvSpPr>
            <p:spPr bwMode="auto">
              <a:xfrm>
                <a:off x="595460" y="181236"/>
                <a:ext cx="430862" cy="331207"/>
              </a:xfrm>
              <a:custGeom>
                <a:avLst/>
                <a:gdLst/>
                <a:ahLst/>
                <a:cxnLst/>
                <a:rect l="0" t="0" r="0" b="0"/>
                <a:pathLst>
                  <a:path w="43086" h="33121">
                    <a:moveTo>
                      <a:pt x="37810" y="0"/>
                    </a:moveTo>
                    <a:lnTo>
                      <a:pt x="37908" y="0"/>
                    </a:lnTo>
                    <a:close/>
                    <a:moveTo>
                      <a:pt x="37908" y="0"/>
                    </a:moveTo>
                    <a:lnTo>
                      <a:pt x="37517" y="586"/>
                    </a:lnTo>
                    <a:lnTo>
                      <a:pt x="34879" y="2540"/>
                    </a:lnTo>
                    <a:lnTo>
                      <a:pt x="30385" y="3614"/>
                    </a:lnTo>
                    <a:lnTo>
                      <a:pt x="27356" y="4689"/>
                    </a:lnTo>
                    <a:lnTo>
                      <a:pt x="24913" y="6057"/>
                    </a:lnTo>
                    <a:lnTo>
                      <a:pt x="23448" y="8206"/>
                    </a:lnTo>
                    <a:lnTo>
                      <a:pt x="23155" y="9867"/>
                    </a:lnTo>
                    <a:lnTo>
                      <a:pt x="24327" y="10844"/>
                    </a:lnTo>
                    <a:lnTo>
                      <a:pt x="25890" y="11235"/>
                    </a:lnTo>
                    <a:lnTo>
                      <a:pt x="24425" y="11431"/>
                    </a:lnTo>
                    <a:lnTo>
                      <a:pt x="22080" y="12798"/>
                    </a:lnTo>
                    <a:lnTo>
                      <a:pt x="19540" y="13775"/>
                    </a:lnTo>
                    <a:lnTo>
                      <a:pt x="17488" y="12701"/>
                    </a:lnTo>
                    <a:lnTo>
                      <a:pt x="12505" y="11919"/>
                    </a:lnTo>
                    <a:lnTo>
                      <a:pt x="11431" y="11333"/>
                    </a:lnTo>
                    <a:lnTo>
                      <a:pt x="9574" y="11821"/>
                    </a:lnTo>
                    <a:lnTo>
                      <a:pt x="9086" y="11919"/>
                    </a:lnTo>
                    <a:lnTo>
                      <a:pt x="8988" y="10551"/>
                    </a:lnTo>
                    <a:lnTo>
                      <a:pt x="7425" y="8597"/>
                    </a:lnTo>
                    <a:lnTo>
                      <a:pt x="7913" y="7425"/>
                    </a:lnTo>
                    <a:lnTo>
                      <a:pt x="8597" y="7425"/>
                    </a:lnTo>
                    <a:lnTo>
                      <a:pt x="8011" y="5862"/>
                    </a:lnTo>
                    <a:lnTo>
                      <a:pt x="5373" y="5666"/>
                    </a:lnTo>
                    <a:lnTo>
                      <a:pt x="4005" y="6643"/>
                    </a:lnTo>
                    <a:lnTo>
                      <a:pt x="2442" y="5666"/>
                    </a:lnTo>
                    <a:lnTo>
                      <a:pt x="195" y="4982"/>
                    </a:lnTo>
                    <a:lnTo>
                      <a:pt x="0" y="5568"/>
                    </a:lnTo>
                    <a:lnTo>
                      <a:pt x="1172" y="6643"/>
                    </a:lnTo>
                    <a:lnTo>
                      <a:pt x="1172" y="7913"/>
                    </a:lnTo>
                    <a:lnTo>
                      <a:pt x="781" y="8500"/>
                    </a:lnTo>
                    <a:lnTo>
                      <a:pt x="1172" y="8988"/>
                    </a:lnTo>
                    <a:lnTo>
                      <a:pt x="1172" y="10063"/>
                    </a:lnTo>
                    <a:lnTo>
                      <a:pt x="1563" y="11040"/>
                    </a:lnTo>
                    <a:lnTo>
                      <a:pt x="2931" y="12603"/>
                    </a:lnTo>
                    <a:lnTo>
                      <a:pt x="3224" y="13971"/>
                    </a:lnTo>
                    <a:lnTo>
                      <a:pt x="3517" y="14459"/>
                    </a:lnTo>
                    <a:lnTo>
                      <a:pt x="3517" y="16609"/>
                    </a:lnTo>
                    <a:lnTo>
                      <a:pt x="4298" y="17977"/>
                    </a:lnTo>
                    <a:lnTo>
                      <a:pt x="4298" y="19735"/>
                    </a:lnTo>
                    <a:lnTo>
                      <a:pt x="3419" y="21298"/>
                    </a:lnTo>
                    <a:lnTo>
                      <a:pt x="4298" y="23448"/>
                    </a:lnTo>
                    <a:lnTo>
                      <a:pt x="5666" y="23741"/>
                    </a:lnTo>
                    <a:lnTo>
                      <a:pt x="5764" y="24327"/>
                    </a:lnTo>
                    <a:lnTo>
                      <a:pt x="5080" y="24620"/>
                    </a:lnTo>
                    <a:lnTo>
                      <a:pt x="4005" y="24620"/>
                    </a:lnTo>
                    <a:lnTo>
                      <a:pt x="4103" y="25402"/>
                    </a:lnTo>
                    <a:lnTo>
                      <a:pt x="4494" y="26574"/>
                    </a:lnTo>
                    <a:lnTo>
                      <a:pt x="5568" y="27454"/>
                    </a:lnTo>
                    <a:lnTo>
                      <a:pt x="6057" y="27551"/>
                    </a:lnTo>
                    <a:lnTo>
                      <a:pt x="6448" y="26965"/>
                    </a:lnTo>
                    <a:lnTo>
                      <a:pt x="7034" y="26867"/>
                    </a:lnTo>
                    <a:lnTo>
                      <a:pt x="7718" y="26086"/>
                    </a:lnTo>
                    <a:lnTo>
                      <a:pt x="8304" y="26574"/>
                    </a:lnTo>
                    <a:lnTo>
                      <a:pt x="8988" y="26574"/>
                    </a:lnTo>
                    <a:lnTo>
                      <a:pt x="9477" y="26770"/>
                    </a:lnTo>
                    <a:lnTo>
                      <a:pt x="9477" y="26867"/>
                    </a:lnTo>
                    <a:lnTo>
                      <a:pt x="10551" y="26965"/>
                    </a:lnTo>
                    <a:lnTo>
                      <a:pt x="11137" y="26574"/>
                    </a:lnTo>
                    <a:lnTo>
                      <a:pt x="12017" y="26965"/>
                    </a:lnTo>
                    <a:lnTo>
                      <a:pt x="12408" y="27649"/>
                    </a:lnTo>
                    <a:lnTo>
                      <a:pt x="13091" y="28137"/>
                    </a:lnTo>
                    <a:lnTo>
                      <a:pt x="13971" y="27551"/>
                    </a:lnTo>
                    <a:lnTo>
                      <a:pt x="14655" y="27942"/>
                    </a:lnTo>
                    <a:lnTo>
                      <a:pt x="16218" y="26965"/>
                    </a:lnTo>
                    <a:lnTo>
                      <a:pt x="17879" y="27160"/>
                    </a:lnTo>
                    <a:lnTo>
                      <a:pt x="18758" y="26867"/>
                    </a:lnTo>
                    <a:lnTo>
                      <a:pt x="19051" y="26281"/>
                    </a:lnTo>
                    <a:lnTo>
                      <a:pt x="19637" y="26183"/>
                    </a:lnTo>
                    <a:lnTo>
                      <a:pt x="20126" y="26672"/>
                    </a:lnTo>
                    <a:lnTo>
                      <a:pt x="20321" y="28040"/>
                    </a:lnTo>
                    <a:lnTo>
                      <a:pt x="21201" y="28235"/>
                    </a:lnTo>
                    <a:lnTo>
                      <a:pt x="21494" y="29408"/>
                    </a:lnTo>
                    <a:lnTo>
                      <a:pt x="22471" y="29408"/>
                    </a:lnTo>
                    <a:lnTo>
                      <a:pt x="24132" y="27942"/>
                    </a:lnTo>
                    <a:lnTo>
                      <a:pt x="25695" y="27844"/>
                    </a:lnTo>
                    <a:lnTo>
                      <a:pt x="26183" y="28528"/>
                    </a:lnTo>
                    <a:lnTo>
                      <a:pt x="26477" y="30678"/>
                    </a:lnTo>
                    <a:lnTo>
                      <a:pt x="27551" y="31068"/>
                    </a:lnTo>
                    <a:lnTo>
                      <a:pt x="28137" y="31948"/>
                    </a:lnTo>
                    <a:lnTo>
                      <a:pt x="29408" y="31948"/>
                    </a:lnTo>
                    <a:lnTo>
                      <a:pt x="29408" y="32339"/>
                    </a:lnTo>
                    <a:lnTo>
                      <a:pt x="29505" y="31752"/>
                    </a:lnTo>
                    <a:lnTo>
                      <a:pt x="29798" y="31752"/>
                    </a:lnTo>
                    <a:lnTo>
                      <a:pt x="30580" y="33022"/>
                    </a:lnTo>
                    <a:lnTo>
                      <a:pt x="31264" y="33120"/>
                    </a:lnTo>
                    <a:lnTo>
                      <a:pt x="31264" y="31752"/>
                    </a:lnTo>
                    <a:lnTo>
                      <a:pt x="30873" y="31166"/>
                    </a:lnTo>
                    <a:lnTo>
                      <a:pt x="30678" y="30678"/>
                    </a:lnTo>
                    <a:lnTo>
                      <a:pt x="31655" y="30189"/>
                    </a:lnTo>
                    <a:lnTo>
                      <a:pt x="32534" y="29994"/>
                    </a:lnTo>
                    <a:lnTo>
                      <a:pt x="33120" y="29212"/>
                    </a:lnTo>
                    <a:lnTo>
                      <a:pt x="33022" y="26965"/>
                    </a:lnTo>
                    <a:lnTo>
                      <a:pt x="31752" y="25890"/>
                    </a:lnTo>
                    <a:lnTo>
                      <a:pt x="31655" y="24913"/>
                    </a:lnTo>
                    <a:lnTo>
                      <a:pt x="31459" y="24718"/>
                    </a:lnTo>
                    <a:lnTo>
                      <a:pt x="32339" y="23936"/>
                    </a:lnTo>
                    <a:lnTo>
                      <a:pt x="33218" y="23936"/>
                    </a:lnTo>
                    <a:lnTo>
                      <a:pt x="35367" y="22862"/>
                    </a:lnTo>
                    <a:lnTo>
                      <a:pt x="36051" y="23057"/>
                    </a:lnTo>
                    <a:lnTo>
                      <a:pt x="37614" y="23057"/>
                    </a:lnTo>
                    <a:lnTo>
                      <a:pt x="37908" y="22666"/>
                    </a:lnTo>
                    <a:lnTo>
                      <a:pt x="37908" y="21787"/>
                    </a:lnTo>
                    <a:lnTo>
                      <a:pt x="39178" y="21201"/>
                    </a:lnTo>
                    <a:lnTo>
                      <a:pt x="39178" y="20224"/>
                    </a:lnTo>
                    <a:lnTo>
                      <a:pt x="39471" y="19931"/>
                    </a:lnTo>
                    <a:lnTo>
                      <a:pt x="39373" y="19735"/>
                    </a:lnTo>
                    <a:lnTo>
                      <a:pt x="39764" y="19344"/>
                    </a:lnTo>
                    <a:lnTo>
                      <a:pt x="39178" y="19247"/>
                    </a:lnTo>
                    <a:lnTo>
                      <a:pt x="39178" y="18758"/>
                    </a:lnTo>
                    <a:lnTo>
                      <a:pt x="38885" y="18270"/>
                    </a:lnTo>
                    <a:lnTo>
                      <a:pt x="39178" y="17977"/>
                    </a:lnTo>
                    <a:lnTo>
                      <a:pt x="40839" y="17488"/>
                    </a:lnTo>
                    <a:lnTo>
                      <a:pt x="41229" y="16804"/>
                    </a:lnTo>
                    <a:lnTo>
                      <a:pt x="41620" y="15436"/>
                    </a:lnTo>
                    <a:lnTo>
                      <a:pt x="42011" y="14948"/>
                    </a:lnTo>
                    <a:lnTo>
                      <a:pt x="42206" y="14166"/>
                    </a:lnTo>
                    <a:lnTo>
                      <a:pt x="42695" y="14557"/>
                    </a:lnTo>
                    <a:lnTo>
                      <a:pt x="43086" y="14362"/>
                    </a:lnTo>
                    <a:lnTo>
                      <a:pt x="42793" y="13971"/>
                    </a:lnTo>
                    <a:lnTo>
                      <a:pt x="42597" y="12505"/>
                    </a:lnTo>
                    <a:lnTo>
                      <a:pt x="42109" y="12017"/>
                    </a:lnTo>
                    <a:lnTo>
                      <a:pt x="42206" y="11528"/>
                    </a:lnTo>
                    <a:lnTo>
                      <a:pt x="42695" y="10747"/>
                    </a:lnTo>
                    <a:lnTo>
                      <a:pt x="42890" y="10258"/>
                    </a:lnTo>
                    <a:lnTo>
                      <a:pt x="42304" y="10258"/>
                    </a:lnTo>
                    <a:lnTo>
                      <a:pt x="42304" y="9281"/>
                    </a:lnTo>
                    <a:lnTo>
                      <a:pt x="41913" y="8695"/>
                    </a:lnTo>
                    <a:lnTo>
                      <a:pt x="42206" y="7522"/>
                    </a:lnTo>
                    <a:lnTo>
                      <a:pt x="42402" y="6839"/>
                    </a:lnTo>
                    <a:lnTo>
                      <a:pt x="41913" y="6839"/>
                    </a:lnTo>
                    <a:lnTo>
                      <a:pt x="42206" y="6252"/>
                    </a:lnTo>
                    <a:lnTo>
                      <a:pt x="42793" y="5568"/>
                    </a:lnTo>
                    <a:lnTo>
                      <a:pt x="42206" y="4494"/>
                    </a:lnTo>
                    <a:lnTo>
                      <a:pt x="42011" y="3419"/>
                    </a:lnTo>
                    <a:lnTo>
                      <a:pt x="39373" y="781"/>
                    </a:lnTo>
                    <a:lnTo>
                      <a:pt x="39080" y="195"/>
                    </a:lnTo>
                    <a:lnTo>
                      <a:pt x="38396" y="293"/>
                    </a:lnTo>
                    <a:close/>
                    <a:moveTo>
                      <a:pt x="25793" y="11235"/>
                    </a:moveTo>
                    <a:lnTo>
                      <a:pt x="25793" y="11235"/>
                    </a:lnTo>
                    <a:close/>
                  </a:path>
                </a:pathLst>
              </a:custGeom>
              <a:solidFill>
                <a:srgbClr val="0078D4"/>
              </a:solidFill>
              <a:ln w="970">
                <a:solidFill>
                  <a:srgbClr val="FFFFFF">
                    <a:lumMod val="95000"/>
                    <a:lumOff val="5000"/>
                  </a:srgbClr>
                </a:solidFill>
                <a:prstDash val="sysDash"/>
                <a:round/>
                <a:headEnd/>
                <a:tailEnd/>
              </a:ln>
            </p:spPr>
          </p:sp>
          <p:sp>
            <p:nvSpPr>
              <p:cNvPr id="621" name="map0-fr-norBox">
                <a:extLst>
                  <a:ext uri="{FF2B5EF4-FFF2-40B4-BE49-F238E27FC236}">
                    <a16:creationId xmlns:a16="http://schemas.microsoft.com/office/drawing/2014/main" id="{D2B31023-6B4C-5F4F-99BE-2B03868315F9}"/>
                  </a:ext>
                </a:extLst>
              </p:cNvPr>
              <p:cNvSpPr>
                <a:spLocks noChangeArrowheads="1"/>
              </p:cNvSpPr>
              <p:nvPr/>
            </p:nvSpPr>
            <p:spPr bwMode="auto">
              <a:xfrm>
                <a:off x="595460" y="199310"/>
                <a:ext cx="430862" cy="331207"/>
              </a:xfrm>
              <a:custGeom>
                <a:avLst/>
                <a:gdLst/>
                <a:ahLst/>
                <a:cxnLst/>
                <a:rect l="0" t="0" r="0" b="0"/>
                <a:pathLst>
                  <a:path w="43086" h="33121"/>
                </a:pathLst>
              </a:custGeom>
              <a:ln w="1000">
                <a:round/>
                <a:headEnd/>
                <a:tailEnd/>
              </a:ln>
            </p:spPr>
          </p:sp>
          <p:sp>
            <p:nvSpPr>
              <p:cNvPr id="622" name="map0-fr-occ">
                <a:extLst>
                  <a:ext uri="{FF2B5EF4-FFF2-40B4-BE49-F238E27FC236}">
                    <a16:creationId xmlns:a16="http://schemas.microsoft.com/office/drawing/2014/main" id="{5CC938C1-5311-5A41-888C-CCE9914BD2F6}"/>
                  </a:ext>
                </a:extLst>
              </p:cNvPr>
              <p:cNvSpPr>
                <a:spLocks noChangeArrowheads="1"/>
              </p:cNvSpPr>
              <p:nvPr/>
            </p:nvSpPr>
            <p:spPr bwMode="auto">
              <a:xfrm>
                <a:off x="742989" y="1061524"/>
                <a:ext cx="662414" cy="480690"/>
              </a:xfrm>
              <a:custGeom>
                <a:avLst/>
                <a:gdLst/>
                <a:ahLst/>
                <a:cxnLst/>
                <a:rect l="0" t="0" r="0" b="0"/>
                <a:pathLst>
                  <a:path w="66241" h="48069">
                    <a:moveTo>
                      <a:pt x="24816" y="0"/>
                    </a:moveTo>
                    <a:lnTo>
                      <a:pt x="24816" y="0"/>
                    </a:lnTo>
                    <a:close/>
                    <a:moveTo>
                      <a:pt x="24816" y="0"/>
                    </a:moveTo>
                    <a:lnTo>
                      <a:pt x="23545" y="586"/>
                    </a:lnTo>
                    <a:lnTo>
                      <a:pt x="23350" y="586"/>
                    </a:lnTo>
                    <a:lnTo>
                      <a:pt x="22959" y="1074"/>
                    </a:lnTo>
                    <a:lnTo>
                      <a:pt x="22959" y="1660"/>
                    </a:lnTo>
                    <a:lnTo>
                      <a:pt x="23545" y="2344"/>
                    </a:lnTo>
                    <a:lnTo>
                      <a:pt x="22959" y="3224"/>
                    </a:lnTo>
                    <a:lnTo>
                      <a:pt x="22471" y="3614"/>
                    </a:lnTo>
                    <a:lnTo>
                      <a:pt x="22471" y="4103"/>
                    </a:lnTo>
                    <a:lnTo>
                      <a:pt x="21396" y="4298"/>
                    </a:lnTo>
                    <a:lnTo>
                      <a:pt x="21494" y="4982"/>
                    </a:lnTo>
                    <a:lnTo>
                      <a:pt x="21787" y="5080"/>
                    </a:lnTo>
                    <a:lnTo>
                      <a:pt x="21005" y="6252"/>
                    </a:lnTo>
                    <a:lnTo>
                      <a:pt x="19637" y="6350"/>
                    </a:lnTo>
                    <a:lnTo>
                      <a:pt x="19637" y="7327"/>
                    </a:lnTo>
                    <a:lnTo>
                      <a:pt x="19051" y="7816"/>
                    </a:lnTo>
                    <a:lnTo>
                      <a:pt x="18758" y="8597"/>
                    </a:lnTo>
                    <a:lnTo>
                      <a:pt x="17586" y="8695"/>
                    </a:lnTo>
                    <a:lnTo>
                      <a:pt x="18074" y="10454"/>
                    </a:lnTo>
                    <a:lnTo>
                      <a:pt x="18563" y="11626"/>
                    </a:lnTo>
                    <a:lnTo>
                      <a:pt x="18660" y="11821"/>
                    </a:lnTo>
                    <a:lnTo>
                      <a:pt x="17293" y="12017"/>
                    </a:lnTo>
                    <a:lnTo>
                      <a:pt x="16413" y="11528"/>
                    </a:lnTo>
                    <a:lnTo>
                      <a:pt x="16022" y="12896"/>
                    </a:lnTo>
                    <a:lnTo>
                      <a:pt x="16706" y="13580"/>
                    </a:lnTo>
                    <a:lnTo>
                      <a:pt x="16316" y="14752"/>
                    </a:lnTo>
                    <a:lnTo>
                      <a:pt x="16022" y="15143"/>
                    </a:lnTo>
                    <a:lnTo>
                      <a:pt x="16218" y="15925"/>
                    </a:lnTo>
                    <a:lnTo>
                      <a:pt x="15143" y="16120"/>
                    </a:lnTo>
                    <a:lnTo>
                      <a:pt x="14264" y="16413"/>
                    </a:lnTo>
                    <a:lnTo>
                      <a:pt x="14459" y="17195"/>
                    </a:lnTo>
                    <a:lnTo>
                      <a:pt x="13971" y="17390"/>
                    </a:lnTo>
                    <a:lnTo>
                      <a:pt x="13873" y="17390"/>
                    </a:lnTo>
                    <a:lnTo>
                      <a:pt x="13482" y="17683"/>
                    </a:lnTo>
                    <a:lnTo>
                      <a:pt x="12603" y="16804"/>
                    </a:lnTo>
                    <a:lnTo>
                      <a:pt x="10844" y="17000"/>
                    </a:lnTo>
                    <a:lnTo>
                      <a:pt x="10356" y="17781"/>
                    </a:lnTo>
                    <a:lnTo>
                      <a:pt x="9281" y="17977"/>
                    </a:lnTo>
                    <a:lnTo>
                      <a:pt x="8304" y="18172"/>
                    </a:lnTo>
                    <a:lnTo>
                      <a:pt x="7816" y="17488"/>
                    </a:lnTo>
                    <a:lnTo>
                      <a:pt x="6839" y="18465"/>
                    </a:lnTo>
                    <a:lnTo>
                      <a:pt x="6155" y="17879"/>
                    </a:lnTo>
                    <a:lnTo>
                      <a:pt x="5666" y="18758"/>
                    </a:lnTo>
                    <a:lnTo>
                      <a:pt x="5764" y="19540"/>
                    </a:lnTo>
                    <a:lnTo>
                      <a:pt x="5080" y="19735"/>
                    </a:lnTo>
                    <a:lnTo>
                      <a:pt x="4787" y="19344"/>
                    </a:lnTo>
                    <a:lnTo>
                      <a:pt x="4494" y="18367"/>
                    </a:lnTo>
                    <a:lnTo>
                      <a:pt x="3712" y="19149"/>
                    </a:lnTo>
                    <a:lnTo>
                      <a:pt x="3028" y="18856"/>
                    </a:lnTo>
                    <a:lnTo>
                      <a:pt x="2442" y="19051"/>
                    </a:lnTo>
                    <a:lnTo>
                      <a:pt x="1856" y="19735"/>
                    </a:lnTo>
                    <a:lnTo>
                      <a:pt x="2540" y="20908"/>
                    </a:lnTo>
                    <a:lnTo>
                      <a:pt x="2051" y="21396"/>
                    </a:lnTo>
                    <a:lnTo>
                      <a:pt x="2247" y="22471"/>
                    </a:lnTo>
                    <a:lnTo>
                      <a:pt x="1660" y="23252"/>
                    </a:lnTo>
                    <a:lnTo>
                      <a:pt x="1172" y="24327"/>
                    </a:lnTo>
                    <a:lnTo>
                      <a:pt x="1660" y="25206"/>
                    </a:lnTo>
                    <a:lnTo>
                      <a:pt x="3321" y="25304"/>
                    </a:lnTo>
                    <a:lnTo>
                      <a:pt x="4396" y="27063"/>
                    </a:lnTo>
                    <a:lnTo>
                      <a:pt x="3712" y="27649"/>
                    </a:lnTo>
                    <a:lnTo>
                      <a:pt x="4885" y="29408"/>
                    </a:lnTo>
                    <a:lnTo>
                      <a:pt x="4298" y="30189"/>
                    </a:lnTo>
                    <a:lnTo>
                      <a:pt x="3321" y="32339"/>
                    </a:lnTo>
                    <a:lnTo>
                      <a:pt x="1660" y="33706"/>
                    </a:lnTo>
                    <a:lnTo>
                      <a:pt x="2149" y="34586"/>
                    </a:lnTo>
                    <a:lnTo>
                      <a:pt x="1758" y="34879"/>
                    </a:lnTo>
                    <a:lnTo>
                      <a:pt x="879" y="34683"/>
                    </a:lnTo>
                    <a:lnTo>
                      <a:pt x="586" y="36637"/>
                    </a:lnTo>
                    <a:lnTo>
                      <a:pt x="195" y="37028"/>
                    </a:lnTo>
                    <a:lnTo>
                      <a:pt x="0" y="38201"/>
                    </a:lnTo>
                    <a:lnTo>
                      <a:pt x="195" y="38201"/>
                    </a:lnTo>
                    <a:lnTo>
                      <a:pt x="1270" y="38787"/>
                    </a:lnTo>
                    <a:lnTo>
                      <a:pt x="2442" y="39666"/>
                    </a:lnTo>
                    <a:lnTo>
                      <a:pt x="2540" y="40350"/>
                    </a:lnTo>
                    <a:lnTo>
                      <a:pt x="3517" y="41132"/>
                    </a:lnTo>
                    <a:lnTo>
                      <a:pt x="4298" y="41132"/>
                    </a:lnTo>
                    <a:lnTo>
                      <a:pt x="6252" y="40350"/>
                    </a:lnTo>
                    <a:lnTo>
                      <a:pt x="7132" y="41229"/>
                    </a:lnTo>
                    <a:lnTo>
                      <a:pt x="8304" y="41620"/>
                    </a:lnTo>
                    <a:lnTo>
                      <a:pt x="8695" y="40839"/>
                    </a:lnTo>
                    <a:lnTo>
                      <a:pt x="9183" y="41132"/>
                    </a:lnTo>
                    <a:lnTo>
                      <a:pt x="12798" y="41327"/>
                    </a:lnTo>
                    <a:lnTo>
                      <a:pt x="12896" y="38396"/>
                    </a:lnTo>
                    <a:lnTo>
                      <a:pt x="13775" y="38494"/>
                    </a:lnTo>
                    <a:lnTo>
                      <a:pt x="15045" y="39275"/>
                    </a:lnTo>
                    <a:lnTo>
                      <a:pt x="15339" y="39471"/>
                    </a:lnTo>
                    <a:lnTo>
                      <a:pt x="17195" y="39764"/>
                    </a:lnTo>
                    <a:lnTo>
                      <a:pt x="17977" y="39764"/>
                    </a:lnTo>
                    <a:lnTo>
                      <a:pt x="19051" y="41132"/>
                    </a:lnTo>
                    <a:lnTo>
                      <a:pt x="21591" y="40936"/>
                    </a:lnTo>
                    <a:lnTo>
                      <a:pt x="22666" y="42597"/>
                    </a:lnTo>
                    <a:lnTo>
                      <a:pt x="23545" y="42206"/>
                    </a:lnTo>
                    <a:lnTo>
                      <a:pt x="26183" y="42597"/>
                    </a:lnTo>
                    <a:lnTo>
                      <a:pt x="26477" y="44356"/>
                    </a:lnTo>
                    <a:lnTo>
                      <a:pt x="27356" y="45137"/>
                    </a:lnTo>
                    <a:lnTo>
                      <a:pt x="29212" y="45724"/>
                    </a:lnTo>
                    <a:lnTo>
                      <a:pt x="29212" y="46798"/>
                    </a:lnTo>
                    <a:lnTo>
                      <a:pt x="30189" y="47580"/>
                    </a:lnTo>
                    <a:lnTo>
                      <a:pt x="30873" y="47482"/>
                    </a:lnTo>
                    <a:lnTo>
                      <a:pt x="31948" y="46212"/>
                    </a:lnTo>
                    <a:lnTo>
                      <a:pt x="33218" y="46017"/>
                    </a:lnTo>
                    <a:lnTo>
                      <a:pt x="35172" y="46603"/>
                    </a:lnTo>
                    <a:lnTo>
                      <a:pt x="36931" y="48068"/>
                    </a:lnTo>
                    <a:lnTo>
                      <a:pt x="37321" y="47482"/>
                    </a:lnTo>
                    <a:lnTo>
                      <a:pt x="37810" y="47482"/>
                    </a:lnTo>
                    <a:lnTo>
                      <a:pt x="38201" y="47775"/>
                    </a:lnTo>
                    <a:lnTo>
                      <a:pt x="38591" y="47580"/>
                    </a:lnTo>
                    <a:lnTo>
                      <a:pt x="38591" y="46798"/>
                    </a:lnTo>
                    <a:lnTo>
                      <a:pt x="40350" y="46310"/>
                    </a:lnTo>
                    <a:lnTo>
                      <a:pt x="40936" y="45528"/>
                    </a:lnTo>
                    <a:lnTo>
                      <a:pt x="41913" y="45235"/>
                    </a:lnTo>
                    <a:lnTo>
                      <a:pt x="43183" y="45235"/>
                    </a:lnTo>
                    <a:lnTo>
                      <a:pt x="43965" y="46114"/>
                    </a:lnTo>
                    <a:lnTo>
                      <a:pt x="44942" y="46212"/>
                    </a:lnTo>
                    <a:lnTo>
                      <a:pt x="44942" y="45137"/>
                    </a:lnTo>
                    <a:lnTo>
                      <a:pt x="44454" y="44551"/>
                    </a:lnTo>
                    <a:lnTo>
                      <a:pt x="43574" y="44160"/>
                    </a:lnTo>
                    <a:lnTo>
                      <a:pt x="43477" y="38885"/>
                    </a:lnTo>
                    <a:lnTo>
                      <a:pt x="43379" y="37224"/>
                    </a:lnTo>
                    <a:lnTo>
                      <a:pt x="43477" y="35172"/>
                    </a:lnTo>
                    <a:lnTo>
                      <a:pt x="42793" y="35270"/>
                    </a:lnTo>
                    <a:lnTo>
                      <a:pt x="42206" y="34390"/>
                    </a:lnTo>
                    <a:lnTo>
                      <a:pt x="42597" y="33609"/>
                    </a:lnTo>
                    <a:lnTo>
                      <a:pt x="43672" y="34488"/>
                    </a:lnTo>
                    <a:lnTo>
                      <a:pt x="44551" y="33804"/>
                    </a:lnTo>
                    <a:lnTo>
                      <a:pt x="45137" y="33218"/>
                    </a:lnTo>
                    <a:lnTo>
                      <a:pt x="45235" y="32632"/>
                    </a:lnTo>
                    <a:lnTo>
                      <a:pt x="45235" y="32241"/>
                    </a:lnTo>
                    <a:lnTo>
                      <a:pt x="47385" y="31655"/>
                    </a:lnTo>
                    <a:lnTo>
                      <a:pt x="47678" y="31068"/>
                    </a:lnTo>
                    <a:lnTo>
                      <a:pt x="49339" y="30971"/>
                    </a:lnTo>
                    <a:lnTo>
                      <a:pt x="49925" y="30385"/>
                    </a:lnTo>
                    <a:lnTo>
                      <a:pt x="53149" y="27747"/>
                    </a:lnTo>
                    <a:lnTo>
                      <a:pt x="55201" y="26281"/>
                    </a:lnTo>
                    <a:lnTo>
                      <a:pt x="55982" y="26379"/>
                    </a:lnTo>
                    <a:lnTo>
                      <a:pt x="56959" y="26477"/>
                    </a:lnTo>
                    <a:lnTo>
                      <a:pt x="56959" y="27649"/>
                    </a:lnTo>
                    <a:lnTo>
                      <a:pt x="58327" y="27551"/>
                    </a:lnTo>
                    <a:lnTo>
                      <a:pt x="59011" y="27649"/>
                    </a:lnTo>
                    <a:lnTo>
                      <a:pt x="59597" y="26379"/>
                    </a:lnTo>
                    <a:lnTo>
                      <a:pt x="61551" y="25206"/>
                    </a:lnTo>
                    <a:lnTo>
                      <a:pt x="61063" y="24522"/>
                    </a:lnTo>
                    <a:lnTo>
                      <a:pt x="61649" y="23252"/>
                    </a:lnTo>
                    <a:lnTo>
                      <a:pt x="63408" y="23448"/>
                    </a:lnTo>
                    <a:lnTo>
                      <a:pt x="63896" y="20224"/>
                    </a:lnTo>
                    <a:lnTo>
                      <a:pt x="66241" y="18856"/>
                    </a:lnTo>
                    <a:lnTo>
                      <a:pt x="66241" y="18074"/>
                    </a:lnTo>
                    <a:lnTo>
                      <a:pt x="64482" y="16316"/>
                    </a:lnTo>
                    <a:lnTo>
                      <a:pt x="64482" y="14948"/>
                    </a:lnTo>
                    <a:lnTo>
                      <a:pt x="63408" y="13287"/>
                    </a:lnTo>
                    <a:lnTo>
                      <a:pt x="61258" y="12017"/>
                    </a:lnTo>
                    <a:lnTo>
                      <a:pt x="61063" y="12994"/>
                    </a:lnTo>
                    <a:lnTo>
                      <a:pt x="60281" y="13091"/>
                    </a:lnTo>
                    <a:lnTo>
                      <a:pt x="59988" y="12114"/>
                    </a:lnTo>
                    <a:lnTo>
                      <a:pt x="59109" y="12310"/>
                    </a:lnTo>
                    <a:lnTo>
                      <a:pt x="59011" y="13482"/>
                    </a:lnTo>
                    <a:lnTo>
                      <a:pt x="58327" y="13287"/>
                    </a:lnTo>
                    <a:lnTo>
                      <a:pt x="56862" y="12310"/>
                    </a:lnTo>
                    <a:lnTo>
                      <a:pt x="56178" y="12701"/>
                    </a:lnTo>
                    <a:lnTo>
                      <a:pt x="56178" y="10942"/>
                    </a:lnTo>
                    <a:lnTo>
                      <a:pt x="54908" y="10160"/>
                    </a:lnTo>
                    <a:lnTo>
                      <a:pt x="55103" y="8890"/>
                    </a:lnTo>
                    <a:lnTo>
                      <a:pt x="54126" y="7816"/>
                    </a:lnTo>
                    <a:lnTo>
                      <a:pt x="53637" y="5568"/>
                    </a:lnTo>
                    <a:lnTo>
                      <a:pt x="52172" y="3614"/>
                    </a:lnTo>
                    <a:lnTo>
                      <a:pt x="51000" y="3908"/>
                    </a:lnTo>
                    <a:lnTo>
                      <a:pt x="50804" y="3028"/>
                    </a:lnTo>
                    <a:lnTo>
                      <a:pt x="50218" y="3028"/>
                    </a:lnTo>
                    <a:lnTo>
                      <a:pt x="50022" y="3810"/>
                    </a:lnTo>
                    <a:lnTo>
                      <a:pt x="48459" y="4298"/>
                    </a:lnTo>
                    <a:lnTo>
                      <a:pt x="47385" y="1563"/>
                    </a:lnTo>
                    <a:lnTo>
                      <a:pt x="45724" y="2149"/>
                    </a:lnTo>
                    <a:lnTo>
                      <a:pt x="45235" y="3224"/>
                    </a:lnTo>
                    <a:lnTo>
                      <a:pt x="44160" y="2442"/>
                    </a:lnTo>
                    <a:lnTo>
                      <a:pt x="43281" y="5178"/>
                    </a:lnTo>
                    <a:lnTo>
                      <a:pt x="42500" y="7132"/>
                    </a:lnTo>
                    <a:lnTo>
                      <a:pt x="41913" y="6448"/>
                    </a:lnTo>
                    <a:lnTo>
                      <a:pt x="41718" y="4787"/>
                    </a:lnTo>
                    <a:lnTo>
                      <a:pt x="41132" y="4787"/>
                    </a:lnTo>
                    <a:lnTo>
                      <a:pt x="40936" y="3028"/>
                    </a:lnTo>
                    <a:lnTo>
                      <a:pt x="39666" y="3224"/>
                    </a:lnTo>
                    <a:lnTo>
                      <a:pt x="39568" y="2149"/>
                    </a:lnTo>
                    <a:lnTo>
                      <a:pt x="39373" y="1856"/>
                    </a:lnTo>
                    <a:lnTo>
                      <a:pt x="37712" y="3321"/>
                    </a:lnTo>
                    <a:lnTo>
                      <a:pt x="37712" y="4787"/>
                    </a:lnTo>
                    <a:lnTo>
                      <a:pt x="37224" y="4787"/>
                    </a:lnTo>
                    <a:lnTo>
                      <a:pt x="37028" y="6155"/>
                    </a:lnTo>
                    <a:lnTo>
                      <a:pt x="36637" y="6350"/>
                    </a:lnTo>
                    <a:lnTo>
                      <a:pt x="36344" y="7034"/>
                    </a:lnTo>
                    <a:lnTo>
                      <a:pt x="34488" y="7034"/>
                    </a:lnTo>
                    <a:lnTo>
                      <a:pt x="34195" y="6839"/>
                    </a:lnTo>
                    <a:lnTo>
                      <a:pt x="33413" y="6839"/>
                    </a:lnTo>
                    <a:lnTo>
                      <a:pt x="32925" y="7620"/>
                    </a:lnTo>
                    <a:lnTo>
                      <a:pt x="32241" y="7522"/>
                    </a:lnTo>
                    <a:lnTo>
                      <a:pt x="32534" y="6545"/>
                    </a:lnTo>
                    <a:lnTo>
                      <a:pt x="31850" y="6252"/>
                    </a:lnTo>
                    <a:lnTo>
                      <a:pt x="32534" y="4396"/>
                    </a:lnTo>
                    <a:lnTo>
                      <a:pt x="31557" y="3614"/>
                    </a:lnTo>
                    <a:lnTo>
                      <a:pt x="31264" y="1465"/>
                    </a:lnTo>
                    <a:lnTo>
                      <a:pt x="30189" y="1172"/>
                    </a:lnTo>
                    <a:lnTo>
                      <a:pt x="29603" y="1856"/>
                    </a:lnTo>
                    <a:lnTo>
                      <a:pt x="29212" y="1270"/>
                    </a:lnTo>
                    <a:lnTo>
                      <a:pt x="28235" y="2344"/>
                    </a:lnTo>
                    <a:lnTo>
                      <a:pt x="27551" y="2344"/>
                    </a:lnTo>
                    <a:lnTo>
                      <a:pt x="26281" y="683"/>
                    </a:lnTo>
                    <a:close/>
                    <a:moveTo>
                      <a:pt x="39373" y="1856"/>
                    </a:moveTo>
                    <a:lnTo>
                      <a:pt x="39373" y="1856"/>
                    </a:lnTo>
                    <a:close/>
                    <a:moveTo>
                      <a:pt x="12603" y="16804"/>
                    </a:moveTo>
                    <a:lnTo>
                      <a:pt x="12603" y="16804"/>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623" name="map0-fr-occBox">
                <a:extLst>
                  <a:ext uri="{FF2B5EF4-FFF2-40B4-BE49-F238E27FC236}">
                    <a16:creationId xmlns:a16="http://schemas.microsoft.com/office/drawing/2014/main" id="{0D52705B-0CEF-B647-8AFE-D515493B76FB}"/>
                  </a:ext>
                </a:extLst>
              </p:cNvPr>
              <p:cNvSpPr>
                <a:spLocks noChangeArrowheads="1"/>
              </p:cNvSpPr>
              <p:nvPr/>
            </p:nvSpPr>
            <p:spPr bwMode="auto">
              <a:xfrm>
                <a:off x="742989" y="1079598"/>
                <a:ext cx="661437" cy="480690"/>
              </a:xfrm>
              <a:custGeom>
                <a:avLst/>
                <a:gdLst/>
                <a:ahLst/>
                <a:cxnLst/>
                <a:rect l="0" t="0" r="0" b="0"/>
                <a:pathLst>
                  <a:path w="66144" h="48069"/>
                </a:pathLst>
              </a:custGeom>
              <a:ln w="1000">
                <a:round/>
                <a:headEnd/>
                <a:tailEnd/>
              </a:ln>
            </p:spPr>
          </p:sp>
          <p:sp>
            <p:nvSpPr>
              <p:cNvPr id="624" name="map0-fr-pac">
                <a:extLst>
                  <a:ext uri="{FF2B5EF4-FFF2-40B4-BE49-F238E27FC236}">
                    <a16:creationId xmlns:a16="http://schemas.microsoft.com/office/drawing/2014/main" id="{19481877-EE6F-0840-B7D3-B7D1F520B49E}"/>
                  </a:ext>
                </a:extLst>
              </p:cNvPr>
              <p:cNvSpPr>
                <a:spLocks noChangeArrowheads="1"/>
              </p:cNvSpPr>
              <p:nvPr/>
            </p:nvSpPr>
            <p:spPr bwMode="auto">
              <a:xfrm>
                <a:off x="1329449" y="1037825"/>
                <a:ext cx="429885" cy="370287"/>
              </a:xfrm>
              <a:custGeom>
                <a:avLst/>
                <a:gdLst/>
                <a:ahLst/>
                <a:cxnLst/>
                <a:rect l="0" t="0" r="0" b="0"/>
                <a:pathLst>
                  <a:path w="42989" h="37029">
                    <a:moveTo>
                      <a:pt x="27258" y="0"/>
                    </a:moveTo>
                    <a:lnTo>
                      <a:pt x="26672" y="293"/>
                    </a:lnTo>
                    <a:lnTo>
                      <a:pt x="26574" y="1172"/>
                    </a:lnTo>
                    <a:lnTo>
                      <a:pt x="25499" y="1270"/>
                    </a:lnTo>
                    <a:lnTo>
                      <a:pt x="25304" y="488"/>
                    </a:lnTo>
                    <a:lnTo>
                      <a:pt x="25011" y="97"/>
                    </a:lnTo>
                    <a:lnTo>
                      <a:pt x="23936" y="195"/>
                    </a:lnTo>
                    <a:lnTo>
                      <a:pt x="23448" y="586"/>
                    </a:lnTo>
                    <a:lnTo>
                      <a:pt x="23252" y="1856"/>
                    </a:lnTo>
                    <a:lnTo>
                      <a:pt x="23350" y="2149"/>
                    </a:lnTo>
                    <a:lnTo>
                      <a:pt x="24620" y="2247"/>
                    </a:lnTo>
                    <a:lnTo>
                      <a:pt x="24913" y="3028"/>
                    </a:lnTo>
                    <a:lnTo>
                      <a:pt x="25402" y="3321"/>
                    </a:lnTo>
                    <a:lnTo>
                      <a:pt x="25402" y="4591"/>
                    </a:lnTo>
                    <a:lnTo>
                      <a:pt x="24229" y="4494"/>
                    </a:lnTo>
                    <a:lnTo>
                      <a:pt x="23741" y="5080"/>
                    </a:lnTo>
                    <a:lnTo>
                      <a:pt x="22373" y="4885"/>
                    </a:lnTo>
                    <a:lnTo>
                      <a:pt x="21591" y="5471"/>
                    </a:lnTo>
                    <a:lnTo>
                      <a:pt x="21103" y="5275"/>
                    </a:lnTo>
                    <a:lnTo>
                      <a:pt x="20321" y="5862"/>
                    </a:lnTo>
                    <a:lnTo>
                      <a:pt x="20614" y="6448"/>
                    </a:lnTo>
                    <a:lnTo>
                      <a:pt x="20126" y="6839"/>
                    </a:lnTo>
                    <a:lnTo>
                      <a:pt x="18563" y="6839"/>
                    </a:lnTo>
                    <a:lnTo>
                      <a:pt x="18563" y="7620"/>
                    </a:lnTo>
                    <a:lnTo>
                      <a:pt x="19051" y="7816"/>
                    </a:lnTo>
                    <a:lnTo>
                      <a:pt x="18856" y="8304"/>
                    </a:lnTo>
                    <a:lnTo>
                      <a:pt x="17879" y="8695"/>
                    </a:lnTo>
                    <a:lnTo>
                      <a:pt x="16609" y="8793"/>
                    </a:lnTo>
                    <a:lnTo>
                      <a:pt x="16218" y="9965"/>
                    </a:lnTo>
                    <a:lnTo>
                      <a:pt x="16218" y="10649"/>
                    </a:lnTo>
                    <a:lnTo>
                      <a:pt x="16902" y="11235"/>
                    </a:lnTo>
                    <a:lnTo>
                      <a:pt x="16218" y="12017"/>
                    </a:lnTo>
                    <a:lnTo>
                      <a:pt x="15339" y="11626"/>
                    </a:lnTo>
                    <a:lnTo>
                      <a:pt x="14362" y="11528"/>
                    </a:lnTo>
                    <a:lnTo>
                      <a:pt x="14264" y="12017"/>
                    </a:lnTo>
                    <a:lnTo>
                      <a:pt x="14850" y="12505"/>
                    </a:lnTo>
                    <a:lnTo>
                      <a:pt x="14166" y="12994"/>
                    </a:lnTo>
                    <a:lnTo>
                      <a:pt x="14362" y="13971"/>
                    </a:lnTo>
                    <a:lnTo>
                      <a:pt x="16413" y="14557"/>
                    </a:lnTo>
                    <a:lnTo>
                      <a:pt x="16804" y="15339"/>
                    </a:lnTo>
                    <a:lnTo>
                      <a:pt x="17390" y="15436"/>
                    </a:lnTo>
                    <a:lnTo>
                      <a:pt x="17195" y="17293"/>
                    </a:lnTo>
                    <a:lnTo>
                      <a:pt x="17195" y="17683"/>
                    </a:lnTo>
                    <a:lnTo>
                      <a:pt x="16316" y="16804"/>
                    </a:lnTo>
                    <a:lnTo>
                      <a:pt x="16022" y="17683"/>
                    </a:lnTo>
                    <a:lnTo>
                      <a:pt x="15436" y="18172"/>
                    </a:lnTo>
                    <a:lnTo>
                      <a:pt x="15241" y="18172"/>
                    </a:lnTo>
                    <a:lnTo>
                      <a:pt x="14655" y="18172"/>
                    </a:lnTo>
                    <a:lnTo>
                      <a:pt x="13775" y="17488"/>
                    </a:lnTo>
                    <a:lnTo>
                      <a:pt x="13580" y="16706"/>
                    </a:lnTo>
                    <a:lnTo>
                      <a:pt x="11821" y="16609"/>
                    </a:lnTo>
                    <a:lnTo>
                      <a:pt x="10649" y="16413"/>
                    </a:lnTo>
                    <a:lnTo>
                      <a:pt x="10454" y="15729"/>
                    </a:lnTo>
                    <a:lnTo>
                      <a:pt x="10942" y="14850"/>
                    </a:lnTo>
                    <a:lnTo>
                      <a:pt x="10160" y="15534"/>
                    </a:lnTo>
                    <a:lnTo>
                      <a:pt x="8890" y="15339"/>
                    </a:lnTo>
                    <a:lnTo>
                      <a:pt x="8695" y="14948"/>
                    </a:lnTo>
                    <a:lnTo>
                      <a:pt x="9477" y="13775"/>
                    </a:lnTo>
                    <a:lnTo>
                      <a:pt x="8695" y="12994"/>
                    </a:lnTo>
                    <a:lnTo>
                      <a:pt x="7816" y="13091"/>
                    </a:lnTo>
                    <a:lnTo>
                      <a:pt x="7132" y="14068"/>
                    </a:lnTo>
                    <a:lnTo>
                      <a:pt x="7327" y="15143"/>
                    </a:lnTo>
                    <a:lnTo>
                      <a:pt x="8402" y="15339"/>
                    </a:lnTo>
                    <a:lnTo>
                      <a:pt x="8206" y="15729"/>
                    </a:lnTo>
                    <a:lnTo>
                      <a:pt x="7425" y="15827"/>
                    </a:lnTo>
                    <a:lnTo>
                      <a:pt x="6545" y="16804"/>
                    </a:lnTo>
                    <a:lnTo>
                      <a:pt x="6252" y="16413"/>
                    </a:lnTo>
                    <a:lnTo>
                      <a:pt x="6448" y="15241"/>
                    </a:lnTo>
                    <a:lnTo>
                      <a:pt x="6057" y="14850"/>
                    </a:lnTo>
                    <a:lnTo>
                      <a:pt x="4494" y="15045"/>
                    </a:lnTo>
                    <a:lnTo>
                      <a:pt x="4201" y="15729"/>
                    </a:lnTo>
                    <a:lnTo>
                      <a:pt x="5373" y="17488"/>
                    </a:lnTo>
                    <a:lnTo>
                      <a:pt x="5373" y="18856"/>
                    </a:lnTo>
                    <a:lnTo>
                      <a:pt x="7132" y="20614"/>
                    </a:lnTo>
                    <a:lnTo>
                      <a:pt x="7132" y="21396"/>
                    </a:lnTo>
                    <a:lnTo>
                      <a:pt x="6448" y="21787"/>
                    </a:lnTo>
                    <a:lnTo>
                      <a:pt x="4787" y="22764"/>
                    </a:lnTo>
                    <a:lnTo>
                      <a:pt x="4298" y="25988"/>
                    </a:lnTo>
                    <a:lnTo>
                      <a:pt x="2540" y="25793"/>
                    </a:lnTo>
                    <a:lnTo>
                      <a:pt x="2051" y="27063"/>
                    </a:lnTo>
                    <a:lnTo>
                      <a:pt x="2442" y="27747"/>
                    </a:lnTo>
                    <a:lnTo>
                      <a:pt x="488" y="28919"/>
                    </a:lnTo>
                    <a:lnTo>
                      <a:pt x="0" y="30189"/>
                    </a:lnTo>
                    <a:lnTo>
                      <a:pt x="4396" y="30385"/>
                    </a:lnTo>
                    <a:lnTo>
                      <a:pt x="4885" y="30873"/>
                    </a:lnTo>
                    <a:lnTo>
                      <a:pt x="4005" y="30873"/>
                    </a:lnTo>
                    <a:lnTo>
                      <a:pt x="3419" y="31948"/>
                    </a:lnTo>
                    <a:lnTo>
                      <a:pt x="5959" y="32436"/>
                    </a:lnTo>
                    <a:lnTo>
                      <a:pt x="8011" y="32045"/>
                    </a:lnTo>
                    <a:lnTo>
                      <a:pt x="6936" y="31068"/>
                    </a:lnTo>
                    <a:lnTo>
                      <a:pt x="7620" y="30482"/>
                    </a:lnTo>
                    <a:lnTo>
                      <a:pt x="8793" y="30971"/>
                    </a:lnTo>
                    <a:lnTo>
                      <a:pt x="9281" y="32045"/>
                    </a:lnTo>
                    <a:lnTo>
                      <a:pt x="12798" y="32143"/>
                    </a:lnTo>
                    <a:lnTo>
                      <a:pt x="13678" y="31752"/>
                    </a:lnTo>
                    <a:lnTo>
                      <a:pt x="13873" y="32339"/>
                    </a:lnTo>
                    <a:lnTo>
                      <a:pt x="12896" y="33120"/>
                    </a:lnTo>
                    <a:lnTo>
                      <a:pt x="14166" y="33218"/>
                    </a:lnTo>
                    <a:lnTo>
                      <a:pt x="13971" y="33804"/>
                    </a:lnTo>
                    <a:lnTo>
                      <a:pt x="13580" y="34293"/>
                    </a:lnTo>
                    <a:lnTo>
                      <a:pt x="16511" y="34293"/>
                    </a:lnTo>
                    <a:lnTo>
                      <a:pt x="17977" y="34781"/>
                    </a:lnTo>
                    <a:lnTo>
                      <a:pt x="18270" y="35172"/>
                    </a:lnTo>
                    <a:lnTo>
                      <a:pt x="19344" y="35660"/>
                    </a:lnTo>
                    <a:lnTo>
                      <a:pt x="19637" y="36833"/>
                    </a:lnTo>
                    <a:lnTo>
                      <a:pt x="20321" y="37028"/>
                    </a:lnTo>
                    <a:lnTo>
                      <a:pt x="20908" y="36540"/>
                    </a:lnTo>
                    <a:lnTo>
                      <a:pt x="21982" y="35856"/>
                    </a:lnTo>
                    <a:lnTo>
                      <a:pt x="23936" y="36051"/>
                    </a:lnTo>
                    <a:lnTo>
                      <a:pt x="23839" y="36540"/>
                    </a:lnTo>
                    <a:lnTo>
                      <a:pt x="23252" y="36833"/>
                    </a:lnTo>
                    <a:lnTo>
                      <a:pt x="24620" y="36931"/>
                    </a:lnTo>
                    <a:lnTo>
                      <a:pt x="24327" y="36540"/>
                    </a:lnTo>
                    <a:lnTo>
                      <a:pt x="24132" y="35758"/>
                    </a:lnTo>
                    <a:lnTo>
                      <a:pt x="25011" y="35270"/>
                    </a:lnTo>
                    <a:lnTo>
                      <a:pt x="25890" y="35563"/>
                    </a:lnTo>
                    <a:lnTo>
                      <a:pt x="26183" y="35660"/>
                    </a:lnTo>
                    <a:lnTo>
                      <a:pt x="26574" y="35954"/>
                    </a:lnTo>
                    <a:lnTo>
                      <a:pt x="26965" y="35758"/>
                    </a:lnTo>
                    <a:lnTo>
                      <a:pt x="27063" y="34879"/>
                    </a:lnTo>
                    <a:lnTo>
                      <a:pt x="27551" y="34488"/>
                    </a:lnTo>
                    <a:lnTo>
                      <a:pt x="28821" y="34488"/>
                    </a:lnTo>
                    <a:lnTo>
                      <a:pt x="29212" y="33999"/>
                    </a:lnTo>
                    <a:lnTo>
                      <a:pt x="29994" y="34195"/>
                    </a:lnTo>
                    <a:lnTo>
                      <a:pt x="30971" y="33804"/>
                    </a:lnTo>
                    <a:lnTo>
                      <a:pt x="30971" y="32241"/>
                    </a:lnTo>
                    <a:lnTo>
                      <a:pt x="29701" y="32241"/>
                    </a:lnTo>
                    <a:lnTo>
                      <a:pt x="30678" y="31655"/>
                    </a:lnTo>
                    <a:lnTo>
                      <a:pt x="31166" y="30971"/>
                    </a:lnTo>
                    <a:lnTo>
                      <a:pt x="31264" y="30091"/>
                    </a:lnTo>
                    <a:lnTo>
                      <a:pt x="33022" y="29798"/>
                    </a:lnTo>
                    <a:lnTo>
                      <a:pt x="33999" y="28724"/>
                    </a:lnTo>
                    <a:lnTo>
                      <a:pt x="34097" y="27258"/>
                    </a:lnTo>
                    <a:lnTo>
                      <a:pt x="35270" y="27551"/>
                    </a:lnTo>
                    <a:lnTo>
                      <a:pt x="35660" y="26965"/>
                    </a:lnTo>
                    <a:lnTo>
                      <a:pt x="36247" y="27063"/>
                    </a:lnTo>
                    <a:lnTo>
                      <a:pt x="36344" y="25206"/>
                    </a:lnTo>
                    <a:lnTo>
                      <a:pt x="37712" y="25109"/>
                    </a:lnTo>
                    <a:lnTo>
                      <a:pt x="38982" y="24034"/>
                    </a:lnTo>
                    <a:lnTo>
                      <a:pt x="40057" y="24034"/>
                    </a:lnTo>
                    <a:lnTo>
                      <a:pt x="40057" y="23350"/>
                    </a:lnTo>
                    <a:lnTo>
                      <a:pt x="41132" y="22764"/>
                    </a:lnTo>
                    <a:lnTo>
                      <a:pt x="40545" y="21298"/>
                    </a:lnTo>
                    <a:lnTo>
                      <a:pt x="41425" y="20517"/>
                    </a:lnTo>
                    <a:lnTo>
                      <a:pt x="41327" y="19637"/>
                    </a:lnTo>
                    <a:lnTo>
                      <a:pt x="42597" y="19247"/>
                    </a:lnTo>
                    <a:lnTo>
                      <a:pt x="42988" y="17879"/>
                    </a:lnTo>
                    <a:lnTo>
                      <a:pt x="42793" y="16999"/>
                    </a:lnTo>
                    <a:lnTo>
                      <a:pt x="42206" y="15632"/>
                    </a:lnTo>
                    <a:lnTo>
                      <a:pt x="41327" y="15729"/>
                    </a:lnTo>
                    <a:lnTo>
                      <a:pt x="38494" y="16804"/>
                    </a:lnTo>
                    <a:lnTo>
                      <a:pt x="37614" y="16804"/>
                    </a:lnTo>
                    <a:lnTo>
                      <a:pt x="36051" y="15534"/>
                    </a:lnTo>
                    <a:lnTo>
                      <a:pt x="34488" y="15143"/>
                    </a:lnTo>
                    <a:lnTo>
                      <a:pt x="33609" y="15143"/>
                    </a:lnTo>
                    <a:lnTo>
                      <a:pt x="33609" y="13971"/>
                    </a:lnTo>
                    <a:lnTo>
                      <a:pt x="32339" y="13189"/>
                    </a:lnTo>
                    <a:lnTo>
                      <a:pt x="32339" y="12017"/>
                    </a:lnTo>
                    <a:lnTo>
                      <a:pt x="33218" y="11919"/>
                    </a:lnTo>
                    <a:lnTo>
                      <a:pt x="32729" y="11431"/>
                    </a:lnTo>
                    <a:lnTo>
                      <a:pt x="32045" y="11333"/>
                    </a:lnTo>
                    <a:lnTo>
                      <a:pt x="31752" y="10551"/>
                    </a:lnTo>
                    <a:lnTo>
                      <a:pt x="32045" y="9965"/>
                    </a:lnTo>
                    <a:lnTo>
                      <a:pt x="33120" y="8890"/>
                    </a:lnTo>
                    <a:lnTo>
                      <a:pt x="32925" y="8011"/>
                    </a:lnTo>
                    <a:lnTo>
                      <a:pt x="33120" y="7816"/>
                    </a:lnTo>
                    <a:lnTo>
                      <a:pt x="33706" y="7229"/>
                    </a:lnTo>
                    <a:lnTo>
                      <a:pt x="34293" y="7229"/>
                    </a:lnTo>
                    <a:lnTo>
                      <a:pt x="34293" y="6741"/>
                    </a:lnTo>
                    <a:lnTo>
                      <a:pt x="33511" y="6252"/>
                    </a:lnTo>
                    <a:lnTo>
                      <a:pt x="33316" y="4591"/>
                    </a:lnTo>
                    <a:lnTo>
                      <a:pt x="32632" y="4298"/>
                    </a:lnTo>
                    <a:lnTo>
                      <a:pt x="31850" y="4396"/>
                    </a:lnTo>
                    <a:lnTo>
                      <a:pt x="30287" y="3614"/>
                    </a:lnTo>
                    <a:lnTo>
                      <a:pt x="29994" y="1856"/>
                    </a:lnTo>
                    <a:lnTo>
                      <a:pt x="29114" y="1563"/>
                    </a:lnTo>
                    <a:lnTo>
                      <a:pt x="28431" y="9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625" name="map0-fr-pacBox">
                <a:extLst>
                  <a:ext uri="{FF2B5EF4-FFF2-40B4-BE49-F238E27FC236}">
                    <a16:creationId xmlns:a16="http://schemas.microsoft.com/office/drawing/2014/main" id="{02C2758D-9887-6C47-BC93-7EF76BF966AB}"/>
                  </a:ext>
                </a:extLst>
              </p:cNvPr>
              <p:cNvSpPr>
                <a:spLocks noChangeArrowheads="1"/>
              </p:cNvSpPr>
              <p:nvPr/>
            </p:nvSpPr>
            <p:spPr bwMode="auto">
              <a:xfrm>
                <a:off x="1334080" y="1054195"/>
                <a:ext cx="429885" cy="369310"/>
              </a:xfrm>
              <a:custGeom>
                <a:avLst/>
                <a:gdLst/>
                <a:ahLst/>
                <a:cxnLst/>
                <a:rect l="0" t="0" r="0" b="0"/>
                <a:pathLst>
                  <a:path w="42989" h="36931"/>
                </a:pathLst>
              </a:custGeom>
              <a:ln w="1000">
                <a:round/>
                <a:headEnd/>
                <a:tailEnd/>
              </a:ln>
            </p:spPr>
          </p:sp>
          <p:sp>
            <p:nvSpPr>
              <p:cNvPr id="626" name="map0-fr-pdl">
                <a:extLst>
                  <a:ext uri="{FF2B5EF4-FFF2-40B4-BE49-F238E27FC236}">
                    <a16:creationId xmlns:a16="http://schemas.microsoft.com/office/drawing/2014/main" id="{E1DFDF87-2B01-3644-9F5D-A920CBF08B8F}"/>
                  </a:ext>
                </a:extLst>
              </p:cNvPr>
              <p:cNvSpPr>
                <a:spLocks noChangeArrowheads="1"/>
              </p:cNvSpPr>
              <p:nvPr/>
            </p:nvSpPr>
            <p:spPr bwMode="auto">
              <a:xfrm>
                <a:off x="503621" y="443075"/>
                <a:ext cx="414253" cy="399598"/>
              </a:xfrm>
              <a:custGeom>
                <a:avLst/>
                <a:gdLst/>
                <a:ahLst/>
                <a:cxnLst/>
                <a:rect l="0" t="0" r="0" b="0"/>
                <a:pathLst>
                  <a:path w="41425" h="39960">
                    <a:moveTo>
                      <a:pt x="28724" y="0"/>
                    </a:moveTo>
                    <a:lnTo>
                      <a:pt x="28821" y="0"/>
                    </a:lnTo>
                    <a:close/>
                    <a:moveTo>
                      <a:pt x="28724" y="0"/>
                    </a:moveTo>
                    <a:lnTo>
                      <a:pt x="28235" y="97"/>
                    </a:lnTo>
                    <a:lnTo>
                      <a:pt x="27942" y="683"/>
                    </a:lnTo>
                    <a:lnTo>
                      <a:pt x="26965" y="977"/>
                    </a:lnTo>
                    <a:lnTo>
                      <a:pt x="25402" y="781"/>
                    </a:lnTo>
                    <a:lnTo>
                      <a:pt x="23741" y="1758"/>
                    </a:lnTo>
                    <a:lnTo>
                      <a:pt x="23155" y="1367"/>
                    </a:lnTo>
                    <a:lnTo>
                      <a:pt x="22275" y="1954"/>
                    </a:lnTo>
                    <a:lnTo>
                      <a:pt x="21591" y="1465"/>
                    </a:lnTo>
                    <a:lnTo>
                      <a:pt x="21201" y="781"/>
                    </a:lnTo>
                    <a:lnTo>
                      <a:pt x="20321" y="390"/>
                    </a:lnTo>
                    <a:lnTo>
                      <a:pt x="19637" y="781"/>
                    </a:lnTo>
                    <a:lnTo>
                      <a:pt x="18660" y="683"/>
                    </a:lnTo>
                    <a:lnTo>
                      <a:pt x="18563" y="2247"/>
                    </a:lnTo>
                    <a:lnTo>
                      <a:pt x="18856" y="2540"/>
                    </a:lnTo>
                    <a:lnTo>
                      <a:pt x="18856" y="3712"/>
                    </a:lnTo>
                    <a:lnTo>
                      <a:pt x="18270" y="4298"/>
                    </a:lnTo>
                    <a:lnTo>
                      <a:pt x="18270" y="5275"/>
                    </a:lnTo>
                    <a:lnTo>
                      <a:pt x="18465" y="5862"/>
                    </a:lnTo>
                    <a:lnTo>
                      <a:pt x="18465" y="7620"/>
                    </a:lnTo>
                    <a:lnTo>
                      <a:pt x="18856" y="8109"/>
                    </a:lnTo>
                    <a:lnTo>
                      <a:pt x="18856" y="9672"/>
                    </a:lnTo>
                    <a:lnTo>
                      <a:pt x="17879" y="9574"/>
                    </a:lnTo>
                    <a:lnTo>
                      <a:pt x="17488" y="9770"/>
                    </a:lnTo>
                    <a:lnTo>
                      <a:pt x="16706" y="11724"/>
                    </a:lnTo>
                    <a:lnTo>
                      <a:pt x="16413" y="12798"/>
                    </a:lnTo>
                    <a:lnTo>
                      <a:pt x="16218" y="12994"/>
                    </a:lnTo>
                    <a:lnTo>
                      <a:pt x="16120" y="13287"/>
                    </a:lnTo>
                    <a:lnTo>
                      <a:pt x="14948" y="12994"/>
                    </a:lnTo>
                    <a:lnTo>
                      <a:pt x="14362" y="12310"/>
                    </a:lnTo>
                    <a:lnTo>
                      <a:pt x="13482" y="12114"/>
                    </a:lnTo>
                    <a:lnTo>
                      <a:pt x="13482" y="12798"/>
                    </a:lnTo>
                    <a:lnTo>
                      <a:pt x="12114" y="12994"/>
                    </a:lnTo>
                    <a:lnTo>
                      <a:pt x="11528" y="13580"/>
                    </a:lnTo>
                    <a:lnTo>
                      <a:pt x="11333" y="14264"/>
                    </a:lnTo>
                    <a:lnTo>
                      <a:pt x="7522" y="14459"/>
                    </a:lnTo>
                    <a:lnTo>
                      <a:pt x="5959" y="15241"/>
                    </a:lnTo>
                    <a:lnTo>
                      <a:pt x="5959" y="16999"/>
                    </a:lnTo>
                    <a:lnTo>
                      <a:pt x="4201" y="17586"/>
                    </a:lnTo>
                    <a:lnTo>
                      <a:pt x="3028" y="18270"/>
                    </a:lnTo>
                    <a:lnTo>
                      <a:pt x="2149" y="18270"/>
                    </a:lnTo>
                    <a:lnTo>
                      <a:pt x="1758" y="17781"/>
                    </a:lnTo>
                    <a:lnTo>
                      <a:pt x="1270" y="18367"/>
                    </a:lnTo>
                    <a:lnTo>
                      <a:pt x="977" y="18367"/>
                    </a:lnTo>
                    <a:lnTo>
                      <a:pt x="1270" y="18563"/>
                    </a:lnTo>
                    <a:lnTo>
                      <a:pt x="97" y="19637"/>
                    </a:lnTo>
                    <a:lnTo>
                      <a:pt x="586" y="20321"/>
                    </a:lnTo>
                    <a:lnTo>
                      <a:pt x="0" y="21201"/>
                    </a:lnTo>
                    <a:lnTo>
                      <a:pt x="683" y="21591"/>
                    </a:lnTo>
                    <a:lnTo>
                      <a:pt x="1856" y="21787"/>
                    </a:lnTo>
                    <a:lnTo>
                      <a:pt x="1954" y="21298"/>
                    </a:lnTo>
                    <a:lnTo>
                      <a:pt x="2637" y="22178"/>
                    </a:lnTo>
                    <a:lnTo>
                      <a:pt x="3712" y="22178"/>
                    </a:lnTo>
                    <a:lnTo>
                      <a:pt x="4494" y="21298"/>
                    </a:lnTo>
                    <a:lnTo>
                      <a:pt x="5471" y="21298"/>
                    </a:lnTo>
                    <a:lnTo>
                      <a:pt x="4396" y="21787"/>
                    </a:lnTo>
                    <a:lnTo>
                      <a:pt x="4494" y="22471"/>
                    </a:lnTo>
                    <a:lnTo>
                      <a:pt x="4689" y="22959"/>
                    </a:lnTo>
                    <a:lnTo>
                      <a:pt x="4103" y="23643"/>
                    </a:lnTo>
                    <a:lnTo>
                      <a:pt x="3321" y="23643"/>
                    </a:lnTo>
                    <a:lnTo>
                      <a:pt x="3419" y="24522"/>
                    </a:lnTo>
                    <a:lnTo>
                      <a:pt x="4787" y="24327"/>
                    </a:lnTo>
                    <a:lnTo>
                      <a:pt x="6252" y="25793"/>
                    </a:lnTo>
                    <a:lnTo>
                      <a:pt x="4494" y="28137"/>
                    </a:lnTo>
                    <a:lnTo>
                      <a:pt x="4396" y="29603"/>
                    </a:lnTo>
                    <a:lnTo>
                      <a:pt x="6252" y="31362"/>
                    </a:lnTo>
                    <a:lnTo>
                      <a:pt x="6155" y="31948"/>
                    </a:lnTo>
                    <a:lnTo>
                      <a:pt x="6741" y="31948"/>
                    </a:lnTo>
                    <a:lnTo>
                      <a:pt x="7913" y="35367"/>
                    </a:lnTo>
                    <a:lnTo>
                      <a:pt x="9086" y="35954"/>
                    </a:lnTo>
                    <a:lnTo>
                      <a:pt x="10356" y="37224"/>
                    </a:lnTo>
                    <a:lnTo>
                      <a:pt x="11724" y="37224"/>
                    </a:lnTo>
                    <a:lnTo>
                      <a:pt x="12212" y="38396"/>
                    </a:lnTo>
                    <a:lnTo>
                      <a:pt x="13580" y="38396"/>
                    </a:lnTo>
                    <a:lnTo>
                      <a:pt x="14166" y="39275"/>
                    </a:lnTo>
                    <a:lnTo>
                      <a:pt x="15436" y="39959"/>
                    </a:lnTo>
                    <a:lnTo>
                      <a:pt x="15534" y="39080"/>
                    </a:lnTo>
                    <a:lnTo>
                      <a:pt x="15925" y="39373"/>
                    </a:lnTo>
                    <a:lnTo>
                      <a:pt x="17683" y="38298"/>
                    </a:lnTo>
                    <a:lnTo>
                      <a:pt x="18563" y="38201"/>
                    </a:lnTo>
                    <a:lnTo>
                      <a:pt x="18954" y="39178"/>
                    </a:lnTo>
                    <a:lnTo>
                      <a:pt x="20028" y="38689"/>
                    </a:lnTo>
                    <a:lnTo>
                      <a:pt x="21005" y="39471"/>
                    </a:lnTo>
                    <a:lnTo>
                      <a:pt x="21787" y="39080"/>
                    </a:lnTo>
                    <a:lnTo>
                      <a:pt x="22471" y="38885"/>
                    </a:lnTo>
                    <a:lnTo>
                      <a:pt x="22764" y="38494"/>
                    </a:lnTo>
                    <a:lnTo>
                      <a:pt x="23545" y="38005"/>
                    </a:lnTo>
                    <a:lnTo>
                      <a:pt x="22959" y="37419"/>
                    </a:lnTo>
                    <a:lnTo>
                      <a:pt x="22471" y="37810"/>
                    </a:lnTo>
                    <a:lnTo>
                      <a:pt x="22471" y="37321"/>
                    </a:lnTo>
                    <a:lnTo>
                      <a:pt x="22862" y="36442"/>
                    </a:lnTo>
                    <a:lnTo>
                      <a:pt x="22471" y="35758"/>
                    </a:lnTo>
                    <a:lnTo>
                      <a:pt x="22764" y="35270"/>
                    </a:lnTo>
                    <a:lnTo>
                      <a:pt x="22666" y="33609"/>
                    </a:lnTo>
                    <a:lnTo>
                      <a:pt x="21982" y="32729"/>
                    </a:lnTo>
                    <a:lnTo>
                      <a:pt x="22471" y="32143"/>
                    </a:lnTo>
                    <a:lnTo>
                      <a:pt x="21494" y="31068"/>
                    </a:lnTo>
                    <a:lnTo>
                      <a:pt x="21787" y="30287"/>
                    </a:lnTo>
                    <a:lnTo>
                      <a:pt x="20419" y="29114"/>
                    </a:lnTo>
                    <a:lnTo>
                      <a:pt x="20419" y="28333"/>
                    </a:lnTo>
                    <a:lnTo>
                      <a:pt x="19833" y="27551"/>
                    </a:lnTo>
                    <a:lnTo>
                      <a:pt x="19931" y="27454"/>
                    </a:lnTo>
                    <a:lnTo>
                      <a:pt x="21005" y="26965"/>
                    </a:lnTo>
                    <a:lnTo>
                      <a:pt x="22959" y="27454"/>
                    </a:lnTo>
                    <a:lnTo>
                      <a:pt x="23741" y="26867"/>
                    </a:lnTo>
                    <a:lnTo>
                      <a:pt x="23741" y="26086"/>
                    </a:lnTo>
                    <a:lnTo>
                      <a:pt x="25402" y="25890"/>
                    </a:lnTo>
                    <a:lnTo>
                      <a:pt x="26867" y="25597"/>
                    </a:lnTo>
                    <a:lnTo>
                      <a:pt x="28528" y="25500"/>
                    </a:lnTo>
                    <a:lnTo>
                      <a:pt x="28724" y="25988"/>
                    </a:lnTo>
                    <a:lnTo>
                      <a:pt x="29114" y="26281"/>
                    </a:lnTo>
                    <a:lnTo>
                      <a:pt x="29505" y="25597"/>
                    </a:lnTo>
                    <a:lnTo>
                      <a:pt x="30678" y="24425"/>
                    </a:lnTo>
                    <a:lnTo>
                      <a:pt x="31166" y="24425"/>
                    </a:lnTo>
                    <a:lnTo>
                      <a:pt x="31850" y="21982"/>
                    </a:lnTo>
                    <a:lnTo>
                      <a:pt x="32827" y="20810"/>
                    </a:lnTo>
                    <a:lnTo>
                      <a:pt x="32729" y="19442"/>
                    </a:lnTo>
                    <a:lnTo>
                      <a:pt x="33316" y="18660"/>
                    </a:lnTo>
                    <a:lnTo>
                      <a:pt x="33316" y="18367"/>
                    </a:lnTo>
                    <a:lnTo>
                      <a:pt x="33022" y="17977"/>
                    </a:lnTo>
                    <a:lnTo>
                      <a:pt x="33218" y="17586"/>
                    </a:lnTo>
                    <a:lnTo>
                      <a:pt x="33609" y="16804"/>
                    </a:lnTo>
                    <a:lnTo>
                      <a:pt x="34879" y="17586"/>
                    </a:lnTo>
                    <a:lnTo>
                      <a:pt x="35465" y="17586"/>
                    </a:lnTo>
                    <a:lnTo>
                      <a:pt x="35172" y="16413"/>
                    </a:lnTo>
                    <a:lnTo>
                      <a:pt x="35856" y="16902"/>
                    </a:lnTo>
                    <a:lnTo>
                      <a:pt x="36247" y="16316"/>
                    </a:lnTo>
                    <a:lnTo>
                      <a:pt x="38005" y="15827"/>
                    </a:lnTo>
                    <a:lnTo>
                      <a:pt x="37712" y="15045"/>
                    </a:lnTo>
                    <a:lnTo>
                      <a:pt x="38201" y="14557"/>
                    </a:lnTo>
                    <a:lnTo>
                      <a:pt x="39080" y="14166"/>
                    </a:lnTo>
                    <a:lnTo>
                      <a:pt x="39862" y="13091"/>
                    </a:lnTo>
                    <a:lnTo>
                      <a:pt x="39862" y="12017"/>
                    </a:lnTo>
                    <a:lnTo>
                      <a:pt x="40545" y="12017"/>
                    </a:lnTo>
                    <a:lnTo>
                      <a:pt x="40741" y="11137"/>
                    </a:lnTo>
                    <a:lnTo>
                      <a:pt x="40839" y="9867"/>
                    </a:lnTo>
                    <a:lnTo>
                      <a:pt x="40155" y="9281"/>
                    </a:lnTo>
                    <a:lnTo>
                      <a:pt x="40643" y="8499"/>
                    </a:lnTo>
                    <a:lnTo>
                      <a:pt x="41425" y="7522"/>
                    </a:lnTo>
                    <a:lnTo>
                      <a:pt x="40545" y="7034"/>
                    </a:lnTo>
                    <a:lnTo>
                      <a:pt x="39764" y="6839"/>
                    </a:lnTo>
                    <a:lnTo>
                      <a:pt x="38982" y="5568"/>
                    </a:lnTo>
                    <a:lnTo>
                      <a:pt x="38689" y="5568"/>
                    </a:lnTo>
                    <a:lnTo>
                      <a:pt x="38591" y="6155"/>
                    </a:lnTo>
                    <a:lnTo>
                      <a:pt x="38591" y="5764"/>
                    </a:lnTo>
                    <a:lnTo>
                      <a:pt x="37321" y="5764"/>
                    </a:lnTo>
                    <a:lnTo>
                      <a:pt x="36735" y="4885"/>
                    </a:lnTo>
                    <a:lnTo>
                      <a:pt x="35660" y="4494"/>
                    </a:lnTo>
                    <a:lnTo>
                      <a:pt x="35367" y="2344"/>
                    </a:lnTo>
                    <a:lnTo>
                      <a:pt x="34879" y="1660"/>
                    </a:lnTo>
                    <a:lnTo>
                      <a:pt x="33316" y="1758"/>
                    </a:lnTo>
                    <a:lnTo>
                      <a:pt x="31655" y="3224"/>
                    </a:lnTo>
                    <a:lnTo>
                      <a:pt x="30678" y="3224"/>
                    </a:lnTo>
                    <a:lnTo>
                      <a:pt x="30287" y="2051"/>
                    </a:lnTo>
                    <a:lnTo>
                      <a:pt x="29505" y="1856"/>
                    </a:lnTo>
                    <a:lnTo>
                      <a:pt x="29310" y="488"/>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627" name="map0-fr-pdlBox">
                <a:extLst>
                  <a:ext uri="{FF2B5EF4-FFF2-40B4-BE49-F238E27FC236}">
                    <a16:creationId xmlns:a16="http://schemas.microsoft.com/office/drawing/2014/main" id="{849B8F6F-7657-464D-87C1-F974774ADB08}"/>
                  </a:ext>
                </a:extLst>
              </p:cNvPr>
              <p:cNvSpPr>
                <a:spLocks noChangeArrowheads="1"/>
              </p:cNvSpPr>
              <p:nvPr/>
            </p:nvSpPr>
            <p:spPr bwMode="auto">
              <a:xfrm>
                <a:off x="503621" y="461149"/>
                <a:ext cx="414253" cy="399598"/>
              </a:xfrm>
              <a:custGeom>
                <a:avLst/>
                <a:gdLst/>
                <a:ahLst/>
                <a:cxnLst/>
                <a:rect l="0" t="0" r="0" b="0"/>
                <a:pathLst>
                  <a:path w="41425" h="39960"/>
                </a:pathLst>
              </a:custGeom>
              <a:ln w="1000">
                <a:round/>
                <a:headEnd/>
                <a:tailEnd/>
              </a:ln>
            </p:spPr>
          </p:sp>
        </p:grpSp>
        <p:sp>
          <p:nvSpPr>
            <p:cNvPr id="587" name="ZoneTexte 586"/>
            <p:cNvSpPr txBox="1"/>
            <p:nvPr/>
          </p:nvSpPr>
          <p:spPr>
            <a:xfrm>
              <a:off x="5204430" y="2748308"/>
              <a:ext cx="304370" cy="169866"/>
            </a:xfrm>
            <a:prstGeom prst="rect">
              <a:avLst/>
            </a:prstGeom>
            <a:noFill/>
          </p:spPr>
          <p:txBody>
            <a:bodyPr wrap="square" rtlCol="0">
              <a:spAutoFit/>
            </a:bodyPr>
            <a:lstStyle/>
            <a:p>
              <a:pPr marL="0" marR="0" lvl="0" indent="0" defTabSz="1027693"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a:ln>
                  <a:noFill/>
                </a:ln>
                <a:solidFill>
                  <a:srgbClr val="002443"/>
                </a:solidFill>
                <a:effectLst/>
                <a:uLnTx/>
                <a:uFillTx/>
                <a:latin typeface="Calibri" panose="020F0502020204030204"/>
              </a:endParaRPr>
            </a:p>
          </p:txBody>
        </p:sp>
        <p:sp>
          <p:nvSpPr>
            <p:cNvPr id="588" name="ZoneTexte 587"/>
            <p:cNvSpPr txBox="1"/>
            <p:nvPr/>
          </p:nvSpPr>
          <p:spPr>
            <a:xfrm>
              <a:off x="4890722" y="2279282"/>
              <a:ext cx="304370" cy="169866"/>
            </a:xfrm>
            <a:prstGeom prst="rect">
              <a:avLst/>
            </a:prstGeom>
            <a:noFill/>
          </p:spPr>
          <p:txBody>
            <a:bodyPr wrap="square" rtlCol="0">
              <a:spAutoFit/>
            </a:bodyPr>
            <a:lstStyle/>
            <a:p>
              <a:pPr marL="0" marR="0" lvl="0" indent="0" defTabSz="1027693"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a:ln>
                  <a:noFill/>
                </a:ln>
                <a:solidFill>
                  <a:srgbClr val="002443"/>
                </a:solidFill>
                <a:effectLst/>
                <a:uLnTx/>
                <a:uFillTx/>
                <a:latin typeface="Calibri" panose="020F0502020204030204"/>
              </a:endParaRPr>
            </a:p>
          </p:txBody>
        </p:sp>
      </p:grpSp>
      <p:sp>
        <p:nvSpPr>
          <p:cNvPr id="11" name="Rectangle 10"/>
          <p:cNvSpPr/>
          <p:nvPr/>
        </p:nvSpPr>
        <p:spPr>
          <a:xfrm>
            <a:off x="1665278" y="1126649"/>
            <a:ext cx="2659936" cy="5119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n w="0"/>
                <a:solidFill>
                  <a:schemeClr val="tx1"/>
                </a:solidFill>
                <a:effectLst>
                  <a:outerShdw blurRad="38100" dist="19050" dir="2700000" algn="tl" rotWithShape="0">
                    <a:schemeClr val="dk1">
                      <a:alpha val="40000"/>
                    </a:schemeClr>
                  </a:outerShdw>
                </a:effectLst>
              </a:rPr>
              <a:t>ARS-ARA-distrilog-sante@ars.sante.fr</a:t>
            </a:r>
            <a:endParaRPr lang="fr-FR" dirty="0"/>
          </a:p>
        </p:txBody>
      </p:sp>
      <p:sp>
        <p:nvSpPr>
          <p:cNvPr id="629" name="Rectangle 628"/>
          <p:cNvSpPr/>
          <p:nvPr/>
        </p:nvSpPr>
        <p:spPr>
          <a:xfrm>
            <a:off x="1653373" y="2124577"/>
            <a:ext cx="2671841" cy="4985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n w="0"/>
                <a:solidFill>
                  <a:schemeClr val="tx1"/>
                </a:solidFill>
                <a:effectLst>
                  <a:outerShdw blurRad="38100" dist="19050" dir="2700000" algn="tl" rotWithShape="0">
                    <a:schemeClr val="dk1">
                      <a:alpha val="40000"/>
                    </a:schemeClr>
                  </a:outerShdw>
                </a:effectLst>
              </a:rPr>
              <a:t>ARS-BFC-CRISE@ars.sante.fr</a:t>
            </a:r>
            <a:r>
              <a:rPr lang="fr-FR" dirty="0"/>
              <a:t> </a:t>
            </a:r>
          </a:p>
        </p:txBody>
      </p:sp>
      <p:sp>
        <p:nvSpPr>
          <p:cNvPr id="630" name="Rectangle 629"/>
          <p:cNvSpPr/>
          <p:nvPr/>
        </p:nvSpPr>
        <p:spPr>
          <a:xfrm>
            <a:off x="1653373" y="3188467"/>
            <a:ext cx="2671841" cy="4985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n w="0"/>
                <a:solidFill>
                  <a:schemeClr val="tx1"/>
                </a:solidFill>
                <a:effectLst>
                  <a:outerShdw blurRad="38100" dist="19050" dir="2700000" algn="tl" rotWithShape="0">
                    <a:schemeClr val="dk1">
                      <a:alpha val="40000"/>
                    </a:schemeClr>
                  </a:outerShdw>
                </a:effectLst>
              </a:rPr>
              <a:t>ars-bretagne-distrilog-sante@ars.sante.fr</a:t>
            </a:r>
            <a:r>
              <a:rPr lang="fr-FR" dirty="0"/>
              <a:t> </a:t>
            </a:r>
          </a:p>
        </p:txBody>
      </p:sp>
      <p:sp>
        <p:nvSpPr>
          <p:cNvPr id="631" name="Rectangle 630"/>
          <p:cNvSpPr/>
          <p:nvPr/>
        </p:nvSpPr>
        <p:spPr>
          <a:xfrm>
            <a:off x="1654702" y="4214322"/>
            <a:ext cx="2680028" cy="4985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n w="0"/>
                <a:solidFill>
                  <a:schemeClr val="tx1"/>
                </a:solidFill>
                <a:effectLst>
                  <a:outerShdw blurRad="38100" dist="19050" dir="2700000" algn="tl" rotWithShape="0">
                    <a:schemeClr val="dk1">
                      <a:alpha val="40000"/>
                    </a:schemeClr>
                  </a:outerShdw>
                </a:effectLst>
              </a:rPr>
              <a:t>ARS-CVL-distrilog-sante@ars.sante.fr</a:t>
            </a:r>
            <a:endParaRPr lang="fr-FR" dirty="0"/>
          </a:p>
        </p:txBody>
      </p:sp>
      <p:sp>
        <p:nvSpPr>
          <p:cNvPr id="632" name="Rectangle 631"/>
          <p:cNvSpPr/>
          <p:nvPr/>
        </p:nvSpPr>
        <p:spPr>
          <a:xfrm>
            <a:off x="1656187" y="5486633"/>
            <a:ext cx="2719422" cy="4985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n w="0"/>
                <a:solidFill>
                  <a:schemeClr val="tx1"/>
                </a:solidFill>
                <a:effectLst>
                  <a:outerShdw blurRad="38100" dist="19050" dir="2700000" algn="tl" rotWithShape="0">
                    <a:schemeClr val="dk1">
                      <a:alpha val="40000"/>
                    </a:schemeClr>
                  </a:outerShdw>
                </a:effectLst>
              </a:rPr>
              <a:t>ARS-corse-distrilog-sante@ars.sante.fr</a:t>
            </a:r>
            <a:endParaRPr lang="fr-FR" dirty="0"/>
          </a:p>
        </p:txBody>
      </p:sp>
      <p:grpSp>
        <p:nvGrpSpPr>
          <p:cNvPr id="633" name="Groupe 632"/>
          <p:cNvGrpSpPr/>
          <p:nvPr/>
        </p:nvGrpSpPr>
        <p:grpSpPr>
          <a:xfrm>
            <a:off x="5086155" y="4880096"/>
            <a:ext cx="749030" cy="837925"/>
            <a:chOff x="4093963" y="1014565"/>
            <a:chExt cx="2571488" cy="2356782"/>
          </a:xfrm>
        </p:grpSpPr>
        <p:grpSp>
          <p:nvGrpSpPr>
            <p:cNvPr id="634" name="DigDashGrp">
              <a:extLst>
                <a:ext uri="{FF2B5EF4-FFF2-40B4-BE49-F238E27FC236}">
                  <a16:creationId xmlns:a16="http://schemas.microsoft.com/office/drawing/2014/main" id="{292CDBCD-8209-0E4B-9B50-9BA809467753}"/>
                </a:ext>
              </a:extLst>
            </p:cNvPr>
            <p:cNvGrpSpPr/>
            <p:nvPr/>
          </p:nvGrpSpPr>
          <p:grpSpPr>
            <a:xfrm>
              <a:off x="4093963" y="1014565"/>
              <a:ext cx="2571488" cy="2356782"/>
              <a:chOff x="255460" y="5374"/>
              <a:chExt cx="1758621" cy="1690718"/>
            </a:xfrm>
          </p:grpSpPr>
          <p:sp>
            <p:nvSpPr>
              <p:cNvPr id="637" name="sep1">
                <a:extLst>
                  <a:ext uri="{FF2B5EF4-FFF2-40B4-BE49-F238E27FC236}">
                    <a16:creationId xmlns:a16="http://schemas.microsoft.com/office/drawing/2014/main" id="{CA4DFCD6-3236-9D44-8042-1C7B77F089E6}"/>
                  </a:ext>
                </a:extLst>
              </p:cNvPr>
              <p:cNvSpPr>
                <a:spLocks noChangeArrowheads="1"/>
              </p:cNvSpPr>
              <p:nvPr/>
            </p:nvSpPr>
            <p:spPr bwMode="auto">
              <a:xfrm>
                <a:off x="277931" y="1007299"/>
                <a:ext cx="212989" cy="0"/>
              </a:xfrm>
              <a:custGeom>
                <a:avLst/>
                <a:gdLst/>
                <a:ahLst/>
                <a:cxnLst/>
                <a:rect l="0" t="0" r="0" b="0"/>
                <a:pathLst>
                  <a:path w="21299">
                    <a:moveTo>
                      <a:pt x="-1" y="0"/>
                    </a:moveTo>
                    <a:lnTo>
                      <a:pt x="21298" y="0"/>
                    </a:lnTo>
                  </a:path>
                </a:pathLst>
              </a:custGeom>
              <a:solidFill>
                <a:srgbClr val="6D6D6D"/>
              </a:solidFill>
              <a:ln w="970">
                <a:solidFill>
                  <a:srgbClr val="FFFFFF">
                    <a:lumMod val="95000"/>
                    <a:lumOff val="5000"/>
                  </a:srgbClr>
                </a:solidFill>
                <a:prstDash val="sysDash"/>
                <a:round/>
                <a:headEnd/>
                <a:tailEnd/>
              </a:ln>
            </p:spPr>
          </p:sp>
          <p:sp>
            <p:nvSpPr>
              <p:cNvPr id="638" name="sep2">
                <a:extLst>
                  <a:ext uri="{FF2B5EF4-FFF2-40B4-BE49-F238E27FC236}">
                    <a16:creationId xmlns:a16="http://schemas.microsoft.com/office/drawing/2014/main" id="{DAEF0723-C474-0441-A9CA-E7DC26FC44BE}"/>
                  </a:ext>
                </a:extLst>
              </p:cNvPr>
              <p:cNvSpPr>
                <a:spLocks noChangeArrowheads="1"/>
              </p:cNvSpPr>
              <p:nvPr/>
            </p:nvSpPr>
            <p:spPr bwMode="auto">
              <a:xfrm>
                <a:off x="277931" y="1239828"/>
                <a:ext cx="212989" cy="0"/>
              </a:xfrm>
              <a:custGeom>
                <a:avLst/>
                <a:gdLst/>
                <a:ahLst/>
                <a:cxnLst/>
                <a:rect l="0" t="0" r="0" b="0"/>
                <a:pathLst>
                  <a:path w="21299">
                    <a:moveTo>
                      <a:pt x="-1" y="0"/>
                    </a:moveTo>
                    <a:lnTo>
                      <a:pt x="21298" y="0"/>
                    </a:lnTo>
                  </a:path>
                </a:pathLst>
              </a:custGeom>
              <a:solidFill>
                <a:srgbClr val="6D6D6D"/>
              </a:solidFill>
              <a:ln w="970">
                <a:solidFill>
                  <a:srgbClr val="FFFFFF">
                    <a:lumMod val="95000"/>
                    <a:lumOff val="5000"/>
                  </a:srgbClr>
                </a:solidFill>
                <a:prstDash val="sysDash"/>
                <a:round/>
                <a:headEnd/>
                <a:tailEnd/>
              </a:ln>
            </p:spPr>
          </p:sp>
          <p:sp>
            <p:nvSpPr>
              <p:cNvPr id="639" name="b2">
                <a:extLst>
                  <a:ext uri="{FF2B5EF4-FFF2-40B4-BE49-F238E27FC236}">
                    <a16:creationId xmlns:a16="http://schemas.microsoft.com/office/drawing/2014/main" id="{27DE453E-DC9C-0443-91AB-FC1847BD3C90}"/>
                  </a:ext>
                </a:extLst>
              </p:cNvPr>
              <p:cNvSpPr>
                <a:spLocks noChangeArrowheads="1"/>
              </p:cNvSpPr>
              <p:nvPr/>
            </p:nvSpPr>
            <p:spPr bwMode="auto">
              <a:xfrm>
                <a:off x="489943" y="833391"/>
                <a:ext cx="0" cy="690747"/>
              </a:xfrm>
              <a:custGeom>
                <a:avLst/>
                <a:gdLst/>
                <a:ahLst/>
                <a:cxnLst/>
                <a:rect l="0" t="0" r="0" b="0"/>
                <a:pathLst>
                  <a:path h="69075">
                    <a:moveTo>
                      <a:pt x="0" y="69074"/>
                    </a:moveTo>
                    <a:lnTo>
                      <a:pt x="0" y="0"/>
                    </a:lnTo>
                  </a:path>
                </a:pathLst>
              </a:custGeom>
              <a:solidFill>
                <a:srgbClr val="6D6D6D"/>
              </a:solidFill>
              <a:ln w="970">
                <a:solidFill>
                  <a:srgbClr val="FFFFFF">
                    <a:lumMod val="95000"/>
                    <a:lumOff val="5000"/>
                  </a:srgbClr>
                </a:solidFill>
                <a:prstDash val="sysDash"/>
                <a:round/>
                <a:headEnd/>
                <a:tailEnd/>
              </a:ln>
            </p:spPr>
          </p:sp>
          <p:sp>
            <p:nvSpPr>
              <p:cNvPr id="640" name="b1">
                <a:extLst>
                  <a:ext uri="{FF2B5EF4-FFF2-40B4-BE49-F238E27FC236}">
                    <a16:creationId xmlns:a16="http://schemas.microsoft.com/office/drawing/2014/main" id="{54D829C8-874B-0440-B86E-847CE45628E1}"/>
                  </a:ext>
                </a:extLst>
              </p:cNvPr>
              <p:cNvSpPr>
                <a:spLocks noChangeArrowheads="1"/>
              </p:cNvSpPr>
              <p:nvPr/>
            </p:nvSpPr>
            <p:spPr bwMode="auto">
              <a:xfrm>
                <a:off x="262299" y="695632"/>
                <a:ext cx="229598" cy="139713"/>
              </a:xfrm>
              <a:custGeom>
                <a:avLst/>
                <a:gdLst/>
                <a:ahLst/>
                <a:cxnLst/>
                <a:rect l="0" t="0" r="0" b="0"/>
                <a:pathLst>
                  <a:path w="22960" h="13971">
                    <a:moveTo>
                      <a:pt x="0" y="0"/>
                    </a:moveTo>
                    <a:lnTo>
                      <a:pt x="22959" y="13971"/>
                    </a:lnTo>
                  </a:path>
                </a:pathLst>
              </a:custGeom>
              <a:solidFill>
                <a:srgbClr val="6D6D6D"/>
              </a:solidFill>
              <a:ln w="970">
                <a:solidFill>
                  <a:srgbClr val="FFFFFF">
                    <a:lumMod val="95000"/>
                    <a:lumOff val="5000"/>
                  </a:srgbClr>
                </a:solidFill>
                <a:prstDash val="sysDash"/>
                <a:round/>
                <a:headEnd/>
                <a:tailEnd/>
              </a:ln>
            </p:spPr>
          </p:sp>
          <p:sp>
            <p:nvSpPr>
              <p:cNvPr id="641" name="b4">
                <a:extLst>
                  <a:ext uri="{FF2B5EF4-FFF2-40B4-BE49-F238E27FC236}">
                    <a16:creationId xmlns:a16="http://schemas.microsoft.com/office/drawing/2014/main" id="{DA9E76F4-2B03-E346-B441-9C34E646FD6D}"/>
                  </a:ext>
                </a:extLst>
              </p:cNvPr>
              <p:cNvSpPr>
                <a:spLocks noChangeArrowheads="1"/>
              </p:cNvSpPr>
              <p:nvPr/>
            </p:nvSpPr>
            <p:spPr bwMode="auto">
              <a:xfrm>
                <a:off x="1725862" y="1494828"/>
                <a:ext cx="126034" cy="184655"/>
              </a:xfrm>
              <a:custGeom>
                <a:avLst/>
                <a:gdLst/>
                <a:ahLst/>
                <a:cxnLst/>
                <a:rect l="0" t="0" r="0" b="0"/>
                <a:pathLst>
                  <a:path w="12603" h="18466">
                    <a:moveTo>
                      <a:pt x="0" y="0"/>
                    </a:moveTo>
                    <a:lnTo>
                      <a:pt x="12603" y="18465"/>
                    </a:lnTo>
                  </a:path>
                </a:pathLst>
              </a:custGeom>
              <a:solidFill>
                <a:srgbClr val="6D6D6D"/>
              </a:solidFill>
              <a:ln w="970">
                <a:solidFill>
                  <a:srgbClr val="FFFFFF">
                    <a:lumMod val="95000"/>
                    <a:lumOff val="5000"/>
                  </a:srgbClr>
                </a:solidFill>
                <a:prstDash val="sysDash"/>
                <a:round/>
                <a:headEnd/>
                <a:tailEnd/>
              </a:ln>
            </p:spPr>
          </p:sp>
          <p:sp>
            <p:nvSpPr>
              <p:cNvPr id="642" name="b3">
                <a:extLst>
                  <a:ext uri="{FF2B5EF4-FFF2-40B4-BE49-F238E27FC236}">
                    <a16:creationId xmlns:a16="http://schemas.microsoft.com/office/drawing/2014/main" id="{CC512B27-F28A-4C42-9AC8-B7369690FAED}"/>
                  </a:ext>
                </a:extLst>
              </p:cNvPr>
              <p:cNvSpPr>
                <a:spLocks noChangeArrowheads="1"/>
              </p:cNvSpPr>
              <p:nvPr/>
            </p:nvSpPr>
            <p:spPr bwMode="auto">
              <a:xfrm>
                <a:off x="1238333" y="1494828"/>
                <a:ext cx="488506" cy="0"/>
              </a:xfrm>
              <a:custGeom>
                <a:avLst/>
                <a:gdLst/>
                <a:ahLst/>
                <a:cxnLst/>
                <a:rect l="0" t="0" r="0" b="0"/>
                <a:pathLst>
                  <a:path w="48851">
                    <a:moveTo>
                      <a:pt x="48850" y="0"/>
                    </a:moveTo>
                    <a:lnTo>
                      <a:pt x="0" y="0"/>
                    </a:lnTo>
                  </a:path>
                </a:pathLst>
              </a:custGeom>
              <a:solidFill>
                <a:srgbClr val="6D6D6D"/>
              </a:solidFill>
              <a:ln w="970">
                <a:solidFill>
                  <a:srgbClr val="FFFFFF">
                    <a:lumMod val="95000"/>
                    <a:lumOff val="5000"/>
                  </a:srgbClr>
                </a:solidFill>
                <a:prstDash val="sysDash"/>
                <a:round/>
                <a:headEnd/>
                <a:tailEnd/>
              </a:ln>
            </p:spPr>
          </p:sp>
          <p:sp>
            <p:nvSpPr>
              <p:cNvPr id="643" name="sep3">
                <a:extLst>
                  <a:ext uri="{FF2B5EF4-FFF2-40B4-BE49-F238E27FC236}">
                    <a16:creationId xmlns:a16="http://schemas.microsoft.com/office/drawing/2014/main" id="{A8D65726-02DE-004B-83FA-8FAB42B83E51}"/>
                  </a:ext>
                </a:extLst>
              </p:cNvPr>
              <p:cNvSpPr>
                <a:spLocks noChangeArrowheads="1"/>
              </p:cNvSpPr>
              <p:nvPr/>
            </p:nvSpPr>
            <p:spPr bwMode="auto">
              <a:xfrm>
                <a:off x="1498218" y="1493851"/>
                <a:ext cx="0" cy="191494"/>
              </a:xfrm>
              <a:custGeom>
                <a:avLst/>
                <a:gdLst/>
                <a:ahLst/>
                <a:cxnLst/>
                <a:rect l="0" t="0" r="0" b="0"/>
                <a:pathLst>
                  <a:path h="19149">
                    <a:moveTo>
                      <a:pt x="0" y="0"/>
                    </a:moveTo>
                    <a:lnTo>
                      <a:pt x="0" y="19149"/>
                    </a:lnTo>
                  </a:path>
                </a:pathLst>
              </a:custGeom>
              <a:solidFill>
                <a:srgbClr val="6D6D6D"/>
              </a:solidFill>
              <a:ln w="970">
                <a:solidFill>
                  <a:srgbClr val="FFFFFF">
                    <a:lumMod val="95000"/>
                    <a:lumOff val="5000"/>
                  </a:srgbClr>
                </a:solidFill>
                <a:prstDash val="sysDash"/>
                <a:round/>
                <a:headEnd/>
                <a:tailEnd/>
              </a:ln>
            </p:spPr>
          </p:sp>
          <p:sp>
            <p:nvSpPr>
              <p:cNvPr id="644" name="map0-delimitersBox">
                <a:extLst>
                  <a:ext uri="{FF2B5EF4-FFF2-40B4-BE49-F238E27FC236}">
                    <a16:creationId xmlns:a16="http://schemas.microsoft.com/office/drawing/2014/main" id="{F3E6C5ED-60F3-434C-A1BA-7F944805683B}"/>
                  </a:ext>
                </a:extLst>
              </p:cNvPr>
              <p:cNvSpPr>
                <a:spLocks noChangeArrowheads="1"/>
              </p:cNvSpPr>
              <p:nvPr/>
            </p:nvSpPr>
            <p:spPr bwMode="auto">
              <a:xfrm>
                <a:off x="262299" y="695632"/>
                <a:ext cx="1589598" cy="990690"/>
              </a:xfrm>
              <a:custGeom>
                <a:avLst/>
                <a:gdLst/>
                <a:ahLst/>
                <a:cxnLst/>
                <a:rect l="0" t="0" r="0" b="0"/>
                <a:pathLst>
                  <a:path w="158960" h="99069"/>
                </a:pathLst>
              </a:custGeom>
              <a:ln w="1000">
                <a:round/>
                <a:headEnd/>
                <a:tailEnd/>
              </a:ln>
            </p:spPr>
          </p:sp>
          <p:sp>
            <p:nvSpPr>
              <p:cNvPr id="645" name="map0-fr-ara">
                <a:extLst>
                  <a:ext uri="{FF2B5EF4-FFF2-40B4-BE49-F238E27FC236}">
                    <a16:creationId xmlns:a16="http://schemas.microsoft.com/office/drawing/2014/main" id="{1E817C43-66B2-CB4E-982C-481572CCB1EA}"/>
                  </a:ext>
                </a:extLst>
              </p:cNvPr>
              <p:cNvSpPr>
                <a:spLocks noChangeArrowheads="1"/>
              </p:cNvSpPr>
              <p:nvPr/>
            </p:nvSpPr>
            <p:spPr bwMode="auto">
              <a:xfrm>
                <a:off x="1055632" y="755719"/>
                <a:ext cx="628218" cy="462126"/>
              </a:xfrm>
              <a:custGeom>
                <a:avLst/>
                <a:gdLst/>
                <a:ahLst/>
                <a:cxnLst/>
                <a:rect l="0" t="0" r="0" b="0"/>
                <a:pathLst>
                  <a:path w="62822" h="46213">
                    <a:moveTo>
                      <a:pt x="10258" y="0"/>
                    </a:moveTo>
                    <a:lnTo>
                      <a:pt x="9379" y="1074"/>
                    </a:lnTo>
                    <a:lnTo>
                      <a:pt x="8890" y="1172"/>
                    </a:lnTo>
                    <a:lnTo>
                      <a:pt x="8402" y="1660"/>
                    </a:lnTo>
                    <a:lnTo>
                      <a:pt x="7816" y="977"/>
                    </a:lnTo>
                    <a:lnTo>
                      <a:pt x="6155" y="2637"/>
                    </a:lnTo>
                    <a:lnTo>
                      <a:pt x="6155" y="3614"/>
                    </a:lnTo>
                    <a:lnTo>
                      <a:pt x="6448" y="3810"/>
                    </a:lnTo>
                    <a:lnTo>
                      <a:pt x="6545" y="4298"/>
                    </a:lnTo>
                    <a:lnTo>
                      <a:pt x="5666" y="4982"/>
                    </a:lnTo>
                    <a:lnTo>
                      <a:pt x="4885" y="4787"/>
                    </a:lnTo>
                    <a:lnTo>
                      <a:pt x="3419" y="5080"/>
                    </a:lnTo>
                    <a:lnTo>
                      <a:pt x="2637" y="5959"/>
                    </a:lnTo>
                    <a:lnTo>
                      <a:pt x="2344" y="6545"/>
                    </a:lnTo>
                    <a:lnTo>
                      <a:pt x="3126" y="7620"/>
                    </a:lnTo>
                    <a:lnTo>
                      <a:pt x="3126" y="8304"/>
                    </a:lnTo>
                    <a:lnTo>
                      <a:pt x="3517" y="8890"/>
                    </a:lnTo>
                    <a:lnTo>
                      <a:pt x="3908" y="8304"/>
                    </a:lnTo>
                    <a:lnTo>
                      <a:pt x="4396" y="9183"/>
                    </a:lnTo>
                    <a:lnTo>
                      <a:pt x="5080" y="9379"/>
                    </a:lnTo>
                    <a:lnTo>
                      <a:pt x="5764" y="10942"/>
                    </a:lnTo>
                    <a:lnTo>
                      <a:pt x="5862" y="12798"/>
                    </a:lnTo>
                    <a:lnTo>
                      <a:pt x="6350" y="13385"/>
                    </a:lnTo>
                    <a:lnTo>
                      <a:pt x="6545" y="14557"/>
                    </a:lnTo>
                    <a:lnTo>
                      <a:pt x="5862" y="15045"/>
                    </a:lnTo>
                    <a:lnTo>
                      <a:pt x="5666" y="15925"/>
                    </a:lnTo>
                    <a:lnTo>
                      <a:pt x="5080" y="16316"/>
                    </a:lnTo>
                    <a:lnTo>
                      <a:pt x="3810" y="16902"/>
                    </a:lnTo>
                    <a:lnTo>
                      <a:pt x="4005" y="17488"/>
                    </a:lnTo>
                    <a:lnTo>
                      <a:pt x="5373" y="18856"/>
                    </a:lnTo>
                    <a:lnTo>
                      <a:pt x="5471" y="19735"/>
                    </a:lnTo>
                    <a:lnTo>
                      <a:pt x="4885" y="20614"/>
                    </a:lnTo>
                    <a:lnTo>
                      <a:pt x="4885" y="21494"/>
                    </a:lnTo>
                    <a:lnTo>
                      <a:pt x="5275" y="21885"/>
                    </a:lnTo>
                    <a:lnTo>
                      <a:pt x="5471" y="22959"/>
                    </a:lnTo>
                    <a:lnTo>
                      <a:pt x="5178" y="24034"/>
                    </a:lnTo>
                    <a:lnTo>
                      <a:pt x="5471" y="24718"/>
                    </a:lnTo>
                    <a:lnTo>
                      <a:pt x="5178" y="25109"/>
                    </a:lnTo>
                    <a:lnTo>
                      <a:pt x="4591" y="25109"/>
                    </a:lnTo>
                    <a:lnTo>
                      <a:pt x="3908" y="24425"/>
                    </a:lnTo>
                    <a:lnTo>
                      <a:pt x="3419" y="24132"/>
                    </a:lnTo>
                    <a:lnTo>
                      <a:pt x="3321" y="25793"/>
                    </a:lnTo>
                    <a:lnTo>
                      <a:pt x="2247" y="26477"/>
                    </a:lnTo>
                    <a:lnTo>
                      <a:pt x="1465" y="27551"/>
                    </a:lnTo>
                    <a:lnTo>
                      <a:pt x="1660" y="28626"/>
                    </a:lnTo>
                    <a:lnTo>
                      <a:pt x="1367" y="29114"/>
                    </a:lnTo>
                    <a:lnTo>
                      <a:pt x="1074" y="30091"/>
                    </a:lnTo>
                    <a:lnTo>
                      <a:pt x="683" y="30091"/>
                    </a:lnTo>
                    <a:lnTo>
                      <a:pt x="97" y="30775"/>
                    </a:lnTo>
                    <a:lnTo>
                      <a:pt x="488" y="31068"/>
                    </a:lnTo>
                    <a:lnTo>
                      <a:pt x="781" y="31655"/>
                    </a:lnTo>
                    <a:lnTo>
                      <a:pt x="0" y="32241"/>
                    </a:lnTo>
                    <a:lnTo>
                      <a:pt x="293" y="34195"/>
                    </a:lnTo>
                    <a:lnTo>
                      <a:pt x="1270" y="34977"/>
                    </a:lnTo>
                    <a:lnTo>
                      <a:pt x="586" y="36833"/>
                    </a:lnTo>
                    <a:lnTo>
                      <a:pt x="1270" y="37126"/>
                    </a:lnTo>
                    <a:lnTo>
                      <a:pt x="977" y="38103"/>
                    </a:lnTo>
                    <a:lnTo>
                      <a:pt x="1660" y="38201"/>
                    </a:lnTo>
                    <a:lnTo>
                      <a:pt x="2149" y="37419"/>
                    </a:lnTo>
                    <a:lnTo>
                      <a:pt x="3028" y="37419"/>
                    </a:lnTo>
                    <a:lnTo>
                      <a:pt x="3224" y="37614"/>
                    </a:lnTo>
                    <a:lnTo>
                      <a:pt x="5080" y="37614"/>
                    </a:lnTo>
                    <a:lnTo>
                      <a:pt x="5373" y="36931"/>
                    </a:lnTo>
                    <a:lnTo>
                      <a:pt x="5764" y="36735"/>
                    </a:lnTo>
                    <a:lnTo>
                      <a:pt x="5959" y="35367"/>
                    </a:lnTo>
                    <a:lnTo>
                      <a:pt x="6448" y="35367"/>
                    </a:lnTo>
                    <a:lnTo>
                      <a:pt x="6448" y="33902"/>
                    </a:lnTo>
                    <a:lnTo>
                      <a:pt x="8109" y="32436"/>
                    </a:lnTo>
                    <a:lnTo>
                      <a:pt x="8304" y="32729"/>
                    </a:lnTo>
                    <a:lnTo>
                      <a:pt x="8500" y="33804"/>
                    </a:lnTo>
                    <a:lnTo>
                      <a:pt x="9672" y="33609"/>
                    </a:lnTo>
                    <a:lnTo>
                      <a:pt x="9867" y="35367"/>
                    </a:lnTo>
                    <a:lnTo>
                      <a:pt x="10454" y="35367"/>
                    </a:lnTo>
                    <a:lnTo>
                      <a:pt x="10649" y="37028"/>
                    </a:lnTo>
                    <a:lnTo>
                      <a:pt x="11235" y="37712"/>
                    </a:lnTo>
                    <a:lnTo>
                      <a:pt x="12017" y="35758"/>
                    </a:lnTo>
                    <a:lnTo>
                      <a:pt x="12896" y="33022"/>
                    </a:lnTo>
                    <a:lnTo>
                      <a:pt x="13971" y="33804"/>
                    </a:lnTo>
                    <a:lnTo>
                      <a:pt x="14459" y="32729"/>
                    </a:lnTo>
                    <a:lnTo>
                      <a:pt x="16022" y="32143"/>
                    </a:lnTo>
                    <a:lnTo>
                      <a:pt x="16120" y="32143"/>
                    </a:lnTo>
                    <a:lnTo>
                      <a:pt x="17195" y="34879"/>
                    </a:lnTo>
                    <a:lnTo>
                      <a:pt x="18758" y="34390"/>
                    </a:lnTo>
                    <a:lnTo>
                      <a:pt x="18856" y="33609"/>
                    </a:lnTo>
                    <a:lnTo>
                      <a:pt x="19442" y="33609"/>
                    </a:lnTo>
                    <a:lnTo>
                      <a:pt x="19735" y="34488"/>
                    </a:lnTo>
                    <a:lnTo>
                      <a:pt x="20810" y="34195"/>
                    </a:lnTo>
                    <a:lnTo>
                      <a:pt x="22373" y="36149"/>
                    </a:lnTo>
                    <a:lnTo>
                      <a:pt x="22764" y="38396"/>
                    </a:lnTo>
                    <a:lnTo>
                      <a:pt x="23839" y="39471"/>
                    </a:lnTo>
                    <a:lnTo>
                      <a:pt x="23643" y="40741"/>
                    </a:lnTo>
                    <a:lnTo>
                      <a:pt x="24913" y="41522"/>
                    </a:lnTo>
                    <a:lnTo>
                      <a:pt x="24913" y="43281"/>
                    </a:lnTo>
                    <a:lnTo>
                      <a:pt x="25597" y="42890"/>
                    </a:lnTo>
                    <a:lnTo>
                      <a:pt x="27063" y="43867"/>
                    </a:lnTo>
                    <a:lnTo>
                      <a:pt x="27747" y="44063"/>
                    </a:lnTo>
                    <a:lnTo>
                      <a:pt x="27844" y="42890"/>
                    </a:lnTo>
                    <a:lnTo>
                      <a:pt x="28724" y="42695"/>
                    </a:lnTo>
                    <a:lnTo>
                      <a:pt x="29017" y="43672"/>
                    </a:lnTo>
                    <a:lnTo>
                      <a:pt x="29798" y="43574"/>
                    </a:lnTo>
                    <a:lnTo>
                      <a:pt x="29994" y="42597"/>
                    </a:lnTo>
                    <a:lnTo>
                      <a:pt x="31948" y="43770"/>
                    </a:lnTo>
                    <a:lnTo>
                      <a:pt x="32241" y="43086"/>
                    </a:lnTo>
                    <a:lnTo>
                      <a:pt x="33120" y="42988"/>
                    </a:lnTo>
                    <a:lnTo>
                      <a:pt x="33902" y="42890"/>
                    </a:lnTo>
                    <a:lnTo>
                      <a:pt x="34293" y="43281"/>
                    </a:lnTo>
                    <a:lnTo>
                      <a:pt x="34097" y="44454"/>
                    </a:lnTo>
                    <a:lnTo>
                      <a:pt x="34390" y="44844"/>
                    </a:lnTo>
                    <a:lnTo>
                      <a:pt x="35270" y="43867"/>
                    </a:lnTo>
                    <a:lnTo>
                      <a:pt x="36051" y="43770"/>
                    </a:lnTo>
                    <a:lnTo>
                      <a:pt x="36247" y="43379"/>
                    </a:lnTo>
                    <a:lnTo>
                      <a:pt x="35172" y="43183"/>
                    </a:lnTo>
                    <a:lnTo>
                      <a:pt x="34977" y="42109"/>
                    </a:lnTo>
                    <a:lnTo>
                      <a:pt x="35660" y="41132"/>
                    </a:lnTo>
                    <a:lnTo>
                      <a:pt x="36540" y="41034"/>
                    </a:lnTo>
                    <a:lnTo>
                      <a:pt x="37321" y="41816"/>
                    </a:lnTo>
                    <a:lnTo>
                      <a:pt x="36540" y="42988"/>
                    </a:lnTo>
                    <a:lnTo>
                      <a:pt x="36735" y="43379"/>
                    </a:lnTo>
                    <a:lnTo>
                      <a:pt x="38005" y="43574"/>
                    </a:lnTo>
                    <a:lnTo>
                      <a:pt x="38787" y="42890"/>
                    </a:lnTo>
                    <a:lnTo>
                      <a:pt x="38298" y="43770"/>
                    </a:lnTo>
                    <a:lnTo>
                      <a:pt x="38494" y="44454"/>
                    </a:lnTo>
                    <a:lnTo>
                      <a:pt x="41425" y="44747"/>
                    </a:lnTo>
                    <a:lnTo>
                      <a:pt x="41620" y="45528"/>
                    </a:lnTo>
                    <a:lnTo>
                      <a:pt x="42500" y="46212"/>
                    </a:lnTo>
                    <a:lnTo>
                      <a:pt x="43281" y="46212"/>
                    </a:lnTo>
                    <a:lnTo>
                      <a:pt x="43867" y="45724"/>
                    </a:lnTo>
                    <a:lnTo>
                      <a:pt x="44160" y="44844"/>
                    </a:lnTo>
                    <a:lnTo>
                      <a:pt x="44649" y="45235"/>
                    </a:lnTo>
                    <a:lnTo>
                      <a:pt x="45040" y="45724"/>
                    </a:lnTo>
                    <a:lnTo>
                      <a:pt x="45235" y="43477"/>
                    </a:lnTo>
                    <a:lnTo>
                      <a:pt x="44649" y="43379"/>
                    </a:lnTo>
                    <a:lnTo>
                      <a:pt x="44258" y="42597"/>
                    </a:lnTo>
                    <a:lnTo>
                      <a:pt x="42206" y="42011"/>
                    </a:lnTo>
                    <a:lnTo>
                      <a:pt x="42011" y="41034"/>
                    </a:lnTo>
                    <a:lnTo>
                      <a:pt x="42695" y="40545"/>
                    </a:lnTo>
                    <a:lnTo>
                      <a:pt x="42109" y="40057"/>
                    </a:lnTo>
                    <a:lnTo>
                      <a:pt x="42206" y="39568"/>
                    </a:lnTo>
                    <a:lnTo>
                      <a:pt x="43183" y="39666"/>
                    </a:lnTo>
                    <a:lnTo>
                      <a:pt x="44063" y="40057"/>
                    </a:lnTo>
                    <a:lnTo>
                      <a:pt x="44747" y="39275"/>
                    </a:lnTo>
                    <a:lnTo>
                      <a:pt x="44063" y="38689"/>
                    </a:lnTo>
                    <a:lnTo>
                      <a:pt x="44063" y="38005"/>
                    </a:lnTo>
                    <a:lnTo>
                      <a:pt x="44454" y="36833"/>
                    </a:lnTo>
                    <a:lnTo>
                      <a:pt x="45724" y="36735"/>
                    </a:lnTo>
                    <a:lnTo>
                      <a:pt x="46701" y="36344"/>
                    </a:lnTo>
                    <a:lnTo>
                      <a:pt x="46798" y="36051"/>
                    </a:lnTo>
                    <a:lnTo>
                      <a:pt x="46896" y="35856"/>
                    </a:lnTo>
                    <a:lnTo>
                      <a:pt x="46408" y="35660"/>
                    </a:lnTo>
                    <a:lnTo>
                      <a:pt x="46408" y="34879"/>
                    </a:lnTo>
                    <a:lnTo>
                      <a:pt x="47873" y="34879"/>
                    </a:lnTo>
                    <a:lnTo>
                      <a:pt x="48362" y="34488"/>
                    </a:lnTo>
                    <a:lnTo>
                      <a:pt x="48068" y="33902"/>
                    </a:lnTo>
                    <a:lnTo>
                      <a:pt x="48850" y="33316"/>
                    </a:lnTo>
                    <a:lnTo>
                      <a:pt x="49436" y="33511"/>
                    </a:lnTo>
                    <a:lnTo>
                      <a:pt x="50218" y="32925"/>
                    </a:lnTo>
                    <a:lnTo>
                      <a:pt x="51586" y="33120"/>
                    </a:lnTo>
                    <a:lnTo>
                      <a:pt x="52074" y="32534"/>
                    </a:lnTo>
                    <a:lnTo>
                      <a:pt x="53247" y="32632"/>
                    </a:lnTo>
                    <a:lnTo>
                      <a:pt x="53247" y="31362"/>
                    </a:lnTo>
                    <a:lnTo>
                      <a:pt x="52758" y="31068"/>
                    </a:lnTo>
                    <a:lnTo>
                      <a:pt x="52465" y="30287"/>
                    </a:lnTo>
                    <a:lnTo>
                      <a:pt x="51195" y="30189"/>
                    </a:lnTo>
                    <a:lnTo>
                      <a:pt x="51097" y="29896"/>
                    </a:lnTo>
                    <a:lnTo>
                      <a:pt x="51293" y="28626"/>
                    </a:lnTo>
                    <a:lnTo>
                      <a:pt x="51683" y="28235"/>
                    </a:lnTo>
                    <a:lnTo>
                      <a:pt x="52856" y="28137"/>
                    </a:lnTo>
                    <a:lnTo>
                      <a:pt x="53149" y="28528"/>
                    </a:lnTo>
                    <a:lnTo>
                      <a:pt x="53344" y="29310"/>
                    </a:lnTo>
                    <a:lnTo>
                      <a:pt x="54419" y="29212"/>
                    </a:lnTo>
                    <a:lnTo>
                      <a:pt x="54517" y="28333"/>
                    </a:lnTo>
                    <a:lnTo>
                      <a:pt x="55103" y="28040"/>
                    </a:lnTo>
                    <a:lnTo>
                      <a:pt x="56275" y="28137"/>
                    </a:lnTo>
                    <a:lnTo>
                      <a:pt x="58034" y="27356"/>
                    </a:lnTo>
                    <a:lnTo>
                      <a:pt x="58718" y="27844"/>
                    </a:lnTo>
                    <a:lnTo>
                      <a:pt x="59402" y="27844"/>
                    </a:lnTo>
                    <a:lnTo>
                      <a:pt x="59402" y="27063"/>
                    </a:lnTo>
                    <a:lnTo>
                      <a:pt x="60183" y="26672"/>
                    </a:lnTo>
                    <a:lnTo>
                      <a:pt x="60477" y="26281"/>
                    </a:lnTo>
                    <a:lnTo>
                      <a:pt x="62040" y="25695"/>
                    </a:lnTo>
                    <a:lnTo>
                      <a:pt x="62235" y="24620"/>
                    </a:lnTo>
                    <a:lnTo>
                      <a:pt x="61942" y="24132"/>
                    </a:lnTo>
                    <a:lnTo>
                      <a:pt x="62821" y="22764"/>
                    </a:lnTo>
                    <a:lnTo>
                      <a:pt x="62040" y="22471"/>
                    </a:lnTo>
                    <a:lnTo>
                      <a:pt x="61747" y="21591"/>
                    </a:lnTo>
                    <a:lnTo>
                      <a:pt x="60183" y="20614"/>
                    </a:lnTo>
                    <a:lnTo>
                      <a:pt x="60086" y="18465"/>
                    </a:lnTo>
                    <a:lnTo>
                      <a:pt x="58913" y="18563"/>
                    </a:lnTo>
                    <a:lnTo>
                      <a:pt x="57936" y="17488"/>
                    </a:lnTo>
                    <a:lnTo>
                      <a:pt x="58034" y="15436"/>
                    </a:lnTo>
                    <a:lnTo>
                      <a:pt x="60086" y="14655"/>
                    </a:lnTo>
                    <a:lnTo>
                      <a:pt x="60281" y="13971"/>
                    </a:lnTo>
                    <a:lnTo>
                      <a:pt x="60183" y="12701"/>
                    </a:lnTo>
                    <a:lnTo>
                      <a:pt x="58913" y="11333"/>
                    </a:lnTo>
                    <a:lnTo>
                      <a:pt x="58522" y="11528"/>
                    </a:lnTo>
                    <a:lnTo>
                      <a:pt x="58522" y="10063"/>
                    </a:lnTo>
                    <a:lnTo>
                      <a:pt x="57350" y="9574"/>
                    </a:lnTo>
                    <a:lnTo>
                      <a:pt x="57252" y="9086"/>
                    </a:lnTo>
                    <a:lnTo>
                      <a:pt x="57936" y="8402"/>
                    </a:lnTo>
                    <a:lnTo>
                      <a:pt x="57936" y="7522"/>
                    </a:lnTo>
                    <a:lnTo>
                      <a:pt x="56862" y="6350"/>
                    </a:lnTo>
                    <a:lnTo>
                      <a:pt x="56764" y="5568"/>
                    </a:lnTo>
                    <a:lnTo>
                      <a:pt x="54712" y="5568"/>
                    </a:lnTo>
                    <a:lnTo>
                      <a:pt x="53344" y="5862"/>
                    </a:lnTo>
                    <a:lnTo>
                      <a:pt x="51977" y="6936"/>
                    </a:lnTo>
                    <a:lnTo>
                      <a:pt x="51683" y="6350"/>
                    </a:lnTo>
                    <a:lnTo>
                      <a:pt x="51000" y="6448"/>
                    </a:lnTo>
                    <a:lnTo>
                      <a:pt x="50413" y="7718"/>
                    </a:lnTo>
                    <a:lnTo>
                      <a:pt x="50511" y="8304"/>
                    </a:lnTo>
                    <a:lnTo>
                      <a:pt x="51097" y="8890"/>
                    </a:lnTo>
                    <a:lnTo>
                      <a:pt x="49925" y="9672"/>
                    </a:lnTo>
                    <a:lnTo>
                      <a:pt x="49143" y="10356"/>
                    </a:lnTo>
                    <a:lnTo>
                      <a:pt x="47775" y="10356"/>
                    </a:lnTo>
                    <a:lnTo>
                      <a:pt x="47091" y="10356"/>
                    </a:lnTo>
                    <a:lnTo>
                      <a:pt x="47091" y="9183"/>
                    </a:lnTo>
                    <a:lnTo>
                      <a:pt x="47873" y="8793"/>
                    </a:lnTo>
                    <a:lnTo>
                      <a:pt x="48948" y="8695"/>
                    </a:lnTo>
                    <a:lnTo>
                      <a:pt x="48948" y="8109"/>
                    </a:lnTo>
                    <a:lnTo>
                      <a:pt x="48655" y="7816"/>
                    </a:lnTo>
                    <a:lnTo>
                      <a:pt x="49534" y="6643"/>
                    </a:lnTo>
                    <a:lnTo>
                      <a:pt x="49436" y="6350"/>
                    </a:lnTo>
                    <a:lnTo>
                      <a:pt x="48362" y="5764"/>
                    </a:lnTo>
                    <a:lnTo>
                      <a:pt x="45919" y="8500"/>
                    </a:lnTo>
                    <a:lnTo>
                      <a:pt x="44160" y="8500"/>
                    </a:lnTo>
                    <a:lnTo>
                      <a:pt x="44160" y="7816"/>
                    </a:lnTo>
                    <a:lnTo>
                      <a:pt x="43183" y="7327"/>
                    </a:lnTo>
                    <a:lnTo>
                      <a:pt x="42011" y="8597"/>
                    </a:lnTo>
                    <a:lnTo>
                      <a:pt x="41132" y="8695"/>
                    </a:lnTo>
                    <a:lnTo>
                      <a:pt x="41132" y="7816"/>
                    </a:lnTo>
                    <a:lnTo>
                      <a:pt x="40350" y="7522"/>
                    </a:lnTo>
                    <a:lnTo>
                      <a:pt x="39178" y="5862"/>
                    </a:lnTo>
                    <a:lnTo>
                      <a:pt x="38103" y="5373"/>
                    </a:lnTo>
                    <a:lnTo>
                      <a:pt x="37712" y="4591"/>
                    </a:lnTo>
                    <a:lnTo>
                      <a:pt x="37126" y="4494"/>
                    </a:lnTo>
                    <a:lnTo>
                      <a:pt x="36540" y="4982"/>
                    </a:lnTo>
                    <a:lnTo>
                      <a:pt x="36051" y="5080"/>
                    </a:lnTo>
                    <a:lnTo>
                      <a:pt x="35367" y="4494"/>
                    </a:lnTo>
                    <a:lnTo>
                      <a:pt x="34683" y="4591"/>
                    </a:lnTo>
                    <a:lnTo>
                      <a:pt x="34293" y="5373"/>
                    </a:lnTo>
                    <a:lnTo>
                      <a:pt x="33218" y="9770"/>
                    </a:lnTo>
                    <a:lnTo>
                      <a:pt x="33022" y="10160"/>
                    </a:lnTo>
                    <a:lnTo>
                      <a:pt x="32827" y="10649"/>
                    </a:lnTo>
                    <a:lnTo>
                      <a:pt x="32339" y="10551"/>
                    </a:lnTo>
                    <a:lnTo>
                      <a:pt x="32143" y="9379"/>
                    </a:lnTo>
                    <a:lnTo>
                      <a:pt x="31850" y="8402"/>
                    </a:lnTo>
                    <a:lnTo>
                      <a:pt x="31166" y="8500"/>
                    </a:lnTo>
                    <a:lnTo>
                      <a:pt x="30580" y="8988"/>
                    </a:lnTo>
                    <a:lnTo>
                      <a:pt x="30287" y="8500"/>
                    </a:lnTo>
                    <a:lnTo>
                      <a:pt x="29701" y="8988"/>
                    </a:lnTo>
                    <a:lnTo>
                      <a:pt x="29017" y="8500"/>
                    </a:lnTo>
                    <a:lnTo>
                      <a:pt x="28333" y="8500"/>
                    </a:lnTo>
                    <a:lnTo>
                      <a:pt x="28137" y="8695"/>
                    </a:lnTo>
                    <a:lnTo>
                      <a:pt x="28040" y="9379"/>
                    </a:lnTo>
                    <a:lnTo>
                      <a:pt x="27747" y="10649"/>
                    </a:lnTo>
                    <a:lnTo>
                      <a:pt x="27063" y="10649"/>
                    </a:lnTo>
                    <a:lnTo>
                      <a:pt x="26672" y="11137"/>
                    </a:lnTo>
                    <a:lnTo>
                      <a:pt x="26281" y="10747"/>
                    </a:lnTo>
                    <a:lnTo>
                      <a:pt x="24327" y="10454"/>
                    </a:lnTo>
                    <a:lnTo>
                      <a:pt x="23643" y="10844"/>
                    </a:lnTo>
                    <a:lnTo>
                      <a:pt x="23155" y="10844"/>
                    </a:lnTo>
                    <a:lnTo>
                      <a:pt x="23057" y="10454"/>
                    </a:lnTo>
                    <a:lnTo>
                      <a:pt x="22080" y="10258"/>
                    </a:lnTo>
                    <a:lnTo>
                      <a:pt x="22080" y="9281"/>
                    </a:lnTo>
                    <a:lnTo>
                      <a:pt x="21885" y="9281"/>
                    </a:lnTo>
                    <a:lnTo>
                      <a:pt x="23155" y="8206"/>
                    </a:lnTo>
                    <a:lnTo>
                      <a:pt x="23155" y="5862"/>
                    </a:lnTo>
                    <a:lnTo>
                      <a:pt x="22764" y="5275"/>
                    </a:lnTo>
                    <a:lnTo>
                      <a:pt x="21787" y="5275"/>
                    </a:lnTo>
                    <a:lnTo>
                      <a:pt x="21396" y="4787"/>
                    </a:lnTo>
                    <a:lnTo>
                      <a:pt x="20419" y="4787"/>
                    </a:lnTo>
                    <a:lnTo>
                      <a:pt x="20126" y="4396"/>
                    </a:lnTo>
                    <a:lnTo>
                      <a:pt x="20126" y="3517"/>
                    </a:lnTo>
                    <a:lnTo>
                      <a:pt x="18954" y="1270"/>
                    </a:lnTo>
                    <a:lnTo>
                      <a:pt x="18270" y="879"/>
                    </a:lnTo>
                    <a:lnTo>
                      <a:pt x="17195" y="2442"/>
                    </a:lnTo>
                    <a:lnTo>
                      <a:pt x="16706" y="2540"/>
                    </a:lnTo>
                    <a:lnTo>
                      <a:pt x="16511" y="1758"/>
                    </a:lnTo>
                    <a:lnTo>
                      <a:pt x="15925" y="1465"/>
                    </a:lnTo>
                    <a:lnTo>
                      <a:pt x="15729" y="1954"/>
                    </a:lnTo>
                    <a:lnTo>
                      <a:pt x="14850" y="1954"/>
                    </a:lnTo>
                    <a:lnTo>
                      <a:pt x="14655" y="1465"/>
                    </a:lnTo>
                    <a:lnTo>
                      <a:pt x="14068" y="1758"/>
                    </a:lnTo>
                    <a:lnTo>
                      <a:pt x="13482" y="2149"/>
                    </a:lnTo>
                    <a:lnTo>
                      <a:pt x="12701" y="1367"/>
                    </a:lnTo>
                    <a:lnTo>
                      <a:pt x="11724" y="879"/>
                    </a:lnTo>
                    <a:lnTo>
                      <a:pt x="11626" y="97"/>
                    </a:lnTo>
                    <a:close/>
                    <a:moveTo>
                      <a:pt x="21885" y="9281"/>
                    </a:moveTo>
                    <a:lnTo>
                      <a:pt x="21885" y="9281"/>
                    </a:lnTo>
                    <a:close/>
                    <a:moveTo>
                      <a:pt x="35367" y="4494"/>
                    </a:moveTo>
                    <a:lnTo>
                      <a:pt x="35367" y="4494"/>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646" name="map0-fr-araBox">
                <a:extLst>
                  <a:ext uri="{FF2B5EF4-FFF2-40B4-BE49-F238E27FC236}">
                    <a16:creationId xmlns:a16="http://schemas.microsoft.com/office/drawing/2014/main" id="{2FF1293E-59BC-D345-BD71-EC4FF19E2D50}"/>
                  </a:ext>
                </a:extLst>
              </p:cNvPr>
              <p:cNvSpPr>
                <a:spLocks noChangeArrowheads="1"/>
              </p:cNvSpPr>
              <p:nvPr/>
            </p:nvSpPr>
            <p:spPr bwMode="auto">
              <a:xfrm>
                <a:off x="1055632" y="773793"/>
                <a:ext cx="628218" cy="462126"/>
              </a:xfrm>
              <a:custGeom>
                <a:avLst/>
                <a:gdLst/>
                <a:ahLst/>
                <a:cxnLst/>
                <a:rect l="0" t="0" r="0" b="0"/>
                <a:pathLst>
                  <a:path w="62822" h="46213"/>
                </a:pathLst>
              </a:custGeom>
              <a:ln w="1000">
                <a:round/>
                <a:headEnd/>
                <a:tailEnd/>
              </a:ln>
            </p:spPr>
          </p:sp>
          <p:sp>
            <p:nvSpPr>
              <p:cNvPr id="647" name="map0-fr-bfc">
                <a:extLst>
                  <a:ext uri="{FF2B5EF4-FFF2-40B4-BE49-F238E27FC236}">
                    <a16:creationId xmlns:a16="http://schemas.microsoft.com/office/drawing/2014/main" id="{36E38EE8-96CC-DE4E-AC6B-61DF1811E22F}"/>
                  </a:ext>
                </a:extLst>
              </p:cNvPr>
              <p:cNvSpPr>
                <a:spLocks noChangeArrowheads="1"/>
              </p:cNvSpPr>
              <p:nvPr/>
            </p:nvSpPr>
            <p:spPr bwMode="auto">
              <a:xfrm>
                <a:off x="1147471" y="476294"/>
                <a:ext cx="507069" cy="390805"/>
              </a:xfrm>
              <a:custGeom>
                <a:avLst/>
                <a:gdLst/>
                <a:ahLst/>
                <a:cxnLst/>
                <a:rect l="0" t="0" r="0" b="0"/>
                <a:pathLst>
                  <a:path w="50707" h="39080">
                    <a:moveTo>
                      <a:pt x="6155" y="0"/>
                    </a:moveTo>
                    <a:lnTo>
                      <a:pt x="5666" y="488"/>
                    </a:lnTo>
                    <a:lnTo>
                      <a:pt x="3321" y="293"/>
                    </a:lnTo>
                    <a:lnTo>
                      <a:pt x="2247" y="879"/>
                    </a:lnTo>
                    <a:lnTo>
                      <a:pt x="1856" y="1758"/>
                    </a:lnTo>
                    <a:lnTo>
                      <a:pt x="2344" y="2344"/>
                    </a:lnTo>
                    <a:lnTo>
                      <a:pt x="1563" y="3126"/>
                    </a:lnTo>
                    <a:lnTo>
                      <a:pt x="1074" y="3810"/>
                    </a:lnTo>
                    <a:lnTo>
                      <a:pt x="2149" y="4885"/>
                    </a:lnTo>
                    <a:lnTo>
                      <a:pt x="2442" y="5862"/>
                    </a:lnTo>
                    <a:lnTo>
                      <a:pt x="3224" y="6643"/>
                    </a:lnTo>
                    <a:lnTo>
                      <a:pt x="3224" y="7718"/>
                    </a:lnTo>
                    <a:lnTo>
                      <a:pt x="1660" y="9086"/>
                    </a:lnTo>
                    <a:lnTo>
                      <a:pt x="2149" y="9672"/>
                    </a:lnTo>
                    <a:lnTo>
                      <a:pt x="2149" y="10551"/>
                    </a:lnTo>
                    <a:lnTo>
                      <a:pt x="1270" y="11137"/>
                    </a:lnTo>
                    <a:lnTo>
                      <a:pt x="0" y="11137"/>
                    </a:lnTo>
                    <a:lnTo>
                      <a:pt x="195" y="11821"/>
                    </a:lnTo>
                    <a:lnTo>
                      <a:pt x="977" y="12896"/>
                    </a:lnTo>
                    <a:lnTo>
                      <a:pt x="1367" y="14557"/>
                    </a:lnTo>
                    <a:lnTo>
                      <a:pt x="977" y="14655"/>
                    </a:lnTo>
                    <a:lnTo>
                      <a:pt x="195" y="14948"/>
                    </a:lnTo>
                    <a:lnTo>
                      <a:pt x="195" y="15436"/>
                    </a:lnTo>
                    <a:lnTo>
                      <a:pt x="977" y="16316"/>
                    </a:lnTo>
                    <a:lnTo>
                      <a:pt x="977" y="17488"/>
                    </a:lnTo>
                    <a:lnTo>
                      <a:pt x="390" y="18270"/>
                    </a:lnTo>
                    <a:lnTo>
                      <a:pt x="586" y="18954"/>
                    </a:lnTo>
                    <a:lnTo>
                      <a:pt x="1660" y="19833"/>
                    </a:lnTo>
                    <a:lnTo>
                      <a:pt x="1758" y="20614"/>
                    </a:lnTo>
                    <a:lnTo>
                      <a:pt x="2344" y="21885"/>
                    </a:lnTo>
                    <a:lnTo>
                      <a:pt x="2149" y="23350"/>
                    </a:lnTo>
                    <a:lnTo>
                      <a:pt x="2833" y="24034"/>
                    </a:lnTo>
                    <a:lnTo>
                      <a:pt x="2637" y="26379"/>
                    </a:lnTo>
                    <a:lnTo>
                      <a:pt x="2931" y="26867"/>
                    </a:lnTo>
                    <a:lnTo>
                      <a:pt x="2442" y="28431"/>
                    </a:lnTo>
                    <a:lnTo>
                      <a:pt x="2540" y="28821"/>
                    </a:lnTo>
                    <a:lnTo>
                      <a:pt x="3517" y="29310"/>
                    </a:lnTo>
                    <a:lnTo>
                      <a:pt x="4298" y="30091"/>
                    </a:lnTo>
                    <a:lnTo>
                      <a:pt x="4885" y="29701"/>
                    </a:lnTo>
                    <a:lnTo>
                      <a:pt x="5471" y="29408"/>
                    </a:lnTo>
                    <a:lnTo>
                      <a:pt x="5666" y="29896"/>
                    </a:lnTo>
                    <a:lnTo>
                      <a:pt x="6545" y="29896"/>
                    </a:lnTo>
                    <a:lnTo>
                      <a:pt x="6741" y="29408"/>
                    </a:lnTo>
                    <a:lnTo>
                      <a:pt x="7229" y="29701"/>
                    </a:lnTo>
                    <a:lnTo>
                      <a:pt x="7522" y="30482"/>
                    </a:lnTo>
                    <a:lnTo>
                      <a:pt x="8011" y="30385"/>
                    </a:lnTo>
                    <a:lnTo>
                      <a:pt x="9086" y="28821"/>
                    </a:lnTo>
                    <a:lnTo>
                      <a:pt x="9770" y="29212"/>
                    </a:lnTo>
                    <a:lnTo>
                      <a:pt x="10942" y="31459"/>
                    </a:lnTo>
                    <a:lnTo>
                      <a:pt x="10942" y="32339"/>
                    </a:lnTo>
                    <a:lnTo>
                      <a:pt x="11235" y="32729"/>
                    </a:lnTo>
                    <a:lnTo>
                      <a:pt x="12212" y="32729"/>
                    </a:lnTo>
                    <a:lnTo>
                      <a:pt x="12603" y="33218"/>
                    </a:lnTo>
                    <a:lnTo>
                      <a:pt x="13580" y="33218"/>
                    </a:lnTo>
                    <a:lnTo>
                      <a:pt x="13971" y="33804"/>
                    </a:lnTo>
                    <a:lnTo>
                      <a:pt x="13873" y="36149"/>
                    </a:lnTo>
                    <a:lnTo>
                      <a:pt x="12603" y="37126"/>
                    </a:lnTo>
                    <a:lnTo>
                      <a:pt x="12896" y="37224"/>
                    </a:lnTo>
                    <a:lnTo>
                      <a:pt x="12896" y="38201"/>
                    </a:lnTo>
                    <a:lnTo>
                      <a:pt x="13873" y="38396"/>
                    </a:lnTo>
                    <a:lnTo>
                      <a:pt x="13971" y="38787"/>
                    </a:lnTo>
                    <a:lnTo>
                      <a:pt x="14459" y="38787"/>
                    </a:lnTo>
                    <a:lnTo>
                      <a:pt x="15143" y="38396"/>
                    </a:lnTo>
                    <a:lnTo>
                      <a:pt x="17097" y="38689"/>
                    </a:lnTo>
                    <a:lnTo>
                      <a:pt x="17488" y="39080"/>
                    </a:lnTo>
                    <a:lnTo>
                      <a:pt x="17977" y="38591"/>
                    </a:lnTo>
                    <a:lnTo>
                      <a:pt x="18660" y="38591"/>
                    </a:lnTo>
                    <a:lnTo>
                      <a:pt x="18954" y="36637"/>
                    </a:lnTo>
                    <a:lnTo>
                      <a:pt x="19247" y="36442"/>
                    </a:lnTo>
                    <a:lnTo>
                      <a:pt x="19833" y="36442"/>
                    </a:lnTo>
                    <a:lnTo>
                      <a:pt x="20517" y="36931"/>
                    </a:lnTo>
                    <a:lnTo>
                      <a:pt x="21103" y="36442"/>
                    </a:lnTo>
                    <a:lnTo>
                      <a:pt x="21396" y="36931"/>
                    </a:lnTo>
                    <a:lnTo>
                      <a:pt x="21982" y="36442"/>
                    </a:lnTo>
                    <a:lnTo>
                      <a:pt x="22666" y="36344"/>
                    </a:lnTo>
                    <a:lnTo>
                      <a:pt x="22959" y="37321"/>
                    </a:lnTo>
                    <a:lnTo>
                      <a:pt x="23155" y="38494"/>
                    </a:lnTo>
                    <a:lnTo>
                      <a:pt x="23643" y="38591"/>
                    </a:lnTo>
                    <a:lnTo>
                      <a:pt x="24034" y="37712"/>
                    </a:lnTo>
                    <a:lnTo>
                      <a:pt x="25109" y="33316"/>
                    </a:lnTo>
                    <a:lnTo>
                      <a:pt x="25500" y="32534"/>
                    </a:lnTo>
                    <a:lnTo>
                      <a:pt x="26183" y="32436"/>
                    </a:lnTo>
                    <a:lnTo>
                      <a:pt x="26867" y="33022"/>
                    </a:lnTo>
                    <a:lnTo>
                      <a:pt x="27356" y="32925"/>
                    </a:lnTo>
                    <a:lnTo>
                      <a:pt x="27942" y="32436"/>
                    </a:lnTo>
                    <a:lnTo>
                      <a:pt x="28528" y="32534"/>
                    </a:lnTo>
                    <a:lnTo>
                      <a:pt x="28919" y="33316"/>
                    </a:lnTo>
                    <a:lnTo>
                      <a:pt x="29212" y="33511"/>
                    </a:lnTo>
                    <a:lnTo>
                      <a:pt x="29994" y="33804"/>
                    </a:lnTo>
                    <a:lnTo>
                      <a:pt x="31166" y="35465"/>
                    </a:lnTo>
                    <a:lnTo>
                      <a:pt x="31948" y="35758"/>
                    </a:lnTo>
                    <a:lnTo>
                      <a:pt x="31948" y="36637"/>
                    </a:lnTo>
                    <a:lnTo>
                      <a:pt x="32925" y="36540"/>
                    </a:lnTo>
                    <a:lnTo>
                      <a:pt x="34000" y="35270"/>
                    </a:lnTo>
                    <a:lnTo>
                      <a:pt x="34977" y="35758"/>
                    </a:lnTo>
                    <a:lnTo>
                      <a:pt x="34977" y="36442"/>
                    </a:lnTo>
                    <a:lnTo>
                      <a:pt x="36735" y="36442"/>
                    </a:lnTo>
                    <a:lnTo>
                      <a:pt x="39178" y="33706"/>
                    </a:lnTo>
                    <a:lnTo>
                      <a:pt x="39178" y="33706"/>
                    </a:lnTo>
                    <a:lnTo>
                      <a:pt x="39178" y="32436"/>
                    </a:lnTo>
                    <a:lnTo>
                      <a:pt x="40155" y="31362"/>
                    </a:lnTo>
                    <a:lnTo>
                      <a:pt x="39568" y="31068"/>
                    </a:lnTo>
                    <a:lnTo>
                      <a:pt x="39568" y="30678"/>
                    </a:lnTo>
                    <a:lnTo>
                      <a:pt x="43281" y="27160"/>
                    </a:lnTo>
                    <a:lnTo>
                      <a:pt x="43183" y="24327"/>
                    </a:lnTo>
                    <a:lnTo>
                      <a:pt x="44454" y="23643"/>
                    </a:lnTo>
                    <a:lnTo>
                      <a:pt x="45431" y="23252"/>
                    </a:lnTo>
                    <a:lnTo>
                      <a:pt x="46212" y="22471"/>
                    </a:lnTo>
                    <a:lnTo>
                      <a:pt x="46310" y="21298"/>
                    </a:lnTo>
                    <a:lnTo>
                      <a:pt x="47091" y="20908"/>
                    </a:lnTo>
                    <a:lnTo>
                      <a:pt x="49045" y="18660"/>
                    </a:lnTo>
                    <a:lnTo>
                      <a:pt x="48752" y="17879"/>
                    </a:lnTo>
                    <a:lnTo>
                      <a:pt x="49436" y="17586"/>
                    </a:lnTo>
                    <a:lnTo>
                      <a:pt x="50218" y="16609"/>
                    </a:lnTo>
                    <a:lnTo>
                      <a:pt x="49827" y="16218"/>
                    </a:lnTo>
                    <a:lnTo>
                      <a:pt x="48362" y="16511"/>
                    </a:lnTo>
                    <a:lnTo>
                      <a:pt x="48264" y="16316"/>
                    </a:lnTo>
                    <a:lnTo>
                      <a:pt x="49632" y="14752"/>
                    </a:lnTo>
                    <a:lnTo>
                      <a:pt x="49827" y="14459"/>
                    </a:lnTo>
                    <a:lnTo>
                      <a:pt x="50706" y="14362"/>
                    </a:lnTo>
                    <a:lnTo>
                      <a:pt x="50218" y="12408"/>
                    </a:lnTo>
                    <a:lnTo>
                      <a:pt x="49339" y="12603"/>
                    </a:lnTo>
                    <a:lnTo>
                      <a:pt x="49241" y="11821"/>
                    </a:lnTo>
                    <a:lnTo>
                      <a:pt x="49534" y="11235"/>
                    </a:lnTo>
                    <a:lnTo>
                      <a:pt x="49632" y="10551"/>
                    </a:lnTo>
                    <a:lnTo>
                      <a:pt x="49436" y="10160"/>
                    </a:lnTo>
                    <a:lnTo>
                      <a:pt x="48362" y="9281"/>
                    </a:lnTo>
                    <a:lnTo>
                      <a:pt x="47385" y="9281"/>
                    </a:lnTo>
                    <a:lnTo>
                      <a:pt x="47091" y="8890"/>
                    </a:lnTo>
                    <a:lnTo>
                      <a:pt x="45235" y="7718"/>
                    </a:lnTo>
                    <a:lnTo>
                      <a:pt x="44160" y="6741"/>
                    </a:lnTo>
                    <a:lnTo>
                      <a:pt x="43672" y="7034"/>
                    </a:lnTo>
                    <a:lnTo>
                      <a:pt x="43574" y="7425"/>
                    </a:lnTo>
                    <a:lnTo>
                      <a:pt x="43086" y="7620"/>
                    </a:lnTo>
                    <a:lnTo>
                      <a:pt x="42793" y="7620"/>
                    </a:lnTo>
                    <a:lnTo>
                      <a:pt x="41913" y="6643"/>
                    </a:lnTo>
                    <a:lnTo>
                      <a:pt x="40643" y="6643"/>
                    </a:lnTo>
                    <a:lnTo>
                      <a:pt x="40057" y="7034"/>
                    </a:lnTo>
                    <a:lnTo>
                      <a:pt x="39568" y="7132"/>
                    </a:lnTo>
                    <a:lnTo>
                      <a:pt x="38787" y="6545"/>
                    </a:lnTo>
                    <a:lnTo>
                      <a:pt x="38885" y="5862"/>
                    </a:lnTo>
                    <a:lnTo>
                      <a:pt x="38591" y="5666"/>
                    </a:lnTo>
                    <a:lnTo>
                      <a:pt x="37419" y="5862"/>
                    </a:lnTo>
                    <a:lnTo>
                      <a:pt x="37224" y="6448"/>
                    </a:lnTo>
                    <a:lnTo>
                      <a:pt x="36637" y="6839"/>
                    </a:lnTo>
                    <a:lnTo>
                      <a:pt x="36247" y="6350"/>
                    </a:lnTo>
                    <a:lnTo>
                      <a:pt x="35954" y="6545"/>
                    </a:lnTo>
                    <a:lnTo>
                      <a:pt x="36149" y="6936"/>
                    </a:lnTo>
                    <a:lnTo>
                      <a:pt x="35563" y="7229"/>
                    </a:lnTo>
                    <a:lnTo>
                      <a:pt x="35758" y="7718"/>
                    </a:lnTo>
                    <a:lnTo>
                      <a:pt x="35074" y="8011"/>
                    </a:lnTo>
                    <a:lnTo>
                      <a:pt x="35074" y="8793"/>
                    </a:lnTo>
                    <a:lnTo>
                      <a:pt x="34195" y="8793"/>
                    </a:lnTo>
                    <a:lnTo>
                      <a:pt x="34195" y="9281"/>
                    </a:lnTo>
                    <a:lnTo>
                      <a:pt x="33316" y="9379"/>
                    </a:lnTo>
                    <a:lnTo>
                      <a:pt x="33413" y="10160"/>
                    </a:lnTo>
                    <a:lnTo>
                      <a:pt x="34000" y="10160"/>
                    </a:lnTo>
                    <a:lnTo>
                      <a:pt x="33609" y="10551"/>
                    </a:lnTo>
                    <a:lnTo>
                      <a:pt x="33413" y="11724"/>
                    </a:lnTo>
                    <a:lnTo>
                      <a:pt x="32925" y="11724"/>
                    </a:lnTo>
                    <a:lnTo>
                      <a:pt x="32045" y="12114"/>
                    </a:lnTo>
                    <a:lnTo>
                      <a:pt x="31068" y="11724"/>
                    </a:lnTo>
                    <a:lnTo>
                      <a:pt x="30189" y="12114"/>
                    </a:lnTo>
                    <a:lnTo>
                      <a:pt x="30189" y="12701"/>
                    </a:lnTo>
                    <a:lnTo>
                      <a:pt x="29896" y="13287"/>
                    </a:lnTo>
                    <a:lnTo>
                      <a:pt x="28626" y="13678"/>
                    </a:lnTo>
                    <a:lnTo>
                      <a:pt x="27551" y="12114"/>
                    </a:lnTo>
                    <a:lnTo>
                      <a:pt x="26965" y="12408"/>
                    </a:lnTo>
                    <a:lnTo>
                      <a:pt x="26281" y="12408"/>
                    </a:lnTo>
                    <a:lnTo>
                      <a:pt x="25988" y="11919"/>
                    </a:lnTo>
                    <a:lnTo>
                      <a:pt x="25109" y="11919"/>
                    </a:lnTo>
                    <a:lnTo>
                      <a:pt x="25011" y="10942"/>
                    </a:lnTo>
                    <a:lnTo>
                      <a:pt x="24425" y="10551"/>
                    </a:lnTo>
                    <a:lnTo>
                      <a:pt x="25206" y="9770"/>
                    </a:lnTo>
                    <a:lnTo>
                      <a:pt x="23839" y="7816"/>
                    </a:lnTo>
                    <a:lnTo>
                      <a:pt x="22764" y="6741"/>
                    </a:lnTo>
                    <a:lnTo>
                      <a:pt x="21787" y="6155"/>
                    </a:lnTo>
                    <a:lnTo>
                      <a:pt x="20126" y="6155"/>
                    </a:lnTo>
                    <a:lnTo>
                      <a:pt x="19931" y="6936"/>
                    </a:lnTo>
                    <a:lnTo>
                      <a:pt x="19149" y="7425"/>
                    </a:lnTo>
                    <a:lnTo>
                      <a:pt x="17195" y="7425"/>
                    </a:lnTo>
                    <a:lnTo>
                      <a:pt x="16902" y="8109"/>
                    </a:lnTo>
                    <a:lnTo>
                      <a:pt x="16413" y="8011"/>
                    </a:lnTo>
                    <a:lnTo>
                      <a:pt x="16120" y="7425"/>
                    </a:lnTo>
                    <a:lnTo>
                      <a:pt x="14948" y="8011"/>
                    </a:lnTo>
                    <a:lnTo>
                      <a:pt x="12505" y="7816"/>
                    </a:lnTo>
                    <a:lnTo>
                      <a:pt x="11528" y="6350"/>
                    </a:lnTo>
                    <a:lnTo>
                      <a:pt x="11431" y="5178"/>
                    </a:lnTo>
                    <a:lnTo>
                      <a:pt x="10454" y="4103"/>
                    </a:lnTo>
                    <a:lnTo>
                      <a:pt x="9867" y="4494"/>
                    </a:lnTo>
                    <a:lnTo>
                      <a:pt x="8793" y="3712"/>
                    </a:lnTo>
                    <a:lnTo>
                      <a:pt x="8890" y="2051"/>
                    </a:lnTo>
                    <a:lnTo>
                      <a:pt x="7425" y="390"/>
                    </a:lnTo>
                    <a:lnTo>
                      <a:pt x="6643" y="390"/>
                    </a:lnTo>
                    <a:lnTo>
                      <a:pt x="6252"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648" name="map0-fr-bfcBox">
                <a:extLst>
                  <a:ext uri="{FF2B5EF4-FFF2-40B4-BE49-F238E27FC236}">
                    <a16:creationId xmlns:a16="http://schemas.microsoft.com/office/drawing/2014/main" id="{435E10A5-4481-A148-87B7-81658F4B7A7B}"/>
                  </a:ext>
                </a:extLst>
              </p:cNvPr>
              <p:cNvSpPr>
                <a:spLocks noChangeArrowheads="1"/>
              </p:cNvSpPr>
              <p:nvPr/>
            </p:nvSpPr>
            <p:spPr bwMode="auto">
              <a:xfrm>
                <a:off x="1147471" y="494368"/>
                <a:ext cx="506092" cy="390805"/>
              </a:xfrm>
              <a:custGeom>
                <a:avLst/>
                <a:gdLst/>
                <a:ahLst/>
                <a:cxnLst/>
                <a:rect l="0" t="0" r="0" b="0"/>
                <a:pathLst>
                  <a:path w="50609" h="39080"/>
                </a:pathLst>
              </a:custGeom>
              <a:ln w="1000">
                <a:round/>
                <a:headEnd/>
                <a:tailEnd/>
              </a:ln>
            </p:spPr>
          </p:sp>
          <p:sp>
            <p:nvSpPr>
              <p:cNvPr id="649" name="map0-fr-bre">
                <a:extLst>
                  <a:ext uri="{FF2B5EF4-FFF2-40B4-BE49-F238E27FC236}">
                    <a16:creationId xmlns:a16="http://schemas.microsoft.com/office/drawing/2014/main" id="{CA2A4D89-DB37-4643-8F61-B2712ED9013F}"/>
                  </a:ext>
                </a:extLst>
              </p:cNvPr>
              <p:cNvSpPr>
                <a:spLocks noChangeArrowheads="1"/>
              </p:cNvSpPr>
              <p:nvPr/>
            </p:nvSpPr>
            <p:spPr bwMode="auto">
              <a:xfrm>
                <a:off x="255460" y="371754"/>
                <a:ext cx="437701" cy="255000"/>
              </a:xfrm>
              <a:custGeom>
                <a:avLst/>
                <a:gdLst/>
                <a:ahLst/>
                <a:cxnLst/>
                <a:rect l="0" t="0" r="0" b="0"/>
                <a:pathLst>
                  <a:path w="43770" h="25500">
                    <a:moveTo>
                      <a:pt x="18856" y="0"/>
                    </a:moveTo>
                    <a:lnTo>
                      <a:pt x="18367" y="390"/>
                    </a:lnTo>
                    <a:lnTo>
                      <a:pt x="17000" y="586"/>
                    </a:lnTo>
                    <a:lnTo>
                      <a:pt x="16609" y="977"/>
                    </a:lnTo>
                    <a:lnTo>
                      <a:pt x="15729" y="293"/>
                    </a:lnTo>
                    <a:lnTo>
                      <a:pt x="14459" y="1172"/>
                    </a:lnTo>
                    <a:lnTo>
                      <a:pt x="14948" y="1758"/>
                    </a:lnTo>
                    <a:lnTo>
                      <a:pt x="14068" y="2931"/>
                    </a:lnTo>
                    <a:lnTo>
                      <a:pt x="12994" y="2344"/>
                    </a:lnTo>
                    <a:lnTo>
                      <a:pt x="11333" y="2344"/>
                    </a:lnTo>
                    <a:lnTo>
                      <a:pt x="11333" y="3614"/>
                    </a:lnTo>
                    <a:lnTo>
                      <a:pt x="10844" y="3614"/>
                    </a:lnTo>
                    <a:lnTo>
                      <a:pt x="10747" y="3028"/>
                    </a:lnTo>
                    <a:lnTo>
                      <a:pt x="10063" y="3224"/>
                    </a:lnTo>
                    <a:lnTo>
                      <a:pt x="9965" y="1758"/>
                    </a:lnTo>
                    <a:lnTo>
                      <a:pt x="9281" y="2540"/>
                    </a:lnTo>
                    <a:lnTo>
                      <a:pt x="8500" y="2247"/>
                    </a:lnTo>
                    <a:lnTo>
                      <a:pt x="7229" y="2344"/>
                    </a:lnTo>
                    <a:lnTo>
                      <a:pt x="6936" y="2931"/>
                    </a:lnTo>
                    <a:lnTo>
                      <a:pt x="6155" y="3126"/>
                    </a:lnTo>
                    <a:lnTo>
                      <a:pt x="6057" y="2442"/>
                    </a:lnTo>
                    <a:lnTo>
                      <a:pt x="4689" y="2637"/>
                    </a:lnTo>
                    <a:lnTo>
                      <a:pt x="4689" y="3028"/>
                    </a:lnTo>
                    <a:lnTo>
                      <a:pt x="3712" y="3126"/>
                    </a:lnTo>
                    <a:lnTo>
                      <a:pt x="3321" y="2833"/>
                    </a:lnTo>
                    <a:lnTo>
                      <a:pt x="2833" y="3028"/>
                    </a:lnTo>
                    <a:lnTo>
                      <a:pt x="2735" y="3810"/>
                    </a:lnTo>
                    <a:lnTo>
                      <a:pt x="1074" y="3810"/>
                    </a:lnTo>
                    <a:lnTo>
                      <a:pt x="195" y="4885"/>
                    </a:lnTo>
                    <a:lnTo>
                      <a:pt x="977" y="5373"/>
                    </a:lnTo>
                    <a:lnTo>
                      <a:pt x="-1" y="6155"/>
                    </a:lnTo>
                    <a:lnTo>
                      <a:pt x="293" y="6741"/>
                    </a:lnTo>
                    <a:lnTo>
                      <a:pt x="97" y="8011"/>
                    </a:lnTo>
                    <a:lnTo>
                      <a:pt x="977" y="8206"/>
                    </a:lnTo>
                    <a:lnTo>
                      <a:pt x="1367" y="7816"/>
                    </a:lnTo>
                    <a:lnTo>
                      <a:pt x="1563" y="8011"/>
                    </a:lnTo>
                    <a:lnTo>
                      <a:pt x="3810" y="7718"/>
                    </a:lnTo>
                    <a:lnTo>
                      <a:pt x="5373" y="6643"/>
                    </a:lnTo>
                    <a:lnTo>
                      <a:pt x="4005" y="7913"/>
                    </a:lnTo>
                    <a:lnTo>
                      <a:pt x="4103" y="8500"/>
                    </a:lnTo>
                    <a:lnTo>
                      <a:pt x="5373" y="8011"/>
                    </a:lnTo>
                    <a:lnTo>
                      <a:pt x="5080" y="8793"/>
                    </a:lnTo>
                    <a:lnTo>
                      <a:pt x="6448" y="8890"/>
                    </a:lnTo>
                    <a:lnTo>
                      <a:pt x="6350" y="9281"/>
                    </a:lnTo>
                    <a:lnTo>
                      <a:pt x="4982" y="9183"/>
                    </a:lnTo>
                    <a:lnTo>
                      <a:pt x="3810" y="8890"/>
                    </a:lnTo>
                    <a:lnTo>
                      <a:pt x="2442" y="8206"/>
                    </a:lnTo>
                    <a:lnTo>
                      <a:pt x="1563" y="9183"/>
                    </a:lnTo>
                    <a:lnTo>
                      <a:pt x="2637" y="9574"/>
                    </a:lnTo>
                    <a:lnTo>
                      <a:pt x="2540" y="11137"/>
                    </a:lnTo>
                    <a:lnTo>
                      <a:pt x="2931" y="10942"/>
                    </a:lnTo>
                    <a:lnTo>
                      <a:pt x="3517" y="9867"/>
                    </a:lnTo>
                    <a:lnTo>
                      <a:pt x="4787" y="10649"/>
                    </a:lnTo>
                    <a:lnTo>
                      <a:pt x="5373" y="10747"/>
                    </a:lnTo>
                    <a:lnTo>
                      <a:pt x="5666" y="11724"/>
                    </a:lnTo>
                    <a:lnTo>
                      <a:pt x="5275" y="12408"/>
                    </a:lnTo>
                    <a:lnTo>
                      <a:pt x="3810" y="12310"/>
                    </a:lnTo>
                    <a:lnTo>
                      <a:pt x="2540" y="12505"/>
                    </a:lnTo>
                    <a:lnTo>
                      <a:pt x="586" y="12603"/>
                    </a:lnTo>
                    <a:lnTo>
                      <a:pt x="97" y="13189"/>
                    </a:lnTo>
                    <a:lnTo>
                      <a:pt x="683" y="13580"/>
                    </a:lnTo>
                    <a:lnTo>
                      <a:pt x="1367" y="13482"/>
                    </a:lnTo>
                    <a:lnTo>
                      <a:pt x="1954" y="13971"/>
                    </a:lnTo>
                    <a:lnTo>
                      <a:pt x="2735" y="13873"/>
                    </a:lnTo>
                    <a:lnTo>
                      <a:pt x="4005" y="15339"/>
                    </a:lnTo>
                    <a:lnTo>
                      <a:pt x="4298" y="16902"/>
                    </a:lnTo>
                    <a:lnTo>
                      <a:pt x="3810" y="17683"/>
                    </a:lnTo>
                    <a:lnTo>
                      <a:pt x="5080" y="17977"/>
                    </a:lnTo>
                    <a:lnTo>
                      <a:pt x="6448" y="17879"/>
                    </a:lnTo>
                    <a:lnTo>
                      <a:pt x="6839" y="17390"/>
                    </a:lnTo>
                    <a:lnTo>
                      <a:pt x="6252" y="16609"/>
                    </a:lnTo>
                    <a:lnTo>
                      <a:pt x="6839" y="16902"/>
                    </a:lnTo>
                    <a:lnTo>
                      <a:pt x="7327" y="16804"/>
                    </a:lnTo>
                    <a:lnTo>
                      <a:pt x="8304" y="17390"/>
                    </a:lnTo>
                    <a:lnTo>
                      <a:pt x="8890" y="17293"/>
                    </a:lnTo>
                    <a:lnTo>
                      <a:pt x="8890" y="16218"/>
                    </a:lnTo>
                    <a:lnTo>
                      <a:pt x="9183" y="17293"/>
                    </a:lnTo>
                    <a:lnTo>
                      <a:pt x="9965" y="18563"/>
                    </a:lnTo>
                    <a:lnTo>
                      <a:pt x="11626" y="18660"/>
                    </a:lnTo>
                    <a:lnTo>
                      <a:pt x="11626" y="18270"/>
                    </a:lnTo>
                    <a:lnTo>
                      <a:pt x="12114" y="18856"/>
                    </a:lnTo>
                    <a:lnTo>
                      <a:pt x="13091" y="19051"/>
                    </a:lnTo>
                    <a:lnTo>
                      <a:pt x="13873" y="19051"/>
                    </a:lnTo>
                    <a:lnTo>
                      <a:pt x="14655" y="20224"/>
                    </a:lnTo>
                    <a:lnTo>
                      <a:pt x="15534" y="20419"/>
                    </a:lnTo>
                    <a:lnTo>
                      <a:pt x="15925" y="19931"/>
                    </a:lnTo>
                    <a:lnTo>
                      <a:pt x="15729" y="20517"/>
                    </a:lnTo>
                    <a:lnTo>
                      <a:pt x="16609" y="20908"/>
                    </a:lnTo>
                    <a:lnTo>
                      <a:pt x="17683" y="21982"/>
                    </a:lnTo>
                    <a:lnTo>
                      <a:pt x="18074" y="22666"/>
                    </a:lnTo>
                    <a:lnTo>
                      <a:pt x="17781" y="24229"/>
                    </a:lnTo>
                    <a:lnTo>
                      <a:pt x="18563" y="24816"/>
                    </a:lnTo>
                    <a:lnTo>
                      <a:pt x="18856" y="24327"/>
                    </a:lnTo>
                    <a:lnTo>
                      <a:pt x="18563" y="23839"/>
                    </a:lnTo>
                    <a:lnTo>
                      <a:pt x="18563" y="22764"/>
                    </a:lnTo>
                    <a:lnTo>
                      <a:pt x="19247" y="22959"/>
                    </a:lnTo>
                    <a:lnTo>
                      <a:pt x="19442" y="22275"/>
                    </a:lnTo>
                    <a:lnTo>
                      <a:pt x="19637" y="22666"/>
                    </a:lnTo>
                    <a:lnTo>
                      <a:pt x="20419" y="23350"/>
                    </a:lnTo>
                    <a:lnTo>
                      <a:pt x="20810" y="22666"/>
                    </a:lnTo>
                    <a:lnTo>
                      <a:pt x="20419" y="21885"/>
                    </a:lnTo>
                    <a:lnTo>
                      <a:pt x="21103" y="22764"/>
                    </a:lnTo>
                    <a:lnTo>
                      <a:pt x="21982" y="22666"/>
                    </a:lnTo>
                    <a:lnTo>
                      <a:pt x="21787" y="22275"/>
                    </a:lnTo>
                    <a:lnTo>
                      <a:pt x="22568" y="22471"/>
                    </a:lnTo>
                    <a:lnTo>
                      <a:pt x="23155" y="23155"/>
                    </a:lnTo>
                    <a:lnTo>
                      <a:pt x="22862" y="23643"/>
                    </a:lnTo>
                    <a:lnTo>
                      <a:pt x="21201" y="22959"/>
                    </a:lnTo>
                    <a:lnTo>
                      <a:pt x="20712" y="23545"/>
                    </a:lnTo>
                    <a:lnTo>
                      <a:pt x="21396" y="23839"/>
                    </a:lnTo>
                    <a:lnTo>
                      <a:pt x="21982" y="24620"/>
                    </a:lnTo>
                    <a:lnTo>
                      <a:pt x="25206" y="24327"/>
                    </a:lnTo>
                    <a:lnTo>
                      <a:pt x="25988" y="24522"/>
                    </a:lnTo>
                    <a:lnTo>
                      <a:pt x="25597" y="24913"/>
                    </a:lnTo>
                    <a:lnTo>
                      <a:pt x="25695" y="25402"/>
                    </a:lnTo>
                    <a:lnTo>
                      <a:pt x="25793" y="25500"/>
                    </a:lnTo>
                    <a:lnTo>
                      <a:pt x="26086" y="25500"/>
                    </a:lnTo>
                    <a:lnTo>
                      <a:pt x="26574" y="24913"/>
                    </a:lnTo>
                    <a:lnTo>
                      <a:pt x="26965" y="25402"/>
                    </a:lnTo>
                    <a:lnTo>
                      <a:pt x="27844" y="25402"/>
                    </a:lnTo>
                    <a:lnTo>
                      <a:pt x="29017" y="24718"/>
                    </a:lnTo>
                    <a:lnTo>
                      <a:pt x="30678" y="24132"/>
                    </a:lnTo>
                    <a:lnTo>
                      <a:pt x="30775" y="22373"/>
                    </a:lnTo>
                    <a:lnTo>
                      <a:pt x="31166" y="22178"/>
                    </a:lnTo>
                    <a:lnTo>
                      <a:pt x="32339" y="21591"/>
                    </a:lnTo>
                    <a:lnTo>
                      <a:pt x="36149" y="21396"/>
                    </a:lnTo>
                    <a:lnTo>
                      <a:pt x="36247" y="20712"/>
                    </a:lnTo>
                    <a:lnTo>
                      <a:pt x="36931" y="20126"/>
                    </a:lnTo>
                    <a:lnTo>
                      <a:pt x="38298" y="19931"/>
                    </a:lnTo>
                    <a:lnTo>
                      <a:pt x="38298" y="19247"/>
                    </a:lnTo>
                    <a:lnTo>
                      <a:pt x="39178" y="19442"/>
                    </a:lnTo>
                    <a:lnTo>
                      <a:pt x="39764" y="20126"/>
                    </a:lnTo>
                    <a:lnTo>
                      <a:pt x="40936" y="20419"/>
                    </a:lnTo>
                    <a:lnTo>
                      <a:pt x="41229" y="19931"/>
                    </a:lnTo>
                    <a:lnTo>
                      <a:pt x="41522" y="18856"/>
                    </a:lnTo>
                    <a:lnTo>
                      <a:pt x="42304" y="16902"/>
                    </a:lnTo>
                    <a:lnTo>
                      <a:pt x="42695" y="16706"/>
                    </a:lnTo>
                    <a:lnTo>
                      <a:pt x="43770" y="16804"/>
                    </a:lnTo>
                    <a:lnTo>
                      <a:pt x="43770" y="15241"/>
                    </a:lnTo>
                    <a:lnTo>
                      <a:pt x="43281" y="14752"/>
                    </a:lnTo>
                    <a:lnTo>
                      <a:pt x="43281" y="12994"/>
                    </a:lnTo>
                    <a:lnTo>
                      <a:pt x="43086" y="12408"/>
                    </a:lnTo>
                    <a:lnTo>
                      <a:pt x="43086" y="11431"/>
                    </a:lnTo>
                    <a:lnTo>
                      <a:pt x="43770" y="10844"/>
                    </a:lnTo>
                    <a:lnTo>
                      <a:pt x="43770" y="9672"/>
                    </a:lnTo>
                    <a:lnTo>
                      <a:pt x="43477" y="9379"/>
                    </a:lnTo>
                    <a:lnTo>
                      <a:pt x="43477" y="7718"/>
                    </a:lnTo>
                    <a:lnTo>
                      <a:pt x="42988" y="7522"/>
                    </a:lnTo>
                    <a:lnTo>
                      <a:pt x="42304" y="7522"/>
                    </a:lnTo>
                    <a:lnTo>
                      <a:pt x="41718" y="7034"/>
                    </a:lnTo>
                    <a:lnTo>
                      <a:pt x="41034" y="7816"/>
                    </a:lnTo>
                    <a:lnTo>
                      <a:pt x="40448" y="7913"/>
                    </a:lnTo>
                    <a:lnTo>
                      <a:pt x="40057" y="8500"/>
                    </a:lnTo>
                    <a:lnTo>
                      <a:pt x="39568" y="8402"/>
                    </a:lnTo>
                    <a:lnTo>
                      <a:pt x="38494" y="7522"/>
                    </a:lnTo>
                    <a:lnTo>
                      <a:pt x="38005" y="5568"/>
                    </a:lnTo>
                    <a:lnTo>
                      <a:pt x="34977" y="5568"/>
                    </a:lnTo>
                    <a:lnTo>
                      <a:pt x="33902" y="4885"/>
                    </a:lnTo>
                    <a:lnTo>
                      <a:pt x="34586" y="4005"/>
                    </a:lnTo>
                    <a:lnTo>
                      <a:pt x="33218" y="3908"/>
                    </a:lnTo>
                    <a:lnTo>
                      <a:pt x="32632" y="4591"/>
                    </a:lnTo>
                    <a:lnTo>
                      <a:pt x="32241" y="4982"/>
                    </a:lnTo>
                    <a:lnTo>
                      <a:pt x="31068" y="4885"/>
                    </a:lnTo>
                    <a:lnTo>
                      <a:pt x="30971" y="5568"/>
                    </a:lnTo>
                    <a:lnTo>
                      <a:pt x="30287" y="5568"/>
                    </a:lnTo>
                    <a:lnTo>
                      <a:pt x="30189" y="4787"/>
                    </a:lnTo>
                    <a:lnTo>
                      <a:pt x="29603" y="4591"/>
                    </a:lnTo>
                    <a:lnTo>
                      <a:pt x="29212" y="5080"/>
                    </a:lnTo>
                    <a:lnTo>
                      <a:pt x="29212" y="3810"/>
                    </a:lnTo>
                    <a:lnTo>
                      <a:pt x="28431" y="4396"/>
                    </a:lnTo>
                    <a:lnTo>
                      <a:pt x="27356" y="4201"/>
                    </a:lnTo>
                    <a:lnTo>
                      <a:pt x="26965" y="4885"/>
                    </a:lnTo>
                    <a:lnTo>
                      <a:pt x="24816" y="6155"/>
                    </a:lnTo>
                    <a:lnTo>
                      <a:pt x="24816" y="6741"/>
                    </a:lnTo>
                    <a:lnTo>
                      <a:pt x="24327" y="6741"/>
                    </a:lnTo>
                    <a:lnTo>
                      <a:pt x="24327" y="5666"/>
                    </a:lnTo>
                    <a:lnTo>
                      <a:pt x="23057" y="5080"/>
                    </a:lnTo>
                    <a:lnTo>
                      <a:pt x="23155" y="4005"/>
                    </a:lnTo>
                    <a:lnTo>
                      <a:pt x="21982" y="3126"/>
                    </a:lnTo>
                    <a:lnTo>
                      <a:pt x="21982" y="2149"/>
                    </a:lnTo>
                    <a:lnTo>
                      <a:pt x="21201" y="1954"/>
                    </a:lnTo>
                    <a:lnTo>
                      <a:pt x="21201" y="977"/>
                    </a:lnTo>
                    <a:lnTo>
                      <a:pt x="20517" y="879"/>
                    </a:lnTo>
                    <a:lnTo>
                      <a:pt x="20614" y="195"/>
                    </a:lnTo>
                    <a:lnTo>
                      <a:pt x="19442" y="195"/>
                    </a:lnTo>
                    <a:lnTo>
                      <a:pt x="19247" y="781"/>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650" name="map0-fr-breBox">
                <a:extLst>
                  <a:ext uri="{FF2B5EF4-FFF2-40B4-BE49-F238E27FC236}">
                    <a16:creationId xmlns:a16="http://schemas.microsoft.com/office/drawing/2014/main" id="{1F726BF3-5EA9-B74F-B4DE-070B2A482FD5}"/>
                  </a:ext>
                </a:extLst>
              </p:cNvPr>
              <p:cNvSpPr>
                <a:spLocks noChangeArrowheads="1"/>
              </p:cNvSpPr>
              <p:nvPr/>
            </p:nvSpPr>
            <p:spPr bwMode="auto">
              <a:xfrm>
                <a:off x="255460" y="389828"/>
                <a:ext cx="437701" cy="255000"/>
              </a:xfrm>
              <a:custGeom>
                <a:avLst/>
                <a:gdLst/>
                <a:ahLst/>
                <a:cxnLst/>
                <a:rect l="0" t="0" r="0" b="0"/>
                <a:pathLst>
                  <a:path w="43770" h="25500"/>
                </a:pathLst>
              </a:custGeom>
              <a:ln w="1000">
                <a:round/>
                <a:headEnd/>
                <a:tailEnd/>
              </a:ln>
            </p:spPr>
          </p:sp>
          <p:sp>
            <p:nvSpPr>
              <p:cNvPr id="651" name="map0-fr-cor">
                <a:extLst>
                  <a:ext uri="{FF2B5EF4-FFF2-40B4-BE49-F238E27FC236}">
                    <a16:creationId xmlns:a16="http://schemas.microsoft.com/office/drawing/2014/main" id="{22C98812-8BEB-1C42-B5C7-0A0FE86C4CCA}"/>
                  </a:ext>
                </a:extLst>
              </p:cNvPr>
              <p:cNvSpPr>
                <a:spLocks noChangeArrowheads="1"/>
              </p:cNvSpPr>
              <p:nvPr/>
            </p:nvSpPr>
            <p:spPr bwMode="auto">
              <a:xfrm>
                <a:off x="1880230" y="1403966"/>
                <a:ext cx="133851" cy="292126"/>
              </a:xfrm>
              <a:custGeom>
                <a:avLst/>
                <a:gdLst/>
                <a:ahLst/>
                <a:cxnLst/>
                <a:rect l="0" t="0" r="0" b="0"/>
                <a:pathLst>
                  <a:path w="13385" h="29213">
                    <a:moveTo>
                      <a:pt x="10063" y="0"/>
                    </a:moveTo>
                    <a:lnTo>
                      <a:pt x="9183" y="586"/>
                    </a:lnTo>
                    <a:lnTo>
                      <a:pt x="9281" y="1172"/>
                    </a:lnTo>
                    <a:lnTo>
                      <a:pt x="9770" y="1856"/>
                    </a:lnTo>
                    <a:lnTo>
                      <a:pt x="9183" y="2247"/>
                    </a:lnTo>
                    <a:lnTo>
                      <a:pt x="9477" y="2735"/>
                    </a:lnTo>
                    <a:lnTo>
                      <a:pt x="9086" y="3126"/>
                    </a:lnTo>
                    <a:lnTo>
                      <a:pt x="9086" y="3712"/>
                    </a:lnTo>
                    <a:lnTo>
                      <a:pt x="9672" y="4201"/>
                    </a:lnTo>
                    <a:lnTo>
                      <a:pt x="9672" y="5080"/>
                    </a:lnTo>
                    <a:lnTo>
                      <a:pt x="9281" y="5862"/>
                    </a:lnTo>
                    <a:lnTo>
                      <a:pt x="8890" y="6057"/>
                    </a:lnTo>
                    <a:lnTo>
                      <a:pt x="8402" y="5373"/>
                    </a:lnTo>
                    <a:lnTo>
                      <a:pt x="7522" y="5373"/>
                    </a:lnTo>
                    <a:lnTo>
                      <a:pt x="7425" y="5275"/>
                    </a:lnTo>
                    <a:lnTo>
                      <a:pt x="6643" y="5275"/>
                    </a:lnTo>
                    <a:lnTo>
                      <a:pt x="6057" y="5959"/>
                    </a:lnTo>
                    <a:lnTo>
                      <a:pt x="5764" y="6936"/>
                    </a:lnTo>
                    <a:lnTo>
                      <a:pt x="4201" y="7229"/>
                    </a:lnTo>
                    <a:lnTo>
                      <a:pt x="3028" y="8206"/>
                    </a:lnTo>
                    <a:lnTo>
                      <a:pt x="2735" y="8890"/>
                    </a:lnTo>
                    <a:lnTo>
                      <a:pt x="2149" y="8793"/>
                    </a:lnTo>
                    <a:lnTo>
                      <a:pt x="1856" y="8500"/>
                    </a:lnTo>
                    <a:lnTo>
                      <a:pt x="1660" y="9477"/>
                    </a:lnTo>
                    <a:lnTo>
                      <a:pt x="1270" y="9672"/>
                    </a:lnTo>
                    <a:lnTo>
                      <a:pt x="1172" y="10649"/>
                    </a:lnTo>
                    <a:lnTo>
                      <a:pt x="1270" y="11040"/>
                    </a:lnTo>
                    <a:lnTo>
                      <a:pt x="683" y="11528"/>
                    </a:lnTo>
                    <a:lnTo>
                      <a:pt x="488" y="12017"/>
                    </a:lnTo>
                    <a:lnTo>
                      <a:pt x="0" y="12017"/>
                    </a:lnTo>
                    <a:lnTo>
                      <a:pt x="0" y="12701"/>
                    </a:lnTo>
                    <a:lnTo>
                      <a:pt x="1660" y="13775"/>
                    </a:lnTo>
                    <a:lnTo>
                      <a:pt x="1660" y="14166"/>
                    </a:lnTo>
                    <a:lnTo>
                      <a:pt x="1074" y="14362"/>
                    </a:lnTo>
                    <a:lnTo>
                      <a:pt x="97" y="14557"/>
                    </a:lnTo>
                    <a:lnTo>
                      <a:pt x="97" y="14948"/>
                    </a:lnTo>
                    <a:lnTo>
                      <a:pt x="488" y="15339"/>
                    </a:lnTo>
                    <a:lnTo>
                      <a:pt x="586" y="16511"/>
                    </a:lnTo>
                    <a:lnTo>
                      <a:pt x="2344" y="17097"/>
                    </a:lnTo>
                    <a:lnTo>
                      <a:pt x="2735" y="17781"/>
                    </a:lnTo>
                    <a:lnTo>
                      <a:pt x="2442" y="18172"/>
                    </a:lnTo>
                    <a:lnTo>
                      <a:pt x="1954" y="18367"/>
                    </a:lnTo>
                    <a:lnTo>
                      <a:pt x="1660" y="18954"/>
                    </a:lnTo>
                    <a:lnTo>
                      <a:pt x="1270" y="19442"/>
                    </a:lnTo>
                    <a:lnTo>
                      <a:pt x="1465" y="20517"/>
                    </a:lnTo>
                    <a:lnTo>
                      <a:pt x="2344" y="20419"/>
                    </a:lnTo>
                    <a:lnTo>
                      <a:pt x="2540" y="20614"/>
                    </a:lnTo>
                    <a:lnTo>
                      <a:pt x="3419" y="20224"/>
                    </a:lnTo>
                    <a:lnTo>
                      <a:pt x="3614" y="20419"/>
                    </a:lnTo>
                    <a:lnTo>
                      <a:pt x="3224" y="21396"/>
                    </a:lnTo>
                    <a:lnTo>
                      <a:pt x="3614" y="21787"/>
                    </a:lnTo>
                    <a:lnTo>
                      <a:pt x="2931" y="22275"/>
                    </a:lnTo>
                    <a:lnTo>
                      <a:pt x="2442" y="23350"/>
                    </a:lnTo>
                    <a:lnTo>
                      <a:pt x="3810" y="23741"/>
                    </a:lnTo>
                    <a:lnTo>
                      <a:pt x="5666" y="23936"/>
                    </a:lnTo>
                    <a:lnTo>
                      <a:pt x="4885" y="24816"/>
                    </a:lnTo>
                    <a:lnTo>
                      <a:pt x="4298" y="24718"/>
                    </a:lnTo>
                    <a:lnTo>
                      <a:pt x="4298" y="24816"/>
                    </a:lnTo>
                    <a:lnTo>
                      <a:pt x="3810" y="25890"/>
                    </a:lnTo>
                    <a:lnTo>
                      <a:pt x="4494" y="26477"/>
                    </a:lnTo>
                    <a:lnTo>
                      <a:pt x="5568" y="27160"/>
                    </a:lnTo>
                    <a:lnTo>
                      <a:pt x="7522" y="27747"/>
                    </a:lnTo>
                    <a:lnTo>
                      <a:pt x="8695" y="28235"/>
                    </a:lnTo>
                    <a:lnTo>
                      <a:pt x="8304" y="28919"/>
                    </a:lnTo>
                    <a:lnTo>
                      <a:pt x="9281" y="28821"/>
                    </a:lnTo>
                    <a:lnTo>
                      <a:pt x="9477" y="29212"/>
                    </a:lnTo>
                    <a:lnTo>
                      <a:pt x="10454" y="29212"/>
                    </a:lnTo>
                    <a:lnTo>
                      <a:pt x="10747" y="28040"/>
                    </a:lnTo>
                    <a:lnTo>
                      <a:pt x="10063" y="27942"/>
                    </a:lnTo>
                    <a:lnTo>
                      <a:pt x="10942" y="27063"/>
                    </a:lnTo>
                    <a:lnTo>
                      <a:pt x="10649" y="26770"/>
                    </a:lnTo>
                    <a:lnTo>
                      <a:pt x="10747" y="26183"/>
                    </a:lnTo>
                    <a:lnTo>
                      <a:pt x="11821" y="25597"/>
                    </a:lnTo>
                    <a:lnTo>
                      <a:pt x="11821" y="25011"/>
                    </a:lnTo>
                    <a:lnTo>
                      <a:pt x="11137" y="24913"/>
                    </a:lnTo>
                    <a:lnTo>
                      <a:pt x="10649" y="25304"/>
                    </a:lnTo>
                    <a:lnTo>
                      <a:pt x="10649" y="24718"/>
                    </a:lnTo>
                    <a:lnTo>
                      <a:pt x="11626" y="24620"/>
                    </a:lnTo>
                    <a:lnTo>
                      <a:pt x="11919" y="23936"/>
                    </a:lnTo>
                    <a:lnTo>
                      <a:pt x="12114" y="21787"/>
                    </a:lnTo>
                    <a:lnTo>
                      <a:pt x="12017" y="20908"/>
                    </a:lnTo>
                    <a:lnTo>
                      <a:pt x="11919" y="18270"/>
                    </a:lnTo>
                    <a:lnTo>
                      <a:pt x="13385" y="16218"/>
                    </a:lnTo>
                    <a:lnTo>
                      <a:pt x="13385" y="12896"/>
                    </a:lnTo>
                    <a:lnTo>
                      <a:pt x="12798" y="11724"/>
                    </a:lnTo>
                    <a:lnTo>
                      <a:pt x="12505" y="8109"/>
                    </a:lnTo>
                    <a:lnTo>
                      <a:pt x="12212" y="7425"/>
                    </a:lnTo>
                    <a:lnTo>
                      <a:pt x="11431" y="6839"/>
                    </a:lnTo>
                    <a:lnTo>
                      <a:pt x="11235" y="4689"/>
                    </a:lnTo>
                    <a:lnTo>
                      <a:pt x="11626" y="3614"/>
                    </a:lnTo>
                    <a:lnTo>
                      <a:pt x="10844" y="683"/>
                    </a:lnTo>
                    <a:lnTo>
                      <a:pt x="10649" y="293"/>
                    </a:lnTo>
                    <a:lnTo>
                      <a:pt x="10063"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652" name="map0-fr-corBox">
                <a:extLst>
                  <a:ext uri="{FF2B5EF4-FFF2-40B4-BE49-F238E27FC236}">
                    <a16:creationId xmlns:a16="http://schemas.microsoft.com/office/drawing/2014/main" id="{F3579F45-942A-854B-AA8C-B97F2F3C231B}"/>
                  </a:ext>
                </a:extLst>
              </p:cNvPr>
              <p:cNvSpPr>
                <a:spLocks noChangeArrowheads="1"/>
              </p:cNvSpPr>
              <p:nvPr/>
            </p:nvSpPr>
            <p:spPr bwMode="auto">
              <a:xfrm>
                <a:off x="1880230" y="1403966"/>
                <a:ext cx="133851" cy="292126"/>
              </a:xfrm>
              <a:custGeom>
                <a:avLst/>
                <a:gdLst/>
                <a:ahLst/>
                <a:cxnLst/>
                <a:rect l="0" t="0" r="0" b="0"/>
                <a:pathLst>
                  <a:path w="13385" h="29213"/>
                </a:pathLst>
              </a:custGeom>
              <a:ln w="1000">
                <a:round/>
                <a:headEnd/>
                <a:tailEnd/>
              </a:ln>
            </p:spPr>
          </p:sp>
          <p:sp>
            <p:nvSpPr>
              <p:cNvPr id="653" name="map0-fr-cvl">
                <a:extLst>
                  <a:ext uri="{FF2B5EF4-FFF2-40B4-BE49-F238E27FC236}">
                    <a16:creationId xmlns:a16="http://schemas.microsoft.com/office/drawing/2014/main" id="{F5B86383-049F-A040-9E34-6A7B81F42120}"/>
                  </a:ext>
                </a:extLst>
              </p:cNvPr>
              <p:cNvSpPr>
                <a:spLocks noChangeArrowheads="1"/>
              </p:cNvSpPr>
              <p:nvPr/>
            </p:nvSpPr>
            <p:spPr bwMode="auto">
              <a:xfrm>
                <a:off x="815287" y="380547"/>
                <a:ext cx="364425" cy="455287"/>
              </a:xfrm>
              <a:custGeom>
                <a:avLst/>
                <a:gdLst/>
                <a:ahLst/>
                <a:cxnLst/>
                <a:rect l="0" t="0" r="0" b="0"/>
                <a:pathLst>
                  <a:path w="36443" h="45529">
                    <a:moveTo>
                      <a:pt x="17488" y="0"/>
                    </a:moveTo>
                    <a:lnTo>
                      <a:pt x="17488" y="0"/>
                    </a:lnTo>
                    <a:close/>
                    <a:moveTo>
                      <a:pt x="17488" y="0"/>
                    </a:moveTo>
                    <a:lnTo>
                      <a:pt x="17195" y="293"/>
                    </a:lnTo>
                    <a:lnTo>
                      <a:pt x="17195" y="1270"/>
                    </a:lnTo>
                    <a:lnTo>
                      <a:pt x="15925" y="1856"/>
                    </a:lnTo>
                    <a:lnTo>
                      <a:pt x="15925" y="2735"/>
                    </a:lnTo>
                    <a:lnTo>
                      <a:pt x="15632" y="3126"/>
                    </a:lnTo>
                    <a:lnTo>
                      <a:pt x="14068" y="3126"/>
                    </a:lnTo>
                    <a:lnTo>
                      <a:pt x="13385" y="2931"/>
                    </a:lnTo>
                    <a:lnTo>
                      <a:pt x="11235" y="4005"/>
                    </a:lnTo>
                    <a:lnTo>
                      <a:pt x="10356" y="4005"/>
                    </a:lnTo>
                    <a:lnTo>
                      <a:pt x="9477" y="4787"/>
                    </a:lnTo>
                    <a:lnTo>
                      <a:pt x="9672" y="4982"/>
                    </a:lnTo>
                    <a:lnTo>
                      <a:pt x="9672" y="5959"/>
                    </a:lnTo>
                    <a:lnTo>
                      <a:pt x="11040" y="7034"/>
                    </a:lnTo>
                    <a:lnTo>
                      <a:pt x="11137" y="9281"/>
                    </a:lnTo>
                    <a:lnTo>
                      <a:pt x="10551" y="10063"/>
                    </a:lnTo>
                    <a:lnTo>
                      <a:pt x="9574" y="10258"/>
                    </a:lnTo>
                    <a:lnTo>
                      <a:pt x="8695" y="10747"/>
                    </a:lnTo>
                    <a:lnTo>
                      <a:pt x="8793" y="11235"/>
                    </a:lnTo>
                    <a:lnTo>
                      <a:pt x="9281" y="11821"/>
                    </a:lnTo>
                    <a:lnTo>
                      <a:pt x="9281" y="13189"/>
                    </a:lnTo>
                    <a:lnTo>
                      <a:pt x="10160" y="13775"/>
                    </a:lnTo>
                    <a:lnTo>
                      <a:pt x="9477" y="14752"/>
                    </a:lnTo>
                    <a:lnTo>
                      <a:pt x="8988" y="15534"/>
                    </a:lnTo>
                    <a:lnTo>
                      <a:pt x="9672" y="16120"/>
                    </a:lnTo>
                    <a:lnTo>
                      <a:pt x="9574" y="17390"/>
                    </a:lnTo>
                    <a:lnTo>
                      <a:pt x="9379" y="18270"/>
                    </a:lnTo>
                    <a:lnTo>
                      <a:pt x="8695" y="18270"/>
                    </a:lnTo>
                    <a:lnTo>
                      <a:pt x="8695" y="19344"/>
                    </a:lnTo>
                    <a:lnTo>
                      <a:pt x="7913" y="20419"/>
                    </a:lnTo>
                    <a:lnTo>
                      <a:pt x="7034" y="20810"/>
                    </a:lnTo>
                    <a:lnTo>
                      <a:pt x="6545" y="21298"/>
                    </a:lnTo>
                    <a:lnTo>
                      <a:pt x="6839" y="22080"/>
                    </a:lnTo>
                    <a:lnTo>
                      <a:pt x="5080" y="22568"/>
                    </a:lnTo>
                    <a:lnTo>
                      <a:pt x="4689" y="23155"/>
                    </a:lnTo>
                    <a:lnTo>
                      <a:pt x="4005" y="22666"/>
                    </a:lnTo>
                    <a:lnTo>
                      <a:pt x="4298" y="23839"/>
                    </a:lnTo>
                    <a:lnTo>
                      <a:pt x="3712" y="23839"/>
                    </a:lnTo>
                    <a:lnTo>
                      <a:pt x="2442" y="23057"/>
                    </a:lnTo>
                    <a:lnTo>
                      <a:pt x="1856" y="24229"/>
                    </a:lnTo>
                    <a:lnTo>
                      <a:pt x="2149" y="24620"/>
                    </a:lnTo>
                    <a:lnTo>
                      <a:pt x="2149" y="24913"/>
                    </a:lnTo>
                    <a:lnTo>
                      <a:pt x="1563" y="25695"/>
                    </a:lnTo>
                    <a:lnTo>
                      <a:pt x="1660" y="27063"/>
                    </a:lnTo>
                    <a:lnTo>
                      <a:pt x="683" y="28235"/>
                    </a:lnTo>
                    <a:lnTo>
                      <a:pt x="0" y="30678"/>
                    </a:lnTo>
                    <a:lnTo>
                      <a:pt x="293" y="31655"/>
                    </a:lnTo>
                    <a:lnTo>
                      <a:pt x="1465" y="31850"/>
                    </a:lnTo>
                    <a:lnTo>
                      <a:pt x="1465" y="32534"/>
                    </a:lnTo>
                    <a:lnTo>
                      <a:pt x="2833" y="33022"/>
                    </a:lnTo>
                    <a:lnTo>
                      <a:pt x="2833" y="34879"/>
                    </a:lnTo>
                    <a:lnTo>
                      <a:pt x="4591" y="34879"/>
                    </a:lnTo>
                    <a:lnTo>
                      <a:pt x="6155" y="34488"/>
                    </a:lnTo>
                    <a:lnTo>
                      <a:pt x="6057" y="33804"/>
                    </a:lnTo>
                    <a:lnTo>
                      <a:pt x="6545" y="33511"/>
                    </a:lnTo>
                    <a:lnTo>
                      <a:pt x="7034" y="34195"/>
                    </a:lnTo>
                    <a:lnTo>
                      <a:pt x="7425" y="34390"/>
                    </a:lnTo>
                    <a:lnTo>
                      <a:pt x="7816" y="35856"/>
                    </a:lnTo>
                    <a:lnTo>
                      <a:pt x="8793" y="36931"/>
                    </a:lnTo>
                    <a:lnTo>
                      <a:pt x="8988" y="37810"/>
                    </a:lnTo>
                    <a:lnTo>
                      <a:pt x="10063" y="38885"/>
                    </a:lnTo>
                    <a:lnTo>
                      <a:pt x="10063" y="39959"/>
                    </a:lnTo>
                    <a:lnTo>
                      <a:pt x="9867" y="40741"/>
                    </a:lnTo>
                    <a:lnTo>
                      <a:pt x="11528" y="42206"/>
                    </a:lnTo>
                    <a:lnTo>
                      <a:pt x="12505" y="42304"/>
                    </a:lnTo>
                    <a:lnTo>
                      <a:pt x="12896" y="43574"/>
                    </a:lnTo>
                    <a:lnTo>
                      <a:pt x="13482" y="43965"/>
                    </a:lnTo>
                    <a:lnTo>
                      <a:pt x="13385" y="44844"/>
                    </a:lnTo>
                    <a:lnTo>
                      <a:pt x="12896" y="44942"/>
                    </a:lnTo>
                    <a:lnTo>
                      <a:pt x="14557" y="45137"/>
                    </a:lnTo>
                    <a:lnTo>
                      <a:pt x="15143" y="44551"/>
                    </a:lnTo>
                    <a:lnTo>
                      <a:pt x="16120" y="45528"/>
                    </a:lnTo>
                    <a:lnTo>
                      <a:pt x="17293" y="44160"/>
                    </a:lnTo>
                    <a:lnTo>
                      <a:pt x="17879" y="44454"/>
                    </a:lnTo>
                    <a:lnTo>
                      <a:pt x="18563" y="44454"/>
                    </a:lnTo>
                    <a:lnTo>
                      <a:pt x="18758" y="44551"/>
                    </a:lnTo>
                    <a:lnTo>
                      <a:pt x="19931" y="44649"/>
                    </a:lnTo>
                    <a:lnTo>
                      <a:pt x="20224" y="43672"/>
                    </a:lnTo>
                    <a:lnTo>
                      <a:pt x="23252" y="44063"/>
                    </a:lnTo>
                    <a:lnTo>
                      <a:pt x="24425" y="44258"/>
                    </a:lnTo>
                    <a:lnTo>
                      <a:pt x="24913" y="44258"/>
                    </a:lnTo>
                    <a:lnTo>
                      <a:pt x="26379" y="44063"/>
                    </a:lnTo>
                    <a:lnTo>
                      <a:pt x="26672" y="43477"/>
                    </a:lnTo>
                    <a:lnTo>
                      <a:pt x="27454" y="42597"/>
                    </a:lnTo>
                    <a:lnTo>
                      <a:pt x="28919" y="42304"/>
                    </a:lnTo>
                    <a:lnTo>
                      <a:pt x="29701" y="42500"/>
                    </a:lnTo>
                    <a:lnTo>
                      <a:pt x="30580" y="41816"/>
                    </a:lnTo>
                    <a:lnTo>
                      <a:pt x="30482" y="41327"/>
                    </a:lnTo>
                    <a:lnTo>
                      <a:pt x="30189" y="41132"/>
                    </a:lnTo>
                    <a:lnTo>
                      <a:pt x="30189" y="40155"/>
                    </a:lnTo>
                    <a:lnTo>
                      <a:pt x="31850" y="38494"/>
                    </a:lnTo>
                    <a:lnTo>
                      <a:pt x="32436" y="39178"/>
                    </a:lnTo>
                    <a:lnTo>
                      <a:pt x="32925" y="38689"/>
                    </a:lnTo>
                    <a:lnTo>
                      <a:pt x="33413" y="38591"/>
                    </a:lnTo>
                    <a:lnTo>
                      <a:pt x="34293" y="37517"/>
                    </a:lnTo>
                    <a:lnTo>
                      <a:pt x="35660" y="37614"/>
                    </a:lnTo>
                    <a:lnTo>
                      <a:pt x="35660" y="38005"/>
                    </a:lnTo>
                    <a:lnTo>
                      <a:pt x="36149" y="36442"/>
                    </a:lnTo>
                    <a:lnTo>
                      <a:pt x="35856" y="35954"/>
                    </a:lnTo>
                    <a:lnTo>
                      <a:pt x="35954" y="35172"/>
                    </a:lnTo>
                    <a:lnTo>
                      <a:pt x="36051" y="33609"/>
                    </a:lnTo>
                    <a:lnTo>
                      <a:pt x="35367" y="32925"/>
                    </a:lnTo>
                    <a:lnTo>
                      <a:pt x="35563" y="31459"/>
                    </a:lnTo>
                    <a:lnTo>
                      <a:pt x="34977" y="30189"/>
                    </a:lnTo>
                    <a:lnTo>
                      <a:pt x="34879" y="29408"/>
                    </a:lnTo>
                    <a:lnTo>
                      <a:pt x="33804" y="28528"/>
                    </a:lnTo>
                    <a:lnTo>
                      <a:pt x="33609" y="27844"/>
                    </a:lnTo>
                    <a:lnTo>
                      <a:pt x="34195" y="27063"/>
                    </a:lnTo>
                    <a:lnTo>
                      <a:pt x="34195" y="25890"/>
                    </a:lnTo>
                    <a:lnTo>
                      <a:pt x="33413" y="25011"/>
                    </a:lnTo>
                    <a:lnTo>
                      <a:pt x="33413" y="24522"/>
                    </a:lnTo>
                    <a:lnTo>
                      <a:pt x="34586" y="24132"/>
                    </a:lnTo>
                    <a:lnTo>
                      <a:pt x="34195" y="22471"/>
                    </a:lnTo>
                    <a:lnTo>
                      <a:pt x="33413" y="21396"/>
                    </a:lnTo>
                    <a:lnTo>
                      <a:pt x="33218" y="20712"/>
                    </a:lnTo>
                    <a:lnTo>
                      <a:pt x="34488" y="20712"/>
                    </a:lnTo>
                    <a:lnTo>
                      <a:pt x="35367" y="20126"/>
                    </a:lnTo>
                    <a:lnTo>
                      <a:pt x="35367" y="19247"/>
                    </a:lnTo>
                    <a:lnTo>
                      <a:pt x="34879" y="18660"/>
                    </a:lnTo>
                    <a:lnTo>
                      <a:pt x="36442" y="17293"/>
                    </a:lnTo>
                    <a:lnTo>
                      <a:pt x="36442" y="16218"/>
                    </a:lnTo>
                    <a:lnTo>
                      <a:pt x="35660" y="15436"/>
                    </a:lnTo>
                    <a:lnTo>
                      <a:pt x="35367" y="14459"/>
                    </a:lnTo>
                    <a:lnTo>
                      <a:pt x="34293" y="13385"/>
                    </a:lnTo>
                    <a:lnTo>
                      <a:pt x="32827" y="14264"/>
                    </a:lnTo>
                    <a:lnTo>
                      <a:pt x="32632" y="13775"/>
                    </a:lnTo>
                    <a:lnTo>
                      <a:pt x="31948" y="13678"/>
                    </a:lnTo>
                    <a:lnTo>
                      <a:pt x="31850" y="14166"/>
                    </a:lnTo>
                    <a:lnTo>
                      <a:pt x="31264" y="14362"/>
                    </a:lnTo>
                    <a:lnTo>
                      <a:pt x="29603" y="14264"/>
                    </a:lnTo>
                    <a:lnTo>
                      <a:pt x="28919" y="14655"/>
                    </a:lnTo>
                    <a:lnTo>
                      <a:pt x="28431" y="14166"/>
                    </a:lnTo>
                    <a:lnTo>
                      <a:pt x="29310" y="13482"/>
                    </a:lnTo>
                    <a:lnTo>
                      <a:pt x="29310" y="12505"/>
                    </a:lnTo>
                    <a:lnTo>
                      <a:pt x="28626" y="12114"/>
                    </a:lnTo>
                    <a:lnTo>
                      <a:pt x="27942" y="11235"/>
                    </a:lnTo>
                    <a:lnTo>
                      <a:pt x="26379" y="11137"/>
                    </a:lnTo>
                    <a:lnTo>
                      <a:pt x="25695" y="10551"/>
                    </a:lnTo>
                    <a:lnTo>
                      <a:pt x="24913" y="11333"/>
                    </a:lnTo>
                    <a:lnTo>
                      <a:pt x="23155" y="11431"/>
                    </a:lnTo>
                    <a:lnTo>
                      <a:pt x="22959" y="11528"/>
                    </a:lnTo>
                    <a:lnTo>
                      <a:pt x="22862" y="9867"/>
                    </a:lnTo>
                    <a:lnTo>
                      <a:pt x="22666" y="8890"/>
                    </a:lnTo>
                    <a:lnTo>
                      <a:pt x="21396" y="8695"/>
                    </a:lnTo>
                    <a:lnTo>
                      <a:pt x="20810" y="8011"/>
                    </a:lnTo>
                    <a:lnTo>
                      <a:pt x="20614" y="6643"/>
                    </a:lnTo>
                    <a:lnTo>
                      <a:pt x="19931" y="6545"/>
                    </a:lnTo>
                    <a:lnTo>
                      <a:pt x="19735" y="5862"/>
                    </a:lnTo>
                    <a:lnTo>
                      <a:pt x="18954" y="5275"/>
                    </a:lnTo>
                    <a:lnTo>
                      <a:pt x="18465" y="4298"/>
                    </a:lnTo>
                    <a:lnTo>
                      <a:pt x="18954" y="3517"/>
                    </a:lnTo>
                    <a:lnTo>
                      <a:pt x="18465" y="3028"/>
                    </a:lnTo>
                    <a:lnTo>
                      <a:pt x="18465" y="2442"/>
                    </a:lnTo>
                    <a:lnTo>
                      <a:pt x="18758" y="1758"/>
                    </a:lnTo>
                    <a:lnTo>
                      <a:pt x="18270" y="1367"/>
                    </a:lnTo>
                    <a:lnTo>
                      <a:pt x="18074" y="586"/>
                    </a:lnTo>
                    <a:close/>
                    <a:moveTo>
                      <a:pt x="6741" y="21787"/>
                    </a:moveTo>
                    <a:lnTo>
                      <a:pt x="6741" y="2178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654" name="map0-fr-cvlBox">
                <a:extLst>
                  <a:ext uri="{FF2B5EF4-FFF2-40B4-BE49-F238E27FC236}">
                    <a16:creationId xmlns:a16="http://schemas.microsoft.com/office/drawing/2014/main" id="{43FE877A-63F2-B04D-8BB0-CB6CC30FADA7}"/>
                  </a:ext>
                </a:extLst>
              </p:cNvPr>
              <p:cNvSpPr>
                <a:spLocks noChangeArrowheads="1"/>
              </p:cNvSpPr>
              <p:nvPr/>
            </p:nvSpPr>
            <p:spPr bwMode="auto">
              <a:xfrm>
                <a:off x="815287" y="398621"/>
                <a:ext cx="364425" cy="455287"/>
              </a:xfrm>
              <a:custGeom>
                <a:avLst/>
                <a:gdLst/>
                <a:ahLst/>
                <a:cxnLst/>
                <a:rect l="0" t="0" r="0" b="0"/>
                <a:pathLst>
                  <a:path w="36443" h="45529"/>
                </a:pathLst>
              </a:custGeom>
              <a:ln w="1000">
                <a:round/>
                <a:headEnd/>
                <a:tailEnd/>
              </a:ln>
            </p:spPr>
          </p:sp>
          <p:sp>
            <p:nvSpPr>
              <p:cNvPr id="655" name="map0-fr-ges">
                <a:extLst>
                  <a:ext uri="{FF2B5EF4-FFF2-40B4-BE49-F238E27FC236}">
                    <a16:creationId xmlns:a16="http://schemas.microsoft.com/office/drawing/2014/main" id="{5F632474-FED2-274F-8835-3AA941C7B1D5}"/>
                  </a:ext>
                </a:extLst>
              </p:cNvPr>
              <p:cNvSpPr>
                <a:spLocks noChangeArrowheads="1"/>
              </p:cNvSpPr>
              <p:nvPr/>
            </p:nvSpPr>
            <p:spPr bwMode="auto">
              <a:xfrm>
                <a:off x="1210000" y="164628"/>
                <a:ext cx="555920" cy="464080"/>
              </a:xfrm>
              <a:custGeom>
                <a:avLst/>
                <a:gdLst/>
                <a:ahLst/>
                <a:cxnLst/>
                <a:rect l="0" t="0" r="0" b="0"/>
                <a:pathLst>
                  <a:path w="55592" h="46408">
                    <a:moveTo>
                      <a:pt x="15143" y="0"/>
                    </a:moveTo>
                    <a:lnTo>
                      <a:pt x="14557" y="879"/>
                    </a:lnTo>
                    <a:lnTo>
                      <a:pt x="13971" y="1367"/>
                    </a:lnTo>
                    <a:lnTo>
                      <a:pt x="13971" y="1954"/>
                    </a:lnTo>
                    <a:lnTo>
                      <a:pt x="13971" y="2637"/>
                    </a:lnTo>
                    <a:lnTo>
                      <a:pt x="13287" y="3126"/>
                    </a:lnTo>
                    <a:lnTo>
                      <a:pt x="11919" y="3614"/>
                    </a:lnTo>
                    <a:lnTo>
                      <a:pt x="11235" y="3908"/>
                    </a:lnTo>
                    <a:lnTo>
                      <a:pt x="10356" y="3224"/>
                    </a:lnTo>
                    <a:lnTo>
                      <a:pt x="9281" y="3224"/>
                    </a:lnTo>
                    <a:lnTo>
                      <a:pt x="9086" y="4298"/>
                    </a:lnTo>
                    <a:lnTo>
                      <a:pt x="9574" y="5275"/>
                    </a:lnTo>
                    <a:lnTo>
                      <a:pt x="9086" y="5764"/>
                    </a:lnTo>
                    <a:lnTo>
                      <a:pt x="8988" y="6741"/>
                    </a:lnTo>
                    <a:lnTo>
                      <a:pt x="9281" y="7132"/>
                    </a:lnTo>
                    <a:lnTo>
                      <a:pt x="8988" y="7913"/>
                    </a:lnTo>
                    <a:lnTo>
                      <a:pt x="8206" y="8402"/>
                    </a:lnTo>
                    <a:lnTo>
                      <a:pt x="8206" y="9183"/>
                    </a:lnTo>
                    <a:lnTo>
                      <a:pt x="7034" y="9379"/>
                    </a:lnTo>
                    <a:lnTo>
                      <a:pt x="6839" y="9867"/>
                    </a:lnTo>
                    <a:lnTo>
                      <a:pt x="7620" y="10258"/>
                    </a:lnTo>
                    <a:lnTo>
                      <a:pt x="7425" y="11137"/>
                    </a:lnTo>
                    <a:lnTo>
                      <a:pt x="7132" y="11821"/>
                    </a:lnTo>
                    <a:lnTo>
                      <a:pt x="7229" y="13385"/>
                    </a:lnTo>
                    <a:lnTo>
                      <a:pt x="7229" y="13873"/>
                    </a:lnTo>
                    <a:lnTo>
                      <a:pt x="6839" y="14068"/>
                    </a:lnTo>
                    <a:lnTo>
                      <a:pt x="5862" y="13385"/>
                    </a:lnTo>
                    <a:lnTo>
                      <a:pt x="5080" y="13678"/>
                    </a:lnTo>
                    <a:lnTo>
                      <a:pt x="5178" y="14264"/>
                    </a:lnTo>
                    <a:lnTo>
                      <a:pt x="3908" y="14264"/>
                    </a:lnTo>
                    <a:lnTo>
                      <a:pt x="2735" y="15143"/>
                    </a:lnTo>
                    <a:lnTo>
                      <a:pt x="2735" y="16706"/>
                    </a:lnTo>
                    <a:lnTo>
                      <a:pt x="3614" y="17293"/>
                    </a:lnTo>
                    <a:lnTo>
                      <a:pt x="3810" y="17781"/>
                    </a:lnTo>
                    <a:lnTo>
                      <a:pt x="2442" y="17977"/>
                    </a:lnTo>
                    <a:lnTo>
                      <a:pt x="2344" y="18465"/>
                    </a:lnTo>
                    <a:lnTo>
                      <a:pt x="2833" y="18856"/>
                    </a:lnTo>
                    <a:lnTo>
                      <a:pt x="2637" y="19149"/>
                    </a:lnTo>
                    <a:lnTo>
                      <a:pt x="2051" y="19442"/>
                    </a:lnTo>
                    <a:lnTo>
                      <a:pt x="2149" y="19833"/>
                    </a:lnTo>
                    <a:lnTo>
                      <a:pt x="2931" y="19833"/>
                    </a:lnTo>
                    <a:lnTo>
                      <a:pt x="3224" y="20224"/>
                    </a:lnTo>
                    <a:lnTo>
                      <a:pt x="2735" y="20614"/>
                    </a:lnTo>
                    <a:lnTo>
                      <a:pt x="2247" y="21885"/>
                    </a:lnTo>
                    <a:lnTo>
                      <a:pt x="1367" y="22275"/>
                    </a:lnTo>
                    <a:lnTo>
                      <a:pt x="977" y="22959"/>
                    </a:lnTo>
                    <a:lnTo>
                      <a:pt x="781" y="23350"/>
                    </a:lnTo>
                    <a:lnTo>
                      <a:pt x="781" y="23643"/>
                    </a:lnTo>
                    <a:lnTo>
                      <a:pt x="293" y="24034"/>
                    </a:lnTo>
                    <a:lnTo>
                      <a:pt x="195" y="24816"/>
                    </a:lnTo>
                    <a:lnTo>
                      <a:pt x="683" y="25109"/>
                    </a:lnTo>
                    <a:lnTo>
                      <a:pt x="977" y="25988"/>
                    </a:lnTo>
                    <a:lnTo>
                      <a:pt x="586" y="26574"/>
                    </a:lnTo>
                    <a:lnTo>
                      <a:pt x="879" y="26965"/>
                    </a:lnTo>
                    <a:lnTo>
                      <a:pt x="1660" y="26965"/>
                    </a:lnTo>
                    <a:lnTo>
                      <a:pt x="1660" y="27258"/>
                    </a:lnTo>
                    <a:lnTo>
                      <a:pt x="1954" y="27160"/>
                    </a:lnTo>
                    <a:lnTo>
                      <a:pt x="1758" y="27258"/>
                    </a:lnTo>
                    <a:lnTo>
                      <a:pt x="1758" y="27454"/>
                    </a:lnTo>
                    <a:lnTo>
                      <a:pt x="879" y="27747"/>
                    </a:lnTo>
                    <a:lnTo>
                      <a:pt x="879" y="28528"/>
                    </a:lnTo>
                    <a:lnTo>
                      <a:pt x="390" y="29017"/>
                    </a:lnTo>
                    <a:lnTo>
                      <a:pt x="0" y="31264"/>
                    </a:lnTo>
                    <a:lnTo>
                      <a:pt x="390" y="31557"/>
                    </a:lnTo>
                    <a:lnTo>
                      <a:pt x="1172" y="31557"/>
                    </a:lnTo>
                    <a:lnTo>
                      <a:pt x="2637" y="33218"/>
                    </a:lnTo>
                    <a:lnTo>
                      <a:pt x="2540" y="34879"/>
                    </a:lnTo>
                    <a:lnTo>
                      <a:pt x="3614" y="35660"/>
                    </a:lnTo>
                    <a:lnTo>
                      <a:pt x="4201" y="35270"/>
                    </a:lnTo>
                    <a:lnTo>
                      <a:pt x="5178" y="36344"/>
                    </a:lnTo>
                    <a:lnTo>
                      <a:pt x="5275" y="37517"/>
                    </a:lnTo>
                    <a:lnTo>
                      <a:pt x="6252" y="38982"/>
                    </a:lnTo>
                    <a:lnTo>
                      <a:pt x="8695" y="39178"/>
                    </a:lnTo>
                    <a:lnTo>
                      <a:pt x="9867" y="38591"/>
                    </a:lnTo>
                    <a:lnTo>
                      <a:pt x="10160" y="39178"/>
                    </a:lnTo>
                    <a:lnTo>
                      <a:pt x="10649" y="39275"/>
                    </a:lnTo>
                    <a:lnTo>
                      <a:pt x="10942" y="38591"/>
                    </a:lnTo>
                    <a:lnTo>
                      <a:pt x="12896" y="38591"/>
                    </a:lnTo>
                    <a:lnTo>
                      <a:pt x="13678" y="38103"/>
                    </a:lnTo>
                    <a:lnTo>
                      <a:pt x="13775" y="37321"/>
                    </a:lnTo>
                    <a:lnTo>
                      <a:pt x="15534" y="37321"/>
                    </a:lnTo>
                    <a:lnTo>
                      <a:pt x="15827" y="37517"/>
                    </a:lnTo>
                    <a:lnTo>
                      <a:pt x="16511" y="37908"/>
                    </a:lnTo>
                    <a:lnTo>
                      <a:pt x="17586" y="38982"/>
                    </a:lnTo>
                    <a:lnTo>
                      <a:pt x="18954" y="40936"/>
                    </a:lnTo>
                    <a:lnTo>
                      <a:pt x="18172" y="41718"/>
                    </a:lnTo>
                    <a:lnTo>
                      <a:pt x="18758" y="42109"/>
                    </a:lnTo>
                    <a:lnTo>
                      <a:pt x="18758" y="43086"/>
                    </a:lnTo>
                    <a:lnTo>
                      <a:pt x="19735" y="43086"/>
                    </a:lnTo>
                    <a:lnTo>
                      <a:pt x="20028" y="43574"/>
                    </a:lnTo>
                    <a:lnTo>
                      <a:pt x="20712" y="43574"/>
                    </a:lnTo>
                    <a:lnTo>
                      <a:pt x="21298" y="43281"/>
                    </a:lnTo>
                    <a:lnTo>
                      <a:pt x="22373" y="44844"/>
                    </a:lnTo>
                    <a:lnTo>
                      <a:pt x="23643" y="44454"/>
                    </a:lnTo>
                    <a:lnTo>
                      <a:pt x="23936" y="43867"/>
                    </a:lnTo>
                    <a:lnTo>
                      <a:pt x="23936" y="43281"/>
                    </a:lnTo>
                    <a:lnTo>
                      <a:pt x="24816" y="42890"/>
                    </a:lnTo>
                    <a:lnTo>
                      <a:pt x="25793" y="43281"/>
                    </a:lnTo>
                    <a:lnTo>
                      <a:pt x="26672" y="42890"/>
                    </a:lnTo>
                    <a:lnTo>
                      <a:pt x="27258" y="42890"/>
                    </a:lnTo>
                    <a:lnTo>
                      <a:pt x="27356" y="41718"/>
                    </a:lnTo>
                    <a:lnTo>
                      <a:pt x="27747" y="41327"/>
                    </a:lnTo>
                    <a:lnTo>
                      <a:pt x="27160" y="41327"/>
                    </a:lnTo>
                    <a:lnTo>
                      <a:pt x="27063" y="40545"/>
                    </a:lnTo>
                    <a:lnTo>
                      <a:pt x="27942" y="40448"/>
                    </a:lnTo>
                    <a:lnTo>
                      <a:pt x="27942" y="39959"/>
                    </a:lnTo>
                    <a:lnTo>
                      <a:pt x="28821" y="39959"/>
                    </a:lnTo>
                    <a:lnTo>
                      <a:pt x="28821" y="39178"/>
                    </a:lnTo>
                    <a:lnTo>
                      <a:pt x="29505" y="38885"/>
                    </a:lnTo>
                    <a:lnTo>
                      <a:pt x="29310" y="38396"/>
                    </a:lnTo>
                    <a:lnTo>
                      <a:pt x="29505" y="38298"/>
                    </a:lnTo>
                    <a:lnTo>
                      <a:pt x="29896" y="38103"/>
                    </a:lnTo>
                    <a:lnTo>
                      <a:pt x="29603" y="37712"/>
                    </a:lnTo>
                    <a:lnTo>
                      <a:pt x="29994" y="37517"/>
                    </a:lnTo>
                    <a:lnTo>
                      <a:pt x="30385" y="38005"/>
                    </a:lnTo>
                    <a:lnTo>
                      <a:pt x="30971" y="37614"/>
                    </a:lnTo>
                    <a:lnTo>
                      <a:pt x="31166" y="37028"/>
                    </a:lnTo>
                    <a:lnTo>
                      <a:pt x="32339" y="36833"/>
                    </a:lnTo>
                    <a:lnTo>
                      <a:pt x="32632" y="37028"/>
                    </a:lnTo>
                    <a:lnTo>
                      <a:pt x="32534" y="37712"/>
                    </a:lnTo>
                    <a:lnTo>
                      <a:pt x="33316" y="38298"/>
                    </a:lnTo>
                    <a:lnTo>
                      <a:pt x="33804" y="38201"/>
                    </a:lnTo>
                    <a:lnTo>
                      <a:pt x="34390" y="37810"/>
                    </a:lnTo>
                    <a:lnTo>
                      <a:pt x="35660" y="37810"/>
                    </a:lnTo>
                    <a:lnTo>
                      <a:pt x="36540" y="38787"/>
                    </a:lnTo>
                    <a:lnTo>
                      <a:pt x="36833" y="38787"/>
                    </a:lnTo>
                    <a:lnTo>
                      <a:pt x="37321" y="38591"/>
                    </a:lnTo>
                    <a:lnTo>
                      <a:pt x="37321" y="38201"/>
                    </a:lnTo>
                    <a:lnTo>
                      <a:pt x="37810" y="37908"/>
                    </a:lnTo>
                    <a:lnTo>
                      <a:pt x="38885" y="38885"/>
                    </a:lnTo>
                    <a:lnTo>
                      <a:pt x="40839" y="39959"/>
                    </a:lnTo>
                    <a:lnTo>
                      <a:pt x="41132" y="40448"/>
                    </a:lnTo>
                    <a:lnTo>
                      <a:pt x="42109" y="40448"/>
                    </a:lnTo>
                    <a:lnTo>
                      <a:pt x="43183" y="41327"/>
                    </a:lnTo>
                    <a:lnTo>
                      <a:pt x="43379" y="41718"/>
                    </a:lnTo>
                    <a:lnTo>
                      <a:pt x="43281" y="42402"/>
                    </a:lnTo>
                    <a:lnTo>
                      <a:pt x="42988" y="42988"/>
                    </a:lnTo>
                    <a:lnTo>
                      <a:pt x="43086" y="43770"/>
                    </a:lnTo>
                    <a:lnTo>
                      <a:pt x="43965" y="43574"/>
                    </a:lnTo>
                    <a:lnTo>
                      <a:pt x="44454" y="45528"/>
                    </a:lnTo>
                    <a:lnTo>
                      <a:pt x="45137" y="45431"/>
                    </a:lnTo>
                    <a:lnTo>
                      <a:pt x="45040" y="46114"/>
                    </a:lnTo>
                    <a:lnTo>
                      <a:pt x="45431" y="46408"/>
                    </a:lnTo>
                    <a:lnTo>
                      <a:pt x="47678" y="46408"/>
                    </a:lnTo>
                    <a:lnTo>
                      <a:pt x="48752" y="45528"/>
                    </a:lnTo>
                    <a:lnTo>
                      <a:pt x="48850" y="44160"/>
                    </a:lnTo>
                    <a:lnTo>
                      <a:pt x="49436" y="43379"/>
                    </a:lnTo>
                    <a:lnTo>
                      <a:pt x="48655" y="42500"/>
                    </a:lnTo>
                    <a:lnTo>
                      <a:pt x="48264" y="41522"/>
                    </a:lnTo>
                    <a:lnTo>
                      <a:pt x="48752" y="40839"/>
                    </a:lnTo>
                    <a:lnTo>
                      <a:pt x="48752" y="39373"/>
                    </a:lnTo>
                    <a:lnTo>
                      <a:pt x="49045" y="38591"/>
                    </a:lnTo>
                    <a:lnTo>
                      <a:pt x="49045" y="37419"/>
                    </a:lnTo>
                    <a:lnTo>
                      <a:pt x="49534" y="36637"/>
                    </a:lnTo>
                    <a:lnTo>
                      <a:pt x="48948" y="35856"/>
                    </a:lnTo>
                    <a:lnTo>
                      <a:pt x="48850" y="33902"/>
                    </a:lnTo>
                    <a:lnTo>
                      <a:pt x="50413" y="30775"/>
                    </a:lnTo>
                    <a:lnTo>
                      <a:pt x="50316" y="29114"/>
                    </a:lnTo>
                    <a:lnTo>
                      <a:pt x="51000" y="26770"/>
                    </a:lnTo>
                    <a:lnTo>
                      <a:pt x="51195" y="24718"/>
                    </a:lnTo>
                    <a:lnTo>
                      <a:pt x="52758" y="23545"/>
                    </a:lnTo>
                    <a:lnTo>
                      <a:pt x="52758" y="22862"/>
                    </a:lnTo>
                    <a:lnTo>
                      <a:pt x="53344" y="21982"/>
                    </a:lnTo>
                    <a:lnTo>
                      <a:pt x="53833" y="21982"/>
                    </a:lnTo>
                    <a:lnTo>
                      <a:pt x="54321" y="21494"/>
                    </a:lnTo>
                    <a:lnTo>
                      <a:pt x="54224" y="20419"/>
                    </a:lnTo>
                    <a:lnTo>
                      <a:pt x="54810" y="19051"/>
                    </a:lnTo>
                    <a:lnTo>
                      <a:pt x="55591" y="18856"/>
                    </a:lnTo>
                    <a:lnTo>
                      <a:pt x="54810" y="18172"/>
                    </a:lnTo>
                    <a:lnTo>
                      <a:pt x="53247" y="17977"/>
                    </a:lnTo>
                    <a:lnTo>
                      <a:pt x="51977" y="17390"/>
                    </a:lnTo>
                    <a:lnTo>
                      <a:pt x="51000" y="17879"/>
                    </a:lnTo>
                    <a:lnTo>
                      <a:pt x="50511" y="17390"/>
                    </a:lnTo>
                    <a:lnTo>
                      <a:pt x="49925" y="17390"/>
                    </a:lnTo>
                    <a:lnTo>
                      <a:pt x="48752" y="17683"/>
                    </a:lnTo>
                    <a:lnTo>
                      <a:pt x="48655" y="17683"/>
                    </a:lnTo>
                    <a:lnTo>
                      <a:pt x="48264" y="17097"/>
                    </a:lnTo>
                    <a:lnTo>
                      <a:pt x="46994" y="16413"/>
                    </a:lnTo>
                    <a:lnTo>
                      <a:pt x="46603" y="15729"/>
                    </a:lnTo>
                    <a:lnTo>
                      <a:pt x="45235" y="15827"/>
                    </a:lnTo>
                    <a:lnTo>
                      <a:pt x="44356" y="16609"/>
                    </a:lnTo>
                    <a:lnTo>
                      <a:pt x="42304" y="16706"/>
                    </a:lnTo>
                    <a:lnTo>
                      <a:pt x="41718" y="16218"/>
                    </a:lnTo>
                    <a:lnTo>
                      <a:pt x="41132" y="15534"/>
                    </a:lnTo>
                    <a:lnTo>
                      <a:pt x="40057" y="15143"/>
                    </a:lnTo>
                    <a:lnTo>
                      <a:pt x="39178" y="15436"/>
                    </a:lnTo>
                    <a:lnTo>
                      <a:pt x="39178" y="16218"/>
                    </a:lnTo>
                    <a:lnTo>
                      <a:pt x="38103" y="16316"/>
                    </a:lnTo>
                    <a:lnTo>
                      <a:pt x="37517" y="15143"/>
                    </a:lnTo>
                    <a:lnTo>
                      <a:pt x="37224" y="15045"/>
                    </a:lnTo>
                    <a:lnTo>
                      <a:pt x="37224" y="14166"/>
                    </a:lnTo>
                    <a:lnTo>
                      <a:pt x="36344" y="13873"/>
                    </a:lnTo>
                    <a:lnTo>
                      <a:pt x="36344" y="12408"/>
                    </a:lnTo>
                    <a:lnTo>
                      <a:pt x="35660" y="11821"/>
                    </a:lnTo>
                    <a:lnTo>
                      <a:pt x="34390" y="11235"/>
                    </a:lnTo>
                    <a:lnTo>
                      <a:pt x="33804" y="11235"/>
                    </a:lnTo>
                    <a:lnTo>
                      <a:pt x="33609" y="11333"/>
                    </a:lnTo>
                    <a:lnTo>
                      <a:pt x="33022" y="11333"/>
                    </a:lnTo>
                    <a:lnTo>
                      <a:pt x="32241" y="10649"/>
                    </a:lnTo>
                    <a:lnTo>
                      <a:pt x="31264" y="10649"/>
                    </a:lnTo>
                    <a:lnTo>
                      <a:pt x="30580" y="11235"/>
                    </a:lnTo>
                    <a:lnTo>
                      <a:pt x="30385" y="11528"/>
                    </a:lnTo>
                    <a:lnTo>
                      <a:pt x="29408" y="11528"/>
                    </a:lnTo>
                    <a:lnTo>
                      <a:pt x="29017" y="11235"/>
                    </a:lnTo>
                    <a:lnTo>
                      <a:pt x="28919" y="11235"/>
                    </a:lnTo>
                    <a:lnTo>
                      <a:pt x="28040" y="11235"/>
                    </a:lnTo>
                    <a:lnTo>
                      <a:pt x="26965" y="9965"/>
                    </a:lnTo>
                    <a:lnTo>
                      <a:pt x="25597" y="9965"/>
                    </a:lnTo>
                    <a:lnTo>
                      <a:pt x="24913" y="10649"/>
                    </a:lnTo>
                    <a:lnTo>
                      <a:pt x="23839" y="10747"/>
                    </a:lnTo>
                    <a:lnTo>
                      <a:pt x="23448" y="11137"/>
                    </a:lnTo>
                    <a:lnTo>
                      <a:pt x="23155" y="11137"/>
                    </a:lnTo>
                    <a:lnTo>
                      <a:pt x="22862" y="9965"/>
                    </a:lnTo>
                    <a:lnTo>
                      <a:pt x="22373" y="9477"/>
                    </a:lnTo>
                    <a:lnTo>
                      <a:pt x="21591" y="9379"/>
                    </a:lnTo>
                    <a:lnTo>
                      <a:pt x="21396" y="8109"/>
                    </a:lnTo>
                    <a:lnTo>
                      <a:pt x="20908" y="7816"/>
                    </a:lnTo>
                    <a:lnTo>
                      <a:pt x="19247" y="7620"/>
                    </a:lnTo>
                    <a:lnTo>
                      <a:pt x="18856" y="6839"/>
                    </a:lnTo>
                    <a:lnTo>
                      <a:pt x="18367" y="6448"/>
                    </a:lnTo>
                    <a:lnTo>
                      <a:pt x="16413" y="6252"/>
                    </a:lnTo>
                    <a:lnTo>
                      <a:pt x="16316" y="4885"/>
                    </a:lnTo>
                    <a:lnTo>
                      <a:pt x="16609" y="4591"/>
                    </a:lnTo>
                    <a:lnTo>
                      <a:pt x="16609" y="4005"/>
                    </a:lnTo>
                    <a:lnTo>
                      <a:pt x="15632" y="3419"/>
                    </a:lnTo>
                    <a:lnTo>
                      <a:pt x="15827" y="2833"/>
                    </a:lnTo>
                    <a:lnTo>
                      <a:pt x="16022" y="2247"/>
                    </a:lnTo>
                    <a:lnTo>
                      <a:pt x="15632" y="1856"/>
                    </a:lnTo>
                    <a:lnTo>
                      <a:pt x="16218" y="1172"/>
                    </a:lnTo>
                    <a:lnTo>
                      <a:pt x="16218" y="97"/>
                    </a:lnTo>
                    <a:lnTo>
                      <a:pt x="16022"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656" name="map0-fr-gesBox">
                <a:extLst>
                  <a:ext uri="{FF2B5EF4-FFF2-40B4-BE49-F238E27FC236}">
                    <a16:creationId xmlns:a16="http://schemas.microsoft.com/office/drawing/2014/main" id="{53952205-F87B-5843-96E6-2A17579FAB73}"/>
                  </a:ext>
                </a:extLst>
              </p:cNvPr>
              <p:cNvSpPr>
                <a:spLocks noChangeArrowheads="1"/>
              </p:cNvSpPr>
              <p:nvPr/>
            </p:nvSpPr>
            <p:spPr bwMode="auto">
              <a:xfrm>
                <a:off x="1210000" y="182701"/>
                <a:ext cx="555920" cy="465057"/>
              </a:xfrm>
              <a:custGeom>
                <a:avLst/>
                <a:gdLst/>
                <a:ahLst/>
                <a:cxnLst/>
                <a:rect l="0" t="0" r="0" b="0"/>
                <a:pathLst>
                  <a:path w="55592" h="46506"/>
                </a:pathLst>
              </a:custGeom>
              <a:ln w="1000">
                <a:round/>
                <a:headEnd/>
                <a:tailEnd/>
              </a:ln>
            </p:spPr>
          </p:sp>
          <p:sp>
            <p:nvSpPr>
              <p:cNvPr id="657" name="map0-fr-gufBox">
                <a:extLst>
                  <a:ext uri="{FF2B5EF4-FFF2-40B4-BE49-F238E27FC236}">
                    <a16:creationId xmlns:a16="http://schemas.microsoft.com/office/drawing/2014/main" id="{1CEBB96B-C66C-E049-9480-6B88EEF77C93}"/>
                  </a:ext>
                </a:extLst>
              </p:cNvPr>
              <p:cNvSpPr>
                <a:spLocks noChangeArrowheads="1"/>
              </p:cNvSpPr>
              <p:nvPr/>
            </p:nvSpPr>
            <p:spPr bwMode="auto">
              <a:xfrm>
                <a:off x="304310" y="1304310"/>
                <a:ext cx="147529" cy="184655"/>
              </a:xfrm>
              <a:custGeom>
                <a:avLst/>
                <a:gdLst/>
                <a:ahLst/>
                <a:cxnLst/>
                <a:rect l="0" t="0" r="0" b="0"/>
                <a:pathLst>
                  <a:path w="14753" h="18466"/>
                </a:pathLst>
              </a:custGeom>
              <a:ln w="1000">
                <a:round/>
                <a:headEnd/>
                <a:tailEnd/>
              </a:ln>
            </p:spPr>
          </p:sp>
          <p:sp>
            <p:nvSpPr>
              <p:cNvPr id="658" name="map0-fr-guaBox">
                <a:extLst>
                  <a:ext uri="{FF2B5EF4-FFF2-40B4-BE49-F238E27FC236}">
                    <a16:creationId xmlns:a16="http://schemas.microsoft.com/office/drawing/2014/main" id="{4A5CD7B4-7BE7-574F-B5EF-A8D70784BB93}"/>
                  </a:ext>
                </a:extLst>
              </p:cNvPr>
              <p:cNvSpPr>
                <a:spLocks noChangeArrowheads="1"/>
              </p:cNvSpPr>
              <p:nvPr/>
            </p:nvSpPr>
            <p:spPr bwMode="auto">
              <a:xfrm>
                <a:off x="265230" y="808966"/>
                <a:ext cx="203218" cy="177816"/>
              </a:xfrm>
              <a:custGeom>
                <a:avLst/>
                <a:gdLst/>
                <a:ahLst/>
                <a:cxnLst/>
                <a:rect l="0" t="0" r="0" b="0"/>
                <a:pathLst>
                  <a:path w="20322" h="17782"/>
                </a:pathLst>
              </a:custGeom>
              <a:ln w="1000">
                <a:round/>
                <a:headEnd/>
                <a:tailEnd/>
              </a:ln>
            </p:spPr>
          </p:sp>
          <p:sp>
            <p:nvSpPr>
              <p:cNvPr id="659" name="map0-fr-hdf">
                <a:extLst>
                  <a:ext uri="{FF2B5EF4-FFF2-40B4-BE49-F238E27FC236}">
                    <a16:creationId xmlns:a16="http://schemas.microsoft.com/office/drawing/2014/main" id="{97F5DFFF-751C-874E-9C38-D3CCE360EAA2}"/>
                  </a:ext>
                </a:extLst>
              </p:cNvPr>
              <p:cNvSpPr>
                <a:spLocks noChangeArrowheads="1"/>
              </p:cNvSpPr>
              <p:nvPr/>
            </p:nvSpPr>
            <p:spPr bwMode="auto">
              <a:xfrm>
                <a:off x="974540" y="5374"/>
                <a:ext cx="331207" cy="390805"/>
              </a:xfrm>
              <a:custGeom>
                <a:avLst/>
                <a:gdLst/>
                <a:ahLst/>
                <a:cxnLst/>
                <a:rect l="0" t="0" r="0" b="0"/>
                <a:pathLst>
                  <a:path w="33121" h="39080">
                    <a:moveTo>
                      <a:pt x="13482" y="0"/>
                    </a:moveTo>
                    <a:lnTo>
                      <a:pt x="11528" y="879"/>
                    </a:lnTo>
                    <a:lnTo>
                      <a:pt x="8597" y="1367"/>
                    </a:lnTo>
                    <a:lnTo>
                      <a:pt x="8402" y="1367"/>
                    </a:lnTo>
                    <a:lnTo>
                      <a:pt x="5080" y="1954"/>
                    </a:lnTo>
                    <a:lnTo>
                      <a:pt x="2442" y="4005"/>
                    </a:lnTo>
                    <a:lnTo>
                      <a:pt x="2442" y="12408"/>
                    </a:lnTo>
                    <a:lnTo>
                      <a:pt x="2247" y="14362"/>
                    </a:lnTo>
                    <a:lnTo>
                      <a:pt x="3614" y="15534"/>
                    </a:lnTo>
                    <a:lnTo>
                      <a:pt x="3614" y="16218"/>
                    </a:lnTo>
                    <a:lnTo>
                      <a:pt x="1954" y="15241"/>
                    </a:lnTo>
                    <a:lnTo>
                      <a:pt x="0" y="17586"/>
                    </a:lnTo>
                    <a:lnTo>
                      <a:pt x="488" y="17879"/>
                    </a:lnTo>
                    <a:lnTo>
                      <a:pt x="1172" y="17781"/>
                    </a:lnTo>
                    <a:lnTo>
                      <a:pt x="1465" y="18367"/>
                    </a:lnTo>
                    <a:lnTo>
                      <a:pt x="4103" y="21005"/>
                    </a:lnTo>
                    <a:lnTo>
                      <a:pt x="4298" y="22080"/>
                    </a:lnTo>
                    <a:lnTo>
                      <a:pt x="4885" y="23155"/>
                    </a:lnTo>
                    <a:lnTo>
                      <a:pt x="4689" y="23350"/>
                    </a:lnTo>
                    <a:lnTo>
                      <a:pt x="4298" y="23839"/>
                    </a:lnTo>
                    <a:lnTo>
                      <a:pt x="4103" y="24425"/>
                    </a:lnTo>
                    <a:lnTo>
                      <a:pt x="4494" y="24425"/>
                    </a:lnTo>
                    <a:lnTo>
                      <a:pt x="4298" y="25109"/>
                    </a:lnTo>
                    <a:lnTo>
                      <a:pt x="4103" y="26281"/>
                    </a:lnTo>
                    <a:lnTo>
                      <a:pt x="4396" y="26867"/>
                    </a:lnTo>
                    <a:lnTo>
                      <a:pt x="4396" y="27844"/>
                    </a:lnTo>
                    <a:lnTo>
                      <a:pt x="4982" y="27844"/>
                    </a:lnTo>
                    <a:lnTo>
                      <a:pt x="4298" y="29114"/>
                    </a:lnTo>
                    <a:lnTo>
                      <a:pt x="4201" y="29603"/>
                    </a:lnTo>
                    <a:lnTo>
                      <a:pt x="4689" y="30091"/>
                    </a:lnTo>
                    <a:lnTo>
                      <a:pt x="4885" y="31557"/>
                    </a:lnTo>
                    <a:lnTo>
                      <a:pt x="5178" y="31948"/>
                    </a:lnTo>
                    <a:lnTo>
                      <a:pt x="4787" y="32143"/>
                    </a:lnTo>
                    <a:lnTo>
                      <a:pt x="4298" y="31752"/>
                    </a:lnTo>
                    <a:lnTo>
                      <a:pt x="4103" y="32534"/>
                    </a:lnTo>
                    <a:lnTo>
                      <a:pt x="4787" y="33609"/>
                    </a:lnTo>
                    <a:lnTo>
                      <a:pt x="6448" y="33706"/>
                    </a:lnTo>
                    <a:lnTo>
                      <a:pt x="7522" y="33609"/>
                    </a:lnTo>
                    <a:lnTo>
                      <a:pt x="8304" y="33022"/>
                    </a:lnTo>
                    <a:lnTo>
                      <a:pt x="9770" y="34000"/>
                    </a:lnTo>
                    <a:lnTo>
                      <a:pt x="10454" y="33804"/>
                    </a:lnTo>
                    <a:lnTo>
                      <a:pt x="11137" y="33511"/>
                    </a:lnTo>
                    <a:lnTo>
                      <a:pt x="13775" y="34977"/>
                    </a:lnTo>
                    <a:lnTo>
                      <a:pt x="14166" y="35367"/>
                    </a:lnTo>
                    <a:lnTo>
                      <a:pt x="14850" y="34879"/>
                    </a:lnTo>
                    <a:lnTo>
                      <a:pt x="15827" y="35563"/>
                    </a:lnTo>
                    <a:lnTo>
                      <a:pt x="16413" y="35465"/>
                    </a:lnTo>
                    <a:lnTo>
                      <a:pt x="16706" y="34977"/>
                    </a:lnTo>
                    <a:lnTo>
                      <a:pt x="17586" y="35465"/>
                    </a:lnTo>
                    <a:lnTo>
                      <a:pt x="18563" y="35074"/>
                    </a:lnTo>
                    <a:lnTo>
                      <a:pt x="19247" y="35270"/>
                    </a:lnTo>
                    <a:lnTo>
                      <a:pt x="19833" y="34781"/>
                    </a:lnTo>
                    <a:lnTo>
                      <a:pt x="20126" y="34586"/>
                    </a:lnTo>
                    <a:lnTo>
                      <a:pt x="20810" y="35074"/>
                    </a:lnTo>
                    <a:lnTo>
                      <a:pt x="21005" y="36344"/>
                    </a:lnTo>
                    <a:lnTo>
                      <a:pt x="22568" y="37908"/>
                    </a:lnTo>
                    <a:lnTo>
                      <a:pt x="23155" y="38103"/>
                    </a:lnTo>
                    <a:lnTo>
                      <a:pt x="23448" y="38885"/>
                    </a:lnTo>
                    <a:lnTo>
                      <a:pt x="24425" y="39080"/>
                    </a:lnTo>
                    <a:lnTo>
                      <a:pt x="24522" y="38885"/>
                    </a:lnTo>
                    <a:lnTo>
                      <a:pt x="24913" y="38201"/>
                    </a:lnTo>
                    <a:lnTo>
                      <a:pt x="25793" y="37810"/>
                    </a:lnTo>
                    <a:lnTo>
                      <a:pt x="26281" y="36540"/>
                    </a:lnTo>
                    <a:lnTo>
                      <a:pt x="26770" y="36149"/>
                    </a:lnTo>
                    <a:lnTo>
                      <a:pt x="26477" y="35758"/>
                    </a:lnTo>
                    <a:lnTo>
                      <a:pt x="25695" y="35758"/>
                    </a:lnTo>
                    <a:lnTo>
                      <a:pt x="25597" y="35367"/>
                    </a:lnTo>
                    <a:lnTo>
                      <a:pt x="26183" y="35074"/>
                    </a:lnTo>
                    <a:lnTo>
                      <a:pt x="26379" y="34781"/>
                    </a:lnTo>
                    <a:lnTo>
                      <a:pt x="25890" y="34390"/>
                    </a:lnTo>
                    <a:lnTo>
                      <a:pt x="25988" y="33902"/>
                    </a:lnTo>
                    <a:lnTo>
                      <a:pt x="27356" y="33706"/>
                    </a:lnTo>
                    <a:lnTo>
                      <a:pt x="27160" y="33218"/>
                    </a:lnTo>
                    <a:lnTo>
                      <a:pt x="26281" y="32632"/>
                    </a:lnTo>
                    <a:lnTo>
                      <a:pt x="26281" y="31068"/>
                    </a:lnTo>
                    <a:lnTo>
                      <a:pt x="27454" y="30189"/>
                    </a:lnTo>
                    <a:lnTo>
                      <a:pt x="28724" y="30189"/>
                    </a:lnTo>
                    <a:lnTo>
                      <a:pt x="28626" y="29603"/>
                    </a:lnTo>
                    <a:lnTo>
                      <a:pt x="29310" y="29310"/>
                    </a:lnTo>
                    <a:lnTo>
                      <a:pt x="30385" y="29994"/>
                    </a:lnTo>
                    <a:lnTo>
                      <a:pt x="30775" y="29798"/>
                    </a:lnTo>
                    <a:lnTo>
                      <a:pt x="30678" y="27747"/>
                    </a:lnTo>
                    <a:lnTo>
                      <a:pt x="31166" y="26183"/>
                    </a:lnTo>
                    <a:lnTo>
                      <a:pt x="30385" y="25793"/>
                    </a:lnTo>
                    <a:lnTo>
                      <a:pt x="30580" y="25304"/>
                    </a:lnTo>
                    <a:lnTo>
                      <a:pt x="31655" y="25109"/>
                    </a:lnTo>
                    <a:lnTo>
                      <a:pt x="31655" y="24327"/>
                    </a:lnTo>
                    <a:lnTo>
                      <a:pt x="32534" y="23839"/>
                    </a:lnTo>
                    <a:lnTo>
                      <a:pt x="32827" y="23057"/>
                    </a:lnTo>
                    <a:lnTo>
                      <a:pt x="32534" y="22666"/>
                    </a:lnTo>
                    <a:lnTo>
                      <a:pt x="32534" y="21689"/>
                    </a:lnTo>
                    <a:lnTo>
                      <a:pt x="33120" y="21201"/>
                    </a:lnTo>
                    <a:lnTo>
                      <a:pt x="32534" y="20224"/>
                    </a:lnTo>
                    <a:lnTo>
                      <a:pt x="32729" y="19149"/>
                    </a:lnTo>
                    <a:lnTo>
                      <a:pt x="31557" y="19149"/>
                    </a:lnTo>
                    <a:lnTo>
                      <a:pt x="31362" y="18563"/>
                    </a:lnTo>
                    <a:lnTo>
                      <a:pt x="32632" y="17781"/>
                    </a:lnTo>
                    <a:lnTo>
                      <a:pt x="32436" y="16706"/>
                    </a:lnTo>
                    <a:lnTo>
                      <a:pt x="31264" y="16413"/>
                    </a:lnTo>
                    <a:lnTo>
                      <a:pt x="31557" y="16022"/>
                    </a:lnTo>
                    <a:lnTo>
                      <a:pt x="31557" y="15241"/>
                    </a:lnTo>
                    <a:lnTo>
                      <a:pt x="32436" y="14557"/>
                    </a:lnTo>
                    <a:lnTo>
                      <a:pt x="32241" y="14068"/>
                    </a:lnTo>
                    <a:lnTo>
                      <a:pt x="30287" y="12603"/>
                    </a:lnTo>
                    <a:lnTo>
                      <a:pt x="26965" y="12798"/>
                    </a:lnTo>
                    <a:lnTo>
                      <a:pt x="26574" y="13385"/>
                    </a:lnTo>
                    <a:lnTo>
                      <a:pt x="26183" y="13385"/>
                    </a:lnTo>
                    <a:lnTo>
                      <a:pt x="26183" y="11235"/>
                    </a:lnTo>
                    <a:lnTo>
                      <a:pt x="25304" y="10160"/>
                    </a:lnTo>
                    <a:lnTo>
                      <a:pt x="24522" y="10258"/>
                    </a:lnTo>
                    <a:lnTo>
                      <a:pt x="24132" y="9770"/>
                    </a:lnTo>
                    <a:lnTo>
                      <a:pt x="22862" y="10356"/>
                    </a:lnTo>
                    <a:lnTo>
                      <a:pt x="22471" y="9867"/>
                    </a:lnTo>
                    <a:lnTo>
                      <a:pt x="21689" y="9770"/>
                    </a:lnTo>
                    <a:lnTo>
                      <a:pt x="21396" y="8988"/>
                    </a:lnTo>
                    <a:lnTo>
                      <a:pt x="21396" y="6545"/>
                    </a:lnTo>
                    <a:lnTo>
                      <a:pt x="20810" y="6350"/>
                    </a:lnTo>
                    <a:lnTo>
                      <a:pt x="20712" y="5959"/>
                    </a:lnTo>
                    <a:lnTo>
                      <a:pt x="20419" y="5959"/>
                    </a:lnTo>
                    <a:lnTo>
                      <a:pt x="20224" y="5275"/>
                    </a:lnTo>
                    <a:lnTo>
                      <a:pt x="19442" y="5275"/>
                    </a:lnTo>
                    <a:lnTo>
                      <a:pt x="17977" y="5764"/>
                    </a:lnTo>
                    <a:lnTo>
                      <a:pt x="17293" y="6643"/>
                    </a:lnTo>
                    <a:lnTo>
                      <a:pt x="16609" y="6643"/>
                    </a:lnTo>
                    <a:lnTo>
                      <a:pt x="16022" y="6057"/>
                    </a:lnTo>
                    <a:lnTo>
                      <a:pt x="15925" y="5373"/>
                    </a:lnTo>
                    <a:lnTo>
                      <a:pt x="15339" y="4787"/>
                    </a:lnTo>
                    <a:lnTo>
                      <a:pt x="14459" y="4787"/>
                    </a:lnTo>
                    <a:lnTo>
                      <a:pt x="14068" y="4103"/>
                    </a:lnTo>
                    <a:lnTo>
                      <a:pt x="14068" y="3028"/>
                    </a:lnTo>
                    <a:lnTo>
                      <a:pt x="14459" y="2442"/>
                    </a:lnTo>
                    <a:lnTo>
                      <a:pt x="14264" y="1563"/>
                    </a:lnTo>
                    <a:close/>
                    <a:moveTo>
                      <a:pt x="8402" y="1367"/>
                    </a:moveTo>
                    <a:lnTo>
                      <a:pt x="8402" y="136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660" name="map0-fr-hdfBox">
                <a:extLst>
                  <a:ext uri="{FF2B5EF4-FFF2-40B4-BE49-F238E27FC236}">
                    <a16:creationId xmlns:a16="http://schemas.microsoft.com/office/drawing/2014/main" id="{B15FC47A-304E-D144-9332-5B277D4F1036}"/>
                  </a:ext>
                </a:extLst>
              </p:cNvPr>
              <p:cNvSpPr>
                <a:spLocks noChangeArrowheads="1"/>
              </p:cNvSpPr>
              <p:nvPr/>
            </p:nvSpPr>
            <p:spPr bwMode="auto">
              <a:xfrm>
                <a:off x="974540" y="23448"/>
                <a:ext cx="331207" cy="390805"/>
              </a:xfrm>
              <a:custGeom>
                <a:avLst/>
                <a:gdLst/>
                <a:ahLst/>
                <a:cxnLst/>
                <a:rect l="0" t="0" r="0" b="0"/>
                <a:pathLst>
                  <a:path w="33121" h="39080"/>
                </a:pathLst>
              </a:custGeom>
              <a:ln w="1000">
                <a:round/>
                <a:headEnd/>
                <a:tailEnd/>
              </a:ln>
            </p:spPr>
          </p:sp>
          <p:sp>
            <p:nvSpPr>
              <p:cNvPr id="661" name="map0-fr-idf">
                <a:extLst>
                  <a:ext uri="{FF2B5EF4-FFF2-40B4-BE49-F238E27FC236}">
                    <a16:creationId xmlns:a16="http://schemas.microsoft.com/office/drawing/2014/main" id="{A5D11A07-FFF2-C04F-A967-861BDC8C1DDD}"/>
                  </a:ext>
                </a:extLst>
              </p:cNvPr>
              <p:cNvSpPr>
                <a:spLocks noChangeArrowheads="1"/>
              </p:cNvSpPr>
              <p:nvPr/>
            </p:nvSpPr>
            <p:spPr bwMode="auto">
              <a:xfrm>
                <a:off x="984310" y="329742"/>
                <a:ext cx="242299" cy="197356"/>
              </a:xfrm>
              <a:custGeom>
                <a:avLst/>
                <a:gdLst/>
                <a:ahLst/>
                <a:cxnLst/>
                <a:rect l="0" t="0" r="0" b="0"/>
                <a:pathLst>
                  <a:path w="24230" h="19736">
                    <a:moveTo>
                      <a:pt x="3224" y="0"/>
                    </a:moveTo>
                    <a:lnTo>
                      <a:pt x="3224" y="0"/>
                    </a:lnTo>
                    <a:close/>
                    <a:moveTo>
                      <a:pt x="3224" y="97"/>
                    </a:moveTo>
                    <a:lnTo>
                      <a:pt x="2735" y="586"/>
                    </a:lnTo>
                    <a:lnTo>
                      <a:pt x="2344" y="1954"/>
                    </a:lnTo>
                    <a:lnTo>
                      <a:pt x="1954" y="2637"/>
                    </a:lnTo>
                    <a:lnTo>
                      <a:pt x="293" y="3126"/>
                    </a:lnTo>
                    <a:lnTo>
                      <a:pt x="0" y="3419"/>
                    </a:lnTo>
                    <a:lnTo>
                      <a:pt x="293" y="3908"/>
                    </a:lnTo>
                    <a:lnTo>
                      <a:pt x="293" y="4396"/>
                    </a:lnTo>
                    <a:lnTo>
                      <a:pt x="781" y="4494"/>
                    </a:lnTo>
                    <a:lnTo>
                      <a:pt x="488" y="4885"/>
                    </a:lnTo>
                    <a:lnTo>
                      <a:pt x="586" y="5080"/>
                    </a:lnTo>
                    <a:lnTo>
                      <a:pt x="1172" y="5666"/>
                    </a:lnTo>
                    <a:lnTo>
                      <a:pt x="1367" y="6448"/>
                    </a:lnTo>
                    <a:lnTo>
                      <a:pt x="1856" y="6839"/>
                    </a:lnTo>
                    <a:lnTo>
                      <a:pt x="1563" y="7522"/>
                    </a:lnTo>
                    <a:lnTo>
                      <a:pt x="1563" y="8109"/>
                    </a:lnTo>
                    <a:lnTo>
                      <a:pt x="2051" y="8597"/>
                    </a:lnTo>
                    <a:lnTo>
                      <a:pt x="1563" y="9379"/>
                    </a:lnTo>
                    <a:lnTo>
                      <a:pt x="2051" y="10356"/>
                    </a:lnTo>
                    <a:lnTo>
                      <a:pt x="2833" y="10942"/>
                    </a:lnTo>
                    <a:lnTo>
                      <a:pt x="3028" y="11626"/>
                    </a:lnTo>
                    <a:lnTo>
                      <a:pt x="3712" y="11724"/>
                    </a:lnTo>
                    <a:lnTo>
                      <a:pt x="3908" y="13091"/>
                    </a:lnTo>
                    <a:lnTo>
                      <a:pt x="4494" y="13775"/>
                    </a:lnTo>
                    <a:lnTo>
                      <a:pt x="5764" y="13971"/>
                    </a:lnTo>
                    <a:lnTo>
                      <a:pt x="5959" y="14948"/>
                    </a:lnTo>
                    <a:lnTo>
                      <a:pt x="6057" y="16609"/>
                    </a:lnTo>
                    <a:lnTo>
                      <a:pt x="8011" y="16413"/>
                    </a:lnTo>
                    <a:lnTo>
                      <a:pt x="8793" y="15632"/>
                    </a:lnTo>
                    <a:lnTo>
                      <a:pt x="9477" y="16218"/>
                    </a:lnTo>
                    <a:lnTo>
                      <a:pt x="11040" y="16316"/>
                    </a:lnTo>
                    <a:lnTo>
                      <a:pt x="11626" y="17195"/>
                    </a:lnTo>
                    <a:lnTo>
                      <a:pt x="12310" y="17586"/>
                    </a:lnTo>
                    <a:lnTo>
                      <a:pt x="12408" y="18563"/>
                    </a:lnTo>
                    <a:lnTo>
                      <a:pt x="11431" y="19247"/>
                    </a:lnTo>
                    <a:lnTo>
                      <a:pt x="12017" y="19735"/>
                    </a:lnTo>
                    <a:lnTo>
                      <a:pt x="12701" y="19344"/>
                    </a:lnTo>
                    <a:lnTo>
                      <a:pt x="14362" y="19442"/>
                    </a:lnTo>
                    <a:lnTo>
                      <a:pt x="14850" y="19247"/>
                    </a:lnTo>
                    <a:lnTo>
                      <a:pt x="15045" y="18758"/>
                    </a:lnTo>
                    <a:lnTo>
                      <a:pt x="15729" y="18856"/>
                    </a:lnTo>
                    <a:lnTo>
                      <a:pt x="15827" y="19344"/>
                    </a:lnTo>
                    <a:lnTo>
                      <a:pt x="17293" y="18465"/>
                    </a:lnTo>
                    <a:lnTo>
                      <a:pt x="17879" y="17781"/>
                    </a:lnTo>
                    <a:lnTo>
                      <a:pt x="18660" y="17000"/>
                    </a:lnTo>
                    <a:lnTo>
                      <a:pt x="18172" y="16413"/>
                    </a:lnTo>
                    <a:lnTo>
                      <a:pt x="18563" y="15534"/>
                    </a:lnTo>
                    <a:lnTo>
                      <a:pt x="19637" y="14948"/>
                    </a:lnTo>
                    <a:lnTo>
                      <a:pt x="21982" y="15143"/>
                    </a:lnTo>
                    <a:lnTo>
                      <a:pt x="22471" y="14655"/>
                    </a:lnTo>
                    <a:lnTo>
                      <a:pt x="22959" y="12505"/>
                    </a:lnTo>
                    <a:lnTo>
                      <a:pt x="23350" y="12017"/>
                    </a:lnTo>
                    <a:lnTo>
                      <a:pt x="23448" y="11235"/>
                    </a:lnTo>
                    <a:lnTo>
                      <a:pt x="24229" y="10942"/>
                    </a:lnTo>
                    <a:lnTo>
                      <a:pt x="24229" y="10454"/>
                    </a:lnTo>
                    <a:lnTo>
                      <a:pt x="23350" y="10454"/>
                    </a:lnTo>
                    <a:lnTo>
                      <a:pt x="23155" y="10063"/>
                    </a:lnTo>
                    <a:lnTo>
                      <a:pt x="23545" y="9477"/>
                    </a:lnTo>
                    <a:lnTo>
                      <a:pt x="23252" y="8597"/>
                    </a:lnTo>
                    <a:lnTo>
                      <a:pt x="22764" y="8304"/>
                    </a:lnTo>
                    <a:lnTo>
                      <a:pt x="22862" y="7522"/>
                    </a:lnTo>
                    <a:lnTo>
                      <a:pt x="23350" y="7132"/>
                    </a:lnTo>
                    <a:lnTo>
                      <a:pt x="23350" y="6839"/>
                    </a:lnTo>
                    <a:lnTo>
                      <a:pt x="23448" y="6643"/>
                    </a:lnTo>
                    <a:lnTo>
                      <a:pt x="22471" y="6448"/>
                    </a:lnTo>
                    <a:lnTo>
                      <a:pt x="22178" y="5666"/>
                    </a:lnTo>
                    <a:lnTo>
                      <a:pt x="21591" y="5471"/>
                    </a:lnTo>
                    <a:lnTo>
                      <a:pt x="20028" y="3908"/>
                    </a:lnTo>
                    <a:lnTo>
                      <a:pt x="19833" y="2637"/>
                    </a:lnTo>
                    <a:lnTo>
                      <a:pt x="19149" y="2149"/>
                    </a:lnTo>
                    <a:lnTo>
                      <a:pt x="18856" y="2344"/>
                    </a:lnTo>
                    <a:lnTo>
                      <a:pt x="18270" y="2833"/>
                    </a:lnTo>
                    <a:lnTo>
                      <a:pt x="17586" y="2637"/>
                    </a:lnTo>
                    <a:lnTo>
                      <a:pt x="16609" y="3028"/>
                    </a:lnTo>
                    <a:lnTo>
                      <a:pt x="15729" y="2540"/>
                    </a:lnTo>
                    <a:lnTo>
                      <a:pt x="15436" y="3028"/>
                    </a:lnTo>
                    <a:lnTo>
                      <a:pt x="14850" y="3126"/>
                    </a:lnTo>
                    <a:lnTo>
                      <a:pt x="13873" y="2442"/>
                    </a:lnTo>
                    <a:lnTo>
                      <a:pt x="13189" y="2931"/>
                    </a:lnTo>
                    <a:lnTo>
                      <a:pt x="12701" y="2540"/>
                    </a:lnTo>
                    <a:lnTo>
                      <a:pt x="10160" y="1074"/>
                    </a:lnTo>
                    <a:lnTo>
                      <a:pt x="9477" y="1367"/>
                    </a:lnTo>
                    <a:lnTo>
                      <a:pt x="8793" y="1563"/>
                    </a:lnTo>
                    <a:lnTo>
                      <a:pt x="7327" y="586"/>
                    </a:lnTo>
                    <a:lnTo>
                      <a:pt x="6545" y="1172"/>
                    </a:lnTo>
                    <a:lnTo>
                      <a:pt x="5373" y="1270"/>
                    </a:lnTo>
                    <a:lnTo>
                      <a:pt x="3810" y="1172"/>
                    </a:lnTo>
                    <a:lnTo>
                      <a:pt x="3419" y="586"/>
                    </a:lnTo>
                    <a:close/>
                    <a:moveTo>
                      <a:pt x="19149" y="2149"/>
                    </a:moveTo>
                    <a:lnTo>
                      <a:pt x="19149" y="2149"/>
                    </a:lnTo>
                    <a:close/>
                    <a:moveTo>
                      <a:pt x="1954" y="2637"/>
                    </a:moveTo>
                    <a:lnTo>
                      <a:pt x="1954" y="263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662" name="map0-fr-idfBox">
                <a:extLst>
                  <a:ext uri="{FF2B5EF4-FFF2-40B4-BE49-F238E27FC236}">
                    <a16:creationId xmlns:a16="http://schemas.microsoft.com/office/drawing/2014/main" id="{5B250720-A63A-1949-B478-5AB0BDF6C3C7}"/>
                  </a:ext>
                </a:extLst>
              </p:cNvPr>
              <p:cNvSpPr>
                <a:spLocks noChangeArrowheads="1"/>
              </p:cNvSpPr>
              <p:nvPr/>
            </p:nvSpPr>
            <p:spPr bwMode="auto">
              <a:xfrm>
                <a:off x="984310" y="347816"/>
                <a:ext cx="242299" cy="197356"/>
              </a:xfrm>
              <a:custGeom>
                <a:avLst/>
                <a:gdLst/>
                <a:ahLst/>
                <a:cxnLst/>
                <a:rect l="0" t="0" r="0" b="0"/>
                <a:pathLst>
                  <a:path w="24230" h="19736"/>
                </a:pathLst>
              </a:custGeom>
              <a:ln w="1000">
                <a:round/>
                <a:headEnd/>
                <a:tailEnd/>
              </a:ln>
            </p:spPr>
          </p:sp>
          <p:sp>
            <p:nvSpPr>
              <p:cNvPr id="663" name="map0-fr-lreBox">
                <a:extLst>
                  <a:ext uri="{FF2B5EF4-FFF2-40B4-BE49-F238E27FC236}">
                    <a16:creationId xmlns:a16="http://schemas.microsoft.com/office/drawing/2014/main" id="{49C71D18-F51E-854E-B427-AAB61F452B9B}"/>
                  </a:ext>
                </a:extLst>
              </p:cNvPr>
              <p:cNvSpPr>
                <a:spLocks noChangeArrowheads="1"/>
              </p:cNvSpPr>
              <p:nvPr/>
            </p:nvSpPr>
            <p:spPr bwMode="auto">
              <a:xfrm>
                <a:off x="1553908" y="1524138"/>
                <a:ext cx="169023" cy="147529"/>
              </a:xfrm>
              <a:custGeom>
                <a:avLst/>
                <a:gdLst/>
                <a:ahLst/>
                <a:cxnLst/>
                <a:rect l="0" t="0" r="0" b="0"/>
                <a:pathLst>
                  <a:path w="16902" h="14753"/>
                </a:pathLst>
              </a:custGeom>
              <a:ln w="1000">
                <a:round/>
                <a:headEnd/>
                <a:tailEnd/>
              </a:ln>
            </p:spPr>
          </p:sp>
          <p:sp>
            <p:nvSpPr>
              <p:cNvPr id="664" name="map0-fr-mayBox">
                <a:extLst>
                  <a:ext uri="{FF2B5EF4-FFF2-40B4-BE49-F238E27FC236}">
                    <a16:creationId xmlns:a16="http://schemas.microsoft.com/office/drawing/2014/main" id="{C95C53B0-8D2B-3045-B658-60912D822FFF}"/>
                  </a:ext>
                </a:extLst>
              </p:cNvPr>
              <p:cNvSpPr>
                <a:spLocks noChangeArrowheads="1"/>
              </p:cNvSpPr>
              <p:nvPr/>
            </p:nvSpPr>
            <p:spPr bwMode="auto">
              <a:xfrm>
                <a:off x="1319425" y="1518276"/>
                <a:ext cx="100632" cy="137759"/>
              </a:xfrm>
              <a:custGeom>
                <a:avLst/>
                <a:gdLst/>
                <a:ahLst/>
                <a:cxnLst/>
                <a:rect l="0" t="0" r="0" b="0"/>
                <a:pathLst>
                  <a:path w="10063" h="13776"/>
                </a:pathLst>
              </a:custGeom>
              <a:ln w="1000">
                <a:round/>
                <a:headEnd/>
                <a:tailEnd/>
              </a:ln>
            </p:spPr>
          </p:sp>
          <p:sp>
            <p:nvSpPr>
              <p:cNvPr id="665" name="map0-fr-mtqBox">
                <a:extLst>
                  <a:ext uri="{FF2B5EF4-FFF2-40B4-BE49-F238E27FC236}">
                    <a16:creationId xmlns:a16="http://schemas.microsoft.com/office/drawing/2014/main" id="{719076B3-1FE6-4148-A2C5-89FA83DFABD5}"/>
                  </a:ext>
                </a:extLst>
              </p:cNvPr>
              <p:cNvSpPr>
                <a:spLocks noChangeArrowheads="1"/>
              </p:cNvSpPr>
              <p:nvPr/>
            </p:nvSpPr>
            <p:spPr bwMode="auto">
              <a:xfrm>
                <a:off x="283793" y="1030747"/>
                <a:ext cx="153391" cy="180747"/>
              </a:xfrm>
              <a:custGeom>
                <a:avLst/>
                <a:gdLst/>
                <a:ahLst/>
                <a:cxnLst/>
                <a:rect l="0" t="0" r="0" b="0"/>
                <a:pathLst>
                  <a:path w="15339" h="18075"/>
                </a:pathLst>
              </a:custGeom>
              <a:ln w="1000">
                <a:round/>
                <a:headEnd/>
                <a:tailEnd/>
              </a:ln>
            </p:spPr>
          </p:sp>
          <p:sp>
            <p:nvSpPr>
              <p:cNvPr id="666" name="map0-fr-naq">
                <a:extLst>
                  <a:ext uri="{FF2B5EF4-FFF2-40B4-BE49-F238E27FC236}">
                    <a16:creationId xmlns:a16="http://schemas.microsoft.com/office/drawing/2014/main" id="{803DBDCC-2151-2F45-9FC2-A7A52BFB008C}"/>
                  </a:ext>
                </a:extLst>
              </p:cNvPr>
              <p:cNvSpPr>
                <a:spLocks noChangeArrowheads="1"/>
              </p:cNvSpPr>
              <p:nvPr/>
            </p:nvSpPr>
            <p:spPr bwMode="auto">
              <a:xfrm>
                <a:off x="559310" y="687328"/>
                <a:ext cx="561782" cy="766954"/>
              </a:xfrm>
              <a:custGeom>
                <a:avLst/>
                <a:gdLst/>
                <a:ahLst/>
                <a:cxnLst/>
                <a:rect l="0" t="0" r="0" b="0"/>
                <a:pathLst>
                  <a:path w="56178" h="76695">
                    <a:moveTo>
                      <a:pt x="25109" y="0"/>
                    </a:moveTo>
                    <a:lnTo>
                      <a:pt x="23936" y="1172"/>
                    </a:lnTo>
                    <a:lnTo>
                      <a:pt x="23741" y="1660"/>
                    </a:lnTo>
                    <a:lnTo>
                      <a:pt x="23545" y="1856"/>
                    </a:lnTo>
                    <a:lnTo>
                      <a:pt x="23155" y="1563"/>
                    </a:lnTo>
                    <a:lnTo>
                      <a:pt x="22959" y="1074"/>
                    </a:lnTo>
                    <a:lnTo>
                      <a:pt x="21298" y="1172"/>
                    </a:lnTo>
                    <a:lnTo>
                      <a:pt x="19833" y="1465"/>
                    </a:lnTo>
                    <a:lnTo>
                      <a:pt x="18172" y="1660"/>
                    </a:lnTo>
                    <a:lnTo>
                      <a:pt x="18172" y="2442"/>
                    </a:lnTo>
                    <a:lnTo>
                      <a:pt x="17390" y="3028"/>
                    </a:lnTo>
                    <a:lnTo>
                      <a:pt x="15436" y="2540"/>
                    </a:lnTo>
                    <a:lnTo>
                      <a:pt x="14264" y="3126"/>
                    </a:lnTo>
                    <a:lnTo>
                      <a:pt x="14850" y="3908"/>
                    </a:lnTo>
                    <a:lnTo>
                      <a:pt x="14850" y="4689"/>
                    </a:lnTo>
                    <a:lnTo>
                      <a:pt x="16218" y="5862"/>
                    </a:lnTo>
                    <a:lnTo>
                      <a:pt x="15925" y="6643"/>
                    </a:lnTo>
                    <a:lnTo>
                      <a:pt x="16902" y="7718"/>
                    </a:lnTo>
                    <a:lnTo>
                      <a:pt x="16413" y="8304"/>
                    </a:lnTo>
                    <a:lnTo>
                      <a:pt x="17097" y="9183"/>
                    </a:lnTo>
                    <a:lnTo>
                      <a:pt x="17195" y="10844"/>
                    </a:lnTo>
                    <a:lnTo>
                      <a:pt x="16902" y="11333"/>
                    </a:lnTo>
                    <a:lnTo>
                      <a:pt x="17293" y="12017"/>
                    </a:lnTo>
                    <a:lnTo>
                      <a:pt x="16902" y="12896"/>
                    </a:lnTo>
                    <a:lnTo>
                      <a:pt x="16902" y="13385"/>
                    </a:lnTo>
                    <a:lnTo>
                      <a:pt x="17390" y="12994"/>
                    </a:lnTo>
                    <a:lnTo>
                      <a:pt x="17977" y="13580"/>
                    </a:lnTo>
                    <a:lnTo>
                      <a:pt x="17195" y="14068"/>
                    </a:lnTo>
                    <a:lnTo>
                      <a:pt x="16902" y="14459"/>
                    </a:lnTo>
                    <a:lnTo>
                      <a:pt x="16218" y="14655"/>
                    </a:lnTo>
                    <a:lnTo>
                      <a:pt x="15436" y="15045"/>
                    </a:lnTo>
                    <a:lnTo>
                      <a:pt x="14459" y="14264"/>
                    </a:lnTo>
                    <a:lnTo>
                      <a:pt x="13385" y="14752"/>
                    </a:lnTo>
                    <a:lnTo>
                      <a:pt x="12994" y="13775"/>
                    </a:lnTo>
                    <a:lnTo>
                      <a:pt x="12114" y="13873"/>
                    </a:lnTo>
                    <a:lnTo>
                      <a:pt x="10356" y="14948"/>
                    </a:lnTo>
                    <a:lnTo>
                      <a:pt x="10747" y="15436"/>
                    </a:lnTo>
                    <a:lnTo>
                      <a:pt x="9770" y="16218"/>
                    </a:lnTo>
                    <a:lnTo>
                      <a:pt x="9672" y="16804"/>
                    </a:lnTo>
                    <a:lnTo>
                      <a:pt x="8793" y="16902"/>
                    </a:lnTo>
                    <a:lnTo>
                      <a:pt x="8304" y="16316"/>
                    </a:lnTo>
                    <a:lnTo>
                      <a:pt x="7034" y="16218"/>
                    </a:lnTo>
                    <a:lnTo>
                      <a:pt x="6936" y="15632"/>
                    </a:lnTo>
                    <a:lnTo>
                      <a:pt x="6252" y="15143"/>
                    </a:lnTo>
                    <a:lnTo>
                      <a:pt x="5275" y="15534"/>
                    </a:lnTo>
                    <a:lnTo>
                      <a:pt x="5862" y="16511"/>
                    </a:lnTo>
                    <a:lnTo>
                      <a:pt x="6741" y="16511"/>
                    </a:lnTo>
                    <a:lnTo>
                      <a:pt x="8206" y="17586"/>
                    </a:lnTo>
                    <a:lnTo>
                      <a:pt x="9477" y="17488"/>
                    </a:lnTo>
                    <a:lnTo>
                      <a:pt x="9770" y="17977"/>
                    </a:lnTo>
                    <a:lnTo>
                      <a:pt x="10551" y="18172"/>
                    </a:lnTo>
                    <a:lnTo>
                      <a:pt x="10844" y="19051"/>
                    </a:lnTo>
                    <a:lnTo>
                      <a:pt x="11431" y="19247"/>
                    </a:lnTo>
                    <a:lnTo>
                      <a:pt x="11333" y="19931"/>
                    </a:lnTo>
                    <a:lnTo>
                      <a:pt x="10649" y="19833"/>
                    </a:lnTo>
                    <a:lnTo>
                      <a:pt x="10356" y="20224"/>
                    </a:lnTo>
                    <a:lnTo>
                      <a:pt x="10942" y="21005"/>
                    </a:lnTo>
                    <a:lnTo>
                      <a:pt x="10649" y="22275"/>
                    </a:lnTo>
                    <a:lnTo>
                      <a:pt x="9867" y="22275"/>
                    </a:lnTo>
                    <a:lnTo>
                      <a:pt x="9965" y="23057"/>
                    </a:lnTo>
                    <a:lnTo>
                      <a:pt x="10160" y="23350"/>
                    </a:lnTo>
                    <a:lnTo>
                      <a:pt x="9281" y="23350"/>
                    </a:lnTo>
                    <a:lnTo>
                      <a:pt x="9183" y="22959"/>
                    </a:lnTo>
                    <a:lnTo>
                      <a:pt x="9672" y="22178"/>
                    </a:lnTo>
                    <a:lnTo>
                      <a:pt x="9281" y="21494"/>
                    </a:lnTo>
                    <a:lnTo>
                      <a:pt x="9086" y="20126"/>
                    </a:lnTo>
                    <a:lnTo>
                      <a:pt x="8109" y="19931"/>
                    </a:lnTo>
                    <a:lnTo>
                      <a:pt x="7229" y="18954"/>
                    </a:lnTo>
                    <a:lnTo>
                      <a:pt x="7132" y="21005"/>
                    </a:lnTo>
                    <a:lnTo>
                      <a:pt x="8500" y="22080"/>
                    </a:lnTo>
                    <a:lnTo>
                      <a:pt x="8988" y="25890"/>
                    </a:lnTo>
                    <a:lnTo>
                      <a:pt x="9672" y="25793"/>
                    </a:lnTo>
                    <a:lnTo>
                      <a:pt x="10942" y="26867"/>
                    </a:lnTo>
                    <a:lnTo>
                      <a:pt x="11821" y="27258"/>
                    </a:lnTo>
                    <a:lnTo>
                      <a:pt x="11919" y="27942"/>
                    </a:lnTo>
                    <a:lnTo>
                      <a:pt x="12505" y="28040"/>
                    </a:lnTo>
                    <a:lnTo>
                      <a:pt x="14459" y="29896"/>
                    </a:lnTo>
                    <a:lnTo>
                      <a:pt x="15436" y="34195"/>
                    </a:lnTo>
                    <a:lnTo>
                      <a:pt x="15534" y="35856"/>
                    </a:lnTo>
                    <a:lnTo>
                      <a:pt x="15241" y="36344"/>
                    </a:lnTo>
                    <a:lnTo>
                      <a:pt x="14166" y="31655"/>
                    </a:lnTo>
                    <a:lnTo>
                      <a:pt x="11040" y="28821"/>
                    </a:lnTo>
                    <a:lnTo>
                      <a:pt x="11137" y="27551"/>
                    </a:lnTo>
                    <a:lnTo>
                      <a:pt x="10551" y="27551"/>
                    </a:lnTo>
                    <a:lnTo>
                      <a:pt x="9574" y="29017"/>
                    </a:lnTo>
                    <a:lnTo>
                      <a:pt x="9281" y="34000"/>
                    </a:lnTo>
                    <a:lnTo>
                      <a:pt x="7913" y="43086"/>
                    </a:lnTo>
                    <a:lnTo>
                      <a:pt x="7913" y="44160"/>
                    </a:lnTo>
                    <a:lnTo>
                      <a:pt x="8304" y="42695"/>
                    </a:lnTo>
                    <a:lnTo>
                      <a:pt x="9183" y="41620"/>
                    </a:lnTo>
                    <a:lnTo>
                      <a:pt x="10356" y="42695"/>
                    </a:lnTo>
                    <a:lnTo>
                      <a:pt x="10844" y="43574"/>
                    </a:lnTo>
                    <a:lnTo>
                      <a:pt x="9281" y="43672"/>
                    </a:lnTo>
                    <a:lnTo>
                      <a:pt x="9086" y="43281"/>
                    </a:lnTo>
                    <a:lnTo>
                      <a:pt x="8500" y="43574"/>
                    </a:lnTo>
                    <a:lnTo>
                      <a:pt x="8304" y="44454"/>
                    </a:lnTo>
                    <a:lnTo>
                      <a:pt x="7718" y="45333"/>
                    </a:lnTo>
                    <a:lnTo>
                      <a:pt x="7718" y="46701"/>
                    </a:lnTo>
                    <a:lnTo>
                      <a:pt x="6643" y="52465"/>
                    </a:lnTo>
                    <a:lnTo>
                      <a:pt x="5275" y="57741"/>
                    </a:lnTo>
                    <a:lnTo>
                      <a:pt x="4396" y="61258"/>
                    </a:lnTo>
                    <a:lnTo>
                      <a:pt x="3517" y="62821"/>
                    </a:lnTo>
                    <a:lnTo>
                      <a:pt x="3224" y="63212"/>
                    </a:lnTo>
                    <a:lnTo>
                      <a:pt x="1856" y="64971"/>
                    </a:lnTo>
                    <a:lnTo>
                      <a:pt x="781" y="65362"/>
                    </a:lnTo>
                    <a:lnTo>
                      <a:pt x="0" y="65459"/>
                    </a:lnTo>
                    <a:lnTo>
                      <a:pt x="0" y="66143"/>
                    </a:lnTo>
                    <a:lnTo>
                      <a:pt x="781" y="66827"/>
                    </a:lnTo>
                    <a:lnTo>
                      <a:pt x="1856" y="66827"/>
                    </a:lnTo>
                    <a:lnTo>
                      <a:pt x="1856" y="67609"/>
                    </a:lnTo>
                    <a:lnTo>
                      <a:pt x="2735" y="67706"/>
                    </a:lnTo>
                    <a:lnTo>
                      <a:pt x="2931" y="67120"/>
                    </a:lnTo>
                    <a:lnTo>
                      <a:pt x="4787" y="67804"/>
                    </a:lnTo>
                    <a:lnTo>
                      <a:pt x="4982" y="68488"/>
                    </a:lnTo>
                    <a:lnTo>
                      <a:pt x="4591" y="68879"/>
                    </a:lnTo>
                    <a:lnTo>
                      <a:pt x="4591" y="70051"/>
                    </a:lnTo>
                    <a:lnTo>
                      <a:pt x="3712" y="70442"/>
                    </a:lnTo>
                    <a:lnTo>
                      <a:pt x="3712" y="71028"/>
                    </a:lnTo>
                    <a:lnTo>
                      <a:pt x="4201" y="71614"/>
                    </a:lnTo>
                    <a:lnTo>
                      <a:pt x="5178" y="71908"/>
                    </a:lnTo>
                    <a:lnTo>
                      <a:pt x="5373" y="71028"/>
                    </a:lnTo>
                    <a:lnTo>
                      <a:pt x="5862" y="70442"/>
                    </a:lnTo>
                    <a:lnTo>
                      <a:pt x="5862" y="71224"/>
                    </a:lnTo>
                    <a:lnTo>
                      <a:pt x="6252" y="71810"/>
                    </a:lnTo>
                    <a:lnTo>
                      <a:pt x="7327" y="71810"/>
                    </a:lnTo>
                    <a:lnTo>
                      <a:pt x="7816" y="72494"/>
                    </a:lnTo>
                    <a:lnTo>
                      <a:pt x="9281" y="72689"/>
                    </a:lnTo>
                    <a:lnTo>
                      <a:pt x="10649" y="73568"/>
                    </a:lnTo>
                    <a:lnTo>
                      <a:pt x="12994" y="73568"/>
                    </a:lnTo>
                    <a:lnTo>
                      <a:pt x="13091" y="74741"/>
                    </a:lnTo>
                    <a:lnTo>
                      <a:pt x="14655" y="76011"/>
                    </a:lnTo>
                    <a:lnTo>
                      <a:pt x="15241" y="76695"/>
                    </a:lnTo>
                    <a:lnTo>
                      <a:pt x="15925" y="76402"/>
                    </a:lnTo>
                    <a:lnTo>
                      <a:pt x="16511" y="76206"/>
                    </a:lnTo>
                    <a:lnTo>
                      <a:pt x="16804" y="76500"/>
                    </a:lnTo>
                    <a:lnTo>
                      <a:pt x="17293" y="76206"/>
                    </a:lnTo>
                    <a:lnTo>
                      <a:pt x="18367" y="75620"/>
                    </a:lnTo>
                    <a:lnTo>
                      <a:pt x="18465" y="74448"/>
                    </a:lnTo>
                    <a:lnTo>
                      <a:pt x="18954" y="74057"/>
                    </a:lnTo>
                    <a:lnTo>
                      <a:pt x="19247" y="72103"/>
                    </a:lnTo>
                    <a:lnTo>
                      <a:pt x="20126" y="72298"/>
                    </a:lnTo>
                    <a:lnTo>
                      <a:pt x="20517" y="72005"/>
                    </a:lnTo>
                    <a:lnTo>
                      <a:pt x="20028" y="71126"/>
                    </a:lnTo>
                    <a:lnTo>
                      <a:pt x="21689" y="69758"/>
                    </a:lnTo>
                    <a:lnTo>
                      <a:pt x="22666" y="67609"/>
                    </a:lnTo>
                    <a:lnTo>
                      <a:pt x="23252" y="66827"/>
                    </a:lnTo>
                    <a:lnTo>
                      <a:pt x="22080" y="65068"/>
                    </a:lnTo>
                    <a:lnTo>
                      <a:pt x="22666" y="64482"/>
                    </a:lnTo>
                    <a:lnTo>
                      <a:pt x="21689" y="62724"/>
                    </a:lnTo>
                    <a:lnTo>
                      <a:pt x="20028" y="62626"/>
                    </a:lnTo>
                    <a:lnTo>
                      <a:pt x="19637" y="61747"/>
                    </a:lnTo>
                    <a:lnTo>
                      <a:pt x="20028" y="60672"/>
                    </a:lnTo>
                    <a:lnTo>
                      <a:pt x="20614" y="59890"/>
                    </a:lnTo>
                    <a:lnTo>
                      <a:pt x="20419" y="58816"/>
                    </a:lnTo>
                    <a:lnTo>
                      <a:pt x="20908" y="58327"/>
                    </a:lnTo>
                    <a:lnTo>
                      <a:pt x="20224" y="57155"/>
                    </a:lnTo>
                    <a:lnTo>
                      <a:pt x="20810" y="56471"/>
                    </a:lnTo>
                    <a:lnTo>
                      <a:pt x="21494" y="56275"/>
                    </a:lnTo>
                    <a:lnTo>
                      <a:pt x="22080" y="56568"/>
                    </a:lnTo>
                    <a:lnTo>
                      <a:pt x="22862" y="55787"/>
                    </a:lnTo>
                    <a:lnTo>
                      <a:pt x="23252" y="56764"/>
                    </a:lnTo>
                    <a:lnTo>
                      <a:pt x="23545" y="57155"/>
                    </a:lnTo>
                    <a:lnTo>
                      <a:pt x="24132" y="56959"/>
                    </a:lnTo>
                    <a:lnTo>
                      <a:pt x="24132" y="56178"/>
                    </a:lnTo>
                    <a:lnTo>
                      <a:pt x="24327" y="55787"/>
                    </a:lnTo>
                    <a:lnTo>
                      <a:pt x="24522" y="55298"/>
                    </a:lnTo>
                    <a:lnTo>
                      <a:pt x="25206" y="55885"/>
                    </a:lnTo>
                    <a:lnTo>
                      <a:pt x="26183" y="54908"/>
                    </a:lnTo>
                    <a:lnTo>
                      <a:pt x="26574" y="55591"/>
                    </a:lnTo>
                    <a:lnTo>
                      <a:pt x="27649" y="55396"/>
                    </a:lnTo>
                    <a:lnTo>
                      <a:pt x="28724" y="55201"/>
                    </a:lnTo>
                    <a:lnTo>
                      <a:pt x="29212" y="54419"/>
                    </a:lnTo>
                    <a:lnTo>
                      <a:pt x="30971" y="54224"/>
                    </a:lnTo>
                    <a:lnTo>
                      <a:pt x="31850" y="55103"/>
                    </a:lnTo>
                    <a:lnTo>
                      <a:pt x="32241" y="54810"/>
                    </a:lnTo>
                    <a:lnTo>
                      <a:pt x="32827" y="54614"/>
                    </a:lnTo>
                    <a:lnTo>
                      <a:pt x="32534" y="53833"/>
                    </a:lnTo>
                    <a:lnTo>
                      <a:pt x="33413" y="53540"/>
                    </a:lnTo>
                    <a:lnTo>
                      <a:pt x="34586" y="53344"/>
                    </a:lnTo>
                    <a:lnTo>
                      <a:pt x="34390" y="52563"/>
                    </a:lnTo>
                    <a:lnTo>
                      <a:pt x="34683" y="52172"/>
                    </a:lnTo>
                    <a:lnTo>
                      <a:pt x="35074" y="51000"/>
                    </a:lnTo>
                    <a:lnTo>
                      <a:pt x="34390" y="50316"/>
                    </a:lnTo>
                    <a:lnTo>
                      <a:pt x="34781" y="48948"/>
                    </a:lnTo>
                    <a:lnTo>
                      <a:pt x="35660" y="49436"/>
                    </a:lnTo>
                    <a:lnTo>
                      <a:pt x="37028" y="49241"/>
                    </a:lnTo>
                    <a:lnTo>
                      <a:pt x="36442" y="47873"/>
                    </a:lnTo>
                    <a:lnTo>
                      <a:pt x="35954" y="46114"/>
                    </a:lnTo>
                    <a:lnTo>
                      <a:pt x="37126" y="46017"/>
                    </a:lnTo>
                    <a:lnTo>
                      <a:pt x="37419" y="45431"/>
                    </a:lnTo>
                    <a:lnTo>
                      <a:pt x="37419" y="45235"/>
                    </a:lnTo>
                    <a:lnTo>
                      <a:pt x="38005" y="44747"/>
                    </a:lnTo>
                    <a:lnTo>
                      <a:pt x="38103" y="43770"/>
                    </a:lnTo>
                    <a:lnTo>
                      <a:pt x="39373" y="43672"/>
                    </a:lnTo>
                    <a:lnTo>
                      <a:pt x="40252" y="42500"/>
                    </a:lnTo>
                    <a:lnTo>
                      <a:pt x="39862" y="42402"/>
                    </a:lnTo>
                    <a:lnTo>
                      <a:pt x="39764" y="41718"/>
                    </a:lnTo>
                    <a:lnTo>
                      <a:pt x="40839" y="41522"/>
                    </a:lnTo>
                    <a:lnTo>
                      <a:pt x="40839" y="41034"/>
                    </a:lnTo>
                    <a:lnTo>
                      <a:pt x="41327" y="40643"/>
                    </a:lnTo>
                    <a:lnTo>
                      <a:pt x="41913" y="39764"/>
                    </a:lnTo>
                    <a:lnTo>
                      <a:pt x="41327" y="39080"/>
                    </a:lnTo>
                    <a:lnTo>
                      <a:pt x="41327" y="38494"/>
                    </a:lnTo>
                    <a:lnTo>
                      <a:pt x="41816" y="38103"/>
                    </a:lnTo>
                    <a:lnTo>
                      <a:pt x="43183" y="37419"/>
                    </a:lnTo>
                    <a:lnTo>
                      <a:pt x="44649" y="38103"/>
                    </a:lnTo>
                    <a:lnTo>
                      <a:pt x="45919" y="39764"/>
                    </a:lnTo>
                    <a:lnTo>
                      <a:pt x="46603" y="39764"/>
                    </a:lnTo>
                    <a:lnTo>
                      <a:pt x="47580" y="38689"/>
                    </a:lnTo>
                    <a:lnTo>
                      <a:pt x="47971" y="39275"/>
                    </a:lnTo>
                    <a:lnTo>
                      <a:pt x="48655" y="38591"/>
                    </a:lnTo>
                    <a:lnTo>
                      <a:pt x="49632" y="38885"/>
                    </a:lnTo>
                    <a:lnTo>
                      <a:pt x="49632" y="39080"/>
                    </a:lnTo>
                    <a:lnTo>
                      <a:pt x="50413" y="38494"/>
                    </a:lnTo>
                    <a:lnTo>
                      <a:pt x="50120" y="37908"/>
                    </a:lnTo>
                    <a:lnTo>
                      <a:pt x="49729" y="37614"/>
                    </a:lnTo>
                    <a:lnTo>
                      <a:pt x="50316" y="36931"/>
                    </a:lnTo>
                    <a:lnTo>
                      <a:pt x="50706" y="36931"/>
                    </a:lnTo>
                    <a:lnTo>
                      <a:pt x="51000" y="35954"/>
                    </a:lnTo>
                    <a:lnTo>
                      <a:pt x="51293" y="35465"/>
                    </a:lnTo>
                    <a:lnTo>
                      <a:pt x="51097" y="34390"/>
                    </a:lnTo>
                    <a:lnTo>
                      <a:pt x="51879" y="33316"/>
                    </a:lnTo>
                    <a:lnTo>
                      <a:pt x="52954" y="32632"/>
                    </a:lnTo>
                    <a:lnTo>
                      <a:pt x="53051" y="30971"/>
                    </a:lnTo>
                    <a:lnTo>
                      <a:pt x="53540" y="31264"/>
                    </a:lnTo>
                    <a:lnTo>
                      <a:pt x="54224" y="31948"/>
                    </a:lnTo>
                    <a:lnTo>
                      <a:pt x="54810" y="31948"/>
                    </a:lnTo>
                    <a:lnTo>
                      <a:pt x="55103" y="31557"/>
                    </a:lnTo>
                    <a:lnTo>
                      <a:pt x="54810" y="30873"/>
                    </a:lnTo>
                    <a:lnTo>
                      <a:pt x="55103" y="29798"/>
                    </a:lnTo>
                    <a:lnTo>
                      <a:pt x="54908" y="28724"/>
                    </a:lnTo>
                    <a:lnTo>
                      <a:pt x="54614" y="28333"/>
                    </a:lnTo>
                    <a:lnTo>
                      <a:pt x="54614" y="27454"/>
                    </a:lnTo>
                    <a:lnTo>
                      <a:pt x="55103" y="26574"/>
                    </a:lnTo>
                    <a:lnTo>
                      <a:pt x="54908" y="25695"/>
                    </a:lnTo>
                    <a:lnTo>
                      <a:pt x="53637" y="24327"/>
                    </a:lnTo>
                    <a:lnTo>
                      <a:pt x="53442" y="23741"/>
                    </a:lnTo>
                    <a:lnTo>
                      <a:pt x="54712" y="23155"/>
                    </a:lnTo>
                    <a:lnTo>
                      <a:pt x="55298" y="22764"/>
                    </a:lnTo>
                    <a:lnTo>
                      <a:pt x="55494" y="21885"/>
                    </a:lnTo>
                    <a:lnTo>
                      <a:pt x="56178" y="21396"/>
                    </a:lnTo>
                    <a:lnTo>
                      <a:pt x="55982" y="20224"/>
                    </a:lnTo>
                    <a:lnTo>
                      <a:pt x="55494" y="19637"/>
                    </a:lnTo>
                    <a:lnTo>
                      <a:pt x="55396" y="17781"/>
                    </a:lnTo>
                    <a:lnTo>
                      <a:pt x="54712" y="16218"/>
                    </a:lnTo>
                    <a:lnTo>
                      <a:pt x="54028" y="16022"/>
                    </a:lnTo>
                    <a:lnTo>
                      <a:pt x="53540" y="15143"/>
                    </a:lnTo>
                    <a:lnTo>
                      <a:pt x="53149" y="15729"/>
                    </a:lnTo>
                    <a:lnTo>
                      <a:pt x="52758" y="15143"/>
                    </a:lnTo>
                    <a:lnTo>
                      <a:pt x="52758" y="14459"/>
                    </a:lnTo>
                    <a:lnTo>
                      <a:pt x="51977" y="13385"/>
                    </a:lnTo>
                    <a:lnTo>
                      <a:pt x="50022" y="13580"/>
                    </a:lnTo>
                    <a:lnTo>
                      <a:pt x="48850" y="13385"/>
                    </a:lnTo>
                    <a:lnTo>
                      <a:pt x="45821" y="12994"/>
                    </a:lnTo>
                    <a:lnTo>
                      <a:pt x="45528" y="13971"/>
                    </a:lnTo>
                    <a:lnTo>
                      <a:pt x="44454" y="13873"/>
                    </a:lnTo>
                    <a:lnTo>
                      <a:pt x="44160" y="13775"/>
                    </a:lnTo>
                    <a:lnTo>
                      <a:pt x="43477" y="13775"/>
                    </a:lnTo>
                    <a:lnTo>
                      <a:pt x="42988" y="13482"/>
                    </a:lnTo>
                    <a:lnTo>
                      <a:pt x="41913" y="14655"/>
                    </a:lnTo>
                    <a:lnTo>
                      <a:pt x="41718" y="14850"/>
                    </a:lnTo>
                    <a:lnTo>
                      <a:pt x="40741" y="13873"/>
                    </a:lnTo>
                    <a:lnTo>
                      <a:pt x="40252" y="14459"/>
                    </a:lnTo>
                    <a:lnTo>
                      <a:pt x="38591" y="14264"/>
                    </a:lnTo>
                    <a:lnTo>
                      <a:pt x="38982" y="14166"/>
                    </a:lnTo>
                    <a:lnTo>
                      <a:pt x="39080" y="13287"/>
                    </a:lnTo>
                    <a:lnTo>
                      <a:pt x="38494" y="12896"/>
                    </a:lnTo>
                    <a:lnTo>
                      <a:pt x="38103" y="11626"/>
                    </a:lnTo>
                    <a:lnTo>
                      <a:pt x="37126" y="11528"/>
                    </a:lnTo>
                    <a:lnTo>
                      <a:pt x="35367" y="10063"/>
                    </a:lnTo>
                    <a:lnTo>
                      <a:pt x="35660" y="9281"/>
                    </a:lnTo>
                    <a:lnTo>
                      <a:pt x="35660" y="8206"/>
                    </a:lnTo>
                    <a:lnTo>
                      <a:pt x="34586" y="7132"/>
                    </a:lnTo>
                    <a:lnTo>
                      <a:pt x="34390" y="6252"/>
                    </a:lnTo>
                    <a:lnTo>
                      <a:pt x="33413" y="5178"/>
                    </a:lnTo>
                    <a:lnTo>
                      <a:pt x="33022" y="3712"/>
                    </a:lnTo>
                    <a:lnTo>
                      <a:pt x="32632" y="3517"/>
                    </a:lnTo>
                    <a:lnTo>
                      <a:pt x="32143" y="2833"/>
                    </a:lnTo>
                    <a:lnTo>
                      <a:pt x="31655" y="3126"/>
                    </a:lnTo>
                    <a:lnTo>
                      <a:pt x="31752" y="3810"/>
                    </a:lnTo>
                    <a:lnTo>
                      <a:pt x="30189" y="4201"/>
                    </a:lnTo>
                    <a:lnTo>
                      <a:pt x="28431" y="4201"/>
                    </a:lnTo>
                    <a:lnTo>
                      <a:pt x="28431" y="2344"/>
                    </a:lnTo>
                    <a:lnTo>
                      <a:pt x="27063" y="1856"/>
                    </a:lnTo>
                    <a:lnTo>
                      <a:pt x="27063" y="1172"/>
                    </a:lnTo>
                    <a:lnTo>
                      <a:pt x="25890" y="977"/>
                    </a:lnTo>
                    <a:lnTo>
                      <a:pt x="25597"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667" name="map0-fr-naqBox">
                <a:extLst>
                  <a:ext uri="{FF2B5EF4-FFF2-40B4-BE49-F238E27FC236}">
                    <a16:creationId xmlns:a16="http://schemas.microsoft.com/office/drawing/2014/main" id="{4B751B2E-BC29-4143-8216-59EEE12C9D1E}"/>
                  </a:ext>
                </a:extLst>
              </p:cNvPr>
              <p:cNvSpPr>
                <a:spLocks noChangeArrowheads="1"/>
              </p:cNvSpPr>
              <p:nvPr/>
            </p:nvSpPr>
            <p:spPr bwMode="auto">
              <a:xfrm>
                <a:off x="559310" y="705402"/>
                <a:ext cx="561782" cy="766954"/>
              </a:xfrm>
              <a:custGeom>
                <a:avLst/>
                <a:gdLst/>
                <a:ahLst/>
                <a:cxnLst/>
                <a:rect l="0" t="0" r="0" b="0"/>
                <a:pathLst>
                  <a:path w="56178" h="76695"/>
                </a:pathLst>
              </a:custGeom>
              <a:ln w="1000">
                <a:round/>
                <a:headEnd/>
                <a:tailEnd/>
              </a:ln>
            </p:spPr>
          </p:sp>
          <p:sp>
            <p:nvSpPr>
              <p:cNvPr id="668" name="map0-fr-nor">
                <a:extLst>
                  <a:ext uri="{FF2B5EF4-FFF2-40B4-BE49-F238E27FC236}">
                    <a16:creationId xmlns:a16="http://schemas.microsoft.com/office/drawing/2014/main" id="{5D78655E-F936-AC45-9677-2F07408DF37A}"/>
                  </a:ext>
                </a:extLst>
              </p:cNvPr>
              <p:cNvSpPr>
                <a:spLocks noChangeArrowheads="1"/>
              </p:cNvSpPr>
              <p:nvPr/>
            </p:nvSpPr>
            <p:spPr bwMode="auto">
              <a:xfrm>
                <a:off x="595460" y="181236"/>
                <a:ext cx="430862" cy="331207"/>
              </a:xfrm>
              <a:custGeom>
                <a:avLst/>
                <a:gdLst/>
                <a:ahLst/>
                <a:cxnLst/>
                <a:rect l="0" t="0" r="0" b="0"/>
                <a:pathLst>
                  <a:path w="43086" h="33121">
                    <a:moveTo>
                      <a:pt x="37810" y="0"/>
                    </a:moveTo>
                    <a:lnTo>
                      <a:pt x="37908" y="0"/>
                    </a:lnTo>
                    <a:close/>
                    <a:moveTo>
                      <a:pt x="37908" y="0"/>
                    </a:moveTo>
                    <a:lnTo>
                      <a:pt x="37517" y="586"/>
                    </a:lnTo>
                    <a:lnTo>
                      <a:pt x="34879" y="2540"/>
                    </a:lnTo>
                    <a:lnTo>
                      <a:pt x="30385" y="3614"/>
                    </a:lnTo>
                    <a:lnTo>
                      <a:pt x="27356" y="4689"/>
                    </a:lnTo>
                    <a:lnTo>
                      <a:pt x="24913" y="6057"/>
                    </a:lnTo>
                    <a:lnTo>
                      <a:pt x="23448" y="8206"/>
                    </a:lnTo>
                    <a:lnTo>
                      <a:pt x="23155" y="9867"/>
                    </a:lnTo>
                    <a:lnTo>
                      <a:pt x="24327" y="10844"/>
                    </a:lnTo>
                    <a:lnTo>
                      <a:pt x="25890" y="11235"/>
                    </a:lnTo>
                    <a:lnTo>
                      <a:pt x="24425" y="11431"/>
                    </a:lnTo>
                    <a:lnTo>
                      <a:pt x="22080" y="12798"/>
                    </a:lnTo>
                    <a:lnTo>
                      <a:pt x="19540" y="13775"/>
                    </a:lnTo>
                    <a:lnTo>
                      <a:pt x="17488" y="12701"/>
                    </a:lnTo>
                    <a:lnTo>
                      <a:pt x="12505" y="11919"/>
                    </a:lnTo>
                    <a:lnTo>
                      <a:pt x="11431" y="11333"/>
                    </a:lnTo>
                    <a:lnTo>
                      <a:pt x="9574" y="11821"/>
                    </a:lnTo>
                    <a:lnTo>
                      <a:pt x="9086" y="11919"/>
                    </a:lnTo>
                    <a:lnTo>
                      <a:pt x="8988" y="10551"/>
                    </a:lnTo>
                    <a:lnTo>
                      <a:pt x="7425" y="8597"/>
                    </a:lnTo>
                    <a:lnTo>
                      <a:pt x="7913" y="7425"/>
                    </a:lnTo>
                    <a:lnTo>
                      <a:pt x="8597" y="7425"/>
                    </a:lnTo>
                    <a:lnTo>
                      <a:pt x="8011" y="5862"/>
                    </a:lnTo>
                    <a:lnTo>
                      <a:pt x="5373" y="5666"/>
                    </a:lnTo>
                    <a:lnTo>
                      <a:pt x="4005" y="6643"/>
                    </a:lnTo>
                    <a:lnTo>
                      <a:pt x="2442" y="5666"/>
                    </a:lnTo>
                    <a:lnTo>
                      <a:pt x="195" y="4982"/>
                    </a:lnTo>
                    <a:lnTo>
                      <a:pt x="0" y="5568"/>
                    </a:lnTo>
                    <a:lnTo>
                      <a:pt x="1172" y="6643"/>
                    </a:lnTo>
                    <a:lnTo>
                      <a:pt x="1172" y="7913"/>
                    </a:lnTo>
                    <a:lnTo>
                      <a:pt x="781" y="8500"/>
                    </a:lnTo>
                    <a:lnTo>
                      <a:pt x="1172" y="8988"/>
                    </a:lnTo>
                    <a:lnTo>
                      <a:pt x="1172" y="10063"/>
                    </a:lnTo>
                    <a:lnTo>
                      <a:pt x="1563" y="11040"/>
                    </a:lnTo>
                    <a:lnTo>
                      <a:pt x="2931" y="12603"/>
                    </a:lnTo>
                    <a:lnTo>
                      <a:pt x="3224" y="13971"/>
                    </a:lnTo>
                    <a:lnTo>
                      <a:pt x="3517" y="14459"/>
                    </a:lnTo>
                    <a:lnTo>
                      <a:pt x="3517" y="16609"/>
                    </a:lnTo>
                    <a:lnTo>
                      <a:pt x="4298" y="17977"/>
                    </a:lnTo>
                    <a:lnTo>
                      <a:pt x="4298" y="19735"/>
                    </a:lnTo>
                    <a:lnTo>
                      <a:pt x="3419" y="21298"/>
                    </a:lnTo>
                    <a:lnTo>
                      <a:pt x="4298" y="23448"/>
                    </a:lnTo>
                    <a:lnTo>
                      <a:pt x="5666" y="23741"/>
                    </a:lnTo>
                    <a:lnTo>
                      <a:pt x="5764" y="24327"/>
                    </a:lnTo>
                    <a:lnTo>
                      <a:pt x="5080" y="24620"/>
                    </a:lnTo>
                    <a:lnTo>
                      <a:pt x="4005" y="24620"/>
                    </a:lnTo>
                    <a:lnTo>
                      <a:pt x="4103" y="25402"/>
                    </a:lnTo>
                    <a:lnTo>
                      <a:pt x="4494" y="26574"/>
                    </a:lnTo>
                    <a:lnTo>
                      <a:pt x="5568" y="27454"/>
                    </a:lnTo>
                    <a:lnTo>
                      <a:pt x="6057" y="27551"/>
                    </a:lnTo>
                    <a:lnTo>
                      <a:pt x="6448" y="26965"/>
                    </a:lnTo>
                    <a:lnTo>
                      <a:pt x="7034" y="26867"/>
                    </a:lnTo>
                    <a:lnTo>
                      <a:pt x="7718" y="26086"/>
                    </a:lnTo>
                    <a:lnTo>
                      <a:pt x="8304" y="26574"/>
                    </a:lnTo>
                    <a:lnTo>
                      <a:pt x="8988" y="26574"/>
                    </a:lnTo>
                    <a:lnTo>
                      <a:pt x="9477" y="26770"/>
                    </a:lnTo>
                    <a:lnTo>
                      <a:pt x="9477" y="26867"/>
                    </a:lnTo>
                    <a:lnTo>
                      <a:pt x="10551" y="26965"/>
                    </a:lnTo>
                    <a:lnTo>
                      <a:pt x="11137" y="26574"/>
                    </a:lnTo>
                    <a:lnTo>
                      <a:pt x="12017" y="26965"/>
                    </a:lnTo>
                    <a:lnTo>
                      <a:pt x="12408" y="27649"/>
                    </a:lnTo>
                    <a:lnTo>
                      <a:pt x="13091" y="28137"/>
                    </a:lnTo>
                    <a:lnTo>
                      <a:pt x="13971" y="27551"/>
                    </a:lnTo>
                    <a:lnTo>
                      <a:pt x="14655" y="27942"/>
                    </a:lnTo>
                    <a:lnTo>
                      <a:pt x="16218" y="26965"/>
                    </a:lnTo>
                    <a:lnTo>
                      <a:pt x="17879" y="27160"/>
                    </a:lnTo>
                    <a:lnTo>
                      <a:pt x="18758" y="26867"/>
                    </a:lnTo>
                    <a:lnTo>
                      <a:pt x="19051" y="26281"/>
                    </a:lnTo>
                    <a:lnTo>
                      <a:pt x="19637" y="26183"/>
                    </a:lnTo>
                    <a:lnTo>
                      <a:pt x="20126" y="26672"/>
                    </a:lnTo>
                    <a:lnTo>
                      <a:pt x="20321" y="28040"/>
                    </a:lnTo>
                    <a:lnTo>
                      <a:pt x="21201" y="28235"/>
                    </a:lnTo>
                    <a:lnTo>
                      <a:pt x="21494" y="29408"/>
                    </a:lnTo>
                    <a:lnTo>
                      <a:pt x="22471" y="29408"/>
                    </a:lnTo>
                    <a:lnTo>
                      <a:pt x="24132" y="27942"/>
                    </a:lnTo>
                    <a:lnTo>
                      <a:pt x="25695" y="27844"/>
                    </a:lnTo>
                    <a:lnTo>
                      <a:pt x="26183" y="28528"/>
                    </a:lnTo>
                    <a:lnTo>
                      <a:pt x="26477" y="30678"/>
                    </a:lnTo>
                    <a:lnTo>
                      <a:pt x="27551" y="31068"/>
                    </a:lnTo>
                    <a:lnTo>
                      <a:pt x="28137" y="31948"/>
                    </a:lnTo>
                    <a:lnTo>
                      <a:pt x="29408" y="31948"/>
                    </a:lnTo>
                    <a:lnTo>
                      <a:pt x="29408" y="32339"/>
                    </a:lnTo>
                    <a:lnTo>
                      <a:pt x="29505" y="31752"/>
                    </a:lnTo>
                    <a:lnTo>
                      <a:pt x="29798" y="31752"/>
                    </a:lnTo>
                    <a:lnTo>
                      <a:pt x="30580" y="33022"/>
                    </a:lnTo>
                    <a:lnTo>
                      <a:pt x="31264" y="33120"/>
                    </a:lnTo>
                    <a:lnTo>
                      <a:pt x="31264" y="31752"/>
                    </a:lnTo>
                    <a:lnTo>
                      <a:pt x="30873" y="31166"/>
                    </a:lnTo>
                    <a:lnTo>
                      <a:pt x="30678" y="30678"/>
                    </a:lnTo>
                    <a:lnTo>
                      <a:pt x="31655" y="30189"/>
                    </a:lnTo>
                    <a:lnTo>
                      <a:pt x="32534" y="29994"/>
                    </a:lnTo>
                    <a:lnTo>
                      <a:pt x="33120" y="29212"/>
                    </a:lnTo>
                    <a:lnTo>
                      <a:pt x="33022" y="26965"/>
                    </a:lnTo>
                    <a:lnTo>
                      <a:pt x="31752" y="25890"/>
                    </a:lnTo>
                    <a:lnTo>
                      <a:pt x="31655" y="24913"/>
                    </a:lnTo>
                    <a:lnTo>
                      <a:pt x="31459" y="24718"/>
                    </a:lnTo>
                    <a:lnTo>
                      <a:pt x="32339" y="23936"/>
                    </a:lnTo>
                    <a:lnTo>
                      <a:pt x="33218" y="23936"/>
                    </a:lnTo>
                    <a:lnTo>
                      <a:pt x="35367" y="22862"/>
                    </a:lnTo>
                    <a:lnTo>
                      <a:pt x="36051" y="23057"/>
                    </a:lnTo>
                    <a:lnTo>
                      <a:pt x="37614" y="23057"/>
                    </a:lnTo>
                    <a:lnTo>
                      <a:pt x="37908" y="22666"/>
                    </a:lnTo>
                    <a:lnTo>
                      <a:pt x="37908" y="21787"/>
                    </a:lnTo>
                    <a:lnTo>
                      <a:pt x="39178" y="21201"/>
                    </a:lnTo>
                    <a:lnTo>
                      <a:pt x="39178" y="20224"/>
                    </a:lnTo>
                    <a:lnTo>
                      <a:pt x="39471" y="19931"/>
                    </a:lnTo>
                    <a:lnTo>
                      <a:pt x="39373" y="19735"/>
                    </a:lnTo>
                    <a:lnTo>
                      <a:pt x="39764" y="19344"/>
                    </a:lnTo>
                    <a:lnTo>
                      <a:pt x="39178" y="19247"/>
                    </a:lnTo>
                    <a:lnTo>
                      <a:pt x="39178" y="18758"/>
                    </a:lnTo>
                    <a:lnTo>
                      <a:pt x="38885" y="18270"/>
                    </a:lnTo>
                    <a:lnTo>
                      <a:pt x="39178" y="17977"/>
                    </a:lnTo>
                    <a:lnTo>
                      <a:pt x="40839" y="17488"/>
                    </a:lnTo>
                    <a:lnTo>
                      <a:pt x="41229" y="16804"/>
                    </a:lnTo>
                    <a:lnTo>
                      <a:pt x="41620" y="15436"/>
                    </a:lnTo>
                    <a:lnTo>
                      <a:pt x="42011" y="14948"/>
                    </a:lnTo>
                    <a:lnTo>
                      <a:pt x="42206" y="14166"/>
                    </a:lnTo>
                    <a:lnTo>
                      <a:pt x="42695" y="14557"/>
                    </a:lnTo>
                    <a:lnTo>
                      <a:pt x="43086" y="14362"/>
                    </a:lnTo>
                    <a:lnTo>
                      <a:pt x="42793" y="13971"/>
                    </a:lnTo>
                    <a:lnTo>
                      <a:pt x="42597" y="12505"/>
                    </a:lnTo>
                    <a:lnTo>
                      <a:pt x="42109" y="12017"/>
                    </a:lnTo>
                    <a:lnTo>
                      <a:pt x="42206" y="11528"/>
                    </a:lnTo>
                    <a:lnTo>
                      <a:pt x="42695" y="10747"/>
                    </a:lnTo>
                    <a:lnTo>
                      <a:pt x="42890" y="10258"/>
                    </a:lnTo>
                    <a:lnTo>
                      <a:pt x="42304" y="10258"/>
                    </a:lnTo>
                    <a:lnTo>
                      <a:pt x="42304" y="9281"/>
                    </a:lnTo>
                    <a:lnTo>
                      <a:pt x="41913" y="8695"/>
                    </a:lnTo>
                    <a:lnTo>
                      <a:pt x="42206" y="7522"/>
                    </a:lnTo>
                    <a:lnTo>
                      <a:pt x="42402" y="6839"/>
                    </a:lnTo>
                    <a:lnTo>
                      <a:pt x="41913" y="6839"/>
                    </a:lnTo>
                    <a:lnTo>
                      <a:pt x="42206" y="6252"/>
                    </a:lnTo>
                    <a:lnTo>
                      <a:pt x="42793" y="5568"/>
                    </a:lnTo>
                    <a:lnTo>
                      <a:pt x="42206" y="4494"/>
                    </a:lnTo>
                    <a:lnTo>
                      <a:pt x="42011" y="3419"/>
                    </a:lnTo>
                    <a:lnTo>
                      <a:pt x="39373" y="781"/>
                    </a:lnTo>
                    <a:lnTo>
                      <a:pt x="39080" y="195"/>
                    </a:lnTo>
                    <a:lnTo>
                      <a:pt x="38396" y="293"/>
                    </a:lnTo>
                    <a:close/>
                    <a:moveTo>
                      <a:pt x="25793" y="11235"/>
                    </a:moveTo>
                    <a:lnTo>
                      <a:pt x="25793" y="11235"/>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669" name="map0-fr-norBox">
                <a:extLst>
                  <a:ext uri="{FF2B5EF4-FFF2-40B4-BE49-F238E27FC236}">
                    <a16:creationId xmlns:a16="http://schemas.microsoft.com/office/drawing/2014/main" id="{D2B31023-6B4C-5F4F-99BE-2B03868315F9}"/>
                  </a:ext>
                </a:extLst>
              </p:cNvPr>
              <p:cNvSpPr>
                <a:spLocks noChangeArrowheads="1"/>
              </p:cNvSpPr>
              <p:nvPr/>
            </p:nvSpPr>
            <p:spPr bwMode="auto">
              <a:xfrm>
                <a:off x="595460" y="199310"/>
                <a:ext cx="430862" cy="331207"/>
              </a:xfrm>
              <a:custGeom>
                <a:avLst/>
                <a:gdLst/>
                <a:ahLst/>
                <a:cxnLst/>
                <a:rect l="0" t="0" r="0" b="0"/>
                <a:pathLst>
                  <a:path w="43086" h="33121"/>
                </a:pathLst>
              </a:custGeom>
              <a:ln w="1000">
                <a:round/>
                <a:headEnd/>
                <a:tailEnd/>
              </a:ln>
            </p:spPr>
          </p:sp>
          <p:sp>
            <p:nvSpPr>
              <p:cNvPr id="670" name="map0-fr-occ">
                <a:extLst>
                  <a:ext uri="{FF2B5EF4-FFF2-40B4-BE49-F238E27FC236}">
                    <a16:creationId xmlns:a16="http://schemas.microsoft.com/office/drawing/2014/main" id="{5CC938C1-5311-5A41-888C-CCE9914BD2F6}"/>
                  </a:ext>
                </a:extLst>
              </p:cNvPr>
              <p:cNvSpPr>
                <a:spLocks noChangeArrowheads="1"/>
              </p:cNvSpPr>
              <p:nvPr/>
            </p:nvSpPr>
            <p:spPr bwMode="auto">
              <a:xfrm>
                <a:off x="742989" y="1061524"/>
                <a:ext cx="662414" cy="480690"/>
              </a:xfrm>
              <a:custGeom>
                <a:avLst/>
                <a:gdLst/>
                <a:ahLst/>
                <a:cxnLst/>
                <a:rect l="0" t="0" r="0" b="0"/>
                <a:pathLst>
                  <a:path w="66241" h="48069">
                    <a:moveTo>
                      <a:pt x="24816" y="0"/>
                    </a:moveTo>
                    <a:lnTo>
                      <a:pt x="24816" y="0"/>
                    </a:lnTo>
                    <a:close/>
                    <a:moveTo>
                      <a:pt x="24816" y="0"/>
                    </a:moveTo>
                    <a:lnTo>
                      <a:pt x="23545" y="586"/>
                    </a:lnTo>
                    <a:lnTo>
                      <a:pt x="23350" y="586"/>
                    </a:lnTo>
                    <a:lnTo>
                      <a:pt x="22959" y="1074"/>
                    </a:lnTo>
                    <a:lnTo>
                      <a:pt x="22959" y="1660"/>
                    </a:lnTo>
                    <a:lnTo>
                      <a:pt x="23545" y="2344"/>
                    </a:lnTo>
                    <a:lnTo>
                      <a:pt x="22959" y="3224"/>
                    </a:lnTo>
                    <a:lnTo>
                      <a:pt x="22471" y="3614"/>
                    </a:lnTo>
                    <a:lnTo>
                      <a:pt x="22471" y="4103"/>
                    </a:lnTo>
                    <a:lnTo>
                      <a:pt x="21396" y="4298"/>
                    </a:lnTo>
                    <a:lnTo>
                      <a:pt x="21494" y="4982"/>
                    </a:lnTo>
                    <a:lnTo>
                      <a:pt x="21787" y="5080"/>
                    </a:lnTo>
                    <a:lnTo>
                      <a:pt x="21005" y="6252"/>
                    </a:lnTo>
                    <a:lnTo>
                      <a:pt x="19637" y="6350"/>
                    </a:lnTo>
                    <a:lnTo>
                      <a:pt x="19637" y="7327"/>
                    </a:lnTo>
                    <a:lnTo>
                      <a:pt x="19051" y="7816"/>
                    </a:lnTo>
                    <a:lnTo>
                      <a:pt x="18758" y="8597"/>
                    </a:lnTo>
                    <a:lnTo>
                      <a:pt x="17586" y="8695"/>
                    </a:lnTo>
                    <a:lnTo>
                      <a:pt x="18074" y="10454"/>
                    </a:lnTo>
                    <a:lnTo>
                      <a:pt x="18563" y="11626"/>
                    </a:lnTo>
                    <a:lnTo>
                      <a:pt x="18660" y="11821"/>
                    </a:lnTo>
                    <a:lnTo>
                      <a:pt x="17293" y="12017"/>
                    </a:lnTo>
                    <a:lnTo>
                      <a:pt x="16413" y="11528"/>
                    </a:lnTo>
                    <a:lnTo>
                      <a:pt x="16022" y="12896"/>
                    </a:lnTo>
                    <a:lnTo>
                      <a:pt x="16706" y="13580"/>
                    </a:lnTo>
                    <a:lnTo>
                      <a:pt x="16316" y="14752"/>
                    </a:lnTo>
                    <a:lnTo>
                      <a:pt x="16022" y="15143"/>
                    </a:lnTo>
                    <a:lnTo>
                      <a:pt x="16218" y="15925"/>
                    </a:lnTo>
                    <a:lnTo>
                      <a:pt x="15143" y="16120"/>
                    </a:lnTo>
                    <a:lnTo>
                      <a:pt x="14264" y="16413"/>
                    </a:lnTo>
                    <a:lnTo>
                      <a:pt x="14459" y="17195"/>
                    </a:lnTo>
                    <a:lnTo>
                      <a:pt x="13971" y="17390"/>
                    </a:lnTo>
                    <a:lnTo>
                      <a:pt x="13873" y="17390"/>
                    </a:lnTo>
                    <a:lnTo>
                      <a:pt x="13482" y="17683"/>
                    </a:lnTo>
                    <a:lnTo>
                      <a:pt x="12603" y="16804"/>
                    </a:lnTo>
                    <a:lnTo>
                      <a:pt x="10844" y="17000"/>
                    </a:lnTo>
                    <a:lnTo>
                      <a:pt x="10356" y="17781"/>
                    </a:lnTo>
                    <a:lnTo>
                      <a:pt x="9281" y="17977"/>
                    </a:lnTo>
                    <a:lnTo>
                      <a:pt x="8304" y="18172"/>
                    </a:lnTo>
                    <a:lnTo>
                      <a:pt x="7816" y="17488"/>
                    </a:lnTo>
                    <a:lnTo>
                      <a:pt x="6839" y="18465"/>
                    </a:lnTo>
                    <a:lnTo>
                      <a:pt x="6155" y="17879"/>
                    </a:lnTo>
                    <a:lnTo>
                      <a:pt x="5666" y="18758"/>
                    </a:lnTo>
                    <a:lnTo>
                      <a:pt x="5764" y="19540"/>
                    </a:lnTo>
                    <a:lnTo>
                      <a:pt x="5080" y="19735"/>
                    </a:lnTo>
                    <a:lnTo>
                      <a:pt x="4787" y="19344"/>
                    </a:lnTo>
                    <a:lnTo>
                      <a:pt x="4494" y="18367"/>
                    </a:lnTo>
                    <a:lnTo>
                      <a:pt x="3712" y="19149"/>
                    </a:lnTo>
                    <a:lnTo>
                      <a:pt x="3028" y="18856"/>
                    </a:lnTo>
                    <a:lnTo>
                      <a:pt x="2442" y="19051"/>
                    </a:lnTo>
                    <a:lnTo>
                      <a:pt x="1856" y="19735"/>
                    </a:lnTo>
                    <a:lnTo>
                      <a:pt x="2540" y="20908"/>
                    </a:lnTo>
                    <a:lnTo>
                      <a:pt x="2051" y="21396"/>
                    </a:lnTo>
                    <a:lnTo>
                      <a:pt x="2247" y="22471"/>
                    </a:lnTo>
                    <a:lnTo>
                      <a:pt x="1660" y="23252"/>
                    </a:lnTo>
                    <a:lnTo>
                      <a:pt x="1172" y="24327"/>
                    </a:lnTo>
                    <a:lnTo>
                      <a:pt x="1660" y="25206"/>
                    </a:lnTo>
                    <a:lnTo>
                      <a:pt x="3321" y="25304"/>
                    </a:lnTo>
                    <a:lnTo>
                      <a:pt x="4396" y="27063"/>
                    </a:lnTo>
                    <a:lnTo>
                      <a:pt x="3712" y="27649"/>
                    </a:lnTo>
                    <a:lnTo>
                      <a:pt x="4885" y="29408"/>
                    </a:lnTo>
                    <a:lnTo>
                      <a:pt x="4298" y="30189"/>
                    </a:lnTo>
                    <a:lnTo>
                      <a:pt x="3321" y="32339"/>
                    </a:lnTo>
                    <a:lnTo>
                      <a:pt x="1660" y="33706"/>
                    </a:lnTo>
                    <a:lnTo>
                      <a:pt x="2149" y="34586"/>
                    </a:lnTo>
                    <a:lnTo>
                      <a:pt x="1758" y="34879"/>
                    </a:lnTo>
                    <a:lnTo>
                      <a:pt x="879" y="34683"/>
                    </a:lnTo>
                    <a:lnTo>
                      <a:pt x="586" y="36637"/>
                    </a:lnTo>
                    <a:lnTo>
                      <a:pt x="195" y="37028"/>
                    </a:lnTo>
                    <a:lnTo>
                      <a:pt x="0" y="38201"/>
                    </a:lnTo>
                    <a:lnTo>
                      <a:pt x="195" y="38201"/>
                    </a:lnTo>
                    <a:lnTo>
                      <a:pt x="1270" y="38787"/>
                    </a:lnTo>
                    <a:lnTo>
                      <a:pt x="2442" y="39666"/>
                    </a:lnTo>
                    <a:lnTo>
                      <a:pt x="2540" y="40350"/>
                    </a:lnTo>
                    <a:lnTo>
                      <a:pt x="3517" y="41132"/>
                    </a:lnTo>
                    <a:lnTo>
                      <a:pt x="4298" y="41132"/>
                    </a:lnTo>
                    <a:lnTo>
                      <a:pt x="6252" y="40350"/>
                    </a:lnTo>
                    <a:lnTo>
                      <a:pt x="7132" y="41229"/>
                    </a:lnTo>
                    <a:lnTo>
                      <a:pt x="8304" y="41620"/>
                    </a:lnTo>
                    <a:lnTo>
                      <a:pt x="8695" y="40839"/>
                    </a:lnTo>
                    <a:lnTo>
                      <a:pt x="9183" y="41132"/>
                    </a:lnTo>
                    <a:lnTo>
                      <a:pt x="12798" y="41327"/>
                    </a:lnTo>
                    <a:lnTo>
                      <a:pt x="12896" y="38396"/>
                    </a:lnTo>
                    <a:lnTo>
                      <a:pt x="13775" y="38494"/>
                    </a:lnTo>
                    <a:lnTo>
                      <a:pt x="15045" y="39275"/>
                    </a:lnTo>
                    <a:lnTo>
                      <a:pt x="15339" y="39471"/>
                    </a:lnTo>
                    <a:lnTo>
                      <a:pt x="17195" y="39764"/>
                    </a:lnTo>
                    <a:lnTo>
                      <a:pt x="17977" y="39764"/>
                    </a:lnTo>
                    <a:lnTo>
                      <a:pt x="19051" y="41132"/>
                    </a:lnTo>
                    <a:lnTo>
                      <a:pt x="21591" y="40936"/>
                    </a:lnTo>
                    <a:lnTo>
                      <a:pt x="22666" y="42597"/>
                    </a:lnTo>
                    <a:lnTo>
                      <a:pt x="23545" y="42206"/>
                    </a:lnTo>
                    <a:lnTo>
                      <a:pt x="26183" y="42597"/>
                    </a:lnTo>
                    <a:lnTo>
                      <a:pt x="26477" y="44356"/>
                    </a:lnTo>
                    <a:lnTo>
                      <a:pt x="27356" y="45137"/>
                    </a:lnTo>
                    <a:lnTo>
                      <a:pt x="29212" y="45724"/>
                    </a:lnTo>
                    <a:lnTo>
                      <a:pt x="29212" y="46798"/>
                    </a:lnTo>
                    <a:lnTo>
                      <a:pt x="30189" y="47580"/>
                    </a:lnTo>
                    <a:lnTo>
                      <a:pt x="30873" y="47482"/>
                    </a:lnTo>
                    <a:lnTo>
                      <a:pt x="31948" y="46212"/>
                    </a:lnTo>
                    <a:lnTo>
                      <a:pt x="33218" y="46017"/>
                    </a:lnTo>
                    <a:lnTo>
                      <a:pt x="35172" y="46603"/>
                    </a:lnTo>
                    <a:lnTo>
                      <a:pt x="36931" y="48068"/>
                    </a:lnTo>
                    <a:lnTo>
                      <a:pt x="37321" y="47482"/>
                    </a:lnTo>
                    <a:lnTo>
                      <a:pt x="37810" y="47482"/>
                    </a:lnTo>
                    <a:lnTo>
                      <a:pt x="38201" y="47775"/>
                    </a:lnTo>
                    <a:lnTo>
                      <a:pt x="38591" y="47580"/>
                    </a:lnTo>
                    <a:lnTo>
                      <a:pt x="38591" y="46798"/>
                    </a:lnTo>
                    <a:lnTo>
                      <a:pt x="40350" y="46310"/>
                    </a:lnTo>
                    <a:lnTo>
                      <a:pt x="40936" y="45528"/>
                    </a:lnTo>
                    <a:lnTo>
                      <a:pt x="41913" y="45235"/>
                    </a:lnTo>
                    <a:lnTo>
                      <a:pt x="43183" y="45235"/>
                    </a:lnTo>
                    <a:lnTo>
                      <a:pt x="43965" y="46114"/>
                    </a:lnTo>
                    <a:lnTo>
                      <a:pt x="44942" y="46212"/>
                    </a:lnTo>
                    <a:lnTo>
                      <a:pt x="44942" y="45137"/>
                    </a:lnTo>
                    <a:lnTo>
                      <a:pt x="44454" y="44551"/>
                    </a:lnTo>
                    <a:lnTo>
                      <a:pt x="43574" y="44160"/>
                    </a:lnTo>
                    <a:lnTo>
                      <a:pt x="43477" y="38885"/>
                    </a:lnTo>
                    <a:lnTo>
                      <a:pt x="43379" y="37224"/>
                    </a:lnTo>
                    <a:lnTo>
                      <a:pt x="43477" y="35172"/>
                    </a:lnTo>
                    <a:lnTo>
                      <a:pt x="42793" y="35270"/>
                    </a:lnTo>
                    <a:lnTo>
                      <a:pt x="42206" y="34390"/>
                    </a:lnTo>
                    <a:lnTo>
                      <a:pt x="42597" y="33609"/>
                    </a:lnTo>
                    <a:lnTo>
                      <a:pt x="43672" y="34488"/>
                    </a:lnTo>
                    <a:lnTo>
                      <a:pt x="44551" y="33804"/>
                    </a:lnTo>
                    <a:lnTo>
                      <a:pt x="45137" y="33218"/>
                    </a:lnTo>
                    <a:lnTo>
                      <a:pt x="45235" y="32632"/>
                    </a:lnTo>
                    <a:lnTo>
                      <a:pt x="45235" y="32241"/>
                    </a:lnTo>
                    <a:lnTo>
                      <a:pt x="47385" y="31655"/>
                    </a:lnTo>
                    <a:lnTo>
                      <a:pt x="47678" y="31068"/>
                    </a:lnTo>
                    <a:lnTo>
                      <a:pt x="49339" y="30971"/>
                    </a:lnTo>
                    <a:lnTo>
                      <a:pt x="49925" y="30385"/>
                    </a:lnTo>
                    <a:lnTo>
                      <a:pt x="53149" y="27747"/>
                    </a:lnTo>
                    <a:lnTo>
                      <a:pt x="55201" y="26281"/>
                    </a:lnTo>
                    <a:lnTo>
                      <a:pt x="55982" y="26379"/>
                    </a:lnTo>
                    <a:lnTo>
                      <a:pt x="56959" y="26477"/>
                    </a:lnTo>
                    <a:lnTo>
                      <a:pt x="56959" y="27649"/>
                    </a:lnTo>
                    <a:lnTo>
                      <a:pt x="58327" y="27551"/>
                    </a:lnTo>
                    <a:lnTo>
                      <a:pt x="59011" y="27649"/>
                    </a:lnTo>
                    <a:lnTo>
                      <a:pt x="59597" y="26379"/>
                    </a:lnTo>
                    <a:lnTo>
                      <a:pt x="61551" y="25206"/>
                    </a:lnTo>
                    <a:lnTo>
                      <a:pt x="61063" y="24522"/>
                    </a:lnTo>
                    <a:lnTo>
                      <a:pt x="61649" y="23252"/>
                    </a:lnTo>
                    <a:lnTo>
                      <a:pt x="63408" y="23448"/>
                    </a:lnTo>
                    <a:lnTo>
                      <a:pt x="63896" y="20224"/>
                    </a:lnTo>
                    <a:lnTo>
                      <a:pt x="66241" y="18856"/>
                    </a:lnTo>
                    <a:lnTo>
                      <a:pt x="66241" y="18074"/>
                    </a:lnTo>
                    <a:lnTo>
                      <a:pt x="64482" y="16316"/>
                    </a:lnTo>
                    <a:lnTo>
                      <a:pt x="64482" y="14948"/>
                    </a:lnTo>
                    <a:lnTo>
                      <a:pt x="63408" y="13287"/>
                    </a:lnTo>
                    <a:lnTo>
                      <a:pt x="61258" y="12017"/>
                    </a:lnTo>
                    <a:lnTo>
                      <a:pt x="61063" y="12994"/>
                    </a:lnTo>
                    <a:lnTo>
                      <a:pt x="60281" y="13091"/>
                    </a:lnTo>
                    <a:lnTo>
                      <a:pt x="59988" y="12114"/>
                    </a:lnTo>
                    <a:lnTo>
                      <a:pt x="59109" y="12310"/>
                    </a:lnTo>
                    <a:lnTo>
                      <a:pt x="59011" y="13482"/>
                    </a:lnTo>
                    <a:lnTo>
                      <a:pt x="58327" y="13287"/>
                    </a:lnTo>
                    <a:lnTo>
                      <a:pt x="56862" y="12310"/>
                    </a:lnTo>
                    <a:lnTo>
                      <a:pt x="56178" y="12701"/>
                    </a:lnTo>
                    <a:lnTo>
                      <a:pt x="56178" y="10942"/>
                    </a:lnTo>
                    <a:lnTo>
                      <a:pt x="54908" y="10160"/>
                    </a:lnTo>
                    <a:lnTo>
                      <a:pt x="55103" y="8890"/>
                    </a:lnTo>
                    <a:lnTo>
                      <a:pt x="54126" y="7816"/>
                    </a:lnTo>
                    <a:lnTo>
                      <a:pt x="53637" y="5568"/>
                    </a:lnTo>
                    <a:lnTo>
                      <a:pt x="52172" y="3614"/>
                    </a:lnTo>
                    <a:lnTo>
                      <a:pt x="51000" y="3908"/>
                    </a:lnTo>
                    <a:lnTo>
                      <a:pt x="50804" y="3028"/>
                    </a:lnTo>
                    <a:lnTo>
                      <a:pt x="50218" y="3028"/>
                    </a:lnTo>
                    <a:lnTo>
                      <a:pt x="50022" y="3810"/>
                    </a:lnTo>
                    <a:lnTo>
                      <a:pt x="48459" y="4298"/>
                    </a:lnTo>
                    <a:lnTo>
                      <a:pt x="47385" y="1563"/>
                    </a:lnTo>
                    <a:lnTo>
                      <a:pt x="45724" y="2149"/>
                    </a:lnTo>
                    <a:lnTo>
                      <a:pt x="45235" y="3224"/>
                    </a:lnTo>
                    <a:lnTo>
                      <a:pt x="44160" y="2442"/>
                    </a:lnTo>
                    <a:lnTo>
                      <a:pt x="43281" y="5178"/>
                    </a:lnTo>
                    <a:lnTo>
                      <a:pt x="42500" y="7132"/>
                    </a:lnTo>
                    <a:lnTo>
                      <a:pt x="41913" y="6448"/>
                    </a:lnTo>
                    <a:lnTo>
                      <a:pt x="41718" y="4787"/>
                    </a:lnTo>
                    <a:lnTo>
                      <a:pt x="41132" y="4787"/>
                    </a:lnTo>
                    <a:lnTo>
                      <a:pt x="40936" y="3028"/>
                    </a:lnTo>
                    <a:lnTo>
                      <a:pt x="39666" y="3224"/>
                    </a:lnTo>
                    <a:lnTo>
                      <a:pt x="39568" y="2149"/>
                    </a:lnTo>
                    <a:lnTo>
                      <a:pt x="39373" y="1856"/>
                    </a:lnTo>
                    <a:lnTo>
                      <a:pt x="37712" y="3321"/>
                    </a:lnTo>
                    <a:lnTo>
                      <a:pt x="37712" y="4787"/>
                    </a:lnTo>
                    <a:lnTo>
                      <a:pt x="37224" y="4787"/>
                    </a:lnTo>
                    <a:lnTo>
                      <a:pt x="37028" y="6155"/>
                    </a:lnTo>
                    <a:lnTo>
                      <a:pt x="36637" y="6350"/>
                    </a:lnTo>
                    <a:lnTo>
                      <a:pt x="36344" y="7034"/>
                    </a:lnTo>
                    <a:lnTo>
                      <a:pt x="34488" y="7034"/>
                    </a:lnTo>
                    <a:lnTo>
                      <a:pt x="34195" y="6839"/>
                    </a:lnTo>
                    <a:lnTo>
                      <a:pt x="33413" y="6839"/>
                    </a:lnTo>
                    <a:lnTo>
                      <a:pt x="32925" y="7620"/>
                    </a:lnTo>
                    <a:lnTo>
                      <a:pt x="32241" y="7522"/>
                    </a:lnTo>
                    <a:lnTo>
                      <a:pt x="32534" y="6545"/>
                    </a:lnTo>
                    <a:lnTo>
                      <a:pt x="31850" y="6252"/>
                    </a:lnTo>
                    <a:lnTo>
                      <a:pt x="32534" y="4396"/>
                    </a:lnTo>
                    <a:lnTo>
                      <a:pt x="31557" y="3614"/>
                    </a:lnTo>
                    <a:lnTo>
                      <a:pt x="31264" y="1465"/>
                    </a:lnTo>
                    <a:lnTo>
                      <a:pt x="30189" y="1172"/>
                    </a:lnTo>
                    <a:lnTo>
                      <a:pt x="29603" y="1856"/>
                    </a:lnTo>
                    <a:lnTo>
                      <a:pt x="29212" y="1270"/>
                    </a:lnTo>
                    <a:lnTo>
                      <a:pt x="28235" y="2344"/>
                    </a:lnTo>
                    <a:lnTo>
                      <a:pt x="27551" y="2344"/>
                    </a:lnTo>
                    <a:lnTo>
                      <a:pt x="26281" y="683"/>
                    </a:lnTo>
                    <a:close/>
                    <a:moveTo>
                      <a:pt x="39373" y="1856"/>
                    </a:moveTo>
                    <a:lnTo>
                      <a:pt x="39373" y="1856"/>
                    </a:lnTo>
                    <a:close/>
                    <a:moveTo>
                      <a:pt x="12603" y="16804"/>
                    </a:moveTo>
                    <a:lnTo>
                      <a:pt x="12603" y="16804"/>
                    </a:lnTo>
                    <a:close/>
                  </a:path>
                </a:pathLst>
              </a:custGeom>
              <a:solidFill>
                <a:srgbClr val="0078D4"/>
              </a:solidFill>
              <a:ln w="970">
                <a:solidFill>
                  <a:srgbClr val="FFFFFF">
                    <a:lumMod val="95000"/>
                    <a:lumOff val="5000"/>
                  </a:srgbClr>
                </a:solidFill>
                <a:prstDash val="sysDash"/>
                <a:round/>
                <a:headEnd/>
                <a:tailEnd/>
              </a:ln>
            </p:spPr>
          </p:sp>
          <p:sp>
            <p:nvSpPr>
              <p:cNvPr id="671" name="map0-fr-occBox">
                <a:extLst>
                  <a:ext uri="{FF2B5EF4-FFF2-40B4-BE49-F238E27FC236}">
                    <a16:creationId xmlns:a16="http://schemas.microsoft.com/office/drawing/2014/main" id="{0D52705B-0CEF-B647-8AFE-D515493B76FB}"/>
                  </a:ext>
                </a:extLst>
              </p:cNvPr>
              <p:cNvSpPr>
                <a:spLocks noChangeArrowheads="1"/>
              </p:cNvSpPr>
              <p:nvPr/>
            </p:nvSpPr>
            <p:spPr bwMode="auto">
              <a:xfrm>
                <a:off x="742989" y="1079598"/>
                <a:ext cx="661437" cy="480690"/>
              </a:xfrm>
              <a:custGeom>
                <a:avLst/>
                <a:gdLst/>
                <a:ahLst/>
                <a:cxnLst/>
                <a:rect l="0" t="0" r="0" b="0"/>
                <a:pathLst>
                  <a:path w="66144" h="48069"/>
                </a:pathLst>
              </a:custGeom>
              <a:ln w="1000">
                <a:round/>
                <a:headEnd/>
                <a:tailEnd/>
              </a:ln>
            </p:spPr>
          </p:sp>
          <p:sp>
            <p:nvSpPr>
              <p:cNvPr id="672" name="map0-fr-pac">
                <a:extLst>
                  <a:ext uri="{FF2B5EF4-FFF2-40B4-BE49-F238E27FC236}">
                    <a16:creationId xmlns:a16="http://schemas.microsoft.com/office/drawing/2014/main" id="{19481877-EE6F-0840-B7D3-B7D1F520B49E}"/>
                  </a:ext>
                </a:extLst>
              </p:cNvPr>
              <p:cNvSpPr>
                <a:spLocks noChangeArrowheads="1"/>
              </p:cNvSpPr>
              <p:nvPr/>
            </p:nvSpPr>
            <p:spPr bwMode="auto">
              <a:xfrm>
                <a:off x="1329449" y="1037825"/>
                <a:ext cx="429885" cy="370287"/>
              </a:xfrm>
              <a:custGeom>
                <a:avLst/>
                <a:gdLst/>
                <a:ahLst/>
                <a:cxnLst/>
                <a:rect l="0" t="0" r="0" b="0"/>
                <a:pathLst>
                  <a:path w="42989" h="37029">
                    <a:moveTo>
                      <a:pt x="27258" y="0"/>
                    </a:moveTo>
                    <a:lnTo>
                      <a:pt x="26672" y="293"/>
                    </a:lnTo>
                    <a:lnTo>
                      <a:pt x="26574" y="1172"/>
                    </a:lnTo>
                    <a:lnTo>
                      <a:pt x="25499" y="1270"/>
                    </a:lnTo>
                    <a:lnTo>
                      <a:pt x="25304" y="488"/>
                    </a:lnTo>
                    <a:lnTo>
                      <a:pt x="25011" y="97"/>
                    </a:lnTo>
                    <a:lnTo>
                      <a:pt x="23936" y="195"/>
                    </a:lnTo>
                    <a:lnTo>
                      <a:pt x="23448" y="586"/>
                    </a:lnTo>
                    <a:lnTo>
                      <a:pt x="23252" y="1856"/>
                    </a:lnTo>
                    <a:lnTo>
                      <a:pt x="23350" y="2149"/>
                    </a:lnTo>
                    <a:lnTo>
                      <a:pt x="24620" y="2247"/>
                    </a:lnTo>
                    <a:lnTo>
                      <a:pt x="24913" y="3028"/>
                    </a:lnTo>
                    <a:lnTo>
                      <a:pt x="25402" y="3321"/>
                    </a:lnTo>
                    <a:lnTo>
                      <a:pt x="25402" y="4591"/>
                    </a:lnTo>
                    <a:lnTo>
                      <a:pt x="24229" y="4494"/>
                    </a:lnTo>
                    <a:lnTo>
                      <a:pt x="23741" y="5080"/>
                    </a:lnTo>
                    <a:lnTo>
                      <a:pt x="22373" y="4885"/>
                    </a:lnTo>
                    <a:lnTo>
                      <a:pt x="21591" y="5471"/>
                    </a:lnTo>
                    <a:lnTo>
                      <a:pt x="21103" y="5275"/>
                    </a:lnTo>
                    <a:lnTo>
                      <a:pt x="20321" y="5862"/>
                    </a:lnTo>
                    <a:lnTo>
                      <a:pt x="20614" y="6448"/>
                    </a:lnTo>
                    <a:lnTo>
                      <a:pt x="20126" y="6839"/>
                    </a:lnTo>
                    <a:lnTo>
                      <a:pt x="18563" y="6839"/>
                    </a:lnTo>
                    <a:lnTo>
                      <a:pt x="18563" y="7620"/>
                    </a:lnTo>
                    <a:lnTo>
                      <a:pt x="19051" y="7816"/>
                    </a:lnTo>
                    <a:lnTo>
                      <a:pt x="18856" y="8304"/>
                    </a:lnTo>
                    <a:lnTo>
                      <a:pt x="17879" y="8695"/>
                    </a:lnTo>
                    <a:lnTo>
                      <a:pt x="16609" y="8793"/>
                    </a:lnTo>
                    <a:lnTo>
                      <a:pt x="16218" y="9965"/>
                    </a:lnTo>
                    <a:lnTo>
                      <a:pt x="16218" y="10649"/>
                    </a:lnTo>
                    <a:lnTo>
                      <a:pt x="16902" y="11235"/>
                    </a:lnTo>
                    <a:lnTo>
                      <a:pt x="16218" y="12017"/>
                    </a:lnTo>
                    <a:lnTo>
                      <a:pt x="15339" y="11626"/>
                    </a:lnTo>
                    <a:lnTo>
                      <a:pt x="14362" y="11528"/>
                    </a:lnTo>
                    <a:lnTo>
                      <a:pt x="14264" y="12017"/>
                    </a:lnTo>
                    <a:lnTo>
                      <a:pt x="14850" y="12505"/>
                    </a:lnTo>
                    <a:lnTo>
                      <a:pt x="14166" y="12994"/>
                    </a:lnTo>
                    <a:lnTo>
                      <a:pt x="14362" y="13971"/>
                    </a:lnTo>
                    <a:lnTo>
                      <a:pt x="16413" y="14557"/>
                    </a:lnTo>
                    <a:lnTo>
                      <a:pt x="16804" y="15339"/>
                    </a:lnTo>
                    <a:lnTo>
                      <a:pt x="17390" y="15436"/>
                    </a:lnTo>
                    <a:lnTo>
                      <a:pt x="17195" y="17293"/>
                    </a:lnTo>
                    <a:lnTo>
                      <a:pt x="17195" y="17683"/>
                    </a:lnTo>
                    <a:lnTo>
                      <a:pt x="16316" y="16804"/>
                    </a:lnTo>
                    <a:lnTo>
                      <a:pt x="16022" y="17683"/>
                    </a:lnTo>
                    <a:lnTo>
                      <a:pt x="15436" y="18172"/>
                    </a:lnTo>
                    <a:lnTo>
                      <a:pt x="15241" y="18172"/>
                    </a:lnTo>
                    <a:lnTo>
                      <a:pt x="14655" y="18172"/>
                    </a:lnTo>
                    <a:lnTo>
                      <a:pt x="13775" y="17488"/>
                    </a:lnTo>
                    <a:lnTo>
                      <a:pt x="13580" y="16706"/>
                    </a:lnTo>
                    <a:lnTo>
                      <a:pt x="11821" y="16609"/>
                    </a:lnTo>
                    <a:lnTo>
                      <a:pt x="10649" y="16413"/>
                    </a:lnTo>
                    <a:lnTo>
                      <a:pt x="10454" y="15729"/>
                    </a:lnTo>
                    <a:lnTo>
                      <a:pt x="10942" y="14850"/>
                    </a:lnTo>
                    <a:lnTo>
                      <a:pt x="10160" y="15534"/>
                    </a:lnTo>
                    <a:lnTo>
                      <a:pt x="8890" y="15339"/>
                    </a:lnTo>
                    <a:lnTo>
                      <a:pt x="8695" y="14948"/>
                    </a:lnTo>
                    <a:lnTo>
                      <a:pt x="9477" y="13775"/>
                    </a:lnTo>
                    <a:lnTo>
                      <a:pt x="8695" y="12994"/>
                    </a:lnTo>
                    <a:lnTo>
                      <a:pt x="7816" y="13091"/>
                    </a:lnTo>
                    <a:lnTo>
                      <a:pt x="7132" y="14068"/>
                    </a:lnTo>
                    <a:lnTo>
                      <a:pt x="7327" y="15143"/>
                    </a:lnTo>
                    <a:lnTo>
                      <a:pt x="8402" y="15339"/>
                    </a:lnTo>
                    <a:lnTo>
                      <a:pt x="8206" y="15729"/>
                    </a:lnTo>
                    <a:lnTo>
                      <a:pt x="7425" y="15827"/>
                    </a:lnTo>
                    <a:lnTo>
                      <a:pt x="6545" y="16804"/>
                    </a:lnTo>
                    <a:lnTo>
                      <a:pt x="6252" y="16413"/>
                    </a:lnTo>
                    <a:lnTo>
                      <a:pt x="6448" y="15241"/>
                    </a:lnTo>
                    <a:lnTo>
                      <a:pt x="6057" y="14850"/>
                    </a:lnTo>
                    <a:lnTo>
                      <a:pt x="4494" y="15045"/>
                    </a:lnTo>
                    <a:lnTo>
                      <a:pt x="4201" y="15729"/>
                    </a:lnTo>
                    <a:lnTo>
                      <a:pt x="5373" y="17488"/>
                    </a:lnTo>
                    <a:lnTo>
                      <a:pt x="5373" y="18856"/>
                    </a:lnTo>
                    <a:lnTo>
                      <a:pt x="7132" y="20614"/>
                    </a:lnTo>
                    <a:lnTo>
                      <a:pt x="7132" y="21396"/>
                    </a:lnTo>
                    <a:lnTo>
                      <a:pt x="6448" y="21787"/>
                    </a:lnTo>
                    <a:lnTo>
                      <a:pt x="4787" y="22764"/>
                    </a:lnTo>
                    <a:lnTo>
                      <a:pt x="4298" y="25988"/>
                    </a:lnTo>
                    <a:lnTo>
                      <a:pt x="2540" y="25793"/>
                    </a:lnTo>
                    <a:lnTo>
                      <a:pt x="2051" y="27063"/>
                    </a:lnTo>
                    <a:lnTo>
                      <a:pt x="2442" y="27747"/>
                    </a:lnTo>
                    <a:lnTo>
                      <a:pt x="488" y="28919"/>
                    </a:lnTo>
                    <a:lnTo>
                      <a:pt x="0" y="30189"/>
                    </a:lnTo>
                    <a:lnTo>
                      <a:pt x="4396" y="30385"/>
                    </a:lnTo>
                    <a:lnTo>
                      <a:pt x="4885" y="30873"/>
                    </a:lnTo>
                    <a:lnTo>
                      <a:pt x="4005" y="30873"/>
                    </a:lnTo>
                    <a:lnTo>
                      <a:pt x="3419" y="31948"/>
                    </a:lnTo>
                    <a:lnTo>
                      <a:pt x="5959" y="32436"/>
                    </a:lnTo>
                    <a:lnTo>
                      <a:pt x="8011" y="32045"/>
                    </a:lnTo>
                    <a:lnTo>
                      <a:pt x="6936" y="31068"/>
                    </a:lnTo>
                    <a:lnTo>
                      <a:pt x="7620" y="30482"/>
                    </a:lnTo>
                    <a:lnTo>
                      <a:pt x="8793" y="30971"/>
                    </a:lnTo>
                    <a:lnTo>
                      <a:pt x="9281" y="32045"/>
                    </a:lnTo>
                    <a:lnTo>
                      <a:pt x="12798" y="32143"/>
                    </a:lnTo>
                    <a:lnTo>
                      <a:pt x="13678" y="31752"/>
                    </a:lnTo>
                    <a:lnTo>
                      <a:pt x="13873" y="32339"/>
                    </a:lnTo>
                    <a:lnTo>
                      <a:pt x="12896" y="33120"/>
                    </a:lnTo>
                    <a:lnTo>
                      <a:pt x="14166" y="33218"/>
                    </a:lnTo>
                    <a:lnTo>
                      <a:pt x="13971" y="33804"/>
                    </a:lnTo>
                    <a:lnTo>
                      <a:pt x="13580" y="34293"/>
                    </a:lnTo>
                    <a:lnTo>
                      <a:pt x="16511" y="34293"/>
                    </a:lnTo>
                    <a:lnTo>
                      <a:pt x="17977" y="34781"/>
                    </a:lnTo>
                    <a:lnTo>
                      <a:pt x="18270" y="35172"/>
                    </a:lnTo>
                    <a:lnTo>
                      <a:pt x="19344" y="35660"/>
                    </a:lnTo>
                    <a:lnTo>
                      <a:pt x="19637" y="36833"/>
                    </a:lnTo>
                    <a:lnTo>
                      <a:pt x="20321" y="37028"/>
                    </a:lnTo>
                    <a:lnTo>
                      <a:pt x="20908" y="36540"/>
                    </a:lnTo>
                    <a:lnTo>
                      <a:pt x="21982" y="35856"/>
                    </a:lnTo>
                    <a:lnTo>
                      <a:pt x="23936" y="36051"/>
                    </a:lnTo>
                    <a:lnTo>
                      <a:pt x="23839" y="36540"/>
                    </a:lnTo>
                    <a:lnTo>
                      <a:pt x="23252" y="36833"/>
                    </a:lnTo>
                    <a:lnTo>
                      <a:pt x="24620" y="36931"/>
                    </a:lnTo>
                    <a:lnTo>
                      <a:pt x="24327" y="36540"/>
                    </a:lnTo>
                    <a:lnTo>
                      <a:pt x="24132" y="35758"/>
                    </a:lnTo>
                    <a:lnTo>
                      <a:pt x="25011" y="35270"/>
                    </a:lnTo>
                    <a:lnTo>
                      <a:pt x="25890" y="35563"/>
                    </a:lnTo>
                    <a:lnTo>
                      <a:pt x="26183" y="35660"/>
                    </a:lnTo>
                    <a:lnTo>
                      <a:pt x="26574" y="35954"/>
                    </a:lnTo>
                    <a:lnTo>
                      <a:pt x="26965" y="35758"/>
                    </a:lnTo>
                    <a:lnTo>
                      <a:pt x="27063" y="34879"/>
                    </a:lnTo>
                    <a:lnTo>
                      <a:pt x="27551" y="34488"/>
                    </a:lnTo>
                    <a:lnTo>
                      <a:pt x="28821" y="34488"/>
                    </a:lnTo>
                    <a:lnTo>
                      <a:pt x="29212" y="33999"/>
                    </a:lnTo>
                    <a:lnTo>
                      <a:pt x="29994" y="34195"/>
                    </a:lnTo>
                    <a:lnTo>
                      <a:pt x="30971" y="33804"/>
                    </a:lnTo>
                    <a:lnTo>
                      <a:pt x="30971" y="32241"/>
                    </a:lnTo>
                    <a:lnTo>
                      <a:pt x="29701" y="32241"/>
                    </a:lnTo>
                    <a:lnTo>
                      <a:pt x="30678" y="31655"/>
                    </a:lnTo>
                    <a:lnTo>
                      <a:pt x="31166" y="30971"/>
                    </a:lnTo>
                    <a:lnTo>
                      <a:pt x="31264" y="30091"/>
                    </a:lnTo>
                    <a:lnTo>
                      <a:pt x="33022" y="29798"/>
                    </a:lnTo>
                    <a:lnTo>
                      <a:pt x="33999" y="28724"/>
                    </a:lnTo>
                    <a:lnTo>
                      <a:pt x="34097" y="27258"/>
                    </a:lnTo>
                    <a:lnTo>
                      <a:pt x="35270" y="27551"/>
                    </a:lnTo>
                    <a:lnTo>
                      <a:pt x="35660" y="26965"/>
                    </a:lnTo>
                    <a:lnTo>
                      <a:pt x="36247" y="27063"/>
                    </a:lnTo>
                    <a:lnTo>
                      <a:pt x="36344" y="25206"/>
                    </a:lnTo>
                    <a:lnTo>
                      <a:pt x="37712" y="25109"/>
                    </a:lnTo>
                    <a:lnTo>
                      <a:pt x="38982" y="24034"/>
                    </a:lnTo>
                    <a:lnTo>
                      <a:pt x="40057" y="24034"/>
                    </a:lnTo>
                    <a:lnTo>
                      <a:pt x="40057" y="23350"/>
                    </a:lnTo>
                    <a:lnTo>
                      <a:pt x="41132" y="22764"/>
                    </a:lnTo>
                    <a:lnTo>
                      <a:pt x="40545" y="21298"/>
                    </a:lnTo>
                    <a:lnTo>
                      <a:pt x="41425" y="20517"/>
                    </a:lnTo>
                    <a:lnTo>
                      <a:pt x="41327" y="19637"/>
                    </a:lnTo>
                    <a:lnTo>
                      <a:pt x="42597" y="19247"/>
                    </a:lnTo>
                    <a:lnTo>
                      <a:pt x="42988" y="17879"/>
                    </a:lnTo>
                    <a:lnTo>
                      <a:pt x="42793" y="16999"/>
                    </a:lnTo>
                    <a:lnTo>
                      <a:pt x="42206" y="15632"/>
                    </a:lnTo>
                    <a:lnTo>
                      <a:pt x="41327" y="15729"/>
                    </a:lnTo>
                    <a:lnTo>
                      <a:pt x="38494" y="16804"/>
                    </a:lnTo>
                    <a:lnTo>
                      <a:pt x="37614" y="16804"/>
                    </a:lnTo>
                    <a:lnTo>
                      <a:pt x="36051" y="15534"/>
                    </a:lnTo>
                    <a:lnTo>
                      <a:pt x="34488" y="15143"/>
                    </a:lnTo>
                    <a:lnTo>
                      <a:pt x="33609" y="15143"/>
                    </a:lnTo>
                    <a:lnTo>
                      <a:pt x="33609" y="13971"/>
                    </a:lnTo>
                    <a:lnTo>
                      <a:pt x="32339" y="13189"/>
                    </a:lnTo>
                    <a:lnTo>
                      <a:pt x="32339" y="12017"/>
                    </a:lnTo>
                    <a:lnTo>
                      <a:pt x="33218" y="11919"/>
                    </a:lnTo>
                    <a:lnTo>
                      <a:pt x="32729" y="11431"/>
                    </a:lnTo>
                    <a:lnTo>
                      <a:pt x="32045" y="11333"/>
                    </a:lnTo>
                    <a:lnTo>
                      <a:pt x="31752" y="10551"/>
                    </a:lnTo>
                    <a:lnTo>
                      <a:pt x="32045" y="9965"/>
                    </a:lnTo>
                    <a:lnTo>
                      <a:pt x="33120" y="8890"/>
                    </a:lnTo>
                    <a:lnTo>
                      <a:pt x="32925" y="8011"/>
                    </a:lnTo>
                    <a:lnTo>
                      <a:pt x="33120" y="7816"/>
                    </a:lnTo>
                    <a:lnTo>
                      <a:pt x="33706" y="7229"/>
                    </a:lnTo>
                    <a:lnTo>
                      <a:pt x="34293" y="7229"/>
                    </a:lnTo>
                    <a:lnTo>
                      <a:pt x="34293" y="6741"/>
                    </a:lnTo>
                    <a:lnTo>
                      <a:pt x="33511" y="6252"/>
                    </a:lnTo>
                    <a:lnTo>
                      <a:pt x="33316" y="4591"/>
                    </a:lnTo>
                    <a:lnTo>
                      <a:pt x="32632" y="4298"/>
                    </a:lnTo>
                    <a:lnTo>
                      <a:pt x="31850" y="4396"/>
                    </a:lnTo>
                    <a:lnTo>
                      <a:pt x="30287" y="3614"/>
                    </a:lnTo>
                    <a:lnTo>
                      <a:pt x="29994" y="1856"/>
                    </a:lnTo>
                    <a:lnTo>
                      <a:pt x="29114" y="1563"/>
                    </a:lnTo>
                    <a:lnTo>
                      <a:pt x="28431" y="9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673" name="map0-fr-pacBox">
                <a:extLst>
                  <a:ext uri="{FF2B5EF4-FFF2-40B4-BE49-F238E27FC236}">
                    <a16:creationId xmlns:a16="http://schemas.microsoft.com/office/drawing/2014/main" id="{02C2758D-9887-6C47-BC93-7EF76BF966AB}"/>
                  </a:ext>
                </a:extLst>
              </p:cNvPr>
              <p:cNvSpPr>
                <a:spLocks noChangeArrowheads="1"/>
              </p:cNvSpPr>
              <p:nvPr/>
            </p:nvSpPr>
            <p:spPr bwMode="auto">
              <a:xfrm>
                <a:off x="1334080" y="1054195"/>
                <a:ext cx="429885" cy="369310"/>
              </a:xfrm>
              <a:custGeom>
                <a:avLst/>
                <a:gdLst/>
                <a:ahLst/>
                <a:cxnLst/>
                <a:rect l="0" t="0" r="0" b="0"/>
                <a:pathLst>
                  <a:path w="42989" h="36931"/>
                </a:pathLst>
              </a:custGeom>
              <a:ln w="1000">
                <a:round/>
                <a:headEnd/>
                <a:tailEnd/>
              </a:ln>
            </p:spPr>
          </p:sp>
          <p:sp>
            <p:nvSpPr>
              <p:cNvPr id="674" name="map0-fr-pdl">
                <a:extLst>
                  <a:ext uri="{FF2B5EF4-FFF2-40B4-BE49-F238E27FC236}">
                    <a16:creationId xmlns:a16="http://schemas.microsoft.com/office/drawing/2014/main" id="{E1DFDF87-2B01-3644-9F5D-A920CBF08B8F}"/>
                  </a:ext>
                </a:extLst>
              </p:cNvPr>
              <p:cNvSpPr>
                <a:spLocks noChangeArrowheads="1"/>
              </p:cNvSpPr>
              <p:nvPr/>
            </p:nvSpPr>
            <p:spPr bwMode="auto">
              <a:xfrm>
                <a:off x="503621" y="443075"/>
                <a:ext cx="414253" cy="399598"/>
              </a:xfrm>
              <a:custGeom>
                <a:avLst/>
                <a:gdLst/>
                <a:ahLst/>
                <a:cxnLst/>
                <a:rect l="0" t="0" r="0" b="0"/>
                <a:pathLst>
                  <a:path w="41425" h="39960">
                    <a:moveTo>
                      <a:pt x="28724" y="0"/>
                    </a:moveTo>
                    <a:lnTo>
                      <a:pt x="28821" y="0"/>
                    </a:lnTo>
                    <a:close/>
                    <a:moveTo>
                      <a:pt x="28724" y="0"/>
                    </a:moveTo>
                    <a:lnTo>
                      <a:pt x="28235" y="97"/>
                    </a:lnTo>
                    <a:lnTo>
                      <a:pt x="27942" y="683"/>
                    </a:lnTo>
                    <a:lnTo>
                      <a:pt x="26965" y="977"/>
                    </a:lnTo>
                    <a:lnTo>
                      <a:pt x="25402" y="781"/>
                    </a:lnTo>
                    <a:lnTo>
                      <a:pt x="23741" y="1758"/>
                    </a:lnTo>
                    <a:lnTo>
                      <a:pt x="23155" y="1367"/>
                    </a:lnTo>
                    <a:lnTo>
                      <a:pt x="22275" y="1954"/>
                    </a:lnTo>
                    <a:lnTo>
                      <a:pt x="21591" y="1465"/>
                    </a:lnTo>
                    <a:lnTo>
                      <a:pt x="21201" y="781"/>
                    </a:lnTo>
                    <a:lnTo>
                      <a:pt x="20321" y="390"/>
                    </a:lnTo>
                    <a:lnTo>
                      <a:pt x="19637" y="781"/>
                    </a:lnTo>
                    <a:lnTo>
                      <a:pt x="18660" y="683"/>
                    </a:lnTo>
                    <a:lnTo>
                      <a:pt x="18563" y="2247"/>
                    </a:lnTo>
                    <a:lnTo>
                      <a:pt x="18856" y="2540"/>
                    </a:lnTo>
                    <a:lnTo>
                      <a:pt x="18856" y="3712"/>
                    </a:lnTo>
                    <a:lnTo>
                      <a:pt x="18270" y="4298"/>
                    </a:lnTo>
                    <a:lnTo>
                      <a:pt x="18270" y="5275"/>
                    </a:lnTo>
                    <a:lnTo>
                      <a:pt x="18465" y="5862"/>
                    </a:lnTo>
                    <a:lnTo>
                      <a:pt x="18465" y="7620"/>
                    </a:lnTo>
                    <a:lnTo>
                      <a:pt x="18856" y="8109"/>
                    </a:lnTo>
                    <a:lnTo>
                      <a:pt x="18856" y="9672"/>
                    </a:lnTo>
                    <a:lnTo>
                      <a:pt x="17879" y="9574"/>
                    </a:lnTo>
                    <a:lnTo>
                      <a:pt x="17488" y="9770"/>
                    </a:lnTo>
                    <a:lnTo>
                      <a:pt x="16706" y="11724"/>
                    </a:lnTo>
                    <a:lnTo>
                      <a:pt x="16413" y="12798"/>
                    </a:lnTo>
                    <a:lnTo>
                      <a:pt x="16218" y="12994"/>
                    </a:lnTo>
                    <a:lnTo>
                      <a:pt x="16120" y="13287"/>
                    </a:lnTo>
                    <a:lnTo>
                      <a:pt x="14948" y="12994"/>
                    </a:lnTo>
                    <a:lnTo>
                      <a:pt x="14362" y="12310"/>
                    </a:lnTo>
                    <a:lnTo>
                      <a:pt x="13482" y="12114"/>
                    </a:lnTo>
                    <a:lnTo>
                      <a:pt x="13482" y="12798"/>
                    </a:lnTo>
                    <a:lnTo>
                      <a:pt x="12114" y="12994"/>
                    </a:lnTo>
                    <a:lnTo>
                      <a:pt x="11528" y="13580"/>
                    </a:lnTo>
                    <a:lnTo>
                      <a:pt x="11333" y="14264"/>
                    </a:lnTo>
                    <a:lnTo>
                      <a:pt x="7522" y="14459"/>
                    </a:lnTo>
                    <a:lnTo>
                      <a:pt x="5959" y="15241"/>
                    </a:lnTo>
                    <a:lnTo>
                      <a:pt x="5959" y="16999"/>
                    </a:lnTo>
                    <a:lnTo>
                      <a:pt x="4201" y="17586"/>
                    </a:lnTo>
                    <a:lnTo>
                      <a:pt x="3028" y="18270"/>
                    </a:lnTo>
                    <a:lnTo>
                      <a:pt x="2149" y="18270"/>
                    </a:lnTo>
                    <a:lnTo>
                      <a:pt x="1758" y="17781"/>
                    </a:lnTo>
                    <a:lnTo>
                      <a:pt x="1270" y="18367"/>
                    </a:lnTo>
                    <a:lnTo>
                      <a:pt x="977" y="18367"/>
                    </a:lnTo>
                    <a:lnTo>
                      <a:pt x="1270" y="18563"/>
                    </a:lnTo>
                    <a:lnTo>
                      <a:pt x="97" y="19637"/>
                    </a:lnTo>
                    <a:lnTo>
                      <a:pt x="586" y="20321"/>
                    </a:lnTo>
                    <a:lnTo>
                      <a:pt x="0" y="21201"/>
                    </a:lnTo>
                    <a:lnTo>
                      <a:pt x="683" y="21591"/>
                    </a:lnTo>
                    <a:lnTo>
                      <a:pt x="1856" y="21787"/>
                    </a:lnTo>
                    <a:lnTo>
                      <a:pt x="1954" y="21298"/>
                    </a:lnTo>
                    <a:lnTo>
                      <a:pt x="2637" y="22178"/>
                    </a:lnTo>
                    <a:lnTo>
                      <a:pt x="3712" y="22178"/>
                    </a:lnTo>
                    <a:lnTo>
                      <a:pt x="4494" y="21298"/>
                    </a:lnTo>
                    <a:lnTo>
                      <a:pt x="5471" y="21298"/>
                    </a:lnTo>
                    <a:lnTo>
                      <a:pt x="4396" y="21787"/>
                    </a:lnTo>
                    <a:lnTo>
                      <a:pt x="4494" y="22471"/>
                    </a:lnTo>
                    <a:lnTo>
                      <a:pt x="4689" y="22959"/>
                    </a:lnTo>
                    <a:lnTo>
                      <a:pt x="4103" y="23643"/>
                    </a:lnTo>
                    <a:lnTo>
                      <a:pt x="3321" y="23643"/>
                    </a:lnTo>
                    <a:lnTo>
                      <a:pt x="3419" y="24522"/>
                    </a:lnTo>
                    <a:lnTo>
                      <a:pt x="4787" y="24327"/>
                    </a:lnTo>
                    <a:lnTo>
                      <a:pt x="6252" y="25793"/>
                    </a:lnTo>
                    <a:lnTo>
                      <a:pt x="4494" y="28137"/>
                    </a:lnTo>
                    <a:lnTo>
                      <a:pt x="4396" y="29603"/>
                    </a:lnTo>
                    <a:lnTo>
                      <a:pt x="6252" y="31362"/>
                    </a:lnTo>
                    <a:lnTo>
                      <a:pt x="6155" y="31948"/>
                    </a:lnTo>
                    <a:lnTo>
                      <a:pt x="6741" y="31948"/>
                    </a:lnTo>
                    <a:lnTo>
                      <a:pt x="7913" y="35367"/>
                    </a:lnTo>
                    <a:lnTo>
                      <a:pt x="9086" y="35954"/>
                    </a:lnTo>
                    <a:lnTo>
                      <a:pt x="10356" y="37224"/>
                    </a:lnTo>
                    <a:lnTo>
                      <a:pt x="11724" y="37224"/>
                    </a:lnTo>
                    <a:lnTo>
                      <a:pt x="12212" y="38396"/>
                    </a:lnTo>
                    <a:lnTo>
                      <a:pt x="13580" y="38396"/>
                    </a:lnTo>
                    <a:lnTo>
                      <a:pt x="14166" y="39275"/>
                    </a:lnTo>
                    <a:lnTo>
                      <a:pt x="15436" y="39959"/>
                    </a:lnTo>
                    <a:lnTo>
                      <a:pt x="15534" y="39080"/>
                    </a:lnTo>
                    <a:lnTo>
                      <a:pt x="15925" y="39373"/>
                    </a:lnTo>
                    <a:lnTo>
                      <a:pt x="17683" y="38298"/>
                    </a:lnTo>
                    <a:lnTo>
                      <a:pt x="18563" y="38201"/>
                    </a:lnTo>
                    <a:lnTo>
                      <a:pt x="18954" y="39178"/>
                    </a:lnTo>
                    <a:lnTo>
                      <a:pt x="20028" y="38689"/>
                    </a:lnTo>
                    <a:lnTo>
                      <a:pt x="21005" y="39471"/>
                    </a:lnTo>
                    <a:lnTo>
                      <a:pt x="21787" y="39080"/>
                    </a:lnTo>
                    <a:lnTo>
                      <a:pt x="22471" y="38885"/>
                    </a:lnTo>
                    <a:lnTo>
                      <a:pt x="22764" y="38494"/>
                    </a:lnTo>
                    <a:lnTo>
                      <a:pt x="23545" y="38005"/>
                    </a:lnTo>
                    <a:lnTo>
                      <a:pt x="22959" y="37419"/>
                    </a:lnTo>
                    <a:lnTo>
                      <a:pt x="22471" y="37810"/>
                    </a:lnTo>
                    <a:lnTo>
                      <a:pt x="22471" y="37321"/>
                    </a:lnTo>
                    <a:lnTo>
                      <a:pt x="22862" y="36442"/>
                    </a:lnTo>
                    <a:lnTo>
                      <a:pt x="22471" y="35758"/>
                    </a:lnTo>
                    <a:lnTo>
                      <a:pt x="22764" y="35270"/>
                    </a:lnTo>
                    <a:lnTo>
                      <a:pt x="22666" y="33609"/>
                    </a:lnTo>
                    <a:lnTo>
                      <a:pt x="21982" y="32729"/>
                    </a:lnTo>
                    <a:lnTo>
                      <a:pt x="22471" y="32143"/>
                    </a:lnTo>
                    <a:lnTo>
                      <a:pt x="21494" y="31068"/>
                    </a:lnTo>
                    <a:lnTo>
                      <a:pt x="21787" y="30287"/>
                    </a:lnTo>
                    <a:lnTo>
                      <a:pt x="20419" y="29114"/>
                    </a:lnTo>
                    <a:lnTo>
                      <a:pt x="20419" y="28333"/>
                    </a:lnTo>
                    <a:lnTo>
                      <a:pt x="19833" y="27551"/>
                    </a:lnTo>
                    <a:lnTo>
                      <a:pt x="19931" y="27454"/>
                    </a:lnTo>
                    <a:lnTo>
                      <a:pt x="21005" y="26965"/>
                    </a:lnTo>
                    <a:lnTo>
                      <a:pt x="22959" y="27454"/>
                    </a:lnTo>
                    <a:lnTo>
                      <a:pt x="23741" y="26867"/>
                    </a:lnTo>
                    <a:lnTo>
                      <a:pt x="23741" y="26086"/>
                    </a:lnTo>
                    <a:lnTo>
                      <a:pt x="25402" y="25890"/>
                    </a:lnTo>
                    <a:lnTo>
                      <a:pt x="26867" y="25597"/>
                    </a:lnTo>
                    <a:lnTo>
                      <a:pt x="28528" y="25500"/>
                    </a:lnTo>
                    <a:lnTo>
                      <a:pt x="28724" y="25988"/>
                    </a:lnTo>
                    <a:lnTo>
                      <a:pt x="29114" y="26281"/>
                    </a:lnTo>
                    <a:lnTo>
                      <a:pt x="29505" y="25597"/>
                    </a:lnTo>
                    <a:lnTo>
                      <a:pt x="30678" y="24425"/>
                    </a:lnTo>
                    <a:lnTo>
                      <a:pt x="31166" y="24425"/>
                    </a:lnTo>
                    <a:lnTo>
                      <a:pt x="31850" y="21982"/>
                    </a:lnTo>
                    <a:lnTo>
                      <a:pt x="32827" y="20810"/>
                    </a:lnTo>
                    <a:lnTo>
                      <a:pt x="32729" y="19442"/>
                    </a:lnTo>
                    <a:lnTo>
                      <a:pt x="33316" y="18660"/>
                    </a:lnTo>
                    <a:lnTo>
                      <a:pt x="33316" y="18367"/>
                    </a:lnTo>
                    <a:lnTo>
                      <a:pt x="33022" y="17977"/>
                    </a:lnTo>
                    <a:lnTo>
                      <a:pt x="33218" y="17586"/>
                    </a:lnTo>
                    <a:lnTo>
                      <a:pt x="33609" y="16804"/>
                    </a:lnTo>
                    <a:lnTo>
                      <a:pt x="34879" y="17586"/>
                    </a:lnTo>
                    <a:lnTo>
                      <a:pt x="35465" y="17586"/>
                    </a:lnTo>
                    <a:lnTo>
                      <a:pt x="35172" y="16413"/>
                    </a:lnTo>
                    <a:lnTo>
                      <a:pt x="35856" y="16902"/>
                    </a:lnTo>
                    <a:lnTo>
                      <a:pt x="36247" y="16316"/>
                    </a:lnTo>
                    <a:lnTo>
                      <a:pt x="38005" y="15827"/>
                    </a:lnTo>
                    <a:lnTo>
                      <a:pt x="37712" y="15045"/>
                    </a:lnTo>
                    <a:lnTo>
                      <a:pt x="38201" y="14557"/>
                    </a:lnTo>
                    <a:lnTo>
                      <a:pt x="39080" y="14166"/>
                    </a:lnTo>
                    <a:lnTo>
                      <a:pt x="39862" y="13091"/>
                    </a:lnTo>
                    <a:lnTo>
                      <a:pt x="39862" y="12017"/>
                    </a:lnTo>
                    <a:lnTo>
                      <a:pt x="40545" y="12017"/>
                    </a:lnTo>
                    <a:lnTo>
                      <a:pt x="40741" y="11137"/>
                    </a:lnTo>
                    <a:lnTo>
                      <a:pt x="40839" y="9867"/>
                    </a:lnTo>
                    <a:lnTo>
                      <a:pt x="40155" y="9281"/>
                    </a:lnTo>
                    <a:lnTo>
                      <a:pt x="40643" y="8499"/>
                    </a:lnTo>
                    <a:lnTo>
                      <a:pt x="41425" y="7522"/>
                    </a:lnTo>
                    <a:lnTo>
                      <a:pt x="40545" y="7034"/>
                    </a:lnTo>
                    <a:lnTo>
                      <a:pt x="39764" y="6839"/>
                    </a:lnTo>
                    <a:lnTo>
                      <a:pt x="38982" y="5568"/>
                    </a:lnTo>
                    <a:lnTo>
                      <a:pt x="38689" y="5568"/>
                    </a:lnTo>
                    <a:lnTo>
                      <a:pt x="38591" y="6155"/>
                    </a:lnTo>
                    <a:lnTo>
                      <a:pt x="38591" y="5764"/>
                    </a:lnTo>
                    <a:lnTo>
                      <a:pt x="37321" y="5764"/>
                    </a:lnTo>
                    <a:lnTo>
                      <a:pt x="36735" y="4885"/>
                    </a:lnTo>
                    <a:lnTo>
                      <a:pt x="35660" y="4494"/>
                    </a:lnTo>
                    <a:lnTo>
                      <a:pt x="35367" y="2344"/>
                    </a:lnTo>
                    <a:lnTo>
                      <a:pt x="34879" y="1660"/>
                    </a:lnTo>
                    <a:lnTo>
                      <a:pt x="33316" y="1758"/>
                    </a:lnTo>
                    <a:lnTo>
                      <a:pt x="31655" y="3224"/>
                    </a:lnTo>
                    <a:lnTo>
                      <a:pt x="30678" y="3224"/>
                    </a:lnTo>
                    <a:lnTo>
                      <a:pt x="30287" y="2051"/>
                    </a:lnTo>
                    <a:lnTo>
                      <a:pt x="29505" y="1856"/>
                    </a:lnTo>
                    <a:lnTo>
                      <a:pt x="29310" y="488"/>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675" name="map0-fr-pdlBox">
                <a:extLst>
                  <a:ext uri="{FF2B5EF4-FFF2-40B4-BE49-F238E27FC236}">
                    <a16:creationId xmlns:a16="http://schemas.microsoft.com/office/drawing/2014/main" id="{849B8F6F-7657-464D-87C1-F974774ADB08}"/>
                  </a:ext>
                </a:extLst>
              </p:cNvPr>
              <p:cNvSpPr>
                <a:spLocks noChangeArrowheads="1"/>
              </p:cNvSpPr>
              <p:nvPr/>
            </p:nvSpPr>
            <p:spPr bwMode="auto">
              <a:xfrm>
                <a:off x="503621" y="461149"/>
                <a:ext cx="414253" cy="399598"/>
              </a:xfrm>
              <a:custGeom>
                <a:avLst/>
                <a:gdLst/>
                <a:ahLst/>
                <a:cxnLst/>
                <a:rect l="0" t="0" r="0" b="0"/>
                <a:pathLst>
                  <a:path w="41425" h="39960"/>
                </a:pathLst>
              </a:custGeom>
              <a:ln w="1000">
                <a:round/>
                <a:headEnd/>
                <a:tailEnd/>
              </a:ln>
            </p:spPr>
          </p:sp>
        </p:grpSp>
        <p:sp>
          <p:nvSpPr>
            <p:cNvPr id="635" name="ZoneTexte 634"/>
            <p:cNvSpPr txBox="1"/>
            <p:nvPr/>
          </p:nvSpPr>
          <p:spPr>
            <a:xfrm>
              <a:off x="5204430" y="2748308"/>
              <a:ext cx="304370" cy="169866"/>
            </a:xfrm>
            <a:prstGeom prst="rect">
              <a:avLst/>
            </a:prstGeom>
            <a:solidFill>
              <a:srgbClr val="0078D4"/>
            </a:solidFill>
          </p:spPr>
          <p:txBody>
            <a:bodyPr wrap="square" rtlCol="0">
              <a:spAutoFit/>
            </a:bodyPr>
            <a:lstStyle/>
            <a:p>
              <a:pPr marL="0" marR="0" lvl="0" indent="0" defTabSz="1027693"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a:ln>
                  <a:noFill/>
                </a:ln>
                <a:solidFill>
                  <a:srgbClr val="002443"/>
                </a:solidFill>
                <a:effectLst/>
                <a:uLnTx/>
                <a:uFillTx/>
                <a:latin typeface="Calibri" panose="020F0502020204030204"/>
              </a:endParaRPr>
            </a:p>
          </p:txBody>
        </p:sp>
        <p:sp>
          <p:nvSpPr>
            <p:cNvPr id="636" name="ZoneTexte 635"/>
            <p:cNvSpPr txBox="1"/>
            <p:nvPr/>
          </p:nvSpPr>
          <p:spPr>
            <a:xfrm>
              <a:off x="4890722" y="2279282"/>
              <a:ext cx="304370" cy="169866"/>
            </a:xfrm>
            <a:prstGeom prst="rect">
              <a:avLst/>
            </a:prstGeom>
            <a:noFill/>
          </p:spPr>
          <p:txBody>
            <a:bodyPr wrap="square" rtlCol="0">
              <a:spAutoFit/>
            </a:bodyPr>
            <a:lstStyle/>
            <a:p>
              <a:pPr marL="0" marR="0" lvl="0" indent="0" defTabSz="1027693"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a:ln>
                  <a:noFill/>
                </a:ln>
                <a:solidFill>
                  <a:srgbClr val="002443"/>
                </a:solidFill>
                <a:effectLst/>
                <a:uLnTx/>
                <a:uFillTx/>
                <a:latin typeface="Calibri" panose="020F0502020204030204"/>
              </a:endParaRPr>
            </a:p>
          </p:txBody>
        </p:sp>
      </p:grpSp>
      <p:grpSp>
        <p:nvGrpSpPr>
          <p:cNvPr id="676" name="Groupe 675"/>
          <p:cNvGrpSpPr/>
          <p:nvPr/>
        </p:nvGrpSpPr>
        <p:grpSpPr>
          <a:xfrm>
            <a:off x="372922" y="6482952"/>
            <a:ext cx="749030" cy="837925"/>
            <a:chOff x="4093963" y="1014565"/>
            <a:chExt cx="2571488" cy="2356782"/>
          </a:xfrm>
        </p:grpSpPr>
        <p:grpSp>
          <p:nvGrpSpPr>
            <p:cNvPr id="677" name="DigDashGrp">
              <a:extLst>
                <a:ext uri="{FF2B5EF4-FFF2-40B4-BE49-F238E27FC236}">
                  <a16:creationId xmlns:a16="http://schemas.microsoft.com/office/drawing/2014/main" id="{292CDBCD-8209-0E4B-9B50-9BA809467753}"/>
                </a:ext>
              </a:extLst>
            </p:cNvPr>
            <p:cNvGrpSpPr/>
            <p:nvPr/>
          </p:nvGrpSpPr>
          <p:grpSpPr>
            <a:xfrm>
              <a:off x="4093963" y="1014565"/>
              <a:ext cx="2571488" cy="2356782"/>
              <a:chOff x="255460" y="5374"/>
              <a:chExt cx="1758621" cy="1690718"/>
            </a:xfrm>
          </p:grpSpPr>
          <p:sp>
            <p:nvSpPr>
              <p:cNvPr id="680" name="sep1">
                <a:extLst>
                  <a:ext uri="{FF2B5EF4-FFF2-40B4-BE49-F238E27FC236}">
                    <a16:creationId xmlns:a16="http://schemas.microsoft.com/office/drawing/2014/main" id="{CA4DFCD6-3236-9D44-8042-1C7B77F089E6}"/>
                  </a:ext>
                </a:extLst>
              </p:cNvPr>
              <p:cNvSpPr>
                <a:spLocks noChangeArrowheads="1"/>
              </p:cNvSpPr>
              <p:nvPr/>
            </p:nvSpPr>
            <p:spPr bwMode="auto">
              <a:xfrm>
                <a:off x="277931" y="1007299"/>
                <a:ext cx="212989" cy="0"/>
              </a:xfrm>
              <a:custGeom>
                <a:avLst/>
                <a:gdLst/>
                <a:ahLst/>
                <a:cxnLst/>
                <a:rect l="0" t="0" r="0" b="0"/>
                <a:pathLst>
                  <a:path w="21299">
                    <a:moveTo>
                      <a:pt x="-1" y="0"/>
                    </a:moveTo>
                    <a:lnTo>
                      <a:pt x="21298" y="0"/>
                    </a:lnTo>
                  </a:path>
                </a:pathLst>
              </a:custGeom>
              <a:solidFill>
                <a:srgbClr val="6D6D6D"/>
              </a:solidFill>
              <a:ln w="970">
                <a:solidFill>
                  <a:srgbClr val="FFFFFF">
                    <a:lumMod val="95000"/>
                    <a:lumOff val="5000"/>
                  </a:srgbClr>
                </a:solidFill>
                <a:prstDash val="sysDash"/>
                <a:round/>
                <a:headEnd/>
                <a:tailEnd/>
              </a:ln>
            </p:spPr>
          </p:sp>
          <p:sp>
            <p:nvSpPr>
              <p:cNvPr id="681" name="sep2">
                <a:extLst>
                  <a:ext uri="{FF2B5EF4-FFF2-40B4-BE49-F238E27FC236}">
                    <a16:creationId xmlns:a16="http://schemas.microsoft.com/office/drawing/2014/main" id="{DAEF0723-C474-0441-A9CA-E7DC26FC44BE}"/>
                  </a:ext>
                </a:extLst>
              </p:cNvPr>
              <p:cNvSpPr>
                <a:spLocks noChangeArrowheads="1"/>
              </p:cNvSpPr>
              <p:nvPr/>
            </p:nvSpPr>
            <p:spPr bwMode="auto">
              <a:xfrm>
                <a:off x="277931" y="1239828"/>
                <a:ext cx="212989" cy="0"/>
              </a:xfrm>
              <a:custGeom>
                <a:avLst/>
                <a:gdLst/>
                <a:ahLst/>
                <a:cxnLst/>
                <a:rect l="0" t="0" r="0" b="0"/>
                <a:pathLst>
                  <a:path w="21299">
                    <a:moveTo>
                      <a:pt x="-1" y="0"/>
                    </a:moveTo>
                    <a:lnTo>
                      <a:pt x="21298" y="0"/>
                    </a:lnTo>
                  </a:path>
                </a:pathLst>
              </a:custGeom>
              <a:solidFill>
                <a:srgbClr val="6D6D6D"/>
              </a:solidFill>
              <a:ln w="970">
                <a:solidFill>
                  <a:srgbClr val="FFFFFF">
                    <a:lumMod val="95000"/>
                    <a:lumOff val="5000"/>
                  </a:srgbClr>
                </a:solidFill>
                <a:prstDash val="sysDash"/>
                <a:round/>
                <a:headEnd/>
                <a:tailEnd/>
              </a:ln>
            </p:spPr>
          </p:sp>
          <p:sp>
            <p:nvSpPr>
              <p:cNvPr id="682" name="b2">
                <a:extLst>
                  <a:ext uri="{FF2B5EF4-FFF2-40B4-BE49-F238E27FC236}">
                    <a16:creationId xmlns:a16="http://schemas.microsoft.com/office/drawing/2014/main" id="{27DE453E-DC9C-0443-91AB-FC1847BD3C90}"/>
                  </a:ext>
                </a:extLst>
              </p:cNvPr>
              <p:cNvSpPr>
                <a:spLocks noChangeArrowheads="1"/>
              </p:cNvSpPr>
              <p:nvPr/>
            </p:nvSpPr>
            <p:spPr bwMode="auto">
              <a:xfrm>
                <a:off x="489943" y="833391"/>
                <a:ext cx="0" cy="690747"/>
              </a:xfrm>
              <a:custGeom>
                <a:avLst/>
                <a:gdLst/>
                <a:ahLst/>
                <a:cxnLst/>
                <a:rect l="0" t="0" r="0" b="0"/>
                <a:pathLst>
                  <a:path h="69075">
                    <a:moveTo>
                      <a:pt x="0" y="69074"/>
                    </a:moveTo>
                    <a:lnTo>
                      <a:pt x="0" y="0"/>
                    </a:lnTo>
                  </a:path>
                </a:pathLst>
              </a:custGeom>
              <a:solidFill>
                <a:srgbClr val="6D6D6D"/>
              </a:solidFill>
              <a:ln w="970">
                <a:solidFill>
                  <a:srgbClr val="FFFFFF">
                    <a:lumMod val="95000"/>
                    <a:lumOff val="5000"/>
                  </a:srgbClr>
                </a:solidFill>
                <a:prstDash val="sysDash"/>
                <a:round/>
                <a:headEnd/>
                <a:tailEnd/>
              </a:ln>
            </p:spPr>
          </p:sp>
          <p:sp>
            <p:nvSpPr>
              <p:cNvPr id="683" name="b1">
                <a:extLst>
                  <a:ext uri="{FF2B5EF4-FFF2-40B4-BE49-F238E27FC236}">
                    <a16:creationId xmlns:a16="http://schemas.microsoft.com/office/drawing/2014/main" id="{54D829C8-874B-0440-B86E-847CE45628E1}"/>
                  </a:ext>
                </a:extLst>
              </p:cNvPr>
              <p:cNvSpPr>
                <a:spLocks noChangeArrowheads="1"/>
              </p:cNvSpPr>
              <p:nvPr/>
            </p:nvSpPr>
            <p:spPr bwMode="auto">
              <a:xfrm>
                <a:off x="262299" y="695632"/>
                <a:ext cx="229598" cy="139713"/>
              </a:xfrm>
              <a:custGeom>
                <a:avLst/>
                <a:gdLst/>
                <a:ahLst/>
                <a:cxnLst/>
                <a:rect l="0" t="0" r="0" b="0"/>
                <a:pathLst>
                  <a:path w="22960" h="13971">
                    <a:moveTo>
                      <a:pt x="0" y="0"/>
                    </a:moveTo>
                    <a:lnTo>
                      <a:pt x="22959" y="13971"/>
                    </a:lnTo>
                  </a:path>
                </a:pathLst>
              </a:custGeom>
              <a:solidFill>
                <a:srgbClr val="6D6D6D"/>
              </a:solidFill>
              <a:ln w="970">
                <a:solidFill>
                  <a:srgbClr val="FFFFFF">
                    <a:lumMod val="95000"/>
                    <a:lumOff val="5000"/>
                  </a:srgbClr>
                </a:solidFill>
                <a:prstDash val="sysDash"/>
                <a:round/>
                <a:headEnd/>
                <a:tailEnd/>
              </a:ln>
            </p:spPr>
          </p:sp>
          <p:sp>
            <p:nvSpPr>
              <p:cNvPr id="684" name="b4">
                <a:extLst>
                  <a:ext uri="{FF2B5EF4-FFF2-40B4-BE49-F238E27FC236}">
                    <a16:creationId xmlns:a16="http://schemas.microsoft.com/office/drawing/2014/main" id="{DA9E76F4-2B03-E346-B441-9C34E646FD6D}"/>
                  </a:ext>
                </a:extLst>
              </p:cNvPr>
              <p:cNvSpPr>
                <a:spLocks noChangeArrowheads="1"/>
              </p:cNvSpPr>
              <p:nvPr/>
            </p:nvSpPr>
            <p:spPr bwMode="auto">
              <a:xfrm>
                <a:off x="1725862" y="1494828"/>
                <a:ext cx="126034" cy="184655"/>
              </a:xfrm>
              <a:custGeom>
                <a:avLst/>
                <a:gdLst/>
                <a:ahLst/>
                <a:cxnLst/>
                <a:rect l="0" t="0" r="0" b="0"/>
                <a:pathLst>
                  <a:path w="12603" h="18466">
                    <a:moveTo>
                      <a:pt x="0" y="0"/>
                    </a:moveTo>
                    <a:lnTo>
                      <a:pt x="12603" y="18465"/>
                    </a:lnTo>
                  </a:path>
                </a:pathLst>
              </a:custGeom>
              <a:solidFill>
                <a:srgbClr val="6D6D6D"/>
              </a:solidFill>
              <a:ln w="970">
                <a:solidFill>
                  <a:srgbClr val="FFFFFF">
                    <a:lumMod val="95000"/>
                    <a:lumOff val="5000"/>
                  </a:srgbClr>
                </a:solidFill>
                <a:prstDash val="sysDash"/>
                <a:round/>
                <a:headEnd/>
                <a:tailEnd/>
              </a:ln>
            </p:spPr>
          </p:sp>
          <p:sp>
            <p:nvSpPr>
              <p:cNvPr id="685" name="b3">
                <a:extLst>
                  <a:ext uri="{FF2B5EF4-FFF2-40B4-BE49-F238E27FC236}">
                    <a16:creationId xmlns:a16="http://schemas.microsoft.com/office/drawing/2014/main" id="{CC512B27-F28A-4C42-9AC8-B7369690FAED}"/>
                  </a:ext>
                </a:extLst>
              </p:cNvPr>
              <p:cNvSpPr>
                <a:spLocks noChangeArrowheads="1"/>
              </p:cNvSpPr>
              <p:nvPr/>
            </p:nvSpPr>
            <p:spPr bwMode="auto">
              <a:xfrm>
                <a:off x="1238333" y="1494828"/>
                <a:ext cx="488506" cy="0"/>
              </a:xfrm>
              <a:custGeom>
                <a:avLst/>
                <a:gdLst/>
                <a:ahLst/>
                <a:cxnLst/>
                <a:rect l="0" t="0" r="0" b="0"/>
                <a:pathLst>
                  <a:path w="48851">
                    <a:moveTo>
                      <a:pt x="48850" y="0"/>
                    </a:moveTo>
                    <a:lnTo>
                      <a:pt x="0" y="0"/>
                    </a:lnTo>
                  </a:path>
                </a:pathLst>
              </a:custGeom>
              <a:solidFill>
                <a:srgbClr val="6D6D6D"/>
              </a:solidFill>
              <a:ln w="970">
                <a:solidFill>
                  <a:srgbClr val="FFFFFF">
                    <a:lumMod val="95000"/>
                    <a:lumOff val="5000"/>
                  </a:srgbClr>
                </a:solidFill>
                <a:prstDash val="sysDash"/>
                <a:round/>
                <a:headEnd/>
                <a:tailEnd/>
              </a:ln>
            </p:spPr>
          </p:sp>
          <p:sp>
            <p:nvSpPr>
              <p:cNvPr id="686" name="sep3">
                <a:extLst>
                  <a:ext uri="{FF2B5EF4-FFF2-40B4-BE49-F238E27FC236}">
                    <a16:creationId xmlns:a16="http://schemas.microsoft.com/office/drawing/2014/main" id="{A8D65726-02DE-004B-83FA-8FAB42B83E51}"/>
                  </a:ext>
                </a:extLst>
              </p:cNvPr>
              <p:cNvSpPr>
                <a:spLocks noChangeArrowheads="1"/>
              </p:cNvSpPr>
              <p:nvPr/>
            </p:nvSpPr>
            <p:spPr bwMode="auto">
              <a:xfrm>
                <a:off x="1498218" y="1493851"/>
                <a:ext cx="0" cy="191494"/>
              </a:xfrm>
              <a:custGeom>
                <a:avLst/>
                <a:gdLst/>
                <a:ahLst/>
                <a:cxnLst/>
                <a:rect l="0" t="0" r="0" b="0"/>
                <a:pathLst>
                  <a:path h="19149">
                    <a:moveTo>
                      <a:pt x="0" y="0"/>
                    </a:moveTo>
                    <a:lnTo>
                      <a:pt x="0" y="19149"/>
                    </a:lnTo>
                  </a:path>
                </a:pathLst>
              </a:custGeom>
              <a:solidFill>
                <a:srgbClr val="6D6D6D"/>
              </a:solidFill>
              <a:ln w="970">
                <a:solidFill>
                  <a:srgbClr val="FFFFFF">
                    <a:lumMod val="95000"/>
                    <a:lumOff val="5000"/>
                  </a:srgbClr>
                </a:solidFill>
                <a:prstDash val="sysDash"/>
                <a:round/>
                <a:headEnd/>
                <a:tailEnd/>
              </a:ln>
            </p:spPr>
          </p:sp>
          <p:sp>
            <p:nvSpPr>
              <p:cNvPr id="687" name="map0-delimitersBox">
                <a:extLst>
                  <a:ext uri="{FF2B5EF4-FFF2-40B4-BE49-F238E27FC236}">
                    <a16:creationId xmlns:a16="http://schemas.microsoft.com/office/drawing/2014/main" id="{F3E6C5ED-60F3-434C-A1BA-7F944805683B}"/>
                  </a:ext>
                </a:extLst>
              </p:cNvPr>
              <p:cNvSpPr>
                <a:spLocks noChangeArrowheads="1"/>
              </p:cNvSpPr>
              <p:nvPr/>
            </p:nvSpPr>
            <p:spPr bwMode="auto">
              <a:xfrm>
                <a:off x="262299" y="695632"/>
                <a:ext cx="1589598" cy="990690"/>
              </a:xfrm>
              <a:custGeom>
                <a:avLst/>
                <a:gdLst/>
                <a:ahLst/>
                <a:cxnLst/>
                <a:rect l="0" t="0" r="0" b="0"/>
                <a:pathLst>
                  <a:path w="158960" h="99069"/>
                </a:pathLst>
              </a:custGeom>
              <a:ln w="1000">
                <a:round/>
                <a:headEnd/>
                <a:tailEnd/>
              </a:ln>
            </p:spPr>
          </p:sp>
          <p:sp>
            <p:nvSpPr>
              <p:cNvPr id="688" name="map0-fr-ara">
                <a:extLst>
                  <a:ext uri="{FF2B5EF4-FFF2-40B4-BE49-F238E27FC236}">
                    <a16:creationId xmlns:a16="http://schemas.microsoft.com/office/drawing/2014/main" id="{1E817C43-66B2-CB4E-982C-481572CCB1EA}"/>
                  </a:ext>
                </a:extLst>
              </p:cNvPr>
              <p:cNvSpPr>
                <a:spLocks noChangeArrowheads="1"/>
              </p:cNvSpPr>
              <p:nvPr/>
            </p:nvSpPr>
            <p:spPr bwMode="auto">
              <a:xfrm>
                <a:off x="1055632" y="755719"/>
                <a:ext cx="628218" cy="462126"/>
              </a:xfrm>
              <a:custGeom>
                <a:avLst/>
                <a:gdLst/>
                <a:ahLst/>
                <a:cxnLst/>
                <a:rect l="0" t="0" r="0" b="0"/>
                <a:pathLst>
                  <a:path w="62822" h="46213">
                    <a:moveTo>
                      <a:pt x="10258" y="0"/>
                    </a:moveTo>
                    <a:lnTo>
                      <a:pt x="9379" y="1074"/>
                    </a:lnTo>
                    <a:lnTo>
                      <a:pt x="8890" y="1172"/>
                    </a:lnTo>
                    <a:lnTo>
                      <a:pt x="8402" y="1660"/>
                    </a:lnTo>
                    <a:lnTo>
                      <a:pt x="7816" y="977"/>
                    </a:lnTo>
                    <a:lnTo>
                      <a:pt x="6155" y="2637"/>
                    </a:lnTo>
                    <a:lnTo>
                      <a:pt x="6155" y="3614"/>
                    </a:lnTo>
                    <a:lnTo>
                      <a:pt x="6448" y="3810"/>
                    </a:lnTo>
                    <a:lnTo>
                      <a:pt x="6545" y="4298"/>
                    </a:lnTo>
                    <a:lnTo>
                      <a:pt x="5666" y="4982"/>
                    </a:lnTo>
                    <a:lnTo>
                      <a:pt x="4885" y="4787"/>
                    </a:lnTo>
                    <a:lnTo>
                      <a:pt x="3419" y="5080"/>
                    </a:lnTo>
                    <a:lnTo>
                      <a:pt x="2637" y="5959"/>
                    </a:lnTo>
                    <a:lnTo>
                      <a:pt x="2344" y="6545"/>
                    </a:lnTo>
                    <a:lnTo>
                      <a:pt x="3126" y="7620"/>
                    </a:lnTo>
                    <a:lnTo>
                      <a:pt x="3126" y="8304"/>
                    </a:lnTo>
                    <a:lnTo>
                      <a:pt x="3517" y="8890"/>
                    </a:lnTo>
                    <a:lnTo>
                      <a:pt x="3908" y="8304"/>
                    </a:lnTo>
                    <a:lnTo>
                      <a:pt x="4396" y="9183"/>
                    </a:lnTo>
                    <a:lnTo>
                      <a:pt x="5080" y="9379"/>
                    </a:lnTo>
                    <a:lnTo>
                      <a:pt x="5764" y="10942"/>
                    </a:lnTo>
                    <a:lnTo>
                      <a:pt x="5862" y="12798"/>
                    </a:lnTo>
                    <a:lnTo>
                      <a:pt x="6350" y="13385"/>
                    </a:lnTo>
                    <a:lnTo>
                      <a:pt x="6545" y="14557"/>
                    </a:lnTo>
                    <a:lnTo>
                      <a:pt x="5862" y="15045"/>
                    </a:lnTo>
                    <a:lnTo>
                      <a:pt x="5666" y="15925"/>
                    </a:lnTo>
                    <a:lnTo>
                      <a:pt x="5080" y="16316"/>
                    </a:lnTo>
                    <a:lnTo>
                      <a:pt x="3810" y="16902"/>
                    </a:lnTo>
                    <a:lnTo>
                      <a:pt x="4005" y="17488"/>
                    </a:lnTo>
                    <a:lnTo>
                      <a:pt x="5373" y="18856"/>
                    </a:lnTo>
                    <a:lnTo>
                      <a:pt x="5471" y="19735"/>
                    </a:lnTo>
                    <a:lnTo>
                      <a:pt x="4885" y="20614"/>
                    </a:lnTo>
                    <a:lnTo>
                      <a:pt x="4885" y="21494"/>
                    </a:lnTo>
                    <a:lnTo>
                      <a:pt x="5275" y="21885"/>
                    </a:lnTo>
                    <a:lnTo>
                      <a:pt x="5471" y="22959"/>
                    </a:lnTo>
                    <a:lnTo>
                      <a:pt x="5178" y="24034"/>
                    </a:lnTo>
                    <a:lnTo>
                      <a:pt x="5471" y="24718"/>
                    </a:lnTo>
                    <a:lnTo>
                      <a:pt x="5178" y="25109"/>
                    </a:lnTo>
                    <a:lnTo>
                      <a:pt x="4591" y="25109"/>
                    </a:lnTo>
                    <a:lnTo>
                      <a:pt x="3908" y="24425"/>
                    </a:lnTo>
                    <a:lnTo>
                      <a:pt x="3419" y="24132"/>
                    </a:lnTo>
                    <a:lnTo>
                      <a:pt x="3321" y="25793"/>
                    </a:lnTo>
                    <a:lnTo>
                      <a:pt x="2247" y="26477"/>
                    </a:lnTo>
                    <a:lnTo>
                      <a:pt x="1465" y="27551"/>
                    </a:lnTo>
                    <a:lnTo>
                      <a:pt x="1660" y="28626"/>
                    </a:lnTo>
                    <a:lnTo>
                      <a:pt x="1367" y="29114"/>
                    </a:lnTo>
                    <a:lnTo>
                      <a:pt x="1074" y="30091"/>
                    </a:lnTo>
                    <a:lnTo>
                      <a:pt x="683" y="30091"/>
                    </a:lnTo>
                    <a:lnTo>
                      <a:pt x="97" y="30775"/>
                    </a:lnTo>
                    <a:lnTo>
                      <a:pt x="488" y="31068"/>
                    </a:lnTo>
                    <a:lnTo>
                      <a:pt x="781" y="31655"/>
                    </a:lnTo>
                    <a:lnTo>
                      <a:pt x="0" y="32241"/>
                    </a:lnTo>
                    <a:lnTo>
                      <a:pt x="293" y="34195"/>
                    </a:lnTo>
                    <a:lnTo>
                      <a:pt x="1270" y="34977"/>
                    </a:lnTo>
                    <a:lnTo>
                      <a:pt x="586" y="36833"/>
                    </a:lnTo>
                    <a:lnTo>
                      <a:pt x="1270" y="37126"/>
                    </a:lnTo>
                    <a:lnTo>
                      <a:pt x="977" y="38103"/>
                    </a:lnTo>
                    <a:lnTo>
                      <a:pt x="1660" y="38201"/>
                    </a:lnTo>
                    <a:lnTo>
                      <a:pt x="2149" y="37419"/>
                    </a:lnTo>
                    <a:lnTo>
                      <a:pt x="3028" y="37419"/>
                    </a:lnTo>
                    <a:lnTo>
                      <a:pt x="3224" y="37614"/>
                    </a:lnTo>
                    <a:lnTo>
                      <a:pt x="5080" y="37614"/>
                    </a:lnTo>
                    <a:lnTo>
                      <a:pt x="5373" y="36931"/>
                    </a:lnTo>
                    <a:lnTo>
                      <a:pt x="5764" y="36735"/>
                    </a:lnTo>
                    <a:lnTo>
                      <a:pt x="5959" y="35367"/>
                    </a:lnTo>
                    <a:lnTo>
                      <a:pt x="6448" y="35367"/>
                    </a:lnTo>
                    <a:lnTo>
                      <a:pt x="6448" y="33902"/>
                    </a:lnTo>
                    <a:lnTo>
                      <a:pt x="8109" y="32436"/>
                    </a:lnTo>
                    <a:lnTo>
                      <a:pt x="8304" y="32729"/>
                    </a:lnTo>
                    <a:lnTo>
                      <a:pt x="8500" y="33804"/>
                    </a:lnTo>
                    <a:lnTo>
                      <a:pt x="9672" y="33609"/>
                    </a:lnTo>
                    <a:lnTo>
                      <a:pt x="9867" y="35367"/>
                    </a:lnTo>
                    <a:lnTo>
                      <a:pt x="10454" y="35367"/>
                    </a:lnTo>
                    <a:lnTo>
                      <a:pt x="10649" y="37028"/>
                    </a:lnTo>
                    <a:lnTo>
                      <a:pt x="11235" y="37712"/>
                    </a:lnTo>
                    <a:lnTo>
                      <a:pt x="12017" y="35758"/>
                    </a:lnTo>
                    <a:lnTo>
                      <a:pt x="12896" y="33022"/>
                    </a:lnTo>
                    <a:lnTo>
                      <a:pt x="13971" y="33804"/>
                    </a:lnTo>
                    <a:lnTo>
                      <a:pt x="14459" y="32729"/>
                    </a:lnTo>
                    <a:lnTo>
                      <a:pt x="16022" y="32143"/>
                    </a:lnTo>
                    <a:lnTo>
                      <a:pt x="16120" y="32143"/>
                    </a:lnTo>
                    <a:lnTo>
                      <a:pt x="17195" y="34879"/>
                    </a:lnTo>
                    <a:lnTo>
                      <a:pt x="18758" y="34390"/>
                    </a:lnTo>
                    <a:lnTo>
                      <a:pt x="18856" y="33609"/>
                    </a:lnTo>
                    <a:lnTo>
                      <a:pt x="19442" y="33609"/>
                    </a:lnTo>
                    <a:lnTo>
                      <a:pt x="19735" y="34488"/>
                    </a:lnTo>
                    <a:lnTo>
                      <a:pt x="20810" y="34195"/>
                    </a:lnTo>
                    <a:lnTo>
                      <a:pt x="22373" y="36149"/>
                    </a:lnTo>
                    <a:lnTo>
                      <a:pt x="22764" y="38396"/>
                    </a:lnTo>
                    <a:lnTo>
                      <a:pt x="23839" y="39471"/>
                    </a:lnTo>
                    <a:lnTo>
                      <a:pt x="23643" y="40741"/>
                    </a:lnTo>
                    <a:lnTo>
                      <a:pt x="24913" y="41522"/>
                    </a:lnTo>
                    <a:lnTo>
                      <a:pt x="24913" y="43281"/>
                    </a:lnTo>
                    <a:lnTo>
                      <a:pt x="25597" y="42890"/>
                    </a:lnTo>
                    <a:lnTo>
                      <a:pt x="27063" y="43867"/>
                    </a:lnTo>
                    <a:lnTo>
                      <a:pt x="27747" y="44063"/>
                    </a:lnTo>
                    <a:lnTo>
                      <a:pt x="27844" y="42890"/>
                    </a:lnTo>
                    <a:lnTo>
                      <a:pt x="28724" y="42695"/>
                    </a:lnTo>
                    <a:lnTo>
                      <a:pt x="29017" y="43672"/>
                    </a:lnTo>
                    <a:lnTo>
                      <a:pt x="29798" y="43574"/>
                    </a:lnTo>
                    <a:lnTo>
                      <a:pt x="29994" y="42597"/>
                    </a:lnTo>
                    <a:lnTo>
                      <a:pt x="31948" y="43770"/>
                    </a:lnTo>
                    <a:lnTo>
                      <a:pt x="32241" y="43086"/>
                    </a:lnTo>
                    <a:lnTo>
                      <a:pt x="33120" y="42988"/>
                    </a:lnTo>
                    <a:lnTo>
                      <a:pt x="33902" y="42890"/>
                    </a:lnTo>
                    <a:lnTo>
                      <a:pt x="34293" y="43281"/>
                    </a:lnTo>
                    <a:lnTo>
                      <a:pt x="34097" y="44454"/>
                    </a:lnTo>
                    <a:lnTo>
                      <a:pt x="34390" y="44844"/>
                    </a:lnTo>
                    <a:lnTo>
                      <a:pt x="35270" y="43867"/>
                    </a:lnTo>
                    <a:lnTo>
                      <a:pt x="36051" y="43770"/>
                    </a:lnTo>
                    <a:lnTo>
                      <a:pt x="36247" y="43379"/>
                    </a:lnTo>
                    <a:lnTo>
                      <a:pt x="35172" y="43183"/>
                    </a:lnTo>
                    <a:lnTo>
                      <a:pt x="34977" y="42109"/>
                    </a:lnTo>
                    <a:lnTo>
                      <a:pt x="35660" y="41132"/>
                    </a:lnTo>
                    <a:lnTo>
                      <a:pt x="36540" y="41034"/>
                    </a:lnTo>
                    <a:lnTo>
                      <a:pt x="37321" y="41816"/>
                    </a:lnTo>
                    <a:lnTo>
                      <a:pt x="36540" y="42988"/>
                    </a:lnTo>
                    <a:lnTo>
                      <a:pt x="36735" y="43379"/>
                    </a:lnTo>
                    <a:lnTo>
                      <a:pt x="38005" y="43574"/>
                    </a:lnTo>
                    <a:lnTo>
                      <a:pt x="38787" y="42890"/>
                    </a:lnTo>
                    <a:lnTo>
                      <a:pt x="38298" y="43770"/>
                    </a:lnTo>
                    <a:lnTo>
                      <a:pt x="38494" y="44454"/>
                    </a:lnTo>
                    <a:lnTo>
                      <a:pt x="41425" y="44747"/>
                    </a:lnTo>
                    <a:lnTo>
                      <a:pt x="41620" y="45528"/>
                    </a:lnTo>
                    <a:lnTo>
                      <a:pt x="42500" y="46212"/>
                    </a:lnTo>
                    <a:lnTo>
                      <a:pt x="43281" y="46212"/>
                    </a:lnTo>
                    <a:lnTo>
                      <a:pt x="43867" y="45724"/>
                    </a:lnTo>
                    <a:lnTo>
                      <a:pt x="44160" y="44844"/>
                    </a:lnTo>
                    <a:lnTo>
                      <a:pt x="44649" y="45235"/>
                    </a:lnTo>
                    <a:lnTo>
                      <a:pt x="45040" y="45724"/>
                    </a:lnTo>
                    <a:lnTo>
                      <a:pt x="45235" y="43477"/>
                    </a:lnTo>
                    <a:lnTo>
                      <a:pt x="44649" y="43379"/>
                    </a:lnTo>
                    <a:lnTo>
                      <a:pt x="44258" y="42597"/>
                    </a:lnTo>
                    <a:lnTo>
                      <a:pt x="42206" y="42011"/>
                    </a:lnTo>
                    <a:lnTo>
                      <a:pt x="42011" y="41034"/>
                    </a:lnTo>
                    <a:lnTo>
                      <a:pt x="42695" y="40545"/>
                    </a:lnTo>
                    <a:lnTo>
                      <a:pt x="42109" y="40057"/>
                    </a:lnTo>
                    <a:lnTo>
                      <a:pt x="42206" y="39568"/>
                    </a:lnTo>
                    <a:lnTo>
                      <a:pt x="43183" y="39666"/>
                    </a:lnTo>
                    <a:lnTo>
                      <a:pt x="44063" y="40057"/>
                    </a:lnTo>
                    <a:lnTo>
                      <a:pt x="44747" y="39275"/>
                    </a:lnTo>
                    <a:lnTo>
                      <a:pt x="44063" y="38689"/>
                    </a:lnTo>
                    <a:lnTo>
                      <a:pt x="44063" y="38005"/>
                    </a:lnTo>
                    <a:lnTo>
                      <a:pt x="44454" y="36833"/>
                    </a:lnTo>
                    <a:lnTo>
                      <a:pt x="45724" y="36735"/>
                    </a:lnTo>
                    <a:lnTo>
                      <a:pt x="46701" y="36344"/>
                    </a:lnTo>
                    <a:lnTo>
                      <a:pt x="46798" y="36051"/>
                    </a:lnTo>
                    <a:lnTo>
                      <a:pt x="46896" y="35856"/>
                    </a:lnTo>
                    <a:lnTo>
                      <a:pt x="46408" y="35660"/>
                    </a:lnTo>
                    <a:lnTo>
                      <a:pt x="46408" y="34879"/>
                    </a:lnTo>
                    <a:lnTo>
                      <a:pt x="47873" y="34879"/>
                    </a:lnTo>
                    <a:lnTo>
                      <a:pt x="48362" y="34488"/>
                    </a:lnTo>
                    <a:lnTo>
                      <a:pt x="48068" y="33902"/>
                    </a:lnTo>
                    <a:lnTo>
                      <a:pt x="48850" y="33316"/>
                    </a:lnTo>
                    <a:lnTo>
                      <a:pt x="49436" y="33511"/>
                    </a:lnTo>
                    <a:lnTo>
                      <a:pt x="50218" y="32925"/>
                    </a:lnTo>
                    <a:lnTo>
                      <a:pt x="51586" y="33120"/>
                    </a:lnTo>
                    <a:lnTo>
                      <a:pt x="52074" y="32534"/>
                    </a:lnTo>
                    <a:lnTo>
                      <a:pt x="53247" y="32632"/>
                    </a:lnTo>
                    <a:lnTo>
                      <a:pt x="53247" y="31362"/>
                    </a:lnTo>
                    <a:lnTo>
                      <a:pt x="52758" y="31068"/>
                    </a:lnTo>
                    <a:lnTo>
                      <a:pt x="52465" y="30287"/>
                    </a:lnTo>
                    <a:lnTo>
                      <a:pt x="51195" y="30189"/>
                    </a:lnTo>
                    <a:lnTo>
                      <a:pt x="51097" y="29896"/>
                    </a:lnTo>
                    <a:lnTo>
                      <a:pt x="51293" y="28626"/>
                    </a:lnTo>
                    <a:lnTo>
                      <a:pt x="51683" y="28235"/>
                    </a:lnTo>
                    <a:lnTo>
                      <a:pt x="52856" y="28137"/>
                    </a:lnTo>
                    <a:lnTo>
                      <a:pt x="53149" y="28528"/>
                    </a:lnTo>
                    <a:lnTo>
                      <a:pt x="53344" y="29310"/>
                    </a:lnTo>
                    <a:lnTo>
                      <a:pt x="54419" y="29212"/>
                    </a:lnTo>
                    <a:lnTo>
                      <a:pt x="54517" y="28333"/>
                    </a:lnTo>
                    <a:lnTo>
                      <a:pt x="55103" y="28040"/>
                    </a:lnTo>
                    <a:lnTo>
                      <a:pt x="56275" y="28137"/>
                    </a:lnTo>
                    <a:lnTo>
                      <a:pt x="58034" y="27356"/>
                    </a:lnTo>
                    <a:lnTo>
                      <a:pt x="58718" y="27844"/>
                    </a:lnTo>
                    <a:lnTo>
                      <a:pt x="59402" y="27844"/>
                    </a:lnTo>
                    <a:lnTo>
                      <a:pt x="59402" y="27063"/>
                    </a:lnTo>
                    <a:lnTo>
                      <a:pt x="60183" y="26672"/>
                    </a:lnTo>
                    <a:lnTo>
                      <a:pt x="60477" y="26281"/>
                    </a:lnTo>
                    <a:lnTo>
                      <a:pt x="62040" y="25695"/>
                    </a:lnTo>
                    <a:lnTo>
                      <a:pt x="62235" y="24620"/>
                    </a:lnTo>
                    <a:lnTo>
                      <a:pt x="61942" y="24132"/>
                    </a:lnTo>
                    <a:lnTo>
                      <a:pt x="62821" y="22764"/>
                    </a:lnTo>
                    <a:lnTo>
                      <a:pt x="62040" y="22471"/>
                    </a:lnTo>
                    <a:lnTo>
                      <a:pt x="61747" y="21591"/>
                    </a:lnTo>
                    <a:lnTo>
                      <a:pt x="60183" y="20614"/>
                    </a:lnTo>
                    <a:lnTo>
                      <a:pt x="60086" y="18465"/>
                    </a:lnTo>
                    <a:lnTo>
                      <a:pt x="58913" y="18563"/>
                    </a:lnTo>
                    <a:lnTo>
                      <a:pt x="57936" y="17488"/>
                    </a:lnTo>
                    <a:lnTo>
                      <a:pt x="58034" y="15436"/>
                    </a:lnTo>
                    <a:lnTo>
                      <a:pt x="60086" y="14655"/>
                    </a:lnTo>
                    <a:lnTo>
                      <a:pt x="60281" y="13971"/>
                    </a:lnTo>
                    <a:lnTo>
                      <a:pt x="60183" y="12701"/>
                    </a:lnTo>
                    <a:lnTo>
                      <a:pt x="58913" y="11333"/>
                    </a:lnTo>
                    <a:lnTo>
                      <a:pt x="58522" y="11528"/>
                    </a:lnTo>
                    <a:lnTo>
                      <a:pt x="58522" y="10063"/>
                    </a:lnTo>
                    <a:lnTo>
                      <a:pt x="57350" y="9574"/>
                    </a:lnTo>
                    <a:lnTo>
                      <a:pt x="57252" y="9086"/>
                    </a:lnTo>
                    <a:lnTo>
                      <a:pt x="57936" y="8402"/>
                    </a:lnTo>
                    <a:lnTo>
                      <a:pt x="57936" y="7522"/>
                    </a:lnTo>
                    <a:lnTo>
                      <a:pt x="56862" y="6350"/>
                    </a:lnTo>
                    <a:lnTo>
                      <a:pt x="56764" y="5568"/>
                    </a:lnTo>
                    <a:lnTo>
                      <a:pt x="54712" y="5568"/>
                    </a:lnTo>
                    <a:lnTo>
                      <a:pt x="53344" y="5862"/>
                    </a:lnTo>
                    <a:lnTo>
                      <a:pt x="51977" y="6936"/>
                    </a:lnTo>
                    <a:lnTo>
                      <a:pt x="51683" y="6350"/>
                    </a:lnTo>
                    <a:lnTo>
                      <a:pt x="51000" y="6448"/>
                    </a:lnTo>
                    <a:lnTo>
                      <a:pt x="50413" y="7718"/>
                    </a:lnTo>
                    <a:lnTo>
                      <a:pt x="50511" y="8304"/>
                    </a:lnTo>
                    <a:lnTo>
                      <a:pt x="51097" y="8890"/>
                    </a:lnTo>
                    <a:lnTo>
                      <a:pt x="49925" y="9672"/>
                    </a:lnTo>
                    <a:lnTo>
                      <a:pt x="49143" y="10356"/>
                    </a:lnTo>
                    <a:lnTo>
                      <a:pt x="47775" y="10356"/>
                    </a:lnTo>
                    <a:lnTo>
                      <a:pt x="47091" y="10356"/>
                    </a:lnTo>
                    <a:lnTo>
                      <a:pt x="47091" y="9183"/>
                    </a:lnTo>
                    <a:lnTo>
                      <a:pt x="47873" y="8793"/>
                    </a:lnTo>
                    <a:lnTo>
                      <a:pt x="48948" y="8695"/>
                    </a:lnTo>
                    <a:lnTo>
                      <a:pt x="48948" y="8109"/>
                    </a:lnTo>
                    <a:lnTo>
                      <a:pt x="48655" y="7816"/>
                    </a:lnTo>
                    <a:lnTo>
                      <a:pt x="49534" y="6643"/>
                    </a:lnTo>
                    <a:lnTo>
                      <a:pt x="49436" y="6350"/>
                    </a:lnTo>
                    <a:lnTo>
                      <a:pt x="48362" y="5764"/>
                    </a:lnTo>
                    <a:lnTo>
                      <a:pt x="45919" y="8500"/>
                    </a:lnTo>
                    <a:lnTo>
                      <a:pt x="44160" y="8500"/>
                    </a:lnTo>
                    <a:lnTo>
                      <a:pt x="44160" y="7816"/>
                    </a:lnTo>
                    <a:lnTo>
                      <a:pt x="43183" y="7327"/>
                    </a:lnTo>
                    <a:lnTo>
                      <a:pt x="42011" y="8597"/>
                    </a:lnTo>
                    <a:lnTo>
                      <a:pt x="41132" y="8695"/>
                    </a:lnTo>
                    <a:lnTo>
                      <a:pt x="41132" y="7816"/>
                    </a:lnTo>
                    <a:lnTo>
                      <a:pt x="40350" y="7522"/>
                    </a:lnTo>
                    <a:lnTo>
                      <a:pt x="39178" y="5862"/>
                    </a:lnTo>
                    <a:lnTo>
                      <a:pt x="38103" y="5373"/>
                    </a:lnTo>
                    <a:lnTo>
                      <a:pt x="37712" y="4591"/>
                    </a:lnTo>
                    <a:lnTo>
                      <a:pt x="37126" y="4494"/>
                    </a:lnTo>
                    <a:lnTo>
                      <a:pt x="36540" y="4982"/>
                    </a:lnTo>
                    <a:lnTo>
                      <a:pt x="36051" y="5080"/>
                    </a:lnTo>
                    <a:lnTo>
                      <a:pt x="35367" y="4494"/>
                    </a:lnTo>
                    <a:lnTo>
                      <a:pt x="34683" y="4591"/>
                    </a:lnTo>
                    <a:lnTo>
                      <a:pt x="34293" y="5373"/>
                    </a:lnTo>
                    <a:lnTo>
                      <a:pt x="33218" y="9770"/>
                    </a:lnTo>
                    <a:lnTo>
                      <a:pt x="33022" y="10160"/>
                    </a:lnTo>
                    <a:lnTo>
                      <a:pt x="32827" y="10649"/>
                    </a:lnTo>
                    <a:lnTo>
                      <a:pt x="32339" y="10551"/>
                    </a:lnTo>
                    <a:lnTo>
                      <a:pt x="32143" y="9379"/>
                    </a:lnTo>
                    <a:lnTo>
                      <a:pt x="31850" y="8402"/>
                    </a:lnTo>
                    <a:lnTo>
                      <a:pt x="31166" y="8500"/>
                    </a:lnTo>
                    <a:lnTo>
                      <a:pt x="30580" y="8988"/>
                    </a:lnTo>
                    <a:lnTo>
                      <a:pt x="30287" y="8500"/>
                    </a:lnTo>
                    <a:lnTo>
                      <a:pt x="29701" y="8988"/>
                    </a:lnTo>
                    <a:lnTo>
                      <a:pt x="29017" y="8500"/>
                    </a:lnTo>
                    <a:lnTo>
                      <a:pt x="28333" y="8500"/>
                    </a:lnTo>
                    <a:lnTo>
                      <a:pt x="28137" y="8695"/>
                    </a:lnTo>
                    <a:lnTo>
                      <a:pt x="28040" y="9379"/>
                    </a:lnTo>
                    <a:lnTo>
                      <a:pt x="27747" y="10649"/>
                    </a:lnTo>
                    <a:lnTo>
                      <a:pt x="27063" y="10649"/>
                    </a:lnTo>
                    <a:lnTo>
                      <a:pt x="26672" y="11137"/>
                    </a:lnTo>
                    <a:lnTo>
                      <a:pt x="26281" y="10747"/>
                    </a:lnTo>
                    <a:lnTo>
                      <a:pt x="24327" y="10454"/>
                    </a:lnTo>
                    <a:lnTo>
                      <a:pt x="23643" y="10844"/>
                    </a:lnTo>
                    <a:lnTo>
                      <a:pt x="23155" y="10844"/>
                    </a:lnTo>
                    <a:lnTo>
                      <a:pt x="23057" y="10454"/>
                    </a:lnTo>
                    <a:lnTo>
                      <a:pt x="22080" y="10258"/>
                    </a:lnTo>
                    <a:lnTo>
                      <a:pt x="22080" y="9281"/>
                    </a:lnTo>
                    <a:lnTo>
                      <a:pt x="21885" y="9281"/>
                    </a:lnTo>
                    <a:lnTo>
                      <a:pt x="23155" y="8206"/>
                    </a:lnTo>
                    <a:lnTo>
                      <a:pt x="23155" y="5862"/>
                    </a:lnTo>
                    <a:lnTo>
                      <a:pt x="22764" y="5275"/>
                    </a:lnTo>
                    <a:lnTo>
                      <a:pt x="21787" y="5275"/>
                    </a:lnTo>
                    <a:lnTo>
                      <a:pt x="21396" y="4787"/>
                    </a:lnTo>
                    <a:lnTo>
                      <a:pt x="20419" y="4787"/>
                    </a:lnTo>
                    <a:lnTo>
                      <a:pt x="20126" y="4396"/>
                    </a:lnTo>
                    <a:lnTo>
                      <a:pt x="20126" y="3517"/>
                    </a:lnTo>
                    <a:lnTo>
                      <a:pt x="18954" y="1270"/>
                    </a:lnTo>
                    <a:lnTo>
                      <a:pt x="18270" y="879"/>
                    </a:lnTo>
                    <a:lnTo>
                      <a:pt x="17195" y="2442"/>
                    </a:lnTo>
                    <a:lnTo>
                      <a:pt x="16706" y="2540"/>
                    </a:lnTo>
                    <a:lnTo>
                      <a:pt x="16511" y="1758"/>
                    </a:lnTo>
                    <a:lnTo>
                      <a:pt x="15925" y="1465"/>
                    </a:lnTo>
                    <a:lnTo>
                      <a:pt x="15729" y="1954"/>
                    </a:lnTo>
                    <a:lnTo>
                      <a:pt x="14850" y="1954"/>
                    </a:lnTo>
                    <a:lnTo>
                      <a:pt x="14655" y="1465"/>
                    </a:lnTo>
                    <a:lnTo>
                      <a:pt x="14068" y="1758"/>
                    </a:lnTo>
                    <a:lnTo>
                      <a:pt x="13482" y="2149"/>
                    </a:lnTo>
                    <a:lnTo>
                      <a:pt x="12701" y="1367"/>
                    </a:lnTo>
                    <a:lnTo>
                      <a:pt x="11724" y="879"/>
                    </a:lnTo>
                    <a:lnTo>
                      <a:pt x="11626" y="97"/>
                    </a:lnTo>
                    <a:close/>
                    <a:moveTo>
                      <a:pt x="21885" y="9281"/>
                    </a:moveTo>
                    <a:lnTo>
                      <a:pt x="21885" y="9281"/>
                    </a:lnTo>
                    <a:close/>
                    <a:moveTo>
                      <a:pt x="35367" y="4494"/>
                    </a:moveTo>
                    <a:lnTo>
                      <a:pt x="35367" y="4494"/>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689" name="map0-fr-araBox">
                <a:extLst>
                  <a:ext uri="{FF2B5EF4-FFF2-40B4-BE49-F238E27FC236}">
                    <a16:creationId xmlns:a16="http://schemas.microsoft.com/office/drawing/2014/main" id="{2FF1293E-59BC-D345-BD71-EC4FF19E2D50}"/>
                  </a:ext>
                </a:extLst>
              </p:cNvPr>
              <p:cNvSpPr>
                <a:spLocks noChangeArrowheads="1"/>
              </p:cNvSpPr>
              <p:nvPr/>
            </p:nvSpPr>
            <p:spPr bwMode="auto">
              <a:xfrm>
                <a:off x="1055632" y="773793"/>
                <a:ext cx="628218" cy="462126"/>
              </a:xfrm>
              <a:custGeom>
                <a:avLst/>
                <a:gdLst/>
                <a:ahLst/>
                <a:cxnLst/>
                <a:rect l="0" t="0" r="0" b="0"/>
                <a:pathLst>
                  <a:path w="62822" h="46213"/>
                </a:pathLst>
              </a:custGeom>
              <a:ln w="1000">
                <a:round/>
                <a:headEnd/>
                <a:tailEnd/>
              </a:ln>
            </p:spPr>
          </p:sp>
          <p:sp>
            <p:nvSpPr>
              <p:cNvPr id="690" name="map0-fr-bfc">
                <a:extLst>
                  <a:ext uri="{FF2B5EF4-FFF2-40B4-BE49-F238E27FC236}">
                    <a16:creationId xmlns:a16="http://schemas.microsoft.com/office/drawing/2014/main" id="{36E38EE8-96CC-DE4E-AC6B-61DF1811E22F}"/>
                  </a:ext>
                </a:extLst>
              </p:cNvPr>
              <p:cNvSpPr>
                <a:spLocks noChangeArrowheads="1"/>
              </p:cNvSpPr>
              <p:nvPr/>
            </p:nvSpPr>
            <p:spPr bwMode="auto">
              <a:xfrm>
                <a:off x="1147471" y="476294"/>
                <a:ext cx="507069" cy="390805"/>
              </a:xfrm>
              <a:custGeom>
                <a:avLst/>
                <a:gdLst/>
                <a:ahLst/>
                <a:cxnLst/>
                <a:rect l="0" t="0" r="0" b="0"/>
                <a:pathLst>
                  <a:path w="50707" h="39080">
                    <a:moveTo>
                      <a:pt x="6155" y="0"/>
                    </a:moveTo>
                    <a:lnTo>
                      <a:pt x="5666" y="488"/>
                    </a:lnTo>
                    <a:lnTo>
                      <a:pt x="3321" y="293"/>
                    </a:lnTo>
                    <a:lnTo>
                      <a:pt x="2247" y="879"/>
                    </a:lnTo>
                    <a:lnTo>
                      <a:pt x="1856" y="1758"/>
                    </a:lnTo>
                    <a:lnTo>
                      <a:pt x="2344" y="2344"/>
                    </a:lnTo>
                    <a:lnTo>
                      <a:pt x="1563" y="3126"/>
                    </a:lnTo>
                    <a:lnTo>
                      <a:pt x="1074" y="3810"/>
                    </a:lnTo>
                    <a:lnTo>
                      <a:pt x="2149" y="4885"/>
                    </a:lnTo>
                    <a:lnTo>
                      <a:pt x="2442" y="5862"/>
                    </a:lnTo>
                    <a:lnTo>
                      <a:pt x="3224" y="6643"/>
                    </a:lnTo>
                    <a:lnTo>
                      <a:pt x="3224" y="7718"/>
                    </a:lnTo>
                    <a:lnTo>
                      <a:pt x="1660" y="9086"/>
                    </a:lnTo>
                    <a:lnTo>
                      <a:pt x="2149" y="9672"/>
                    </a:lnTo>
                    <a:lnTo>
                      <a:pt x="2149" y="10551"/>
                    </a:lnTo>
                    <a:lnTo>
                      <a:pt x="1270" y="11137"/>
                    </a:lnTo>
                    <a:lnTo>
                      <a:pt x="0" y="11137"/>
                    </a:lnTo>
                    <a:lnTo>
                      <a:pt x="195" y="11821"/>
                    </a:lnTo>
                    <a:lnTo>
                      <a:pt x="977" y="12896"/>
                    </a:lnTo>
                    <a:lnTo>
                      <a:pt x="1367" y="14557"/>
                    </a:lnTo>
                    <a:lnTo>
                      <a:pt x="977" y="14655"/>
                    </a:lnTo>
                    <a:lnTo>
                      <a:pt x="195" y="14948"/>
                    </a:lnTo>
                    <a:lnTo>
                      <a:pt x="195" y="15436"/>
                    </a:lnTo>
                    <a:lnTo>
                      <a:pt x="977" y="16316"/>
                    </a:lnTo>
                    <a:lnTo>
                      <a:pt x="977" y="17488"/>
                    </a:lnTo>
                    <a:lnTo>
                      <a:pt x="390" y="18270"/>
                    </a:lnTo>
                    <a:lnTo>
                      <a:pt x="586" y="18954"/>
                    </a:lnTo>
                    <a:lnTo>
                      <a:pt x="1660" y="19833"/>
                    </a:lnTo>
                    <a:lnTo>
                      <a:pt x="1758" y="20614"/>
                    </a:lnTo>
                    <a:lnTo>
                      <a:pt x="2344" y="21885"/>
                    </a:lnTo>
                    <a:lnTo>
                      <a:pt x="2149" y="23350"/>
                    </a:lnTo>
                    <a:lnTo>
                      <a:pt x="2833" y="24034"/>
                    </a:lnTo>
                    <a:lnTo>
                      <a:pt x="2637" y="26379"/>
                    </a:lnTo>
                    <a:lnTo>
                      <a:pt x="2931" y="26867"/>
                    </a:lnTo>
                    <a:lnTo>
                      <a:pt x="2442" y="28431"/>
                    </a:lnTo>
                    <a:lnTo>
                      <a:pt x="2540" y="28821"/>
                    </a:lnTo>
                    <a:lnTo>
                      <a:pt x="3517" y="29310"/>
                    </a:lnTo>
                    <a:lnTo>
                      <a:pt x="4298" y="30091"/>
                    </a:lnTo>
                    <a:lnTo>
                      <a:pt x="4885" y="29701"/>
                    </a:lnTo>
                    <a:lnTo>
                      <a:pt x="5471" y="29408"/>
                    </a:lnTo>
                    <a:lnTo>
                      <a:pt x="5666" y="29896"/>
                    </a:lnTo>
                    <a:lnTo>
                      <a:pt x="6545" y="29896"/>
                    </a:lnTo>
                    <a:lnTo>
                      <a:pt x="6741" y="29408"/>
                    </a:lnTo>
                    <a:lnTo>
                      <a:pt x="7229" y="29701"/>
                    </a:lnTo>
                    <a:lnTo>
                      <a:pt x="7522" y="30482"/>
                    </a:lnTo>
                    <a:lnTo>
                      <a:pt x="8011" y="30385"/>
                    </a:lnTo>
                    <a:lnTo>
                      <a:pt x="9086" y="28821"/>
                    </a:lnTo>
                    <a:lnTo>
                      <a:pt x="9770" y="29212"/>
                    </a:lnTo>
                    <a:lnTo>
                      <a:pt x="10942" y="31459"/>
                    </a:lnTo>
                    <a:lnTo>
                      <a:pt x="10942" y="32339"/>
                    </a:lnTo>
                    <a:lnTo>
                      <a:pt x="11235" y="32729"/>
                    </a:lnTo>
                    <a:lnTo>
                      <a:pt x="12212" y="32729"/>
                    </a:lnTo>
                    <a:lnTo>
                      <a:pt x="12603" y="33218"/>
                    </a:lnTo>
                    <a:lnTo>
                      <a:pt x="13580" y="33218"/>
                    </a:lnTo>
                    <a:lnTo>
                      <a:pt x="13971" y="33804"/>
                    </a:lnTo>
                    <a:lnTo>
                      <a:pt x="13873" y="36149"/>
                    </a:lnTo>
                    <a:lnTo>
                      <a:pt x="12603" y="37126"/>
                    </a:lnTo>
                    <a:lnTo>
                      <a:pt x="12896" y="37224"/>
                    </a:lnTo>
                    <a:lnTo>
                      <a:pt x="12896" y="38201"/>
                    </a:lnTo>
                    <a:lnTo>
                      <a:pt x="13873" y="38396"/>
                    </a:lnTo>
                    <a:lnTo>
                      <a:pt x="13971" y="38787"/>
                    </a:lnTo>
                    <a:lnTo>
                      <a:pt x="14459" y="38787"/>
                    </a:lnTo>
                    <a:lnTo>
                      <a:pt x="15143" y="38396"/>
                    </a:lnTo>
                    <a:lnTo>
                      <a:pt x="17097" y="38689"/>
                    </a:lnTo>
                    <a:lnTo>
                      <a:pt x="17488" y="39080"/>
                    </a:lnTo>
                    <a:lnTo>
                      <a:pt x="17977" y="38591"/>
                    </a:lnTo>
                    <a:lnTo>
                      <a:pt x="18660" y="38591"/>
                    </a:lnTo>
                    <a:lnTo>
                      <a:pt x="18954" y="36637"/>
                    </a:lnTo>
                    <a:lnTo>
                      <a:pt x="19247" y="36442"/>
                    </a:lnTo>
                    <a:lnTo>
                      <a:pt x="19833" y="36442"/>
                    </a:lnTo>
                    <a:lnTo>
                      <a:pt x="20517" y="36931"/>
                    </a:lnTo>
                    <a:lnTo>
                      <a:pt x="21103" y="36442"/>
                    </a:lnTo>
                    <a:lnTo>
                      <a:pt x="21396" y="36931"/>
                    </a:lnTo>
                    <a:lnTo>
                      <a:pt x="21982" y="36442"/>
                    </a:lnTo>
                    <a:lnTo>
                      <a:pt x="22666" y="36344"/>
                    </a:lnTo>
                    <a:lnTo>
                      <a:pt x="22959" y="37321"/>
                    </a:lnTo>
                    <a:lnTo>
                      <a:pt x="23155" y="38494"/>
                    </a:lnTo>
                    <a:lnTo>
                      <a:pt x="23643" y="38591"/>
                    </a:lnTo>
                    <a:lnTo>
                      <a:pt x="24034" y="37712"/>
                    </a:lnTo>
                    <a:lnTo>
                      <a:pt x="25109" y="33316"/>
                    </a:lnTo>
                    <a:lnTo>
                      <a:pt x="25500" y="32534"/>
                    </a:lnTo>
                    <a:lnTo>
                      <a:pt x="26183" y="32436"/>
                    </a:lnTo>
                    <a:lnTo>
                      <a:pt x="26867" y="33022"/>
                    </a:lnTo>
                    <a:lnTo>
                      <a:pt x="27356" y="32925"/>
                    </a:lnTo>
                    <a:lnTo>
                      <a:pt x="27942" y="32436"/>
                    </a:lnTo>
                    <a:lnTo>
                      <a:pt x="28528" y="32534"/>
                    </a:lnTo>
                    <a:lnTo>
                      <a:pt x="28919" y="33316"/>
                    </a:lnTo>
                    <a:lnTo>
                      <a:pt x="29212" y="33511"/>
                    </a:lnTo>
                    <a:lnTo>
                      <a:pt x="29994" y="33804"/>
                    </a:lnTo>
                    <a:lnTo>
                      <a:pt x="31166" y="35465"/>
                    </a:lnTo>
                    <a:lnTo>
                      <a:pt x="31948" y="35758"/>
                    </a:lnTo>
                    <a:lnTo>
                      <a:pt x="31948" y="36637"/>
                    </a:lnTo>
                    <a:lnTo>
                      <a:pt x="32925" y="36540"/>
                    </a:lnTo>
                    <a:lnTo>
                      <a:pt x="34000" y="35270"/>
                    </a:lnTo>
                    <a:lnTo>
                      <a:pt x="34977" y="35758"/>
                    </a:lnTo>
                    <a:lnTo>
                      <a:pt x="34977" y="36442"/>
                    </a:lnTo>
                    <a:lnTo>
                      <a:pt x="36735" y="36442"/>
                    </a:lnTo>
                    <a:lnTo>
                      <a:pt x="39178" y="33706"/>
                    </a:lnTo>
                    <a:lnTo>
                      <a:pt x="39178" y="33706"/>
                    </a:lnTo>
                    <a:lnTo>
                      <a:pt x="39178" y="32436"/>
                    </a:lnTo>
                    <a:lnTo>
                      <a:pt x="40155" y="31362"/>
                    </a:lnTo>
                    <a:lnTo>
                      <a:pt x="39568" y="31068"/>
                    </a:lnTo>
                    <a:lnTo>
                      <a:pt x="39568" y="30678"/>
                    </a:lnTo>
                    <a:lnTo>
                      <a:pt x="43281" y="27160"/>
                    </a:lnTo>
                    <a:lnTo>
                      <a:pt x="43183" y="24327"/>
                    </a:lnTo>
                    <a:lnTo>
                      <a:pt x="44454" y="23643"/>
                    </a:lnTo>
                    <a:lnTo>
                      <a:pt x="45431" y="23252"/>
                    </a:lnTo>
                    <a:lnTo>
                      <a:pt x="46212" y="22471"/>
                    </a:lnTo>
                    <a:lnTo>
                      <a:pt x="46310" y="21298"/>
                    </a:lnTo>
                    <a:lnTo>
                      <a:pt x="47091" y="20908"/>
                    </a:lnTo>
                    <a:lnTo>
                      <a:pt x="49045" y="18660"/>
                    </a:lnTo>
                    <a:lnTo>
                      <a:pt x="48752" y="17879"/>
                    </a:lnTo>
                    <a:lnTo>
                      <a:pt x="49436" y="17586"/>
                    </a:lnTo>
                    <a:lnTo>
                      <a:pt x="50218" y="16609"/>
                    </a:lnTo>
                    <a:lnTo>
                      <a:pt x="49827" y="16218"/>
                    </a:lnTo>
                    <a:lnTo>
                      <a:pt x="48362" y="16511"/>
                    </a:lnTo>
                    <a:lnTo>
                      <a:pt x="48264" y="16316"/>
                    </a:lnTo>
                    <a:lnTo>
                      <a:pt x="49632" y="14752"/>
                    </a:lnTo>
                    <a:lnTo>
                      <a:pt x="49827" y="14459"/>
                    </a:lnTo>
                    <a:lnTo>
                      <a:pt x="50706" y="14362"/>
                    </a:lnTo>
                    <a:lnTo>
                      <a:pt x="50218" y="12408"/>
                    </a:lnTo>
                    <a:lnTo>
                      <a:pt x="49339" y="12603"/>
                    </a:lnTo>
                    <a:lnTo>
                      <a:pt x="49241" y="11821"/>
                    </a:lnTo>
                    <a:lnTo>
                      <a:pt x="49534" y="11235"/>
                    </a:lnTo>
                    <a:lnTo>
                      <a:pt x="49632" y="10551"/>
                    </a:lnTo>
                    <a:lnTo>
                      <a:pt x="49436" y="10160"/>
                    </a:lnTo>
                    <a:lnTo>
                      <a:pt x="48362" y="9281"/>
                    </a:lnTo>
                    <a:lnTo>
                      <a:pt x="47385" y="9281"/>
                    </a:lnTo>
                    <a:lnTo>
                      <a:pt x="47091" y="8890"/>
                    </a:lnTo>
                    <a:lnTo>
                      <a:pt x="45235" y="7718"/>
                    </a:lnTo>
                    <a:lnTo>
                      <a:pt x="44160" y="6741"/>
                    </a:lnTo>
                    <a:lnTo>
                      <a:pt x="43672" y="7034"/>
                    </a:lnTo>
                    <a:lnTo>
                      <a:pt x="43574" y="7425"/>
                    </a:lnTo>
                    <a:lnTo>
                      <a:pt x="43086" y="7620"/>
                    </a:lnTo>
                    <a:lnTo>
                      <a:pt x="42793" y="7620"/>
                    </a:lnTo>
                    <a:lnTo>
                      <a:pt x="41913" y="6643"/>
                    </a:lnTo>
                    <a:lnTo>
                      <a:pt x="40643" y="6643"/>
                    </a:lnTo>
                    <a:lnTo>
                      <a:pt x="40057" y="7034"/>
                    </a:lnTo>
                    <a:lnTo>
                      <a:pt x="39568" y="7132"/>
                    </a:lnTo>
                    <a:lnTo>
                      <a:pt x="38787" y="6545"/>
                    </a:lnTo>
                    <a:lnTo>
                      <a:pt x="38885" y="5862"/>
                    </a:lnTo>
                    <a:lnTo>
                      <a:pt x="38591" y="5666"/>
                    </a:lnTo>
                    <a:lnTo>
                      <a:pt x="37419" y="5862"/>
                    </a:lnTo>
                    <a:lnTo>
                      <a:pt x="37224" y="6448"/>
                    </a:lnTo>
                    <a:lnTo>
                      <a:pt x="36637" y="6839"/>
                    </a:lnTo>
                    <a:lnTo>
                      <a:pt x="36247" y="6350"/>
                    </a:lnTo>
                    <a:lnTo>
                      <a:pt x="35954" y="6545"/>
                    </a:lnTo>
                    <a:lnTo>
                      <a:pt x="36149" y="6936"/>
                    </a:lnTo>
                    <a:lnTo>
                      <a:pt x="35563" y="7229"/>
                    </a:lnTo>
                    <a:lnTo>
                      <a:pt x="35758" y="7718"/>
                    </a:lnTo>
                    <a:lnTo>
                      <a:pt x="35074" y="8011"/>
                    </a:lnTo>
                    <a:lnTo>
                      <a:pt x="35074" y="8793"/>
                    </a:lnTo>
                    <a:lnTo>
                      <a:pt x="34195" y="8793"/>
                    </a:lnTo>
                    <a:lnTo>
                      <a:pt x="34195" y="9281"/>
                    </a:lnTo>
                    <a:lnTo>
                      <a:pt x="33316" y="9379"/>
                    </a:lnTo>
                    <a:lnTo>
                      <a:pt x="33413" y="10160"/>
                    </a:lnTo>
                    <a:lnTo>
                      <a:pt x="34000" y="10160"/>
                    </a:lnTo>
                    <a:lnTo>
                      <a:pt x="33609" y="10551"/>
                    </a:lnTo>
                    <a:lnTo>
                      <a:pt x="33413" y="11724"/>
                    </a:lnTo>
                    <a:lnTo>
                      <a:pt x="32925" y="11724"/>
                    </a:lnTo>
                    <a:lnTo>
                      <a:pt x="32045" y="12114"/>
                    </a:lnTo>
                    <a:lnTo>
                      <a:pt x="31068" y="11724"/>
                    </a:lnTo>
                    <a:lnTo>
                      <a:pt x="30189" y="12114"/>
                    </a:lnTo>
                    <a:lnTo>
                      <a:pt x="30189" y="12701"/>
                    </a:lnTo>
                    <a:lnTo>
                      <a:pt x="29896" y="13287"/>
                    </a:lnTo>
                    <a:lnTo>
                      <a:pt x="28626" y="13678"/>
                    </a:lnTo>
                    <a:lnTo>
                      <a:pt x="27551" y="12114"/>
                    </a:lnTo>
                    <a:lnTo>
                      <a:pt x="26965" y="12408"/>
                    </a:lnTo>
                    <a:lnTo>
                      <a:pt x="26281" y="12408"/>
                    </a:lnTo>
                    <a:lnTo>
                      <a:pt x="25988" y="11919"/>
                    </a:lnTo>
                    <a:lnTo>
                      <a:pt x="25109" y="11919"/>
                    </a:lnTo>
                    <a:lnTo>
                      <a:pt x="25011" y="10942"/>
                    </a:lnTo>
                    <a:lnTo>
                      <a:pt x="24425" y="10551"/>
                    </a:lnTo>
                    <a:lnTo>
                      <a:pt x="25206" y="9770"/>
                    </a:lnTo>
                    <a:lnTo>
                      <a:pt x="23839" y="7816"/>
                    </a:lnTo>
                    <a:lnTo>
                      <a:pt x="22764" y="6741"/>
                    </a:lnTo>
                    <a:lnTo>
                      <a:pt x="21787" y="6155"/>
                    </a:lnTo>
                    <a:lnTo>
                      <a:pt x="20126" y="6155"/>
                    </a:lnTo>
                    <a:lnTo>
                      <a:pt x="19931" y="6936"/>
                    </a:lnTo>
                    <a:lnTo>
                      <a:pt x="19149" y="7425"/>
                    </a:lnTo>
                    <a:lnTo>
                      <a:pt x="17195" y="7425"/>
                    </a:lnTo>
                    <a:lnTo>
                      <a:pt x="16902" y="8109"/>
                    </a:lnTo>
                    <a:lnTo>
                      <a:pt x="16413" y="8011"/>
                    </a:lnTo>
                    <a:lnTo>
                      <a:pt x="16120" y="7425"/>
                    </a:lnTo>
                    <a:lnTo>
                      <a:pt x="14948" y="8011"/>
                    </a:lnTo>
                    <a:lnTo>
                      <a:pt x="12505" y="7816"/>
                    </a:lnTo>
                    <a:lnTo>
                      <a:pt x="11528" y="6350"/>
                    </a:lnTo>
                    <a:lnTo>
                      <a:pt x="11431" y="5178"/>
                    </a:lnTo>
                    <a:lnTo>
                      <a:pt x="10454" y="4103"/>
                    </a:lnTo>
                    <a:lnTo>
                      <a:pt x="9867" y="4494"/>
                    </a:lnTo>
                    <a:lnTo>
                      <a:pt x="8793" y="3712"/>
                    </a:lnTo>
                    <a:lnTo>
                      <a:pt x="8890" y="2051"/>
                    </a:lnTo>
                    <a:lnTo>
                      <a:pt x="7425" y="390"/>
                    </a:lnTo>
                    <a:lnTo>
                      <a:pt x="6643" y="390"/>
                    </a:lnTo>
                    <a:lnTo>
                      <a:pt x="6252"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691" name="map0-fr-bfcBox">
                <a:extLst>
                  <a:ext uri="{FF2B5EF4-FFF2-40B4-BE49-F238E27FC236}">
                    <a16:creationId xmlns:a16="http://schemas.microsoft.com/office/drawing/2014/main" id="{435E10A5-4481-A148-87B7-81658F4B7A7B}"/>
                  </a:ext>
                </a:extLst>
              </p:cNvPr>
              <p:cNvSpPr>
                <a:spLocks noChangeArrowheads="1"/>
              </p:cNvSpPr>
              <p:nvPr/>
            </p:nvSpPr>
            <p:spPr bwMode="auto">
              <a:xfrm>
                <a:off x="1147471" y="494368"/>
                <a:ext cx="506092" cy="390805"/>
              </a:xfrm>
              <a:custGeom>
                <a:avLst/>
                <a:gdLst/>
                <a:ahLst/>
                <a:cxnLst/>
                <a:rect l="0" t="0" r="0" b="0"/>
                <a:pathLst>
                  <a:path w="50609" h="39080"/>
                </a:pathLst>
              </a:custGeom>
              <a:ln w="1000">
                <a:round/>
                <a:headEnd/>
                <a:tailEnd/>
              </a:ln>
            </p:spPr>
          </p:sp>
          <p:sp>
            <p:nvSpPr>
              <p:cNvPr id="692" name="map0-fr-bre">
                <a:extLst>
                  <a:ext uri="{FF2B5EF4-FFF2-40B4-BE49-F238E27FC236}">
                    <a16:creationId xmlns:a16="http://schemas.microsoft.com/office/drawing/2014/main" id="{CA2A4D89-DB37-4643-8F61-B2712ED9013F}"/>
                  </a:ext>
                </a:extLst>
              </p:cNvPr>
              <p:cNvSpPr>
                <a:spLocks noChangeArrowheads="1"/>
              </p:cNvSpPr>
              <p:nvPr/>
            </p:nvSpPr>
            <p:spPr bwMode="auto">
              <a:xfrm>
                <a:off x="255460" y="371754"/>
                <a:ext cx="437701" cy="255000"/>
              </a:xfrm>
              <a:custGeom>
                <a:avLst/>
                <a:gdLst/>
                <a:ahLst/>
                <a:cxnLst/>
                <a:rect l="0" t="0" r="0" b="0"/>
                <a:pathLst>
                  <a:path w="43770" h="25500">
                    <a:moveTo>
                      <a:pt x="18856" y="0"/>
                    </a:moveTo>
                    <a:lnTo>
                      <a:pt x="18367" y="390"/>
                    </a:lnTo>
                    <a:lnTo>
                      <a:pt x="17000" y="586"/>
                    </a:lnTo>
                    <a:lnTo>
                      <a:pt x="16609" y="977"/>
                    </a:lnTo>
                    <a:lnTo>
                      <a:pt x="15729" y="293"/>
                    </a:lnTo>
                    <a:lnTo>
                      <a:pt x="14459" y="1172"/>
                    </a:lnTo>
                    <a:lnTo>
                      <a:pt x="14948" y="1758"/>
                    </a:lnTo>
                    <a:lnTo>
                      <a:pt x="14068" y="2931"/>
                    </a:lnTo>
                    <a:lnTo>
                      <a:pt x="12994" y="2344"/>
                    </a:lnTo>
                    <a:lnTo>
                      <a:pt x="11333" y="2344"/>
                    </a:lnTo>
                    <a:lnTo>
                      <a:pt x="11333" y="3614"/>
                    </a:lnTo>
                    <a:lnTo>
                      <a:pt x="10844" y="3614"/>
                    </a:lnTo>
                    <a:lnTo>
                      <a:pt x="10747" y="3028"/>
                    </a:lnTo>
                    <a:lnTo>
                      <a:pt x="10063" y="3224"/>
                    </a:lnTo>
                    <a:lnTo>
                      <a:pt x="9965" y="1758"/>
                    </a:lnTo>
                    <a:lnTo>
                      <a:pt x="9281" y="2540"/>
                    </a:lnTo>
                    <a:lnTo>
                      <a:pt x="8500" y="2247"/>
                    </a:lnTo>
                    <a:lnTo>
                      <a:pt x="7229" y="2344"/>
                    </a:lnTo>
                    <a:lnTo>
                      <a:pt x="6936" y="2931"/>
                    </a:lnTo>
                    <a:lnTo>
                      <a:pt x="6155" y="3126"/>
                    </a:lnTo>
                    <a:lnTo>
                      <a:pt x="6057" y="2442"/>
                    </a:lnTo>
                    <a:lnTo>
                      <a:pt x="4689" y="2637"/>
                    </a:lnTo>
                    <a:lnTo>
                      <a:pt x="4689" y="3028"/>
                    </a:lnTo>
                    <a:lnTo>
                      <a:pt x="3712" y="3126"/>
                    </a:lnTo>
                    <a:lnTo>
                      <a:pt x="3321" y="2833"/>
                    </a:lnTo>
                    <a:lnTo>
                      <a:pt x="2833" y="3028"/>
                    </a:lnTo>
                    <a:lnTo>
                      <a:pt x="2735" y="3810"/>
                    </a:lnTo>
                    <a:lnTo>
                      <a:pt x="1074" y="3810"/>
                    </a:lnTo>
                    <a:lnTo>
                      <a:pt x="195" y="4885"/>
                    </a:lnTo>
                    <a:lnTo>
                      <a:pt x="977" y="5373"/>
                    </a:lnTo>
                    <a:lnTo>
                      <a:pt x="-1" y="6155"/>
                    </a:lnTo>
                    <a:lnTo>
                      <a:pt x="293" y="6741"/>
                    </a:lnTo>
                    <a:lnTo>
                      <a:pt x="97" y="8011"/>
                    </a:lnTo>
                    <a:lnTo>
                      <a:pt x="977" y="8206"/>
                    </a:lnTo>
                    <a:lnTo>
                      <a:pt x="1367" y="7816"/>
                    </a:lnTo>
                    <a:lnTo>
                      <a:pt x="1563" y="8011"/>
                    </a:lnTo>
                    <a:lnTo>
                      <a:pt x="3810" y="7718"/>
                    </a:lnTo>
                    <a:lnTo>
                      <a:pt x="5373" y="6643"/>
                    </a:lnTo>
                    <a:lnTo>
                      <a:pt x="4005" y="7913"/>
                    </a:lnTo>
                    <a:lnTo>
                      <a:pt x="4103" y="8500"/>
                    </a:lnTo>
                    <a:lnTo>
                      <a:pt x="5373" y="8011"/>
                    </a:lnTo>
                    <a:lnTo>
                      <a:pt x="5080" y="8793"/>
                    </a:lnTo>
                    <a:lnTo>
                      <a:pt x="6448" y="8890"/>
                    </a:lnTo>
                    <a:lnTo>
                      <a:pt x="6350" y="9281"/>
                    </a:lnTo>
                    <a:lnTo>
                      <a:pt x="4982" y="9183"/>
                    </a:lnTo>
                    <a:lnTo>
                      <a:pt x="3810" y="8890"/>
                    </a:lnTo>
                    <a:lnTo>
                      <a:pt x="2442" y="8206"/>
                    </a:lnTo>
                    <a:lnTo>
                      <a:pt x="1563" y="9183"/>
                    </a:lnTo>
                    <a:lnTo>
                      <a:pt x="2637" y="9574"/>
                    </a:lnTo>
                    <a:lnTo>
                      <a:pt x="2540" y="11137"/>
                    </a:lnTo>
                    <a:lnTo>
                      <a:pt x="2931" y="10942"/>
                    </a:lnTo>
                    <a:lnTo>
                      <a:pt x="3517" y="9867"/>
                    </a:lnTo>
                    <a:lnTo>
                      <a:pt x="4787" y="10649"/>
                    </a:lnTo>
                    <a:lnTo>
                      <a:pt x="5373" y="10747"/>
                    </a:lnTo>
                    <a:lnTo>
                      <a:pt x="5666" y="11724"/>
                    </a:lnTo>
                    <a:lnTo>
                      <a:pt x="5275" y="12408"/>
                    </a:lnTo>
                    <a:lnTo>
                      <a:pt x="3810" y="12310"/>
                    </a:lnTo>
                    <a:lnTo>
                      <a:pt x="2540" y="12505"/>
                    </a:lnTo>
                    <a:lnTo>
                      <a:pt x="586" y="12603"/>
                    </a:lnTo>
                    <a:lnTo>
                      <a:pt x="97" y="13189"/>
                    </a:lnTo>
                    <a:lnTo>
                      <a:pt x="683" y="13580"/>
                    </a:lnTo>
                    <a:lnTo>
                      <a:pt x="1367" y="13482"/>
                    </a:lnTo>
                    <a:lnTo>
                      <a:pt x="1954" y="13971"/>
                    </a:lnTo>
                    <a:lnTo>
                      <a:pt x="2735" y="13873"/>
                    </a:lnTo>
                    <a:lnTo>
                      <a:pt x="4005" y="15339"/>
                    </a:lnTo>
                    <a:lnTo>
                      <a:pt x="4298" y="16902"/>
                    </a:lnTo>
                    <a:lnTo>
                      <a:pt x="3810" y="17683"/>
                    </a:lnTo>
                    <a:lnTo>
                      <a:pt x="5080" y="17977"/>
                    </a:lnTo>
                    <a:lnTo>
                      <a:pt x="6448" y="17879"/>
                    </a:lnTo>
                    <a:lnTo>
                      <a:pt x="6839" y="17390"/>
                    </a:lnTo>
                    <a:lnTo>
                      <a:pt x="6252" y="16609"/>
                    </a:lnTo>
                    <a:lnTo>
                      <a:pt x="6839" y="16902"/>
                    </a:lnTo>
                    <a:lnTo>
                      <a:pt x="7327" y="16804"/>
                    </a:lnTo>
                    <a:lnTo>
                      <a:pt x="8304" y="17390"/>
                    </a:lnTo>
                    <a:lnTo>
                      <a:pt x="8890" y="17293"/>
                    </a:lnTo>
                    <a:lnTo>
                      <a:pt x="8890" y="16218"/>
                    </a:lnTo>
                    <a:lnTo>
                      <a:pt x="9183" y="17293"/>
                    </a:lnTo>
                    <a:lnTo>
                      <a:pt x="9965" y="18563"/>
                    </a:lnTo>
                    <a:lnTo>
                      <a:pt x="11626" y="18660"/>
                    </a:lnTo>
                    <a:lnTo>
                      <a:pt x="11626" y="18270"/>
                    </a:lnTo>
                    <a:lnTo>
                      <a:pt x="12114" y="18856"/>
                    </a:lnTo>
                    <a:lnTo>
                      <a:pt x="13091" y="19051"/>
                    </a:lnTo>
                    <a:lnTo>
                      <a:pt x="13873" y="19051"/>
                    </a:lnTo>
                    <a:lnTo>
                      <a:pt x="14655" y="20224"/>
                    </a:lnTo>
                    <a:lnTo>
                      <a:pt x="15534" y="20419"/>
                    </a:lnTo>
                    <a:lnTo>
                      <a:pt x="15925" y="19931"/>
                    </a:lnTo>
                    <a:lnTo>
                      <a:pt x="15729" y="20517"/>
                    </a:lnTo>
                    <a:lnTo>
                      <a:pt x="16609" y="20908"/>
                    </a:lnTo>
                    <a:lnTo>
                      <a:pt x="17683" y="21982"/>
                    </a:lnTo>
                    <a:lnTo>
                      <a:pt x="18074" y="22666"/>
                    </a:lnTo>
                    <a:lnTo>
                      <a:pt x="17781" y="24229"/>
                    </a:lnTo>
                    <a:lnTo>
                      <a:pt x="18563" y="24816"/>
                    </a:lnTo>
                    <a:lnTo>
                      <a:pt x="18856" y="24327"/>
                    </a:lnTo>
                    <a:lnTo>
                      <a:pt x="18563" y="23839"/>
                    </a:lnTo>
                    <a:lnTo>
                      <a:pt x="18563" y="22764"/>
                    </a:lnTo>
                    <a:lnTo>
                      <a:pt x="19247" y="22959"/>
                    </a:lnTo>
                    <a:lnTo>
                      <a:pt x="19442" y="22275"/>
                    </a:lnTo>
                    <a:lnTo>
                      <a:pt x="19637" y="22666"/>
                    </a:lnTo>
                    <a:lnTo>
                      <a:pt x="20419" y="23350"/>
                    </a:lnTo>
                    <a:lnTo>
                      <a:pt x="20810" y="22666"/>
                    </a:lnTo>
                    <a:lnTo>
                      <a:pt x="20419" y="21885"/>
                    </a:lnTo>
                    <a:lnTo>
                      <a:pt x="21103" y="22764"/>
                    </a:lnTo>
                    <a:lnTo>
                      <a:pt x="21982" y="22666"/>
                    </a:lnTo>
                    <a:lnTo>
                      <a:pt x="21787" y="22275"/>
                    </a:lnTo>
                    <a:lnTo>
                      <a:pt x="22568" y="22471"/>
                    </a:lnTo>
                    <a:lnTo>
                      <a:pt x="23155" y="23155"/>
                    </a:lnTo>
                    <a:lnTo>
                      <a:pt x="22862" y="23643"/>
                    </a:lnTo>
                    <a:lnTo>
                      <a:pt x="21201" y="22959"/>
                    </a:lnTo>
                    <a:lnTo>
                      <a:pt x="20712" y="23545"/>
                    </a:lnTo>
                    <a:lnTo>
                      <a:pt x="21396" y="23839"/>
                    </a:lnTo>
                    <a:lnTo>
                      <a:pt x="21982" y="24620"/>
                    </a:lnTo>
                    <a:lnTo>
                      <a:pt x="25206" y="24327"/>
                    </a:lnTo>
                    <a:lnTo>
                      <a:pt x="25988" y="24522"/>
                    </a:lnTo>
                    <a:lnTo>
                      <a:pt x="25597" y="24913"/>
                    </a:lnTo>
                    <a:lnTo>
                      <a:pt x="25695" y="25402"/>
                    </a:lnTo>
                    <a:lnTo>
                      <a:pt x="25793" y="25500"/>
                    </a:lnTo>
                    <a:lnTo>
                      <a:pt x="26086" y="25500"/>
                    </a:lnTo>
                    <a:lnTo>
                      <a:pt x="26574" y="24913"/>
                    </a:lnTo>
                    <a:lnTo>
                      <a:pt x="26965" y="25402"/>
                    </a:lnTo>
                    <a:lnTo>
                      <a:pt x="27844" y="25402"/>
                    </a:lnTo>
                    <a:lnTo>
                      <a:pt x="29017" y="24718"/>
                    </a:lnTo>
                    <a:lnTo>
                      <a:pt x="30678" y="24132"/>
                    </a:lnTo>
                    <a:lnTo>
                      <a:pt x="30775" y="22373"/>
                    </a:lnTo>
                    <a:lnTo>
                      <a:pt x="31166" y="22178"/>
                    </a:lnTo>
                    <a:lnTo>
                      <a:pt x="32339" y="21591"/>
                    </a:lnTo>
                    <a:lnTo>
                      <a:pt x="36149" y="21396"/>
                    </a:lnTo>
                    <a:lnTo>
                      <a:pt x="36247" y="20712"/>
                    </a:lnTo>
                    <a:lnTo>
                      <a:pt x="36931" y="20126"/>
                    </a:lnTo>
                    <a:lnTo>
                      <a:pt x="38298" y="19931"/>
                    </a:lnTo>
                    <a:lnTo>
                      <a:pt x="38298" y="19247"/>
                    </a:lnTo>
                    <a:lnTo>
                      <a:pt x="39178" y="19442"/>
                    </a:lnTo>
                    <a:lnTo>
                      <a:pt x="39764" y="20126"/>
                    </a:lnTo>
                    <a:lnTo>
                      <a:pt x="40936" y="20419"/>
                    </a:lnTo>
                    <a:lnTo>
                      <a:pt x="41229" y="19931"/>
                    </a:lnTo>
                    <a:lnTo>
                      <a:pt x="41522" y="18856"/>
                    </a:lnTo>
                    <a:lnTo>
                      <a:pt x="42304" y="16902"/>
                    </a:lnTo>
                    <a:lnTo>
                      <a:pt x="42695" y="16706"/>
                    </a:lnTo>
                    <a:lnTo>
                      <a:pt x="43770" y="16804"/>
                    </a:lnTo>
                    <a:lnTo>
                      <a:pt x="43770" y="15241"/>
                    </a:lnTo>
                    <a:lnTo>
                      <a:pt x="43281" y="14752"/>
                    </a:lnTo>
                    <a:lnTo>
                      <a:pt x="43281" y="12994"/>
                    </a:lnTo>
                    <a:lnTo>
                      <a:pt x="43086" y="12408"/>
                    </a:lnTo>
                    <a:lnTo>
                      <a:pt x="43086" y="11431"/>
                    </a:lnTo>
                    <a:lnTo>
                      <a:pt x="43770" y="10844"/>
                    </a:lnTo>
                    <a:lnTo>
                      <a:pt x="43770" y="9672"/>
                    </a:lnTo>
                    <a:lnTo>
                      <a:pt x="43477" y="9379"/>
                    </a:lnTo>
                    <a:lnTo>
                      <a:pt x="43477" y="7718"/>
                    </a:lnTo>
                    <a:lnTo>
                      <a:pt x="42988" y="7522"/>
                    </a:lnTo>
                    <a:lnTo>
                      <a:pt x="42304" y="7522"/>
                    </a:lnTo>
                    <a:lnTo>
                      <a:pt x="41718" y="7034"/>
                    </a:lnTo>
                    <a:lnTo>
                      <a:pt x="41034" y="7816"/>
                    </a:lnTo>
                    <a:lnTo>
                      <a:pt x="40448" y="7913"/>
                    </a:lnTo>
                    <a:lnTo>
                      <a:pt x="40057" y="8500"/>
                    </a:lnTo>
                    <a:lnTo>
                      <a:pt x="39568" y="8402"/>
                    </a:lnTo>
                    <a:lnTo>
                      <a:pt x="38494" y="7522"/>
                    </a:lnTo>
                    <a:lnTo>
                      <a:pt x="38005" y="5568"/>
                    </a:lnTo>
                    <a:lnTo>
                      <a:pt x="34977" y="5568"/>
                    </a:lnTo>
                    <a:lnTo>
                      <a:pt x="33902" y="4885"/>
                    </a:lnTo>
                    <a:lnTo>
                      <a:pt x="34586" y="4005"/>
                    </a:lnTo>
                    <a:lnTo>
                      <a:pt x="33218" y="3908"/>
                    </a:lnTo>
                    <a:lnTo>
                      <a:pt x="32632" y="4591"/>
                    </a:lnTo>
                    <a:lnTo>
                      <a:pt x="32241" y="4982"/>
                    </a:lnTo>
                    <a:lnTo>
                      <a:pt x="31068" y="4885"/>
                    </a:lnTo>
                    <a:lnTo>
                      <a:pt x="30971" y="5568"/>
                    </a:lnTo>
                    <a:lnTo>
                      <a:pt x="30287" y="5568"/>
                    </a:lnTo>
                    <a:lnTo>
                      <a:pt x="30189" y="4787"/>
                    </a:lnTo>
                    <a:lnTo>
                      <a:pt x="29603" y="4591"/>
                    </a:lnTo>
                    <a:lnTo>
                      <a:pt x="29212" y="5080"/>
                    </a:lnTo>
                    <a:lnTo>
                      <a:pt x="29212" y="3810"/>
                    </a:lnTo>
                    <a:lnTo>
                      <a:pt x="28431" y="4396"/>
                    </a:lnTo>
                    <a:lnTo>
                      <a:pt x="27356" y="4201"/>
                    </a:lnTo>
                    <a:lnTo>
                      <a:pt x="26965" y="4885"/>
                    </a:lnTo>
                    <a:lnTo>
                      <a:pt x="24816" y="6155"/>
                    </a:lnTo>
                    <a:lnTo>
                      <a:pt x="24816" y="6741"/>
                    </a:lnTo>
                    <a:lnTo>
                      <a:pt x="24327" y="6741"/>
                    </a:lnTo>
                    <a:lnTo>
                      <a:pt x="24327" y="5666"/>
                    </a:lnTo>
                    <a:lnTo>
                      <a:pt x="23057" y="5080"/>
                    </a:lnTo>
                    <a:lnTo>
                      <a:pt x="23155" y="4005"/>
                    </a:lnTo>
                    <a:lnTo>
                      <a:pt x="21982" y="3126"/>
                    </a:lnTo>
                    <a:lnTo>
                      <a:pt x="21982" y="2149"/>
                    </a:lnTo>
                    <a:lnTo>
                      <a:pt x="21201" y="1954"/>
                    </a:lnTo>
                    <a:lnTo>
                      <a:pt x="21201" y="977"/>
                    </a:lnTo>
                    <a:lnTo>
                      <a:pt x="20517" y="879"/>
                    </a:lnTo>
                    <a:lnTo>
                      <a:pt x="20614" y="195"/>
                    </a:lnTo>
                    <a:lnTo>
                      <a:pt x="19442" y="195"/>
                    </a:lnTo>
                    <a:lnTo>
                      <a:pt x="19247" y="781"/>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693" name="map0-fr-breBox">
                <a:extLst>
                  <a:ext uri="{FF2B5EF4-FFF2-40B4-BE49-F238E27FC236}">
                    <a16:creationId xmlns:a16="http://schemas.microsoft.com/office/drawing/2014/main" id="{1F726BF3-5EA9-B74F-B4DE-070B2A482FD5}"/>
                  </a:ext>
                </a:extLst>
              </p:cNvPr>
              <p:cNvSpPr>
                <a:spLocks noChangeArrowheads="1"/>
              </p:cNvSpPr>
              <p:nvPr/>
            </p:nvSpPr>
            <p:spPr bwMode="auto">
              <a:xfrm>
                <a:off x="255460" y="389828"/>
                <a:ext cx="437701" cy="255000"/>
              </a:xfrm>
              <a:custGeom>
                <a:avLst/>
                <a:gdLst/>
                <a:ahLst/>
                <a:cxnLst/>
                <a:rect l="0" t="0" r="0" b="0"/>
                <a:pathLst>
                  <a:path w="43770" h="25500"/>
                </a:pathLst>
              </a:custGeom>
              <a:ln w="1000">
                <a:round/>
                <a:headEnd/>
                <a:tailEnd/>
              </a:ln>
            </p:spPr>
          </p:sp>
          <p:sp>
            <p:nvSpPr>
              <p:cNvPr id="694" name="map0-fr-cor">
                <a:extLst>
                  <a:ext uri="{FF2B5EF4-FFF2-40B4-BE49-F238E27FC236}">
                    <a16:creationId xmlns:a16="http://schemas.microsoft.com/office/drawing/2014/main" id="{22C98812-8BEB-1C42-B5C7-0A0FE86C4CCA}"/>
                  </a:ext>
                </a:extLst>
              </p:cNvPr>
              <p:cNvSpPr>
                <a:spLocks noChangeArrowheads="1"/>
              </p:cNvSpPr>
              <p:nvPr/>
            </p:nvSpPr>
            <p:spPr bwMode="auto">
              <a:xfrm>
                <a:off x="1880230" y="1403966"/>
                <a:ext cx="133851" cy="292126"/>
              </a:xfrm>
              <a:custGeom>
                <a:avLst/>
                <a:gdLst/>
                <a:ahLst/>
                <a:cxnLst/>
                <a:rect l="0" t="0" r="0" b="0"/>
                <a:pathLst>
                  <a:path w="13385" h="29213">
                    <a:moveTo>
                      <a:pt x="10063" y="0"/>
                    </a:moveTo>
                    <a:lnTo>
                      <a:pt x="9183" y="586"/>
                    </a:lnTo>
                    <a:lnTo>
                      <a:pt x="9281" y="1172"/>
                    </a:lnTo>
                    <a:lnTo>
                      <a:pt x="9770" y="1856"/>
                    </a:lnTo>
                    <a:lnTo>
                      <a:pt x="9183" y="2247"/>
                    </a:lnTo>
                    <a:lnTo>
                      <a:pt x="9477" y="2735"/>
                    </a:lnTo>
                    <a:lnTo>
                      <a:pt x="9086" y="3126"/>
                    </a:lnTo>
                    <a:lnTo>
                      <a:pt x="9086" y="3712"/>
                    </a:lnTo>
                    <a:lnTo>
                      <a:pt x="9672" y="4201"/>
                    </a:lnTo>
                    <a:lnTo>
                      <a:pt x="9672" y="5080"/>
                    </a:lnTo>
                    <a:lnTo>
                      <a:pt x="9281" y="5862"/>
                    </a:lnTo>
                    <a:lnTo>
                      <a:pt x="8890" y="6057"/>
                    </a:lnTo>
                    <a:lnTo>
                      <a:pt x="8402" y="5373"/>
                    </a:lnTo>
                    <a:lnTo>
                      <a:pt x="7522" y="5373"/>
                    </a:lnTo>
                    <a:lnTo>
                      <a:pt x="7425" y="5275"/>
                    </a:lnTo>
                    <a:lnTo>
                      <a:pt x="6643" y="5275"/>
                    </a:lnTo>
                    <a:lnTo>
                      <a:pt x="6057" y="5959"/>
                    </a:lnTo>
                    <a:lnTo>
                      <a:pt x="5764" y="6936"/>
                    </a:lnTo>
                    <a:lnTo>
                      <a:pt x="4201" y="7229"/>
                    </a:lnTo>
                    <a:lnTo>
                      <a:pt x="3028" y="8206"/>
                    </a:lnTo>
                    <a:lnTo>
                      <a:pt x="2735" y="8890"/>
                    </a:lnTo>
                    <a:lnTo>
                      <a:pt x="2149" y="8793"/>
                    </a:lnTo>
                    <a:lnTo>
                      <a:pt x="1856" y="8500"/>
                    </a:lnTo>
                    <a:lnTo>
                      <a:pt x="1660" y="9477"/>
                    </a:lnTo>
                    <a:lnTo>
                      <a:pt x="1270" y="9672"/>
                    </a:lnTo>
                    <a:lnTo>
                      <a:pt x="1172" y="10649"/>
                    </a:lnTo>
                    <a:lnTo>
                      <a:pt x="1270" y="11040"/>
                    </a:lnTo>
                    <a:lnTo>
                      <a:pt x="683" y="11528"/>
                    </a:lnTo>
                    <a:lnTo>
                      <a:pt x="488" y="12017"/>
                    </a:lnTo>
                    <a:lnTo>
                      <a:pt x="0" y="12017"/>
                    </a:lnTo>
                    <a:lnTo>
                      <a:pt x="0" y="12701"/>
                    </a:lnTo>
                    <a:lnTo>
                      <a:pt x="1660" y="13775"/>
                    </a:lnTo>
                    <a:lnTo>
                      <a:pt x="1660" y="14166"/>
                    </a:lnTo>
                    <a:lnTo>
                      <a:pt x="1074" y="14362"/>
                    </a:lnTo>
                    <a:lnTo>
                      <a:pt x="97" y="14557"/>
                    </a:lnTo>
                    <a:lnTo>
                      <a:pt x="97" y="14948"/>
                    </a:lnTo>
                    <a:lnTo>
                      <a:pt x="488" y="15339"/>
                    </a:lnTo>
                    <a:lnTo>
                      <a:pt x="586" y="16511"/>
                    </a:lnTo>
                    <a:lnTo>
                      <a:pt x="2344" y="17097"/>
                    </a:lnTo>
                    <a:lnTo>
                      <a:pt x="2735" y="17781"/>
                    </a:lnTo>
                    <a:lnTo>
                      <a:pt x="2442" y="18172"/>
                    </a:lnTo>
                    <a:lnTo>
                      <a:pt x="1954" y="18367"/>
                    </a:lnTo>
                    <a:lnTo>
                      <a:pt x="1660" y="18954"/>
                    </a:lnTo>
                    <a:lnTo>
                      <a:pt x="1270" y="19442"/>
                    </a:lnTo>
                    <a:lnTo>
                      <a:pt x="1465" y="20517"/>
                    </a:lnTo>
                    <a:lnTo>
                      <a:pt x="2344" y="20419"/>
                    </a:lnTo>
                    <a:lnTo>
                      <a:pt x="2540" y="20614"/>
                    </a:lnTo>
                    <a:lnTo>
                      <a:pt x="3419" y="20224"/>
                    </a:lnTo>
                    <a:lnTo>
                      <a:pt x="3614" y="20419"/>
                    </a:lnTo>
                    <a:lnTo>
                      <a:pt x="3224" y="21396"/>
                    </a:lnTo>
                    <a:lnTo>
                      <a:pt x="3614" y="21787"/>
                    </a:lnTo>
                    <a:lnTo>
                      <a:pt x="2931" y="22275"/>
                    </a:lnTo>
                    <a:lnTo>
                      <a:pt x="2442" y="23350"/>
                    </a:lnTo>
                    <a:lnTo>
                      <a:pt x="3810" y="23741"/>
                    </a:lnTo>
                    <a:lnTo>
                      <a:pt x="5666" y="23936"/>
                    </a:lnTo>
                    <a:lnTo>
                      <a:pt x="4885" y="24816"/>
                    </a:lnTo>
                    <a:lnTo>
                      <a:pt x="4298" y="24718"/>
                    </a:lnTo>
                    <a:lnTo>
                      <a:pt x="4298" y="24816"/>
                    </a:lnTo>
                    <a:lnTo>
                      <a:pt x="3810" y="25890"/>
                    </a:lnTo>
                    <a:lnTo>
                      <a:pt x="4494" y="26477"/>
                    </a:lnTo>
                    <a:lnTo>
                      <a:pt x="5568" y="27160"/>
                    </a:lnTo>
                    <a:lnTo>
                      <a:pt x="7522" y="27747"/>
                    </a:lnTo>
                    <a:lnTo>
                      <a:pt x="8695" y="28235"/>
                    </a:lnTo>
                    <a:lnTo>
                      <a:pt x="8304" y="28919"/>
                    </a:lnTo>
                    <a:lnTo>
                      <a:pt x="9281" y="28821"/>
                    </a:lnTo>
                    <a:lnTo>
                      <a:pt x="9477" y="29212"/>
                    </a:lnTo>
                    <a:lnTo>
                      <a:pt x="10454" y="29212"/>
                    </a:lnTo>
                    <a:lnTo>
                      <a:pt x="10747" y="28040"/>
                    </a:lnTo>
                    <a:lnTo>
                      <a:pt x="10063" y="27942"/>
                    </a:lnTo>
                    <a:lnTo>
                      <a:pt x="10942" y="27063"/>
                    </a:lnTo>
                    <a:lnTo>
                      <a:pt x="10649" y="26770"/>
                    </a:lnTo>
                    <a:lnTo>
                      <a:pt x="10747" y="26183"/>
                    </a:lnTo>
                    <a:lnTo>
                      <a:pt x="11821" y="25597"/>
                    </a:lnTo>
                    <a:lnTo>
                      <a:pt x="11821" y="25011"/>
                    </a:lnTo>
                    <a:lnTo>
                      <a:pt x="11137" y="24913"/>
                    </a:lnTo>
                    <a:lnTo>
                      <a:pt x="10649" y="25304"/>
                    </a:lnTo>
                    <a:lnTo>
                      <a:pt x="10649" y="24718"/>
                    </a:lnTo>
                    <a:lnTo>
                      <a:pt x="11626" y="24620"/>
                    </a:lnTo>
                    <a:lnTo>
                      <a:pt x="11919" y="23936"/>
                    </a:lnTo>
                    <a:lnTo>
                      <a:pt x="12114" y="21787"/>
                    </a:lnTo>
                    <a:lnTo>
                      <a:pt x="12017" y="20908"/>
                    </a:lnTo>
                    <a:lnTo>
                      <a:pt x="11919" y="18270"/>
                    </a:lnTo>
                    <a:lnTo>
                      <a:pt x="13385" y="16218"/>
                    </a:lnTo>
                    <a:lnTo>
                      <a:pt x="13385" y="12896"/>
                    </a:lnTo>
                    <a:lnTo>
                      <a:pt x="12798" y="11724"/>
                    </a:lnTo>
                    <a:lnTo>
                      <a:pt x="12505" y="8109"/>
                    </a:lnTo>
                    <a:lnTo>
                      <a:pt x="12212" y="7425"/>
                    </a:lnTo>
                    <a:lnTo>
                      <a:pt x="11431" y="6839"/>
                    </a:lnTo>
                    <a:lnTo>
                      <a:pt x="11235" y="4689"/>
                    </a:lnTo>
                    <a:lnTo>
                      <a:pt x="11626" y="3614"/>
                    </a:lnTo>
                    <a:lnTo>
                      <a:pt x="10844" y="683"/>
                    </a:lnTo>
                    <a:lnTo>
                      <a:pt x="10649" y="293"/>
                    </a:lnTo>
                    <a:lnTo>
                      <a:pt x="10063"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695" name="map0-fr-corBox">
                <a:extLst>
                  <a:ext uri="{FF2B5EF4-FFF2-40B4-BE49-F238E27FC236}">
                    <a16:creationId xmlns:a16="http://schemas.microsoft.com/office/drawing/2014/main" id="{F3579F45-942A-854B-AA8C-B97F2F3C231B}"/>
                  </a:ext>
                </a:extLst>
              </p:cNvPr>
              <p:cNvSpPr>
                <a:spLocks noChangeArrowheads="1"/>
              </p:cNvSpPr>
              <p:nvPr/>
            </p:nvSpPr>
            <p:spPr bwMode="auto">
              <a:xfrm>
                <a:off x="1880230" y="1403966"/>
                <a:ext cx="133851" cy="292126"/>
              </a:xfrm>
              <a:custGeom>
                <a:avLst/>
                <a:gdLst/>
                <a:ahLst/>
                <a:cxnLst/>
                <a:rect l="0" t="0" r="0" b="0"/>
                <a:pathLst>
                  <a:path w="13385" h="29213"/>
                </a:pathLst>
              </a:custGeom>
              <a:ln w="1000">
                <a:round/>
                <a:headEnd/>
                <a:tailEnd/>
              </a:ln>
            </p:spPr>
          </p:sp>
          <p:sp>
            <p:nvSpPr>
              <p:cNvPr id="696" name="map0-fr-cvl">
                <a:extLst>
                  <a:ext uri="{FF2B5EF4-FFF2-40B4-BE49-F238E27FC236}">
                    <a16:creationId xmlns:a16="http://schemas.microsoft.com/office/drawing/2014/main" id="{F5B86383-049F-A040-9E34-6A7B81F42120}"/>
                  </a:ext>
                </a:extLst>
              </p:cNvPr>
              <p:cNvSpPr>
                <a:spLocks noChangeArrowheads="1"/>
              </p:cNvSpPr>
              <p:nvPr/>
            </p:nvSpPr>
            <p:spPr bwMode="auto">
              <a:xfrm>
                <a:off x="815287" y="380547"/>
                <a:ext cx="364425" cy="455287"/>
              </a:xfrm>
              <a:custGeom>
                <a:avLst/>
                <a:gdLst/>
                <a:ahLst/>
                <a:cxnLst/>
                <a:rect l="0" t="0" r="0" b="0"/>
                <a:pathLst>
                  <a:path w="36443" h="45529">
                    <a:moveTo>
                      <a:pt x="17488" y="0"/>
                    </a:moveTo>
                    <a:lnTo>
                      <a:pt x="17488" y="0"/>
                    </a:lnTo>
                    <a:close/>
                    <a:moveTo>
                      <a:pt x="17488" y="0"/>
                    </a:moveTo>
                    <a:lnTo>
                      <a:pt x="17195" y="293"/>
                    </a:lnTo>
                    <a:lnTo>
                      <a:pt x="17195" y="1270"/>
                    </a:lnTo>
                    <a:lnTo>
                      <a:pt x="15925" y="1856"/>
                    </a:lnTo>
                    <a:lnTo>
                      <a:pt x="15925" y="2735"/>
                    </a:lnTo>
                    <a:lnTo>
                      <a:pt x="15632" y="3126"/>
                    </a:lnTo>
                    <a:lnTo>
                      <a:pt x="14068" y="3126"/>
                    </a:lnTo>
                    <a:lnTo>
                      <a:pt x="13385" y="2931"/>
                    </a:lnTo>
                    <a:lnTo>
                      <a:pt x="11235" y="4005"/>
                    </a:lnTo>
                    <a:lnTo>
                      <a:pt x="10356" y="4005"/>
                    </a:lnTo>
                    <a:lnTo>
                      <a:pt x="9477" y="4787"/>
                    </a:lnTo>
                    <a:lnTo>
                      <a:pt x="9672" y="4982"/>
                    </a:lnTo>
                    <a:lnTo>
                      <a:pt x="9672" y="5959"/>
                    </a:lnTo>
                    <a:lnTo>
                      <a:pt x="11040" y="7034"/>
                    </a:lnTo>
                    <a:lnTo>
                      <a:pt x="11137" y="9281"/>
                    </a:lnTo>
                    <a:lnTo>
                      <a:pt x="10551" y="10063"/>
                    </a:lnTo>
                    <a:lnTo>
                      <a:pt x="9574" y="10258"/>
                    </a:lnTo>
                    <a:lnTo>
                      <a:pt x="8695" y="10747"/>
                    </a:lnTo>
                    <a:lnTo>
                      <a:pt x="8793" y="11235"/>
                    </a:lnTo>
                    <a:lnTo>
                      <a:pt x="9281" y="11821"/>
                    </a:lnTo>
                    <a:lnTo>
                      <a:pt x="9281" y="13189"/>
                    </a:lnTo>
                    <a:lnTo>
                      <a:pt x="10160" y="13775"/>
                    </a:lnTo>
                    <a:lnTo>
                      <a:pt x="9477" y="14752"/>
                    </a:lnTo>
                    <a:lnTo>
                      <a:pt x="8988" y="15534"/>
                    </a:lnTo>
                    <a:lnTo>
                      <a:pt x="9672" y="16120"/>
                    </a:lnTo>
                    <a:lnTo>
                      <a:pt x="9574" y="17390"/>
                    </a:lnTo>
                    <a:lnTo>
                      <a:pt x="9379" y="18270"/>
                    </a:lnTo>
                    <a:lnTo>
                      <a:pt x="8695" y="18270"/>
                    </a:lnTo>
                    <a:lnTo>
                      <a:pt x="8695" y="19344"/>
                    </a:lnTo>
                    <a:lnTo>
                      <a:pt x="7913" y="20419"/>
                    </a:lnTo>
                    <a:lnTo>
                      <a:pt x="7034" y="20810"/>
                    </a:lnTo>
                    <a:lnTo>
                      <a:pt x="6545" y="21298"/>
                    </a:lnTo>
                    <a:lnTo>
                      <a:pt x="6839" y="22080"/>
                    </a:lnTo>
                    <a:lnTo>
                      <a:pt x="5080" y="22568"/>
                    </a:lnTo>
                    <a:lnTo>
                      <a:pt x="4689" y="23155"/>
                    </a:lnTo>
                    <a:lnTo>
                      <a:pt x="4005" y="22666"/>
                    </a:lnTo>
                    <a:lnTo>
                      <a:pt x="4298" y="23839"/>
                    </a:lnTo>
                    <a:lnTo>
                      <a:pt x="3712" y="23839"/>
                    </a:lnTo>
                    <a:lnTo>
                      <a:pt x="2442" y="23057"/>
                    </a:lnTo>
                    <a:lnTo>
                      <a:pt x="1856" y="24229"/>
                    </a:lnTo>
                    <a:lnTo>
                      <a:pt x="2149" y="24620"/>
                    </a:lnTo>
                    <a:lnTo>
                      <a:pt x="2149" y="24913"/>
                    </a:lnTo>
                    <a:lnTo>
                      <a:pt x="1563" y="25695"/>
                    </a:lnTo>
                    <a:lnTo>
                      <a:pt x="1660" y="27063"/>
                    </a:lnTo>
                    <a:lnTo>
                      <a:pt x="683" y="28235"/>
                    </a:lnTo>
                    <a:lnTo>
                      <a:pt x="0" y="30678"/>
                    </a:lnTo>
                    <a:lnTo>
                      <a:pt x="293" y="31655"/>
                    </a:lnTo>
                    <a:lnTo>
                      <a:pt x="1465" y="31850"/>
                    </a:lnTo>
                    <a:lnTo>
                      <a:pt x="1465" y="32534"/>
                    </a:lnTo>
                    <a:lnTo>
                      <a:pt x="2833" y="33022"/>
                    </a:lnTo>
                    <a:lnTo>
                      <a:pt x="2833" y="34879"/>
                    </a:lnTo>
                    <a:lnTo>
                      <a:pt x="4591" y="34879"/>
                    </a:lnTo>
                    <a:lnTo>
                      <a:pt x="6155" y="34488"/>
                    </a:lnTo>
                    <a:lnTo>
                      <a:pt x="6057" y="33804"/>
                    </a:lnTo>
                    <a:lnTo>
                      <a:pt x="6545" y="33511"/>
                    </a:lnTo>
                    <a:lnTo>
                      <a:pt x="7034" y="34195"/>
                    </a:lnTo>
                    <a:lnTo>
                      <a:pt x="7425" y="34390"/>
                    </a:lnTo>
                    <a:lnTo>
                      <a:pt x="7816" y="35856"/>
                    </a:lnTo>
                    <a:lnTo>
                      <a:pt x="8793" y="36931"/>
                    </a:lnTo>
                    <a:lnTo>
                      <a:pt x="8988" y="37810"/>
                    </a:lnTo>
                    <a:lnTo>
                      <a:pt x="10063" y="38885"/>
                    </a:lnTo>
                    <a:lnTo>
                      <a:pt x="10063" y="39959"/>
                    </a:lnTo>
                    <a:lnTo>
                      <a:pt x="9867" y="40741"/>
                    </a:lnTo>
                    <a:lnTo>
                      <a:pt x="11528" y="42206"/>
                    </a:lnTo>
                    <a:lnTo>
                      <a:pt x="12505" y="42304"/>
                    </a:lnTo>
                    <a:lnTo>
                      <a:pt x="12896" y="43574"/>
                    </a:lnTo>
                    <a:lnTo>
                      <a:pt x="13482" y="43965"/>
                    </a:lnTo>
                    <a:lnTo>
                      <a:pt x="13385" y="44844"/>
                    </a:lnTo>
                    <a:lnTo>
                      <a:pt x="12896" y="44942"/>
                    </a:lnTo>
                    <a:lnTo>
                      <a:pt x="14557" y="45137"/>
                    </a:lnTo>
                    <a:lnTo>
                      <a:pt x="15143" y="44551"/>
                    </a:lnTo>
                    <a:lnTo>
                      <a:pt x="16120" y="45528"/>
                    </a:lnTo>
                    <a:lnTo>
                      <a:pt x="17293" y="44160"/>
                    </a:lnTo>
                    <a:lnTo>
                      <a:pt x="17879" y="44454"/>
                    </a:lnTo>
                    <a:lnTo>
                      <a:pt x="18563" y="44454"/>
                    </a:lnTo>
                    <a:lnTo>
                      <a:pt x="18758" y="44551"/>
                    </a:lnTo>
                    <a:lnTo>
                      <a:pt x="19931" y="44649"/>
                    </a:lnTo>
                    <a:lnTo>
                      <a:pt x="20224" y="43672"/>
                    </a:lnTo>
                    <a:lnTo>
                      <a:pt x="23252" y="44063"/>
                    </a:lnTo>
                    <a:lnTo>
                      <a:pt x="24425" y="44258"/>
                    </a:lnTo>
                    <a:lnTo>
                      <a:pt x="24913" y="44258"/>
                    </a:lnTo>
                    <a:lnTo>
                      <a:pt x="26379" y="44063"/>
                    </a:lnTo>
                    <a:lnTo>
                      <a:pt x="26672" y="43477"/>
                    </a:lnTo>
                    <a:lnTo>
                      <a:pt x="27454" y="42597"/>
                    </a:lnTo>
                    <a:lnTo>
                      <a:pt x="28919" y="42304"/>
                    </a:lnTo>
                    <a:lnTo>
                      <a:pt x="29701" y="42500"/>
                    </a:lnTo>
                    <a:lnTo>
                      <a:pt x="30580" y="41816"/>
                    </a:lnTo>
                    <a:lnTo>
                      <a:pt x="30482" y="41327"/>
                    </a:lnTo>
                    <a:lnTo>
                      <a:pt x="30189" y="41132"/>
                    </a:lnTo>
                    <a:lnTo>
                      <a:pt x="30189" y="40155"/>
                    </a:lnTo>
                    <a:lnTo>
                      <a:pt x="31850" y="38494"/>
                    </a:lnTo>
                    <a:lnTo>
                      <a:pt x="32436" y="39178"/>
                    </a:lnTo>
                    <a:lnTo>
                      <a:pt x="32925" y="38689"/>
                    </a:lnTo>
                    <a:lnTo>
                      <a:pt x="33413" y="38591"/>
                    </a:lnTo>
                    <a:lnTo>
                      <a:pt x="34293" y="37517"/>
                    </a:lnTo>
                    <a:lnTo>
                      <a:pt x="35660" y="37614"/>
                    </a:lnTo>
                    <a:lnTo>
                      <a:pt x="35660" y="38005"/>
                    </a:lnTo>
                    <a:lnTo>
                      <a:pt x="36149" y="36442"/>
                    </a:lnTo>
                    <a:lnTo>
                      <a:pt x="35856" y="35954"/>
                    </a:lnTo>
                    <a:lnTo>
                      <a:pt x="35954" y="35172"/>
                    </a:lnTo>
                    <a:lnTo>
                      <a:pt x="36051" y="33609"/>
                    </a:lnTo>
                    <a:lnTo>
                      <a:pt x="35367" y="32925"/>
                    </a:lnTo>
                    <a:lnTo>
                      <a:pt x="35563" y="31459"/>
                    </a:lnTo>
                    <a:lnTo>
                      <a:pt x="34977" y="30189"/>
                    </a:lnTo>
                    <a:lnTo>
                      <a:pt x="34879" y="29408"/>
                    </a:lnTo>
                    <a:lnTo>
                      <a:pt x="33804" y="28528"/>
                    </a:lnTo>
                    <a:lnTo>
                      <a:pt x="33609" y="27844"/>
                    </a:lnTo>
                    <a:lnTo>
                      <a:pt x="34195" y="27063"/>
                    </a:lnTo>
                    <a:lnTo>
                      <a:pt x="34195" y="25890"/>
                    </a:lnTo>
                    <a:lnTo>
                      <a:pt x="33413" y="25011"/>
                    </a:lnTo>
                    <a:lnTo>
                      <a:pt x="33413" y="24522"/>
                    </a:lnTo>
                    <a:lnTo>
                      <a:pt x="34586" y="24132"/>
                    </a:lnTo>
                    <a:lnTo>
                      <a:pt x="34195" y="22471"/>
                    </a:lnTo>
                    <a:lnTo>
                      <a:pt x="33413" y="21396"/>
                    </a:lnTo>
                    <a:lnTo>
                      <a:pt x="33218" y="20712"/>
                    </a:lnTo>
                    <a:lnTo>
                      <a:pt x="34488" y="20712"/>
                    </a:lnTo>
                    <a:lnTo>
                      <a:pt x="35367" y="20126"/>
                    </a:lnTo>
                    <a:lnTo>
                      <a:pt x="35367" y="19247"/>
                    </a:lnTo>
                    <a:lnTo>
                      <a:pt x="34879" y="18660"/>
                    </a:lnTo>
                    <a:lnTo>
                      <a:pt x="36442" y="17293"/>
                    </a:lnTo>
                    <a:lnTo>
                      <a:pt x="36442" y="16218"/>
                    </a:lnTo>
                    <a:lnTo>
                      <a:pt x="35660" y="15436"/>
                    </a:lnTo>
                    <a:lnTo>
                      <a:pt x="35367" y="14459"/>
                    </a:lnTo>
                    <a:lnTo>
                      <a:pt x="34293" y="13385"/>
                    </a:lnTo>
                    <a:lnTo>
                      <a:pt x="32827" y="14264"/>
                    </a:lnTo>
                    <a:lnTo>
                      <a:pt x="32632" y="13775"/>
                    </a:lnTo>
                    <a:lnTo>
                      <a:pt x="31948" y="13678"/>
                    </a:lnTo>
                    <a:lnTo>
                      <a:pt x="31850" y="14166"/>
                    </a:lnTo>
                    <a:lnTo>
                      <a:pt x="31264" y="14362"/>
                    </a:lnTo>
                    <a:lnTo>
                      <a:pt x="29603" y="14264"/>
                    </a:lnTo>
                    <a:lnTo>
                      <a:pt x="28919" y="14655"/>
                    </a:lnTo>
                    <a:lnTo>
                      <a:pt x="28431" y="14166"/>
                    </a:lnTo>
                    <a:lnTo>
                      <a:pt x="29310" y="13482"/>
                    </a:lnTo>
                    <a:lnTo>
                      <a:pt x="29310" y="12505"/>
                    </a:lnTo>
                    <a:lnTo>
                      <a:pt x="28626" y="12114"/>
                    </a:lnTo>
                    <a:lnTo>
                      <a:pt x="27942" y="11235"/>
                    </a:lnTo>
                    <a:lnTo>
                      <a:pt x="26379" y="11137"/>
                    </a:lnTo>
                    <a:lnTo>
                      <a:pt x="25695" y="10551"/>
                    </a:lnTo>
                    <a:lnTo>
                      <a:pt x="24913" y="11333"/>
                    </a:lnTo>
                    <a:lnTo>
                      <a:pt x="23155" y="11431"/>
                    </a:lnTo>
                    <a:lnTo>
                      <a:pt x="22959" y="11528"/>
                    </a:lnTo>
                    <a:lnTo>
                      <a:pt x="22862" y="9867"/>
                    </a:lnTo>
                    <a:lnTo>
                      <a:pt x="22666" y="8890"/>
                    </a:lnTo>
                    <a:lnTo>
                      <a:pt x="21396" y="8695"/>
                    </a:lnTo>
                    <a:lnTo>
                      <a:pt x="20810" y="8011"/>
                    </a:lnTo>
                    <a:lnTo>
                      <a:pt x="20614" y="6643"/>
                    </a:lnTo>
                    <a:lnTo>
                      <a:pt x="19931" y="6545"/>
                    </a:lnTo>
                    <a:lnTo>
                      <a:pt x="19735" y="5862"/>
                    </a:lnTo>
                    <a:lnTo>
                      <a:pt x="18954" y="5275"/>
                    </a:lnTo>
                    <a:lnTo>
                      <a:pt x="18465" y="4298"/>
                    </a:lnTo>
                    <a:lnTo>
                      <a:pt x="18954" y="3517"/>
                    </a:lnTo>
                    <a:lnTo>
                      <a:pt x="18465" y="3028"/>
                    </a:lnTo>
                    <a:lnTo>
                      <a:pt x="18465" y="2442"/>
                    </a:lnTo>
                    <a:lnTo>
                      <a:pt x="18758" y="1758"/>
                    </a:lnTo>
                    <a:lnTo>
                      <a:pt x="18270" y="1367"/>
                    </a:lnTo>
                    <a:lnTo>
                      <a:pt x="18074" y="586"/>
                    </a:lnTo>
                    <a:close/>
                    <a:moveTo>
                      <a:pt x="6741" y="21787"/>
                    </a:moveTo>
                    <a:lnTo>
                      <a:pt x="6741" y="2178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697" name="map0-fr-cvlBox">
                <a:extLst>
                  <a:ext uri="{FF2B5EF4-FFF2-40B4-BE49-F238E27FC236}">
                    <a16:creationId xmlns:a16="http://schemas.microsoft.com/office/drawing/2014/main" id="{43FE877A-63F2-B04D-8BB0-CB6CC30FADA7}"/>
                  </a:ext>
                </a:extLst>
              </p:cNvPr>
              <p:cNvSpPr>
                <a:spLocks noChangeArrowheads="1"/>
              </p:cNvSpPr>
              <p:nvPr/>
            </p:nvSpPr>
            <p:spPr bwMode="auto">
              <a:xfrm>
                <a:off x="815287" y="398621"/>
                <a:ext cx="364425" cy="455287"/>
              </a:xfrm>
              <a:custGeom>
                <a:avLst/>
                <a:gdLst/>
                <a:ahLst/>
                <a:cxnLst/>
                <a:rect l="0" t="0" r="0" b="0"/>
                <a:pathLst>
                  <a:path w="36443" h="45529"/>
                </a:pathLst>
              </a:custGeom>
              <a:ln w="1000">
                <a:round/>
                <a:headEnd/>
                <a:tailEnd/>
              </a:ln>
            </p:spPr>
          </p:sp>
          <p:sp>
            <p:nvSpPr>
              <p:cNvPr id="698" name="map0-fr-ges">
                <a:extLst>
                  <a:ext uri="{FF2B5EF4-FFF2-40B4-BE49-F238E27FC236}">
                    <a16:creationId xmlns:a16="http://schemas.microsoft.com/office/drawing/2014/main" id="{5F632474-FED2-274F-8835-3AA941C7B1D5}"/>
                  </a:ext>
                </a:extLst>
              </p:cNvPr>
              <p:cNvSpPr>
                <a:spLocks noChangeArrowheads="1"/>
              </p:cNvSpPr>
              <p:nvPr/>
            </p:nvSpPr>
            <p:spPr bwMode="auto">
              <a:xfrm>
                <a:off x="1210000" y="164628"/>
                <a:ext cx="555920" cy="464080"/>
              </a:xfrm>
              <a:custGeom>
                <a:avLst/>
                <a:gdLst/>
                <a:ahLst/>
                <a:cxnLst/>
                <a:rect l="0" t="0" r="0" b="0"/>
                <a:pathLst>
                  <a:path w="55592" h="46408">
                    <a:moveTo>
                      <a:pt x="15143" y="0"/>
                    </a:moveTo>
                    <a:lnTo>
                      <a:pt x="14557" y="879"/>
                    </a:lnTo>
                    <a:lnTo>
                      <a:pt x="13971" y="1367"/>
                    </a:lnTo>
                    <a:lnTo>
                      <a:pt x="13971" y="1954"/>
                    </a:lnTo>
                    <a:lnTo>
                      <a:pt x="13971" y="2637"/>
                    </a:lnTo>
                    <a:lnTo>
                      <a:pt x="13287" y="3126"/>
                    </a:lnTo>
                    <a:lnTo>
                      <a:pt x="11919" y="3614"/>
                    </a:lnTo>
                    <a:lnTo>
                      <a:pt x="11235" y="3908"/>
                    </a:lnTo>
                    <a:lnTo>
                      <a:pt x="10356" y="3224"/>
                    </a:lnTo>
                    <a:lnTo>
                      <a:pt x="9281" y="3224"/>
                    </a:lnTo>
                    <a:lnTo>
                      <a:pt x="9086" y="4298"/>
                    </a:lnTo>
                    <a:lnTo>
                      <a:pt x="9574" y="5275"/>
                    </a:lnTo>
                    <a:lnTo>
                      <a:pt x="9086" y="5764"/>
                    </a:lnTo>
                    <a:lnTo>
                      <a:pt x="8988" y="6741"/>
                    </a:lnTo>
                    <a:lnTo>
                      <a:pt x="9281" y="7132"/>
                    </a:lnTo>
                    <a:lnTo>
                      <a:pt x="8988" y="7913"/>
                    </a:lnTo>
                    <a:lnTo>
                      <a:pt x="8206" y="8402"/>
                    </a:lnTo>
                    <a:lnTo>
                      <a:pt x="8206" y="9183"/>
                    </a:lnTo>
                    <a:lnTo>
                      <a:pt x="7034" y="9379"/>
                    </a:lnTo>
                    <a:lnTo>
                      <a:pt x="6839" y="9867"/>
                    </a:lnTo>
                    <a:lnTo>
                      <a:pt x="7620" y="10258"/>
                    </a:lnTo>
                    <a:lnTo>
                      <a:pt x="7425" y="11137"/>
                    </a:lnTo>
                    <a:lnTo>
                      <a:pt x="7132" y="11821"/>
                    </a:lnTo>
                    <a:lnTo>
                      <a:pt x="7229" y="13385"/>
                    </a:lnTo>
                    <a:lnTo>
                      <a:pt x="7229" y="13873"/>
                    </a:lnTo>
                    <a:lnTo>
                      <a:pt x="6839" y="14068"/>
                    </a:lnTo>
                    <a:lnTo>
                      <a:pt x="5862" y="13385"/>
                    </a:lnTo>
                    <a:lnTo>
                      <a:pt x="5080" y="13678"/>
                    </a:lnTo>
                    <a:lnTo>
                      <a:pt x="5178" y="14264"/>
                    </a:lnTo>
                    <a:lnTo>
                      <a:pt x="3908" y="14264"/>
                    </a:lnTo>
                    <a:lnTo>
                      <a:pt x="2735" y="15143"/>
                    </a:lnTo>
                    <a:lnTo>
                      <a:pt x="2735" y="16706"/>
                    </a:lnTo>
                    <a:lnTo>
                      <a:pt x="3614" y="17293"/>
                    </a:lnTo>
                    <a:lnTo>
                      <a:pt x="3810" y="17781"/>
                    </a:lnTo>
                    <a:lnTo>
                      <a:pt x="2442" y="17977"/>
                    </a:lnTo>
                    <a:lnTo>
                      <a:pt x="2344" y="18465"/>
                    </a:lnTo>
                    <a:lnTo>
                      <a:pt x="2833" y="18856"/>
                    </a:lnTo>
                    <a:lnTo>
                      <a:pt x="2637" y="19149"/>
                    </a:lnTo>
                    <a:lnTo>
                      <a:pt x="2051" y="19442"/>
                    </a:lnTo>
                    <a:lnTo>
                      <a:pt x="2149" y="19833"/>
                    </a:lnTo>
                    <a:lnTo>
                      <a:pt x="2931" y="19833"/>
                    </a:lnTo>
                    <a:lnTo>
                      <a:pt x="3224" y="20224"/>
                    </a:lnTo>
                    <a:lnTo>
                      <a:pt x="2735" y="20614"/>
                    </a:lnTo>
                    <a:lnTo>
                      <a:pt x="2247" y="21885"/>
                    </a:lnTo>
                    <a:lnTo>
                      <a:pt x="1367" y="22275"/>
                    </a:lnTo>
                    <a:lnTo>
                      <a:pt x="977" y="22959"/>
                    </a:lnTo>
                    <a:lnTo>
                      <a:pt x="781" y="23350"/>
                    </a:lnTo>
                    <a:lnTo>
                      <a:pt x="781" y="23643"/>
                    </a:lnTo>
                    <a:lnTo>
                      <a:pt x="293" y="24034"/>
                    </a:lnTo>
                    <a:lnTo>
                      <a:pt x="195" y="24816"/>
                    </a:lnTo>
                    <a:lnTo>
                      <a:pt x="683" y="25109"/>
                    </a:lnTo>
                    <a:lnTo>
                      <a:pt x="977" y="25988"/>
                    </a:lnTo>
                    <a:lnTo>
                      <a:pt x="586" y="26574"/>
                    </a:lnTo>
                    <a:lnTo>
                      <a:pt x="879" y="26965"/>
                    </a:lnTo>
                    <a:lnTo>
                      <a:pt x="1660" y="26965"/>
                    </a:lnTo>
                    <a:lnTo>
                      <a:pt x="1660" y="27258"/>
                    </a:lnTo>
                    <a:lnTo>
                      <a:pt x="1954" y="27160"/>
                    </a:lnTo>
                    <a:lnTo>
                      <a:pt x="1758" y="27258"/>
                    </a:lnTo>
                    <a:lnTo>
                      <a:pt x="1758" y="27454"/>
                    </a:lnTo>
                    <a:lnTo>
                      <a:pt x="879" y="27747"/>
                    </a:lnTo>
                    <a:lnTo>
                      <a:pt x="879" y="28528"/>
                    </a:lnTo>
                    <a:lnTo>
                      <a:pt x="390" y="29017"/>
                    </a:lnTo>
                    <a:lnTo>
                      <a:pt x="0" y="31264"/>
                    </a:lnTo>
                    <a:lnTo>
                      <a:pt x="390" y="31557"/>
                    </a:lnTo>
                    <a:lnTo>
                      <a:pt x="1172" y="31557"/>
                    </a:lnTo>
                    <a:lnTo>
                      <a:pt x="2637" y="33218"/>
                    </a:lnTo>
                    <a:lnTo>
                      <a:pt x="2540" y="34879"/>
                    </a:lnTo>
                    <a:lnTo>
                      <a:pt x="3614" y="35660"/>
                    </a:lnTo>
                    <a:lnTo>
                      <a:pt x="4201" y="35270"/>
                    </a:lnTo>
                    <a:lnTo>
                      <a:pt x="5178" y="36344"/>
                    </a:lnTo>
                    <a:lnTo>
                      <a:pt x="5275" y="37517"/>
                    </a:lnTo>
                    <a:lnTo>
                      <a:pt x="6252" y="38982"/>
                    </a:lnTo>
                    <a:lnTo>
                      <a:pt x="8695" y="39178"/>
                    </a:lnTo>
                    <a:lnTo>
                      <a:pt x="9867" y="38591"/>
                    </a:lnTo>
                    <a:lnTo>
                      <a:pt x="10160" y="39178"/>
                    </a:lnTo>
                    <a:lnTo>
                      <a:pt x="10649" y="39275"/>
                    </a:lnTo>
                    <a:lnTo>
                      <a:pt x="10942" y="38591"/>
                    </a:lnTo>
                    <a:lnTo>
                      <a:pt x="12896" y="38591"/>
                    </a:lnTo>
                    <a:lnTo>
                      <a:pt x="13678" y="38103"/>
                    </a:lnTo>
                    <a:lnTo>
                      <a:pt x="13775" y="37321"/>
                    </a:lnTo>
                    <a:lnTo>
                      <a:pt x="15534" y="37321"/>
                    </a:lnTo>
                    <a:lnTo>
                      <a:pt x="15827" y="37517"/>
                    </a:lnTo>
                    <a:lnTo>
                      <a:pt x="16511" y="37908"/>
                    </a:lnTo>
                    <a:lnTo>
                      <a:pt x="17586" y="38982"/>
                    </a:lnTo>
                    <a:lnTo>
                      <a:pt x="18954" y="40936"/>
                    </a:lnTo>
                    <a:lnTo>
                      <a:pt x="18172" y="41718"/>
                    </a:lnTo>
                    <a:lnTo>
                      <a:pt x="18758" y="42109"/>
                    </a:lnTo>
                    <a:lnTo>
                      <a:pt x="18758" y="43086"/>
                    </a:lnTo>
                    <a:lnTo>
                      <a:pt x="19735" y="43086"/>
                    </a:lnTo>
                    <a:lnTo>
                      <a:pt x="20028" y="43574"/>
                    </a:lnTo>
                    <a:lnTo>
                      <a:pt x="20712" y="43574"/>
                    </a:lnTo>
                    <a:lnTo>
                      <a:pt x="21298" y="43281"/>
                    </a:lnTo>
                    <a:lnTo>
                      <a:pt x="22373" y="44844"/>
                    </a:lnTo>
                    <a:lnTo>
                      <a:pt x="23643" y="44454"/>
                    </a:lnTo>
                    <a:lnTo>
                      <a:pt x="23936" y="43867"/>
                    </a:lnTo>
                    <a:lnTo>
                      <a:pt x="23936" y="43281"/>
                    </a:lnTo>
                    <a:lnTo>
                      <a:pt x="24816" y="42890"/>
                    </a:lnTo>
                    <a:lnTo>
                      <a:pt x="25793" y="43281"/>
                    </a:lnTo>
                    <a:lnTo>
                      <a:pt x="26672" y="42890"/>
                    </a:lnTo>
                    <a:lnTo>
                      <a:pt x="27258" y="42890"/>
                    </a:lnTo>
                    <a:lnTo>
                      <a:pt x="27356" y="41718"/>
                    </a:lnTo>
                    <a:lnTo>
                      <a:pt x="27747" y="41327"/>
                    </a:lnTo>
                    <a:lnTo>
                      <a:pt x="27160" y="41327"/>
                    </a:lnTo>
                    <a:lnTo>
                      <a:pt x="27063" y="40545"/>
                    </a:lnTo>
                    <a:lnTo>
                      <a:pt x="27942" y="40448"/>
                    </a:lnTo>
                    <a:lnTo>
                      <a:pt x="27942" y="39959"/>
                    </a:lnTo>
                    <a:lnTo>
                      <a:pt x="28821" y="39959"/>
                    </a:lnTo>
                    <a:lnTo>
                      <a:pt x="28821" y="39178"/>
                    </a:lnTo>
                    <a:lnTo>
                      <a:pt x="29505" y="38885"/>
                    </a:lnTo>
                    <a:lnTo>
                      <a:pt x="29310" y="38396"/>
                    </a:lnTo>
                    <a:lnTo>
                      <a:pt x="29505" y="38298"/>
                    </a:lnTo>
                    <a:lnTo>
                      <a:pt x="29896" y="38103"/>
                    </a:lnTo>
                    <a:lnTo>
                      <a:pt x="29603" y="37712"/>
                    </a:lnTo>
                    <a:lnTo>
                      <a:pt x="29994" y="37517"/>
                    </a:lnTo>
                    <a:lnTo>
                      <a:pt x="30385" y="38005"/>
                    </a:lnTo>
                    <a:lnTo>
                      <a:pt x="30971" y="37614"/>
                    </a:lnTo>
                    <a:lnTo>
                      <a:pt x="31166" y="37028"/>
                    </a:lnTo>
                    <a:lnTo>
                      <a:pt x="32339" y="36833"/>
                    </a:lnTo>
                    <a:lnTo>
                      <a:pt x="32632" y="37028"/>
                    </a:lnTo>
                    <a:lnTo>
                      <a:pt x="32534" y="37712"/>
                    </a:lnTo>
                    <a:lnTo>
                      <a:pt x="33316" y="38298"/>
                    </a:lnTo>
                    <a:lnTo>
                      <a:pt x="33804" y="38201"/>
                    </a:lnTo>
                    <a:lnTo>
                      <a:pt x="34390" y="37810"/>
                    </a:lnTo>
                    <a:lnTo>
                      <a:pt x="35660" y="37810"/>
                    </a:lnTo>
                    <a:lnTo>
                      <a:pt x="36540" y="38787"/>
                    </a:lnTo>
                    <a:lnTo>
                      <a:pt x="36833" y="38787"/>
                    </a:lnTo>
                    <a:lnTo>
                      <a:pt x="37321" y="38591"/>
                    </a:lnTo>
                    <a:lnTo>
                      <a:pt x="37321" y="38201"/>
                    </a:lnTo>
                    <a:lnTo>
                      <a:pt x="37810" y="37908"/>
                    </a:lnTo>
                    <a:lnTo>
                      <a:pt x="38885" y="38885"/>
                    </a:lnTo>
                    <a:lnTo>
                      <a:pt x="40839" y="39959"/>
                    </a:lnTo>
                    <a:lnTo>
                      <a:pt x="41132" y="40448"/>
                    </a:lnTo>
                    <a:lnTo>
                      <a:pt x="42109" y="40448"/>
                    </a:lnTo>
                    <a:lnTo>
                      <a:pt x="43183" y="41327"/>
                    </a:lnTo>
                    <a:lnTo>
                      <a:pt x="43379" y="41718"/>
                    </a:lnTo>
                    <a:lnTo>
                      <a:pt x="43281" y="42402"/>
                    </a:lnTo>
                    <a:lnTo>
                      <a:pt x="42988" y="42988"/>
                    </a:lnTo>
                    <a:lnTo>
                      <a:pt x="43086" y="43770"/>
                    </a:lnTo>
                    <a:lnTo>
                      <a:pt x="43965" y="43574"/>
                    </a:lnTo>
                    <a:lnTo>
                      <a:pt x="44454" y="45528"/>
                    </a:lnTo>
                    <a:lnTo>
                      <a:pt x="45137" y="45431"/>
                    </a:lnTo>
                    <a:lnTo>
                      <a:pt x="45040" y="46114"/>
                    </a:lnTo>
                    <a:lnTo>
                      <a:pt x="45431" y="46408"/>
                    </a:lnTo>
                    <a:lnTo>
                      <a:pt x="47678" y="46408"/>
                    </a:lnTo>
                    <a:lnTo>
                      <a:pt x="48752" y="45528"/>
                    </a:lnTo>
                    <a:lnTo>
                      <a:pt x="48850" y="44160"/>
                    </a:lnTo>
                    <a:lnTo>
                      <a:pt x="49436" y="43379"/>
                    </a:lnTo>
                    <a:lnTo>
                      <a:pt x="48655" y="42500"/>
                    </a:lnTo>
                    <a:lnTo>
                      <a:pt x="48264" y="41522"/>
                    </a:lnTo>
                    <a:lnTo>
                      <a:pt x="48752" y="40839"/>
                    </a:lnTo>
                    <a:lnTo>
                      <a:pt x="48752" y="39373"/>
                    </a:lnTo>
                    <a:lnTo>
                      <a:pt x="49045" y="38591"/>
                    </a:lnTo>
                    <a:lnTo>
                      <a:pt x="49045" y="37419"/>
                    </a:lnTo>
                    <a:lnTo>
                      <a:pt x="49534" y="36637"/>
                    </a:lnTo>
                    <a:lnTo>
                      <a:pt x="48948" y="35856"/>
                    </a:lnTo>
                    <a:lnTo>
                      <a:pt x="48850" y="33902"/>
                    </a:lnTo>
                    <a:lnTo>
                      <a:pt x="50413" y="30775"/>
                    </a:lnTo>
                    <a:lnTo>
                      <a:pt x="50316" y="29114"/>
                    </a:lnTo>
                    <a:lnTo>
                      <a:pt x="51000" y="26770"/>
                    </a:lnTo>
                    <a:lnTo>
                      <a:pt x="51195" y="24718"/>
                    </a:lnTo>
                    <a:lnTo>
                      <a:pt x="52758" y="23545"/>
                    </a:lnTo>
                    <a:lnTo>
                      <a:pt x="52758" y="22862"/>
                    </a:lnTo>
                    <a:lnTo>
                      <a:pt x="53344" y="21982"/>
                    </a:lnTo>
                    <a:lnTo>
                      <a:pt x="53833" y="21982"/>
                    </a:lnTo>
                    <a:lnTo>
                      <a:pt x="54321" y="21494"/>
                    </a:lnTo>
                    <a:lnTo>
                      <a:pt x="54224" y="20419"/>
                    </a:lnTo>
                    <a:lnTo>
                      <a:pt x="54810" y="19051"/>
                    </a:lnTo>
                    <a:lnTo>
                      <a:pt x="55591" y="18856"/>
                    </a:lnTo>
                    <a:lnTo>
                      <a:pt x="54810" y="18172"/>
                    </a:lnTo>
                    <a:lnTo>
                      <a:pt x="53247" y="17977"/>
                    </a:lnTo>
                    <a:lnTo>
                      <a:pt x="51977" y="17390"/>
                    </a:lnTo>
                    <a:lnTo>
                      <a:pt x="51000" y="17879"/>
                    </a:lnTo>
                    <a:lnTo>
                      <a:pt x="50511" y="17390"/>
                    </a:lnTo>
                    <a:lnTo>
                      <a:pt x="49925" y="17390"/>
                    </a:lnTo>
                    <a:lnTo>
                      <a:pt x="48752" y="17683"/>
                    </a:lnTo>
                    <a:lnTo>
                      <a:pt x="48655" y="17683"/>
                    </a:lnTo>
                    <a:lnTo>
                      <a:pt x="48264" y="17097"/>
                    </a:lnTo>
                    <a:lnTo>
                      <a:pt x="46994" y="16413"/>
                    </a:lnTo>
                    <a:lnTo>
                      <a:pt x="46603" y="15729"/>
                    </a:lnTo>
                    <a:lnTo>
                      <a:pt x="45235" y="15827"/>
                    </a:lnTo>
                    <a:lnTo>
                      <a:pt x="44356" y="16609"/>
                    </a:lnTo>
                    <a:lnTo>
                      <a:pt x="42304" y="16706"/>
                    </a:lnTo>
                    <a:lnTo>
                      <a:pt x="41718" y="16218"/>
                    </a:lnTo>
                    <a:lnTo>
                      <a:pt x="41132" y="15534"/>
                    </a:lnTo>
                    <a:lnTo>
                      <a:pt x="40057" y="15143"/>
                    </a:lnTo>
                    <a:lnTo>
                      <a:pt x="39178" y="15436"/>
                    </a:lnTo>
                    <a:lnTo>
                      <a:pt x="39178" y="16218"/>
                    </a:lnTo>
                    <a:lnTo>
                      <a:pt x="38103" y="16316"/>
                    </a:lnTo>
                    <a:lnTo>
                      <a:pt x="37517" y="15143"/>
                    </a:lnTo>
                    <a:lnTo>
                      <a:pt x="37224" y="15045"/>
                    </a:lnTo>
                    <a:lnTo>
                      <a:pt x="37224" y="14166"/>
                    </a:lnTo>
                    <a:lnTo>
                      <a:pt x="36344" y="13873"/>
                    </a:lnTo>
                    <a:lnTo>
                      <a:pt x="36344" y="12408"/>
                    </a:lnTo>
                    <a:lnTo>
                      <a:pt x="35660" y="11821"/>
                    </a:lnTo>
                    <a:lnTo>
                      <a:pt x="34390" y="11235"/>
                    </a:lnTo>
                    <a:lnTo>
                      <a:pt x="33804" y="11235"/>
                    </a:lnTo>
                    <a:lnTo>
                      <a:pt x="33609" y="11333"/>
                    </a:lnTo>
                    <a:lnTo>
                      <a:pt x="33022" y="11333"/>
                    </a:lnTo>
                    <a:lnTo>
                      <a:pt x="32241" y="10649"/>
                    </a:lnTo>
                    <a:lnTo>
                      <a:pt x="31264" y="10649"/>
                    </a:lnTo>
                    <a:lnTo>
                      <a:pt x="30580" y="11235"/>
                    </a:lnTo>
                    <a:lnTo>
                      <a:pt x="30385" y="11528"/>
                    </a:lnTo>
                    <a:lnTo>
                      <a:pt x="29408" y="11528"/>
                    </a:lnTo>
                    <a:lnTo>
                      <a:pt x="29017" y="11235"/>
                    </a:lnTo>
                    <a:lnTo>
                      <a:pt x="28919" y="11235"/>
                    </a:lnTo>
                    <a:lnTo>
                      <a:pt x="28040" y="11235"/>
                    </a:lnTo>
                    <a:lnTo>
                      <a:pt x="26965" y="9965"/>
                    </a:lnTo>
                    <a:lnTo>
                      <a:pt x="25597" y="9965"/>
                    </a:lnTo>
                    <a:lnTo>
                      <a:pt x="24913" y="10649"/>
                    </a:lnTo>
                    <a:lnTo>
                      <a:pt x="23839" y="10747"/>
                    </a:lnTo>
                    <a:lnTo>
                      <a:pt x="23448" y="11137"/>
                    </a:lnTo>
                    <a:lnTo>
                      <a:pt x="23155" y="11137"/>
                    </a:lnTo>
                    <a:lnTo>
                      <a:pt x="22862" y="9965"/>
                    </a:lnTo>
                    <a:lnTo>
                      <a:pt x="22373" y="9477"/>
                    </a:lnTo>
                    <a:lnTo>
                      <a:pt x="21591" y="9379"/>
                    </a:lnTo>
                    <a:lnTo>
                      <a:pt x="21396" y="8109"/>
                    </a:lnTo>
                    <a:lnTo>
                      <a:pt x="20908" y="7816"/>
                    </a:lnTo>
                    <a:lnTo>
                      <a:pt x="19247" y="7620"/>
                    </a:lnTo>
                    <a:lnTo>
                      <a:pt x="18856" y="6839"/>
                    </a:lnTo>
                    <a:lnTo>
                      <a:pt x="18367" y="6448"/>
                    </a:lnTo>
                    <a:lnTo>
                      <a:pt x="16413" y="6252"/>
                    </a:lnTo>
                    <a:lnTo>
                      <a:pt x="16316" y="4885"/>
                    </a:lnTo>
                    <a:lnTo>
                      <a:pt x="16609" y="4591"/>
                    </a:lnTo>
                    <a:lnTo>
                      <a:pt x="16609" y="4005"/>
                    </a:lnTo>
                    <a:lnTo>
                      <a:pt x="15632" y="3419"/>
                    </a:lnTo>
                    <a:lnTo>
                      <a:pt x="15827" y="2833"/>
                    </a:lnTo>
                    <a:lnTo>
                      <a:pt x="16022" y="2247"/>
                    </a:lnTo>
                    <a:lnTo>
                      <a:pt x="15632" y="1856"/>
                    </a:lnTo>
                    <a:lnTo>
                      <a:pt x="16218" y="1172"/>
                    </a:lnTo>
                    <a:lnTo>
                      <a:pt x="16218" y="97"/>
                    </a:lnTo>
                    <a:lnTo>
                      <a:pt x="16022" y="0"/>
                    </a:lnTo>
                    <a:close/>
                  </a:path>
                </a:pathLst>
              </a:custGeom>
              <a:solidFill>
                <a:srgbClr val="0078D4"/>
              </a:solidFill>
              <a:ln w="970">
                <a:solidFill>
                  <a:srgbClr val="FFFFFF">
                    <a:lumMod val="95000"/>
                    <a:lumOff val="5000"/>
                  </a:srgbClr>
                </a:solidFill>
                <a:prstDash val="sysDash"/>
                <a:round/>
                <a:headEnd/>
                <a:tailEnd/>
              </a:ln>
            </p:spPr>
          </p:sp>
          <p:sp>
            <p:nvSpPr>
              <p:cNvPr id="699" name="map0-fr-gesBox">
                <a:extLst>
                  <a:ext uri="{FF2B5EF4-FFF2-40B4-BE49-F238E27FC236}">
                    <a16:creationId xmlns:a16="http://schemas.microsoft.com/office/drawing/2014/main" id="{53952205-F87B-5843-96E6-2A17579FAB73}"/>
                  </a:ext>
                </a:extLst>
              </p:cNvPr>
              <p:cNvSpPr>
                <a:spLocks noChangeArrowheads="1"/>
              </p:cNvSpPr>
              <p:nvPr/>
            </p:nvSpPr>
            <p:spPr bwMode="auto">
              <a:xfrm>
                <a:off x="1210000" y="182701"/>
                <a:ext cx="555920" cy="465057"/>
              </a:xfrm>
              <a:custGeom>
                <a:avLst/>
                <a:gdLst/>
                <a:ahLst/>
                <a:cxnLst/>
                <a:rect l="0" t="0" r="0" b="0"/>
                <a:pathLst>
                  <a:path w="55592" h="46506"/>
                </a:pathLst>
              </a:custGeom>
              <a:ln w="1000">
                <a:round/>
                <a:headEnd/>
                <a:tailEnd/>
              </a:ln>
            </p:spPr>
          </p:sp>
          <p:sp>
            <p:nvSpPr>
              <p:cNvPr id="700" name="map0-fr-gufBox">
                <a:extLst>
                  <a:ext uri="{FF2B5EF4-FFF2-40B4-BE49-F238E27FC236}">
                    <a16:creationId xmlns:a16="http://schemas.microsoft.com/office/drawing/2014/main" id="{1CEBB96B-C66C-E049-9480-6B88EEF77C93}"/>
                  </a:ext>
                </a:extLst>
              </p:cNvPr>
              <p:cNvSpPr>
                <a:spLocks noChangeArrowheads="1"/>
              </p:cNvSpPr>
              <p:nvPr/>
            </p:nvSpPr>
            <p:spPr bwMode="auto">
              <a:xfrm>
                <a:off x="304310" y="1304310"/>
                <a:ext cx="147529" cy="184655"/>
              </a:xfrm>
              <a:custGeom>
                <a:avLst/>
                <a:gdLst/>
                <a:ahLst/>
                <a:cxnLst/>
                <a:rect l="0" t="0" r="0" b="0"/>
                <a:pathLst>
                  <a:path w="14753" h="18466"/>
                </a:pathLst>
              </a:custGeom>
              <a:ln w="1000">
                <a:round/>
                <a:headEnd/>
                <a:tailEnd/>
              </a:ln>
            </p:spPr>
          </p:sp>
          <p:sp>
            <p:nvSpPr>
              <p:cNvPr id="701" name="map0-fr-guaBox">
                <a:extLst>
                  <a:ext uri="{FF2B5EF4-FFF2-40B4-BE49-F238E27FC236}">
                    <a16:creationId xmlns:a16="http://schemas.microsoft.com/office/drawing/2014/main" id="{4A5CD7B4-7BE7-574F-B5EF-A8D70784BB93}"/>
                  </a:ext>
                </a:extLst>
              </p:cNvPr>
              <p:cNvSpPr>
                <a:spLocks noChangeArrowheads="1"/>
              </p:cNvSpPr>
              <p:nvPr/>
            </p:nvSpPr>
            <p:spPr bwMode="auto">
              <a:xfrm>
                <a:off x="265230" y="808966"/>
                <a:ext cx="203218" cy="177816"/>
              </a:xfrm>
              <a:custGeom>
                <a:avLst/>
                <a:gdLst/>
                <a:ahLst/>
                <a:cxnLst/>
                <a:rect l="0" t="0" r="0" b="0"/>
                <a:pathLst>
                  <a:path w="20322" h="17782"/>
                </a:pathLst>
              </a:custGeom>
              <a:ln w="1000">
                <a:round/>
                <a:headEnd/>
                <a:tailEnd/>
              </a:ln>
            </p:spPr>
          </p:sp>
          <p:sp>
            <p:nvSpPr>
              <p:cNvPr id="702" name="map0-fr-hdf">
                <a:extLst>
                  <a:ext uri="{FF2B5EF4-FFF2-40B4-BE49-F238E27FC236}">
                    <a16:creationId xmlns:a16="http://schemas.microsoft.com/office/drawing/2014/main" id="{97F5DFFF-751C-874E-9C38-D3CCE360EAA2}"/>
                  </a:ext>
                </a:extLst>
              </p:cNvPr>
              <p:cNvSpPr>
                <a:spLocks noChangeArrowheads="1"/>
              </p:cNvSpPr>
              <p:nvPr/>
            </p:nvSpPr>
            <p:spPr bwMode="auto">
              <a:xfrm>
                <a:off x="974540" y="5374"/>
                <a:ext cx="331207" cy="390805"/>
              </a:xfrm>
              <a:custGeom>
                <a:avLst/>
                <a:gdLst/>
                <a:ahLst/>
                <a:cxnLst/>
                <a:rect l="0" t="0" r="0" b="0"/>
                <a:pathLst>
                  <a:path w="33121" h="39080">
                    <a:moveTo>
                      <a:pt x="13482" y="0"/>
                    </a:moveTo>
                    <a:lnTo>
                      <a:pt x="11528" y="879"/>
                    </a:lnTo>
                    <a:lnTo>
                      <a:pt x="8597" y="1367"/>
                    </a:lnTo>
                    <a:lnTo>
                      <a:pt x="8402" y="1367"/>
                    </a:lnTo>
                    <a:lnTo>
                      <a:pt x="5080" y="1954"/>
                    </a:lnTo>
                    <a:lnTo>
                      <a:pt x="2442" y="4005"/>
                    </a:lnTo>
                    <a:lnTo>
                      <a:pt x="2442" y="12408"/>
                    </a:lnTo>
                    <a:lnTo>
                      <a:pt x="2247" y="14362"/>
                    </a:lnTo>
                    <a:lnTo>
                      <a:pt x="3614" y="15534"/>
                    </a:lnTo>
                    <a:lnTo>
                      <a:pt x="3614" y="16218"/>
                    </a:lnTo>
                    <a:lnTo>
                      <a:pt x="1954" y="15241"/>
                    </a:lnTo>
                    <a:lnTo>
                      <a:pt x="0" y="17586"/>
                    </a:lnTo>
                    <a:lnTo>
                      <a:pt x="488" y="17879"/>
                    </a:lnTo>
                    <a:lnTo>
                      <a:pt x="1172" y="17781"/>
                    </a:lnTo>
                    <a:lnTo>
                      <a:pt x="1465" y="18367"/>
                    </a:lnTo>
                    <a:lnTo>
                      <a:pt x="4103" y="21005"/>
                    </a:lnTo>
                    <a:lnTo>
                      <a:pt x="4298" y="22080"/>
                    </a:lnTo>
                    <a:lnTo>
                      <a:pt x="4885" y="23155"/>
                    </a:lnTo>
                    <a:lnTo>
                      <a:pt x="4689" y="23350"/>
                    </a:lnTo>
                    <a:lnTo>
                      <a:pt x="4298" y="23839"/>
                    </a:lnTo>
                    <a:lnTo>
                      <a:pt x="4103" y="24425"/>
                    </a:lnTo>
                    <a:lnTo>
                      <a:pt x="4494" y="24425"/>
                    </a:lnTo>
                    <a:lnTo>
                      <a:pt x="4298" y="25109"/>
                    </a:lnTo>
                    <a:lnTo>
                      <a:pt x="4103" y="26281"/>
                    </a:lnTo>
                    <a:lnTo>
                      <a:pt x="4396" y="26867"/>
                    </a:lnTo>
                    <a:lnTo>
                      <a:pt x="4396" y="27844"/>
                    </a:lnTo>
                    <a:lnTo>
                      <a:pt x="4982" y="27844"/>
                    </a:lnTo>
                    <a:lnTo>
                      <a:pt x="4298" y="29114"/>
                    </a:lnTo>
                    <a:lnTo>
                      <a:pt x="4201" y="29603"/>
                    </a:lnTo>
                    <a:lnTo>
                      <a:pt x="4689" y="30091"/>
                    </a:lnTo>
                    <a:lnTo>
                      <a:pt x="4885" y="31557"/>
                    </a:lnTo>
                    <a:lnTo>
                      <a:pt x="5178" y="31948"/>
                    </a:lnTo>
                    <a:lnTo>
                      <a:pt x="4787" y="32143"/>
                    </a:lnTo>
                    <a:lnTo>
                      <a:pt x="4298" y="31752"/>
                    </a:lnTo>
                    <a:lnTo>
                      <a:pt x="4103" y="32534"/>
                    </a:lnTo>
                    <a:lnTo>
                      <a:pt x="4787" y="33609"/>
                    </a:lnTo>
                    <a:lnTo>
                      <a:pt x="6448" y="33706"/>
                    </a:lnTo>
                    <a:lnTo>
                      <a:pt x="7522" y="33609"/>
                    </a:lnTo>
                    <a:lnTo>
                      <a:pt x="8304" y="33022"/>
                    </a:lnTo>
                    <a:lnTo>
                      <a:pt x="9770" y="34000"/>
                    </a:lnTo>
                    <a:lnTo>
                      <a:pt x="10454" y="33804"/>
                    </a:lnTo>
                    <a:lnTo>
                      <a:pt x="11137" y="33511"/>
                    </a:lnTo>
                    <a:lnTo>
                      <a:pt x="13775" y="34977"/>
                    </a:lnTo>
                    <a:lnTo>
                      <a:pt x="14166" y="35367"/>
                    </a:lnTo>
                    <a:lnTo>
                      <a:pt x="14850" y="34879"/>
                    </a:lnTo>
                    <a:lnTo>
                      <a:pt x="15827" y="35563"/>
                    </a:lnTo>
                    <a:lnTo>
                      <a:pt x="16413" y="35465"/>
                    </a:lnTo>
                    <a:lnTo>
                      <a:pt x="16706" y="34977"/>
                    </a:lnTo>
                    <a:lnTo>
                      <a:pt x="17586" y="35465"/>
                    </a:lnTo>
                    <a:lnTo>
                      <a:pt x="18563" y="35074"/>
                    </a:lnTo>
                    <a:lnTo>
                      <a:pt x="19247" y="35270"/>
                    </a:lnTo>
                    <a:lnTo>
                      <a:pt x="19833" y="34781"/>
                    </a:lnTo>
                    <a:lnTo>
                      <a:pt x="20126" y="34586"/>
                    </a:lnTo>
                    <a:lnTo>
                      <a:pt x="20810" y="35074"/>
                    </a:lnTo>
                    <a:lnTo>
                      <a:pt x="21005" y="36344"/>
                    </a:lnTo>
                    <a:lnTo>
                      <a:pt x="22568" y="37908"/>
                    </a:lnTo>
                    <a:lnTo>
                      <a:pt x="23155" y="38103"/>
                    </a:lnTo>
                    <a:lnTo>
                      <a:pt x="23448" y="38885"/>
                    </a:lnTo>
                    <a:lnTo>
                      <a:pt x="24425" y="39080"/>
                    </a:lnTo>
                    <a:lnTo>
                      <a:pt x="24522" y="38885"/>
                    </a:lnTo>
                    <a:lnTo>
                      <a:pt x="24913" y="38201"/>
                    </a:lnTo>
                    <a:lnTo>
                      <a:pt x="25793" y="37810"/>
                    </a:lnTo>
                    <a:lnTo>
                      <a:pt x="26281" y="36540"/>
                    </a:lnTo>
                    <a:lnTo>
                      <a:pt x="26770" y="36149"/>
                    </a:lnTo>
                    <a:lnTo>
                      <a:pt x="26477" y="35758"/>
                    </a:lnTo>
                    <a:lnTo>
                      <a:pt x="25695" y="35758"/>
                    </a:lnTo>
                    <a:lnTo>
                      <a:pt x="25597" y="35367"/>
                    </a:lnTo>
                    <a:lnTo>
                      <a:pt x="26183" y="35074"/>
                    </a:lnTo>
                    <a:lnTo>
                      <a:pt x="26379" y="34781"/>
                    </a:lnTo>
                    <a:lnTo>
                      <a:pt x="25890" y="34390"/>
                    </a:lnTo>
                    <a:lnTo>
                      <a:pt x="25988" y="33902"/>
                    </a:lnTo>
                    <a:lnTo>
                      <a:pt x="27356" y="33706"/>
                    </a:lnTo>
                    <a:lnTo>
                      <a:pt x="27160" y="33218"/>
                    </a:lnTo>
                    <a:lnTo>
                      <a:pt x="26281" y="32632"/>
                    </a:lnTo>
                    <a:lnTo>
                      <a:pt x="26281" y="31068"/>
                    </a:lnTo>
                    <a:lnTo>
                      <a:pt x="27454" y="30189"/>
                    </a:lnTo>
                    <a:lnTo>
                      <a:pt x="28724" y="30189"/>
                    </a:lnTo>
                    <a:lnTo>
                      <a:pt x="28626" y="29603"/>
                    </a:lnTo>
                    <a:lnTo>
                      <a:pt x="29310" y="29310"/>
                    </a:lnTo>
                    <a:lnTo>
                      <a:pt x="30385" y="29994"/>
                    </a:lnTo>
                    <a:lnTo>
                      <a:pt x="30775" y="29798"/>
                    </a:lnTo>
                    <a:lnTo>
                      <a:pt x="30678" y="27747"/>
                    </a:lnTo>
                    <a:lnTo>
                      <a:pt x="31166" y="26183"/>
                    </a:lnTo>
                    <a:lnTo>
                      <a:pt x="30385" y="25793"/>
                    </a:lnTo>
                    <a:lnTo>
                      <a:pt x="30580" y="25304"/>
                    </a:lnTo>
                    <a:lnTo>
                      <a:pt x="31655" y="25109"/>
                    </a:lnTo>
                    <a:lnTo>
                      <a:pt x="31655" y="24327"/>
                    </a:lnTo>
                    <a:lnTo>
                      <a:pt x="32534" y="23839"/>
                    </a:lnTo>
                    <a:lnTo>
                      <a:pt x="32827" y="23057"/>
                    </a:lnTo>
                    <a:lnTo>
                      <a:pt x="32534" y="22666"/>
                    </a:lnTo>
                    <a:lnTo>
                      <a:pt x="32534" y="21689"/>
                    </a:lnTo>
                    <a:lnTo>
                      <a:pt x="33120" y="21201"/>
                    </a:lnTo>
                    <a:lnTo>
                      <a:pt x="32534" y="20224"/>
                    </a:lnTo>
                    <a:lnTo>
                      <a:pt x="32729" y="19149"/>
                    </a:lnTo>
                    <a:lnTo>
                      <a:pt x="31557" y="19149"/>
                    </a:lnTo>
                    <a:lnTo>
                      <a:pt x="31362" y="18563"/>
                    </a:lnTo>
                    <a:lnTo>
                      <a:pt x="32632" y="17781"/>
                    </a:lnTo>
                    <a:lnTo>
                      <a:pt x="32436" y="16706"/>
                    </a:lnTo>
                    <a:lnTo>
                      <a:pt x="31264" y="16413"/>
                    </a:lnTo>
                    <a:lnTo>
                      <a:pt x="31557" y="16022"/>
                    </a:lnTo>
                    <a:lnTo>
                      <a:pt x="31557" y="15241"/>
                    </a:lnTo>
                    <a:lnTo>
                      <a:pt x="32436" y="14557"/>
                    </a:lnTo>
                    <a:lnTo>
                      <a:pt x="32241" y="14068"/>
                    </a:lnTo>
                    <a:lnTo>
                      <a:pt x="30287" y="12603"/>
                    </a:lnTo>
                    <a:lnTo>
                      <a:pt x="26965" y="12798"/>
                    </a:lnTo>
                    <a:lnTo>
                      <a:pt x="26574" y="13385"/>
                    </a:lnTo>
                    <a:lnTo>
                      <a:pt x="26183" y="13385"/>
                    </a:lnTo>
                    <a:lnTo>
                      <a:pt x="26183" y="11235"/>
                    </a:lnTo>
                    <a:lnTo>
                      <a:pt x="25304" y="10160"/>
                    </a:lnTo>
                    <a:lnTo>
                      <a:pt x="24522" y="10258"/>
                    </a:lnTo>
                    <a:lnTo>
                      <a:pt x="24132" y="9770"/>
                    </a:lnTo>
                    <a:lnTo>
                      <a:pt x="22862" y="10356"/>
                    </a:lnTo>
                    <a:lnTo>
                      <a:pt x="22471" y="9867"/>
                    </a:lnTo>
                    <a:lnTo>
                      <a:pt x="21689" y="9770"/>
                    </a:lnTo>
                    <a:lnTo>
                      <a:pt x="21396" y="8988"/>
                    </a:lnTo>
                    <a:lnTo>
                      <a:pt x="21396" y="6545"/>
                    </a:lnTo>
                    <a:lnTo>
                      <a:pt x="20810" y="6350"/>
                    </a:lnTo>
                    <a:lnTo>
                      <a:pt x="20712" y="5959"/>
                    </a:lnTo>
                    <a:lnTo>
                      <a:pt x="20419" y="5959"/>
                    </a:lnTo>
                    <a:lnTo>
                      <a:pt x="20224" y="5275"/>
                    </a:lnTo>
                    <a:lnTo>
                      <a:pt x="19442" y="5275"/>
                    </a:lnTo>
                    <a:lnTo>
                      <a:pt x="17977" y="5764"/>
                    </a:lnTo>
                    <a:lnTo>
                      <a:pt x="17293" y="6643"/>
                    </a:lnTo>
                    <a:lnTo>
                      <a:pt x="16609" y="6643"/>
                    </a:lnTo>
                    <a:lnTo>
                      <a:pt x="16022" y="6057"/>
                    </a:lnTo>
                    <a:lnTo>
                      <a:pt x="15925" y="5373"/>
                    </a:lnTo>
                    <a:lnTo>
                      <a:pt x="15339" y="4787"/>
                    </a:lnTo>
                    <a:lnTo>
                      <a:pt x="14459" y="4787"/>
                    </a:lnTo>
                    <a:lnTo>
                      <a:pt x="14068" y="4103"/>
                    </a:lnTo>
                    <a:lnTo>
                      <a:pt x="14068" y="3028"/>
                    </a:lnTo>
                    <a:lnTo>
                      <a:pt x="14459" y="2442"/>
                    </a:lnTo>
                    <a:lnTo>
                      <a:pt x="14264" y="1563"/>
                    </a:lnTo>
                    <a:close/>
                    <a:moveTo>
                      <a:pt x="8402" y="1367"/>
                    </a:moveTo>
                    <a:lnTo>
                      <a:pt x="8402" y="136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703" name="map0-fr-hdfBox">
                <a:extLst>
                  <a:ext uri="{FF2B5EF4-FFF2-40B4-BE49-F238E27FC236}">
                    <a16:creationId xmlns:a16="http://schemas.microsoft.com/office/drawing/2014/main" id="{B15FC47A-304E-D144-9332-5B277D4F1036}"/>
                  </a:ext>
                </a:extLst>
              </p:cNvPr>
              <p:cNvSpPr>
                <a:spLocks noChangeArrowheads="1"/>
              </p:cNvSpPr>
              <p:nvPr/>
            </p:nvSpPr>
            <p:spPr bwMode="auto">
              <a:xfrm>
                <a:off x="974540" y="23448"/>
                <a:ext cx="331207" cy="390805"/>
              </a:xfrm>
              <a:custGeom>
                <a:avLst/>
                <a:gdLst/>
                <a:ahLst/>
                <a:cxnLst/>
                <a:rect l="0" t="0" r="0" b="0"/>
                <a:pathLst>
                  <a:path w="33121" h="39080"/>
                </a:pathLst>
              </a:custGeom>
              <a:ln w="1000">
                <a:round/>
                <a:headEnd/>
                <a:tailEnd/>
              </a:ln>
            </p:spPr>
          </p:sp>
          <p:sp>
            <p:nvSpPr>
              <p:cNvPr id="704" name="map0-fr-idf">
                <a:extLst>
                  <a:ext uri="{FF2B5EF4-FFF2-40B4-BE49-F238E27FC236}">
                    <a16:creationId xmlns:a16="http://schemas.microsoft.com/office/drawing/2014/main" id="{A5D11A07-FFF2-C04F-A967-861BDC8C1DDD}"/>
                  </a:ext>
                </a:extLst>
              </p:cNvPr>
              <p:cNvSpPr>
                <a:spLocks noChangeArrowheads="1"/>
              </p:cNvSpPr>
              <p:nvPr/>
            </p:nvSpPr>
            <p:spPr bwMode="auto">
              <a:xfrm>
                <a:off x="984310" y="329742"/>
                <a:ext cx="242299" cy="197356"/>
              </a:xfrm>
              <a:custGeom>
                <a:avLst/>
                <a:gdLst/>
                <a:ahLst/>
                <a:cxnLst/>
                <a:rect l="0" t="0" r="0" b="0"/>
                <a:pathLst>
                  <a:path w="24230" h="19736">
                    <a:moveTo>
                      <a:pt x="3224" y="0"/>
                    </a:moveTo>
                    <a:lnTo>
                      <a:pt x="3224" y="0"/>
                    </a:lnTo>
                    <a:close/>
                    <a:moveTo>
                      <a:pt x="3224" y="97"/>
                    </a:moveTo>
                    <a:lnTo>
                      <a:pt x="2735" y="586"/>
                    </a:lnTo>
                    <a:lnTo>
                      <a:pt x="2344" y="1954"/>
                    </a:lnTo>
                    <a:lnTo>
                      <a:pt x="1954" y="2637"/>
                    </a:lnTo>
                    <a:lnTo>
                      <a:pt x="293" y="3126"/>
                    </a:lnTo>
                    <a:lnTo>
                      <a:pt x="0" y="3419"/>
                    </a:lnTo>
                    <a:lnTo>
                      <a:pt x="293" y="3908"/>
                    </a:lnTo>
                    <a:lnTo>
                      <a:pt x="293" y="4396"/>
                    </a:lnTo>
                    <a:lnTo>
                      <a:pt x="781" y="4494"/>
                    </a:lnTo>
                    <a:lnTo>
                      <a:pt x="488" y="4885"/>
                    </a:lnTo>
                    <a:lnTo>
                      <a:pt x="586" y="5080"/>
                    </a:lnTo>
                    <a:lnTo>
                      <a:pt x="1172" y="5666"/>
                    </a:lnTo>
                    <a:lnTo>
                      <a:pt x="1367" y="6448"/>
                    </a:lnTo>
                    <a:lnTo>
                      <a:pt x="1856" y="6839"/>
                    </a:lnTo>
                    <a:lnTo>
                      <a:pt x="1563" y="7522"/>
                    </a:lnTo>
                    <a:lnTo>
                      <a:pt x="1563" y="8109"/>
                    </a:lnTo>
                    <a:lnTo>
                      <a:pt x="2051" y="8597"/>
                    </a:lnTo>
                    <a:lnTo>
                      <a:pt x="1563" y="9379"/>
                    </a:lnTo>
                    <a:lnTo>
                      <a:pt x="2051" y="10356"/>
                    </a:lnTo>
                    <a:lnTo>
                      <a:pt x="2833" y="10942"/>
                    </a:lnTo>
                    <a:lnTo>
                      <a:pt x="3028" y="11626"/>
                    </a:lnTo>
                    <a:lnTo>
                      <a:pt x="3712" y="11724"/>
                    </a:lnTo>
                    <a:lnTo>
                      <a:pt x="3908" y="13091"/>
                    </a:lnTo>
                    <a:lnTo>
                      <a:pt x="4494" y="13775"/>
                    </a:lnTo>
                    <a:lnTo>
                      <a:pt x="5764" y="13971"/>
                    </a:lnTo>
                    <a:lnTo>
                      <a:pt x="5959" y="14948"/>
                    </a:lnTo>
                    <a:lnTo>
                      <a:pt x="6057" y="16609"/>
                    </a:lnTo>
                    <a:lnTo>
                      <a:pt x="8011" y="16413"/>
                    </a:lnTo>
                    <a:lnTo>
                      <a:pt x="8793" y="15632"/>
                    </a:lnTo>
                    <a:lnTo>
                      <a:pt x="9477" y="16218"/>
                    </a:lnTo>
                    <a:lnTo>
                      <a:pt x="11040" y="16316"/>
                    </a:lnTo>
                    <a:lnTo>
                      <a:pt x="11626" y="17195"/>
                    </a:lnTo>
                    <a:lnTo>
                      <a:pt x="12310" y="17586"/>
                    </a:lnTo>
                    <a:lnTo>
                      <a:pt x="12408" y="18563"/>
                    </a:lnTo>
                    <a:lnTo>
                      <a:pt x="11431" y="19247"/>
                    </a:lnTo>
                    <a:lnTo>
                      <a:pt x="12017" y="19735"/>
                    </a:lnTo>
                    <a:lnTo>
                      <a:pt x="12701" y="19344"/>
                    </a:lnTo>
                    <a:lnTo>
                      <a:pt x="14362" y="19442"/>
                    </a:lnTo>
                    <a:lnTo>
                      <a:pt x="14850" y="19247"/>
                    </a:lnTo>
                    <a:lnTo>
                      <a:pt x="15045" y="18758"/>
                    </a:lnTo>
                    <a:lnTo>
                      <a:pt x="15729" y="18856"/>
                    </a:lnTo>
                    <a:lnTo>
                      <a:pt x="15827" y="19344"/>
                    </a:lnTo>
                    <a:lnTo>
                      <a:pt x="17293" y="18465"/>
                    </a:lnTo>
                    <a:lnTo>
                      <a:pt x="17879" y="17781"/>
                    </a:lnTo>
                    <a:lnTo>
                      <a:pt x="18660" y="17000"/>
                    </a:lnTo>
                    <a:lnTo>
                      <a:pt x="18172" y="16413"/>
                    </a:lnTo>
                    <a:lnTo>
                      <a:pt x="18563" y="15534"/>
                    </a:lnTo>
                    <a:lnTo>
                      <a:pt x="19637" y="14948"/>
                    </a:lnTo>
                    <a:lnTo>
                      <a:pt x="21982" y="15143"/>
                    </a:lnTo>
                    <a:lnTo>
                      <a:pt x="22471" y="14655"/>
                    </a:lnTo>
                    <a:lnTo>
                      <a:pt x="22959" y="12505"/>
                    </a:lnTo>
                    <a:lnTo>
                      <a:pt x="23350" y="12017"/>
                    </a:lnTo>
                    <a:lnTo>
                      <a:pt x="23448" y="11235"/>
                    </a:lnTo>
                    <a:lnTo>
                      <a:pt x="24229" y="10942"/>
                    </a:lnTo>
                    <a:lnTo>
                      <a:pt x="24229" y="10454"/>
                    </a:lnTo>
                    <a:lnTo>
                      <a:pt x="23350" y="10454"/>
                    </a:lnTo>
                    <a:lnTo>
                      <a:pt x="23155" y="10063"/>
                    </a:lnTo>
                    <a:lnTo>
                      <a:pt x="23545" y="9477"/>
                    </a:lnTo>
                    <a:lnTo>
                      <a:pt x="23252" y="8597"/>
                    </a:lnTo>
                    <a:lnTo>
                      <a:pt x="22764" y="8304"/>
                    </a:lnTo>
                    <a:lnTo>
                      <a:pt x="22862" y="7522"/>
                    </a:lnTo>
                    <a:lnTo>
                      <a:pt x="23350" y="7132"/>
                    </a:lnTo>
                    <a:lnTo>
                      <a:pt x="23350" y="6839"/>
                    </a:lnTo>
                    <a:lnTo>
                      <a:pt x="23448" y="6643"/>
                    </a:lnTo>
                    <a:lnTo>
                      <a:pt x="22471" y="6448"/>
                    </a:lnTo>
                    <a:lnTo>
                      <a:pt x="22178" y="5666"/>
                    </a:lnTo>
                    <a:lnTo>
                      <a:pt x="21591" y="5471"/>
                    </a:lnTo>
                    <a:lnTo>
                      <a:pt x="20028" y="3908"/>
                    </a:lnTo>
                    <a:lnTo>
                      <a:pt x="19833" y="2637"/>
                    </a:lnTo>
                    <a:lnTo>
                      <a:pt x="19149" y="2149"/>
                    </a:lnTo>
                    <a:lnTo>
                      <a:pt x="18856" y="2344"/>
                    </a:lnTo>
                    <a:lnTo>
                      <a:pt x="18270" y="2833"/>
                    </a:lnTo>
                    <a:lnTo>
                      <a:pt x="17586" y="2637"/>
                    </a:lnTo>
                    <a:lnTo>
                      <a:pt x="16609" y="3028"/>
                    </a:lnTo>
                    <a:lnTo>
                      <a:pt x="15729" y="2540"/>
                    </a:lnTo>
                    <a:lnTo>
                      <a:pt x="15436" y="3028"/>
                    </a:lnTo>
                    <a:lnTo>
                      <a:pt x="14850" y="3126"/>
                    </a:lnTo>
                    <a:lnTo>
                      <a:pt x="13873" y="2442"/>
                    </a:lnTo>
                    <a:lnTo>
                      <a:pt x="13189" y="2931"/>
                    </a:lnTo>
                    <a:lnTo>
                      <a:pt x="12701" y="2540"/>
                    </a:lnTo>
                    <a:lnTo>
                      <a:pt x="10160" y="1074"/>
                    </a:lnTo>
                    <a:lnTo>
                      <a:pt x="9477" y="1367"/>
                    </a:lnTo>
                    <a:lnTo>
                      <a:pt x="8793" y="1563"/>
                    </a:lnTo>
                    <a:lnTo>
                      <a:pt x="7327" y="586"/>
                    </a:lnTo>
                    <a:lnTo>
                      <a:pt x="6545" y="1172"/>
                    </a:lnTo>
                    <a:lnTo>
                      <a:pt x="5373" y="1270"/>
                    </a:lnTo>
                    <a:lnTo>
                      <a:pt x="3810" y="1172"/>
                    </a:lnTo>
                    <a:lnTo>
                      <a:pt x="3419" y="586"/>
                    </a:lnTo>
                    <a:close/>
                    <a:moveTo>
                      <a:pt x="19149" y="2149"/>
                    </a:moveTo>
                    <a:lnTo>
                      <a:pt x="19149" y="2149"/>
                    </a:lnTo>
                    <a:close/>
                    <a:moveTo>
                      <a:pt x="1954" y="2637"/>
                    </a:moveTo>
                    <a:lnTo>
                      <a:pt x="1954" y="263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705" name="map0-fr-idfBox">
                <a:extLst>
                  <a:ext uri="{FF2B5EF4-FFF2-40B4-BE49-F238E27FC236}">
                    <a16:creationId xmlns:a16="http://schemas.microsoft.com/office/drawing/2014/main" id="{5B250720-A63A-1949-B478-5AB0BDF6C3C7}"/>
                  </a:ext>
                </a:extLst>
              </p:cNvPr>
              <p:cNvSpPr>
                <a:spLocks noChangeArrowheads="1"/>
              </p:cNvSpPr>
              <p:nvPr/>
            </p:nvSpPr>
            <p:spPr bwMode="auto">
              <a:xfrm>
                <a:off x="984310" y="347816"/>
                <a:ext cx="242299" cy="197356"/>
              </a:xfrm>
              <a:custGeom>
                <a:avLst/>
                <a:gdLst/>
                <a:ahLst/>
                <a:cxnLst/>
                <a:rect l="0" t="0" r="0" b="0"/>
                <a:pathLst>
                  <a:path w="24230" h="19736"/>
                </a:pathLst>
              </a:custGeom>
              <a:ln w="1000">
                <a:round/>
                <a:headEnd/>
                <a:tailEnd/>
              </a:ln>
            </p:spPr>
          </p:sp>
          <p:sp>
            <p:nvSpPr>
              <p:cNvPr id="706" name="map0-fr-lreBox">
                <a:extLst>
                  <a:ext uri="{FF2B5EF4-FFF2-40B4-BE49-F238E27FC236}">
                    <a16:creationId xmlns:a16="http://schemas.microsoft.com/office/drawing/2014/main" id="{49C71D18-F51E-854E-B427-AAB61F452B9B}"/>
                  </a:ext>
                </a:extLst>
              </p:cNvPr>
              <p:cNvSpPr>
                <a:spLocks noChangeArrowheads="1"/>
              </p:cNvSpPr>
              <p:nvPr/>
            </p:nvSpPr>
            <p:spPr bwMode="auto">
              <a:xfrm>
                <a:off x="1553908" y="1524138"/>
                <a:ext cx="169023" cy="147529"/>
              </a:xfrm>
              <a:custGeom>
                <a:avLst/>
                <a:gdLst/>
                <a:ahLst/>
                <a:cxnLst/>
                <a:rect l="0" t="0" r="0" b="0"/>
                <a:pathLst>
                  <a:path w="16902" h="14753"/>
                </a:pathLst>
              </a:custGeom>
              <a:ln w="1000">
                <a:round/>
                <a:headEnd/>
                <a:tailEnd/>
              </a:ln>
            </p:spPr>
          </p:sp>
          <p:sp>
            <p:nvSpPr>
              <p:cNvPr id="707" name="map0-fr-mayBox">
                <a:extLst>
                  <a:ext uri="{FF2B5EF4-FFF2-40B4-BE49-F238E27FC236}">
                    <a16:creationId xmlns:a16="http://schemas.microsoft.com/office/drawing/2014/main" id="{C95C53B0-8D2B-3045-B658-60912D822FFF}"/>
                  </a:ext>
                </a:extLst>
              </p:cNvPr>
              <p:cNvSpPr>
                <a:spLocks noChangeArrowheads="1"/>
              </p:cNvSpPr>
              <p:nvPr/>
            </p:nvSpPr>
            <p:spPr bwMode="auto">
              <a:xfrm>
                <a:off x="1319425" y="1518276"/>
                <a:ext cx="100632" cy="137759"/>
              </a:xfrm>
              <a:custGeom>
                <a:avLst/>
                <a:gdLst/>
                <a:ahLst/>
                <a:cxnLst/>
                <a:rect l="0" t="0" r="0" b="0"/>
                <a:pathLst>
                  <a:path w="10063" h="13776"/>
                </a:pathLst>
              </a:custGeom>
              <a:ln w="1000">
                <a:round/>
                <a:headEnd/>
                <a:tailEnd/>
              </a:ln>
            </p:spPr>
          </p:sp>
          <p:sp>
            <p:nvSpPr>
              <p:cNvPr id="708" name="map0-fr-mtqBox">
                <a:extLst>
                  <a:ext uri="{FF2B5EF4-FFF2-40B4-BE49-F238E27FC236}">
                    <a16:creationId xmlns:a16="http://schemas.microsoft.com/office/drawing/2014/main" id="{719076B3-1FE6-4148-A2C5-89FA83DFABD5}"/>
                  </a:ext>
                </a:extLst>
              </p:cNvPr>
              <p:cNvSpPr>
                <a:spLocks noChangeArrowheads="1"/>
              </p:cNvSpPr>
              <p:nvPr/>
            </p:nvSpPr>
            <p:spPr bwMode="auto">
              <a:xfrm>
                <a:off x="283793" y="1030747"/>
                <a:ext cx="153391" cy="180747"/>
              </a:xfrm>
              <a:custGeom>
                <a:avLst/>
                <a:gdLst/>
                <a:ahLst/>
                <a:cxnLst/>
                <a:rect l="0" t="0" r="0" b="0"/>
                <a:pathLst>
                  <a:path w="15339" h="18075"/>
                </a:pathLst>
              </a:custGeom>
              <a:ln w="1000">
                <a:round/>
                <a:headEnd/>
                <a:tailEnd/>
              </a:ln>
            </p:spPr>
          </p:sp>
          <p:sp>
            <p:nvSpPr>
              <p:cNvPr id="709" name="map0-fr-naq">
                <a:extLst>
                  <a:ext uri="{FF2B5EF4-FFF2-40B4-BE49-F238E27FC236}">
                    <a16:creationId xmlns:a16="http://schemas.microsoft.com/office/drawing/2014/main" id="{803DBDCC-2151-2F45-9FC2-A7A52BFB008C}"/>
                  </a:ext>
                </a:extLst>
              </p:cNvPr>
              <p:cNvSpPr>
                <a:spLocks noChangeArrowheads="1"/>
              </p:cNvSpPr>
              <p:nvPr/>
            </p:nvSpPr>
            <p:spPr bwMode="auto">
              <a:xfrm>
                <a:off x="559310" y="687328"/>
                <a:ext cx="561782" cy="766954"/>
              </a:xfrm>
              <a:custGeom>
                <a:avLst/>
                <a:gdLst/>
                <a:ahLst/>
                <a:cxnLst/>
                <a:rect l="0" t="0" r="0" b="0"/>
                <a:pathLst>
                  <a:path w="56178" h="76695">
                    <a:moveTo>
                      <a:pt x="25109" y="0"/>
                    </a:moveTo>
                    <a:lnTo>
                      <a:pt x="23936" y="1172"/>
                    </a:lnTo>
                    <a:lnTo>
                      <a:pt x="23741" y="1660"/>
                    </a:lnTo>
                    <a:lnTo>
                      <a:pt x="23545" y="1856"/>
                    </a:lnTo>
                    <a:lnTo>
                      <a:pt x="23155" y="1563"/>
                    </a:lnTo>
                    <a:lnTo>
                      <a:pt x="22959" y="1074"/>
                    </a:lnTo>
                    <a:lnTo>
                      <a:pt x="21298" y="1172"/>
                    </a:lnTo>
                    <a:lnTo>
                      <a:pt x="19833" y="1465"/>
                    </a:lnTo>
                    <a:lnTo>
                      <a:pt x="18172" y="1660"/>
                    </a:lnTo>
                    <a:lnTo>
                      <a:pt x="18172" y="2442"/>
                    </a:lnTo>
                    <a:lnTo>
                      <a:pt x="17390" y="3028"/>
                    </a:lnTo>
                    <a:lnTo>
                      <a:pt x="15436" y="2540"/>
                    </a:lnTo>
                    <a:lnTo>
                      <a:pt x="14264" y="3126"/>
                    </a:lnTo>
                    <a:lnTo>
                      <a:pt x="14850" y="3908"/>
                    </a:lnTo>
                    <a:lnTo>
                      <a:pt x="14850" y="4689"/>
                    </a:lnTo>
                    <a:lnTo>
                      <a:pt x="16218" y="5862"/>
                    </a:lnTo>
                    <a:lnTo>
                      <a:pt x="15925" y="6643"/>
                    </a:lnTo>
                    <a:lnTo>
                      <a:pt x="16902" y="7718"/>
                    </a:lnTo>
                    <a:lnTo>
                      <a:pt x="16413" y="8304"/>
                    </a:lnTo>
                    <a:lnTo>
                      <a:pt x="17097" y="9183"/>
                    </a:lnTo>
                    <a:lnTo>
                      <a:pt x="17195" y="10844"/>
                    </a:lnTo>
                    <a:lnTo>
                      <a:pt x="16902" y="11333"/>
                    </a:lnTo>
                    <a:lnTo>
                      <a:pt x="17293" y="12017"/>
                    </a:lnTo>
                    <a:lnTo>
                      <a:pt x="16902" y="12896"/>
                    </a:lnTo>
                    <a:lnTo>
                      <a:pt x="16902" y="13385"/>
                    </a:lnTo>
                    <a:lnTo>
                      <a:pt x="17390" y="12994"/>
                    </a:lnTo>
                    <a:lnTo>
                      <a:pt x="17977" y="13580"/>
                    </a:lnTo>
                    <a:lnTo>
                      <a:pt x="17195" y="14068"/>
                    </a:lnTo>
                    <a:lnTo>
                      <a:pt x="16902" y="14459"/>
                    </a:lnTo>
                    <a:lnTo>
                      <a:pt x="16218" y="14655"/>
                    </a:lnTo>
                    <a:lnTo>
                      <a:pt x="15436" y="15045"/>
                    </a:lnTo>
                    <a:lnTo>
                      <a:pt x="14459" y="14264"/>
                    </a:lnTo>
                    <a:lnTo>
                      <a:pt x="13385" y="14752"/>
                    </a:lnTo>
                    <a:lnTo>
                      <a:pt x="12994" y="13775"/>
                    </a:lnTo>
                    <a:lnTo>
                      <a:pt x="12114" y="13873"/>
                    </a:lnTo>
                    <a:lnTo>
                      <a:pt x="10356" y="14948"/>
                    </a:lnTo>
                    <a:lnTo>
                      <a:pt x="10747" y="15436"/>
                    </a:lnTo>
                    <a:lnTo>
                      <a:pt x="9770" y="16218"/>
                    </a:lnTo>
                    <a:lnTo>
                      <a:pt x="9672" y="16804"/>
                    </a:lnTo>
                    <a:lnTo>
                      <a:pt x="8793" y="16902"/>
                    </a:lnTo>
                    <a:lnTo>
                      <a:pt x="8304" y="16316"/>
                    </a:lnTo>
                    <a:lnTo>
                      <a:pt x="7034" y="16218"/>
                    </a:lnTo>
                    <a:lnTo>
                      <a:pt x="6936" y="15632"/>
                    </a:lnTo>
                    <a:lnTo>
                      <a:pt x="6252" y="15143"/>
                    </a:lnTo>
                    <a:lnTo>
                      <a:pt x="5275" y="15534"/>
                    </a:lnTo>
                    <a:lnTo>
                      <a:pt x="5862" y="16511"/>
                    </a:lnTo>
                    <a:lnTo>
                      <a:pt x="6741" y="16511"/>
                    </a:lnTo>
                    <a:lnTo>
                      <a:pt x="8206" y="17586"/>
                    </a:lnTo>
                    <a:lnTo>
                      <a:pt x="9477" y="17488"/>
                    </a:lnTo>
                    <a:lnTo>
                      <a:pt x="9770" y="17977"/>
                    </a:lnTo>
                    <a:lnTo>
                      <a:pt x="10551" y="18172"/>
                    </a:lnTo>
                    <a:lnTo>
                      <a:pt x="10844" y="19051"/>
                    </a:lnTo>
                    <a:lnTo>
                      <a:pt x="11431" y="19247"/>
                    </a:lnTo>
                    <a:lnTo>
                      <a:pt x="11333" y="19931"/>
                    </a:lnTo>
                    <a:lnTo>
                      <a:pt x="10649" y="19833"/>
                    </a:lnTo>
                    <a:lnTo>
                      <a:pt x="10356" y="20224"/>
                    </a:lnTo>
                    <a:lnTo>
                      <a:pt x="10942" y="21005"/>
                    </a:lnTo>
                    <a:lnTo>
                      <a:pt x="10649" y="22275"/>
                    </a:lnTo>
                    <a:lnTo>
                      <a:pt x="9867" y="22275"/>
                    </a:lnTo>
                    <a:lnTo>
                      <a:pt x="9965" y="23057"/>
                    </a:lnTo>
                    <a:lnTo>
                      <a:pt x="10160" y="23350"/>
                    </a:lnTo>
                    <a:lnTo>
                      <a:pt x="9281" y="23350"/>
                    </a:lnTo>
                    <a:lnTo>
                      <a:pt x="9183" y="22959"/>
                    </a:lnTo>
                    <a:lnTo>
                      <a:pt x="9672" y="22178"/>
                    </a:lnTo>
                    <a:lnTo>
                      <a:pt x="9281" y="21494"/>
                    </a:lnTo>
                    <a:lnTo>
                      <a:pt x="9086" y="20126"/>
                    </a:lnTo>
                    <a:lnTo>
                      <a:pt x="8109" y="19931"/>
                    </a:lnTo>
                    <a:lnTo>
                      <a:pt x="7229" y="18954"/>
                    </a:lnTo>
                    <a:lnTo>
                      <a:pt x="7132" y="21005"/>
                    </a:lnTo>
                    <a:lnTo>
                      <a:pt x="8500" y="22080"/>
                    </a:lnTo>
                    <a:lnTo>
                      <a:pt x="8988" y="25890"/>
                    </a:lnTo>
                    <a:lnTo>
                      <a:pt x="9672" y="25793"/>
                    </a:lnTo>
                    <a:lnTo>
                      <a:pt x="10942" y="26867"/>
                    </a:lnTo>
                    <a:lnTo>
                      <a:pt x="11821" y="27258"/>
                    </a:lnTo>
                    <a:lnTo>
                      <a:pt x="11919" y="27942"/>
                    </a:lnTo>
                    <a:lnTo>
                      <a:pt x="12505" y="28040"/>
                    </a:lnTo>
                    <a:lnTo>
                      <a:pt x="14459" y="29896"/>
                    </a:lnTo>
                    <a:lnTo>
                      <a:pt x="15436" y="34195"/>
                    </a:lnTo>
                    <a:lnTo>
                      <a:pt x="15534" y="35856"/>
                    </a:lnTo>
                    <a:lnTo>
                      <a:pt x="15241" y="36344"/>
                    </a:lnTo>
                    <a:lnTo>
                      <a:pt x="14166" y="31655"/>
                    </a:lnTo>
                    <a:lnTo>
                      <a:pt x="11040" y="28821"/>
                    </a:lnTo>
                    <a:lnTo>
                      <a:pt x="11137" y="27551"/>
                    </a:lnTo>
                    <a:lnTo>
                      <a:pt x="10551" y="27551"/>
                    </a:lnTo>
                    <a:lnTo>
                      <a:pt x="9574" y="29017"/>
                    </a:lnTo>
                    <a:lnTo>
                      <a:pt x="9281" y="34000"/>
                    </a:lnTo>
                    <a:lnTo>
                      <a:pt x="7913" y="43086"/>
                    </a:lnTo>
                    <a:lnTo>
                      <a:pt x="7913" y="44160"/>
                    </a:lnTo>
                    <a:lnTo>
                      <a:pt x="8304" y="42695"/>
                    </a:lnTo>
                    <a:lnTo>
                      <a:pt x="9183" y="41620"/>
                    </a:lnTo>
                    <a:lnTo>
                      <a:pt x="10356" y="42695"/>
                    </a:lnTo>
                    <a:lnTo>
                      <a:pt x="10844" y="43574"/>
                    </a:lnTo>
                    <a:lnTo>
                      <a:pt x="9281" y="43672"/>
                    </a:lnTo>
                    <a:lnTo>
                      <a:pt x="9086" y="43281"/>
                    </a:lnTo>
                    <a:lnTo>
                      <a:pt x="8500" y="43574"/>
                    </a:lnTo>
                    <a:lnTo>
                      <a:pt x="8304" y="44454"/>
                    </a:lnTo>
                    <a:lnTo>
                      <a:pt x="7718" y="45333"/>
                    </a:lnTo>
                    <a:lnTo>
                      <a:pt x="7718" y="46701"/>
                    </a:lnTo>
                    <a:lnTo>
                      <a:pt x="6643" y="52465"/>
                    </a:lnTo>
                    <a:lnTo>
                      <a:pt x="5275" y="57741"/>
                    </a:lnTo>
                    <a:lnTo>
                      <a:pt x="4396" y="61258"/>
                    </a:lnTo>
                    <a:lnTo>
                      <a:pt x="3517" y="62821"/>
                    </a:lnTo>
                    <a:lnTo>
                      <a:pt x="3224" y="63212"/>
                    </a:lnTo>
                    <a:lnTo>
                      <a:pt x="1856" y="64971"/>
                    </a:lnTo>
                    <a:lnTo>
                      <a:pt x="781" y="65362"/>
                    </a:lnTo>
                    <a:lnTo>
                      <a:pt x="0" y="65459"/>
                    </a:lnTo>
                    <a:lnTo>
                      <a:pt x="0" y="66143"/>
                    </a:lnTo>
                    <a:lnTo>
                      <a:pt x="781" y="66827"/>
                    </a:lnTo>
                    <a:lnTo>
                      <a:pt x="1856" y="66827"/>
                    </a:lnTo>
                    <a:lnTo>
                      <a:pt x="1856" y="67609"/>
                    </a:lnTo>
                    <a:lnTo>
                      <a:pt x="2735" y="67706"/>
                    </a:lnTo>
                    <a:lnTo>
                      <a:pt x="2931" y="67120"/>
                    </a:lnTo>
                    <a:lnTo>
                      <a:pt x="4787" y="67804"/>
                    </a:lnTo>
                    <a:lnTo>
                      <a:pt x="4982" y="68488"/>
                    </a:lnTo>
                    <a:lnTo>
                      <a:pt x="4591" y="68879"/>
                    </a:lnTo>
                    <a:lnTo>
                      <a:pt x="4591" y="70051"/>
                    </a:lnTo>
                    <a:lnTo>
                      <a:pt x="3712" y="70442"/>
                    </a:lnTo>
                    <a:lnTo>
                      <a:pt x="3712" y="71028"/>
                    </a:lnTo>
                    <a:lnTo>
                      <a:pt x="4201" y="71614"/>
                    </a:lnTo>
                    <a:lnTo>
                      <a:pt x="5178" y="71908"/>
                    </a:lnTo>
                    <a:lnTo>
                      <a:pt x="5373" y="71028"/>
                    </a:lnTo>
                    <a:lnTo>
                      <a:pt x="5862" y="70442"/>
                    </a:lnTo>
                    <a:lnTo>
                      <a:pt x="5862" y="71224"/>
                    </a:lnTo>
                    <a:lnTo>
                      <a:pt x="6252" y="71810"/>
                    </a:lnTo>
                    <a:lnTo>
                      <a:pt x="7327" y="71810"/>
                    </a:lnTo>
                    <a:lnTo>
                      <a:pt x="7816" y="72494"/>
                    </a:lnTo>
                    <a:lnTo>
                      <a:pt x="9281" y="72689"/>
                    </a:lnTo>
                    <a:lnTo>
                      <a:pt x="10649" y="73568"/>
                    </a:lnTo>
                    <a:lnTo>
                      <a:pt x="12994" y="73568"/>
                    </a:lnTo>
                    <a:lnTo>
                      <a:pt x="13091" y="74741"/>
                    </a:lnTo>
                    <a:lnTo>
                      <a:pt x="14655" y="76011"/>
                    </a:lnTo>
                    <a:lnTo>
                      <a:pt x="15241" y="76695"/>
                    </a:lnTo>
                    <a:lnTo>
                      <a:pt x="15925" y="76402"/>
                    </a:lnTo>
                    <a:lnTo>
                      <a:pt x="16511" y="76206"/>
                    </a:lnTo>
                    <a:lnTo>
                      <a:pt x="16804" y="76500"/>
                    </a:lnTo>
                    <a:lnTo>
                      <a:pt x="17293" y="76206"/>
                    </a:lnTo>
                    <a:lnTo>
                      <a:pt x="18367" y="75620"/>
                    </a:lnTo>
                    <a:lnTo>
                      <a:pt x="18465" y="74448"/>
                    </a:lnTo>
                    <a:lnTo>
                      <a:pt x="18954" y="74057"/>
                    </a:lnTo>
                    <a:lnTo>
                      <a:pt x="19247" y="72103"/>
                    </a:lnTo>
                    <a:lnTo>
                      <a:pt x="20126" y="72298"/>
                    </a:lnTo>
                    <a:lnTo>
                      <a:pt x="20517" y="72005"/>
                    </a:lnTo>
                    <a:lnTo>
                      <a:pt x="20028" y="71126"/>
                    </a:lnTo>
                    <a:lnTo>
                      <a:pt x="21689" y="69758"/>
                    </a:lnTo>
                    <a:lnTo>
                      <a:pt x="22666" y="67609"/>
                    </a:lnTo>
                    <a:lnTo>
                      <a:pt x="23252" y="66827"/>
                    </a:lnTo>
                    <a:lnTo>
                      <a:pt x="22080" y="65068"/>
                    </a:lnTo>
                    <a:lnTo>
                      <a:pt x="22666" y="64482"/>
                    </a:lnTo>
                    <a:lnTo>
                      <a:pt x="21689" y="62724"/>
                    </a:lnTo>
                    <a:lnTo>
                      <a:pt x="20028" y="62626"/>
                    </a:lnTo>
                    <a:lnTo>
                      <a:pt x="19637" y="61747"/>
                    </a:lnTo>
                    <a:lnTo>
                      <a:pt x="20028" y="60672"/>
                    </a:lnTo>
                    <a:lnTo>
                      <a:pt x="20614" y="59890"/>
                    </a:lnTo>
                    <a:lnTo>
                      <a:pt x="20419" y="58816"/>
                    </a:lnTo>
                    <a:lnTo>
                      <a:pt x="20908" y="58327"/>
                    </a:lnTo>
                    <a:lnTo>
                      <a:pt x="20224" y="57155"/>
                    </a:lnTo>
                    <a:lnTo>
                      <a:pt x="20810" y="56471"/>
                    </a:lnTo>
                    <a:lnTo>
                      <a:pt x="21494" y="56275"/>
                    </a:lnTo>
                    <a:lnTo>
                      <a:pt x="22080" y="56568"/>
                    </a:lnTo>
                    <a:lnTo>
                      <a:pt x="22862" y="55787"/>
                    </a:lnTo>
                    <a:lnTo>
                      <a:pt x="23252" y="56764"/>
                    </a:lnTo>
                    <a:lnTo>
                      <a:pt x="23545" y="57155"/>
                    </a:lnTo>
                    <a:lnTo>
                      <a:pt x="24132" y="56959"/>
                    </a:lnTo>
                    <a:lnTo>
                      <a:pt x="24132" y="56178"/>
                    </a:lnTo>
                    <a:lnTo>
                      <a:pt x="24327" y="55787"/>
                    </a:lnTo>
                    <a:lnTo>
                      <a:pt x="24522" y="55298"/>
                    </a:lnTo>
                    <a:lnTo>
                      <a:pt x="25206" y="55885"/>
                    </a:lnTo>
                    <a:lnTo>
                      <a:pt x="26183" y="54908"/>
                    </a:lnTo>
                    <a:lnTo>
                      <a:pt x="26574" y="55591"/>
                    </a:lnTo>
                    <a:lnTo>
                      <a:pt x="27649" y="55396"/>
                    </a:lnTo>
                    <a:lnTo>
                      <a:pt x="28724" y="55201"/>
                    </a:lnTo>
                    <a:lnTo>
                      <a:pt x="29212" y="54419"/>
                    </a:lnTo>
                    <a:lnTo>
                      <a:pt x="30971" y="54224"/>
                    </a:lnTo>
                    <a:lnTo>
                      <a:pt x="31850" y="55103"/>
                    </a:lnTo>
                    <a:lnTo>
                      <a:pt x="32241" y="54810"/>
                    </a:lnTo>
                    <a:lnTo>
                      <a:pt x="32827" y="54614"/>
                    </a:lnTo>
                    <a:lnTo>
                      <a:pt x="32534" y="53833"/>
                    </a:lnTo>
                    <a:lnTo>
                      <a:pt x="33413" y="53540"/>
                    </a:lnTo>
                    <a:lnTo>
                      <a:pt x="34586" y="53344"/>
                    </a:lnTo>
                    <a:lnTo>
                      <a:pt x="34390" y="52563"/>
                    </a:lnTo>
                    <a:lnTo>
                      <a:pt x="34683" y="52172"/>
                    </a:lnTo>
                    <a:lnTo>
                      <a:pt x="35074" y="51000"/>
                    </a:lnTo>
                    <a:lnTo>
                      <a:pt x="34390" y="50316"/>
                    </a:lnTo>
                    <a:lnTo>
                      <a:pt x="34781" y="48948"/>
                    </a:lnTo>
                    <a:lnTo>
                      <a:pt x="35660" y="49436"/>
                    </a:lnTo>
                    <a:lnTo>
                      <a:pt x="37028" y="49241"/>
                    </a:lnTo>
                    <a:lnTo>
                      <a:pt x="36442" y="47873"/>
                    </a:lnTo>
                    <a:lnTo>
                      <a:pt x="35954" y="46114"/>
                    </a:lnTo>
                    <a:lnTo>
                      <a:pt x="37126" y="46017"/>
                    </a:lnTo>
                    <a:lnTo>
                      <a:pt x="37419" y="45431"/>
                    </a:lnTo>
                    <a:lnTo>
                      <a:pt x="37419" y="45235"/>
                    </a:lnTo>
                    <a:lnTo>
                      <a:pt x="38005" y="44747"/>
                    </a:lnTo>
                    <a:lnTo>
                      <a:pt x="38103" y="43770"/>
                    </a:lnTo>
                    <a:lnTo>
                      <a:pt x="39373" y="43672"/>
                    </a:lnTo>
                    <a:lnTo>
                      <a:pt x="40252" y="42500"/>
                    </a:lnTo>
                    <a:lnTo>
                      <a:pt x="39862" y="42402"/>
                    </a:lnTo>
                    <a:lnTo>
                      <a:pt x="39764" y="41718"/>
                    </a:lnTo>
                    <a:lnTo>
                      <a:pt x="40839" y="41522"/>
                    </a:lnTo>
                    <a:lnTo>
                      <a:pt x="40839" y="41034"/>
                    </a:lnTo>
                    <a:lnTo>
                      <a:pt x="41327" y="40643"/>
                    </a:lnTo>
                    <a:lnTo>
                      <a:pt x="41913" y="39764"/>
                    </a:lnTo>
                    <a:lnTo>
                      <a:pt x="41327" y="39080"/>
                    </a:lnTo>
                    <a:lnTo>
                      <a:pt x="41327" y="38494"/>
                    </a:lnTo>
                    <a:lnTo>
                      <a:pt x="41816" y="38103"/>
                    </a:lnTo>
                    <a:lnTo>
                      <a:pt x="43183" y="37419"/>
                    </a:lnTo>
                    <a:lnTo>
                      <a:pt x="44649" y="38103"/>
                    </a:lnTo>
                    <a:lnTo>
                      <a:pt x="45919" y="39764"/>
                    </a:lnTo>
                    <a:lnTo>
                      <a:pt x="46603" y="39764"/>
                    </a:lnTo>
                    <a:lnTo>
                      <a:pt x="47580" y="38689"/>
                    </a:lnTo>
                    <a:lnTo>
                      <a:pt x="47971" y="39275"/>
                    </a:lnTo>
                    <a:lnTo>
                      <a:pt x="48655" y="38591"/>
                    </a:lnTo>
                    <a:lnTo>
                      <a:pt x="49632" y="38885"/>
                    </a:lnTo>
                    <a:lnTo>
                      <a:pt x="49632" y="39080"/>
                    </a:lnTo>
                    <a:lnTo>
                      <a:pt x="50413" y="38494"/>
                    </a:lnTo>
                    <a:lnTo>
                      <a:pt x="50120" y="37908"/>
                    </a:lnTo>
                    <a:lnTo>
                      <a:pt x="49729" y="37614"/>
                    </a:lnTo>
                    <a:lnTo>
                      <a:pt x="50316" y="36931"/>
                    </a:lnTo>
                    <a:lnTo>
                      <a:pt x="50706" y="36931"/>
                    </a:lnTo>
                    <a:lnTo>
                      <a:pt x="51000" y="35954"/>
                    </a:lnTo>
                    <a:lnTo>
                      <a:pt x="51293" y="35465"/>
                    </a:lnTo>
                    <a:lnTo>
                      <a:pt x="51097" y="34390"/>
                    </a:lnTo>
                    <a:lnTo>
                      <a:pt x="51879" y="33316"/>
                    </a:lnTo>
                    <a:lnTo>
                      <a:pt x="52954" y="32632"/>
                    </a:lnTo>
                    <a:lnTo>
                      <a:pt x="53051" y="30971"/>
                    </a:lnTo>
                    <a:lnTo>
                      <a:pt x="53540" y="31264"/>
                    </a:lnTo>
                    <a:lnTo>
                      <a:pt x="54224" y="31948"/>
                    </a:lnTo>
                    <a:lnTo>
                      <a:pt x="54810" y="31948"/>
                    </a:lnTo>
                    <a:lnTo>
                      <a:pt x="55103" y="31557"/>
                    </a:lnTo>
                    <a:lnTo>
                      <a:pt x="54810" y="30873"/>
                    </a:lnTo>
                    <a:lnTo>
                      <a:pt x="55103" y="29798"/>
                    </a:lnTo>
                    <a:lnTo>
                      <a:pt x="54908" y="28724"/>
                    </a:lnTo>
                    <a:lnTo>
                      <a:pt x="54614" y="28333"/>
                    </a:lnTo>
                    <a:lnTo>
                      <a:pt x="54614" y="27454"/>
                    </a:lnTo>
                    <a:lnTo>
                      <a:pt x="55103" y="26574"/>
                    </a:lnTo>
                    <a:lnTo>
                      <a:pt x="54908" y="25695"/>
                    </a:lnTo>
                    <a:lnTo>
                      <a:pt x="53637" y="24327"/>
                    </a:lnTo>
                    <a:lnTo>
                      <a:pt x="53442" y="23741"/>
                    </a:lnTo>
                    <a:lnTo>
                      <a:pt x="54712" y="23155"/>
                    </a:lnTo>
                    <a:lnTo>
                      <a:pt x="55298" y="22764"/>
                    </a:lnTo>
                    <a:lnTo>
                      <a:pt x="55494" y="21885"/>
                    </a:lnTo>
                    <a:lnTo>
                      <a:pt x="56178" y="21396"/>
                    </a:lnTo>
                    <a:lnTo>
                      <a:pt x="55982" y="20224"/>
                    </a:lnTo>
                    <a:lnTo>
                      <a:pt x="55494" y="19637"/>
                    </a:lnTo>
                    <a:lnTo>
                      <a:pt x="55396" y="17781"/>
                    </a:lnTo>
                    <a:lnTo>
                      <a:pt x="54712" y="16218"/>
                    </a:lnTo>
                    <a:lnTo>
                      <a:pt x="54028" y="16022"/>
                    </a:lnTo>
                    <a:lnTo>
                      <a:pt x="53540" y="15143"/>
                    </a:lnTo>
                    <a:lnTo>
                      <a:pt x="53149" y="15729"/>
                    </a:lnTo>
                    <a:lnTo>
                      <a:pt x="52758" y="15143"/>
                    </a:lnTo>
                    <a:lnTo>
                      <a:pt x="52758" y="14459"/>
                    </a:lnTo>
                    <a:lnTo>
                      <a:pt x="51977" y="13385"/>
                    </a:lnTo>
                    <a:lnTo>
                      <a:pt x="50022" y="13580"/>
                    </a:lnTo>
                    <a:lnTo>
                      <a:pt x="48850" y="13385"/>
                    </a:lnTo>
                    <a:lnTo>
                      <a:pt x="45821" y="12994"/>
                    </a:lnTo>
                    <a:lnTo>
                      <a:pt x="45528" y="13971"/>
                    </a:lnTo>
                    <a:lnTo>
                      <a:pt x="44454" y="13873"/>
                    </a:lnTo>
                    <a:lnTo>
                      <a:pt x="44160" y="13775"/>
                    </a:lnTo>
                    <a:lnTo>
                      <a:pt x="43477" y="13775"/>
                    </a:lnTo>
                    <a:lnTo>
                      <a:pt x="42988" y="13482"/>
                    </a:lnTo>
                    <a:lnTo>
                      <a:pt x="41913" y="14655"/>
                    </a:lnTo>
                    <a:lnTo>
                      <a:pt x="41718" y="14850"/>
                    </a:lnTo>
                    <a:lnTo>
                      <a:pt x="40741" y="13873"/>
                    </a:lnTo>
                    <a:lnTo>
                      <a:pt x="40252" y="14459"/>
                    </a:lnTo>
                    <a:lnTo>
                      <a:pt x="38591" y="14264"/>
                    </a:lnTo>
                    <a:lnTo>
                      <a:pt x="38982" y="14166"/>
                    </a:lnTo>
                    <a:lnTo>
                      <a:pt x="39080" y="13287"/>
                    </a:lnTo>
                    <a:lnTo>
                      <a:pt x="38494" y="12896"/>
                    </a:lnTo>
                    <a:lnTo>
                      <a:pt x="38103" y="11626"/>
                    </a:lnTo>
                    <a:lnTo>
                      <a:pt x="37126" y="11528"/>
                    </a:lnTo>
                    <a:lnTo>
                      <a:pt x="35367" y="10063"/>
                    </a:lnTo>
                    <a:lnTo>
                      <a:pt x="35660" y="9281"/>
                    </a:lnTo>
                    <a:lnTo>
                      <a:pt x="35660" y="8206"/>
                    </a:lnTo>
                    <a:lnTo>
                      <a:pt x="34586" y="7132"/>
                    </a:lnTo>
                    <a:lnTo>
                      <a:pt x="34390" y="6252"/>
                    </a:lnTo>
                    <a:lnTo>
                      <a:pt x="33413" y="5178"/>
                    </a:lnTo>
                    <a:lnTo>
                      <a:pt x="33022" y="3712"/>
                    </a:lnTo>
                    <a:lnTo>
                      <a:pt x="32632" y="3517"/>
                    </a:lnTo>
                    <a:lnTo>
                      <a:pt x="32143" y="2833"/>
                    </a:lnTo>
                    <a:lnTo>
                      <a:pt x="31655" y="3126"/>
                    </a:lnTo>
                    <a:lnTo>
                      <a:pt x="31752" y="3810"/>
                    </a:lnTo>
                    <a:lnTo>
                      <a:pt x="30189" y="4201"/>
                    </a:lnTo>
                    <a:lnTo>
                      <a:pt x="28431" y="4201"/>
                    </a:lnTo>
                    <a:lnTo>
                      <a:pt x="28431" y="2344"/>
                    </a:lnTo>
                    <a:lnTo>
                      <a:pt x="27063" y="1856"/>
                    </a:lnTo>
                    <a:lnTo>
                      <a:pt x="27063" y="1172"/>
                    </a:lnTo>
                    <a:lnTo>
                      <a:pt x="25890" y="977"/>
                    </a:lnTo>
                    <a:lnTo>
                      <a:pt x="25597"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710" name="map0-fr-naqBox">
                <a:extLst>
                  <a:ext uri="{FF2B5EF4-FFF2-40B4-BE49-F238E27FC236}">
                    <a16:creationId xmlns:a16="http://schemas.microsoft.com/office/drawing/2014/main" id="{4B751B2E-BC29-4143-8216-59EEE12C9D1E}"/>
                  </a:ext>
                </a:extLst>
              </p:cNvPr>
              <p:cNvSpPr>
                <a:spLocks noChangeArrowheads="1"/>
              </p:cNvSpPr>
              <p:nvPr/>
            </p:nvSpPr>
            <p:spPr bwMode="auto">
              <a:xfrm>
                <a:off x="559310" y="705402"/>
                <a:ext cx="561782" cy="766954"/>
              </a:xfrm>
              <a:custGeom>
                <a:avLst/>
                <a:gdLst/>
                <a:ahLst/>
                <a:cxnLst/>
                <a:rect l="0" t="0" r="0" b="0"/>
                <a:pathLst>
                  <a:path w="56178" h="76695"/>
                </a:pathLst>
              </a:custGeom>
              <a:ln w="1000">
                <a:round/>
                <a:headEnd/>
                <a:tailEnd/>
              </a:ln>
            </p:spPr>
          </p:sp>
          <p:sp>
            <p:nvSpPr>
              <p:cNvPr id="711" name="map0-fr-nor">
                <a:extLst>
                  <a:ext uri="{FF2B5EF4-FFF2-40B4-BE49-F238E27FC236}">
                    <a16:creationId xmlns:a16="http://schemas.microsoft.com/office/drawing/2014/main" id="{5D78655E-F936-AC45-9677-2F07408DF37A}"/>
                  </a:ext>
                </a:extLst>
              </p:cNvPr>
              <p:cNvSpPr>
                <a:spLocks noChangeArrowheads="1"/>
              </p:cNvSpPr>
              <p:nvPr/>
            </p:nvSpPr>
            <p:spPr bwMode="auto">
              <a:xfrm>
                <a:off x="595460" y="181236"/>
                <a:ext cx="430862" cy="331207"/>
              </a:xfrm>
              <a:custGeom>
                <a:avLst/>
                <a:gdLst/>
                <a:ahLst/>
                <a:cxnLst/>
                <a:rect l="0" t="0" r="0" b="0"/>
                <a:pathLst>
                  <a:path w="43086" h="33121">
                    <a:moveTo>
                      <a:pt x="37810" y="0"/>
                    </a:moveTo>
                    <a:lnTo>
                      <a:pt x="37908" y="0"/>
                    </a:lnTo>
                    <a:close/>
                    <a:moveTo>
                      <a:pt x="37908" y="0"/>
                    </a:moveTo>
                    <a:lnTo>
                      <a:pt x="37517" y="586"/>
                    </a:lnTo>
                    <a:lnTo>
                      <a:pt x="34879" y="2540"/>
                    </a:lnTo>
                    <a:lnTo>
                      <a:pt x="30385" y="3614"/>
                    </a:lnTo>
                    <a:lnTo>
                      <a:pt x="27356" y="4689"/>
                    </a:lnTo>
                    <a:lnTo>
                      <a:pt x="24913" y="6057"/>
                    </a:lnTo>
                    <a:lnTo>
                      <a:pt x="23448" y="8206"/>
                    </a:lnTo>
                    <a:lnTo>
                      <a:pt x="23155" y="9867"/>
                    </a:lnTo>
                    <a:lnTo>
                      <a:pt x="24327" y="10844"/>
                    </a:lnTo>
                    <a:lnTo>
                      <a:pt x="25890" y="11235"/>
                    </a:lnTo>
                    <a:lnTo>
                      <a:pt x="24425" y="11431"/>
                    </a:lnTo>
                    <a:lnTo>
                      <a:pt x="22080" y="12798"/>
                    </a:lnTo>
                    <a:lnTo>
                      <a:pt x="19540" y="13775"/>
                    </a:lnTo>
                    <a:lnTo>
                      <a:pt x="17488" y="12701"/>
                    </a:lnTo>
                    <a:lnTo>
                      <a:pt x="12505" y="11919"/>
                    </a:lnTo>
                    <a:lnTo>
                      <a:pt x="11431" y="11333"/>
                    </a:lnTo>
                    <a:lnTo>
                      <a:pt x="9574" y="11821"/>
                    </a:lnTo>
                    <a:lnTo>
                      <a:pt x="9086" y="11919"/>
                    </a:lnTo>
                    <a:lnTo>
                      <a:pt x="8988" y="10551"/>
                    </a:lnTo>
                    <a:lnTo>
                      <a:pt x="7425" y="8597"/>
                    </a:lnTo>
                    <a:lnTo>
                      <a:pt x="7913" y="7425"/>
                    </a:lnTo>
                    <a:lnTo>
                      <a:pt x="8597" y="7425"/>
                    </a:lnTo>
                    <a:lnTo>
                      <a:pt x="8011" y="5862"/>
                    </a:lnTo>
                    <a:lnTo>
                      <a:pt x="5373" y="5666"/>
                    </a:lnTo>
                    <a:lnTo>
                      <a:pt x="4005" y="6643"/>
                    </a:lnTo>
                    <a:lnTo>
                      <a:pt x="2442" y="5666"/>
                    </a:lnTo>
                    <a:lnTo>
                      <a:pt x="195" y="4982"/>
                    </a:lnTo>
                    <a:lnTo>
                      <a:pt x="0" y="5568"/>
                    </a:lnTo>
                    <a:lnTo>
                      <a:pt x="1172" y="6643"/>
                    </a:lnTo>
                    <a:lnTo>
                      <a:pt x="1172" y="7913"/>
                    </a:lnTo>
                    <a:lnTo>
                      <a:pt x="781" y="8500"/>
                    </a:lnTo>
                    <a:lnTo>
                      <a:pt x="1172" y="8988"/>
                    </a:lnTo>
                    <a:lnTo>
                      <a:pt x="1172" y="10063"/>
                    </a:lnTo>
                    <a:lnTo>
                      <a:pt x="1563" y="11040"/>
                    </a:lnTo>
                    <a:lnTo>
                      <a:pt x="2931" y="12603"/>
                    </a:lnTo>
                    <a:lnTo>
                      <a:pt x="3224" y="13971"/>
                    </a:lnTo>
                    <a:lnTo>
                      <a:pt x="3517" y="14459"/>
                    </a:lnTo>
                    <a:lnTo>
                      <a:pt x="3517" y="16609"/>
                    </a:lnTo>
                    <a:lnTo>
                      <a:pt x="4298" y="17977"/>
                    </a:lnTo>
                    <a:lnTo>
                      <a:pt x="4298" y="19735"/>
                    </a:lnTo>
                    <a:lnTo>
                      <a:pt x="3419" y="21298"/>
                    </a:lnTo>
                    <a:lnTo>
                      <a:pt x="4298" y="23448"/>
                    </a:lnTo>
                    <a:lnTo>
                      <a:pt x="5666" y="23741"/>
                    </a:lnTo>
                    <a:lnTo>
                      <a:pt x="5764" y="24327"/>
                    </a:lnTo>
                    <a:lnTo>
                      <a:pt x="5080" y="24620"/>
                    </a:lnTo>
                    <a:lnTo>
                      <a:pt x="4005" y="24620"/>
                    </a:lnTo>
                    <a:lnTo>
                      <a:pt x="4103" y="25402"/>
                    </a:lnTo>
                    <a:lnTo>
                      <a:pt x="4494" y="26574"/>
                    </a:lnTo>
                    <a:lnTo>
                      <a:pt x="5568" y="27454"/>
                    </a:lnTo>
                    <a:lnTo>
                      <a:pt x="6057" y="27551"/>
                    </a:lnTo>
                    <a:lnTo>
                      <a:pt x="6448" y="26965"/>
                    </a:lnTo>
                    <a:lnTo>
                      <a:pt x="7034" y="26867"/>
                    </a:lnTo>
                    <a:lnTo>
                      <a:pt x="7718" y="26086"/>
                    </a:lnTo>
                    <a:lnTo>
                      <a:pt x="8304" y="26574"/>
                    </a:lnTo>
                    <a:lnTo>
                      <a:pt x="8988" y="26574"/>
                    </a:lnTo>
                    <a:lnTo>
                      <a:pt x="9477" y="26770"/>
                    </a:lnTo>
                    <a:lnTo>
                      <a:pt x="9477" y="26867"/>
                    </a:lnTo>
                    <a:lnTo>
                      <a:pt x="10551" y="26965"/>
                    </a:lnTo>
                    <a:lnTo>
                      <a:pt x="11137" y="26574"/>
                    </a:lnTo>
                    <a:lnTo>
                      <a:pt x="12017" y="26965"/>
                    </a:lnTo>
                    <a:lnTo>
                      <a:pt x="12408" y="27649"/>
                    </a:lnTo>
                    <a:lnTo>
                      <a:pt x="13091" y="28137"/>
                    </a:lnTo>
                    <a:lnTo>
                      <a:pt x="13971" y="27551"/>
                    </a:lnTo>
                    <a:lnTo>
                      <a:pt x="14655" y="27942"/>
                    </a:lnTo>
                    <a:lnTo>
                      <a:pt x="16218" y="26965"/>
                    </a:lnTo>
                    <a:lnTo>
                      <a:pt x="17879" y="27160"/>
                    </a:lnTo>
                    <a:lnTo>
                      <a:pt x="18758" y="26867"/>
                    </a:lnTo>
                    <a:lnTo>
                      <a:pt x="19051" y="26281"/>
                    </a:lnTo>
                    <a:lnTo>
                      <a:pt x="19637" y="26183"/>
                    </a:lnTo>
                    <a:lnTo>
                      <a:pt x="20126" y="26672"/>
                    </a:lnTo>
                    <a:lnTo>
                      <a:pt x="20321" y="28040"/>
                    </a:lnTo>
                    <a:lnTo>
                      <a:pt x="21201" y="28235"/>
                    </a:lnTo>
                    <a:lnTo>
                      <a:pt x="21494" y="29408"/>
                    </a:lnTo>
                    <a:lnTo>
                      <a:pt x="22471" y="29408"/>
                    </a:lnTo>
                    <a:lnTo>
                      <a:pt x="24132" y="27942"/>
                    </a:lnTo>
                    <a:lnTo>
                      <a:pt x="25695" y="27844"/>
                    </a:lnTo>
                    <a:lnTo>
                      <a:pt x="26183" y="28528"/>
                    </a:lnTo>
                    <a:lnTo>
                      <a:pt x="26477" y="30678"/>
                    </a:lnTo>
                    <a:lnTo>
                      <a:pt x="27551" y="31068"/>
                    </a:lnTo>
                    <a:lnTo>
                      <a:pt x="28137" y="31948"/>
                    </a:lnTo>
                    <a:lnTo>
                      <a:pt x="29408" y="31948"/>
                    </a:lnTo>
                    <a:lnTo>
                      <a:pt x="29408" y="32339"/>
                    </a:lnTo>
                    <a:lnTo>
                      <a:pt x="29505" y="31752"/>
                    </a:lnTo>
                    <a:lnTo>
                      <a:pt x="29798" y="31752"/>
                    </a:lnTo>
                    <a:lnTo>
                      <a:pt x="30580" y="33022"/>
                    </a:lnTo>
                    <a:lnTo>
                      <a:pt x="31264" y="33120"/>
                    </a:lnTo>
                    <a:lnTo>
                      <a:pt x="31264" y="31752"/>
                    </a:lnTo>
                    <a:lnTo>
                      <a:pt x="30873" y="31166"/>
                    </a:lnTo>
                    <a:lnTo>
                      <a:pt x="30678" y="30678"/>
                    </a:lnTo>
                    <a:lnTo>
                      <a:pt x="31655" y="30189"/>
                    </a:lnTo>
                    <a:lnTo>
                      <a:pt x="32534" y="29994"/>
                    </a:lnTo>
                    <a:lnTo>
                      <a:pt x="33120" y="29212"/>
                    </a:lnTo>
                    <a:lnTo>
                      <a:pt x="33022" y="26965"/>
                    </a:lnTo>
                    <a:lnTo>
                      <a:pt x="31752" y="25890"/>
                    </a:lnTo>
                    <a:lnTo>
                      <a:pt x="31655" y="24913"/>
                    </a:lnTo>
                    <a:lnTo>
                      <a:pt x="31459" y="24718"/>
                    </a:lnTo>
                    <a:lnTo>
                      <a:pt x="32339" y="23936"/>
                    </a:lnTo>
                    <a:lnTo>
                      <a:pt x="33218" y="23936"/>
                    </a:lnTo>
                    <a:lnTo>
                      <a:pt x="35367" y="22862"/>
                    </a:lnTo>
                    <a:lnTo>
                      <a:pt x="36051" y="23057"/>
                    </a:lnTo>
                    <a:lnTo>
                      <a:pt x="37614" y="23057"/>
                    </a:lnTo>
                    <a:lnTo>
                      <a:pt x="37908" y="22666"/>
                    </a:lnTo>
                    <a:lnTo>
                      <a:pt x="37908" y="21787"/>
                    </a:lnTo>
                    <a:lnTo>
                      <a:pt x="39178" y="21201"/>
                    </a:lnTo>
                    <a:lnTo>
                      <a:pt x="39178" y="20224"/>
                    </a:lnTo>
                    <a:lnTo>
                      <a:pt x="39471" y="19931"/>
                    </a:lnTo>
                    <a:lnTo>
                      <a:pt x="39373" y="19735"/>
                    </a:lnTo>
                    <a:lnTo>
                      <a:pt x="39764" y="19344"/>
                    </a:lnTo>
                    <a:lnTo>
                      <a:pt x="39178" y="19247"/>
                    </a:lnTo>
                    <a:lnTo>
                      <a:pt x="39178" y="18758"/>
                    </a:lnTo>
                    <a:lnTo>
                      <a:pt x="38885" y="18270"/>
                    </a:lnTo>
                    <a:lnTo>
                      <a:pt x="39178" y="17977"/>
                    </a:lnTo>
                    <a:lnTo>
                      <a:pt x="40839" y="17488"/>
                    </a:lnTo>
                    <a:lnTo>
                      <a:pt x="41229" y="16804"/>
                    </a:lnTo>
                    <a:lnTo>
                      <a:pt x="41620" y="15436"/>
                    </a:lnTo>
                    <a:lnTo>
                      <a:pt x="42011" y="14948"/>
                    </a:lnTo>
                    <a:lnTo>
                      <a:pt x="42206" y="14166"/>
                    </a:lnTo>
                    <a:lnTo>
                      <a:pt x="42695" y="14557"/>
                    </a:lnTo>
                    <a:lnTo>
                      <a:pt x="43086" y="14362"/>
                    </a:lnTo>
                    <a:lnTo>
                      <a:pt x="42793" y="13971"/>
                    </a:lnTo>
                    <a:lnTo>
                      <a:pt x="42597" y="12505"/>
                    </a:lnTo>
                    <a:lnTo>
                      <a:pt x="42109" y="12017"/>
                    </a:lnTo>
                    <a:lnTo>
                      <a:pt x="42206" y="11528"/>
                    </a:lnTo>
                    <a:lnTo>
                      <a:pt x="42695" y="10747"/>
                    </a:lnTo>
                    <a:lnTo>
                      <a:pt x="42890" y="10258"/>
                    </a:lnTo>
                    <a:lnTo>
                      <a:pt x="42304" y="10258"/>
                    </a:lnTo>
                    <a:lnTo>
                      <a:pt x="42304" y="9281"/>
                    </a:lnTo>
                    <a:lnTo>
                      <a:pt x="41913" y="8695"/>
                    </a:lnTo>
                    <a:lnTo>
                      <a:pt x="42206" y="7522"/>
                    </a:lnTo>
                    <a:lnTo>
                      <a:pt x="42402" y="6839"/>
                    </a:lnTo>
                    <a:lnTo>
                      <a:pt x="41913" y="6839"/>
                    </a:lnTo>
                    <a:lnTo>
                      <a:pt x="42206" y="6252"/>
                    </a:lnTo>
                    <a:lnTo>
                      <a:pt x="42793" y="5568"/>
                    </a:lnTo>
                    <a:lnTo>
                      <a:pt x="42206" y="4494"/>
                    </a:lnTo>
                    <a:lnTo>
                      <a:pt x="42011" y="3419"/>
                    </a:lnTo>
                    <a:lnTo>
                      <a:pt x="39373" y="781"/>
                    </a:lnTo>
                    <a:lnTo>
                      <a:pt x="39080" y="195"/>
                    </a:lnTo>
                    <a:lnTo>
                      <a:pt x="38396" y="293"/>
                    </a:lnTo>
                    <a:close/>
                    <a:moveTo>
                      <a:pt x="25793" y="11235"/>
                    </a:moveTo>
                    <a:lnTo>
                      <a:pt x="25793" y="11235"/>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712" name="map0-fr-norBox">
                <a:extLst>
                  <a:ext uri="{FF2B5EF4-FFF2-40B4-BE49-F238E27FC236}">
                    <a16:creationId xmlns:a16="http://schemas.microsoft.com/office/drawing/2014/main" id="{D2B31023-6B4C-5F4F-99BE-2B03868315F9}"/>
                  </a:ext>
                </a:extLst>
              </p:cNvPr>
              <p:cNvSpPr>
                <a:spLocks noChangeArrowheads="1"/>
              </p:cNvSpPr>
              <p:nvPr/>
            </p:nvSpPr>
            <p:spPr bwMode="auto">
              <a:xfrm>
                <a:off x="595460" y="199310"/>
                <a:ext cx="430862" cy="331207"/>
              </a:xfrm>
              <a:custGeom>
                <a:avLst/>
                <a:gdLst/>
                <a:ahLst/>
                <a:cxnLst/>
                <a:rect l="0" t="0" r="0" b="0"/>
                <a:pathLst>
                  <a:path w="43086" h="33121"/>
                </a:pathLst>
              </a:custGeom>
              <a:ln w="1000">
                <a:round/>
                <a:headEnd/>
                <a:tailEnd/>
              </a:ln>
            </p:spPr>
          </p:sp>
          <p:sp>
            <p:nvSpPr>
              <p:cNvPr id="713" name="map0-fr-occ">
                <a:extLst>
                  <a:ext uri="{FF2B5EF4-FFF2-40B4-BE49-F238E27FC236}">
                    <a16:creationId xmlns:a16="http://schemas.microsoft.com/office/drawing/2014/main" id="{5CC938C1-5311-5A41-888C-CCE9914BD2F6}"/>
                  </a:ext>
                </a:extLst>
              </p:cNvPr>
              <p:cNvSpPr>
                <a:spLocks noChangeArrowheads="1"/>
              </p:cNvSpPr>
              <p:nvPr/>
            </p:nvSpPr>
            <p:spPr bwMode="auto">
              <a:xfrm>
                <a:off x="742989" y="1061524"/>
                <a:ext cx="662414" cy="480690"/>
              </a:xfrm>
              <a:custGeom>
                <a:avLst/>
                <a:gdLst/>
                <a:ahLst/>
                <a:cxnLst/>
                <a:rect l="0" t="0" r="0" b="0"/>
                <a:pathLst>
                  <a:path w="66241" h="48069">
                    <a:moveTo>
                      <a:pt x="24816" y="0"/>
                    </a:moveTo>
                    <a:lnTo>
                      <a:pt x="24816" y="0"/>
                    </a:lnTo>
                    <a:close/>
                    <a:moveTo>
                      <a:pt x="24816" y="0"/>
                    </a:moveTo>
                    <a:lnTo>
                      <a:pt x="23545" y="586"/>
                    </a:lnTo>
                    <a:lnTo>
                      <a:pt x="23350" y="586"/>
                    </a:lnTo>
                    <a:lnTo>
                      <a:pt x="22959" y="1074"/>
                    </a:lnTo>
                    <a:lnTo>
                      <a:pt x="22959" y="1660"/>
                    </a:lnTo>
                    <a:lnTo>
                      <a:pt x="23545" y="2344"/>
                    </a:lnTo>
                    <a:lnTo>
                      <a:pt x="22959" y="3224"/>
                    </a:lnTo>
                    <a:lnTo>
                      <a:pt x="22471" y="3614"/>
                    </a:lnTo>
                    <a:lnTo>
                      <a:pt x="22471" y="4103"/>
                    </a:lnTo>
                    <a:lnTo>
                      <a:pt x="21396" y="4298"/>
                    </a:lnTo>
                    <a:lnTo>
                      <a:pt x="21494" y="4982"/>
                    </a:lnTo>
                    <a:lnTo>
                      <a:pt x="21787" y="5080"/>
                    </a:lnTo>
                    <a:lnTo>
                      <a:pt x="21005" y="6252"/>
                    </a:lnTo>
                    <a:lnTo>
                      <a:pt x="19637" y="6350"/>
                    </a:lnTo>
                    <a:lnTo>
                      <a:pt x="19637" y="7327"/>
                    </a:lnTo>
                    <a:lnTo>
                      <a:pt x="19051" y="7816"/>
                    </a:lnTo>
                    <a:lnTo>
                      <a:pt x="18758" y="8597"/>
                    </a:lnTo>
                    <a:lnTo>
                      <a:pt x="17586" y="8695"/>
                    </a:lnTo>
                    <a:lnTo>
                      <a:pt x="18074" y="10454"/>
                    </a:lnTo>
                    <a:lnTo>
                      <a:pt x="18563" y="11626"/>
                    </a:lnTo>
                    <a:lnTo>
                      <a:pt x="18660" y="11821"/>
                    </a:lnTo>
                    <a:lnTo>
                      <a:pt x="17293" y="12017"/>
                    </a:lnTo>
                    <a:lnTo>
                      <a:pt x="16413" y="11528"/>
                    </a:lnTo>
                    <a:lnTo>
                      <a:pt x="16022" y="12896"/>
                    </a:lnTo>
                    <a:lnTo>
                      <a:pt x="16706" y="13580"/>
                    </a:lnTo>
                    <a:lnTo>
                      <a:pt x="16316" y="14752"/>
                    </a:lnTo>
                    <a:lnTo>
                      <a:pt x="16022" y="15143"/>
                    </a:lnTo>
                    <a:lnTo>
                      <a:pt x="16218" y="15925"/>
                    </a:lnTo>
                    <a:lnTo>
                      <a:pt x="15143" y="16120"/>
                    </a:lnTo>
                    <a:lnTo>
                      <a:pt x="14264" y="16413"/>
                    </a:lnTo>
                    <a:lnTo>
                      <a:pt x="14459" y="17195"/>
                    </a:lnTo>
                    <a:lnTo>
                      <a:pt x="13971" y="17390"/>
                    </a:lnTo>
                    <a:lnTo>
                      <a:pt x="13873" y="17390"/>
                    </a:lnTo>
                    <a:lnTo>
                      <a:pt x="13482" y="17683"/>
                    </a:lnTo>
                    <a:lnTo>
                      <a:pt x="12603" y="16804"/>
                    </a:lnTo>
                    <a:lnTo>
                      <a:pt x="10844" y="17000"/>
                    </a:lnTo>
                    <a:lnTo>
                      <a:pt x="10356" y="17781"/>
                    </a:lnTo>
                    <a:lnTo>
                      <a:pt x="9281" y="17977"/>
                    </a:lnTo>
                    <a:lnTo>
                      <a:pt x="8304" y="18172"/>
                    </a:lnTo>
                    <a:lnTo>
                      <a:pt x="7816" y="17488"/>
                    </a:lnTo>
                    <a:lnTo>
                      <a:pt x="6839" y="18465"/>
                    </a:lnTo>
                    <a:lnTo>
                      <a:pt x="6155" y="17879"/>
                    </a:lnTo>
                    <a:lnTo>
                      <a:pt x="5666" y="18758"/>
                    </a:lnTo>
                    <a:lnTo>
                      <a:pt x="5764" y="19540"/>
                    </a:lnTo>
                    <a:lnTo>
                      <a:pt x="5080" y="19735"/>
                    </a:lnTo>
                    <a:lnTo>
                      <a:pt x="4787" y="19344"/>
                    </a:lnTo>
                    <a:lnTo>
                      <a:pt x="4494" y="18367"/>
                    </a:lnTo>
                    <a:lnTo>
                      <a:pt x="3712" y="19149"/>
                    </a:lnTo>
                    <a:lnTo>
                      <a:pt x="3028" y="18856"/>
                    </a:lnTo>
                    <a:lnTo>
                      <a:pt x="2442" y="19051"/>
                    </a:lnTo>
                    <a:lnTo>
                      <a:pt x="1856" y="19735"/>
                    </a:lnTo>
                    <a:lnTo>
                      <a:pt x="2540" y="20908"/>
                    </a:lnTo>
                    <a:lnTo>
                      <a:pt x="2051" y="21396"/>
                    </a:lnTo>
                    <a:lnTo>
                      <a:pt x="2247" y="22471"/>
                    </a:lnTo>
                    <a:lnTo>
                      <a:pt x="1660" y="23252"/>
                    </a:lnTo>
                    <a:lnTo>
                      <a:pt x="1172" y="24327"/>
                    </a:lnTo>
                    <a:lnTo>
                      <a:pt x="1660" y="25206"/>
                    </a:lnTo>
                    <a:lnTo>
                      <a:pt x="3321" y="25304"/>
                    </a:lnTo>
                    <a:lnTo>
                      <a:pt x="4396" y="27063"/>
                    </a:lnTo>
                    <a:lnTo>
                      <a:pt x="3712" y="27649"/>
                    </a:lnTo>
                    <a:lnTo>
                      <a:pt x="4885" y="29408"/>
                    </a:lnTo>
                    <a:lnTo>
                      <a:pt x="4298" y="30189"/>
                    </a:lnTo>
                    <a:lnTo>
                      <a:pt x="3321" y="32339"/>
                    </a:lnTo>
                    <a:lnTo>
                      <a:pt x="1660" y="33706"/>
                    </a:lnTo>
                    <a:lnTo>
                      <a:pt x="2149" y="34586"/>
                    </a:lnTo>
                    <a:lnTo>
                      <a:pt x="1758" y="34879"/>
                    </a:lnTo>
                    <a:lnTo>
                      <a:pt x="879" y="34683"/>
                    </a:lnTo>
                    <a:lnTo>
                      <a:pt x="586" y="36637"/>
                    </a:lnTo>
                    <a:lnTo>
                      <a:pt x="195" y="37028"/>
                    </a:lnTo>
                    <a:lnTo>
                      <a:pt x="0" y="38201"/>
                    </a:lnTo>
                    <a:lnTo>
                      <a:pt x="195" y="38201"/>
                    </a:lnTo>
                    <a:lnTo>
                      <a:pt x="1270" y="38787"/>
                    </a:lnTo>
                    <a:lnTo>
                      <a:pt x="2442" y="39666"/>
                    </a:lnTo>
                    <a:lnTo>
                      <a:pt x="2540" y="40350"/>
                    </a:lnTo>
                    <a:lnTo>
                      <a:pt x="3517" y="41132"/>
                    </a:lnTo>
                    <a:lnTo>
                      <a:pt x="4298" y="41132"/>
                    </a:lnTo>
                    <a:lnTo>
                      <a:pt x="6252" y="40350"/>
                    </a:lnTo>
                    <a:lnTo>
                      <a:pt x="7132" y="41229"/>
                    </a:lnTo>
                    <a:lnTo>
                      <a:pt x="8304" y="41620"/>
                    </a:lnTo>
                    <a:lnTo>
                      <a:pt x="8695" y="40839"/>
                    </a:lnTo>
                    <a:lnTo>
                      <a:pt x="9183" y="41132"/>
                    </a:lnTo>
                    <a:lnTo>
                      <a:pt x="12798" y="41327"/>
                    </a:lnTo>
                    <a:lnTo>
                      <a:pt x="12896" y="38396"/>
                    </a:lnTo>
                    <a:lnTo>
                      <a:pt x="13775" y="38494"/>
                    </a:lnTo>
                    <a:lnTo>
                      <a:pt x="15045" y="39275"/>
                    </a:lnTo>
                    <a:lnTo>
                      <a:pt x="15339" y="39471"/>
                    </a:lnTo>
                    <a:lnTo>
                      <a:pt x="17195" y="39764"/>
                    </a:lnTo>
                    <a:lnTo>
                      <a:pt x="17977" y="39764"/>
                    </a:lnTo>
                    <a:lnTo>
                      <a:pt x="19051" y="41132"/>
                    </a:lnTo>
                    <a:lnTo>
                      <a:pt x="21591" y="40936"/>
                    </a:lnTo>
                    <a:lnTo>
                      <a:pt x="22666" y="42597"/>
                    </a:lnTo>
                    <a:lnTo>
                      <a:pt x="23545" y="42206"/>
                    </a:lnTo>
                    <a:lnTo>
                      <a:pt x="26183" y="42597"/>
                    </a:lnTo>
                    <a:lnTo>
                      <a:pt x="26477" y="44356"/>
                    </a:lnTo>
                    <a:lnTo>
                      <a:pt x="27356" y="45137"/>
                    </a:lnTo>
                    <a:lnTo>
                      <a:pt x="29212" y="45724"/>
                    </a:lnTo>
                    <a:lnTo>
                      <a:pt x="29212" y="46798"/>
                    </a:lnTo>
                    <a:lnTo>
                      <a:pt x="30189" y="47580"/>
                    </a:lnTo>
                    <a:lnTo>
                      <a:pt x="30873" y="47482"/>
                    </a:lnTo>
                    <a:lnTo>
                      <a:pt x="31948" y="46212"/>
                    </a:lnTo>
                    <a:lnTo>
                      <a:pt x="33218" y="46017"/>
                    </a:lnTo>
                    <a:lnTo>
                      <a:pt x="35172" y="46603"/>
                    </a:lnTo>
                    <a:lnTo>
                      <a:pt x="36931" y="48068"/>
                    </a:lnTo>
                    <a:lnTo>
                      <a:pt x="37321" y="47482"/>
                    </a:lnTo>
                    <a:lnTo>
                      <a:pt x="37810" y="47482"/>
                    </a:lnTo>
                    <a:lnTo>
                      <a:pt x="38201" y="47775"/>
                    </a:lnTo>
                    <a:lnTo>
                      <a:pt x="38591" y="47580"/>
                    </a:lnTo>
                    <a:lnTo>
                      <a:pt x="38591" y="46798"/>
                    </a:lnTo>
                    <a:lnTo>
                      <a:pt x="40350" y="46310"/>
                    </a:lnTo>
                    <a:lnTo>
                      <a:pt x="40936" y="45528"/>
                    </a:lnTo>
                    <a:lnTo>
                      <a:pt x="41913" y="45235"/>
                    </a:lnTo>
                    <a:lnTo>
                      <a:pt x="43183" y="45235"/>
                    </a:lnTo>
                    <a:lnTo>
                      <a:pt x="43965" y="46114"/>
                    </a:lnTo>
                    <a:lnTo>
                      <a:pt x="44942" y="46212"/>
                    </a:lnTo>
                    <a:lnTo>
                      <a:pt x="44942" y="45137"/>
                    </a:lnTo>
                    <a:lnTo>
                      <a:pt x="44454" y="44551"/>
                    </a:lnTo>
                    <a:lnTo>
                      <a:pt x="43574" y="44160"/>
                    </a:lnTo>
                    <a:lnTo>
                      <a:pt x="43477" y="38885"/>
                    </a:lnTo>
                    <a:lnTo>
                      <a:pt x="43379" y="37224"/>
                    </a:lnTo>
                    <a:lnTo>
                      <a:pt x="43477" y="35172"/>
                    </a:lnTo>
                    <a:lnTo>
                      <a:pt x="42793" y="35270"/>
                    </a:lnTo>
                    <a:lnTo>
                      <a:pt x="42206" y="34390"/>
                    </a:lnTo>
                    <a:lnTo>
                      <a:pt x="42597" y="33609"/>
                    </a:lnTo>
                    <a:lnTo>
                      <a:pt x="43672" y="34488"/>
                    </a:lnTo>
                    <a:lnTo>
                      <a:pt x="44551" y="33804"/>
                    </a:lnTo>
                    <a:lnTo>
                      <a:pt x="45137" y="33218"/>
                    </a:lnTo>
                    <a:lnTo>
                      <a:pt x="45235" y="32632"/>
                    </a:lnTo>
                    <a:lnTo>
                      <a:pt x="45235" y="32241"/>
                    </a:lnTo>
                    <a:lnTo>
                      <a:pt x="47385" y="31655"/>
                    </a:lnTo>
                    <a:lnTo>
                      <a:pt x="47678" y="31068"/>
                    </a:lnTo>
                    <a:lnTo>
                      <a:pt x="49339" y="30971"/>
                    </a:lnTo>
                    <a:lnTo>
                      <a:pt x="49925" y="30385"/>
                    </a:lnTo>
                    <a:lnTo>
                      <a:pt x="53149" y="27747"/>
                    </a:lnTo>
                    <a:lnTo>
                      <a:pt x="55201" y="26281"/>
                    </a:lnTo>
                    <a:lnTo>
                      <a:pt x="55982" y="26379"/>
                    </a:lnTo>
                    <a:lnTo>
                      <a:pt x="56959" y="26477"/>
                    </a:lnTo>
                    <a:lnTo>
                      <a:pt x="56959" y="27649"/>
                    </a:lnTo>
                    <a:lnTo>
                      <a:pt x="58327" y="27551"/>
                    </a:lnTo>
                    <a:lnTo>
                      <a:pt x="59011" y="27649"/>
                    </a:lnTo>
                    <a:lnTo>
                      <a:pt x="59597" y="26379"/>
                    </a:lnTo>
                    <a:lnTo>
                      <a:pt x="61551" y="25206"/>
                    </a:lnTo>
                    <a:lnTo>
                      <a:pt x="61063" y="24522"/>
                    </a:lnTo>
                    <a:lnTo>
                      <a:pt x="61649" y="23252"/>
                    </a:lnTo>
                    <a:lnTo>
                      <a:pt x="63408" y="23448"/>
                    </a:lnTo>
                    <a:lnTo>
                      <a:pt x="63896" y="20224"/>
                    </a:lnTo>
                    <a:lnTo>
                      <a:pt x="66241" y="18856"/>
                    </a:lnTo>
                    <a:lnTo>
                      <a:pt x="66241" y="18074"/>
                    </a:lnTo>
                    <a:lnTo>
                      <a:pt x="64482" y="16316"/>
                    </a:lnTo>
                    <a:lnTo>
                      <a:pt x="64482" y="14948"/>
                    </a:lnTo>
                    <a:lnTo>
                      <a:pt x="63408" y="13287"/>
                    </a:lnTo>
                    <a:lnTo>
                      <a:pt x="61258" y="12017"/>
                    </a:lnTo>
                    <a:lnTo>
                      <a:pt x="61063" y="12994"/>
                    </a:lnTo>
                    <a:lnTo>
                      <a:pt x="60281" y="13091"/>
                    </a:lnTo>
                    <a:lnTo>
                      <a:pt x="59988" y="12114"/>
                    </a:lnTo>
                    <a:lnTo>
                      <a:pt x="59109" y="12310"/>
                    </a:lnTo>
                    <a:lnTo>
                      <a:pt x="59011" y="13482"/>
                    </a:lnTo>
                    <a:lnTo>
                      <a:pt x="58327" y="13287"/>
                    </a:lnTo>
                    <a:lnTo>
                      <a:pt x="56862" y="12310"/>
                    </a:lnTo>
                    <a:lnTo>
                      <a:pt x="56178" y="12701"/>
                    </a:lnTo>
                    <a:lnTo>
                      <a:pt x="56178" y="10942"/>
                    </a:lnTo>
                    <a:lnTo>
                      <a:pt x="54908" y="10160"/>
                    </a:lnTo>
                    <a:lnTo>
                      <a:pt x="55103" y="8890"/>
                    </a:lnTo>
                    <a:lnTo>
                      <a:pt x="54126" y="7816"/>
                    </a:lnTo>
                    <a:lnTo>
                      <a:pt x="53637" y="5568"/>
                    </a:lnTo>
                    <a:lnTo>
                      <a:pt x="52172" y="3614"/>
                    </a:lnTo>
                    <a:lnTo>
                      <a:pt x="51000" y="3908"/>
                    </a:lnTo>
                    <a:lnTo>
                      <a:pt x="50804" y="3028"/>
                    </a:lnTo>
                    <a:lnTo>
                      <a:pt x="50218" y="3028"/>
                    </a:lnTo>
                    <a:lnTo>
                      <a:pt x="50022" y="3810"/>
                    </a:lnTo>
                    <a:lnTo>
                      <a:pt x="48459" y="4298"/>
                    </a:lnTo>
                    <a:lnTo>
                      <a:pt x="47385" y="1563"/>
                    </a:lnTo>
                    <a:lnTo>
                      <a:pt x="45724" y="2149"/>
                    </a:lnTo>
                    <a:lnTo>
                      <a:pt x="45235" y="3224"/>
                    </a:lnTo>
                    <a:lnTo>
                      <a:pt x="44160" y="2442"/>
                    </a:lnTo>
                    <a:lnTo>
                      <a:pt x="43281" y="5178"/>
                    </a:lnTo>
                    <a:lnTo>
                      <a:pt x="42500" y="7132"/>
                    </a:lnTo>
                    <a:lnTo>
                      <a:pt x="41913" y="6448"/>
                    </a:lnTo>
                    <a:lnTo>
                      <a:pt x="41718" y="4787"/>
                    </a:lnTo>
                    <a:lnTo>
                      <a:pt x="41132" y="4787"/>
                    </a:lnTo>
                    <a:lnTo>
                      <a:pt x="40936" y="3028"/>
                    </a:lnTo>
                    <a:lnTo>
                      <a:pt x="39666" y="3224"/>
                    </a:lnTo>
                    <a:lnTo>
                      <a:pt x="39568" y="2149"/>
                    </a:lnTo>
                    <a:lnTo>
                      <a:pt x="39373" y="1856"/>
                    </a:lnTo>
                    <a:lnTo>
                      <a:pt x="37712" y="3321"/>
                    </a:lnTo>
                    <a:lnTo>
                      <a:pt x="37712" y="4787"/>
                    </a:lnTo>
                    <a:lnTo>
                      <a:pt x="37224" y="4787"/>
                    </a:lnTo>
                    <a:lnTo>
                      <a:pt x="37028" y="6155"/>
                    </a:lnTo>
                    <a:lnTo>
                      <a:pt x="36637" y="6350"/>
                    </a:lnTo>
                    <a:lnTo>
                      <a:pt x="36344" y="7034"/>
                    </a:lnTo>
                    <a:lnTo>
                      <a:pt x="34488" y="7034"/>
                    </a:lnTo>
                    <a:lnTo>
                      <a:pt x="34195" y="6839"/>
                    </a:lnTo>
                    <a:lnTo>
                      <a:pt x="33413" y="6839"/>
                    </a:lnTo>
                    <a:lnTo>
                      <a:pt x="32925" y="7620"/>
                    </a:lnTo>
                    <a:lnTo>
                      <a:pt x="32241" y="7522"/>
                    </a:lnTo>
                    <a:lnTo>
                      <a:pt x="32534" y="6545"/>
                    </a:lnTo>
                    <a:lnTo>
                      <a:pt x="31850" y="6252"/>
                    </a:lnTo>
                    <a:lnTo>
                      <a:pt x="32534" y="4396"/>
                    </a:lnTo>
                    <a:lnTo>
                      <a:pt x="31557" y="3614"/>
                    </a:lnTo>
                    <a:lnTo>
                      <a:pt x="31264" y="1465"/>
                    </a:lnTo>
                    <a:lnTo>
                      <a:pt x="30189" y="1172"/>
                    </a:lnTo>
                    <a:lnTo>
                      <a:pt x="29603" y="1856"/>
                    </a:lnTo>
                    <a:lnTo>
                      <a:pt x="29212" y="1270"/>
                    </a:lnTo>
                    <a:lnTo>
                      <a:pt x="28235" y="2344"/>
                    </a:lnTo>
                    <a:lnTo>
                      <a:pt x="27551" y="2344"/>
                    </a:lnTo>
                    <a:lnTo>
                      <a:pt x="26281" y="683"/>
                    </a:lnTo>
                    <a:close/>
                    <a:moveTo>
                      <a:pt x="39373" y="1856"/>
                    </a:moveTo>
                    <a:lnTo>
                      <a:pt x="39373" y="1856"/>
                    </a:lnTo>
                    <a:close/>
                    <a:moveTo>
                      <a:pt x="12603" y="16804"/>
                    </a:moveTo>
                    <a:lnTo>
                      <a:pt x="12603" y="16804"/>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714" name="map0-fr-occBox">
                <a:extLst>
                  <a:ext uri="{FF2B5EF4-FFF2-40B4-BE49-F238E27FC236}">
                    <a16:creationId xmlns:a16="http://schemas.microsoft.com/office/drawing/2014/main" id="{0D52705B-0CEF-B647-8AFE-D515493B76FB}"/>
                  </a:ext>
                </a:extLst>
              </p:cNvPr>
              <p:cNvSpPr>
                <a:spLocks noChangeArrowheads="1"/>
              </p:cNvSpPr>
              <p:nvPr/>
            </p:nvSpPr>
            <p:spPr bwMode="auto">
              <a:xfrm>
                <a:off x="742989" y="1079598"/>
                <a:ext cx="661437" cy="480690"/>
              </a:xfrm>
              <a:custGeom>
                <a:avLst/>
                <a:gdLst/>
                <a:ahLst/>
                <a:cxnLst/>
                <a:rect l="0" t="0" r="0" b="0"/>
                <a:pathLst>
                  <a:path w="66144" h="48069"/>
                </a:pathLst>
              </a:custGeom>
              <a:ln w="1000">
                <a:round/>
                <a:headEnd/>
                <a:tailEnd/>
              </a:ln>
            </p:spPr>
          </p:sp>
          <p:sp>
            <p:nvSpPr>
              <p:cNvPr id="715" name="map0-fr-pac">
                <a:extLst>
                  <a:ext uri="{FF2B5EF4-FFF2-40B4-BE49-F238E27FC236}">
                    <a16:creationId xmlns:a16="http://schemas.microsoft.com/office/drawing/2014/main" id="{19481877-EE6F-0840-B7D3-B7D1F520B49E}"/>
                  </a:ext>
                </a:extLst>
              </p:cNvPr>
              <p:cNvSpPr>
                <a:spLocks noChangeArrowheads="1"/>
              </p:cNvSpPr>
              <p:nvPr/>
            </p:nvSpPr>
            <p:spPr bwMode="auto">
              <a:xfrm>
                <a:off x="1329449" y="1037825"/>
                <a:ext cx="429885" cy="370287"/>
              </a:xfrm>
              <a:custGeom>
                <a:avLst/>
                <a:gdLst/>
                <a:ahLst/>
                <a:cxnLst/>
                <a:rect l="0" t="0" r="0" b="0"/>
                <a:pathLst>
                  <a:path w="42989" h="37029">
                    <a:moveTo>
                      <a:pt x="27258" y="0"/>
                    </a:moveTo>
                    <a:lnTo>
                      <a:pt x="26672" y="293"/>
                    </a:lnTo>
                    <a:lnTo>
                      <a:pt x="26574" y="1172"/>
                    </a:lnTo>
                    <a:lnTo>
                      <a:pt x="25499" y="1270"/>
                    </a:lnTo>
                    <a:lnTo>
                      <a:pt x="25304" y="488"/>
                    </a:lnTo>
                    <a:lnTo>
                      <a:pt x="25011" y="97"/>
                    </a:lnTo>
                    <a:lnTo>
                      <a:pt x="23936" y="195"/>
                    </a:lnTo>
                    <a:lnTo>
                      <a:pt x="23448" y="586"/>
                    </a:lnTo>
                    <a:lnTo>
                      <a:pt x="23252" y="1856"/>
                    </a:lnTo>
                    <a:lnTo>
                      <a:pt x="23350" y="2149"/>
                    </a:lnTo>
                    <a:lnTo>
                      <a:pt x="24620" y="2247"/>
                    </a:lnTo>
                    <a:lnTo>
                      <a:pt x="24913" y="3028"/>
                    </a:lnTo>
                    <a:lnTo>
                      <a:pt x="25402" y="3321"/>
                    </a:lnTo>
                    <a:lnTo>
                      <a:pt x="25402" y="4591"/>
                    </a:lnTo>
                    <a:lnTo>
                      <a:pt x="24229" y="4494"/>
                    </a:lnTo>
                    <a:lnTo>
                      <a:pt x="23741" y="5080"/>
                    </a:lnTo>
                    <a:lnTo>
                      <a:pt x="22373" y="4885"/>
                    </a:lnTo>
                    <a:lnTo>
                      <a:pt x="21591" y="5471"/>
                    </a:lnTo>
                    <a:lnTo>
                      <a:pt x="21103" y="5275"/>
                    </a:lnTo>
                    <a:lnTo>
                      <a:pt x="20321" y="5862"/>
                    </a:lnTo>
                    <a:lnTo>
                      <a:pt x="20614" y="6448"/>
                    </a:lnTo>
                    <a:lnTo>
                      <a:pt x="20126" y="6839"/>
                    </a:lnTo>
                    <a:lnTo>
                      <a:pt x="18563" y="6839"/>
                    </a:lnTo>
                    <a:lnTo>
                      <a:pt x="18563" y="7620"/>
                    </a:lnTo>
                    <a:lnTo>
                      <a:pt x="19051" y="7816"/>
                    </a:lnTo>
                    <a:lnTo>
                      <a:pt x="18856" y="8304"/>
                    </a:lnTo>
                    <a:lnTo>
                      <a:pt x="17879" y="8695"/>
                    </a:lnTo>
                    <a:lnTo>
                      <a:pt x="16609" y="8793"/>
                    </a:lnTo>
                    <a:lnTo>
                      <a:pt x="16218" y="9965"/>
                    </a:lnTo>
                    <a:lnTo>
                      <a:pt x="16218" y="10649"/>
                    </a:lnTo>
                    <a:lnTo>
                      <a:pt x="16902" y="11235"/>
                    </a:lnTo>
                    <a:lnTo>
                      <a:pt x="16218" y="12017"/>
                    </a:lnTo>
                    <a:lnTo>
                      <a:pt x="15339" y="11626"/>
                    </a:lnTo>
                    <a:lnTo>
                      <a:pt x="14362" y="11528"/>
                    </a:lnTo>
                    <a:lnTo>
                      <a:pt x="14264" y="12017"/>
                    </a:lnTo>
                    <a:lnTo>
                      <a:pt x="14850" y="12505"/>
                    </a:lnTo>
                    <a:lnTo>
                      <a:pt x="14166" y="12994"/>
                    </a:lnTo>
                    <a:lnTo>
                      <a:pt x="14362" y="13971"/>
                    </a:lnTo>
                    <a:lnTo>
                      <a:pt x="16413" y="14557"/>
                    </a:lnTo>
                    <a:lnTo>
                      <a:pt x="16804" y="15339"/>
                    </a:lnTo>
                    <a:lnTo>
                      <a:pt x="17390" y="15436"/>
                    </a:lnTo>
                    <a:lnTo>
                      <a:pt x="17195" y="17293"/>
                    </a:lnTo>
                    <a:lnTo>
                      <a:pt x="17195" y="17683"/>
                    </a:lnTo>
                    <a:lnTo>
                      <a:pt x="16316" y="16804"/>
                    </a:lnTo>
                    <a:lnTo>
                      <a:pt x="16022" y="17683"/>
                    </a:lnTo>
                    <a:lnTo>
                      <a:pt x="15436" y="18172"/>
                    </a:lnTo>
                    <a:lnTo>
                      <a:pt x="15241" y="18172"/>
                    </a:lnTo>
                    <a:lnTo>
                      <a:pt x="14655" y="18172"/>
                    </a:lnTo>
                    <a:lnTo>
                      <a:pt x="13775" y="17488"/>
                    </a:lnTo>
                    <a:lnTo>
                      <a:pt x="13580" y="16706"/>
                    </a:lnTo>
                    <a:lnTo>
                      <a:pt x="11821" y="16609"/>
                    </a:lnTo>
                    <a:lnTo>
                      <a:pt x="10649" y="16413"/>
                    </a:lnTo>
                    <a:lnTo>
                      <a:pt x="10454" y="15729"/>
                    </a:lnTo>
                    <a:lnTo>
                      <a:pt x="10942" y="14850"/>
                    </a:lnTo>
                    <a:lnTo>
                      <a:pt x="10160" y="15534"/>
                    </a:lnTo>
                    <a:lnTo>
                      <a:pt x="8890" y="15339"/>
                    </a:lnTo>
                    <a:lnTo>
                      <a:pt x="8695" y="14948"/>
                    </a:lnTo>
                    <a:lnTo>
                      <a:pt x="9477" y="13775"/>
                    </a:lnTo>
                    <a:lnTo>
                      <a:pt x="8695" y="12994"/>
                    </a:lnTo>
                    <a:lnTo>
                      <a:pt x="7816" y="13091"/>
                    </a:lnTo>
                    <a:lnTo>
                      <a:pt x="7132" y="14068"/>
                    </a:lnTo>
                    <a:lnTo>
                      <a:pt x="7327" y="15143"/>
                    </a:lnTo>
                    <a:lnTo>
                      <a:pt x="8402" y="15339"/>
                    </a:lnTo>
                    <a:lnTo>
                      <a:pt x="8206" y="15729"/>
                    </a:lnTo>
                    <a:lnTo>
                      <a:pt x="7425" y="15827"/>
                    </a:lnTo>
                    <a:lnTo>
                      <a:pt x="6545" y="16804"/>
                    </a:lnTo>
                    <a:lnTo>
                      <a:pt x="6252" y="16413"/>
                    </a:lnTo>
                    <a:lnTo>
                      <a:pt x="6448" y="15241"/>
                    </a:lnTo>
                    <a:lnTo>
                      <a:pt x="6057" y="14850"/>
                    </a:lnTo>
                    <a:lnTo>
                      <a:pt x="4494" y="15045"/>
                    </a:lnTo>
                    <a:lnTo>
                      <a:pt x="4201" y="15729"/>
                    </a:lnTo>
                    <a:lnTo>
                      <a:pt x="5373" y="17488"/>
                    </a:lnTo>
                    <a:lnTo>
                      <a:pt x="5373" y="18856"/>
                    </a:lnTo>
                    <a:lnTo>
                      <a:pt x="7132" y="20614"/>
                    </a:lnTo>
                    <a:lnTo>
                      <a:pt x="7132" y="21396"/>
                    </a:lnTo>
                    <a:lnTo>
                      <a:pt x="6448" y="21787"/>
                    </a:lnTo>
                    <a:lnTo>
                      <a:pt x="4787" y="22764"/>
                    </a:lnTo>
                    <a:lnTo>
                      <a:pt x="4298" y="25988"/>
                    </a:lnTo>
                    <a:lnTo>
                      <a:pt x="2540" y="25793"/>
                    </a:lnTo>
                    <a:lnTo>
                      <a:pt x="2051" y="27063"/>
                    </a:lnTo>
                    <a:lnTo>
                      <a:pt x="2442" y="27747"/>
                    </a:lnTo>
                    <a:lnTo>
                      <a:pt x="488" y="28919"/>
                    </a:lnTo>
                    <a:lnTo>
                      <a:pt x="0" y="30189"/>
                    </a:lnTo>
                    <a:lnTo>
                      <a:pt x="4396" y="30385"/>
                    </a:lnTo>
                    <a:lnTo>
                      <a:pt x="4885" y="30873"/>
                    </a:lnTo>
                    <a:lnTo>
                      <a:pt x="4005" y="30873"/>
                    </a:lnTo>
                    <a:lnTo>
                      <a:pt x="3419" y="31948"/>
                    </a:lnTo>
                    <a:lnTo>
                      <a:pt x="5959" y="32436"/>
                    </a:lnTo>
                    <a:lnTo>
                      <a:pt x="8011" y="32045"/>
                    </a:lnTo>
                    <a:lnTo>
                      <a:pt x="6936" y="31068"/>
                    </a:lnTo>
                    <a:lnTo>
                      <a:pt x="7620" y="30482"/>
                    </a:lnTo>
                    <a:lnTo>
                      <a:pt x="8793" y="30971"/>
                    </a:lnTo>
                    <a:lnTo>
                      <a:pt x="9281" y="32045"/>
                    </a:lnTo>
                    <a:lnTo>
                      <a:pt x="12798" y="32143"/>
                    </a:lnTo>
                    <a:lnTo>
                      <a:pt x="13678" y="31752"/>
                    </a:lnTo>
                    <a:lnTo>
                      <a:pt x="13873" y="32339"/>
                    </a:lnTo>
                    <a:lnTo>
                      <a:pt x="12896" y="33120"/>
                    </a:lnTo>
                    <a:lnTo>
                      <a:pt x="14166" y="33218"/>
                    </a:lnTo>
                    <a:lnTo>
                      <a:pt x="13971" y="33804"/>
                    </a:lnTo>
                    <a:lnTo>
                      <a:pt x="13580" y="34293"/>
                    </a:lnTo>
                    <a:lnTo>
                      <a:pt x="16511" y="34293"/>
                    </a:lnTo>
                    <a:lnTo>
                      <a:pt x="17977" y="34781"/>
                    </a:lnTo>
                    <a:lnTo>
                      <a:pt x="18270" y="35172"/>
                    </a:lnTo>
                    <a:lnTo>
                      <a:pt x="19344" y="35660"/>
                    </a:lnTo>
                    <a:lnTo>
                      <a:pt x="19637" y="36833"/>
                    </a:lnTo>
                    <a:lnTo>
                      <a:pt x="20321" y="37028"/>
                    </a:lnTo>
                    <a:lnTo>
                      <a:pt x="20908" y="36540"/>
                    </a:lnTo>
                    <a:lnTo>
                      <a:pt x="21982" y="35856"/>
                    </a:lnTo>
                    <a:lnTo>
                      <a:pt x="23936" y="36051"/>
                    </a:lnTo>
                    <a:lnTo>
                      <a:pt x="23839" y="36540"/>
                    </a:lnTo>
                    <a:lnTo>
                      <a:pt x="23252" y="36833"/>
                    </a:lnTo>
                    <a:lnTo>
                      <a:pt x="24620" y="36931"/>
                    </a:lnTo>
                    <a:lnTo>
                      <a:pt x="24327" y="36540"/>
                    </a:lnTo>
                    <a:lnTo>
                      <a:pt x="24132" y="35758"/>
                    </a:lnTo>
                    <a:lnTo>
                      <a:pt x="25011" y="35270"/>
                    </a:lnTo>
                    <a:lnTo>
                      <a:pt x="25890" y="35563"/>
                    </a:lnTo>
                    <a:lnTo>
                      <a:pt x="26183" y="35660"/>
                    </a:lnTo>
                    <a:lnTo>
                      <a:pt x="26574" y="35954"/>
                    </a:lnTo>
                    <a:lnTo>
                      <a:pt x="26965" y="35758"/>
                    </a:lnTo>
                    <a:lnTo>
                      <a:pt x="27063" y="34879"/>
                    </a:lnTo>
                    <a:lnTo>
                      <a:pt x="27551" y="34488"/>
                    </a:lnTo>
                    <a:lnTo>
                      <a:pt x="28821" y="34488"/>
                    </a:lnTo>
                    <a:lnTo>
                      <a:pt x="29212" y="33999"/>
                    </a:lnTo>
                    <a:lnTo>
                      <a:pt x="29994" y="34195"/>
                    </a:lnTo>
                    <a:lnTo>
                      <a:pt x="30971" y="33804"/>
                    </a:lnTo>
                    <a:lnTo>
                      <a:pt x="30971" y="32241"/>
                    </a:lnTo>
                    <a:lnTo>
                      <a:pt x="29701" y="32241"/>
                    </a:lnTo>
                    <a:lnTo>
                      <a:pt x="30678" y="31655"/>
                    </a:lnTo>
                    <a:lnTo>
                      <a:pt x="31166" y="30971"/>
                    </a:lnTo>
                    <a:lnTo>
                      <a:pt x="31264" y="30091"/>
                    </a:lnTo>
                    <a:lnTo>
                      <a:pt x="33022" y="29798"/>
                    </a:lnTo>
                    <a:lnTo>
                      <a:pt x="33999" y="28724"/>
                    </a:lnTo>
                    <a:lnTo>
                      <a:pt x="34097" y="27258"/>
                    </a:lnTo>
                    <a:lnTo>
                      <a:pt x="35270" y="27551"/>
                    </a:lnTo>
                    <a:lnTo>
                      <a:pt x="35660" y="26965"/>
                    </a:lnTo>
                    <a:lnTo>
                      <a:pt x="36247" y="27063"/>
                    </a:lnTo>
                    <a:lnTo>
                      <a:pt x="36344" y="25206"/>
                    </a:lnTo>
                    <a:lnTo>
                      <a:pt x="37712" y="25109"/>
                    </a:lnTo>
                    <a:lnTo>
                      <a:pt x="38982" y="24034"/>
                    </a:lnTo>
                    <a:lnTo>
                      <a:pt x="40057" y="24034"/>
                    </a:lnTo>
                    <a:lnTo>
                      <a:pt x="40057" y="23350"/>
                    </a:lnTo>
                    <a:lnTo>
                      <a:pt x="41132" y="22764"/>
                    </a:lnTo>
                    <a:lnTo>
                      <a:pt x="40545" y="21298"/>
                    </a:lnTo>
                    <a:lnTo>
                      <a:pt x="41425" y="20517"/>
                    </a:lnTo>
                    <a:lnTo>
                      <a:pt x="41327" y="19637"/>
                    </a:lnTo>
                    <a:lnTo>
                      <a:pt x="42597" y="19247"/>
                    </a:lnTo>
                    <a:lnTo>
                      <a:pt x="42988" y="17879"/>
                    </a:lnTo>
                    <a:lnTo>
                      <a:pt x="42793" y="16999"/>
                    </a:lnTo>
                    <a:lnTo>
                      <a:pt x="42206" y="15632"/>
                    </a:lnTo>
                    <a:lnTo>
                      <a:pt x="41327" y="15729"/>
                    </a:lnTo>
                    <a:lnTo>
                      <a:pt x="38494" y="16804"/>
                    </a:lnTo>
                    <a:lnTo>
                      <a:pt x="37614" y="16804"/>
                    </a:lnTo>
                    <a:lnTo>
                      <a:pt x="36051" y="15534"/>
                    </a:lnTo>
                    <a:lnTo>
                      <a:pt x="34488" y="15143"/>
                    </a:lnTo>
                    <a:lnTo>
                      <a:pt x="33609" y="15143"/>
                    </a:lnTo>
                    <a:lnTo>
                      <a:pt x="33609" y="13971"/>
                    </a:lnTo>
                    <a:lnTo>
                      <a:pt x="32339" y="13189"/>
                    </a:lnTo>
                    <a:lnTo>
                      <a:pt x="32339" y="12017"/>
                    </a:lnTo>
                    <a:lnTo>
                      <a:pt x="33218" y="11919"/>
                    </a:lnTo>
                    <a:lnTo>
                      <a:pt x="32729" y="11431"/>
                    </a:lnTo>
                    <a:lnTo>
                      <a:pt x="32045" y="11333"/>
                    </a:lnTo>
                    <a:lnTo>
                      <a:pt x="31752" y="10551"/>
                    </a:lnTo>
                    <a:lnTo>
                      <a:pt x="32045" y="9965"/>
                    </a:lnTo>
                    <a:lnTo>
                      <a:pt x="33120" y="8890"/>
                    </a:lnTo>
                    <a:lnTo>
                      <a:pt x="32925" y="8011"/>
                    </a:lnTo>
                    <a:lnTo>
                      <a:pt x="33120" y="7816"/>
                    </a:lnTo>
                    <a:lnTo>
                      <a:pt x="33706" y="7229"/>
                    </a:lnTo>
                    <a:lnTo>
                      <a:pt x="34293" y="7229"/>
                    </a:lnTo>
                    <a:lnTo>
                      <a:pt x="34293" y="6741"/>
                    </a:lnTo>
                    <a:lnTo>
                      <a:pt x="33511" y="6252"/>
                    </a:lnTo>
                    <a:lnTo>
                      <a:pt x="33316" y="4591"/>
                    </a:lnTo>
                    <a:lnTo>
                      <a:pt x="32632" y="4298"/>
                    </a:lnTo>
                    <a:lnTo>
                      <a:pt x="31850" y="4396"/>
                    </a:lnTo>
                    <a:lnTo>
                      <a:pt x="30287" y="3614"/>
                    </a:lnTo>
                    <a:lnTo>
                      <a:pt x="29994" y="1856"/>
                    </a:lnTo>
                    <a:lnTo>
                      <a:pt x="29114" y="1563"/>
                    </a:lnTo>
                    <a:lnTo>
                      <a:pt x="28431" y="9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716" name="map0-fr-pacBox">
                <a:extLst>
                  <a:ext uri="{FF2B5EF4-FFF2-40B4-BE49-F238E27FC236}">
                    <a16:creationId xmlns:a16="http://schemas.microsoft.com/office/drawing/2014/main" id="{02C2758D-9887-6C47-BC93-7EF76BF966AB}"/>
                  </a:ext>
                </a:extLst>
              </p:cNvPr>
              <p:cNvSpPr>
                <a:spLocks noChangeArrowheads="1"/>
              </p:cNvSpPr>
              <p:nvPr/>
            </p:nvSpPr>
            <p:spPr bwMode="auto">
              <a:xfrm>
                <a:off x="1334080" y="1054195"/>
                <a:ext cx="429885" cy="369310"/>
              </a:xfrm>
              <a:custGeom>
                <a:avLst/>
                <a:gdLst/>
                <a:ahLst/>
                <a:cxnLst/>
                <a:rect l="0" t="0" r="0" b="0"/>
                <a:pathLst>
                  <a:path w="42989" h="36931"/>
                </a:pathLst>
              </a:custGeom>
              <a:ln w="1000">
                <a:round/>
                <a:headEnd/>
                <a:tailEnd/>
              </a:ln>
            </p:spPr>
          </p:sp>
          <p:sp>
            <p:nvSpPr>
              <p:cNvPr id="717" name="map0-fr-pdl">
                <a:extLst>
                  <a:ext uri="{FF2B5EF4-FFF2-40B4-BE49-F238E27FC236}">
                    <a16:creationId xmlns:a16="http://schemas.microsoft.com/office/drawing/2014/main" id="{E1DFDF87-2B01-3644-9F5D-A920CBF08B8F}"/>
                  </a:ext>
                </a:extLst>
              </p:cNvPr>
              <p:cNvSpPr>
                <a:spLocks noChangeArrowheads="1"/>
              </p:cNvSpPr>
              <p:nvPr/>
            </p:nvSpPr>
            <p:spPr bwMode="auto">
              <a:xfrm>
                <a:off x="503621" y="443075"/>
                <a:ext cx="414253" cy="399598"/>
              </a:xfrm>
              <a:custGeom>
                <a:avLst/>
                <a:gdLst/>
                <a:ahLst/>
                <a:cxnLst/>
                <a:rect l="0" t="0" r="0" b="0"/>
                <a:pathLst>
                  <a:path w="41425" h="39960">
                    <a:moveTo>
                      <a:pt x="28724" y="0"/>
                    </a:moveTo>
                    <a:lnTo>
                      <a:pt x="28821" y="0"/>
                    </a:lnTo>
                    <a:close/>
                    <a:moveTo>
                      <a:pt x="28724" y="0"/>
                    </a:moveTo>
                    <a:lnTo>
                      <a:pt x="28235" y="97"/>
                    </a:lnTo>
                    <a:lnTo>
                      <a:pt x="27942" y="683"/>
                    </a:lnTo>
                    <a:lnTo>
                      <a:pt x="26965" y="977"/>
                    </a:lnTo>
                    <a:lnTo>
                      <a:pt x="25402" y="781"/>
                    </a:lnTo>
                    <a:lnTo>
                      <a:pt x="23741" y="1758"/>
                    </a:lnTo>
                    <a:lnTo>
                      <a:pt x="23155" y="1367"/>
                    </a:lnTo>
                    <a:lnTo>
                      <a:pt x="22275" y="1954"/>
                    </a:lnTo>
                    <a:lnTo>
                      <a:pt x="21591" y="1465"/>
                    </a:lnTo>
                    <a:lnTo>
                      <a:pt x="21201" y="781"/>
                    </a:lnTo>
                    <a:lnTo>
                      <a:pt x="20321" y="390"/>
                    </a:lnTo>
                    <a:lnTo>
                      <a:pt x="19637" y="781"/>
                    </a:lnTo>
                    <a:lnTo>
                      <a:pt x="18660" y="683"/>
                    </a:lnTo>
                    <a:lnTo>
                      <a:pt x="18563" y="2247"/>
                    </a:lnTo>
                    <a:lnTo>
                      <a:pt x="18856" y="2540"/>
                    </a:lnTo>
                    <a:lnTo>
                      <a:pt x="18856" y="3712"/>
                    </a:lnTo>
                    <a:lnTo>
                      <a:pt x="18270" y="4298"/>
                    </a:lnTo>
                    <a:lnTo>
                      <a:pt x="18270" y="5275"/>
                    </a:lnTo>
                    <a:lnTo>
                      <a:pt x="18465" y="5862"/>
                    </a:lnTo>
                    <a:lnTo>
                      <a:pt x="18465" y="7620"/>
                    </a:lnTo>
                    <a:lnTo>
                      <a:pt x="18856" y="8109"/>
                    </a:lnTo>
                    <a:lnTo>
                      <a:pt x="18856" y="9672"/>
                    </a:lnTo>
                    <a:lnTo>
                      <a:pt x="17879" y="9574"/>
                    </a:lnTo>
                    <a:lnTo>
                      <a:pt x="17488" y="9770"/>
                    </a:lnTo>
                    <a:lnTo>
                      <a:pt x="16706" y="11724"/>
                    </a:lnTo>
                    <a:lnTo>
                      <a:pt x="16413" y="12798"/>
                    </a:lnTo>
                    <a:lnTo>
                      <a:pt x="16218" y="12994"/>
                    </a:lnTo>
                    <a:lnTo>
                      <a:pt x="16120" y="13287"/>
                    </a:lnTo>
                    <a:lnTo>
                      <a:pt x="14948" y="12994"/>
                    </a:lnTo>
                    <a:lnTo>
                      <a:pt x="14362" y="12310"/>
                    </a:lnTo>
                    <a:lnTo>
                      <a:pt x="13482" y="12114"/>
                    </a:lnTo>
                    <a:lnTo>
                      <a:pt x="13482" y="12798"/>
                    </a:lnTo>
                    <a:lnTo>
                      <a:pt x="12114" y="12994"/>
                    </a:lnTo>
                    <a:lnTo>
                      <a:pt x="11528" y="13580"/>
                    </a:lnTo>
                    <a:lnTo>
                      <a:pt x="11333" y="14264"/>
                    </a:lnTo>
                    <a:lnTo>
                      <a:pt x="7522" y="14459"/>
                    </a:lnTo>
                    <a:lnTo>
                      <a:pt x="5959" y="15241"/>
                    </a:lnTo>
                    <a:lnTo>
                      <a:pt x="5959" y="16999"/>
                    </a:lnTo>
                    <a:lnTo>
                      <a:pt x="4201" y="17586"/>
                    </a:lnTo>
                    <a:lnTo>
                      <a:pt x="3028" y="18270"/>
                    </a:lnTo>
                    <a:lnTo>
                      <a:pt x="2149" y="18270"/>
                    </a:lnTo>
                    <a:lnTo>
                      <a:pt x="1758" y="17781"/>
                    </a:lnTo>
                    <a:lnTo>
                      <a:pt x="1270" y="18367"/>
                    </a:lnTo>
                    <a:lnTo>
                      <a:pt x="977" y="18367"/>
                    </a:lnTo>
                    <a:lnTo>
                      <a:pt x="1270" y="18563"/>
                    </a:lnTo>
                    <a:lnTo>
                      <a:pt x="97" y="19637"/>
                    </a:lnTo>
                    <a:lnTo>
                      <a:pt x="586" y="20321"/>
                    </a:lnTo>
                    <a:lnTo>
                      <a:pt x="0" y="21201"/>
                    </a:lnTo>
                    <a:lnTo>
                      <a:pt x="683" y="21591"/>
                    </a:lnTo>
                    <a:lnTo>
                      <a:pt x="1856" y="21787"/>
                    </a:lnTo>
                    <a:lnTo>
                      <a:pt x="1954" y="21298"/>
                    </a:lnTo>
                    <a:lnTo>
                      <a:pt x="2637" y="22178"/>
                    </a:lnTo>
                    <a:lnTo>
                      <a:pt x="3712" y="22178"/>
                    </a:lnTo>
                    <a:lnTo>
                      <a:pt x="4494" y="21298"/>
                    </a:lnTo>
                    <a:lnTo>
                      <a:pt x="5471" y="21298"/>
                    </a:lnTo>
                    <a:lnTo>
                      <a:pt x="4396" y="21787"/>
                    </a:lnTo>
                    <a:lnTo>
                      <a:pt x="4494" y="22471"/>
                    </a:lnTo>
                    <a:lnTo>
                      <a:pt x="4689" y="22959"/>
                    </a:lnTo>
                    <a:lnTo>
                      <a:pt x="4103" y="23643"/>
                    </a:lnTo>
                    <a:lnTo>
                      <a:pt x="3321" y="23643"/>
                    </a:lnTo>
                    <a:lnTo>
                      <a:pt x="3419" y="24522"/>
                    </a:lnTo>
                    <a:lnTo>
                      <a:pt x="4787" y="24327"/>
                    </a:lnTo>
                    <a:lnTo>
                      <a:pt x="6252" y="25793"/>
                    </a:lnTo>
                    <a:lnTo>
                      <a:pt x="4494" y="28137"/>
                    </a:lnTo>
                    <a:lnTo>
                      <a:pt x="4396" y="29603"/>
                    </a:lnTo>
                    <a:lnTo>
                      <a:pt x="6252" y="31362"/>
                    </a:lnTo>
                    <a:lnTo>
                      <a:pt x="6155" y="31948"/>
                    </a:lnTo>
                    <a:lnTo>
                      <a:pt x="6741" y="31948"/>
                    </a:lnTo>
                    <a:lnTo>
                      <a:pt x="7913" y="35367"/>
                    </a:lnTo>
                    <a:lnTo>
                      <a:pt x="9086" y="35954"/>
                    </a:lnTo>
                    <a:lnTo>
                      <a:pt x="10356" y="37224"/>
                    </a:lnTo>
                    <a:lnTo>
                      <a:pt x="11724" y="37224"/>
                    </a:lnTo>
                    <a:lnTo>
                      <a:pt x="12212" y="38396"/>
                    </a:lnTo>
                    <a:lnTo>
                      <a:pt x="13580" y="38396"/>
                    </a:lnTo>
                    <a:lnTo>
                      <a:pt x="14166" y="39275"/>
                    </a:lnTo>
                    <a:lnTo>
                      <a:pt x="15436" y="39959"/>
                    </a:lnTo>
                    <a:lnTo>
                      <a:pt x="15534" y="39080"/>
                    </a:lnTo>
                    <a:lnTo>
                      <a:pt x="15925" y="39373"/>
                    </a:lnTo>
                    <a:lnTo>
                      <a:pt x="17683" y="38298"/>
                    </a:lnTo>
                    <a:lnTo>
                      <a:pt x="18563" y="38201"/>
                    </a:lnTo>
                    <a:lnTo>
                      <a:pt x="18954" y="39178"/>
                    </a:lnTo>
                    <a:lnTo>
                      <a:pt x="20028" y="38689"/>
                    </a:lnTo>
                    <a:lnTo>
                      <a:pt x="21005" y="39471"/>
                    </a:lnTo>
                    <a:lnTo>
                      <a:pt x="21787" y="39080"/>
                    </a:lnTo>
                    <a:lnTo>
                      <a:pt x="22471" y="38885"/>
                    </a:lnTo>
                    <a:lnTo>
                      <a:pt x="22764" y="38494"/>
                    </a:lnTo>
                    <a:lnTo>
                      <a:pt x="23545" y="38005"/>
                    </a:lnTo>
                    <a:lnTo>
                      <a:pt x="22959" y="37419"/>
                    </a:lnTo>
                    <a:lnTo>
                      <a:pt x="22471" y="37810"/>
                    </a:lnTo>
                    <a:lnTo>
                      <a:pt x="22471" y="37321"/>
                    </a:lnTo>
                    <a:lnTo>
                      <a:pt x="22862" y="36442"/>
                    </a:lnTo>
                    <a:lnTo>
                      <a:pt x="22471" y="35758"/>
                    </a:lnTo>
                    <a:lnTo>
                      <a:pt x="22764" y="35270"/>
                    </a:lnTo>
                    <a:lnTo>
                      <a:pt x="22666" y="33609"/>
                    </a:lnTo>
                    <a:lnTo>
                      <a:pt x="21982" y="32729"/>
                    </a:lnTo>
                    <a:lnTo>
                      <a:pt x="22471" y="32143"/>
                    </a:lnTo>
                    <a:lnTo>
                      <a:pt x="21494" y="31068"/>
                    </a:lnTo>
                    <a:lnTo>
                      <a:pt x="21787" y="30287"/>
                    </a:lnTo>
                    <a:lnTo>
                      <a:pt x="20419" y="29114"/>
                    </a:lnTo>
                    <a:lnTo>
                      <a:pt x="20419" y="28333"/>
                    </a:lnTo>
                    <a:lnTo>
                      <a:pt x="19833" y="27551"/>
                    </a:lnTo>
                    <a:lnTo>
                      <a:pt x="19931" y="27454"/>
                    </a:lnTo>
                    <a:lnTo>
                      <a:pt x="21005" y="26965"/>
                    </a:lnTo>
                    <a:lnTo>
                      <a:pt x="22959" y="27454"/>
                    </a:lnTo>
                    <a:lnTo>
                      <a:pt x="23741" y="26867"/>
                    </a:lnTo>
                    <a:lnTo>
                      <a:pt x="23741" y="26086"/>
                    </a:lnTo>
                    <a:lnTo>
                      <a:pt x="25402" y="25890"/>
                    </a:lnTo>
                    <a:lnTo>
                      <a:pt x="26867" y="25597"/>
                    </a:lnTo>
                    <a:lnTo>
                      <a:pt x="28528" y="25500"/>
                    </a:lnTo>
                    <a:lnTo>
                      <a:pt x="28724" y="25988"/>
                    </a:lnTo>
                    <a:lnTo>
                      <a:pt x="29114" y="26281"/>
                    </a:lnTo>
                    <a:lnTo>
                      <a:pt x="29505" y="25597"/>
                    </a:lnTo>
                    <a:lnTo>
                      <a:pt x="30678" y="24425"/>
                    </a:lnTo>
                    <a:lnTo>
                      <a:pt x="31166" y="24425"/>
                    </a:lnTo>
                    <a:lnTo>
                      <a:pt x="31850" y="21982"/>
                    </a:lnTo>
                    <a:lnTo>
                      <a:pt x="32827" y="20810"/>
                    </a:lnTo>
                    <a:lnTo>
                      <a:pt x="32729" y="19442"/>
                    </a:lnTo>
                    <a:lnTo>
                      <a:pt x="33316" y="18660"/>
                    </a:lnTo>
                    <a:lnTo>
                      <a:pt x="33316" y="18367"/>
                    </a:lnTo>
                    <a:lnTo>
                      <a:pt x="33022" y="17977"/>
                    </a:lnTo>
                    <a:lnTo>
                      <a:pt x="33218" y="17586"/>
                    </a:lnTo>
                    <a:lnTo>
                      <a:pt x="33609" y="16804"/>
                    </a:lnTo>
                    <a:lnTo>
                      <a:pt x="34879" y="17586"/>
                    </a:lnTo>
                    <a:lnTo>
                      <a:pt x="35465" y="17586"/>
                    </a:lnTo>
                    <a:lnTo>
                      <a:pt x="35172" y="16413"/>
                    </a:lnTo>
                    <a:lnTo>
                      <a:pt x="35856" y="16902"/>
                    </a:lnTo>
                    <a:lnTo>
                      <a:pt x="36247" y="16316"/>
                    </a:lnTo>
                    <a:lnTo>
                      <a:pt x="38005" y="15827"/>
                    </a:lnTo>
                    <a:lnTo>
                      <a:pt x="37712" y="15045"/>
                    </a:lnTo>
                    <a:lnTo>
                      <a:pt x="38201" y="14557"/>
                    </a:lnTo>
                    <a:lnTo>
                      <a:pt x="39080" y="14166"/>
                    </a:lnTo>
                    <a:lnTo>
                      <a:pt x="39862" y="13091"/>
                    </a:lnTo>
                    <a:lnTo>
                      <a:pt x="39862" y="12017"/>
                    </a:lnTo>
                    <a:lnTo>
                      <a:pt x="40545" y="12017"/>
                    </a:lnTo>
                    <a:lnTo>
                      <a:pt x="40741" y="11137"/>
                    </a:lnTo>
                    <a:lnTo>
                      <a:pt x="40839" y="9867"/>
                    </a:lnTo>
                    <a:lnTo>
                      <a:pt x="40155" y="9281"/>
                    </a:lnTo>
                    <a:lnTo>
                      <a:pt x="40643" y="8499"/>
                    </a:lnTo>
                    <a:lnTo>
                      <a:pt x="41425" y="7522"/>
                    </a:lnTo>
                    <a:lnTo>
                      <a:pt x="40545" y="7034"/>
                    </a:lnTo>
                    <a:lnTo>
                      <a:pt x="39764" y="6839"/>
                    </a:lnTo>
                    <a:lnTo>
                      <a:pt x="38982" y="5568"/>
                    </a:lnTo>
                    <a:lnTo>
                      <a:pt x="38689" y="5568"/>
                    </a:lnTo>
                    <a:lnTo>
                      <a:pt x="38591" y="6155"/>
                    </a:lnTo>
                    <a:lnTo>
                      <a:pt x="38591" y="5764"/>
                    </a:lnTo>
                    <a:lnTo>
                      <a:pt x="37321" y="5764"/>
                    </a:lnTo>
                    <a:lnTo>
                      <a:pt x="36735" y="4885"/>
                    </a:lnTo>
                    <a:lnTo>
                      <a:pt x="35660" y="4494"/>
                    </a:lnTo>
                    <a:lnTo>
                      <a:pt x="35367" y="2344"/>
                    </a:lnTo>
                    <a:lnTo>
                      <a:pt x="34879" y="1660"/>
                    </a:lnTo>
                    <a:lnTo>
                      <a:pt x="33316" y="1758"/>
                    </a:lnTo>
                    <a:lnTo>
                      <a:pt x="31655" y="3224"/>
                    </a:lnTo>
                    <a:lnTo>
                      <a:pt x="30678" y="3224"/>
                    </a:lnTo>
                    <a:lnTo>
                      <a:pt x="30287" y="2051"/>
                    </a:lnTo>
                    <a:lnTo>
                      <a:pt x="29505" y="1856"/>
                    </a:lnTo>
                    <a:lnTo>
                      <a:pt x="29310" y="488"/>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718" name="map0-fr-pdlBox">
                <a:extLst>
                  <a:ext uri="{FF2B5EF4-FFF2-40B4-BE49-F238E27FC236}">
                    <a16:creationId xmlns:a16="http://schemas.microsoft.com/office/drawing/2014/main" id="{849B8F6F-7657-464D-87C1-F974774ADB08}"/>
                  </a:ext>
                </a:extLst>
              </p:cNvPr>
              <p:cNvSpPr>
                <a:spLocks noChangeArrowheads="1"/>
              </p:cNvSpPr>
              <p:nvPr/>
            </p:nvSpPr>
            <p:spPr bwMode="auto">
              <a:xfrm>
                <a:off x="503621" y="461149"/>
                <a:ext cx="414253" cy="399598"/>
              </a:xfrm>
              <a:custGeom>
                <a:avLst/>
                <a:gdLst/>
                <a:ahLst/>
                <a:cxnLst/>
                <a:rect l="0" t="0" r="0" b="0"/>
                <a:pathLst>
                  <a:path w="41425" h="39960"/>
                </a:pathLst>
              </a:custGeom>
              <a:ln w="1000">
                <a:round/>
                <a:headEnd/>
                <a:tailEnd/>
              </a:ln>
            </p:spPr>
          </p:sp>
        </p:grpSp>
        <p:sp>
          <p:nvSpPr>
            <p:cNvPr id="678" name="ZoneTexte 677"/>
            <p:cNvSpPr txBox="1"/>
            <p:nvPr/>
          </p:nvSpPr>
          <p:spPr>
            <a:xfrm>
              <a:off x="5204430" y="2748308"/>
              <a:ext cx="304370" cy="169866"/>
            </a:xfrm>
            <a:prstGeom prst="rect">
              <a:avLst/>
            </a:prstGeom>
            <a:noFill/>
          </p:spPr>
          <p:txBody>
            <a:bodyPr wrap="square" rtlCol="0">
              <a:spAutoFit/>
            </a:bodyPr>
            <a:lstStyle/>
            <a:p>
              <a:pPr marL="0" marR="0" lvl="0" indent="0" defTabSz="1027693"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a:ln>
                  <a:noFill/>
                </a:ln>
                <a:solidFill>
                  <a:srgbClr val="002443"/>
                </a:solidFill>
                <a:effectLst/>
                <a:uLnTx/>
                <a:uFillTx/>
                <a:latin typeface="Calibri" panose="020F0502020204030204"/>
              </a:endParaRPr>
            </a:p>
          </p:txBody>
        </p:sp>
        <p:sp>
          <p:nvSpPr>
            <p:cNvPr id="679" name="ZoneTexte 678"/>
            <p:cNvSpPr txBox="1"/>
            <p:nvPr/>
          </p:nvSpPr>
          <p:spPr>
            <a:xfrm>
              <a:off x="4890722" y="2279282"/>
              <a:ext cx="304370" cy="169866"/>
            </a:xfrm>
            <a:prstGeom prst="rect">
              <a:avLst/>
            </a:prstGeom>
            <a:noFill/>
          </p:spPr>
          <p:txBody>
            <a:bodyPr wrap="square" rtlCol="0">
              <a:spAutoFit/>
            </a:bodyPr>
            <a:lstStyle/>
            <a:p>
              <a:pPr marL="0" marR="0" lvl="0" indent="0" defTabSz="1027693"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a:ln>
                  <a:noFill/>
                </a:ln>
                <a:solidFill>
                  <a:srgbClr val="002443"/>
                </a:solidFill>
                <a:effectLst/>
                <a:uLnTx/>
                <a:uFillTx/>
                <a:latin typeface="Calibri" panose="020F0502020204030204"/>
              </a:endParaRPr>
            </a:p>
          </p:txBody>
        </p:sp>
      </p:grpSp>
      <p:grpSp>
        <p:nvGrpSpPr>
          <p:cNvPr id="719" name="Groupe 718"/>
          <p:cNvGrpSpPr/>
          <p:nvPr/>
        </p:nvGrpSpPr>
        <p:grpSpPr>
          <a:xfrm>
            <a:off x="5085409" y="5905210"/>
            <a:ext cx="749030" cy="837925"/>
            <a:chOff x="4093963" y="1014565"/>
            <a:chExt cx="2571488" cy="2356782"/>
          </a:xfrm>
        </p:grpSpPr>
        <p:grpSp>
          <p:nvGrpSpPr>
            <p:cNvPr id="720" name="DigDashGrp">
              <a:extLst>
                <a:ext uri="{FF2B5EF4-FFF2-40B4-BE49-F238E27FC236}">
                  <a16:creationId xmlns:a16="http://schemas.microsoft.com/office/drawing/2014/main" id="{292CDBCD-8209-0E4B-9B50-9BA809467753}"/>
                </a:ext>
              </a:extLst>
            </p:cNvPr>
            <p:cNvGrpSpPr/>
            <p:nvPr/>
          </p:nvGrpSpPr>
          <p:grpSpPr>
            <a:xfrm>
              <a:off x="4093963" y="1014565"/>
              <a:ext cx="2571488" cy="2356782"/>
              <a:chOff x="255460" y="5374"/>
              <a:chExt cx="1758621" cy="1690718"/>
            </a:xfrm>
          </p:grpSpPr>
          <p:sp>
            <p:nvSpPr>
              <p:cNvPr id="723" name="sep1">
                <a:extLst>
                  <a:ext uri="{FF2B5EF4-FFF2-40B4-BE49-F238E27FC236}">
                    <a16:creationId xmlns:a16="http://schemas.microsoft.com/office/drawing/2014/main" id="{CA4DFCD6-3236-9D44-8042-1C7B77F089E6}"/>
                  </a:ext>
                </a:extLst>
              </p:cNvPr>
              <p:cNvSpPr>
                <a:spLocks noChangeArrowheads="1"/>
              </p:cNvSpPr>
              <p:nvPr/>
            </p:nvSpPr>
            <p:spPr bwMode="auto">
              <a:xfrm>
                <a:off x="277931" y="1007299"/>
                <a:ext cx="212989" cy="0"/>
              </a:xfrm>
              <a:custGeom>
                <a:avLst/>
                <a:gdLst/>
                <a:ahLst/>
                <a:cxnLst/>
                <a:rect l="0" t="0" r="0" b="0"/>
                <a:pathLst>
                  <a:path w="21299">
                    <a:moveTo>
                      <a:pt x="-1" y="0"/>
                    </a:moveTo>
                    <a:lnTo>
                      <a:pt x="21298" y="0"/>
                    </a:lnTo>
                  </a:path>
                </a:pathLst>
              </a:custGeom>
              <a:solidFill>
                <a:srgbClr val="6D6D6D"/>
              </a:solidFill>
              <a:ln w="970">
                <a:solidFill>
                  <a:srgbClr val="FFFFFF">
                    <a:lumMod val="95000"/>
                    <a:lumOff val="5000"/>
                  </a:srgbClr>
                </a:solidFill>
                <a:prstDash val="sysDash"/>
                <a:round/>
                <a:headEnd/>
                <a:tailEnd/>
              </a:ln>
            </p:spPr>
          </p:sp>
          <p:sp>
            <p:nvSpPr>
              <p:cNvPr id="724" name="sep2">
                <a:extLst>
                  <a:ext uri="{FF2B5EF4-FFF2-40B4-BE49-F238E27FC236}">
                    <a16:creationId xmlns:a16="http://schemas.microsoft.com/office/drawing/2014/main" id="{DAEF0723-C474-0441-A9CA-E7DC26FC44BE}"/>
                  </a:ext>
                </a:extLst>
              </p:cNvPr>
              <p:cNvSpPr>
                <a:spLocks noChangeArrowheads="1"/>
              </p:cNvSpPr>
              <p:nvPr/>
            </p:nvSpPr>
            <p:spPr bwMode="auto">
              <a:xfrm>
                <a:off x="277931" y="1239828"/>
                <a:ext cx="212989" cy="0"/>
              </a:xfrm>
              <a:custGeom>
                <a:avLst/>
                <a:gdLst/>
                <a:ahLst/>
                <a:cxnLst/>
                <a:rect l="0" t="0" r="0" b="0"/>
                <a:pathLst>
                  <a:path w="21299">
                    <a:moveTo>
                      <a:pt x="-1" y="0"/>
                    </a:moveTo>
                    <a:lnTo>
                      <a:pt x="21298" y="0"/>
                    </a:lnTo>
                  </a:path>
                </a:pathLst>
              </a:custGeom>
              <a:solidFill>
                <a:srgbClr val="6D6D6D"/>
              </a:solidFill>
              <a:ln w="970">
                <a:solidFill>
                  <a:srgbClr val="FFFFFF">
                    <a:lumMod val="95000"/>
                    <a:lumOff val="5000"/>
                  </a:srgbClr>
                </a:solidFill>
                <a:prstDash val="sysDash"/>
                <a:round/>
                <a:headEnd/>
                <a:tailEnd/>
              </a:ln>
            </p:spPr>
          </p:sp>
          <p:sp>
            <p:nvSpPr>
              <p:cNvPr id="725" name="b2">
                <a:extLst>
                  <a:ext uri="{FF2B5EF4-FFF2-40B4-BE49-F238E27FC236}">
                    <a16:creationId xmlns:a16="http://schemas.microsoft.com/office/drawing/2014/main" id="{27DE453E-DC9C-0443-91AB-FC1847BD3C90}"/>
                  </a:ext>
                </a:extLst>
              </p:cNvPr>
              <p:cNvSpPr>
                <a:spLocks noChangeArrowheads="1"/>
              </p:cNvSpPr>
              <p:nvPr/>
            </p:nvSpPr>
            <p:spPr bwMode="auto">
              <a:xfrm>
                <a:off x="489943" y="833391"/>
                <a:ext cx="0" cy="690747"/>
              </a:xfrm>
              <a:custGeom>
                <a:avLst/>
                <a:gdLst/>
                <a:ahLst/>
                <a:cxnLst/>
                <a:rect l="0" t="0" r="0" b="0"/>
                <a:pathLst>
                  <a:path h="69075">
                    <a:moveTo>
                      <a:pt x="0" y="69074"/>
                    </a:moveTo>
                    <a:lnTo>
                      <a:pt x="0" y="0"/>
                    </a:lnTo>
                  </a:path>
                </a:pathLst>
              </a:custGeom>
              <a:solidFill>
                <a:srgbClr val="6D6D6D"/>
              </a:solidFill>
              <a:ln w="970">
                <a:solidFill>
                  <a:srgbClr val="FFFFFF">
                    <a:lumMod val="95000"/>
                    <a:lumOff val="5000"/>
                  </a:srgbClr>
                </a:solidFill>
                <a:prstDash val="sysDash"/>
                <a:round/>
                <a:headEnd/>
                <a:tailEnd/>
              </a:ln>
            </p:spPr>
          </p:sp>
          <p:sp>
            <p:nvSpPr>
              <p:cNvPr id="726" name="b1">
                <a:extLst>
                  <a:ext uri="{FF2B5EF4-FFF2-40B4-BE49-F238E27FC236}">
                    <a16:creationId xmlns:a16="http://schemas.microsoft.com/office/drawing/2014/main" id="{54D829C8-874B-0440-B86E-847CE45628E1}"/>
                  </a:ext>
                </a:extLst>
              </p:cNvPr>
              <p:cNvSpPr>
                <a:spLocks noChangeArrowheads="1"/>
              </p:cNvSpPr>
              <p:nvPr/>
            </p:nvSpPr>
            <p:spPr bwMode="auto">
              <a:xfrm>
                <a:off x="262299" y="695632"/>
                <a:ext cx="229598" cy="139713"/>
              </a:xfrm>
              <a:custGeom>
                <a:avLst/>
                <a:gdLst/>
                <a:ahLst/>
                <a:cxnLst/>
                <a:rect l="0" t="0" r="0" b="0"/>
                <a:pathLst>
                  <a:path w="22960" h="13971">
                    <a:moveTo>
                      <a:pt x="0" y="0"/>
                    </a:moveTo>
                    <a:lnTo>
                      <a:pt x="22959" y="13971"/>
                    </a:lnTo>
                  </a:path>
                </a:pathLst>
              </a:custGeom>
              <a:solidFill>
                <a:srgbClr val="6D6D6D"/>
              </a:solidFill>
              <a:ln w="970">
                <a:solidFill>
                  <a:srgbClr val="FFFFFF">
                    <a:lumMod val="95000"/>
                    <a:lumOff val="5000"/>
                  </a:srgbClr>
                </a:solidFill>
                <a:prstDash val="sysDash"/>
                <a:round/>
                <a:headEnd/>
                <a:tailEnd/>
              </a:ln>
            </p:spPr>
          </p:sp>
          <p:sp>
            <p:nvSpPr>
              <p:cNvPr id="727" name="b4">
                <a:extLst>
                  <a:ext uri="{FF2B5EF4-FFF2-40B4-BE49-F238E27FC236}">
                    <a16:creationId xmlns:a16="http://schemas.microsoft.com/office/drawing/2014/main" id="{DA9E76F4-2B03-E346-B441-9C34E646FD6D}"/>
                  </a:ext>
                </a:extLst>
              </p:cNvPr>
              <p:cNvSpPr>
                <a:spLocks noChangeArrowheads="1"/>
              </p:cNvSpPr>
              <p:nvPr/>
            </p:nvSpPr>
            <p:spPr bwMode="auto">
              <a:xfrm>
                <a:off x="1725862" y="1494828"/>
                <a:ext cx="126034" cy="184655"/>
              </a:xfrm>
              <a:custGeom>
                <a:avLst/>
                <a:gdLst/>
                <a:ahLst/>
                <a:cxnLst/>
                <a:rect l="0" t="0" r="0" b="0"/>
                <a:pathLst>
                  <a:path w="12603" h="18466">
                    <a:moveTo>
                      <a:pt x="0" y="0"/>
                    </a:moveTo>
                    <a:lnTo>
                      <a:pt x="12603" y="18465"/>
                    </a:lnTo>
                  </a:path>
                </a:pathLst>
              </a:custGeom>
              <a:solidFill>
                <a:srgbClr val="6D6D6D"/>
              </a:solidFill>
              <a:ln w="970">
                <a:solidFill>
                  <a:srgbClr val="FFFFFF">
                    <a:lumMod val="95000"/>
                    <a:lumOff val="5000"/>
                  </a:srgbClr>
                </a:solidFill>
                <a:prstDash val="sysDash"/>
                <a:round/>
                <a:headEnd/>
                <a:tailEnd/>
              </a:ln>
            </p:spPr>
          </p:sp>
          <p:sp>
            <p:nvSpPr>
              <p:cNvPr id="728" name="b3">
                <a:extLst>
                  <a:ext uri="{FF2B5EF4-FFF2-40B4-BE49-F238E27FC236}">
                    <a16:creationId xmlns:a16="http://schemas.microsoft.com/office/drawing/2014/main" id="{CC512B27-F28A-4C42-9AC8-B7369690FAED}"/>
                  </a:ext>
                </a:extLst>
              </p:cNvPr>
              <p:cNvSpPr>
                <a:spLocks noChangeArrowheads="1"/>
              </p:cNvSpPr>
              <p:nvPr/>
            </p:nvSpPr>
            <p:spPr bwMode="auto">
              <a:xfrm>
                <a:off x="1238333" y="1494828"/>
                <a:ext cx="488506" cy="0"/>
              </a:xfrm>
              <a:custGeom>
                <a:avLst/>
                <a:gdLst/>
                <a:ahLst/>
                <a:cxnLst/>
                <a:rect l="0" t="0" r="0" b="0"/>
                <a:pathLst>
                  <a:path w="48851">
                    <a:moveTo>
                      <a:pt x="48850" y="0"/>
                    </a:moveTo>
                    <a:lnTo>
                      <a:pt x="0" y="0"/>
                    </a:lnTo>
                  </a:path>
                </a:pathLst>
              </a:custGeom>
              <a:solidFill>
                <a:srgbClr val="6D6D6D"/>
              </a:solidFill>
              <a:ln w="970">
                <a:solidFill>
                  <a:srgbClr val="FFFFFF">
                    <a:lumMod val="95000"/>
                    <a:lumOff val="5000"/>
                  </a:srgbClr>
                </a:solidFill>
                <a:prstDash val="sysDash"/>
                <a:round/>
                <a:headEnd/>
                <a:tailEnd/>
              </a:ln>
            </p:spPr>
          </p:sp>
          <p:sp>
            <p:nvSpPr>
              <p:cNvPr id="729" name="sep3">
                <a:extLst>
                  <a:ext uri="{FF2B5EF4-FFF2-40B4-BE49-F238E27FC236}">
                    <a16:creationId xmlns:a16="http://schemas.microsoft.com/office/drawing/2014/main" id="{A8D65726-02DE-004B-83FA-8FAB42B83E51}"/>
                  </a:ext>
                </a:extLst>
              </p:cNvPr>
              <p:cNvSpPr>
                <a:spLocks noChangeArrowheads="1"/>
              </p:cNvSpPr>
              <p:nvPr/>
            </p:nvSpPr>
            <p:spPr bwMode="auto">
              <a:xfrm>
                <a:off x="1498218" y="1493851"/>
                <a:ext cx="0" cy="191494"/>
              </a:xfrm>
              <a:custGeom>
                <a:avLst/>
                <a:gdLst/>
                <a:ahLst/>
                <a:cxnLst/>
                <a:rect l="0" t="0" r="0" b="0"/>
                <a:pathLst>
                  <a:path h="19149">
                    <a:moveTo>
                      <a:pt x="0" y="0"/>
                    </a:moveTo>
                    <a:lnTo>
                      <a:pt x="0" y="19149"/>
                    </a:lnTo>
                  </a:path>
                </a:pathLst>
              </a:custGeom>
              <a:solidFill>
                <a:srgbClr val="6D6D6D"/>
              </a:solidFill>
              <a:ln w="970">
                <a:solidFill>
                  <a:srgbClr val="FFFFFF">
                    <a:lumMod val="95000"/>
                    <a:lumOff val="5000"/>
                  </a:srgbClr>
                </a:solidFill>
                <a:prstDash val="sysDash"/>
                <a:round/>
                <a:headEnd/>
                <a:tailEnd/>
              </a:ln>
            </p:spPr>
          </p:sp>
          <p:sp>
            <p:nvSpPr>
              <p:cNvPr id="730" name="map0-delimitersBox">
                <a:extLst>
                  <a:ext uri="{FF2B5EF4-FFF2-40B4-BE49-F238E27FC236}">
                    <a16:creationId xmlns:a16="http://schemas.microsoft.com/office/drawing/2014/main" id="{F3E6C5ED-60F3-434C-A1BA-7F944805683B}"/>
                  </a:ext>
                </a:extLst>
              </p:cNvPr>
              <p:cNvSpPr>
                <a:spLocks noChangeArrowheads="1"/>
              </p:cNvSpPr>
              <p:nvPr/>
            </p:nvSpPr>
            <p:spPr bwMode="auto">
              <a:xfrm>
                <a:off x="262299" y="695632"/>
                <a:ext cx="1589598" cy="990690"/>
              </a:xfrm>
              <a:custGeom>
                <a:avLst/>
                <a:gdLst/>
                <a:ahLst/>
                <a:cxnLst/>
                <a:rect l="0" t="0" r="0" b="0"/>
                <a:pathLst>
                  <a:path w="158960" h="99069"/>
                </a:pathLst>
              </a:custGeom>
              <a:ln w="1000">
                <a:round/>
                <a:headEnd/>
                <a:tailEnd/>
              </a:ln>
            </p:spPr>
          </p:sp>
          <p:sp>
            <p:nvSpPr>
              <p:cNvPr id="731" name="map0-fr-ara">
                <a:extLst>
                  <a:ext uri="{FF2B5EF4-FFF2-40B4-BE49-F238E27FC236}">
                    <a16:creationId xmlns:a16="http://schemas.microsoft.com/office/drawing/2014/main" id="{1E817C43-66B2-CB4E-982C-481572CCB1EA}"/>
                  </a:ext>
                </a:extLst>
              </p:cNvPr>
              <p:cNvSpPr>
                <a:spLocks noChangeArrowheads="1"/>
              </p:cNvSpPr>
              <p:nvPr/>
            </p:nvSpPr>
            <p:spPr bwMode="auto">
              <a:xfrm>
                <a:off x="1055632" y="755719"/>
                <a:ext cx="628218" cy="462126"/>
              </a:xfrm>
              <a:custGeom>
                <a:avLst/>
                <a:gdLst/>
                <a:ahLst/>
                <a:cxnLst/>
                <a:rect l="0" t="0" r="0" b="0"/>
                <a:pathLst>
                  <a:path w="62822" h="46213">
                    <a:moveTo>
                      <a:pt x="10258" y="0"/>
                    </a:moveTo>
                    <a:lnTo>
                      <a:pt x="9379" y="1074"/>
                    </a:lnTo>
                    <a:lnTo>
                      <a:pt x="8890" y="1172"/>
                    </a:lnTo>
                    <a:lnTo>
                      <a:pt x="8402" y="1660"/>
                    </a:lnTo>
                    <a:lnTo>
                      <a:pt x="7816" y="977"/>
                    </a:lnTo>
                    <a:lnTo>
                      <a:pt x="6155" y="2637"/>
                    </a:lnTo>
                    <a:lnTo>
                      <a:pt x="6155" y="3614"/>
                    </a:lnTo>
                    <a:lnTo>
                      <a:pt x="6448" y="3810"/>
                    </a:lnTo>
                    <a:lnTo>
                      <a:pt x="6545" y="4298"/>
                    </a:lnTo>
                    <a:lnTo>
                      <a:pt x="5666" y="4982"/>
                    </a:lnTo>
                    <a:lnTo>
                      <a:pt x="4885" y="4787"/>
                    </a:lnTo>
                    <a:lnTo>
                      <a:pt x="3419" y="5080"/>
                    </a:lnTo>
                    <a:lnTo>
                      <a:pt x="2637" y="5959"/>
                    </a:lnTo>
                    <a:lnTo>
                      <a:pt x="2344" y="6545"/>
                    </a:lnTo>
                    <a:lnTo>
                      <a:pt x="3126" y="7620"/>
                    </a:lnTo>
                    <a:lnTo>
                      <a:pt x="3126" y="8304"/>
                    </a:lnTo>
                    <a:lnTo>
                      <a:pt x="3517" y="8890"/>
                    </a:lnTo>
                    <a:lnTo>
                      <a:pt x="3908" y="8304"/>
                    </a:lnTo>
                    <a:lnTo>
                      <a:pt x="4396" y="9183"/>
                    </a:lnTo>
                    <a:lnTo>
                      <a:pt x="5080" y="9379"/>
                    </a:lnTo>
                    <a:lnTo>
                      <a:pt x="5764" y="10942"/>
                    </a:lnTo>
                    <a:lnTo>
                      <a:pt x="5862" y="12798"/>
                    </a:lnTo>
                    <a:lnTo>
                      <a:pt x="6350" y="13385"/>
                    </a:lnTo>
                    <a:lnTo>
                      <a:pt x="6545" y="14557"/>
                    </a:lnTo>
                    <a:lnTo>
                      <a:pt x="5862" y="15045"/>
                    </a:lnTo>
                    <a:lnTo>
                      <a:pt x="5666" y="15925"/>
                    </a:lnTo>
                    <a:lnTo>
                      <a:pt x="5080" y="16316"/>
                    </a:lnTo>
                    <a:lnTo>
                      <a:pt x="3810" y="16902"/>
                    </a:lnTo>
                    <a:lnTo>
                      <a:pt x="4005" y="17488"/>
                    </a:lnTo>
                    <a:lnTo>
                      <a:pt x="5373" y="18856"/>
                    </a:lnTo>
                    <a:lnTo>
                      <a:pt x="5471" y="19735"/>
                    </a:lnTo>
                    <a:lnTo>
                      <a:pt x="4885" y="20614"/>
                    </a:lnTo>
                    <a:lnTo>
                      <a:pt x="4885" y="21494"/>
                    </a:lnTo>
                    <a:lnTo>
                      <a:pt x="5275" y="21885"/>
                    </a:lnTo>
                    <a:lnTo>
                      <a:pt x="5471" y="22959"/>
                    </a:lnTo>
                    <a:lnTo>
                      <a:pt x="5178" y="24034"/>
                    </a:lnTo>
                    <a:lnTo>
                      <a:pt x="5471" y="24718"/>
                    </a:lnTo>
                    <a:lnTo>
                      <a:pt x="5178" y="25109"/>
                    </a:lnTo>
                    <a:lnTo>
                      <a:pt x="4591" y="25109"/>
                    </a:lnTo>
                    <a:lnTo>
                      <a:pt x="3908" y="24425"/>
                    </a:lnTo>
                    <a:lnTo>
                      <a:pt x="3419" y="24132"/>
                    </a:lnTo>
                    <a:lnTo>
                      <a:pt x="3321" y="25793"/>
                    </a:lnTo>
                    <a:lnTo>
                      <a:pt x="2247" y="26477"/>
                    </a:lnTo>
                    <a:lnTo>
                      <a:pt x="1465" y="27551"/>
                    </a:lnTo>
                    <a:lnTo>
                      <a:pt x="1660" y="28626"/>
                    </a:lnTo>
                    <a:lnTo>
                      <a:pt x="1367" y="29114"/>
                    </a:lnTo>
                    <a:lnTo>
                      <a:pt x="1074" y="30091"/>
                    </a:lnTo>
                    <a:lnTo>
                      <a:pt x="683" y="30091"/>
                    </a:lnTo>
                    <a:lnTo>
                      <a:pt x="97" y="30775"/>
                    </a:lnTo>
                    <a:lnTo>
                      <a:pt x="488" y="31068"/>
                    </a:lnTo>
                    <a:lnTo>
                      <a:pt x="781" y="31655"/>
                    </a:lnTo>
                    <a:lnTo>
                      <a:pt x="0" y="32241"/>
                    </a:lnTo>
                    <a:lnTo>
                      <a:pt x="293" y="34195"/>
                    </a:lnTo>
                    <a:lnTo>
                      <a:pt x="1270" y="34977"/>
                    </a:lnTo>
                    <a:lnTo>
                      <a:pt x="586" y="36833"/>
                    </a:lnTo>
                    <a:lnTo>
                      <a:pt x="1270" y="37126"/>
                    </a:lnTo>
                    <a:lnTo>
                      <a:pt x="977" y="38103"/>
                    </a:lnTo>
                    <a:lnTo>
                      <a:pt x="1660" y="38201"/>
                    </a:lnTo>
                    <a:lnTo>
                      <a:pt x="2149" y="37419"/>
                    </a:lnTo>
                    <a:lnTo>
                      <a:pt x="3028" y="37419"/>
                    </a:lnTo>
                    <a:lnTo>
                      <a:pt x="3224" y="37614"/>
                    </a:lnTo>
                    <a:lnTo>
                      <a:pt x="5080" y="37614"/>
                    </a:lnTo>
                    <a:lnTo>
                      <a:pt x="5373" y="36931"/>
                    </a:lnTo>
                    <a:lnTo>
                      <a:pt x="5764" y="36735"/>
                    </a:lnTo>
                    <a:lnTo>
                      <a:pt x="5959" y="35367"/>
                    </a:lnTo>
                    <a:lnTo>
                      <a:pt x="6448" y="35367"/>
                    </a:lnTo>
                    <a:lnTo>
                      <a:pt x="6448" y="33902"/>
                    </a:lnTo>
                    <a:lnTo>
                      <a:pt x="8109" y="32436"/>
                    </a:lnTo>
                    <a:lnTo>
                      <a:pt x="8304" y="32729"/>
                    </a:lnTo>
                    <a:lnTo>
                      <a:pt x="8500" y="33804"/>
                    </a:lnTo>
                    <a:lnTo>
                      <a:pt x="9672" y="33609"/>
                    </a:lnTo>
                    <a:lnTo>
                      <a:pt x="9867" y="35367"/>
                    </a:lnTo>
                    <a:lnTo>
                      <a:pt x="10454" y="35367"/>
                    </a:lnTo>
                    <a:lnTo>
                      <a:pt x="10649" y="37028"/>
                    </a:lnTo>
                    <a:lnTo>
                      <a:pt x="11235" y="37712"/>
                    </a:lnTo>
                    <a:lnTo>
                      <a:pt x="12017" y="35758"/>
                    </a:lnTo>
                    <a:lnTo>
                      <a:pt x="12896" y="33022"/>
                    </a:lnTo>
                    <a:lnTo>
                      <a:pt x="13971" y="33804"/>
                    </a:lnTo>
                    <a:lnTo>
                      <a:pt x="14459" y="32729"/>
                    </a:lnTo>
                    <a:lnTo>
                      <a:pt x="16022" y="32143"/>
                    </a:lnTo>
                    <a:lnTo>
                      <a:pt x="16120" y="32143"/>
                    </a:lnTo>
                    <a:lnTo>
                      <a:pt x="17195" y="34879"/>
                    </a:lnTo>
                    <a:lnTo>
                      <a:pt x="18758" y="34390"/>
                    </a:lnTo>
                    <a:lnTo>
                      <a:pt x="18856" y="33609"/>
                    </a:lnTo>
                    <a:lnTo>
                      <a:pt x="19442" y="33609"/>
                    </a:lnTo>
                    <a:lnTo>
                      <a:pt x="19735" y="34488"/>
                    </a:lnTo>
                    <a:lnTo>
                      <a:pt x="20810" y="34195"/>
                    </a:lnTo>
                    <a:lnTo>
                      <a:pt x="22373" y="36149"/>
                    </a:lnTo>
                    <a:lnTo>
                      <a:pt x="22764" y="38396"/>
                    </a:lnTo>
                    <a:lnTo>
                      <a:pt x="23839" y="39471"/>
                    </a:lnTo>
                    <a:lnTo>
                      <a:pt x="23643" y="40741"/>
                    </a:lnTo>
                    <a:lnTo>
                      <a:pt x="24913" y="41522"/>
                    </a:lnTo>
                    <a:lnTo>
                      <a:pt x="24913" y="43281"/>
                    </a:lnTo>
                    <a:lnTo>
                      <a:pt x="25597" y="42890"/>
                    </a:lnTo>
                    <a:lnTo>
                      <a:pt x="27063" y="43867"/>
                    </a:lnTo>
                    <a:lnTo>
                      <a:pt x="27747" y="44063"/>
                    </a:lnTo>
                    <a:lnTo>
                      <a:pt x="27844" y="42890"/>
                    </a:lnTo>
                    <a:lnTo>
                      <a:pt x="28724" y="42695"/>
                    </a:lnTo>
                    <a:lnTo>
                      <a:pt x="29017" y="43672"/>
                    </a:lnTo>
                    <a:lnTo>
                      <a:pt x="29798" y="43574"/>
                    </a:lnTo>
                    <a:lnTo>
                      <a:pt x="29994" y="42597"/>
                    </a:lnTo>
                    <a:lnTo>
                      <a:pt x="31948" y="43770"/>
                    </a:lnTo>
                    <a:lnTo>
                      <a:pt x="32241" y="43086"/>
                    </a:lnTo>
                    <a:lnTo>
                      <a:pt x="33120" y="42988"/>
                    </a:lnTo>
                    <a:lnTo>
                      <a:pt x="33902" y="42890"/>
                    </a:lnTo>
                    <a:lnTo>
                      <a:pt x="34293" y="43281"/>
                    </a:lnTo>
                    <a:lnTo>
                      <a:pt x="34097" y="44454"/>
                    </a:lnTo>
                    <a:lnTo>
                      <a:pt x="34390" y="44844"/>
                    </a:lnTo>
                    <a:lnTo>
                      <a:pt x="35270" y="43867"/>
                    </a:lnTo>
                    <a:lnTo>
                      <a:pt x="36051" y="43770"/>
                    </a:lnTo>
                    <a:lnTo>
                      <a:pt x="36247" y="43379"/>
                    </a:lnTo>
                    <a:lnTo>
                      <a:pt x="35172" y="43183"/>
                    </a:lnTo>
                    <a:lnTo>
                      <a:pt x="34977" y="42109"/>
                    </a:lnTo>
                    <a:lnTo>
                      <a:pt x="35660" y="41132"/>
                    </a:lnTo>
                    <a:lnTo>
                      <a:pt x="36540" y="41034"/>
                    </a:lnTo>
                    <a:lnTo>
                      <a:pt x="37321" y="41816"/>
                    </a:lnTo>
                    <a:lnTo>
                      <a:pt x="36540" y="42988"/>
                    </a:lnTo>
                    <a:lnTo>
                      <a:pt x="36735" y="43379"/>
                    </a:lnTo>
                    <a:lnTo>
                      <a:pt x="38005" y="43574"/>
                    </a:lnTo>
                    <a:lnTo>
                      <a:pt x="38787" y="42890"/>
                    </a:lnTo>
                    <a:lnTo>
                      <a:pt x="38298" y="43770"/>
                    </a:lnTo>
                    <a:lnTo>
                      <a:pt x="38494" y="44454"/>
                    </a:lnTo>
                    <a:lnTo>
                      <a:pt x="41425" y="44747"/>
                    </a:lnTo>
                    <a:lnTo>
                      <a:pt x="41620" y="45528"/>
                    </a:lnTo>
                    <a:lnTo>
                      <a:pt x="42500" y="46212"/>
                    </a:lnTo>
                    <a:lnTo>
                      <a:pt x="43281" y="46212"/>
                    </a:lnTo>
                    <a:lnTo>
                      <a:pt x="43867" y="45724"/>
                    </a:lnTo>
                    <a:lnTo>
                      <a:pt x="44160" y="44844"/>
                    </a:lnTo>
                    <a:lnTo>
                      <a:pt x="44649" y="45235"/>
                    </a:lnTo>
                    <a:lnTo>
                      <a:pt x="45040" y="45724"/>
                    </a:lnTo>
                    <a:lnTo>
                      <a:pt x="45235" y="43477"/>
                    </a:lnTo>
                    <a:lnTo>
                      <a:pt x="44649" y="43379"/>
                    </a:lnTo>
                    <a:lnTo>
                      <a:pt x="44258" y="42597"/>
                    </a:lnTo>
                    <a:lnTo>
                      <a:pt x="42206" y="42011"/>
                    </a:lnTo>
                    <a:lnTo>
                      <a:pt x="42011" y="41034"/>
                    </a:lnTo>
                    <a:lnTo>
                      <a:pt x="42695" y="40545"/>
                    </a:lnTo>
                    <a:lnTo>
                      <a:pt x="42109" y="40057"/>
                    </a:lnTo>
                    <a:lnTo>
                      <a:pt x="42206" y="39568"/>
                    </a:lnTo>
                    <a:lnTo>
                      <a:pt x="43183" y="39666"/>
                    </a:lnTo>
                    <a:lnTo>
                      <a:pt x="44063" y="40057"/>
                    </a:lnTo>
                    <a:lnTo>
                      <a:pt x="44747" y="39275"/>
                    </a:lnTo>
                    <a:lnTo>
                      <a:pt x="44063" y="38689"/>
                    </a:lnTo>
                    <a:lnTo>
                      <a:pt x="44063" y="38005"/>
                    </a:lnTo>
                    <a:lnTo>
                      <a:pt x="44454" y="36833"/>
                    </a:lnTo>
                    <a:lnTo>
                      <a:pt x="45724" y="36735"/>
                    </a:lnTo>
                    <a:lnTo>
                      <a:pt x="46701" y="36344"/>
                    </a:lnTo>
                    <a:lnTo>
                      <a:pt x="46798" y="36051"/>
                    </a:lnTo>
                    <a:lnTo>
                      <a:pt x="46896" y="35856"/>
                    </a:lnTo>
                    <a:lnTo>
                      <a:pt x="46408" y="35660"/>
                    </a:lnTo>
                    <a:lnTo>
                      <a:pt x="46408" y="34879"/>
                    </a:lnTo>
                    <a:lnTo>
                      <a:pt x="47873" y="34879"/>
                    </a:lnTo>
                    <a:lnTo>
                      <a:pt x="48362" y="34488"/>
                    </a:lnTo>
                    <a:lnTo>
                      <a:pt x="48068" y="33902"/>
                    </a:lnTo>
                    <a:lnTo>
                      <a:pt x="48850" y="33316"/>
                    </a:lnTo>
                    <a:lnTo>
                      <a:pt x="49436" y="33511"/>
                    </a:lnTo>
                    <a:lnTo>
                      <a:pt x="50218" y="32925"/>
                    </a:lnTo>
                    <a:lnTo>
                      <a:pt x="51586" y="33120"/>
                    </a:lnTo>
                    <a:lnTo>
                      <a:pt x="52074" y="32534"/>
                    </a:lnTo>
                    <a:lnTo>
                      <a:pt x="53247" y="32632"/>
                    </a:lnTo>
                    <a:lnTo>
                      <a:pt x="53247" y="31362"/>
                    </a:lnTo>
                    <a:lnTo>
                      <a:pt x="52758" y="31068"/>
                    </a:lnTo>
                    <a:lnTo>
                      <a:pt x="52465" y="30287"/>
                    </a:lnTo>
                    <a:lnTo>
                      <a:pt x="51195" y="30189"/>
                    </a:lnTo>
                    <a:lnTo>
                      <a:pt x="51097" y="29896"/>
                    </a:lnTo>
                    <a:lnTo>
                      <a:pt x="51293" y="28626"/>
                    </a:lnTo>
                    <a:lnTo>
                      <a:pt x="51683" y="28235"/>
                    </a:lnTo>
                    <a:lnTo>
                      <a:pt x="52856" y="28137"/>
                    </a:lnTo>
                    <a:lnTo>
                      <a:pt x="53149" y="28528"/>
                    </a:lnTo>
                    <a:lnTo>
                      <a:pt x="53344" y="29310"/>
                    </a:lnTo>
                    <a:lnTo>
                      <a:pt x="54419" y="29212"/>
                    </a:lnTo>
                    <a:lnTo>
                      <a:pt x="54517" y="28333"/>
                    </a:lnTo>
                    <a:lnTo>
                      <a:pt x="55103" y="28040"/>
                    </a:lnTo>
                    <a:lnTo>
                      <a:pt x="56275" y="28137"/>
                    </a:lnTo>
                    <a:lnTo>
                      <a:pt x="58034" y="27356"/>
                    </a:lnTo>
                    <a:lnTo>
                      <a:pt x="58718" y="27844"/>
                    </a:lnTo>
                    <a:lnTo>
                      <a:pt x="59402" y="27844"/>
                    </a:lnTo>
                    <a:lnTo>
                      <a:pt x="59402" y="27063"/>
                    </a:lnTo>
                    <a:lnTo>
                      <a:pt x="60183" y="26672"/>
                    </a:lnTo>
                    <a:lnTo>
                      <a:pt x="60477" y="26281"/>
                    </a:lnTo>
                    <a:lnTo>
                      <a:pt x="62040" y="25695"/>
                    </a:lnTo>
                    <a:lnTo>
                      <a:pt x="62235" y="24620"/>
                    </a:lnTo>
                    <a:lnTo>
                      <a:pt x="61942" y="24132"/>
                    </a:lnTo>
                    <a:lnTo>
                      <a:pt x="62821" y="22764"/>
                    </a:lnTo>
                    <a:lnTo>
                      <a:pt x="62040" y="22471"/>
                    </a:lnTo>
                    <a:lnTo>
                      <a:pt x="61747" y="21591"/>
                    </a:lnTo>
                    <a:lnTo>
                      <a:pt x="60183" y="20614"/>
                    </a:lnTo>
                    <a:lnTo>
                      <a:pt x="60086" y="18465"/>
                    </a:lnTo>
                    <a:lnTo>
                      <a:pt x="58913" y="18563"/>
                    </a:lnTo>
                    <a:lnTo>
                      <a:pt x="57936" y="17488"/>
                    </a:lnTo>
                    <a:lnTo>
                      <a:pt x="58034" y="15436"/>
                    </a:lnTo>
                    <a:lnTo>
                      <a:pt x="60086" y="14655"/>
                    </a:lnTo>
                    <a:lnTo>
                      <a:pt x="60281" y="13971"/>
                    </a:lnTo>
                    <a:lnTo>
                      <a:pt x="60183" y="12701"/>
                    </a:lnTo>
                    <a:lnTo>
                      <a:pt x="58913" y="11333"/>
                    </a:lnTo>
                    <a:lnTo>
                      <a:pt x="58522" y="11528"/>
                    </a:lnTo>
                    <a:lnTo>
                      <a:pt x="58522" y="10063"/>
                    </a:lnTo>
                    <a:lnTo>
                      <a:pt x="57350" y="9574"/>
                    </a:lnTo>
                    <a:lnTo>
                      <a:pt x="57252" y="9086"/>
                    </a:lnTo>
                    <a:lnTo>
                      <a:pt x="57936" y="8402"/>
                    </a:lnTo>
                    <a:lnTo>
                      <a:pt x="57936" y="7522"/>
                    </a:lnTo>
                    <a:lnTo>
                      <a:pt x="56862" y="6350"/>
                    </a:lnTo>
                    <a:lnTo>
                      <a:pt x="56764" y="5568"/>
                    </a:lnTo>
                    <a:lnTo>
                      <a:pt x="54712" y="5568"/>
                    </a:lnTo>
                    <a:lnTo>
                      <a:pt x="53344" y="5862"/>
                    </a:lnTo>
                    <a:lnTo>
                      <a:pt x="51977" y="6936"/>
                    </a:lnTo>
                    <a:lnTo>
                      <a:pt x="51683" y="6350"/>
                    </a:lnTo>
                    <a:lnTo>
                      <a:pt x="51000" y="6448"/>
                    </a:lnTo>
                    <a:lnTo>
                      <a:pt x="50413" y="7718"/>
                    </a:lnTo>
                    <a:lnTo>
                      <a:pt x="50511" y="8304"/>
                    </a:lnTo>
                    <a:lnTo>
                      <a:pt x="51097" y="8890"/>
                    </a:lnTo>
                    <a:lnTo>
                      <a:pt x="49925" y="9672"/>
                    </a:lnTo>
                    <a:lnTo>
                      <a:pt x="49143" y="10356"/>
                    </a:lnTo>
                    <a:lnTo>
                      <a:pt x="47775" y="10356"/>
                    </a:lnTo>
                    <a:lnTo>
                      <a:pt x="47091" y="10356"/>
                    </a:lnTo>
                    <a:lnTo>
                      <a:pt x="47091" y="9183"/>
                    </a:lnTo>
                    <a:lnTo>
                      <a:pt x="47873" y="8793"/>
                    </a:lnTo>
                    <a:lnTo>
                      <a:pt x="48948" y="8695"/>
                    </a:lnTo>
                    <a:lnTo>
                      <a:pt x="48948" y="8109"/>
                    </a:lnTo>
                    <a:lnTo>
                      <a:pt x="48655" y="7816"/>
                    </a:lnTo>
                    <a:lnTo>
                      <a:pt x="49534" y="6643"/>
                    </a:lnTo>
                    <a:lnTo>
                      <a:pt x="49436" y="6350"/>
                    </a:lnTo>
                    <a:lnTo>
                      <a:pt x="48362" y="5764"/>
                    </a:lnTo>
                    <a:lnTo>
                      <a:pt x="45919" y="8500"/>
                    </a:lnTo>
                    <a:lnTo>
                      <a:pt x="44160" y="8500"/>
                    </a:lnTo>
                    <a:lnTo>
                      <a:pt x="44160" y="7816"/>
                    </a:lnTo>
                    <a:lnTo>
                      <a:pt x="43183" y="7327"/>
                    </a:lnTo>
                    <a:lnTo>
                      <a:pt x="42011" y="8597"/>
                    </a:lnTo>
                    <a:lnTo>
                      <a:pt x="41132" y="8695"/>
                    </a:lnTo>
                    <a:lnTo>
                      <a:pt x="41132" y="7816"/>
                    </a:lnTo>
                    <a:lnTo>
                      <a:pt x="40350" y="7522"/>
                    </a:lnTo>
                    <a:lnTo>
                      <a:pt x="39178" y="5862"/>
                    </a:lnTo>
                    <a:lnTo>
                      <a:pt x="38103" y="5373"/>
                    </a:lnTo>
                    <a:lnTo>
                      <a:pt x="37712" y="4591"/>
                    </a:lnTo>
                    <a:lnTo>
                      <a:pt x="37126" y="4494"/>
                    </a:lnTo>
                    <a:lnTo>
                      <a:pt x="36540" y="4982"/>
                    </a:lnTo>
                    <a:lnTo>
                      <a:pt x="36051" y="5080"/>
                    </a:lnTo>
                    <a:lnTo>
                      <a:pt x="35367" y="4494"/>
                    </a:lnTo>
                    <a:lnTo>
                      <a:pt x="34683" y="4591"/>
                    </a:lnTo>
                    <a:lnTo>
                      <a:pt x="34293" y="5373"/>
                    </a:lnTo>
                    <a:lnTo>
                      <a:pt x="33218" y="9770"/>
                    </a:lnTo>
                    <a:lnTo>
                      <a:pt x="33022" y="10160"/>
                    </a:lnTo>
                    <a:lnTo>
                      <a:pt x="32827" y="10649"/>
                    </a:lnTo>
                    <a:lnTo>
                      <a:pt x="32339" y="10551"/>
                    </a:lnTo>
                    <a:lnTo>
                      <a:pt x="32143" y="9379"/>
                    </a:lnTo>
                    <a:lnTo>
                      <a:pt x="31850" y="8402"/>
                    </a:lnTo>
                    <a:lnTo>
                      <a:pt x="31166" y="8500"/>
                    </a:lnTo>
                    <a:lnTo>
                      <a:pt x="30580" y="8988"/>
                    </a:lnTo>
                    <a:lnTo>
                      <a:pt x="30287" y="8500"/>
                    </a:lnTo>
                    <a:lnTo>
                      <a:pt x="29701" y="8988"/>
                    </a:lnTo>
                    <a:lnTo>
                      <a:pt x="29017" y="8500"/>
                    </a:lnTo>
                    <a:lnTo>
                      <a:pt x="28333" y="8500"/>
                    </a:lnTo>
                    <a:lnTo>
                      <a:pt x="28137" y="8695"/>
                    </a:lnTo>
                    <a:lnTo>
                      <a:pt x="28040" y="9379"/>
                    </a:lnTo>
                    <a:lnTo>
                      <a:pt x="27747" y="10649"/>
                    </a:lnTo>
                    <a:lnTo>
                      <a:pt x="27063" y="10649"/>
                    </a:lnTo>
                    <a:lnTo>
                      <a:pt x="26672" y="11137"/>
                    </a:lnTo>
                    <a:lnTo>
                      <a:pt x="26281" y="10747"/>
                    </a:lnTo>
                    <a:lnTo>
                      <a:pt x="24327" y="10454"/>
                    </a:lnTo>
                    <a:lnTo>
                      <a:pt x="23643" y="10844"/>
                    </a:lnTo>
                    <a:lnTo>
                      <a:pt x="23155" y="10844"/>
                    </a:lnTo>
                    <a:lnTo>
                      <a:pt x="23057" y="10454"/>
                    </a:lnTo>
                    <a:lnTo>
                      <a:pt x="22080" y="10258"/>
                    </a:lnTo>
                    <a:lnTo>
                      <a:pt x="22080" y="9281"/>
                    </a:lnTo>
                    <a:lnTo>
                      <a:pt x="21885" y="9281"/>
                    </a:lnTo>
                    <a:lnTo>
                      <a:pt x="23155" y="8206"/>
                    </a:lnTo>
                    <a:lnTo>
                      <a:pt x="23155" y="5862"/>
                    </a:lnTo>
                    <a:lnTo>
                      <a:pt x="22764" y="5275"/>
                    </a:lnTo>
                    <a:lnTo>
                      <a:pt x="21787" y="5275"/>
                    </a:lnTo>
                    <a:lnTo>
                      <a:pt x="21396" y="4787"/>
                    </a:lnTo>
                    <a:lnTo>
                      <a:pt x="20419" y="4787"/>
                    </a:lnTo>
                    <a:lnTo>
                      <a:pt x="20126" y="4396"/>
                    </a:lnTo>
                    <a:lnTo>
                      <a:pt x="20126" y="3517"/>
                    </a:lnTo>
                    <a:lnTo>
                      <a:pt x="18954" y="1270"/>
                    </a:lnTo>
                    <a:lnTo>
                      <a:pt x="18270" y="879"/>
                    </a:lnTo>
                    <a:lnTo>
                      <a:pt x="17195" y="2442"/>
                    </a:lnTo>
                    <a:lnTo>
                      <a:pt x="16706" y="2540"/>
                    </a:lnTo>
                    <a:lnTo>
                      <a:pt x="16511" y="1758"/>
                    </a:lnTo>
                    <a:lnTo>
                      <a:pt x="15925" y="1465"/>
                    </a:lnTo>
                    <a:lnTo>
                      <a:pt x="15729" y="1954"/>
                    </a:lnTo>
                    <a:lnTo>
                      <a:pt x="14850" y="1954"/>
                    </a:lnTo>
                    <a:lnTo>
                      <a:pt x="14655" y="1465"/>
                    </a:lnTo>
                    <a:lnTo>
                      <a:pt x="14068" y="1758"/>
                    </a:lnTo>
                    <a:lnTo>
                      <a:pt x="13482" y="2149"/>
                    </a:lnTo>
                    <a:lnTo>
                      <a:pt x="12701" y="1367"/>
                    </a:lnTo>
                    <a:lnTo>
                      <a:pt x="11724" y="879"/>
                    </a:lnTo>
                    <a:lnTo>
                      <a:pt x="11626" y="97"/>
                    </a:lnTo>
                    <a:close/>
                    <a:moveTo>
                      <a:pt x="21885" y="9281"/>
                    </a:moveTo>
                    <a:lnTo>
                      <a:pt x="21885" y="9281"/>
                    </a:lnTo>
                    <a:close/>
                    <a:moveTo>
                      <a:pt x="35367" y="4494"/>
                    </a:moveTo>
                    <a:lnTo>
                      <a:pt x="35367" y="4494"/>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732" name="map0-fr-araBox">
                <a:extLst>
                  <a:ext uri="{FF2B5EF4-FFF2-40B4-BE49-F238E27FC236}">
                    <a16:creationId xmlns:a16="http://schemas.microsoft.com/office/drawing/2014/main" id="{2FF1293E-59BC-D345-BD71-EC4FF19E2D50}"/>
                  </a:ext>
                </a:extLst>
              </p:cNvPr>
              <p:cNvSpPr>
                <a:spLocks noChangeArrowheads="1"/>
              </p:cNvSpPr>
              <p:nvPr/>
            </p:nvSpPr>
            <p:spPr bwMode="auto">
              <a:xfrm>
                <a:off x="1055632" y="773793"/>
                <a:ext cx="628218" cy="462126"/>
              </a:xfrm>
              <a:custGeom>
                <a:avLst/>
                <a:gdLst/>
                <a:ahLst/>
                <a:cxnLst/>
                <a:rect l="0" t="0" r="0" b="0"/>
                <a:pathLst>
                  <a:path w="62822" h="46213"/>
                </a:pathLst>
              </a:custGeom>
              <a:ln w="1000">
                <a:round/>
                <a:headEnd/>
                <a:tailEnd/>
              </a:ln>
            </p:spPr>
          </p:sp>
          <p:sp>
            <p:nvSpPr>
              <p:cNvPr id="733" name="map0-fr-bfc">
                <a:extLst>
                  <a:ext uri="{FF2B5EF4-FFF2-40B4-BE49-F238E27FC236}">
                    <a16:creationId xmlns:a16="http://schemas.microsoft.com/office/drawing/2014/main" id="{36E38EE8-96CC-DE4E-AC6B-61DF1811E22F}"/>
                  </a:ext>
                </a:extLst>
              </p:cNvPr>
              <p:cNvSpPr>
                <a:spLocks noChangeArrowheads="1"/>
              </p:cNvSpPr>
              <p:nvPr/>
            </p:nvSpPr>
            <p:spPr bwMode="auto">
              <a:xfrm>
                <a:off x="1147471" y="476294"/>
                <a:ext cx="507069" cy="390805"/>
              </a:xfrm>
              <a:custGeom>
                <a:avLst/>
                <a:gdLst/>
                <a:ahLst/>
                <a:cxnLst/>
                <a:rect l="0" t="0" r="0" b="0"/>
                <a:pathLst>
                  <a:path w="50707" h="39080">
                    <a:moveTo>
                      <a:pt x="6155" y="0"/>
                    </a:moveTo>
                    <a:lnTo>
                      <a:pt x="5666" y="488"/>
                    </a:lnTo>
                    <a:lnTo>
                      <a:pt x="3321" y="293"/>
                    </a:lnTo>
                    <a:lnTo>
                      <a:pt x="2247" y="879"/>
                    </a:lnTo>
                    <a:lnTo>
                      <a:pt x="1856" y="1758"/>
                    </a:lnTo>
                    <a:lnTo>
                      <a:pt x="2344" y="2344"/>
                    </a:lnTo>
                    <a:lnTo>
                      <a:pt x="1563" y="3126"/>
                    </a:lnTo>
                    <a:lnTo>
                      <a:pt x="1074" y="3810"/>
                    </a:lnTo>
                    <a:lnTo>
                      <a:pt x="2149" y="4885"/>
                    </a:lnTo>
                    <a:lnTo>
                      <a:pt x="2442" y="5862"/>
                    </a:lnTo>
                    <a:lnTo>
                      <a:pt x="3224" y="6643"/>
                    </a:lnTo>
                    <a:lnTo>
                      <a:pt x="3224" y="7718"/>
                    </a:lnTo>
                    <a:lnTo>
                      <a:pt x="1660" y="9086"/>
                    </a:lnTo>
                    <a:lnTo>
                      <a:pt x="2149" y="9672"/>
                    </a:lnTo>
                    <a:lnTo>
                      <a:pt x="2149" y="10551"/>
                    </a:lnTo>
                    <a:lnTo>
                      <a:pt x="1270" y="11137"/>
                    </a:lnTo>
                    <a:lnTo>
                      <a:pt x="0" y="11137"/>
                    </a:lnTo>
                    <a:lnTo>
                      <a:pt x="195" y="11821"/>
                    </a:lnTo>
                    <a:lnTo>
                      <a:pt x="977" y="12896"/>
                    </a:lnTo>
                    <a:lnTo>
                      <a:pt x="1367" y="14557"/>
                    </a:lnTo>
                    <a:lnTo>
                      <a:pt x="977" y="14655"/>
                    </a:lnTo>
                    <a:lnTo>
                      <a:pt x="195" y="14948"/>
                    </a:lnTo>
                    <a:lnTo>
                      <a:pt x="195" y="15436"/>
                    </a:lnTo>
                    <a:lnTo>
                      <a:pt x="977" y="16316"/>
                    </a:lnTo>
                    <a:lnTo>
                      <a:pt x="977" y="17488"/>
                    </a:lnTo>
                    <a:lnTo>
                      <a:pt x="390" y="18270"/>
                    </a:lnTo>
                    <a:lnTo>
                      <a:pt x="586" y="18954"/>
                    </a:lnTo>
                    <a:lnTo>
                      <a:pt x="1660" y="19833"/>
                    </a:lnTo>
                    <a:lnTo>
                      <a:pt x="1758" y="20614"/>
                    </a:lnTo>
                    <a:lnTo>
                      <a:pt x="2344" y="21885"/>
                    </a:lnTo>
                    <a:lnTo>
                      <a:pt x="2149" y="23350"/>
                    </a:lnTo>
                    <a:lnTo>
                      <a:pt x="2833" y="24034"/>
                    </a:lnTo>
                    <a:lnTo>
                      <a:pt x="2637" y="26379"/>
                    </a:lnTo>
                    <a:lnTo>
                      <a:pt x="2931" y="26867"/>
                    </a:lnTo>
                    <a:lnTo>
                      <a:pt x="2442" y="28431"/>
                    </a:lnTo>
                    <a:lnTo>
                      <a:pt x="2540" y="28821"/>
                    </a:lnTo>
                    <a:lnTo>
                      <a:pt x="3517" y="29310"/>
                    </a:lnTo>
                    <a:lnTo>
                      <a:pt x="4298" y="30091"/>
                    </a:lnTo>
                    <a:lnTo>
                      <a:pt x="4885" y="29701"/>
                    </a:lnTo>
                    <a:lnTo>
                      <a:pt x="5471" y="29408"/>
                    </a:lnTo>
                    <a:lnTo>
                      <a:pt x="5666" y="29896"/>
                    </a:lnTo>
                    <a:lnTo>
                      <a:pt x="6545" y="29896"/>
                    </a:lnTo>
                    <a:lnTo>
                      <a:pt x="6741" y="29408"/>
                    </a:lnTo>
                    <a:lnTo>
                      <a:pt x="7229" y="29701"/>
                    </a:lnTo>
                    <a:lnTo>
                      <a:pt x="7522" y="30482"/>
                    </a:lnTo>
                    <a:lnTo>
                      <a:pt x="8011" y="30385"/>
                    </a:lnTo>
                    <a:lnTo>
                      <a:pt x="9086" y="28821"/>
                    </a:lnTo>
                    <a:lnTo>
                      <a:pt x="9770" y="29212"/>
                    </a:lnTo>
                    <a:lnTo>
                      <a:pt x="10942" y="31459"/>
                    </a:lnTo>
                    <a:lnTo>
                      <a:pt x="10942" y="32339"/>
                    </a:lnTo>
                    <a:lnTo>
                      <a:pt x="11235" y="32729"/>
                    </a:lnTo>
                    <a:lnTo>
                      <a:pt x="12212" y="32729"/>
                    </a:lnTo>
                    <a:lnTo>
                      <a:pt x="12603" y="33218"/>
                    </a:lnTo>
                    <a:lnTo>
                      <a:pt x="13580" y="33218"/>
                    </a:lnTo>
                    <a:lnTo>
                      <a:pt x="13971" y="33804"/>
                    </a:lnTo>
                    <a:lnTo>
                      <a:pt x="13873" y="36149"/>
                    </a:lnTo>
                    <a:lnTo>
                      <a:pt x="12603" y="37126"/>
                    </a:lnTo>
                    <a:lnTo>
                      <a:pt x="12896" y="37224"/>
                    </a:lnTo>
                    <a:lnTo>
                      <a:pt x="12896" y="38201"/>
                    </a:lnTo>
                    <a:lnTo>
                      <a:pt x="13873" y="38396"/>
                    </a:lnTo>
                    <a:lnTo>
                      <a:pt x="13971" y="38787"/>
                    </a:lnTo>
                    <a:lnTo>
                      <a:pt x="14459" y="38787"/>
                    </a:lnTo>
                    <a:lnTo>
                      <a:pt x="15143" y="38396"/>
                    </a:lnTo>
                    <a:lnTo>
                      <a:pt x="17097" y="38689"/>
                    </a:lnTo>
                    <a:lnTo>
                      <a:pt x="17488" y="39080"/>
                    </a:lnTo>
                    <a:lnTo>
                      <a:pt x="17977" y="38591"/>
                    </a:lnTo>
                    <a:lnTo>
                      <a:pt x="18660" y="38591"/>
                    </a:lnTo>
                    <a:lnTo>
                      <a:pt x="18954" y="36637"/>
                    </a:lnTo>
                    <a:lnTo>
                      <a:pt x="19247" y="36442"/>
                    </a:lnTo>
                    <a:lnTo>
                      <a:pt x="19833" y="36442"/>
                    </a:lnTo>
                    <a:lnTo>
                      <a:pt x="20517" y="36931"/>
                    </a:lnTo>
                    <a:lnTo>
                      <a:pt x="21103" y="36442"/>
                    </a:lnTo>
                    <a:lnTo>
                      <a:pt x="21396" y="36931"/>
                    </a:lnTo>
                    <a:lnTo>
                      <a:pt x="21982" y="36442"/>
                    </a:lnTo>
                    <a:lnTo>
                      <a:pt x="22666" y="36344"/>
                    </a:lnTo>
                    <a:lnTo>
                      <a:pt x="22959" y="37321"/>
                    </a:lnTo>
                    <a:lnTo>
                      <a:pt x="23155" y="38494"/>
                    </a:lnTo>
                    <a:lnTo>
                      <a:pt x="23643" y="38591"/>
                    </a:lnTo>
                    <a:lnTo>
                      <a:pt x="24034" y="37712"/>
                    </a:lnTo>
                    <a:lnTo>
                      <a:pt x="25109" y="33316"/>
                    </a:lnTo>
                    <a:lnTo>
                      <a:pt x="25500" y="32534"/>
                    </a:lnTo>
                    <a:lnTo>
                      <a:pt x="26183" y="32436"/>
                    </a:lnTo>
                    <a:lnTo>
                      <a:pt x="26867" y="33022"/>
                    </a:lnTo>
                    <a:lnTo>
                      <a:pt x="27356" y="32925"/>
                    </a:lnTo>
                    <a:lnTo>
                      <a:pt x="27942" y="32436"/>
                    </a:lnTo>
                    <a:lnTo>
                      <a:pt x="28528" y="32534"/>
                    </a:lnTo>
                    <a:lnTo>
                      <a:pt x="28919" y="33316"/>
                    </a:lnTo>
                    <a:lnTo>
                      <a:pt x="29212" y="33511"/>
                    </a:lnTo>
                    <a:lnTo>
                      <a:pt x="29994" y="33804"/>
                    </a:lnTo>
                    <a:lnTo>
                      <a:pt x="31166" y="35465"/>
                    </a:lnTo>
                    <a:lnTo>
                      <a:pt x="31948" y="35758"/>
                    </a:lnTo>
                    <a:lnTo>
                      <a:pt x="31948" y="36637"/>
                    </a:lnTo>
                    <a:lnTo>
                      <a:pt x="32925" y="36540"/>
                    </a:lnTo>
                    <a:lnTo>
                      <a:pt x="34000" y="35270"/>
                    </a:lnTo>
                    <a:lnTo>
                      <a:pt x="34977" y="35758"/>
                    </a:lnTo>
                    <a:lnTo>
                      <a:pt x="34977" y="36442"/>
                    </a:lnTo>
                    <a:lnTo>
                      <a:pt x="36735" y="36442"/>
                    </a:lnTo>
                    <a:lnTo>
                      <a:pt x="39178" y="33706"/>
                    </a:lnTo>
                    <a:lnTo>
                      <a:pt x="39178" y="33706"/>
                    </a:lnTo>
                    <a:lnTo>
                      <a:pt x="39178" y="32436"/>
                    </a:lnTo>
                    <a:lnTo>
                      <a:pt x="40155" y="31362"/>
                    </a:lnTo>
                    <a:lnTo>
                      <a:pt x="39568" y="31068"/>
                    </a:lnTo>
                    <a:lnTo>
                      <a:pt x="39568" y="30678"/>
                    </a:lnTo>
                    <a:lnTo>
                      <a:pt x="43281" y="27160"/>
                    </a:lnTo>
                    <a:lnTo>
                      <a:pt x="43183" y="24327"/>
                    </a:lnTo>
                    <a:lnTo>
                      <a:pt x="44454" y="23643"/>
                    </a:lnTo>
                    <a:lnTo>
                      <a:pt x="45431" y="23252"/>
                    </a:lnTo>
                    <a:lnTo>
                      <a:pt x="46212" y="22471"/>
                    </a:lnTo>
                    <a:lnTo>
                      <a:pt x="46310" y="21298"/>
                    </a:lnTo>
                    <a:lnTo>
                      <a:pt x="47091" y="20908"/>
                    </a:lnTo>
                    <a:lnTo>
                      <a:pt x="49045" y="18660"/>
                    </a:lnTo>
                    <a:lnTo>
                      <a:pt x="48752" y="17879"/>
                    </a:lnTo>
                    <a:lnTo>
                      <a:pt x="49436" y="17586"/>
                    </a:lnTo>
                    <a:lnTo>
                      <a:pt x="50218" y="16609"/>
                    </a:lnTo>
                    <a:lnTo>
                      <a:pt x="49827" y="16218"/>
                    </a:lnTo>
                    <a:lnTo>
                      <a:pt x="48362" y="16511"/>
                    </a:lnTo>
                    <a:lnTo>
                      <a:pt x="48264" y="16316"/>
                    </a:lnTo>
                    <a:lnTo>
                      <a:pt x="49632" y="14752"/>
                    </a:lnTo>
                    <a:lnTo>
                      <a:pt x="49827" y="14459"/>
                    </a:lnTo>
                    <a:lnTo>
                      <a:pt x="50706" y="14362"/>
                    </a:lnTo>
                    <a:lnTo>
                      <a:pt x="50218" y="12408"/>
                    </a:lnTo>
                    <a:lnTo>
                      <a:pt x="49339" y="12603"/>
                    </a:lnTo>
                    <a:lnTo>
                      <a:pt x="49241" y="11821"/>
                    </a:lnTo>
                    <a:lnTo>
                      <a:pt x="49534" y="11235"/>
                    </a:lnTo>
                    <a:lnTo>
                      <a:pt x="49632" y="10551"/>
                    </a:lnTo>
                    <a:lnTo>
                      <a:pt x="49436" y="10160"/>
                    </a:lnTo>
                    <a:lnTo>
                      <a:pt x="48362" y="9281"/>
                    </a:lnTo>
                    <a:lnTo>
                      <a:pt x="47385" y="9281"/>
                    </a:lnTo>
                    <a:lnTo>
                      <a:pt x="47091" y="8890"/>
                    </a:lnTo>
                    <a:lnTo>
                      <a:pt x="45235" y="7718"/>
                    </a:lnTo>
                    <a:lnTo>
                      <a:pt x="44160" y="6741"/>
                    </a:lnTo>
                    <a:lnTo>
                      <a:pt x="43672" y="7034"/>
                    </a:lnTo>
                    <a:lnTo>
                      <a:pt x="43574" y="7425"/>
                    </a:lnTo>
                    <a:lnTo>
                      <a:pt x="43086" y="7620"/>
                    </a:lnTo>
                    <a:lnTo>
                      <a:pt x="42793" y="7620"/>
                    </a:lnTo>
                    <a:lnTo>
                      <a:pt x="41913" y="6643"/>
                    </a:lnTo>
                    <a:lnTo>
                      <a:pt x="40643" y="6643"/>
                    </a:lnTo>
                    <a:lnTo>
                      <a:pt x="40057" y="7034"/>
                    </a:lnTo>
                    <a:lnTo>
                      <a:pt x="39568" y="7132"/>
                    </a:lnTo>
                    <a:lnTo>
                      <a:pt x="38787" y="6545"/>
                    </a:lnTo>
                    <a:lnTo>
                      <a:pt x="38885" y="5862"/>
                    </a:lnTo>
                    <a:lnTo>
                      <a:pt x="38591" y="5666"/>
                    </a:lnTo>
                    <a:lnTo>
                      <a:pt x="37419" y="5862"/>
                    </a:lnTo>
                    <a:lnTo>
                      <a:pt x="37224" y="6448"/>
                    </a:lnTo>
                    <a:lnTo>
                      <a:pt x="36637" y="6839"/>
                    </a:lnTo>
                    <a:lnTo>
                      <a:pt x="36247" y="6350"/>
                    </a:lnTo>
                    <a:lnTo>
                      <a:pt x="35954" y="6545"/>
                    </a:lnTo>
                    <a:lnTo>
                      <a:pt x="36149" y="6936"/>
                    </a:lnTo>
                    <a:lnTo>
                      <a:pt x="35563" y="7229"/>
                    </a:lnTo>
                    <a:lnTo>
                      <a:pt x="35758" y="7718"/>
                    </a:lnTo>
                    <a:lnTo>
                      <a:pt x="35074" y="8011"/>
                    </a:lnTo>
                    <a:lnTo>
                      <a:pt x="35074" y="8793"/>
                    </a:lnTo>
                    <a:lnTo>
                      <a:pt x="34195" y="8793"/>
                    </a:lnTo>
                    <a:lnTo>
                      <a:pt x="34195" y="9281"/>
                    </a:lnTo>
                    <a:lnTo>
                      <a:pt x="33316" y="9379"/>
                    </a:lnTo>
                    <a:lnTo>
                      <a:pt x="33413" y="10160"/>
                    </a:lnTo>
                    <a:lnTo>
                      <a:pt x="34000" y="10160"/>
                    </a:lnTo>
                    <a:lnTo>
                      <a:pt x="33609" y="10551"/>
                    </a:lnTo>
                    <a:lnTo>
                      <a:pt x="33413" y="11724"/>
                    </a:lnTo>
                    <a:lnTo>
                      <a:pt x="32925" y="11724"/>
                    </a:lnTo>
                    <a:lnTo>
                      <a:pt x="32045" y="12114"/>
                    </a:lnTo>
                    <a:lnTo>
                      <a:pt x="31068" y="11724"/>
                    </a:lnTo>
                    <a:lnTo>
                      <a:pt x="30189" y="12114"/>
                    </a:lnTo>
                    <a:lnTo>
                      <a:pt x="30189" y="12701"/>
                    </a:lnTo>
                    <a:lnTo>
                      <a:pt x="29896" y="13287"/>
                    </a:lnTo>
                    <a:lnTo>
                      <a:pt x="28626" y="13678"/>
                    </a:lnTo>
                    <a:lnTo>
                      <a:pt x="27551" y="12114"/>
                    </a:lnTo>
                    <a:lnTo>
                      <a:pt x="26965" y="12408"/>
                    </a:lnTo>
                    <a:lnTo>
                      <a:pt x="26281" y="12408"/>
                    </a:lnTo>
                    <a:lnTo>
                      <a:pt x="25988" y="11919"/>
                    </a:lnTo>
                    <a:lnTo>
                      <a:pt x="25109" y="11919"/>
                    </a:lnTo>
                    <a:lnTo>
                      <a:pt x="25011" y="10942"/>
                    </a:lnTo>
                    <a:lnTo>
                      <a:pt x="24425" y="10551"/>
                    </a:lnTo>
                    <a:lnTo>
                      <a:pt x="25206" y="9770"/>
                    </a:lnTo>
                    <a:lnTo>
                      <a:pt x="23839" y="7816"/>
                    </a:lnTo>
                    <a:lnTo>
                      <a:pt x="22764" y="6741"/>
                    </a:lnTo>
                    <a:lnTo>
                      <a:pt x="21787" y="6155"/>
                    </a:lnTo>
                    <a:lnTo>
                      <a:pt x="20126" y="6155"/>
                    </a:lnTo>
                    <a:lnTo>
                      <a:pt x="19931" y="6936"/>
                    </a:lnTo>
                    <a:lnTo>
                      <a:pt x="19149" y="7425"/>
                    </a:lnTo>
                    <a:lnTo>
                      <a:pt x="17195" y="7425"/>
                    </a:lnTo>
                    <a:lnTo>
                      <a:pt x="16902" y="8109"/>
                    </a:lnTo>
                    <a:lnTo>
                      <a:pt x="16413" y="8011"/>
                    </a:lnTo>
                    <a:lnTo>
                      <a:pt x="16120" y="7425"/>
                    </a:lnTo>
                    <a:lnTo>
                      <a:pt x="14948" y="8011"/>
                    </a:lnTo>
                    <a:lnTo>
                      <a:pt x="12505" y="7816"/>
                    </a:lnTo>
                    <a:lnTo>
                      <a:pt x="11528" y="6350"/>
                    </a:lnTo>
                    <a:lnTo>
                      <a:pt x="11431" y="5178"/>
                    </a:lnTo>
                    <a:lnTo>
                      <a:pt x="10454" y="4103"/>
                    </a:lnTo>
                    <a:lnTo>
                      <a:pt x="9867" y="4494"/>
                    </a:lnTo>
                    <a:lnTo>
                      <a:pt x="8793" y="3712"/>
                    </a:lnTo>
                    <a:lnTo>
                      <a:pt x="8890" y="2051"/>
                    </a:lnTo>
                    <a:lnTo>
                      <a:pt x="7425" y="390"/>
                    </a:lnTo>
                    <a:lnTo>
                      <a:pt x="6643" y="390"/>
                    </a:lnTo>
                    <a:lnTo>
                      <a:pt x="6252"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734" name="map0-fr-bfcBox">
                <a:extLst>
                  <a:ext uri="{FF2B5EF4-FFF2-40B4-BE49-F238E27FC236}">
                    <a16:creationId xmlns:a16="http://schemas.microsoft.com/office/drawing/2014/main" id="{435E10A5-4481-A148-87B7-81658F4B7A7B}"/>
                  </a:ext>
                </a:extLst>
              </p:cNvPr>
              <p:cNvSpPr>
                <a:spLocks noChangeArrowheads="1"/>
              </p:cNvSpPr>
              <p:nvPr/>
            </p:nvSpPr>
            <p:spPr bwMode="auto">
              <a:xfrm>
                <a:off x="1147471" y="494368"/>
                <a:ext cx="506092" cy="390805"/>
              </a:xfrm>
              <a:custGeom>
                <a:avLst/>
                <a:gdLst/>
                <a:ahLst/>
                <a:cxnLst/>
                <a:rect l="0" t="0" r="0" b="0"/>
                <a:pathLst>
                  <a:path w="50609" h="39080"/>
                </a:pathLst>
              </a:custGeom>
              <a:ln w="1000">
                <a:round/>
                <a:headEnd/>
                <a:tailEnd/>
              </a:ln>
            </p:spPr>
          </p:sp>
          <p:sp>
            <p:nvSpPr>
              <p:cNvPr id="735" name="map0-fr-bre">
                <a:extLst>
                  <a:ext uri="{FF2B5EF4-FFF2-40B4-BE49-F238E27FC236}">
                    <a16:creationId xmlns:a16="http://schemas.microsoft.com/office/drawing/2014/main" id="{CA2A4D89-DB37-4643-8F61-B2712ED9013F}"/>
                  </a:ext>
                </a:extLst>
              </p:cNvPr>
              <p:cNvSpPr>
                <a:spLocks noChangeArrowheads="1"/>
              </p:cNvSpPr>
              <p:nvPr/>
            </p:nvSpPr>
            <p:spPr bwMode="auto">
              <a:xfrm>
                <a:off x="255460" y="371754"/>
                <a:ext cx="437701" cy="255000"/>
              </a:xfrm>
              <a:custGeom>
                <a:avLst/>
                <a:gdLst/>
                <a:ahLst/>
                <a:cxnLst/>
                <a:rect l="0" t="0" r="0" b="0"/>
                <a:pathLst>
                  <a:path w="43770" h="25500">
                    <a:moveTo>
                      <a:pt x="18856" y="0"/>
                    </a:moveTo>
                    <a:lnTo>
                      <a:pt x="18367" y="390"/>
                    </a:lnTo>
                    <a:lnTo>
                      <a:pt x="17000" y="586"/>
                    </a:lnTo>
                    <a:lnTo>
                      <a:pt x="16609" y="977"/>
                    </a:lnTo>
                    <a:lnTo>
                      <a:pt x="15729" y="293"/>
                    </a:lnTo>
                    <a:lnTo>
                      <a:pt x="14459" y="1172"/>
                    </a:lnTo>
                    <a:lnTo>
                      <a:pt x="14948" y="1758"/>
                    </a:lnTo>
                    <a:lnTo>
                      <a:pt x="14068" y="2931"/>
                    </a:lnTo>
                    <a:lnTo>
                      <a:pt x="12994" y="2344"/>
                    </a:lnTo>
                    <a:lnTo>
                      <a:pt x="11333" y="2344"/>
                    </a:lnTo>
                    <a:lnTo>
                      <a:pt x="11333" y="3614"/>
                    </a:lnTo>
                    <a:lnTo>
                      <a:pt x="10844" y="3614"/>
                    </a:lnTo>
                    <a:lnTo>
                      <a:pt x="10747" y="3028"/>
                    </a:lnTo>
                    <a:lnTo>
                      <a:pt x="10063" y="3224"/>
                    </a:lnTo>
                    <a:lnTo>
                      <a:pt x="9965" y="1758"/>
                    </a:lnTo>
                    <a:lnTo>
                      <a:pt x="9281" y="2540"/>
                    </a:lnTo>
                    <a:lnTo>
                      <a:pt x="8500" y="2247"/>
                    </a:lnTo>
                    <a:lnTo>
                      <a:pt x="7229" y="2344"/>
                    </a:lnTo>
                    <a:lnTo>
                      <a:pt x="6936" y="2931"/>
                    </a:lnTo>
                    <a:lnTo>
                      <a:pt x="6155" y="3126"/>
                    </a:lnTo>
                    <a:lnTo>
                      <a:pt x="6057" y="2442"/>
                    </a:lnTo>
                    <a:lnTo>
                      <a:pt x="4689" y="2637"/>
                    </a:lnTo>
                    <a:lnTo>
                      <a:pt x="4689" y="3028"/>
                    </a:lnTo>
                    <a:lnTo>
                      <a:pt x="3712" y="3126"/>
                    </a:lnTo>
                    <a:lnTo>
                      <a:pt x="3321" y="2833"/>
                    </a:lnTo>
                    <a:lnTo>
                      <a:pt x="2833" y="3028"/>
                    </a:lnTo>
                    <a:lnTo>
                      <a:pt x="2735" y="3810"/>
                    </a:lnTo>
                    <a:lnTo>
                      <a:pt x="1074" y="3810"/>
                    </a:lnTo>
                    <a:lnTo>
                      <a:pt x="195" y="4885"/>
                    </a:lnTo>
                    <a:lnTo>
                      <a:pt x="977" y="5373"/>
                    </a:lnTo>
                    <a:lnTo>
                      <a:pt x="-1" y="6155"/>
                    </a:lnTo>
                    <a:lnTo>
                      <a:pt x="293" y="6741"/>
                    </a:lnTo>
                    <a:lnTo>
                      <a:pt x="97" y="8011"/>
                    </a:lnTo>
                    <a:lnTo>
                      <a:pt x="977" y="8206"/>
                    </a:lnTo>
                    <a:lnTo>
                      <a:pt x="1367" y="7816"/>
                    </a:lnTo>
                    <a:lnTo>
                      <a:pt x="1563" y="8011"/>
                    </a:lnTo>
                    <a:lnTo>
                      <a:pt x="3810" y="7718"/>
                    </a:lnTo>
                    <a:lnTo>
                      <a:pt x="5373" y="6643"/>
                    </a:lnTo>
                    <a:lnTo>
                      <a:pt x="4005" y="7913"/>
                    </a:lnTo>
                    <a:lnTo>
                      <a:pt x="4103" y="8500"/>
                    </a:lnTo>
                    <a:lnTo>
                      <a:pt x="5373" y="8011"/>
                    </a:lnTo>
                    <a:lnTo>
                      <a:pt x="5080" y="8793"/>
                    </a:lnTo>
                    <a:lnTo>
                      <a:pt x="6448" y="8890"/>
                    </a:lnTo>
                    <a:lnTo>
                      <a:pt x="6350" y="9281"/>
                    </a:lnTo>
                    <a:lnTo>
                      <a:pt x="4982" y="9183"/>
                    </a:lnTo>
                    <a:lnTo>
                      <a:pt x="3810" y="8890"/>
                    </a:lnTo>
                    <a:lnTo>
                      <a:pt x="2442" y="8206"/>
                    </a:lnTo>
                    <a:lnTo>
                      <a:pt x="1563" y="9183"/>
                    </a:lnTo>
                    <a:lnTo>
                      <a:pt x="2637" y="9574"/>
                    </a:lnTo>
                    <a:lnTo>
                      <a:pt x="2540" y="11137"/>
                    </a:lnTo>
                    <a:lnTo>
                      <a:pt x="2931" y="10942"/>
                    </a:lnTo>
                    <a:lnTo>
                      <a:pt x="3517" y="9867"/>
                    </a:lnTo>
                    <a:lnTo>
                      <a:pt x="4787" y="10649"/>
                    </a:lnTo>
                    <a:lnTo>
                      <a:pt x="5373" y="10747"/>
                    </a:lnTo>
                    <a:lnTo>
                      <a:pt x="5666" y="11724"/>
                    </a:lnTo>
                    <a:lnTo>
                      <a:pt x="5275" y="12408"/>
                    </a:lnTo>
                    <a:lnTo>
                      <a:pt x="3810" y="12310"/>
                    </a:lnTo>
                    <a:lnTo>
                      <a:pt x="2540" y="12505"/>
                    </a:lnTo>
                    <a:lnTo>
                      <a:pt x="586" y="12603"/>
                    </a:lnTo>
                    <a:lnTo>
                      <a:pt x="97" y="13189"/>
                    </a:lnTo>
                    <a:lnTo>
                      <a:pt x="683" y="13580"/>
                    </a:lnTo>
                    <a:lnTo>
                      <a:pt x="1367" y="13482"/>
                    </a:lnTo>
                    <a:lnTo>
                      <a:pt x="1954" y="13971"/>
                    </a:lnTo>
                    <a:lnTo>
                      <a:pt x="2735" y="13873"/>
                    </a:lnTo>
                    <a:lnTo>
                      <a:pt x="4005" y="15339"/>
                    </a:lnTo>
                    <a:lnTo>
                      <a:pt x="4298" y="16902"/>
                    </a:lnTo>
                    <a:lnTo>
                      <a:pt x="3810" y="17683"/>
                    </a:lnTo>
                    <a:lnTo>
                      <a:pt x="5080" y="17977"/>
                    </a:lnTo>
                    <a:lnTo>
                      <a:pt x="6448" y="17879"/>
                    </a:lnTo>
                    <a:lnTo>
                      <a:pt x="6839" y="17390"/>
                    </a:lnTo>
                    <a:lnTo>
                      <a:pt x="6252" y="16609"/>
                    </a:lnTo>
                    <a:lnTo>
                      <a:pt x="6839" y="16902"/>
                    </a:lnTo>
                    <a:lnTo>
                      <a:pt x="7327" y="16804"/>
                    </a:lnTo>
                    <a:lnTo>
                      <a:pt x="8304" y="17390"/>
                    </a:lnTo>
                    <a:lnTo>
                      <a:pt x="8890" y="17293"/>
                    </a:lnTo>
                    <a:lnTo>
                      <a:pt x="8890" y="16218"/>
                    </a:lnTo>
                    <a:lnTo>
                      <a:pt x="9183" y="17293"/>
                    </a:lnTo>
                    <a:lnTo>
                      <a:pt x="9965" y="18563"/>
                    </a:lnTo>
                    <a:lnTo>
                      <a:pt x="11626" y="18660"/>
                    </a:lnTo>
                    <a:lnTo>
                      <a:pt x="11626" y="18270"/>
                    </a:lnTo>
                    <a:lnTo>
                      <a:pt x="12114" y="18856"/>
                    </a:lnTo>
                    <a:lnTo>
                      <a:pt x="13091" y="19051"/>
                    </a:lnTo>
                    <a:lnTo>
                      <a:pt x="13873" y="19051"/>
                    </a:lnTo>
                    <a:lnTo>
                      <a:pt x="14655" y="20224"/>
                    </a:lnTo>
                    <a:lnTo>
                      <a:pt x="15534" y="20419"/>
                    </a:lnTo>
                    <a:lnTo>
                      <a:pt x="15925" y="19931"/>
                    </a:lnTo>
                    <a:lnTo>
                      <a:pt x="15729" y="20517"/>
                    </a:lnTo>
                    <a:lnTo>
                      <a:pt x="16609" y="20908"/>
                    </a:lnTo>
                    <a:lnTo>
                      <a:pt x="17683" y="21982"/>
                    </a:lnTo>
                    <a:lnTo>
                      <a:pt x="18074" y="22666"/>
                    </a:lnTo>
                    <a:lnTo>
                      <a:pt x="17781" y="24229"/>
                    </a:lnTo>
                    <a:lnTo>
                      <a:pt x="18563" y="24816"/>
                    </a:lnTo>
                    <a:lnTo>
                      <a:pt x="18856" y="24327"/>
                    </a:lnTo>
                    <a:lnTo>
                      <a:pt x="18563" y="23839"/>
                    </a:lnTo>
                    <a:lnTo>
                      <a:pt x="18563" y="22764"/>
                    </a:lnTo>
                    <a:lnTo>
                      <a:pt x="19247" y="22959"/>
                    </a:lnTo>
                    <a:lnTo>
                      <a:pt x="19442" y="22275"/>
                    </a:lnTo>
                    <a:lnTo>
                      <a:pt x="19637" y="22666"/>
                    </a:lnTo>
                    <a:lnTo>
                      <a:pt x="20419" y="23350"/>
                    </a:lnTo>
                    <a:lnTo>
                      <a:pt x="20810" y="22666"/>
                    </a:lnTo>
                    <a:lnTo>
                      <a:pt x="20419" y="21885"/>
                    </a:lnTo>
                    <a:lnTo>
                      <a:pt x="21103" y="22764"/>
                    </a:lnTo>
                    <a:lnTo>
                      <a:pt x="21982" y="22666"/>
                    </a:lnTo>
                    <a:lnTo>
                      <a:pt x="21787" y="22275"/>
                    </a:lnTo>
                    <a:lnTo>
                      <a:pt x="22568" y="22471"/>
                    </a:lnTo>
                    <a:lnTo>
                      <a:pt x="23155" y="23155"/>
                    </a:lnTo>
                    <a:lnTo>
                      <a:pt x="22862" y="23643"/>
                    </a:lnTo>
                    <a:lnTo>
                      <a:pt x="21201" y="22959"/>
                    </a:lnTo>
                    <a:lnTo>
                      <a:pt x="20712" y="23545"/>
                    </a:lnTo>
                    <a:lnTo>
                      <a:pt x="21396" y="23839"/>
                    </a:lnTo>
                    <a:lnTo>
                      <a:pt x="21982" y="24620"/>
                    </a:lnTo>
                    <a:lnTo>
                      <a:pt x="25206" y="24327"/>
                    </a:lnTo>
                    <a:lnTo>
                      <a:pt x="25988" y="24522"/>
                    </a:lnTo>
                    <a:lnTo>
                      <a:pt x="25597" y="24913"/>
                    </a:lnTo>
                    <a:lnTo>
                      <a:pt x="25695" y="25402"/>
                    </a:lnTo>
                    <a:lnTo>
                      <a:pt x="25793" y="25500"/>
                    </a:lnTo>
                    <a:lnTo>
                      <a:pt x="26086" y="25500"/>
                    </a:lnTo>
                    <a:lnTo>
                      <a:pt x="26574" y="24913"/>
                    </a:lnTo>
                    <a:lnTo>
                      <a:pt x="26965" y="25402"/>
                    </a:lnTo>
                    <a:lnTo>
                      <a:pt x="27844" y="25402"/>
                    </a:lnTo>
                    <a:lnTo>
                      <a:pt x="29017" y="24718"/>
                    </a:lnTo>
                    <a:lnTo>
                      <a:pt x="30678" y="24132"/>
                    </a:lnTo>
                    <a:lnTo>
                      <a:pt x="30775" y="22373"/>
                    </a:lnTo>
                    <a:lnTo>
                      <a:pt x="31166" y="22178"/>
                    </a:lnTo>
                    <a:lnTo>
                      <a:pt x="32339" y="21591"/>
                    </a:lnTo>
                    <a:lnTo>
                      <a:pt x="36149" y="21396"/>
                    </a:lnTo>
                    <a:lnTo>
                      <a:pt x="36247" y="20712"/>
                    </a:lnTo>
                    <a:lnTo>
                      <a:pt x="36931" y="20126"/>
                    </a:lnTo>
                    <a:lnTo>
                      <a:pt x="38298" y="19931"/>
                    </a:lnTo>
                    <a:lnTo>
                      <a:pt x="38298" y="19247"/>
                    </a:lnTo>
                    <a:lnTo>
                      <a:pt x="39178" y="19442"/>
                    </a:lnTo>
                    <a:lnTo>
                      <a:pt x="39764" y="20126"/>
                    </a:lnTo>
                    <a:lnTo>
                      <a:pt x="40936" y="20419"/>
                    </a:lnTo>
                    <a:lnTo>
                      <a:pt x="41229" y="19931"/>
                    </a:lnTo>
                    <a:lnTo>
                      <a:pt x="41522" y="18856"/>
                    </a:lnTo>
                    <a:lnTo>
                      <a:pt x="42304" y="16902"/>
                    </a:lnTo>
                    <a:lnTo>
                      <a:pt x="42695" y="16706"/>
                    </a:lnTo>
                    <a:lnTo>
                      <a:pt x="43770" y="16804"/>
                    </a:lnTo>
                    <a:lnTo>
                      <a:pt x="43770" y="15241"/>
                    </a:lnTo>
                    <a:lnTo>
                      <a:pt x="43281" y="14752"/>
                    </a:lnTo>
                    <a:lnTo>
                      <a:pt x="43281" y="12994"/>
                    </a:lnTo>
                    <a:lnTo>
                      <a:pt x="43086" y="12408"/>
                    </a:lnTo>
                    <a:lnTo>
                      <a:pt x="43086" y="11431"/>
                    </a:lnTo>
                    <a:lnTo>
                      <a:pt x="43770" y="10844"/>
                    </a:lnTo>
                    <a:lnTo>
                      <a:pt x="43770" y="9672"/>
                    </a:lnTo>
                    <a:lnTo>
                      <a:pt x="43477" y="9379"/>
                    </a:lnTo>
                    <a:lnTo>
                      <a:pt x="43477" y="7718"/>
                    </a:lnTo>
                    <a:lnTo>
                      <a:pt x="42988" y="7522"/>
                    </a:lnTo>
                    <a:lnTo>
                      <a:pt x="42304" y="7522"/>
                    </a:lnTo>
                    <a:lnTo>
                      <a:pt x="41718" y="7034"/>
                    </a:lnTo>
                    <a:lnTo>
                      <a:pt x="41034" y="7816"/>
                    </a:lnTo>
                    <a:lnTo>
                      <a:pt x="40448" y="7913"/>
                    </a:lnTo>
                    <a:lnTo>
                      <a:pt x="40057" y="8500"/>
                    </a:lnTo>
                    <a:lnTo>
                      <a:pt x="39568" y="8402"/>
                    </a:lnTo>
                    <a:lnTo>
                      <a:pt x="38494" y="7522"/>
                    </a:lnTo>
                    <a:lnTo>
                      <a:pt x="38005" y="5568"/>
                    </a:lnTo>
                    <a:lnTo>
                      <a:pt x="34977" y="5568"/>
                    </a:lnTo>
                    <a:lnTo>
                      <a:pt x="33902" y="4885"/>
                    </a:lnTo>
                    <a:lnTo>
                      <a:pt x="34586" y="4005"/>
                    </a:lnTo>
                    <a:lnTo>
                      <a:pt x="33218" y="3908"/>
                    </a:lnTo>
                    <a:lnTo>
                      <a:pt x="32632" y="4591"/>
                    </a:lnTo>
                    <a:lnTo>
                      <a:pt x="32241" y="4982"/>
                    </a:lnTo>
                    <a:lnTo>
                      <a:pt x="31068" y="4885"/>
                    </a:lnTo>
                    <a:lnTo>
                      <a:pt x="30971" y="5568"/>
                    </a:lnTo>
                    <a:lnTo>
                      <a:pt x="30287" y="5568"/>
                    </a:lnTo>
                    <a:lnTo>
                      <a:pt x="30189" y="4787"/>
                    </a:lnTo>
                    <a:lnTo>
                      <a:pt x="29603" y="4591"/>
                    </a:lnTo>
                    <a:lnTo>
                      <a:pt x="29212" y="5080"/>
                    </a:lnTo>
                    <a:lnTo>
                      <a:pt x="29212" y="3810"/>
                    </a:lnTo>
                    <a:lnTo>
                      <a:pt x="28431" y="4396"/>
                    </a:lnTo>
                    <a:lnTo>
                      <a:pt x="27356" y="4201"/>
                    </a:lnTo>
                    <a:lnTo>
                      <a:pt x="26965" y="4885"/>
                    </a:lnTo>
                    <a:lnTo>
                      <a:pt x="24816" y="6155"/>
                    </a:lnTo>
                    <a:lnTo>
                      <a:pt x="24816" y="6741"/>
                    </a:lnTo>
                    <a:lnTo>
                      <a:pt x="24327" y="6741"/>
                    </a:lnTo>
                    <a:lnTo>
                      <a:pt x="24327" y="5666"/>
                    </a:lnTo>
                    <a:lnTo>
                      <a:pt x="23057" y="5080"/>
                    </a:lnTo>
                    <a:lnTo>
                      <a:pt x="23155" y="4005"/>
                    </a:lnTo>
                    <a:lnTo>
                      <a:pt x="21982" y="3126"/>
                    </a:lnTo>
                    <a:lnTo>
                      <a:pt x="21982" y="2149"/>
                    </a:lnTo>
                    <a:lnTo>
                      <a:pt x="21201" y="1954"/>
                    </a:lnTo>
                    <a:lnTo>
                      <a:pt x="21201" y="977"/>
                    </a:lnTo>
                    <a:lnTo>
                      <a:pt x="20517" y="879"/>
                    </a:lnTo>
                    <a:lnTo>
                      <a:pt x="20614" y="195"/>
                    </a:lnTo>
                    <a:lnTo>
                      <a:pt x="19442" y="195"/>
                    </a:lnTo>
                    <a:lnTo>
                      <a:pt x="19247" y="781"/>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736" name="map0-fr-breBox">
                <a:extLst>
                  <a:ext uri="{FF2B5EF4-FFF2-40B4-BE49-F238E27FC236}">
                    <a16:creationId xmlns:a16="http://schemas.microsoft.com/office/drawing/2014/main" id="{1F726BF3-5EA9-B74F-B4DE-070B2A482FD5}"/>
                  </a:ext>
                </a:extLst>
              </p:cNvPr>
              <p:cNvSpPr>
                <a:spLocks noChangeArrowheads="1"/>
              </p:cNvSpPr>
              <p:nvPr/>
            </p:nvSpPr>
            <p:spPr bwMode="auto">
              <a:xfrm>
                <a:off x="255460" y="389828"/>
                <a:ext cx="437701" cy="255000"/>
              </a:xfrm>
              <a:custGeom>
                <a:avLst/>
                <a:gdLst/>
                <a:ahLst/>
                <a:cxnLst/>
                <a:rect l="0" t="0" r="0" b="0"/>
                <a:pathLst>
                  <a:path w="43770" h="25500"/>
                </a:pathLst>
              </a:custGeom>
              <a:ln w="1000">
                <a:round/>
                <a:headEnd/>
                <a:tailEnd/>
              </a:ln>
            </p:spPr>
          </p:sp>
          <p:sp>
            <p:nvSpPr>
              <p:cNvPr id="737" name="map0-fr-cor">
                <a:extLst>
                  <a:ext uri="{FF2B5EF4-FFF2-40B4-BE49-F238E27FC236}">
                    <a16:creationId xmlns:a16="http://schemas.microsoft.com/office/drawing/2014/main" id="{22C98812-8BEB-1C42-B5C7-0A0FE86C4CCA}"/>
                  </a:ext>
                </a:extLst>
              </p:cNvPr>
              <p:cNvSpPr>
                <a:spLocks noChangeArrowheads="1"/>
              </p:cNvSpPr>
              <p:nvPr/>
            </p:nvSpPr>
            <p:spPr bwMode="auto">
              <a:xfrm>
                <a:off x="1880230" y="1403966"/>
                <a:ext cx="133851" cy="292126"/>
              </a:xfrm>
              <a:custGeom>
                <a:avLst/>
                <a:gdLst/>
                <a:ahLst/>
                <a:cxnLst/>
                <a:rect l="0" t="0" r="0" b="0"/>
                <a:pathLst>
                  <a:path w="13385" h="29213">
                    <a:moveTo>
                      <a:pt x="10063" y="0"/>
                    </a:moveTo>
                    <a:lnTo>
                      <a:pt x="9183" y="586"/>
                    </a:lnTo>
                    <a:lnTo>
                      <a:pt x="9281" y="1172"/>
                    </a:lnTo>
                    <a:lnTo>
                      <a:pt x="9770" y="1856"/>
                    </a:lnTo>
                    <a:lnTo>
                      <a:pt x="9183" y="2247"/>
                    </a:lnTo>
                    <a:lnTo>
                      <a:pt x="9477" y="2735"/>
                    </a:lnTo>
                    <a:lnTo>
                      <a:pt x="9086" y="3126"/>
                    </a:lnTo>
                    <a:lnTo>
                      <a:pt x="9086" y="3712"/>
                    </a:lnTo>
                    <a:lnTo>
                      <a:pt x="9672" y="4201"/>
                    </a:lnTo>
                    <a:lnTo>
                      <a:pt x="9672" y="5080"/>
                    </a:lnTo>
                    <a:lnTo>
                      <a:pt x="9281" y="5862"/>
                    </a:lnTo>
                    <a:lnTo>
                      <a:pt x="8890" y="6057"/>
                    </a:lnTo>
                    <a:lnTo>
                      <a:pt x="8402" y="5373"/>
                    </a:lnTo>
                    <a:lnTo>
                      <a:pt x="7522" y="5373"/>
                    </a:lnTo>
                    <a:lnTo>
                      <a:pt x="7425" y="5275"/>
                    </a:lnTo>
                    <a:lnTo>
                      <a:pt x="6643" y="5275"/>
                    </a:lnTo>
                    <a:lnTo>
                      <a:pt x="6057" y="5959"/>
                    </a:lnTo>
                    <a:lnTo>
                      <a:pt x="5764" y="6936"/>
                    </a:lnTo>
                    <a:lnTo>
                      <a:pt x="4201" y="7229"/>
                    </a:lnTo>
                    <a:lnTo>
                      <a:pt x="3028" y="8206"/>
                    </a:lnTo>
                    <a:lnTo>
                      <a:pt x="2735" y="8890"/>
                    </a:lnTo>
                    <a:lnTo>
                      <a:pt x="2149" y="8793"/>
                    </a:lnTo>
                    <a:lnTo>
                      <a:pt x="1856" y="8500"/>
                    </a:lnTo>
                    <a:lnTo>
                      <a:pt x="1660" y="9477"/>
                    </a:lnTo>
                    <a:lnTo>
                      <a:pt x="1270" y="9672"/>
                    </a:lnTo>
                    <a:lnTo>
                      <a:pt x="1172" y="10649"/>
                    </a:lnTo>
                    <a:lnTo>
                      <a:pt x="1270" y="11040"/>
                    </a:lnTo>
                    <a:lnTo>
                      <a:pt x="683" y="11528"/>
                    </a:lnTo>
                    <a:lnTo>
                      <a:pt x="488" y="12017"/>
                    </a:lnTo>
                    <a:lnTo>
                      <a:pt x="0" y="12017"/>
                    </a:lnTo>
                    <a:lnTo>
                      <a:pt x="0" y="12701"/>
                    </a:lnTo>
                    <a:lnTo>
                      <a:pt x="1660" y="13775"/>
                    </a:lnTo>
                    <a:lnTo>
                      <a:pt x="1660" y="14166"/>
                    </a:lnTo>
                    <a:lnTo>
                      <a:pt x="1074" y="14362"/>
                    </a:lnTo>
                    <a:lnTo>
                      <a:pt x="97" y="14557"/>
                    </a:lnTo>
                    <a:lnTo>
                      <a:pt x="97" y="14948"/>
                    </a:lnTo>
                    <a:lnTo>
                      <a:pt x="488" y="15339"/>
                    </a:lnTo>
                    <a:lnTo>
                      <a:pt x="586" y="16511"/>
                    </a:lnTo>
                    <a:lnTo>
                      <a:pt x="2344" y="17097"/>
                    </a:lnTo>
                    <a:lnTo>
                      <a:pt x="2735" y="17781"/>
                    </a:lnTo>
                    <a:lnTo>
                      <a:pt x="2442" y="18172"/>
                    </a:lnTo>
                    <a:lnTo>
                      <a:pt x="1954" y="18367"/>
                    </a:lnTo>
                    <a:lnTo>
                      <a:pt x="1660" y="18954"/>
                    </a:lnTo>
                    <a:lnTo>
                      <a:pt x="1270" y="19442"/>
                    </a:lnTo>
                    <a:lnTo>
                      <a:pt x="1465" y="20517"/>
                    </a:lnTo>
                    <a:lnTo>
                      <a:pt x="2344" y="20419"/>
                    </a:lnTo>
                    <a:lnTo>
                      <a:pt x="2540" y="20614"/>
                    </a:lnTo>
                    <a:lnTo>
                      <a:pt x="3419" y="20224"/>
                    </a:lnTo>
                    <a:lnTo>
                      <a:pt x="3614" y="20419"/>
                    </a:lnTo>
                    <a:lnTo>
                      <a:pt x="3224" y="21396"/>
                    </a:lnTo>
                    <a:lnTo>
                      <a:pt x="3614" y="21787"/>
                    </a:lnTo>
                    <a:lnTo>
                      <a:pt x="2931" y="22275"/>
                    </a:lnTo>
                    <a:lnTo>
                      <a:pt x="2442" y="23350"/>
                    </a:lnTo>
                    <a:lnTo>
                      <a:pt x="3810" y="23741"/>
                    </a:lnTo>
                    <a:lnTo>
                      <a:pt x="5666" y="23936"/>
                    </a:lnTo>
                    <a:lnTo>
                      <a:pt x="4885" y="24816"/>
                    </a:lnTo>
                    <a:lnTo>
                      <a:pt x="4298" y="24718"/>
                    </a:lnTo>
                    <a:lnTo>
                      <a:pt x="4298" y="24816"/>
                    </a:lnTo>
                    <a:lnTo>
                      <a:pt x="3810" y="25890"/>
                    </a:lnTo>
                    <a:lnTo>
                      <a:pt x="4494" y="26477"/>
                    </a:lnTo>
                    <a:lnTo>
                      <a:pt x="5568" y="27160"/>
                    </a:lnTo>
                    <a:lnTo>
                      <a:pt x="7522" y="27747"/>
                    </a:lnTo>
                    <a:lnTo>
                      <a:pt x="8695" y="28235"/>
                    </a:lnTo>
                    <a:lnTo>
                      <a:pt x="8304" y="28919"/>
                    </a:lnTo>
                    <a:lnTo>
                      <a:pt x="9281" y="28821"/>
                    </a:lnTo>
                    <a:lnTo>
                      <a:pt x="9477" y="29212"/>
                    </a:lnTo>
                    <a:lnTo>
                      <a:pt x="10454" y="29212"/>
                    </a:lnTo>
                    <a:lnTo>
                      <a:pt x="10747" y="28040"/>
                    </a:lnTo>
                    <a:lnTo>
                      <a:pt x="10063" y="27942"/>
                    </a:lnTo>
                    <a:lnTo>
                      <a:pt x="10942" y="27063"/>
                    </a:lnTo>
                    <a:lnTo>
                      <a:pt x="10649" y="26770"/>
                    </a:lnTo>
                    <a:lnTo>
                      <a:pt x="10747" y="26183"/>
                    </a:lnTo>
                    <a:lnTo>
                      <a:pt x="11821" y="25597"/>
                    </a:lnTo>
                    <a:lnTo>
                      <a:pt x="11821" y="25011"/>
                    </a:lnTo>
                    <a:lnTo>
                      <a:pt x="11137" y="24913"/>
                    </a:lnTo>
                    <a:lnTo>
                      <a:pt x="10649" y="25304"/>
                    </a:lnTo>
                    <a:lnTo>
                      <a:pt x="10649" y="24718"/>
                    </a:lnTo>
                    <a:lnTo>
                      <a:pt x="11626" y="24620"/>
                    </a:lnTo>
                    <a:lnTo>
                      <a:pt x="11919" y="23936"/>
                    </a:lnTo>
                    <a:lnTo>
                      <a:pt x="12114" y="21787"/>
                    </a:lnTo>
                    <a:lnTo>
                      <a:pt x="12017" y="20908"/>
                    </a:lnTo>
                    <a:lnTo>
                      <a:pt x="11919" y="18270"/>
                    </a:lnTo>
                    <a:lnTo>
                      <a:pt x="13385" y="16218"/>
                    </a:lnTo>
                    <a:lnTo>
                      <a:pt x="13385" y="12896"/>
                    </a:lnTo>
                    <a:lnTo>
                      <a:pt x="12798" y="11724"/>
                    </a:lnTo>
                    <a:lnTo>
                      <a:pt x="12505" y="8109"/>
                    </a:lnTo>
                    <a:lnTo>
                      <a:pt x="12212" y="7425"/>
                    </a:lnTo>
                    <a:lnTo>
                      <a:pt x="11431" y="6839"/>
                    </a:lnTo>
                    <a:lnTo>
                      <a:pt x="11235" y="4689"/>
                    </a:lnTo>
                    <a:lnTo>
                      <a:pt x="11626" y="3614"/>
                    </a:lnTo>
                    <a:lnTo>
                      <a:pt x="10844" y="683"/>
                    </a:lnTo>
                    <a:lnTo>
                      <a:pt x="10649" y="293"/>
                    </a:lnTo>
                    <a:lnTo>
                      <a:pt x="10063"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738" name="map0-fr-corBox">
                <a:extLst>
                  <a:ext uri="{FF2B5EF4-FFF2-40B4-BE49-F238E27FC236}">
                    <a16:creationId xmlns:a16="http://schemas.microsoft.com/office/drawing/2014/main" id="{F3579F45-942A-854B-AA8C-B97F2F3C231B}"/>
                  </a:ext>
                </a:extLst>
              </p:cNvPr>
              <p:cNvSpPr>
                <a:spLocks noChangeArrowheads="1"/>
              </p:cNvSpPr>
              <p:nvPr/>
            </p:nvSpPr>
            <p:spPr bwMode="auto">
              <a:xfrm>
                <a:off x="1880230" y="1403966"/>
                <a:ext cx="133851" cy="292126"/>
              </a:xfrm>
              <a:custGeom>
                <a:avLst/>
                <a:gdLst/>
                <a:ahLst/>
                <a:cxnLst/>
                <a:rect l="0" t="0" r="0" b="0"/>
                <a:pathLst>
                  <a:path w="13385" h="29213"/>
                </a:pathLst>
              </a:custGeom>
              <a:ln w="1000">
                <a:round/>
                <a:headEnd/>
                <a:tailEnd/>
              </a:ln>
            </p:spPr>
          </p:sp>
          <p:sp>
            <p:nvSpPr>
              <p:cNvPr id="739" name="map0-fr-cvl">
                <a:extLst>
                  <a:ext uri="{FF2B5EF4-FFF2-40B4-BE49-F238E27FC236}">
                    <a16:creationId xmlns:a16="http://schemas.microsoft.com/office/drawing/2014/main" id="{F5B86383-049F-A040-9E34-6A7B81F42120}"/>
                  </a:ext>
                </a:extLst>
              </p:cNvPr>
              <p:cNvSpPr>
                <a:spLocks noChangeArrowheads="1"/>
              </p:cNvSpPr>
              <p:nvPr/>
            </p:nvSpPr>
            <p:spPr bwMode="auto">
              <a:xfrm>
                <a:off x="815287" y="380547"/>
                <a:ext cx="364425" cy="455287"/>
              </a:xfrm>
              <a:custGeom>
                <a:avLst/>
                <a:gdLst/>
                <a:ahLst/>
                <a:cxnLst/>
                <a:rect l="0" t="0" r="0" b="0"/>
                <a:pathLst>
                  <a:path w="36443" h="45529">
                    <a:moveTo>
                      <a:pt x="17488" y="0"/>
                    </a:moveTo>
                    <a:lnTo>
                      <a:pt x="17488" y="0"/>
                    </a:lnTo>
                    <a:close/>
                    <a:moveTo>
                      <a:pt x="17488" y="0"/>
                    </a:moveTo>
                    <a:lnTo>
                      <a:pt x="17195" y="293"/>
                    </a:lnTo>
                    <a:lnTo>
                      <a:pt x="17195" y="1270"/>
                    </a:lnTo>
                    <a:lnTo>
                      <a:pt x="15925" y="1856"/>
                    </a:lnTo>
                    <a:lnTo>
                      <a:pt x="15925" y="2735"/>
                    </a:lnTo>
                    <a:lnTo>
                      <a:pt x="15632" y="3126"/>
                    </a:lnTo>
                    <a:lnTo>
                      <a:pt x="14068" y="3126"/>
                    </a:lnTo>
                    <a:lnTo>
                      <a:pt x="13385" y="2931"/>
                    </a:lnTo>
                    <a:lnTo>
                      <a:pt x="11235" y="4005"/>
                    </a:lnTo>
                    <a:lnTo>
                      <a:pt x="10356" y="4005"/>
                    </a:lnTo>
                    <a:lnTo>
                      <a:pt x="9477" y="4787"/>
                    </a:lnTo>
                    <a:lnTo>
                      <a:pt x="9672" y="4982"/>
                    </a:lnTo>
                    <a:lnTo>
                      <a:pt x="9672" y="5959"/>
                    </a:lnTo>
                    <a:lnTo>
                      <a:pt x="11040" y="7034"/>
                    </a:lnTo>
                    <a:lnTo>
                      <a:pt x="11137" y="9281"/>
                    </a:lnTo>
                    <a:lnTo>
                      <a:pt x="10551" y="10063"/>
                    </a:lnTo>
                    <a:lnTo>
                      <a:pt x="9574" y="10258"/>
                    </a:lnTo>
                    <a:lnTo>
                      <a:pt x="8695" y="10747"/>
                    </a:lnTo>
                    <a:lnTo>
                      <a:pt x="8793" y="11235"/>
                    </a:lnTo>
                    <a:lnTo>
                      <a:pt x="9281" y="11821"/>
                    </a:lnTo>
                    <a:lnTo>
                      <a:pt x="9281" y="13189"/>
                    </a:lnTo>
                    <a:lnTo>
                      <a:pt x="10160" y="13775"/>
                    </a:lnTo>
                    <a:lnTo>
                      <a:pt x="9477" y="14752"/>
                    </a:lnTo>
                    <a:lnTo>
                      <a:pt x="8988" y="15534"/>
                    </a:lnTo>
                    <a:lnTo>
                      <a:pt x="9672" y="16120"/>
                    </a:lnTo>
                    <a:lnTo>
                      <a:pt x="9574" y="17390"/>
                    </a:lnTo>
                    <a:lnTo>
                      <a:pt x="9379" y="18270"/>
                    </a:lnTo>
                    <a:lnTo>
                      <a:pt x="8695" y="18270"/>
                    </a:lnTo>
                    <a:lnTo>
                      <a:pt x="8695" y="19344"/>
                    </a:lnTo>
                    <a:lnTo>
                      <a:pt x="7913" y="20419"/>
                    </a:lnTo>
                    <a:lnTo>
                      <a:pt x="7034" y="20810"/>
                    </a:lnTo>
                    <a:lnTo>
                      <a:pt x="6545" y="21298"/>
                    </a:lnTo>
                    <a:lnTo>
                      <a:pt x="6839" y="22080"/>
                    </a:lnTo>
                    <a:lnTo>
                      <a:pt x="5080" y="22568"/>
                    </a:lnTo>
                    <a:lnTo>
                      <a:pt x="4689" y="23155"/>
                    </a:lnTo>
                    <a:lnTo>
                      <a:pt x="4005" y="22666"/>
                    </a:lnTo>
                    <a:lnTo>
                      <a:pt x="4298" y="23839"/>
                    </a:lnTo>
                    <a:lnTo>
                      <a:pt x="3712" y="23839"/>
                    </a:lnTo>
                    <a:lnTo>
                      <a:pt x="2442" y="23057"/>
                    </a:lnTo>
                    <a:lnTo>
                      <a:pt x="1856" y="24229"/>
                    </a:lnTo>
                    <a:lnTo>
                      <a:pt x="2149" y="24620"/>
                    </a:lnTo>
                    <a:lnTo>
                      <a:pt x="2149" y="24913"/>
                    </a:lnTo>
                    <a:lnTo>
                      <a:pt x="1563" y="25695"/>
                    </a:lnTo>
                    <a:lnTo>
                      <a:pt x="1660" y="27063"/>
                    </a:lnTo>
                    <a:lnTo>
                      <a:pt x="683" y="28235"/>
                    </a:lnTo>
                    <a:lnTo>
                      <a:pt x="0" y="30678"/>
                    </a:lnTo>
                    <a:lnTo>
                      <a:pt x="293" y="31655"/>
                    </a:lnTo>
                    <a:lnTo>
                      <a:pt x="1465" y="31850"/>
                    </a:lnTo>
                    <a:lnTo>
                      <a:pt x="1465" y="32534"/>
                    </a:lnTo>
                    <a:lnTo>
                      <a:pt x="2833" y="33022"/>
                    </a:lnTo>
                    <a:lnTo>
                      <a:pt x="2833" y="34879"/>
                    </a:lnTo>
                    <a:lnTo>
                      <a:pt x="4591" y="34879"/>
                    </a:lnTo>
                    <a:lnTo>
                      <a:pt x="6155" y="34488"/>
                    </a:lnTo>
                    <a:lnTo>
                      <a:pt x="6057" y="33804"/>
                    </a:lnTo>
                    <a:lnTo>
                      <a:pt x="6545" y="33511"/>
                    </a:lnTo>
                    <a:lnTo>
                      <a:pt x="7034" y="34195"/>
                    </a:lnTo>
                    <a:lnTo>
                      <a:pt x="7425" y="34390"/>
                    </a:lnTo>
                    <a:lnTo>
                      <a:pt x="7816" y="35856"/>
                    </a:lnTo>
                    <a:lnTo>
                      <a:pt x="8793" y="36931"/>
                    </a:lnTo>
                    <a:lnTo>
                      <a:pt x="8988" y="37810"/>
                    </a:lnTo>
                    <a:lnTo>
                      <a:pt x="10063" y="38885"/>
                    </a:lnTo>
                    <a:lnTo>
                      <a:pt x="10063" y="39959"/>
                    </a:lnTo>
                    <a:lnTo>
                      <a:pt x="9867" y="40741"/>
                    </a:lnTo>
                    <a:lnTo>
                      <a:pt x="11528" y="42206"/>
                    </a:lnTo>
                    <a:lnTo>
                      <a:pt x="12505" y="42304"/>
                    </a:lnTo>
                    <a:lnTo>
                      <a:pt x="12896" y="43574"/>
                    </a:lnTo>
                    <a:lnTo>
                      <a:pt x="13482" y="43965"/>
                    </a:lnTo>
                    <a:lnTo>
                      <a:pt x="13385" y="44844"/>
                    </a:lnTo>
                    <a:lnTo>
                      <a:pt x="12896" y="44942"/>
                    </a:lnTo>
                    <a:lnTo>
                      <a:pt x="14557" y="45137"/>
                    </a:lnTo>
                    <a:lnTo>
                      <a:pt x="15143" y="44551"/>
                    </a:lnTo>
                    <a:lnTo>
                      <a:pt x="16120" y="45528"/>
                    </a:lnTo>
                    <a:lnTo>
                      <a:pt x="17293" y="44160"/>
                    </a:lnTo>
                    <a:lnTo>
                      <a:pt x="17879" y="44454"/>
                    </a:lnTo>
                    <a:lnTo>
                      <a:pt x="18563" y="44454"/>
                    </a:lnTo>
                    <a:lnTo>
                      <a:pt x="18758" y="44551"/>
                    </a:lnTo>
                    <a:lnTo>
                      <a:pt x="19931" y="44649"/>
                    </a:lnTo>
                    <a:lnTo>
                      <a:pt x="20224" y="43672"/>
                    </a:lnTo>
                    <a:lnTo>
                      <a:pt x="23252" y="44063"/>
                    </a:lnTo>
                    <a:lnTo>
                      <a:pt x="24425" y="44258"/>
                    </a:lnTo>
                    <a:lnTo>
                      <a:pt x="24913" y="44258"/>
                    </a:lnTo>
                    <a:lnTo>
                      <a:pt x="26379" y="44063"/>
                    </a:lnTo>
                    <a:lnTo>
                      <a:pt x="26672" y="43477"/>
                    </a:lnTo>
                    <a:lnTo>
                      <a:pt x="27454" y="42597"/>
                    </a:lnTo>
                    <a:lnTo>
                      <a:pt x="28919" y="42304"/>
                    </a:lnTo>
                    <a:lnTo>
                      <a:pt x="29701" y="42500"/>
                    </a:lnTo>
                    <a:lnTo>
                      <a:pt x="30580" y="41816"/>
                    </a:lnTo>
                    <a:lnTo>
                      <a:pt x="30482" y="41327"/>
                    </a:lnTo>
                    <a:lnTo>
                      <a:pt x="30189" y="41132"/>
                    </a:lnTo>
                    <a:lnTo>
                      <a:pt x="30189" y="40155"/>
                    </a:lnTo>
                    <a:lnTo>
                      <a:pt x="31850" y="38494"/>
                    </a:lnTo>
                    <a:lnTo>
                      <a:pt x="32436" y="39178"/>
                    </a:lnTo>
                    <a:lnTo>
                      <a:pt x="32925" y="38689"/>
                    </a:lnTo>
                    <a:lnTo>
                      <a:pt x="33413" y="38591"/>
                    </a:lnTo>
                    <a:lnTo>
                      <a:pt x="34293" y="37517"/>
                    </a:lnTo>
                    <a:lnTo>
                      <a:pt x="35660" y="37614"/>
                    </a:lnTo>
                    <a:lnTo>
                      <a:pt x="35660" y="38005"/>
                    </a:lnTo>
                    <a:lnTo>
                      <a:pt x="36149" y="36442"/>
                    </a:lnTo>
                    <a:lnTo>
                      <a:pt x="35856" y="35954"/>
                    </a:lnTo>
                    <a:lnTo>
                      <a:pt x="35954" y="35172"/>
                    </a:lnTo>
                    <a:lnTo>
                      <a:pt x="36051" y="33609"/>
                    </a:lnTo>
                    <a:lnTo>
                      <a:pt x="35367" y="32925"/>
                    </a:lnTo>
                    <a:lnTo>
                      <a:pt x="35563" y="31459"/>
                    </a:lnTo>
                    <a:lnTo>
                      <a:pt x="34977" y="30189"/>
                    </a:lnTo>
                    <a:lnTo>
                      <a:pt x="34879" y="29408"/>
                    </a:lnTo>
                    <a:lnTo>
                      <a:pt x="33804" y="28528"/>
                    </a:lnTo>
                    <a:lnTo>
                      <a:pt x="33609" y="27844"/>
                    </a:lnTo>
                    <a:lnTo>
                      <a:pt x="34195" y="27063"/>
                    </a:lnTo>
                    <a:lnTo>
                      <a:pt x="34195" y="25890"/>
                    </a:lnTo>
                    <a:lnTo>
                      <a:pt x="33413" y="25011"/>
                    </a:lnTo>
                    <a:lnTo>
                      <a:pt x="33413" y="24522"/>
                    </a:lnTo>
                    <a:lnTo>
                      <a:pt x="34586" y="24132"/>
                    </a:lnTo>
                    <a:lnTo>
                      <a:pt x="34195" y="22471"/>
                    </a:lnTo>
                    <a:lnTo>
                      <a:pt x="33413" y="21396"/>
                    </a:lnTo>
                    <a:lnTo>
                      <a:pt x="33218" y="20712"/>
                    </a:lnTo>
                    <a:lnTo>
                      <a:pt x="34488" y="20712"/>
                    </a:lnTo>
                    <a:lnTo>
                      <a:pt x="35367" y="20126"/>
                    </a:lnTo>
                    <a:lnTo>
                      <a:pt x="35367" y="19247"/>
                    </a:lnTo>
                    <a:lnTo>
                      <a:pt x="34879" y="18660"/>
                    </a:lnTo>
                    <a:lnTo>
                      <a:pt x="36442" y="17293"/>
                    </a:lnTo>
                    <a:lnTo>
                      <a:pt x="36442" y="16218"/>
                    </a:lnTo>
                    <a:lnTo>
                      <a:pt x="35660" y="15436"/>
                    </a:lnTo>
                    <a:lnTo>
                      <a:pt x="35367" y="14459"/>
                    </a:lnTo>
                    <a:lnTo>
                      <a:pt x="34293" y="13385"/>
                    </a:lnTo>
                    <a:lnTo>
                      <a:pt x="32827" y="14264"/>
                    </a:lnTo>
                    <a:lnTo>
                      <a:pt x="32632" y="13775"/>
                    </a:lnTo>
                    <a:lnTo>
                      <a:pt x="31948" y="13678"/>
                    </a:lnTo>
                    <a:lnTo>
                      <a:pt x="31850" y="14166"/>
                    </a:lnTo>
                    <a:lnTo>
                      <a:pt x="31264" y="14362"/>
                    </a:lnTo>
                    <a:lnTo>
                      <a:pt x="29603" y="14264"/>
                    </a:lnTo>
                    <a:lnTo>
                      <a:pt x="28919" y="14655"/>
                    </a:lnTo>
                    <a:lnTo>
                      <a:pt x="28431" y="14166"/>
                    </a:lnTo>
                    <a:lnTo>
                      <a:pt x="29310" y="13482"/>
                    </a:lnTo>
                    <a:lnTo>
                      <a:pt x="29310" y="12505"/>
                    </a:lnTo>
                    <a:lnTo>
                      <a:pt x="28626" y="12114"/>
                    </a:lnTo>
                    <a:lnTo>
                      <a:pt x="27942" y="11235"/>
                    </a:lnTo>
                    <a:lnTo>
                      <a:pt x="26379" y="11137"/>
                    </a:lnTo>
                    <a:lnTo>
                      <a:pt x="25695" y="10551"/>
                    </a:lnTo>
                    <a:lnTo>
                      <a:pt x="24913" y="11333"/>
                    </a:lnTo>
                    <a:lnTo>
                      <a:pt x="23155" y="11431"/>
                    </a:lnTo>
                    <a:lnTo>
                      <a:pt x="22959" y="11528"/>
                    </a:lnTo>
                    <a:lnTo>
                      <a:pt x="22862" y="9867"/>
                    </a:lnTo>
                    <a:lnTo>
                      <a:pt x="22666" y="8890"/>
                    </a:lnTo>
                    <a:lnTo>
                      <a:pt x="21396" y="8695"/>
                    </a:lnTo>
                    <a:lnTo>
                      <a:pt x="20810" y="8011"/>
                    </a:lnTo>
                    <a:lnTo>
                      <a:pt x="20614" y="6643"/>
                    </a:lnTo>
                    <a:lnTo>
                      <a:pt x="19931" y="6545"/>
                    </a:lnTo>
                    <a:lnTo>
                      <a:pt x="19735" y="5862"/>
                    </a:lnTo>
                    <a:lnTo>
                      <a:pt x="18954" y="5275"/>
                    </a:lnTo>
                    <a:lnTo>
                      <a:pt x="18465" y="4298"/>
                    </a:lnTo>
                    <a:lnTo>
                      <a:pt x="18954" y="3517"/>
                    </a:lnTo>
                    <a:lnTo>
                      <a:pt x="18465" y="3028"/>
                    </a:lnTo>
                    <a:lnTo>
                      <a:pt x="18465" y="2442"/>
                    </a:lnTo>
                    <a:lnTo>
                      <a:pt x="18758" y="1758"/>
                    </a:lnTo>
                    <a:lnTo>
                      <a:pt x="18270" y="1367"/>
                    </a:lnTo>
                    <a:lnTo>
                      <a:pt x="18074" y="586"/>
                    </a:lnTo>
                    <a:close/>
                    <a:moveTo>
                      <a:pt x="6741" y="21787"/>
                    </a:moveTo>
                    <a:lnTo>
                      <a:pt x="6741" y="2178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740" name="map0-fr-cvlBox">
                <a:extLst>
                  <a:ext uri="{FF2B5EF4-FFF2-40B4-BE49-F238E27FC236}">
                    <a16:creationId xmlns:a16="http://schemas.microsoft.com/office/drawing/2014/main" id="{43FE877A-63F2-B04D-8BB0-CB6CC30FADA7}"/>
                  </a:ext>
                </a:extLst>
              </p:cNvPr>
              <p:cNvSpPr>
                <a:spLocks noChangeArrowheads="1"/>
              </p:cNvSpPr>
              <p:nvPr/>
            </p:nvSpPr>
            <p:spPr bwMode="auto">
              <a:xfrm>
                <a:off x="815287" y="398621"/>
                <a:ext cx="364425" cy="455287"/>
              </a:xfrm>
              <a:custGeom>
                <a:avLst/>
                <a:gdLst/>
                <a:ahLst/>
                <a:cxnLst/>
                <a:rect l="0" t="0" r="0" b="0"/>
                <a:pathLst>
                  <a:path w="36443" h="45529"/>
                </a:pathLst>
              </a:custGeom>
              <a:ln w="1000">
                <a:round/>
                <a:headEnd/>
                <a:tailEnd/>
              </a:ln>
            </p:spPr>
          </p:sp>
          <p:sp>
            <p:nvSpPr>
              <p:cNvPr id="741" name="map0-fr-ges">
                <a:extLst>
                  <a:ext uri="{FF2B5EF4-FFF2-40B4-BE49-F238E27FC236}">
                    <a16:creationId xmlns:a16="http://schemas.microsoft.com/office/drawing/2014/main" id="{5F632474-FED2-274F-8835-3AA941C7B1D5}"/>
                  </a:ext>
                </a:extLst>
              </p:cNvPr>
              <p:cNvSpPr>
                <a:spLocks noChangeArrowheads="1"/>
              </p:cNvSpPr>
              <p:nvPr/>
            </p:nvSpPr>
            <p:spPr bwMode="auto">
              <a:xfrm>
                <a:off x="1210000" y="164628"/>
                <a:ext cx="555920" cy="464080"/>
              </a:xfrm>
              <a:custGeom>
                <a:avLst/>
                <a:gdLst/>
                <a:ahLst/>
                <a:cxnLst/>
                <a:rect l="0" t="0" r="0" b="0"/>
                <a:pathLst>
                  <a:path w="55592" h="46408">
                    <a:moveTo>
                      <a:pt x="15143" y="0"/>
                    </a:moveTo>
                    <a:lnTo>
                      <a:pt x="14557" y="879"/>
                    </a:lnTo>
                    <a:lnTo>
                      <a:pt x="13971" y="1367"/>
                    </a:lnTo>
                    <a:lnTo>
                      <a:pt x="13971" y="1954"/>
                    </a:lnTo>
                    <a:lnTo>
                      <a:pt x="13971" y="2637"/>
                    </a:lnTo>
                    <a:lnTo>
                      <a:pt x="13287" y="3126"/>
                    </a:lnTo>
                    <a:lnTo>
                      <a:pt x="11919" y="3614"/>
                    </a:lnTo>
                    <a:lnTo>
                      <a:pt x="11235" y="3908"/>
                    </a:lnTo>
                    <a:lnTo>
                      <a:pt x="10356" y="3224"/>
                    </a:lnTo>
                    <a:lnTo>
                      <a:pt x="9281" y="3224"/>
                    </a:lnTo>
                    <a:lnTo>
                      <a:pt x="9086" y="4298"/>
                    </a:lnTo>
                    <a:lnTo>
                      <a:pt x="9574" y="5275"/>
                    </a:lnTo>
                    <a:lnTo>
                      <a:pt x="9086" y="5764"/>
                    </a:lnTo>
                    <a:lnTo>
                      <a:pt x="8988" y="6741"/>
                    </a:lnTo>
                    <a:lnTo>
                      <a:pt x="9281" y="7132"/>
                    </a:lnTo>
                    <a:lnTo>
                      <a:pt x="8988" y="7913"/>
                    </a:lnTo>
                    <a:lnTo>
                      <a:pt x="8206" y="8402"/>
                    </a:lnTo>
                    <a:lnTo>
                      <a:pt x="8206" y="9183"/>
                    </a:lnTo>
                    <a:lnTo>
                      <a:pt x="7034" y="9379"/>
                    </a:lnTo>
                    <a:lnTo>
                      <a:pt x="6839" y="9867"/>
                    </a:lnTo>
                    <a:lnTo>
                      <a:pt x="7620" y="10258"/>
                    </a:lnTo>
                    <a:lnTo>
                      <a:pt x="7425" y="11137"/>
                    </a:lnTo>
                    <a:lnTo>
                      <a:pt x="7132" y="11821"/>
                    </a:lnTo>
                    <a:lnTo>
                      <a:pt x="7229" y="13385"/>
                    </a:lnTo>
                    <a:lnTo>
                      <a:pt x="7229" y="13873"/>
                    </a:lnTo>
                    <a:lnTo>
                      <a:pt x="6839" y="14068"/>
                    </a:lnTo>
                    <a:lnTo>
                      <a:pt x="5862" y="13385"/>
                    </a:lnTo>
                    <a:lnTo>
                      <a:pt x="5080" y="13678"/>
                    </a:lnTo>
                    <a:lnTo>
                      <a:pt x="5178" y="14264"/>
                    </a:lnTo>
                    <a:lnTo>
                      <a:pt x="3908" y="14264"/>
                    </a:lnTo>
                    <a:lnTo>
                      <a:pt x="2735" y="15143"/>
                    </a:lnTo>
                    <a:lnTo>
                      <a:pt x="2735" y="16706"/>
                    </a:lnTo>
                    <a:lnTo>
                      <a:pt x="3614" y="17293"/>
                    </a:lnTo>
                    <a:lnTo>
                      <a:pt x="3810" y="17781"/>
                    </a:lnTo>
                    <a:lnTo>
                      <a:pt x="2442" y="17977"/>
                    </a:lnTo>
                    <a:lnTo>
                      <a:pt x="2344" y="18465"/>
                    </a:lnTo>
                    <a:lnTo>
                      <a:pt x="2833" y="18856"/>
                    </a:lnTo>
                    <a:lnTo>
                      <a:pt x="2637" y="19149"/>
                    </a:lnTo>
                    <a:lnTo>
                      <a:pt x="2051" y="19442"/>
                    </a:lnTo>
                    <a:lnTo>
                      <a:pt x="2149" y="19833"/>
                    </a:lnTo>
                    <a:lnTo>
                      <a:pt x="2931" y="19833"/>
                    </a:lnTo>
                    <a:lnTo>
                      <a:pt x="3224" y="20224"/>
                    </a:lnTo>
                    <a:lnTo>
                      <a:pt x="2735" y="20614"/>
                    </a:lnTo>
                    <a:lnTo>
                      <a:pt x="2247" y="21885"/>
                    </a:lnTo>
                    <a:lnTo>
                      <a:pt x="1367" y="22275"/>
                    </a:lnTo>
                    <a:lnTo>
                      <a:pt x="977" y="22959"/>
                    </a:lnTo>
                    <a:lnTo>
                      <a:pt x="781" y="23350"/>
                    </a:lnTo>
                    <a:lnTo>
                      <a:pt x="781" y="23643"/>
                    </a:lnTo>
                    <a:lnTo>
                      <a:pt x="293" y="24034"/>
                    </a:lnTo>
                    <a:lnTo>
                      <a:pt x="195" y="24816"/>
                    </a:lnTo>
                    <a:lnTo>
                      <a:pt x="683" y="25109"/>
                    </a:lnTo>
                    <a:lnTo>
                      <a:pt x="977" y="25988"/>
                    </a:lnTo>
                    <a:lnTo>
                      <a:pt x="586" y="26574"/>
                    </a:lnTo>
                    <a:lnTo>
                      <a:pt x="879" y="26965"/>
                    </a:lnTo>
                    <a:lnTo>
                      <a:pt x="1660" y="26965"/>
                    </a:lnTo>
                    <a:lnTo>
                      <a:pt x="1660" y="27258"/>
                    </a:lnTo>
                    <a:lnTo>
                      <a:pt x="1954" y="27160"/>
                    </a:lnTo>
                    <a:lnTo>
                      <a:pt x="1758" y="27258"/>
                    </a:lnTo>
                    <a:lnTo>
                      <a:pt x="1758" y="27454"/>
                    </a:lnTo>
                    <a:lnTo>
                      <a:pt x="879" y="27747"/>
                    </a:lnTo>
                    <a:lnTo>
                      <a:pt x="879" y="28528"/>
                    </a:lnTo>
                    <a:lnTo>
                      <a:pt x="390" y="29017"/>
                    </a:lnTo>
                    <a:lnTo>
                      <a:pt x="0" y="31264"/>
                    </a:lnTo>
                    <a:lnTo>
                      <a:pt x="390" y="31557"/>
                    </a:lnTo>
                    <a:lnTo>
                      <a:pt x="1172" y="31557"/>
                    </a:lnTo>
                    <a:lnTo>
                      <a:pt x="2637" y="33218"/>
                    </a:lnTo>
                    <a:lnTo>
                      <a:pt x="2540" y="34879"/>
                    </a:lnTo>
                    <a:lnTo>
                      <a:pt x="3614" y="35660"/>
                    </a:lnTo>
                    <a:lnTo>
                      <a:pt x="4201" y="35270"/>
                    </a:lnTo>
                    <a:lnTo>
                      <a:pt x="5178" y="36344"/>
                    </a:lnTo>
                    <a:lnTo>
                      <a:pt x="5275" y="37517"/>
                    </a:lnTo>
                    <a:lnTo>
                      <a:pt x="6252" y="38982"/>
                    </a:lnTo>
                    <a:lnTo>
                      <a:pt x="8695" y="39178"/>
                    </a:lnTo>
                    <a:lnTo>
                      <a:pt x="9867" y="38591"/>
                    </a:lnTo>
                    <a:lnTo>
                      <a:pt x="10160" y="39178"/>
                    </a:lnTo>
                    <a:lnTo>
                      <a:pt x="10649" y="39275"/>
                    </a:lnTo>
                    <a:lnTo>
                      <a:pt x="10942" y="38591"/>
                    </a:lnTo>
                    <a:lnTo>
                      <a:pt x="12896" y="38591"/>
                    </a:lnTo>
                    <a:lnTo>
                      <a:pt x="13678" y="38103"/>
                    </a:lnTo>
                    <a:lnTo>
                      <a:pt x="13775" y="37321"/>
                    </a:lnTo>
                    <a:lnTo>
                      <a:pt x="15534" y="37321"/>
                    </a:lnTo>
                    <a:lnTo>
                      <a:pt x="15827" y="37517"/>
                    </a:lnTo>
                    <a:lnTo>
                      <a:pt x="16511" y="37908"/>
                    </a:lnTo>
                    <a:lnTo>
                      <a:pt x="17586" y="38982"/>
                    </a:lnTo>
                    <a:lnTo>
                      <a:pt x="18954" y="40936"/>
                    </a:lnTo>
                    <a:lnTo>
                      <a:pt x="18172" y="41718"/>
                    </a:lnTo>
                    <a:lnTo>
                      <a:pt x="18758" y="42109"/>
                    </a:lnTo>
                    <a:lnTo>
                      <a:pt x="18758" y="43086"/>
                    </a:lnTo>
                    <a:lnTo>
                      <a:pt x="19735" y="43086"/>
                    </a:lnTo>
                    <a:lnTo>
                      <a:pt x="20028" y="43574"/>
                    </a:lnTo>
                    <a:lnTo>
                      <a:pt x="20712" y="43574"/>
                    </a:lnTo>
                    <a:lnTo>
                      <a:pt x="21298" y="43281"/>
                    </a:lnTo>
                    <a:lnTo>
                      <a:pt x="22373" y="44844"/>
                    </a:lnTo>
                    <a:lnTo>
                      <a:pt x="23643" y="44454"/>
                    </a:lnTo>
                    <a:lnTo>
                      <a:pt x="23936" y="43867"/>
                    </a:lnTo>
                    <a:lnTo>
                      <a:pt x="23936" y="43281"/>
                    </a:lnTo>
                    <a:lnTo>
                      <a:pt x="24816" y="42890"/>
                    </a:lnTo>
                    <a:lnTo>
                      <a:pt x="25793" y="43281"/>
                    </a:lnTo>
                    <a:lnTo>
                      <a:pt x="26672" y="42890"/>
                    </a:lnTo>
                    <a:lnTo>
                      <a:pt x="27258" y="42890"/>
                    </a:lnTo>
                    <a:lnTo>
                      <a:pt x="27356" y="41718"/>
                    </a:lnTo>
                    <a:lnTo>
                      <a:pt x="27747" y="41327"/>
                    </a:lnTo>
                    <a:lnTo>
                      <a:pt x="27160" y="41327"/>
                    </a:lnTo>
                    <a:lnTo>
                      <a:pt x="27063" y="40545"/>
                    </a:lnTo>
                    <a:lnTo>
                      <a:pt x="27942" y="40448"/>
                    </a:lnTo>
                    <a:lnTo>
                      <a:pt x="27942" y="39959"/>
                    </a:lnTo>
                    <a:lnTo>
                      <a:pt x="28821" y="39959"/>
                    </a:lnTo>
                    <a:lnTo>
                      <a:pt x="28821" y="39178"/>
                    </a:lnTo>
                    <a:lnTo>
                      <a:pt x="29505" y="38885"/>
                    </a:lnTo>
                    <a:lnTo>
                      <a:pt x="29310" y="38396"/>
                    </a:lnTo>
                    <a:lnTo>
                      <a:pt x="29505" y="38298"/>
                    </a:lnTo>
                    <a:lnTo>
                      <a:pt x="29896" y="38103"/>
                    </a:lnTo>
                    <a:lnTo>
                      <a:pt x="29603" y="37712"/>
                    </a:lnTo>
                    <a:lnTo>
                      <a:pt x="29994" y="37517"/>
                    </a:lnTo>
                    <a:lnTo>
                      <a:pt x="30385" y="38005"/>
                    </a:lnTo>
                    <a:lnTo>
                      <a:pt x="30971" y="37614"/>
                    </a:lnTo>
                    <a:lnTo>
                      <a:pt x="31166" y="37028"/>
                    </a:lnTo>
                    <a:lnTo>
                      <a:pt x="32339" y="36833"/>
                    </a:lnTo>
                    <a:lnTo>
                      <a:pt x="32632" y="37028"/>
                    </a:lnTo>
                    <a:lnTo>
                      <a:pt x="32534" y="37712"/>
                    </a:lnTo>
                    <a:lnTo>
                      <a:pt x="33316" y="38298"/>
                    </a:lnTo>
                    <a:lnTo>
                      <a:pt x="33804" y="38201"/>
                    </a:lnTo>
                    <a:lnTo>
                      <a:pt x="34390" y="37810"/>
                    </a:lnTo>
                    <a:lnTo>
                      <a:pt x="35660" y="37810"/>
                    </a:lnTo>
                    <a:lnTo>
                      <a:pt x="36540" y="38787"/>
                    </a:lnTo>
                    <a:lnTo>
                      <a:pt x="36833" y="38787"/>
                    </a:lnTo>
                    <a:lnTo>
                      <a:pt x="37321" y="38591"/>
                    </a:lnTo>
                    <a:lnTo>
                      <a:pt x="37321" y="38201"/>
                    </a:lnTo>
                    <a:lnTo>
                      <a:pt x="37810" y="37908"/>
                    </a:lnTo>
                    <a:lnTo>
                      <a:pt x="38885" y="38885"/>
                    </a:lnTo>
                    <a:lnTo>
                      <a:pt x="40839" y="39959"/>
                    </a:lnTo>
                    <a:lnTo>
                      <a:pt x="41132" y="40448"/>
                    </a:lnTo>
                    <a:lnTo>
                      <a:pt x="42109" y="40448"/>
                    </a:lnTo>
                    <a:lnTo>
                      <a:pt x="43183" y="41327"/>
                    </a:lnTo>
                    <a:lnTo>
                      <a:pt x="43379" y="41718"/>
                    </a:lnTo>
                    <a:lnTo>
                      <a:pt x="43281" y="42402"/>
                    </a:lnTo>
                    <a:lnTo>
                      <a:pt x="42988" y="42988"/>
                    </a:lnTo>
                    <a:lnTo>
                      <a:pt x="43086" y="43770"/>
                    </a:lnTo>
                    <a:lnTo>
                      <a:pt x="43965" y="43574"/>
                    </a:lnTo>
                    <a:lnTo>
                      <a:pt x="44454" y="45528"/>
                    </a:lnTo>
                    <a:lnTo>
                      <a:pt x="45137" y="45431"/>
                    </a:lnTo>
                    <a:lnTo>
                      <a:pt x="45040" y="46114"/>
                    </a:lnTo>
                    <a:lnTo>
                      <a:pt x="45431" y="46408"/>
                    </a:lnTo>
                    <a:lnTo>
                      <a:pt x="47678" y="46408"/>
                    </a:lnTo>
                    <a:lnTo>
                      <a:pt x="48752" y="45528"/>
                    </a:lnTo>
                    <a:lnTo>
                      <a:pt x="48850" y="44160"/>
                    </a:lnTo>
                    <a:lnTo>
                      <a:pt x="49436" y="43379"/>
                    </a:lnTo>
                    <a:lnTo>
                      <a:pt x="48655" y="42500"/>
                    </a:lnTo>
                    <a:lnTo>
                      <a:pt x="48264" y="41522"/>
                    </a:lnTo>
                    <a:lnTo>
                      <a:pt x="48752" y="40839"/>
                    </a:lnTo>
                    <a:lnTo>
                      <a:pt x="48752" y="39373"/>
                    </a:lnTo>
                    <a:lnTo>
                      <a:pt x="49045" y="38591"/>
                    </a:lnTo>
                    <a:lnTo>
                      <a:pt x="49045" y="37419"/>
                    </a:lnTo>
                    <a:lnTo>
                      <a:pt x="49534" y="36637"/>
                    </a:lnTo>
                    <a:lnTo>
                      <a:pt x="48948" y="35856"/>
                    </a:lnTo>
                    <a:lnTo>
                      <a:pt x="48850" y="33902"/>
                    </a:lnTo>
                    <a:lnTo>
                      <a:pt x="50413" y="30775"/>
                    </a:lnTo>
                    <a:lnTo>
                      <a:pt x="50316" y="29114"/>
                    </a:lnTo>
                    <a:lnTo>
                      <a:pt x="51000" y="26770"/>
                    </a:lnTo>
                    <a:lnTo>
                      <a:pt x="51195" y="24718"/>
                    </a:lnTo>
                    <a:lnTo>
                      <a:pt x="52758" y="23545"/>
                    </a:lnTo>
                    <a:lnTo>
                      <a:pt x="52758" y="22862"/>
                    </a:lnTo>
                    <a:lnTo>
                      <a:pt x="53344" y="21982"/>
                    </a:lnTo>
                    <a:lnTo>
                      <a:pt x="53833" y="21982"/>
                    </a:lnTo>
                    <a:lnTo>
                      <a:pt x="54321" y="21494"/>
                    </a:lnTo>
                    <a:lnTo>
                      <a:pt x="54224" y="20419"/>
                    </a:lnTo>
                    <a:lnTo>
                      <a:pt x="54810" y="19051"/>
                    </a:lnTo>
                    <a:lnTo>
                      <a:pt x="55591" y="18856"/>
                    </a:lnTo>
                    <a:lnTo>
                      <a:pt x="54810" y="18172"/>
                    </a:lnTo>
                    <a:lnTo>
                      <a:pt x="53247" y="17977"/>
                    </a:lnTo>
                    <a:lnTo>
                      <a:pt x="51977" y="17390"/>
                    </a:lnTo>
                    <a:lnTo>
                      <a:pt x="51000" y="17879"/>
                    </a:lnTo>
                    <a:lnTo>
                      <a:pt x="50511" y="17390"/>
                    </a:lnTo>
                    <a:lnTo>
                      <a:pt x="49925" y="17390"/>
                    </a:lnTo>
                    <a:lnTo>
                      <a:pt x="48752" y="17683"/>
                    </a:lnTo>
                    <a:lnTo>
                      <a:pt x="48655" y="17683"/>
                    </a:lnTo>
                    <a:lnTo>
                      <a:pt x="48264" y="17097"/>
                    </a:lnTo>
                    <a:lnTo>
                      <a:pt x="46994" y="16413"/>
                    </a:lnTo>
                    <a:lnTo>
                      <a:pt x="46603" y="15729"/>
                    </a:lnTo>
                    <a:lnTo>
                      <a:pt x="45235" y="15827"/>
                    </a:lnTo>
                    <a:lnTo>
                      <a:pt x="44356" y="16609"/>
                    </a:lnTo>
                    <a:lnTo>
                      <a:pt x="42304" y="16706"/>
                    </a:lnTo>
                    <a:lnTo>
                      <a:pt x="41718" y="16218"/>
                    </a:lnTo>
                    <a:lnTo>
                      <a:pt x="41132" y="15534"/>
                    </a:lnTo>
                    <a:lnTo>
                      <a:pt x="40057" y="15143"/>
                    </a:lnTo>
                    <a:lnTo>
                      <a:pt x="39178" y="15436"/>
                    </a:lnTo>
                    <a:lnTo>
                      <a:pt x="39178" y="16218"/>
                    </a:lnTo>
                    <a:lnTo>
                      <a:pt x="38103" y="16316"/>
                    </a:lnTo>
                    <a:lnTo>
                      <a:pt x="37517" y="15143"/>
                    </a:lnTo>
                    <a:lnTo>
                      <a:pt x="37224" y="15045"/>
                    </a:lnTo>
                    <a:lnTo>
                      <a:pt x="37224" y="14166"/>
                    </a:lnTo>
                    <a:lnTo>
                      <a:pt x="36344" y="13873"/>
                    </a:lnTo>
                    <a:lnTo>
                      <a:pt x="36344" y="12408"/>
                    </a:lnTo>
                    <a:lnTo>
                      <a:pt x="35660" y="11821"/>
                    </a:lnTo>
                    <a:lnTo>
                      <a:pt x="34390" y="11235"/>
                    </a:lnTo>
                    <a:lnTo>
                      <a:pt x="33804" y="11235"/>
                    </a:lnTo>
                    <a:lnTo>
                      <a:pt x="33609" y="11333"/>
                    </a:lnTo>
                    <a:lnTo>
                      <a:pt x="33022" y="11333"/>
                    </a:lnTo>
                    <a:lnTo>
                      <a:pt x="32241" y="10649"/>
                    </a:lnTo>
                    <a:lnTo>
                      <a:pt x="31264" y="10649"/>
                    </a:lnTo>
                    <a:lnTo>
                      <a:pt x="30580" y="11235"/>
                    </a:lnTo>
                    <a:lnTo>
                      <a:pt x="30385" y="11528"/>
                    </a:lnTo>
                    <a:lnTo>
                      <a:pt x="29408" y="11528"/>
                    </a:lnTo>
                    <a:lnTo>
                      <a:pt x="29017" y="11235"/>
                    </a:lnTo>
                    <a:lnTo>
                      <a:pt x="28919" y="11235"/>
                    </a:lnTo>
                    <a:lnTo>
                      <a:pt x="28040" y="11235"/>
                    </a:lnTo>
                    <a:lnTo>
                      <a:pt x="26965" y="9965"/>
                    </a:lnTo>
                    <a:lnTo>
                      <a:pt x="25597" y="9965"/>
                    </a:lnTo>
                    <a:lnTo>
                      <a:pt x="24913" y="10649"/>
                    </a:lnTo>
                    <a:lnTo>
                      <a:pt x="23839" y="10747"/>
                    </a:lnTo>
                    <a:lnTo>
                      <a:pt x="23448" y="11137"/>
                    </a:lnTo>
                    <a:lnTo>
                      <a:pt x="23155" y="11137"/>
                    </a:lnTo>
                    <a:lnTo>
                      <a:pt x="22862" y="9965"/>
                    </a:lnTo>
                    <a:lnTo>
                      <a:pt x="22373" y="9477"/>
                    </a:lnTo>
                    <a:lnTo>
                      <a:pt x="21591" y="9379"/>
                    </a:lnTo>
                    <a:lnTo>
                      <a:pt x="21396" y="8109"/>
                    </a:lnTo>
                    <a:lnTo>
                      <a:pt x="20908" y="7816"/>
                    </a:lnTo>
                    <a:lnTo>
                      <a:pt x="19247" y="7620"/>
                    </a:lnTo>
                    <a:lnTo>
                      <a:pt x="18856" y="6839"/>
                    </a:lnTo>
                    <a:lnTo>
                      <a:pt x="18367" y="6448"/>
                    </a:lnTo>
                    <a:lnTo>
                      <a:pt x="16413" y="6252"/>
                    </a:lnTo>
                    <a:lnTo>
                      <a:pt x="16316" y="4885"/>
                    </a:lnTo>
                    <a:lnTo>
                      <a:pt x="16609" y="4591"/>
                    </a:lnTo>
                    <a:lnTo>
                      <a:pt x="16609" y="4005"/>
                    </a:lnTo>
                    <a:lnTo>
                      <a:pt x="15632" y="3419"/>
                    </a:lnTo>
                    <a:lnTo>
                      <a:pt x="15827" y="2833"/>
                    </a:lnTo>
                    <a:lnTo>
                      <a:pt x="16022" y="2247"/>
                    </a:lnTo>
                    <a:lnTo>
                      <a:pt x="15632" y="1856"/>
                    </a:lnTo>
                    <a:lnTo>
                      <a:pt x="16218" y="1172"/>
                    </a:lnTo>
                    <a:lnTo>
                      <a:pt x="16218" y="97"/>
                    </a:lnTo>
                    <a:lnTo>
                      <a:pt x="16022"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742" name="map0-fr-gesBox">
                <a:extLst>
                  <a:ext uri="{FF2B5EF4-FFF2-40B4-BE49-F238E27FC236}">
                    <a16:creationId xmlns:a16="http://schemas.microsoft.com/office/drawing/2014/main" id="{53952205-F87B-5843-96E6-2A17579FAB73}"/>
                  </a:ext>
                </a:extLst>
              </p:cNvPr>
              <p:cNvSpPr>
                <a:spLocks noChangeArrowheads="1"/>
              </p:cNvSpPr>
              <p:nvPr/>
            </p:nvSpPr>
            <p:spPr bwMode="auto">
              <a:xfrm>
                <a:off x="1210000" y="182701"/>
                <a:ext cx="555920" cy="465057"/>
              </a:xfrm>
              <a:custGeom>
                <a:avLst/>
                <a:gdLst/>
                <a:ahLst/>
                <a:cxnLst/>
                <a:rect l="0" t="0" r="0" b="0"/>
                <a:pathLst>
                  <a:path w="55592" h="46506"/>
                </a:pathLst>
              </a:custGeom>
              <a:ln w="1000">
                <a:round/>
                <a:headEnd/>
                <a:tailEnd/>
              </a:ln>
            </p:spPr>
          </p:sp>
          <p:sp>
            <p:nvSpPr>
              <p:cNvPr id="743" name="map0-fr-gufBox">
                <a:extLst>
                  <a:ext uri="{FF2B5EF4-FFF2-40B4-BE49-F238E27FC236}">
                    <a16:creationId xmlns:a16="http://schemas.microsoft.com/office/drawing/2014/main" id="{1CEBB96B-C66C-E049-9480-6B88EEF77C93}"/>
                  </a:ext>
                </a:extLst>
              </p:cNvPr>
              <p:cNvSpPr>
                <a:spLocks noChangeArrowheads="1"/>
              </p:cNvSpPr>
              <p:nvPr/>
            </p:nvSpPr>
            <p:spPr bwMode="auto">
              <a:xfrm>
                <a:off x="304310" y="1304310"/>
                <a:ext cx="147529" cy="184655"/>
              </a:xfrm>
              <a:custGeom>
                <a:avLst/>
                <a:gdLst/>
                <a:ahLst/>
                <a:cxnLst/>
                <a:rect l="0" t="0" r="0" b="0"/>
                <a:pathLst>
                  <a:path w="14753" h="18466"/>
                </a:pathLst>
              </a:custGeom>
              <a:ln w="1000">
                <a:round/>
                <a:headEnd/>
                <a:tailEnd/>
              </a:ln>
            </p:spPr>
          </p:sp>
          <p:sp>
            <p:nvSpPr>
              <p:cNvPr id="744" name="map0-fr-guaBox">
                <a:extLst>
                  <a:ext uri="{FF2B5EF4-FFF2-40B4-BE49-F238E27FC236}">
                    <a16:creationId xmlns:a16="http://schemas.microsoft.com/office/drawing/2014/main" id="{4A5CD7B4-7BE7-574F-B5EF-A8D70784BB93}"/>
                  </a:ext>
                </a:extLst>
              </p:cNvPr>
              <p:cNvSpPr>
                <a:spLocks noChangeArrowheads="1"/>
              </p:cNvSpPr>
              <p:nvPr/>
            </p:nvSpPr>
            <p:spPr bwMode="auto">
              <a:xfrm>
                <a:off x="265230" y="808966"/>
                <a:ext cx="203218" cy="177816"/>
              </a:xfrm>
              <a:custGeom>
                <a:avLst/>
                <a:gdLst/>
                <a:ahLst/>
                <a:cxnLst/>
                <a:rect l="0" t="0" r="0" b="0"/>
                <a:pathLst>
                  <a:path w="20322" h="17782"/>
                </a:pathLst>
              </a:custGeom>
              <a:ln w="1000">
                <a:round/>
                <a:headEnd/>
                <a:tailEnd/>
              </a:ln>
            </p:spPr>
          </p:sp>
          <p:sp>
            <p:nvSpPr>
              <p:cNvPr id="745" name="map0-fr-hdf">
                <a:extLst>
                  <a:ext uri="{FF2B5EF4-FFF2-40B4-BE49-F238E27FC236}">
                    <a16:creationId xmlns:a16="http://schemas.microsoft.com/office/drawing/2014/main" id="{97F5DFFF-751C-874E-9C38-D3CCE360EAA2}"/>
                  </a:ext>
                </a:extLst>
              </p:cNvPr>
              <p:cNvSpPr>
                <a:spLocks noChangeArrowheads="1"/>
              </p:cNvSpPr>
              <p:nvPr/>
            </p:nvSpPr>
            <p:spPr bwMode="auto">
              <a:xfrm>
                <a:off x="974540" y="5374"/>
                <a:ext cx="331207" cy="390805"/>
              </a:xfrm>
              <a:custGeom>
                <a:avLst/>
                <a:gdLst/>
                <a:ahLst/>
                <a:cxnLst/>
                <a:rect l="0" t="0" r="0" b="0"/>
                <a:pathLst>
                  <a:path w="33121" h="39080">
                    <a:moveTo>
                      <a:pt x="13482" y="0"/>
                    </a:moveTo>
                    <a:lnTo>
                      <a:pt x="11528" y="879"/>
                    </a:lnTo>
                    <a:lnTo>
                      <a:pt x="8597" y="1367"/>
                    </a:lnTo>
                    <a:lnTo>
                      <a:pt x="8402" y="1367"/>
                    </a:lnTo>
                    <a:lnTo>
                      <a:pt x="5080" y="1954"/>
                    </a:lnTo>
                    <a:lnTo>
                      <a:pt x="2442" y="4005"/>
                    </a:lnTo>
                    <a:lnTo>
                      <a:pt x="2442" y="12408"/>
                    </a:lnTo>
                    <a:lnTo>
                      <a:pt x="2247" y="14362"/>
                    </a:lnTo>
                    <a:lnTo>
                      <a:pt x="3614" y="15534"/>
                    </a:lnTo>
                    <a:lnTo>
                      <a:pt x="3614" y="16218"/>
                    </a:lnTo>
                    <a:lnTo>
                      <a:pt x="1954" y="15241"/>
                    </a:lnTo>
                    <a:lnTo>
                      <a:pt x="0" y="17586"/>
                    </a:lnTo>
                    <a:lnTo>
                      <a:pt x="488" y="17879"/>
                    </a:lnTo>
                    <a:lnTo>
                      <a:pt x="1172" y="17781"/>
                    </a:lnTo>
                    <a:lnTo>
                      <a:pt x="1465" y="18367"/>
                    </a:lnTo>
                    <a:lnTo>
                      <a:pt x="4103" y="21005"/>
                    </a:lnTo>
                    <a:lnTo>
                      <a:pt x="4298" y="22080"/>
                    </a:lnTo>
                    <a:lnTo>
                      <a:pt x="4885" y="23155"/>
                    </a:lnTo>
                    <a:lnTo>
                      <a:pt x="4689" y="23350"/>
                    </a:lnTo>
                    <a:lnTo>
                      <a:pt x="4298" y="23839"/>
                    </a:lnTo>
                    <a:lnTo>
                      <a:pt x="4103" y="24425"/>
                    </a:lnTo>
                    <a:lnTo>
                      <a:pt x="4494" y="24425"/>
                    </a:lnTo>
                    <a:lnTo>
                      <a:pt x="4298" y="25109"/>
                    </a:lnTo>
                    <a:lnTo>
                      <a:pt x="4103" y="26281"/>
                    </a:lnTo>
                    <a:lnTo>
                      <a:pt x="4396" y="26867"/>
                    </a:lnTo>
                    <a:lnTo>
                      <a:pt x="4396" y="27844"/>
                    </a:lnTo>
                    <a:lnTo>
                      <a:pt x="4982" y="27844"/>
                    </a:lnTo>
                    <a:lnTo>
                      <a:pt x="4298" y="29114"/>
                    </a:lnTo>
                    <a:lnTo>
                      <a:pt x="4201" y="29603"/>
                    </a:lnTo>
                    <a:lnTo>
                      <a:pt x="4689" y="30091"/>
                    </a:lnTo>
                    <a:lnTo>
                      <a:pt x="4885" y="31557"/>
                    </a:lnTo>
                    <a:lnTo>
                      <a:pt x="5178" y="31948"/>
                    </a:lnTo>
                    <a:lnTo>
                      <a:pt x="4787" y="32143"/>
                    </a:lnTo>
                    <a:lnTo>
                      <a:pt x="4298" y="31752"/>
                    </a:lnTo>
                    <a:lnTo>
                      <a:pt x="4103" y="32534"/>
                    </a:lnTo>
                    <a:lnTo>
                      <a:pt x="4787" y="33609"/>
                    </a:lnTo>
                    <a:lnTo>
                      <a:pt x="6448" y="33706"/>
                    </a:lnTo>
                    <a:lnTo>
                      <a:pt x="7522" y="33609"/>
                    </a:lnTo>
                    <a:lnTo>
                      <a:pt x="8304" y="33022"/>
                    </a:lnTo>
                    <a:lnTo>
                      <a:pt x="9770" y="34000"/>
                    </a:lnTo>
                    <a:lnTo>
                      <a:pt x="10454" y="33804"/>
                    </a:lnTo>
                    <a:lnTo>
                      <a:pt x="11137" y="33511"/>
                    </a:lnTo>
                    <a:lnTo>
                      <a:pt x="13775" y="34977"/>
                    </a:lnTo>
                    <a:lnTo>
                      <a:pt x="14166" y="35367"/>
                    </a:lnTo>
                    <a:lnTo>
                      <a:pt x="14850" y="34879"/>
                    </a:lnTo>
                    <a:lnTo>
                      <a:pt x="15827" y="35563"/>
                    </a:lnTo>
                    <a:lnTo>
                      <a:pt x="16413" y="35465"/>
                    </a:lnTo>
                    <a:lnTo>
                      <a:pt x="16706" y="34977"/>
                    </a:lnTo>
                    <a:lnTo>
                      <a:pt x="17586" y="35465"/>
                    </a:lnTo>
                    <a:lnTo>
                      <a:pt x="18563" y="35074"/>
                    </a:lnTo>
                    <a:lnTo>
                      <a:pt x="19247" y="35270"/>
                    </a:lnTo>
                    <a:lnTo>
                      <a:pt x="19833" y="34781"/>
                    </a:lnTo>
                    <a:lnTo>
                      <a:pt x="20126" y="34586"/>
                    </a:lnTo>
                    <a:lnTo>
                      <a:pt x="20810" y="35074"/>
                    </a:lnTo>
                    <a:lnTo>
                      <a:pt x="21005" y="36344"/>
                    </a:lnTo>
                    <a:lnTo>
                      <a:pt x="22568" y="37908"/>
                    </a:lnTo>
                    <a:lnTo>
                      <a:pt x="23155" y="38103"/>
                    </a:lnTo>
                    <a:lnTo>
                      <a:pt x="23448" y="38885"/>
                    </a:lnTo>
                    <a:lnTo>
                      <a:pt x="24425" y="39080"/>
                    </a:lnTo>
                    <a:lnTo>
                      <a:pt x="24522" y="38885"/>
                    </a:lnTo>
                    <a:lnTo>
                      <a:pt x="24913" y="38201"/>
                    </a:lnTo>
                    <a:lnTo>
                      <a:pt x="25793" y="37810"/>
                    </a:lnTo>
                    <a:lnTo>
                      <a:pt x="26281" y="36540"/>
                    </a:lnTo>
                    <a:lnTo>
                      <a:pt x="26770" y="36149"/>
                    </a:lnTo>
                    <a:lnTo>
                      <a:pt x="26477" y="35758"/>
                    </a:lnTo>
                    <a:lnTo>
                      <a:pt x="25695" y="35758"/>
                    </a:lnTo>
                    <a:lnTo>
                      <a:pt x="25597" y="35367"/>
                    </a:lnTo>
                    <a:lnTo>
                      <a:pt x="26183" y="35074"/>
                    </a:lnTo>
                    <a:lnTo>
                      <a:pt x="26379" y="34781"/>
                    </a:lnTo>
                    <a:lnTo>
                      <a:pt x="25890" y="34390"/>
                    </a:lnTo>
                    <a:lnTo>
                      <a:pt x="25988" y="33902"/>
                    </a:lnTo>
                    <a:lnTo>
                      <a:pt x="27356" y="33706"/>
                    </a:lnTo>
                    <a:lnTo>
                      <a:pt x="27160" y="33218"/>
                    </a:lnTo>
                    <a:lnTo>
                      <a:pt x="26281" y="32632"/>
                    </a:lnTo>
                    <a:lnTo>
                      <a:pt x="26281" y="31068"/>
                    </a:lnTo>
                    <a:lnTo>
                      <a:pt x="27454" y="30189"/>
                    </a:lnTo>
                    <a:lnTo>
                      <a:pt x="28724" y="30189"/>
                    </a:lnTo>
                    <a:lnTo>
                      <a:pt x="28626" y="29603"/>
                    </a:lnTo>
                    <a:lnTo>
                      <a:pt x="29310" y="29310"/>
                    </a:lnTo>
                    <a:lnTo>
                      <a:pt x="30385" y="29994"/>
                    </a:lnTo>
                    <a:lnTo>
                      <a:pt x="30775" y="29798"/>
                    </a:lnTo>
                    <a:lnTo>
                      <a:pt x="30678" y="27747"/>
                    </a:lnTo>
                    <a:lnTo>
                      <a:pt x="31166" y="26183"/>
                    </a:lnTo>
                    <a:lnTo>
                      <a:pt x="30385" y="25793"/>
                    </a:lnTo>
                    <a:lnTo>
                      <a:pt x="30580" y="25304"/>
                    </a:lnTo>
                    <a:lnTo>
                      <a:pt x="31655" y="25109"/>
                    </a:lnTo>
                    <a:lnTo>
                      <a:pt x="31655" y="24327"/>
                    </a:lnTo>
                    <a:lnTo>
                      <a:pt x="32534" y="23839"/>
                    </a:lnTo>
                    <a:lnTo>
                      <a:pt x="32827" y="23057"/>
                    </a:lnTo>
                    <a:lnTo>
                      <a:pt x="32534" y="22666"/>
                    </a:lnTo>
                    <a:lnTo>
                      <a:pt x="32534" y="21689"/>
                    </a:lnTo>
                    <a:lnTo>
                      <a:pt x="33120" y="21201"/>
                    </a:lnTo>
                    <a:lnTo>
                      <a:pt x="32534" y="20224"/>
                    </a:lnTo>
                    <a:lnTo>
                      <a:pt x="32729" y="19149"/>
                    </a:lnTo>
                    <a:lnTo>
                      <a:pt x="31557" y="19149"/>
                    </a:lnTo>
                    <a:lnTo>
                      <a:pt x="31362" y="18563"/>
                    </a:lnTo>
                    <a:lnTo>
                      <a:pt x="32632" y="17781"/>
                    </a:lnTo>
                    <a:lnTo>
                      <a:pt x="32436" y="16706"/>
                    </a:lnTo>
                    <a:lnTo>
                      <a:pt x="31264" y="16413"/>
                    </a:lnTo>
                    <a:lnTo>
                      <a:pt x="31557" y="16022"/>
                    </a:lnTo>
                    <a:lnTo>
                      <a:pt x="31557" y="15241"/>
                    </a:lnTo>
                    <a:lnTo>
                      <a:pt x="32436" y="14557"/>
                    </a:lnTo>
                    <a:lnTo>
                      <a:pt x="32241" y="14068"/>
                    </a:lnTo>
                    <a:lnTo>
                      <a:pt x="30287" y="12603"/>
                    </a:lnTo>
                    <a:lnTo>
                      <a:pt x="26965" y="12798"/>
                    </a:lnTo>
                    <a:lnTo>
                      <a:pt x="26574" y="13385"/>
                    </a:lnTo>
                    <a:lnTo>
                      <a:pt x="26183" y="13385"/>
                    </a:lnTo>
                    <a:lnTo>
                      <a:pt x="26183" y="11235"/>
                    </a:lnTo>
                    <a:lnTo>
                      <a:pt x="25304" y="10160"/>
                    </a:lnTo>
                    <a:lnTo>
                      <a:pt x="24522" y="10258"/>
                    </a:lnTo>
                    <a:lnTo>
                      <a:pt x="24132" y="9770"/>
                    </a:lnTo>
                    <a:lnTo>
                      <a:pt x="22862" y="10356"/>
                    </a:lnTo>
                    <a:lnTo>
                      <a:pt x="22471" y="9867"/>
                    </a:lnTo>
                    <a:lnTo>
                      <a:pt x="21689" y="9770"/>
                    </a:lnTo>
                    <a:lnTo>
                      <a:pt x="21396" y="8988"/>
                    </a:lnTo>
                    <a:lnTo>
                      <a:pt x="21396" y="6545"/>
                    </a:lnTo>
                    <a:lnTo>
                      <a:pt x="20810" y="6350"/>
                    </a:lnTo>
                    <a:lnTo>
                      <a:pt x="20712" y="5959"/>
                    </a:lnTo>
                    <a:lnTo>
                      <a:pt x="20419" y="5959"/>
                    </a:lnTo>
                    <a:lnTo>
                      <a:pt x="20224" y="5275"/>
                    </a:lnTo>
                    <a:lnTo>
                      <a:pt x="19442" y="5275"/>
                    </a:lnTo>
                    <a:lnTo>
                      <a:pt x="17977" y="5764"/>
                    </a:lnTo>
                    <a:lnTo>
                      <a:pt x="17293" y="6643"/>
                    </a:lnTo>
                    <a:lnTo>
                      <a:pt x="16609" y="6643"/>
                    </a:lnTo>
                    <a:lnTo>
                      <a:pt x="16022" y="6057"/>
                    </a:lnTo>
                    <a:lnTo>
                      <a:pt x="15925" y="5373"/>
                    </a:lnTo>
                    <a:lnTo>
                      <a:pt x="15339" y="4787"/>
                    </a:lnTo>
                    <a:lnTo>
                      <a:pt x="14459" y="4787"/>
                    </a:lnTo>
                    <a:lnTo>
                      <a:pt x="14068" y="4103"/>
                    </a:lnTo>
                    <a:lnTo>
                      <a:pt x="14068" y="3028"/>
                    </a:lnTo>
                    <a:lnTo>
                      <a:pt x="14459" y="2442"/>
                    </a:lnTo>
                    <a:lnTo>
                      <a:pt x="14264" y="1563"/>
                    </a:lnTo>
                    <a:close/>
                    <a:moveTo>
                      <a:pt x="8402" y="1367"/>
                    </a:moveTo>
                    <a:lnTo>
                      <a:pt x="8402" y="136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746" name="map0-fr-hdfBox">
                <a:extLst>
                  <a:ext uri="{FF2B5EF4-FFF2-40B4-BE49-F238E27FC236}">
                    <a16:creationId xmlns:a16="http://schemas.microsoft.com/office/drawing/2014/main" id="{B15FC47A-304E-D144-9332-5B277D4F1036}"/>
                  </a:ext>
                </a:extLst>
              </p:cNvPr>
              <p:cNvSpPr>
                <a:spLocks noChangeArrowheads="1"/>
              </p:cNvSpPr>
              <p:nvPr/>
            </p:nvSpPr>
            <p:spPr bwMode="auto">
              <a:xfrm>
                <a:off x="974540" y="23448"/>
                <a:ext cx="331207" cy="390805"/>
              </a:xfrm>
              <a:custGeom>
                <a:avLst/>
                <a:gdLst/>
                <a:ahLst/>
                <a:cxnLst/>
                <a:rect l="0" t="0" r="0" b="0"/>
                <a:pathLst>
                  <a:path w="33121" h="39080"/>
                </a:pathLst>
              </a:custGeom>
              <a:ln w="1000">
                <a:round/>
                <a:headEnd/>
                <a:tailEnd/>
              </a:ln>
            </p:spPr>
          </p:sp>
          <p:sp>
            <p:nvSpPr>
              <p:cNvPr id="747" name="map0-fr-idf">
                <a:extLst>
                  <a:ext uri="{FF2B5EF4-FFF2-40B4-BE49-F238E27FC236}">
                    <a16:creationId xmlns:a16="http://schemas.microsoft.com/office/drawing/2014/main" id="{A5D11A07-FFF2-C04F-A967-861BDC8C1DDD}"/>
                  </a:ext>
                </a:extLst>
              </p:cNvPr>
              <p:cNvSpPr>
                <a:spLocks noChangeArrowheads="1"/>
              </p:cNvSpPr>
              <p:nvPr/>
            </p:nvSpPr>
            <p:spPr bwMode="auto">
              <a:xfrm>
                <a:off x="984310" y="329742"/>
                <a:ext cx="242299" cy="197356"/>
              </a:xfrm>
              <a:custGeom>
                <a:avLst/>
                <a:gdLst/>
                <a:ahLst/>
                <a:cxnLst/>
                <a:rect l="0" t="0" r="0" b="0"/>
                <a:pathLst>
                  <a:path w="24230" h="19736">
                    <a:moveTo>
                      <a:pt x="3224" y="0"/>
                    </a:moveTo>
                    <a:lnTo>
                      <a:pt x="3224" y="0"/>
                    </a:lnTo>
                    <a:close/>
                    <a:moveTo>
                      <a:pt x="3224" y="97"/>
                    </a:moveTo>
                    <a:lnTo>
                      <a:pt x="2735" y="586"/>
                    </a:lnTo>
                    <a:lnTo>
                      <a:pt x="2344" y="1954"/>
                    </a:lnTo>
                    <a:lnTo>
                      <a:pt x="1954" y="2637"/>
                    </a:lnTo>
                    <a:lnTo>
                      <a:pt x="293" y="3126"/>
                    </a:lnTo>
                    <a:lnTo>
                      <a:pt x="0" y="3419"/>
                    </a:lnTo>
                    <a:lnTo>
                      <a:pt x="293" y="3908"/>
                    </a:lnTo>
                    <a:lnTo>
                      <a:pt x="293" y="4396"/>
                    </a:lnTo>
                    <a:lnTo>
                      <a:pt x="781" y="4494"/>
                    </a:lnTo>
                    <a:lnTo>
                      <a:pt x="488" y="4885"/>
                    </a:lnTo>
                    <a:lnTo>
                      <a:pt x="586" y="5080"/>
                    </a:lnTo>
                    <a:lnTo>
                      <a:pt x="1172" y="5666"/>
                    </a:lnTo>
                    <a:lnTo>
                      <a:pt x="1367" y="6448"/>
                    </a:lnTo>
                    <a:lnTo>
                      <a:pt x="1856" y="6839"/>
                    </a:lnTo>
                    <a:lnTo>
                      <a:pt x="1563" y="7522"/>
                    </a:lnTo>
                    <a:lnTo>
                      <a:pt x="1563" y="8109"/>
                    </a:lnTo>
                    <a:lnTo>
                      <a:pt x="2051" y="8597"/>
                    </a:lnTo>
                    <a:lnTo>
                      <a:pt x="1563" y="9379"/>
                    </a:lnTo>
                    <a:lnTo>
                      <a:pt x="2051" y="10356"/>
                    </a:lnTo>
                    <a:lnTo>
                      <a:pt x="2833" y="10942"/>
                    </a:lnTo>
                    <a:lnTo>
                      <a:pt x="3028" y="11626"/>
                    </a:lnTo>
                    <a:lnTo>
                      <a:pt x="3712" y="11724"/>
                    </a:lnTo>
                    <a:lnTo>
                      <a:pt x="3908" y="13091"/>
                    </a:lnTo>
                    <a:lnTo>
                      <a:pt x="4494" y="13775"/>
                    </a:lnTo>
                    <a:lnTo>
                      <a:pt x="5764" y="13971"/>
                    </a:lnTo>
                    <a:lnTo>
                      <a:pt x="5959" y="14948"/>
                    </a:lnTo>
                    <a:lnTo>
                      <a:pt x="6057" y="16609"/>
                    </a:lnTo>
                    <a:lnTo>
                      <a:pt x="8011" y="16413"/>
                    </a:lnTo>
                    <a:lnTo>
                      <a:pt x="8793" y="15632"/>
                    </a:lnTo>
                    <a:lnTo>
                      <a:pt x="9477" y="16218"/>
                    </a:lnTo>
                    <a:lnTo>
                      <a:pt x="11040" y="16316"/>
                    </a:lnTo>
                    <a:lnTo>
                      <a:pt x="11626" y="17195"/>
                    </a:lnTo>
                    <a:lnTo>
                      <a:pt x="12310" y="17586"/>
                    </a:lnTo>
                    <a:lnTo>
                      <a:pt x="12408" y="18563"/>
                    </a:lnTo>
                    <a:lnTo>
                      <a:pt x="11431" y="19247"/>
                    </a:lnTo>
                    <a:lnTo>
                      <a:pt x="12017" y="19735"/>
                    </a:lnTo>
                    <a:lnTo>
                      <a:pt x="12701" y="19344"/>
                    </a:lnTo>
                    <a:lnTo>
                      <a:pt x="14362" y="19442"/>
                    </a:lnTo>
                    <a:lnTo>
                      <a:pt x="14850" y="19247"/>
                    </a:lnTo>
                    <a:lnTo>
                      <a:pt x="15045" y="18758"/>
                    </a:lnTo>
                    <a:lnTo>
                      <a:pt x="15729" y="18856"/>
                    </a:lnTo>
                    <a:lnTo>
                      <a:pt x="15827" y="19344"/>
                    </a:lnTo>
                    <a:lnTo>
                      <a:pt x="17293" y="18465"/>
                    </a:lnTo>
                    <a:lnTo>
                      <a:pt x="17879" y="17781"/>
                    </a:lnTo>
                    <a:lnTo>
                      <a:pt x="18660" y="17000"/>
                    </a:lnTo>
                    <a:lnTo>
                      <a:pt x="18172" y="16413"/>
                    </a:lnTo>
                    <a:lnTo>
                      <a:pt x="18563" y="15534"/>
                    </a:lnTo>
                    <a:lnTo>
                      <a:pt x="19637" y="14948"/>
                    </a:lnTo>
                    <a:lnTo>
                      <a:pt x="21982" y="15143"/>
                    </a:lnTo>
                    <a:lnTo>
                      <a:pt x="22471" y="14655"/>
                    </a:lnTo>
                    <a:lnTo>
                      <a:pt x="22959" y="12505"/>
                    </a:lnTo>
                    <a:lnTo>
                      <a:pt x="23350" y="12017"/>
                    </a:lnTo>
                    <a:lnTo>
                      <a:pt x="23448" y="11235"/>
                    </a:lnTo>
                    <a:lnTo>
                      <a:pt x="24229" y="10942"/>
                    </a:lnTo>
                    <a:lnTo>
                      <a:pt x="24229" y="10454"/>
                    </a:lnTo>
                    <a:lnTo>
                      <a:pt x="23350" y="10454"/>
                    </a:lnTo>
                    <a:lnTo>
                      <a:pt x="23155" y="10063"/>
                    </a:lnTo>
                    <a:lnTo>
                      <a:pt x="23545" y="9477"/>
                    </a:lnTo>
                    <a:lnTo>
                      <a:pt x="23252" y="8597"/>
                    </a:lnTo>
                    <a:lnTo>
                      <a:pt x="22764" y="8304"/>
                    </a:lnTo>
                    <a:lnTo>
                      <a:pt x="22862" y="7522"/>
                    </a:lnTo>
                    <a:lnTo>
                      <a:pt x="23350" y="7132"/>
                    </a:lnTo>
                    <a:lnTo>
                      <a:pt x="23350" y="6839"/>
                    </a:lnTo>
                    <a:lnTo>
                      <a:pt x="23448" y="6643"/>
                    </a:lnTo>
                    <a:lnTo>
                      <a:pt x="22471" y="6448"/>
                    </a:lnTo>
                    <a:lnTo>
                      <a:pt x="22178" y="5666"/>
                    </a:lnTo>
                    <a:lnTo>
                      <a:pt x="21591" y="5471"/>
                    </a:lnTo>
                    <a:lnTo>
                      <a:pt x="20028" y="3908"/>
                    </a:lnTo>
                    <a:lnTo>
                      <a:pt x="19833" y="2637"/>
                    </a:lnTo>
                    <a:lnTo>
                      <a:pt x="19149" y="2149"/>
                    </a:lnTo>
                    <a:lnTo>
                      <a:pt x="18856" y="2344"/>
                    </a:lnTo>
                    <a:lnTo>
                      <a:pt x="18270" y="2833"/>
                    </a:lnTo>
                    <a:lnTo>
                      <a:pt x="17586" y="2637"/>
                    </a:lnTo>
                    <a:lnTo>
                      <a:pt x="16609" y="3028"/>
                    </a:lnTo>
                    <a:lnTo>
                      <a:pt x="15729" y="2540"/>
                    </a:lnTo>
                    <a:lnTo>
                      <a:pt x="15436" y="3028"/>
                    </a:lnTo>
                    <a:lnTo>
                      <a:pt x="14850" y="3126"/>
                    </a:lnTo>
                    <a:lnTo>
                      <a:pt x="13873" y="2442"/>
                    </a:lnTo>
                    <a:lnTo>
                      <a:pt x="13189" y="2931"/>
                    </a:lnTo>
                    <a:lnTo>
                      <a:pt x="12701" y="2540"/>
                    </a:lnTo>
                    <a:lnTo>
                      <a:pt x="10160" y="1074"/>
                    </a:lnTo>
                    <a:lnTo>
                      <a:pt x="9477" y="1367"/>
                    </a:lnTo>
                    <a:lnTo>
                      <a:pt x="8793" y="1563"/>
                    </a:lnTo>
                    <a:lnTo>
                      <a:pt x="7327" y="586"/>
                    </a:lnTo>
                    <a:lnTo>
                      <a:pt x="6545" y="1172"/>
                    </a:lnTo>
                    <a:lnTo>
                      <a:pt x="5373" y="1270"/>
                    </a:lnTo>
                    <a:lnTo>
                      <a:pt x="3810" y="1172"/>
                    </a:lnTo>
                    <a:lnTo>
                      <a:pt x="3419" y="586"/>
                    </a:lnTo>
                    <a:close/>
                    <a:moveTo>
                      <a:pt x="19149" y="2149"/>
                    </a:moveTo>
                    <a:lnTo>
                      <a:pt x="19149" y="2149"/>
                    </a:lnTo>
                    <a:close/>
                    <a:moveTo>
                      <a:pt x="1954" y="2637"/>
                    </a:moveTo>
                    <a:lnTo>
                      <a:pt x="1954" y="263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748" name="map0-fr-idfBox">
                <a:extLst>
                  <a:ext uri="{FF2B5EF4-FFF2-40B4-BE49-F238E27FC236}">
                    <a16:creationId xmlns:a16="http://schemas.microsoft.com/office/drawing/2014/main" id="{5B250720-A63A-1949-B478-5AB0BDF6C3C7}"/>
                  </a:ext>
                </a:extLst>
              </p:cNvPr>
              <p:cNvSpPr>
                <a:spLocks noChangeArrowheads="1"/>
              </p:cNvSpPr>
              <p:nvPr/>
            </p:nvSpPr>
            <p:spPr bwMode="auto">
              <a:xfrm>
                <a:off x="984310" y="347816"/>
                <a:ext cx="242299" cy="197356"/>
              </a:xfrm>
              <a:custGeom>
                <a:avLst/>
                <a:gdLst/>
                <a:ahLst/>
                <a:cxnLst/>
                <a:rect l="0" t="0" r="0" b="0"/>
                <a:pathLst>
                  <a:path w="24230" h="19736"/>
                </a:pathLst>
              </a:custGeom>
              <a:ln w="1000">
                <a:round/>
                <a:headEnd/>
                <a:tailEnd/>
              </a:ln>
            </p:spPr>
          </p:sp>
          <p:sp>
            <p:nvSpPr>
              <p:cNvPr id="749" name="map0-fr-lreBox">
                <a:extLst>
                  <a:ext uri="{FF2B5EF4-FFF2-40B4-BE49-F238E27FC236}">
                    <a16:creationId xmlns:a16="http://schemas.microsoft.com/office/drawing/2014/main" id="{49C71D18-F51E-854E-B427-AAB61F452B9B}"/>
                  </a:ext>
                </a:extLst>
              </p:cNvPr>
              <p:cNvSpPr>
                <a:spLocks noChangeArrowheads="1"/>
              </p:cNvSpPr>
              <p:nvPr/>
            </p:nvSpPr>
            <p:spPr bwMode="auto">
              <a:xfrm>
                <a:off x="1553908" y="1524138"/>
                <a:ext cx="169023" cy="147529"/>
              </a:xfrm>
              <a:custGeom>
                <a:avLst/>
                <a:gdLst/>
                <a:ahLst/>
                <a:cxnLst/>
                <a:rect l="0" t="0" r="0" b="0"/>
                <a:pathLst>
                  <a:path w="16902" h="14753"/>
                </a:pathLst>
              </a:custGeom>
              <a:ln w="1000">
                <a:round/>
                <a:headEnd/>
                <a:tailEnd/>
              </a:ln>
            </p:spPr>
          </p:sp>
          <p:sp>
            <p:nvSpPr>
              <p:cNvPr id="750" name="map0-fr-mayBox">
                <a:extLst>
                  <a:ext uri="{FF2B5EF4-FFF2-40B4-BE49-F238E27FC236}">
                    <a16:creationId xmlns:a16="http://schemas.microsoft.com/office/drawing/2014/main" id="{C95C53B0-8D2B-3045-B658-60912D822FFF}"/>
                  </a:ext>
                </a:extLst>
              </p:cNvPr>
              <p:cNvSpPr>
                <a:spLocks noChangeArrowheads="1"/>
              </p:cNvSpPr>
              <p:nvPr/>
            </p:nvSpPr>
            <p:spPr bwMode="auto">
              <a:xfrm>
                <a:off x="1319425" y="1518276"/>
                <a:ext cx="100632" cy="137759"/>
              </a:xfrm>
              <a:custGeom>
                <a:avLst/>
                <a:gdLst/>
                <a:ahLst/>
                <a:cxnLst/>
                <a:rect l="0" t="0" r="0" b="0"/>
                <a:pathLst>
                  <a:path w="10063" h="13776"/>
                </a:pathLst>
              </a:custGeom>
              <a:ln w="1000">
                <a:round/>
                <a:headEnd/>
                <a:tailEnd/>
              </a:ln>
            </p:spPr>
          </p:sp>
          <p:sp>
            <p:nvSpPr>
              <p:cNvPr id="751" name="map0-fr-mtqBox">
                <a:extLst>
                  <a:ext uri="{FF2B5EF4-FFF2-40B4-BE49-F238E27FC236}">
                    <a16:creationId xmlns:a16="http://schemas.microsoft.com/office/drawing/2014/main" id="{719076B3-1FE6-4148-A2C5-89FA83DFABD5}"/>
                  </a:ext>
                </a:extLst>
              </p:cNvPr>
              <p:cNvSpPr>
                <a:spLocks noChangeArrowheads="1"/>
              </p:cNvSpPr>
              <p:nvPr/>
            </p:nvSpPr>
            <p:spPr bwMode="auto">
              <a:xfrm>
                <a:off x="283793" y="1030747"/>
                <a:ext cx="153391" cy="180747"/>
              </a:xfrm>
              <a:custGeom>
                <a:avLst/>
                <a:gdLst/>
                <a:ahLst/>
                <a:cxnLst/>
                <a:rect l="0" t="0" r="0" b="0"/>
                <a:pathLst>
                  <a:path w="15339" h="18075"/>
                </a:pathLst>
              </a:custGeom>
              <a:ln w="1000">
                <a:round/>
                <a:headEnd/>
                <a:tailEnd/>
              </a:ln>
            </p:spPr>
          </p:sp>
          <p:sp>
            <p:nvSpPr>
              <p:cNvPr id="752" name="map0-fr-naq">
                <a:extLst>
                  <a:ext uri="{FF2B5EF4-FFF2-40B4-BE49-F238E27FC236}">
                    <a16:creationId xmlns:a16="http://schemas.microsoft.com/office/drawing/2014/main" id="{803DBDCC-2151-2F45-9FC2-A7A52BFB008C}"/>
                  </a:ext>
                </a:extLst>
              </p:cNvPr>
              <p:cNvSpPr>
                <a:spLocks noChangeArrowheads="1"/>
              </p:cNvSpPr>
              <p:nvPr/>
            </p:nvSpPr>
            <p:spPr bwMode="auto">
              <a:xfrm>
                <a:off x="559310" y="687328"/>
                <a:ext cx="561782" cy="766954"/>
              </a:xfrm>
              <a:custGeom>
                <a:avLst/>
                <a:gdLst/>
                <a:ahLst/>
                <a:cxnLst/>
                <a:rect l="0" t="0" r="0" b="0"/>
                <a:pathLst>
                  <a:path w="56178" h="76695">
                    <a:moveTo>
                      <a:pt x="25109" y="0"/>
                    </a:moveTo>
                    <a:lnTo>
                      <a:pt x="23936" y="1172"/>
                    </a:lnTo>
                    <a:lnTo>
                      <a:pt x="23741" y="1660"/>
                    </a:lnTo>
                    <a:lnTo>
                      <a:pt x="23545" y="1856"/>
                    </a:lnTo>
                    <a:lnTo>
                      <a:pt x="23155" y="1563"/>
                    </a:lnTo>
                    <a:lnTo>
                      <a:pt x="22959" y="1074"/>
                    </a:lnTo>
                    <a:lnTo>
                      <a:pt x="21298" y="1172"/>
                    </a:lnTo>
                    <a:lnTo>
                      <a:pt x="19833" y="1465"/>
                    </a:lnTo>
                    <a:lnTo>
                      <a:pt x="18172" y="1660"/>
                    </a:lnTo>
                    <a:lnTo>
                      <a:pt x="18172" y="2442"/>
                    </a:lnTo>
                    <a:lnTo>
                      <a:pt x="17390" y="3028"/>
                    </a:lnTo>
                    <a:lnTo>
                      <a:pt x="15436" y="2540"/>
                    </a:lnTo>
                    <a:lnTo>
                      <a:pt x="14264" y="3126"/>
                    </a:lnTo>
                    <a:lnTo>
                      <a:pt x="14850" y="3908"/>
                    </a:lnTo>
                    <a:lnTo>
                      <a:pt x="14850" y="4689"/>
                    </a:lnTo>
                    <a:lnTo>
                      <a:pt x="16218" y="5862"/>
                    </a:lnTo>
                    <a:lnTo>
                      <a:pt x="15925" y="6643"/>
                    </a:lnTo>
                    <a:lnTo>
                      <a:pt x="16902" y="7718"/>
                    </a:lnTo>
                    <a:lnTo>
                      <a:pt x="16413" y="8304"/>
                    </a:lnTo>
                    <a:lnTo>
                      <a:pt x="17097" y="9183"/>
                    </a:lnTo>
                    <a:lnTo>
                      <a:pt x="17195" y="10844"/>
                    </a:lnTo>
                    <a:lnTo>
                      <a:pt x="16902" y="11333"/>
                    </a:lnTo>
                    <a:lnTo>
                      <a:pt x="17293" y="12017"/>
                    </a:lnTo>
                    <a:lnTo>
                      <a:pt x="16902" y="12896"/>
                    </a:lnTo>
                    <a:lnTo>
                      <a:pt x="16902" y="13385"/>
                    </a:lnTo>
                    <a:lnTo>
                      <a:pt x="17390" y="12994"/>
                    </a:lnTo>
                    <a:lnTo>
                      <a:pt x="17977" y="13580"/>
                    </a:lnTo>
                    <a:lnTo>
                      <a:pt x="17195" y="14068"/>
                    </a:lnTo>
                    <a:lnTo>
                      <a:pt x="16902" y="14459"/>
                    </a:lnTo>
                    <a:lnTo>
                      <a:pt x="16218" y="14655"/>
                    </a:lnTo>
                    <a:lnTo>
                      <a:pt x="15436" y="15045"/>
                    </a:lnTo>
                    <a:lnTo>
                      <a:pt x="14459" y="14264"/>
                    </a:lnTo>
                    <a:lnTo>
                      <a:pt x="13385" y="14752"/>
                    </a:lnTo>
                    <a:lnTo>
                      <a:pt x="12994" y="13775"/>
                    </a:lnTo>
                    <a:lnTo>
                      <a:pt x="12114" y="13873"/>
                    </a:lnTo>
                    <a:lnTo>
                      <a:pt x="10356" y="14948"/>
                    </a:lnTo>
                    <a:lnTo>
                      <a:pt x="10747" y="15436"/>
                    </a:lnTo>
                    <a:lnTo>
                      <a:pt x="9770" y="16218"/>
                    </a:lnTo>
                    <a:lnTo>
                      <a:pt x="9672" y="16804"/>
                    </a:lnTo>
                    <a:lnTo>
                      <a:pt x="8793" y="16902"/>
                    </a:lnTo>
                    <a:lnTo>
                      <a:pt x="8304" y="16316"/>
                    </a:lnTo>
                    <a:lnTo>
                      <a:pt x="7034" y="16218"/>
                    </a:lnTo>
                    <a:lnTo>
                      <a:pt x="6936" y="15632"/>
                    </a:lnTo>
                    <a:lnTo>
                      <a:pt x="6252" y="15143"/>
                    </a:lnTo>
                    <a:lnTo>
                      <a:pt x="5275" y="15534"/>
                    </a:lnTo>
                    <a:lnTo>
                      <a:pt x="5862" y="16511"/>
                    </a:lnTo>
                    <a:lnTo>
                      <a:pt x="6741" y="16511"/>
                    </a:lnTo>
                    <a:lnTo>
                      <a:pt x="8206" y="17586"/>
                    </a:lnTo>
                    <a:lnTo>
                      <a:pt x="9477" y="17488"/>
                    </a:lnTo>
                    <a:lnTo>
                      <a:pt x="9770" y="17977"/>
                    </a:lnTo>
                    <a:lnTo>
                      <a:pt x="10551" y="18172"/>
                    </a:lnTo>
                    <a:lnTo>
                      <a:pt x="10844" y="19051"/>
                    </a:lnTo>
                    <a:lnTo>
                      <a:pt x="11431" y="19247"/>
                    </a:lnTo>
                    <a:lnTo>
                      <a:pt x="11333" y="19931"/>
                    </a:lnTo>
                    <a:lnTo>
                      <a:pt x="10649" y="19833"/>
                    </a:lnTo>
                    <a:lnTo>
                      <a:pt x="10356" y="20224"/>
                    </a:lnTo>
                    <a:lnTo>
                      <a:pt x="10942" y="21005"/>
                    </a:lnTo>
                    <a:lnTo>
                      <a:pt x="10649" y="22275"/>
                    </a:lnTo>
                    <a:lnTo>
                      <a:pt x="9867" y="22275"/>
                    </a:lnTo>
                    <a:lnTo>
                      <a:pt x="9965" y="23057"/>
                    </a:lnTo>
                    <a:lnTo>
                      <a:pt x="10160" y="23350"/>
                    </a:lnTo>
                    <a:lnTo>
                      <a:pt x="9281" y="23350"/>
                    </a:lnTo>
                    <a:lnTo>
                      <a:pt x="9183" y="22959"/>
                    </a:lnTo>
                    <a:lnTo>
                      <a:pt x="9672" y="22178"/>
                    </a:lnTo>
                    <a:lnTo>
                      <a:pt x="9281" y="21494"/>
                    </a:lnTo>
                    <a:lnTo>
                      <a:pt x="9086" y="20126"/>
                    </a:lnTo>
                    <a:lnTo>
                      <a:pt x="8109" y="19931"/>
                    </a:lnTo>
                    <a:lnTo>
                      <a:pt x="7229" y="18954"/>
                    </a:lnTo>
                    <a:lnTo>
                      <a:pt x="7132" y="21005"/>
                    </a:lnTo>
                    <a:lnTo>
                      <a:pt x="8500" y="22080"/>
                    </a:lnTo>
                    <a:lnTo>
                      <a:pt x="8988" y="25890"/>
                    </a:lnTo>
                    <a:lnTo>
                      <a:pt x="9672" y="25793"/>
                    </a:lnTo>
                    <a:lnTo>
                      <a:pt x="10942" y="26867"/>
                    </a:lnTo>
                    <a:lnTo>
                      <a:pt x="11821" y="27258"/>
                    </a:lnTo>
                    <a:lnTo>
                      <a:pt x="11919" y="27942"/>
                    </a:lnTo>
                    <a:lnTo>
                      <a:pt x="12505" y="28040"/>
                    </a:lnTo>
                    <a:lnTo>
                      <a:pt x="14459" y="29896"/>
                    </a:lnTo>
                    <a:lnTo>
                      <a:pt x="15436" y="34195"/>
                    </a:lnTo>
                    <a:lnTo>
                      <a:pt x="15534" y="35856"/>
                    </a:lnTo>
                    <a:lnTo>
                      <a:pt x="15241" y="36344"/>
                    </a:lnTo>
                    <a:lnTo>
                      <a:pt x="14166" y="31655"/>
                    </a:lnTo>
                    <a:lnTo>
                      <a:pt x="11040" y="28821"/>
                    </a:lnTo>
                    <a:lnTo>
                      <a:pt x="11137" y="27551"/>
                    </a:lnTo>
                    <a:lnTo>
                      <a:pt x="10551" y="27551"/>
                    </a:lnTo>
                    <a:lnTo>
                      <a:pt x="9574" y="29017"/>
                    </a:lnTo>
                    <a:lnTo>
                      <a:pt x="9281" y="34000"/>
                    </a:lnTo>
                    <a:lnTo>
                      <a:pt x="7913" y="43086"/>
                    </a:lnTo>
                    <a:lnTo>
                      <a:pt x="7913" y="44160"/>
                    </a:lnTo>
                    <a:lnTo>
                      <a:pt x="8304" y="42695"/>
                    </a:lnTo>
                    <a:lnTo>
                      <a:pt x="9183" y="41620"/>
                    </a:lnTo>
                    <a:lnTo>
                      <a:pt x="10356" y="42695"/>
                    </a:lnTo>
                    <a:lnTo>
                      <a:pt x="10844" y="43574"/>
                    </a:lnTo>
                    <a:lnTo>
                      <a:pt x="9281" y="43672"/>
                    </a:lnTo>
                    <a:lnTo>
                      <a:pt x="9086" y="43281"/>
                    </a:lnTo>
                    <a:lnTo>
                      <a:pt x="8500" y="43574"/>
                    </a:lnTo>
                    <a:lnTo>
                      <a:pt x="8304" y="44454"/>
                    </a:lnTo>
                    <a:lnTo>
                      <a:pt x="7718" y="45333"/>
                    </a:lnTo>
                    <a:lnTo>
                      <a:pt x="7718" y="46701"/>
                    </a:lnTo>
                    <a:lnTo>
                      <a:pt x="6643" y="52465"/>
                    </a:lnTo>
                    <a:lnTo>
                      <a:pt x="5275" y="57741"/>
                    </a:lnTo>
                    <a:lnTo>
                      <a:pt x="4396" y="61258"/>
                    </a:lnTo>
                    <a:lnTo>
                      <a:pt x="3517" y="62821"/>
                    </a:lnTo>
                    <a:lnTo>
                      <a:pt x="3224" y="63212"/>
                    </a:lnTo>
                    <a:lnTo>
                      <a:pt x="1856" y="64971"/>
                    </a:lnTo>
                    <a:lnTo>
                      <a:pt x="781" y="65362"/>
                    </a:lnTo>
                    <a:lnTo>
                      <a:pt x="0" y="65459"/>
                    </a:lnTo>
                    <a:lnTo>
                      <a:pt x="0" y="66143"/>
                    </a:lnTo>
                    <a:lnTo>
                      <a:pt x="781" y="66827"/>
                    </a:lnTo>
                    <a:lnTo>
                      <a:pt x="1856" y="66827"/>
                    </a:lnTo>
                    <a:lnTo>
                      <a:pt x="1856" y="67609"/>
                    </a:lnTo>
                    <a:lnTo>
                      <a:pt x="2735" y="67706"/>
                    </a:lnTo>
                    <a:lnTo>
                      <a:pt x="2931" y="67120"/>
                    </a:lnTo>
                    <a:lnTo>
                      <a:pt x="4787" y="67804"/>
                    </a:lnTo>
                    <a:lnTo>
                      <a:pt x="4982" y="68488"/>
                    </a:lnTo>
                    <a:lnTo>
                      <a:pt x="4591" y="68879"/>
                    </a:lnTo>
                    <a:lnTo>
                      <a:pt x="4591" y="70051"/>
                    </a:lnTo>
                    <a:lnTo>
                      <a:pt x="3712" y="70442"/>
                    </a:lnTo>
                    <a:lnTo>
                      <a:pt x="3712" y="71028"/>
                    </a:lnTo>
                    <a:lnTo>
                      <a:pt x="4201" y="71614"/>
                    </a:lnTo>
                    <a:lnTo>
                      <a:pt x="5178" y="71908"/>
                    </a:lnTo>
                    <a:lnTo>
                      <a:pt x="5373" y="71028"/>
                    </a:lnTo>
                    <a:lnTo>
                      <a:pt x="5862" y="70442"/>
                    </a:lnTo>
                    <a:lnTo>
                      <a:pt x="5862" y="71224"/>
                    </a:lnTo>
                    <a:lnTo>
                      <a:pt x="6252" y="71810"/>
                    </a:lnTo>
                    <a:lnTo>
                      <a:pt x="7327" y="71810"/>
                    </a:lnTo>
                    <a:lnTo>
                      <a:pt x="7816" y="72494"/>
                    </a:lnTo>
                    <a:lnTo>
                      <a:pt x="9281" y="72689"/>
                    </a:lnTo>
                    <a:lnTo>
                      <a:pt x="10649" y="73568"/>
                    </a:lnTo>
                    <a:lnTo>
                      <a:pt x="12994" y="73568"/>
                    </a:lnTo>
                    <a:lnTo>
                      <a:pt x="13091" y="74741"/>
                    </a:lnTo>
                    <a:lnTo>
                      <a:pt x="14655" y="76011"/>
                    </a:lnTo>
                    <a:lnTo>
                      <a:pt x="15241" y="76695"/>
                    </a:lnTo>
                    <a:lnTo>
                      <a:pt x="15925" y="76402"/>
                    </a:lnTo>
                    <a:lnTo>
                      <a:pt x="16511" y="76206"/>
                    </a:lnTo>
                    <a:lnTo>
                      <a:pt x="16804" y="76500"/>
                    </a:lnTo>
                    <a:lnTo>
                      <a:pt x="17293" y="76206"/>
                    </a:lnTo>
                    <a:lnTo>
                      <a:pt x="18367" y="75620"/>
                    </a:lnTo>
                    <a:lnTo>
                      <a:pt x="18465" y="74448"/>
                    </a:lnTo>
                    <a:lnTo>
                      <a:pt x="18954" y="74057"/>
                    </a:lnTo>
                    <a:lnTo>
                      <a:pt x="19247" y="72103"/>
                    </a:lnTo>
                    <a:lnTo>
                      <a:pt x="20126" y="72298"/>
                    </a:lnTo>
                    <a:lnTo>
                      <a:pt x="20517" y="72005"/>
                    </a:lnTo>
                    <a:lnTo>
                      <a:pt x="20028" y="71126"/>
                    </a:lnTo>
                    <a:lnTo>
                      <a:pt x="21689" y="69758"/>
                    </a:lnTo>
                    <a:lnTo>
                      <a:pt x="22666" y="67609"/>
                    </a:lnTo>
                    <a:lnTo>
                      <a:pt x="23252" y="66827"/>
                    </a:lnTo>
                    <a:lnTo>
                      <a:pt x="22080" y="65068"/>
                    </a:lnTo>
                    <a:lnTo>
                      <a:pt x="22666" y="64482"/>
                    </a:lnTo>
                    <a:lnTo>
                      <a:pt x="21689" y="62724"/>
                    </a:lnTo>
                    <a:lnTo>
                      <a:pt x="20028" y="62626"/>
                    </a:lnTo>
                    <a:lnTo>
                      <a:pt x="19637" y="61747"/>
                    </a:lnTo>
                    <a:lnTo>
                      <a:pt x="20028" y="60672"/>
                    </a:lnTo>
                    <a:lnTo>
                      <a:pt x="20614" y="59890"/>
                    </a:lnTo>
                    <a:lnTo>
                      <a:pt x="20419" y="58816"/>
                    </a:lnTo>
                    <a:lnTo>
                      <a:pt x="20908" y="58327"/>
                    </a:lnTo>
                    <a:lnTo>
                      <a:pt x="20224" y="57155"/>
                    </a:lnTo>
                    <a:lnTo>
                      <a:pt x="20810" y="56471"/>
                    </a:lnTo>
                    <a:lnTo>
                      <a:pt x="21494" y="56275"/>
                    </a:lnTo>
                    <a:lnTo>
                      <a:pt x="22080" y="56568"/>
                    </a:lnTo>
                    <a:lnTo>
                      <a:pt x="22862" y="55787"/>
                    </a:lnTo>
                    <a:lnTo>
                      <a:pt x="23252" y="56764"/>
                    </a:lnTo>
                    <a:lnTo>
                      <a:pt x="23545" y="57155"/>
                    </a:lnTo>
                    <a:lnTo>
                      <a:pt x="24132" y="56959"/>
                    </a:lnTo>
                    <a:lnTo>
                      <a:pt x="24132" y="56178"/>
                    </a:lnTo>
                    <a:lnTo>
                      <a:pt x="24327" y="55787"/>
                    </a:lnTo>
                    <a:lnTo>
                      <a:pt x="24522" y="55298"/>
                    </a:lnTo>
                    <a:lnTo>
                      <a:pt x="25206" y="55885"/>
                    </a:lnTo>
                    <a:lnTo>
                      <a:pt x="26183" y="54908"/>
                    </a:lnTo>
                    <a:lnTo>
                      <a:pt x="26574" y="55591"/>
                    </a:lnTo>
                    <a:lnTo>
                      <a:pt x="27649" y="55396"/>
                    </a:lnTo>
                    <a:lnTo>
                      <a:pt x="28724" y="55201"/>
                    </a:lnTo>
                    <a:lnTo>
                      <a:pt x="29212" y="54419"/>
                    </a:lnTo>
                    <a:lnTo>
                      <a:pt x="30971" y="54224"/>
                    </a:lnTo>
                    <a:lnTo>
                      <a:pt x="31850" y="55103"/>
                    </a:lnTo>
                    <a:lnTo>
                      <a:pt x="32241" y="54810"/>
                    </a:lnTo>
                    <a:lnTo>
                      <a:pt x="32827" y="54614"/>
                    </a:lnTo>
                    <a:lnTo>
                      <a:pt x="32534" y="53833"/>
                    </a:lnTo>
                    <a:lnTo>
                      <a:pt x="33413" y="53540"/>
                    </a:lnTo>
                    <a:lnTo>
                      <a:pt x="34586" y="53344"/>
                    </a:lnTo>
                    <a:lnTo>
                      <a:pt x="34390" y="52563"/>
                    </a:lnTo>
                    <a:lnTo>
                      <a:pt x="34683" y="52172"/>
                    </a:lnTo>
                    <a:lnTo>
                      <a:pt x="35074" y="51000"/>
                    </a:lnTo>
                    <a:lnTo>
                      <a:pt x="34390" y="50316"/>
                    </a:lnTo>
                    <a:lnTo>
                      <a:pt x="34781" y="48948"/>
                    </a:lnTo>
                    <a:lnTo>
                      <a:pt x="35660" y="49436"/>
                    </a:lnTo>
                    <a:lnTo>
                      <a:pt x="37028" y="49241"/>
                    </a:lnTo>
                    <a:lnTo>
                      <a:pt x="36442" y="47873"/>
                    </a:lnTo>
                    <a:lnTo>
                      <a:pt x="35954" y="46114"/>
                    </a:lnTo>
                    <a:lnTo>
                      <a:pt x="37126" y="46017"/>
                    </a:lnTo>
                    <a:lnTo>
                      <a:pt x="37419" y="45431"/>
                    </a:lnTo>
                    <a:lnTo>
                      <a:pt x="37419" y="45235"/>
                    </a:lnTo>
                    <a:lnTo>
                      <a:pt x="38005" y="44747"/>
                    </a:lnTo>
                    <a:lnTo>
                      <a:pt x="38103" y="43770"/>
                    </a:lnTo>
                    <a:lnTo>
                      <a:pt x="39373" y="43672"/>
                    </a:lnTo>
                    <a:lnTo>
                      <a:pt x="40252" y="42500"/>
                    </a:lnTo>
                    <a:lnTo>
                      <a:pt x="39862" y="42402"/>
                    </a:lnTo>
                    <a:lnTo>
                      <a:pt x="39764" y="41718"/>
                    </a:lnTo>
                    <a:lnTo>
                      <a:pt x="40839" y="41522"/>
                    </a:lnTo>
                    <a:lnTo>
                      <a:pt x="40839" y="41034"/>
                    </a:lnTo>
                    <a:lnTo>
                      <a:pt x="41327" y="40643"/>
                    </a:lnTo>
                    <a:lnTo>
                      <a:pt x="41913" y="39764"/>
                    </a:lnTo>
                    <a:lnTo>
                      <a:pt x="41327" y="39080"/>
                    </a:lnTo>
                    <a:lnTo>
                      <a:pt x="41327" y="38494"/>
                    </a:lnTo>
                    <a:lnTo>
                      <a:pt x="41816" y="38103"/>
                    </a:lnTo>
                    <a:lnTo>
                      <a:pt x="43183" y="37419"/>
                    </a:lnTo>
                    <a:lnTo>
                      <a:pt x="44649" y="38103"/>
                    </a:lnTo>
                    <a:lnTo>
                      <a:pt x="45919" y="39764"/>
                    </a:lnTo>
                    <a:lnTo>
                      <a:pt x="46603" y="39764"/>
                    </a:lnTo>
                    <a:lnTo>
                      <a:pt x="47580" y="38689"/>
                    </a:lnTo>
                    <a:lnTo>
                      <a:pt x="47971" y="39275"/>
                    </a:lnTo>
                    <a:lnTo>
                      <a:pt x="48655" y="38591"/>
                    </a:lnTo>
                    <a:lnTo>
                      <a:pt x="49632" y="38885"/>
                    </a:lnTo>
                    <a:lnTo>
                      <a:pt x="49632" y="39080"/>
                    </a:lnTo>
                    <a:lnTo>
                      <a:pt x="50413" y="38494"/>
                    </a:lnTo>
                    <a:lnTo>
                      <a:pt x="50120" y="37908"/>
                    </a:lnTo>
                    <a:lnTo>
                      <a:pt x="49729" y="37614"/>
                    </a:lnTo>
                    <a:lnTo>
                      <a:pt x="50316" y="36931"/>
                    </a:lnTo>
                    <a:lnTo>
                      <a:pt x="50706" y="36931"/>
                    </a:lnTo>
                    <a:lnTo>
                      <a:pt x="51000" y="35954"/>
                    </a:lnTo>
                    <a:lnTo>
                      <a:pt x="51293" y="35465"/>
                    </a:lnTo>
                    <a:lnTo>
                      <a:pt x="51097" y="34390"/>
                    </a:lnTo>
                    <a:lnTo>
                      <a:pt x="51879" y="33316"/>
                    </a:lnTo>
                    <a:lnTo>
                      <a:pt x="52954" y="32632"/>
                    </a:lnTo>
                    <a:lnTo>
                      <a:pt x="53051" y="30971"/>
                    </a:lnTo>
                    <a:lnTo>
                      <a:pt x="53540" y="31264"/>
                    </a:lnTo>
                    <a:lnTo>
                      <a:pt x="54224" y="31948"/>
                    </a:lnTo>
                    <a:lnTo>
                      <a:pt x="54810" y="31948"/>
                    </a:lnTo>
                    <a:lnTo>
                      <a:pt x="55103" y="31557"/>
                    </a:lnTo>
                    <a:lnTo>
                      <a:pt x="54810" y="30873"/>
                    </a:lnTo>
                    <a:lnTo>
                      <a:pt x="55103" y="29798"/>
                    </a:lnTo>
                    <a:lnTo>
                      <a:pt x="54908" y="28724"/>
                    </a:lnTo>
                    <a:lnTo>
                      <a:pt x="54614" y="28333"/>
                    </a:lnTo>
                    <a:lnTo>
                      <a:pt x="54614" y="27454"/>
                    </a:lnTo>
                    <a:lnTo>
                      <a:pt x="55103" y="26574"/>
                    </a:lnTo>
                    <a:lnTo>
                      <a:pt x="54908" y="25695"/>
                    </a:lnTo>
                    <a:lnTo>
                      <a:pt x="53637" y="24327"/>
                    </a:lnTo>
                    <a:lnTo>
                      <a:pt x="53442" y="23741"/>
                    </a:lnTo>
                    <a:lnTo>
                      <a:pt x="54712" y="23155"/>
                    </a:lnTo>
                    <a:lnTo>
                      <a:pt x="55298" y="22764"/>
                    </a:lnTo>
                    <a:lnTo>
                      <a:pt x="55494" y="21885"/>
                    </a:lnTo>
                    <a:lnTo>
                      <a:pt x="56178" y="21396"/>
                    </a:lnTo>
                    <a:lnTo>
                      <a:pt x="55982" y="20224"/>
                    </a:lnTo>
                    <a:lnTo>
                      <a:pt x="55494" y="19637"/>
                    </a:lnTo>
                    <a:lnTo>
                      <a:pt x="55396" y="17781"/>
                    </a:lnTo>
                    <a:lnTo>
                      <a:pt x="54712" y="16218"/>
                    </a:lnTo>
                    <a:lnTo>
                      <a:pt x="54028" y="16022"/>
                    </a:lnTo>
                    <a:lnTo>
                      <a:pt x="53540" y="15143"/>
                    </a:lnTo>
                    <a:lnTo>
                      <a:pt x="53149" y="15729"/>
                    </a:lnTo>
                    <a:lnTo>
                      <a:pt x="52758" y="15143"/>
                    </a:lnTo>
                    <a:lnTo>
                      <a:pt x="52758" y="14459"/>
                    </a:lnTo>
                    <a:lnTo>
                      <a:pt x="51977" y="13385"/>
                    </a:lnTo>
                    <a:lnTo>
                      <a:pt x="50022" y="13580"/>
                    </a:lnTo>
                    <a:lnTo>
                      <a:pt x="48850" y="13385"/>
                    </a:lnTo>
                    <a:lnTo>
                      <a:pt x="45821" y="12994"/>
                    </a:lnTo>
                    <a:lnTo>
                      <a:pt x="45528" y="13971"/>
                    </a:lnTo>
                    <a:lnTo>
                      <a:pt x="44454" y="13873"/>
                    </a:lnTo>
                    <a:lnTo>
                      <a:pt x="44160" y="13775"/>
                    </a:lnTo>
                    <a:lnTo>
                      <a:pt x="43477" y="13775"/>
                    </a:lnTo>
                    <a:lnTo>
                      <a:pt x="42988" y="13482"/>
                    </a:lnTo>
                    <a:lnTo>
                      <a:pt x="41913" y="14655"/>
                    </a:lnTo>
                    <a:lnTo>
                      <a:pt x="41718" y="14850"/>
                    </a:lnTo>
                    <a:lnTo>
                      <a:pt x="40741" y="13873"/>
                    </a:lnTo>
                    <a:lnTo>
                      <a:pt x="40252" y="14459"/>
                    </a:lnTo>
                    <a:lnTo>
                      <a:pt x="38591" y="14264"/>
                    </a:lnTo>
                    <a:lnTo>
                      <a:pt x="38982" y="14166"/>
                    </a:lnTo>
                    <a:lnTo>
                      <a:pt x="39080" y="13287"/>
                    </a:lnTo>
                    <a:lnTo>
                      <a:pt x="38494" y="12896"/>
                    </a:lnTo>
                    <a:lnTo>
                      <a:pt x="38103" y="11626"/>
                    </a:lnTo>
                    <a:lnTo>
                      <a:pt x="37126" y="11528"/>
                    </a:lnTo>
                    <a:lnTo>
                      <a:pt x="35367" y="10063"/>
                    </a:lnTo>
                    <a:lnTo>
                      <a:pt x="35660" y="9281"/>
                    </a:lnTo>
                    <a:lnTo>
                      <a:pt x="35660" y="8206"/>
                    </a:lnTo>
                    <a:lnTo>
                      <a:pt x="34586" y="7132"/>
                    </a:lnTo>
                    <a:lnTo>
                      <a:pt x="34390" y="6252"/>
                    </a:lnTo>
                    <a:lnTo>
                      <a:pt x="33413" y="5178"/>
                    </a:lnTo>
                    <a:lnTo>
                      <a:pt x="33022" y="3712"/>
                    </a:lnTo>
                    <a:lnTo>
                      <a:pt x="32632" y="3517"/>
                    </a:lnTo>
                    <a:lnTo>
                      <a:pt x="32143" y="2833"/>
                    </a:lnTo>
                    <a:lnTo>
                      <a:pt x="31655" y="3126"/>
                    </a:lnTo>
                    <a:lnTo>
                      <a:pt x="31752" y="3810"/>
                    </a:lnTo>
                    <a:lnTo>
                      <a:pt x="30189" y="4201"/>
                    </a:lnTo>
                    <a:lnTo>
                      <a:pt x="28431" y="4201"/>
                    </a:lnTo>
                    <a:lnTo>
                      <a:pt x="28431" y="2344"/>
                    </a:lnTo>
                    <a:lnTo>
                      <a:pt x="27063" y="1856"/>
                    </a:lnTo>
                    <a:lnTo>
                      <a:pt x="27063" y="1172"/>
                    </a:lnTo>
                    <a:lnTo>
                      <a:pt x="25890" y="977"/>
                    </a:lnTo>
                    <a:lnTo>
                      <a:pt x="25597"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753" name="map0-fr-naqBox">
                <a:extLst>
                  <a:ext uri="{FF2B5EF4-FFF2-40B4-BE49-F238E27FC236}">
                    <a16:creationId xmlns:a16="http://schemas.microsoft.com/office/drawing/2014/main" id="{4B751B2E-BC29-4143-8216-59EEE12C9D1E}"/>
                  </a:ext>
                </a:extLst>
              </p:cNvPr>
              <p:cNvSpPr>
                <a:spLocks noChangeArrowheads="1"/>
              </p:cNvSpPr>
              <p:nvPr/>
            </p:nvSpPr>
            <p:spPr bwMode="auto">
              <a:xfrm>
                <a:off x="559310" y="705402"/>
                <a:ext cx="561782" cy="766954"/>
              </a:xfrm>
              <a:custGeom>
                <a:avLst/>
                <a:gdLst/>
                <a:ahLst/>
                <a:cxnLst/>
                <a:rect l="0" t="0" r="0" b="0"/>
                <a:pathLst>
                  <a:path w="56178" h="76695"/>
                </a:pathLst>
              </a:custGeom>
              <a:ln w="1000">
                <a:round/>
                <a:headEnd/>
                <a:tailEnd/>
              </a:ln>
            </p:spPr>
          </p:sp>
          <p:sp>
            <p:nvSpPr>
              <p:cNvPr id="754" name="map0-fr-nor">
                <a:extLst>
                  <a:ext uri="{FF2B5EF4-FFF2-40B4-BE49-F238E27FC236}">
                    <a16:creationId xmlns:a16="http://schemas.microsoft.com/office/drawing/2014/main" id="{5D78655E-F936-AC45-9677-2F07408DF37A}"/>
                  </a:ext>
                </a:extLst>
              </p:cNvPr>
              <p:cNvSpPr>
                <a:spLocks noChangeArrowheads="1"/>
              </p:cNvSpPr>
              <p:nvPr/>
            </p:nvSpPr>
            <p:spPr bwMode="auto">
              <a:xfrm>
                <a:off x="595460" y="181236"/>
                <a:ext cx="430862" cy="331207"/>
              </a:xfrm>
              <a:custGeom>
                <a:avLst/>
                <a:gdLst/>
                <a:ahLst/>
                <a:cxnLst/>
                <a:rect l="0" t="0" r="0" b="0"/>
                <a:pathLst>
                  <a:path w="43086" h="33121">
                    <a:moveTo>
                      <a:pt x="37810" y="0"/>
                    </a:moveTo>
                    <a:lnTo>
                      <a:pt x="37908" y="0"/>
                    </a:lnTo>
                    <a:close/>
                    <a:moveTo>
                      <a:pt x="37908" y="0"/>
                    </a:moveTo>
                    <a:lnTo>
                      <a:pt x="37517" y="586"/>
                    </a:lnTo>
                    <a:lnTo>
                      <a:pt x="34879" y="2540"/>
                    </a:lnTo>
                    <a:lnTo>
                      <a:pt x="30385" y="3614"/>
                    </a:lnTo>
                    <a:lnTo>
                      <a:pt x="27356" y="4689"/>
                    </a:lnTo>
                    <a:lnTo>
                      <a:pt x="24913" y="6057"/>
                    </a:lnTo>
                    <a:lnTo>
                      <a:pt x="23448" y="8206"/>
                    </a:lnTo>
                    <a:lnTo>
                      <a:pt x="23155" y="9867"/>
                    </a:lnTo>
                    <a:lnTo>
                      <a:pt x="24327" y="10844"/>
                    </a:lnTo>
                    <a:lnTo>
                      <a:pt x="25890" y="11235"/>
                    </a:lnTo>
                    <a:lnTo>
                      <a:pt x="24425" y="11431"/>
                    </a:lnTo>
                    <a:lnTo>
                      <a:pt x="22080" y="12798"/>
                    </a:lnTo>
                    <a:lnTo>
                      <a:pt x="19540" y="13775"/>
                    </a:lnTo>
                    <a:lnTo>
                      <a:pt x="17488" y="12701"/>
                    </a:lnTo>
                    <a:lnTo>
                      <a:pt x="12505" y="11919"/>
                    </a:lnTo>
                    <a:lnTo>
                      <a:pt x="11431" y="11333"/>
                    </a:lnTo>
                    <a:lnTo>
                      <a:pt x="9574" y="11821"/>
                    </a:lnTo>
                    <a:lnTo>
                      <a:pt x="9086" y="11919"/>
                    </a:lnTo>
                    <a:lnTo>
                      <a:pt x="8988" y="10551"/>
                    </a:lnTo>
                    <a:lnTo>
                      <a:pt x="7425" y="8597"/>
                    </a:lnTo>
                    <a:lnTo>
                      <a:pt x="7913" y="7425"/>
                    </a:lnTo>
                    <a:lnTo>
                      <a:pt x="8597" y="7425"/>
                    </a:lnTo>
                    <a:lnTo>
                      <a:pt x="8011" y="5862"/>
                    </a:lnTo>
                    <a:lnTo>
                      <a:pt x="5373" y="5666"/>
                    </a:lnTo>
                    <a:lnTo>
                      <a:pt x="4005" y="6643"/>
                    </a:lnTo>
                    <a:lnTo>
                      <a:pt x="2442" y="5666"/>
                    </a:lnTo>
                    <a:lnTo>
                      <a:pt x="195" y="4982"/>
                    </a:lnTo>
                    <a:lnTo>
                      <a:pt x="0" y="5568"/>
                    </a:lnTo>
                    <a:lnTo>
                      <a:pt x="1172" y="6643"/>
                    </a:lnTo>
                    <a:lnTo>
                      <a:pt x="1172" y="7913"/>
                    </a:lnTo>
                    <a:lnTo>
                      <a:pt x="781" y="8500"/>
                    </a:lnTo>
                    <a:lnTo>
                      <a:pt x="1172" y="8988"/>
                    </a:lnTo>
                    <a:lnTo>
                      <a:pt x="1172" y="10063"/>
                    </a:lnTo>
                    <a:lnTo>
                      <a:pt x="1563" y="11040"/>
                    </a:lnTo>
                    <a:lnTo>
                      <a:pt x="2931" y="12603"/>
                    </a:lnTo>
                    <a:lnTo>
                      <a:pt x="3224" y="13971"/>
                    </a:lnTo>
                    <a:lnTo>
                      <a:pt x="3517" y="14459"/>
                    </a:lnTo>
                    <a:lnTo>
                      <a:pt x="3517" y="16609"/>
                    </a:lnTo>
                    <a:lnTo>
                      <a:pt x="4298" y="17977"/>
                    </a:lnTo>
                    <a:lnTo>
                      <a:pt x="4298" y="19735"/>
                    </a:lnTo>
                    <a:lnTo>
                      <a:pt x="3419" y="21298"/>
                    </a:lnTo>
                    <a:lnTo>
                      <a:pt x="4298" y="23448"/>
                    </a:lnTo>
                    <a:lnTo>
                      <a:pt x="5666" y="23741"/>
                    </a:lnTo>
                    <a:lnTo>
                      <a:pt x="5764" y="24327"/>
                    </a:lnTo>
                    <a:lnTo>
                      <a:pt x="5080" y="24620"/>
                    </a:lnTo>
                    <a:lnTo>
                      <a:pt x="4005" y="24620"/>
                    </a:lnTo>
                    <a:lnTo>
                      <a:pt x="4103" y="25402"/>
                    </a:lnTo>
                    <a:lnTo>
                      <a:pt x="4494" y="26574"/>
                    </a:lnTo>
                    <a:lnTo>
                      <a:pt x="5568" y="27454"/>
                    </a:lnTo>
                    <a:lnTo>
                      <a:pt x="6057" y="27551"/>
                    </a:lnTo>
                    <a:lnTo>
                      <a:pt x="6448" y="26965"/>
                    </a:lnTo>
                    <a:lnTo>
                      <a:pt x="7034" y="26867"/>
                    </a:lnTo>
                    <a:lnTo>
                      <a:pt x="7718" y="26086"/>
                    </a:lnTo>
                    <a:lnTo>
                      <a:pt x="8304" y="26574"/>
                    </a:lnTo>
                    <a:lnTo>
                      <a:pt x="8988" y="26574"/>
                    </a:lnTo>
                    <a:lnTo>
                      <a:pt x="9477" y="26770"/>
                    </a:lnTo>
                    <a:lnTo>
                      <a:pt x="9477" y="26867"/>
                    </a:lnTo>
                    <a:lnTo>
                      <a:pt x="10551" y="26965"/>
                    </a:lnTo>
                    <a:lnTo>
                      <a:pt x="11137" y="26574"/>
                    </a:lnTo>
                    <a:lnTo>
                      <a:pt x="12017" y="26965"/>
                    </a:lnTo>
                    <a:lnTo>
                      <a:pt x="12408" y="27649"/>
                    </a:lnTo>
                    <a:lnTo>
                      <a:pt x="13091" y="28137"/>
                    </a:lnTo>
                    <a:lnTo>
                      <a:pt x="13971" y="27551"/>
                    </a:lnTo>
                    <a:lnTo>
                      <a:pt x="14655" y="27942"/>
                    </a:lnTo>
                    <a:lnTo>
                      <a:pt x="16218" y="26965"/>
                    </a:lnTo>
                    <a:lnTo>
                      <a:pt x="17879" y="27160"/>
                    </a:lnTo>
                    <a:lnTo>
                      <a:pt x="18758" y="26867"/>
                    </a:lnTo>
                    <a:lnTo>
                      <a:pt x="19051" y="26281"/>
                    </a:lnTo>
                    <a:lnTo>
                      <a:pt x="19637" y="26183"/>
                    </a:lnTo>
                    <a:lnTo>
                      <a:pt x="20126" y="26672"/>
                    </a:lnTo>
                    <a:lnTo>
                      <a:pt x="20321" y="28040"/>
                    </a:lnTo>
                    <a:lnTo>
                      <a:pt x="21201" y="28235"/>
                    </a:lnTo>
                    <a:lnTo>
                      <a:pt x="21494" y="29408"/>
                    </a:lnTo>
                    <a:lnTo>
                      <a:pt x="22471" y="29408"/>
                    </a:lnTo>
                    <a:lnTo>
                      <a:pt x="24132" y="27942"/>
                    </a:lnTo>
                    <a:lnTo>
                      <a:pt x="25695" y="27844"/>
                    </a:lnTo>
                    <a:lnTo>
                      <a:pt x="26183" y="28528"/>
                    </a:lnTo>
                    <a:lnTo>
                      <a:pt x="26477" y="30678"/>
                    </a:lnTo>
                    <a:lnTo>
                      <a:pt x="27551" y="31068"/>
                    </a:lnTo>
                    <a:lnTo>
                      <a:pt x="28137" y="31948"/>
                    </a:lnTo>
                    <a:lnTo>
                      <a:pt x="29408" y="31948"/>
                    </a:lnTo>
                    <a:lnTo>
                      <a:pt x="29408" y="32339"/>
                    </a:lnTo>
                    <a:lnTo>
                      <a:pt x="29505" y="31752"/>
                    </a:lnTo>
                    <a:lnTo>
                      <a:pt x="29798" y="31752"/>
                    </a:lnTo>
                    <a:lnTo>
                      <a:pt x="30580" y="33022"/>
                    </a:lnTo>
                    <a:lnTo>
                      <a:pt x="31264" y="33120"/>
                    </a:lnTo>
                    <a:lnTo>
                      <a:pt x="31264" y="31752"/>
                    </a:lnTo>
                    <a:lnTo>
                      <a:pt x="30873" y="31166"/>
                    </a:lnTo>
                    <a:lnTo>
                      <a:pt x="30678" y="30678"/>
                    </a:lnTo>
                    <a:lnTo>
                      <a:pt x="31655" y="30189"/>
                    </a:lnTo>
                    <a:lnTo>
                      <a:pt x="32534" y="29994"/>
                    </a:lnTo>
                    <a:lnTo>
                      <a:pt x="33120" y="29212"/>
                    </a:lnTo>
                    <a:lnTo>
                      <a:pt x="33022" y="26965"/>
                    </a:lnTo>
                    <a:lnTo>
                      <a:pt x="31752" y="25890"/>
                    </a:lnTo>
                    <a:lnTo>
                      <a:pt x="31655" y="24913"/>
                    </a:lnTo>
                    <a:lnTo>
                      <a:pt x="31459" y="24718"/>
                    </a:lnTo>
                    <a:lnTo>
                      <a:pt x="32339" y="23936"/>
                    </a:lnTo>
                    <a:lnTo>
                      <a:pt x="33218" y="23936"/>
                    </a:lnTo>
                    <a:lnTo>
                      <a:pt x="35367" y="22862"/>
                    </a:lnTo>
                    <a:lnTo>
                      <a:pt x="36051" y="23057"/>
                    </a:lnTo>
                    <a:lnTo>
                      <a:pt x="37614" y="23057"/>
                    </a:lnTo>
                    <a:lnTo>
                      <a:pt x="37908" y="22666"/>
                    </a:lnTo>
                    <a:lnTo>
                      <a:pt x="37908" y="21787"/>
                    </a:lnTo>
                    <a:lnTo>
                      <a:pt x="39178" y="21201"/>
                    </a:lnTo>
                    <a:lnTo>
                      <a:pt x="39178" y="20224"/>
                    </a:lnTo>
                    <a:lnTo>
                      <a:pt x="39471" y="19931"/>
                    </a:lnTo>
                    <a:lnTo>
                      <a:pt x="39373" y="19735"/>
                    </a:lnTo>
                    <a:lnTo>
                      <a:pt x="39764" y="19344"/>
                    </a:lnTo>
                    <a:lnTo>
                      <a:pt x="39178" y="19247"/>
                    </a:lnTo>
                    <a:lnTo>
                      <a:pt x="39178" y="18758"/>
                    </a:lnTo>
                    <a:lnTo>
                      <a:pt x="38885" y="18270"/>
                    </a:lnTo>
                    <a:lnTo>
                      <a:pt x="39178" y="17977"/>
                    </a:lnTo>
                    <a:lnTo>
                      <a:pt x="40839" y="17488"/>
                    </a:lnTo>
                    <a:lnTo>
                      <a:pt x="41229" y="16804"/>
                    </a:lnTo>
                    <a:lnTo>
                      <a:pt x="41620" y="15436"/>
                    </a:lnTo>
                    <a:lnTo>
                      <a:pt x="42011" y="14948"/>
                    </a:lnTo>
                    <a:lnTo>
                      <a:pt x="42206" y="14166"/>
                    </a:lnTo>
                    <a:lnTo>
                      <a:pt x="42695" y="14557"/>
                    </a:lnTo>
                    <a:lnTo>
                      <a:pt x="43086" y="14362"/>
                    </a:lnTo>
                    <a:lnTo>
                      <a:pt x="42793" y="13971"/>
                    </a:lnTo>
                    <a:lnTo>
                      <a:pt x="42597" y="12505"/>
                    </a:lnTo>
                    <a:lnTo>
                      <a:pt x="42109" y="12017"/>
                    </a:lnTo>
                    <a:lnTo>
                      <a:pt x="42206" y="11528"/>
                    </a:lnTo>
                    <a:lnTo>
                      <a:pt x="42695" y="10747"/>
                    </a:lnTo>
                    <a:lnTo>
                      <a:pt x="42890" y="10258"/>
                    </a:lnTo>
                    <a:lnTo>
                      <a:pt x="42304" y="10258"/>
                    </a:lnTo>
                    <a:lnTo>
                      <a:pt x="42304" y="9281"/>
                    </a:lnTo>
                    <a:lnTo>
                      <a:pt x="41913" y="8695"/>
                    </a:lnTo>
                    <a:lnTo>
                      <a:pt x="42206" y="7522"/>
                    </a:lnTo>
                    <a:lnTo>
                      <a:pt x="42402" y="6839"/>
                    </a:lnTo>
                    <a:lnTo>
                      <a:pt x="41913" y="6839"/>
                    </a:lnTo>
                    <a:lnTo>
                      <a:pt x="42206" y="6252"/>
                    </a:lnTo>
                    <a:lnTo>
                      <a:pt x="42793" y="5568"/>
                    </a:lnTo>
                    <a:lnTo>
                      <a:pt x="42206" y="4494"/>
                    </a:lnTo>
                    <a:lnTo>
                      <a:pt x="42011" y="3419"/>
                    </a:lnTo>
                    <a:lnTo>
                      <a:pt x="39373" y="781"/>
                    </a:lnTo>
                    <a:lnTo>
                      <a:pt x="39080" y="195"/>
                    </a:lnTo>
                    <a:lnTo>
                      <a:pt x="38396" y="293"/>
                    </a:lnTo>
                    <a:close/>
                    <a:moveTo>
                      <a:pt x="25793" y="11235"/>
                    </a:moveTo>
                    <a:lnTo>
                      <a:pt x="25793" y="11235"/>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755" name="map0-fr-norBox">
                <a:extLst>
                  <a:ext uri="{FF2B5EF4-FFF2-40B4-BE49-F238E27FC236}">
                    <a16:creationId xmlns:a16="http://schemas.microsoft.com/office/drawing/2014/main" id="{D2B31023-6B4C-5F4F-99BE-2B03868315F9}"/>
                  </a:ext>
                </a:extLst>
              </p:cNvPr>
              <p:cNvSpPr>
                <a:spLocks noChangeArrowheads="1"/>
              </p:cNvSpPr>
              <p:nvPr/>
            </p:nvSpPr>
            <p:spPr bwMode="auto">
              <a:xfrm>
                <a:off x="595460" y="199310"/>
                <a:ext cx="430862" cy="331207"/>
              </a:xfrm>
              <a:custGeom>
                <a:avLst/>
                <a:gdLst/>
                <a:ahLst/>
                <a:cxnLst/>
                <a:rect l="0" t="0" r="0" b="0"/>
                <a:pathLst>
                  <a:path w="43086" h="33121"/>
                </a:pathLst>
              </a:custGeom>
              <a:ln w="1000">
                <a:round/>
                <a:headEnd/>
                <a:tailEnd/>
              </a:ln>
            </p:spPr>
          </p:sp>
          <p:sp>
            <p:nvSpPr>
              <p:cNvPr id="756" name="map0-fr-occ">
                <a:extLst>
                  <a:ext uri="{FF2B5EF4-FFF2-40B4-BE49-F238E27FC236}">
                    <a16:creationId xmlns:a16="http://schemas.microsoft.com/office/drawing/2014/main" id="{5CC938C1-5311-5A41-888C-CCE9914BD2F6}"/>
                  </a:ext>
                </a:extLst>
              </p:cNvPr>
              <p:cNvSpPr>
                <a:spLocks noChangeArrowheads="1"/>
              </p:cNvSpPr>
              <p:nvPr/>
            </p:nvSpPr>
            <p:spPr bwMode="auto">
              <a:xfrm>
                <a:off x="742989" y="1061524"/>
                <a:ext cx="662414" cy="480690"/>
              </a:xfrm>
              <a:custGeom>
                <a:avLst/>
                <a:gdLst/>
                <a:ahLst/>
                <a:cxnLst/>
                <a:rect l="0" t="0" r="0" b="0"/>
                <a:pathLst>
                  <a:path w="66241" h="48069">
                    <a:moveTo>
                      <a:pt x="24816" y="0"/>
                    </a:moveTo>
                    <a:lnTo>
                      <a:pt x="24816" y="0"/>
                    </a:lnTo>
                    <a:close/>
                    <a:moveTo>
                      <a:pt x="24816" y="0"/>
                    </a:moveTo>
                    <a:lnTo>
                      <a:pt x="23545" y="586"/>
                    </a:lnTo>
                    <a:lnTo>
                      <a:pt x="23350" y="586"/>
                    </a:lnTo>
                    <a:lnTo>
                      <a:pt x="22959" y="1074"/>
                    </a:lnTo>
                    <a:lnTo>
                      <a:pt x="22959" y="1660"/>
                    </a:lnTo>
                    <a:lnTo>
                      <a:pt x="23545" y="2344"/>
                    </a:lnTo>
                    <a:lnTo>
                      <a:pt x="22959" y="3224"/>
                    </a:lnTo>
                    <a:lnTo>
                      <a:pt x="22471" y="3614"/>
                    </a:lnTo>
                    <a:lnTo>
                      <a:pt x="22471" y="4103"/>
                    </a:lnTo>
                    <a:lnTo>
                      <a:pt x="21396" y="4298"/>
                    </a:lnTo>
                    <a:lnTo>
                      <a:pt x="21494" y="4982"/>
                    </a:lnTo>
                    <a:lnTo>
                      <a:pt x="21787" y="5080"/>
                    </a:lnTo>
                    <a:lnTo>
                      <a:pt x="21005" y="6252"/>
                    </a:lnTo>
                    <a:lnTo>
                      <a:pt x="19637" y="6350"/>
                    </a:lnTo>
                    <a:lnTo>
                      <a:pt x="19637" y="7327"/>
                    </a:lnTo>
                    <a:lnTo>
                      <a:pt x="19051" y="7816"/>
                    </a:lnTo>
                    <a:lnTo>
                      <a:pt x="18758" y="8597"/>
                    </a:lnTo>
                    <a:lnTo>
                      <a:pt x="17586" y="8695"/>
                    </a:lnTo>
                    <a:lnTo>
                      <a:pt x="18074" y="10454"/>
                    </a:lnTo>
                    <a:lnTo>
                      <a:pt x="18563" y="11626"/>
                    </a:lnTo>
                    <a:lnTo>
                      <a:pt x="18660" y="11821"/>
                    </a:lnTo>
                    <a:lnTo>
                      <a:pt x="17293" y="12017"/>
                    </a:lnTo>
                    <a:lnTo>
                      <a:pt x="16413" y="11528"/>
                    </a:lnTo>
                    <a:lnTo>
                      <a:pt x="16022" y="12896"/>
                    </a:lnTo>
                    <a:lnTo>
                      <a:pt x="16706" y="13580"/>
                    </a:lnTo>
                    <a:lnTo>
                      <a:pt x="16316" y="14752"/>
                    </a:lnTo>
                    <a:lnTo>
                      <a:pt x="16022" y="15143"/>
                    </a:lnTo>
                    <a:lnTo>
                      <a:pt x="16218" y="15925"/>
                    </a:lnTo>
                    <a:lnTo>
                      <a:pt x="15143" y="16120"/>
                    </a:lnTo>
                    <a:lnTo>
                      <a:pt x="14264" y="16413"/>
                    </a:lnTo>
                    <a:lnTo>
                      <a:pt x="14459" y="17195"/>
                    </a:lnTo>
                    <a:lnTo>
                      <a:pt x="13971" y="17390"/>
                    </a:lnTo>
                    <a:lnTo>
                      <a:pt x="13873" y="17390"/>
                    </a:lnTo>
                    <a:lnTo>
                      <a:pt x="13482" y="17683"/>
                    </a:lnTo>
                    <a:lnTo>
                      <a:pt x="12603" y="16804"/>
                    </a:lnTo>
                    <a:lnTo>
                      <a:pt x="10844" y="17000"/>
                    </a:lnTo>
                    <a:lnTo>
                      <a:pt x="10356" y="17781"/>
                    </a:lnTo>
                    <a:lnTo>
                      <a:pt x="9281" y="17977"/>
                    </a:lnTo>
                    <a:lnTo>
                      <a:pt x="8304" y="18172"/>
                    </a:lnTo>
                    <a:lnTo>
                      <a:pt x="7816" y="17488"/>
                    </a:lnTo>
                    <a:lnTo>
                      <a:pt x="6839" y="18465"/>
                    </a:lnTo>
                    <a:lnTo>
                      <a:pt x="6155" y="17879"/>
                    </a:lnTo>
                    <a:lnTo>
                      <a:pt x="5666" y="18758"/>
                    </a:lnTo>
                    <a:lnTo>
                      <a:pt x="5764" y="19540"/>
                    </a:lnTo>
                    <a:lnTo>
                      <a:pt x="5080" y="19735"/>
                    </a:lnTo>
                    <a:lnTo>
                      <a:pt x="4787" y="19344"/>
                    </a:lnTo>
                    <a:lnTo>
                      <a:pt x="4494" y="18367"/>
                    </a:lnTo>
                    <a:lnTo>
                      <a:pt x="3712" y="19149"/>
                    </a:lnTo>
                    <a:lnTo>
                      <a:pt x="3028" y="18856"/>
                    </a:lnTo>
                    <a:lnTo>
                      <a:pt x="2442" y="19051"/>
                    </a:lnTo>
                    <a:lnTo>
                      <a:pt x="1856" y="19735"/>
                    </a:lnTo>
                    <a:lnTo>
                      <a:pt x="2540" y="20908"/>
                    </a:lnTo>
                    <a:lnTo>
                      <a:pt x="2051" y="21396"/>
                    </a:lnTo>
                    <a:lnTo>
                      <a:pt x="2247" y="22471"/>
                    </a:lnTo>
                    <a:lnTo>
                      <a:pt x="1660" y="23252"/>
                    </a:lnTo>
                    <a:lnTo>
                      <a:pt x="1172" y="24327"/>
                    </a:lnTo>
                    <a:lnTo>
                      <a:pt x="1660" y="25206"/>
                    </a:lnTo>
                    <a:lnTo>
                      <a:pt x="3321" y="25304"/>
                    </a:lnTo>
                    <a:lnTo>
                      <a:pt x="4396" y="27063"/>
                    </a:lnTo>
                    <a:lnTo>
                      <a:pt x="3712" y="27649"/>
                    </a:lnTo>
                    <a:lnTo>
                      <a:pt x="4885" y="29408"/>
                    </a:lnTo>
                    <a:lnTo>
                      <a:pt x="4298" y="30189"/>
                    </a:lnTo>
                    <a:lnTo>
                      <a:pt x="3321" y="32339"/>
                    </a:lnTo>
                    <a:lnTo>
                      <a:pt x="1660" y="33706"/>
                    </a:lnTo>
                    <a:lnTo>
                      <a:pt x="2149" y="34586"/>
                    </a:lnTo>
                    <a:lnTo>
                      <a:pt x="1758" y="34879"/>
                    </a:lnTo>
                    <a:lnTo>
                      <a:pt x="879" y="34683"/>
                    </a:lnTo>
                    <a:lnTo>
                      <a:pt x="586" y="36637"/>
                    </a:lnTo>
                    <a:lnTo>
                      <a:pt x="195" y="37028"/>
                    </a:lnTo>
                    <a:lnTo>
                      <a:pt x="0" y="38201"/>
                    </a:lnTo>
                    <a:lnTo>
                      <a:pt x="195" y="38201"/>
                    </a:lnTo>
                    <a:lnTo>
                      <a:pt x="1270" y="38787"/>
                    </a:lnTo>
                    <a:lnTo>
                      <a:pt x="2442" y="39666"/>
                    </a:lnTo>
                    <a:lnTo>
                      <a:pt x="2540" y="40350"/>
                    </a:lnTo>
                    <a:lnTo>
                      <a:pt x="3517" y="41132"/>
                    </a:lnTo>
                    <a:lnTo>
                      <a:pt x="4298" y="41132"/>
                    </a:lnTo>
                    <a:lnTo>
                      <a:pt x="6252" y="40350"/>
                    </a:lnTo>
                    <a:lnTo>
                      <a:pt x="7132" y="41229"/>
                    </a:lnTo>
                    <a:lnTo>
                      <a:pt x="8304" y="41620"/>
                    </a:lnTo>
                    <a:lnTo>
                      <a:pt x="8695" y="40839"/>
                    </a:lnTo>
                    <a:lnTo>
                      <a:pt x="9183" y="41132"/>
                    </a:lnTo>
                    <a:lnTo>
                      <a:pt x="12798" y="41327"/>
                    </a:lnTo>
                    <a:lnTo>
                      <a:pt x="12896" y="38396"/>
                    </a:lnTo>
                    <a:lnTo>
                      <a:pt x="13775" y="38494"/>
                    </a:lnTo>
                    <a:lnTo>
                      <a:pt x="15045" y="39275"/>
                    </a:lnTo>
                    <a:lnTo>
                      <a:pt x="15339" y="39471"/>
                    </a:lnTo>
                    <a:lnTo>
                      <a:pt x="17195" y="39764"/>
                    </a:lnTo>
                    <a:lnTo>
                      <a:pt x="17977" y="39764"/>
                    </a:lnTo>
                    <a:lnTo>
                      <a:pt x="19051" y="41132"/>
                    </a:lnTo>
                    <a:lnTo>
                      <a:pt x="21591" y="40936"/>
                    </a:lnTo>
                    <a:lnTo>
                      <a:pt x="22666" y="42597"/>
                    </a:lnTo>
                    <a:lnTo>
                      <a:pt x="23545" y="42206"/>
                    </a:lnTo>
                    <a:lnTo>
                      <a:pt x="26183" y="42597"/>
                    </a:lnTo>
                    <a:lnTo>
                      <a:pt x="26477" y="44356"/>
                    </a:lnTo>
                    <a:lnTo>
                      <a:pt x="27356" y="45137"/>
                    </a:lnTo>
                    <a:lnTo>
                      <a:pt x="29212" y="45724"/>
                    </a:lnTo>
                    <a:lnTo>
                      <a:pt x="29212" y="46798"/>
                    </a:lnTo>
                    <a:lnTo>
                      <a:pt x="30189" y="47580"/>
                    </a:lnTo>
                    <a:lnTo>
                      <a:pt x="30873" y="47482"/>
                    </a:lnTo>
                    <a:lnTo>
                      <a:pt x="31948" y="46212"/>
                    </a:lnTo>
                    <a:lnTo>
                      <a:pt x="33218" y="46017"/>
                    </a:lnTo>
                    <a:lnTo>
                      <a:pt x="35172" y="46603"/>
                    </a:lnTo>
                    <a:lnTo>
                      <a:pt x="36931" y="48068"/>
                    </a:lnTo>
                    <a:lnTo>
                      <a:pt x="37321" y="47482"/>
                    </a:lnTo>
                    <a:lnTo>
                      <a:pt x="37810" y="47482"/>
                    </a:lnTo>
                    <a:lnTo>
                      <a:pt x="38201" y="47775"/>
                    </a:lnTo>
                    <a:lnTo>
                      <a:pt x="38591" y="47580"/>
                    </a:lnTo>
                    <a:lnTo>
                      <a:pt x="38591" y="46798"/>
                    </a:lnTo>
                    <a:lnTo>
                      <a:pt x="40350" y="46310"/>
                    </a:lnTo>
                    <a:lnTo>
                      <a:pt x="40936" y="45528"/>
                    </a:lnTo>
                    <a:lnTo>
                      <a:pt x="41913" y="45235"/>
                    </a:lnTo>
                    <a:lnTo>
                      <a:pt x="43183" y="45235"/>
                    </a:lnTo>
                    <a:lnTo>
                      <a:pt x="43965" y="46114"/>
                    </a:lnTo>
                    <a:lnTo>
                      <a:pt x="44942" y="46212"/>
                    </a:lnTo>
                    <a:lnTo>
                      <a:pt x="44942" y="45137"/>
                    </a:lnTo>
                    <a:lnTo>
                      <a:pt x="44454" y="44551"/>
                    </a:lnTo>
                    <a:lnTo>
                      <a:pt x="43574" y="44160"/>
                    </a:lnTo>
                    <a:lnTo>
                      <a:pt x="43477" y="38885"/>
                    </a:lnTo>
                    <a:lnTo>
                      <a:pt x="43379" y="37224"/>
                    </a:lnTo>
                    <a:lnTo>
                      <a:pt x="43477" y="35172"/>
                    </a:lnTo>
                    <a:lnTo>
                      <a:pt x="42793" y="35270"/>
                    </a:lnTo>
                    <a:lnTo>
                      <a:pt x="42206" y="34390"/>
                    </a:lnTo>
                    <a:lnTo>
                      <a:pt x="42597" y="33609"/>
                    </a:lnTo>
                    <a:lnTo>
                      <a:pt x="43672" y="34488"/>
                    </a:lnTo>
                    <a:lnTo>
                      <a:pt x="44551" y="33804"/>
                    </a:lnTo>
                    <a:lnTo>
                      <a:pt x="45137" y="33218"/>
                    </a:lnTo>
                    <a:lnTo>
                      <a:pt x="45235" y="32632"/>
                    </a:lnTo>
                    <a:lnTo>
                      <a:pt x="45235" y="32241"/>
                    </a:lnTo>
                    <a:lnTo>
                      <a:pt x="47385" y="31655"/>
                    </a:lnTo>
                    <a:lnTo>
                      <a:pt x="47678" y="31068"/>
                    </a:lnTo>
                    <a:lnTo>
                      <a:pt x="49339" y="30971"/>
                    </a:lnTo>
                    <a:lnTo>
                      <a:pt x="49925" y="30385"/>
                    </a:lnTo>
                    <a:lnTo>
                      <a:pt x="53149" y="27747"/>
                    </a:lnTo>
                    <a:lnTo>
                      <a:pt x="55201" y="26281"/>
                    </a:lnTo>
                    <a:lnTo>
                      <a:pt x="55982" y="26379"/>
                    </a:lnTo>
                    <a:lnTo>
                      <a:pt x="56959" y="26477"/>
                    </a:lnTo>
                    <a:lnTo>
                      <a:pt x="56959" y="27649"/>
                    </a:lnTo>
                    <a:lnTo>
                      <a:pt x="58327" y="27551"/>
                    </a:lnTo>
                    <a:lnTo>
                      <a:pt x="59011" y="27649"/>
                    </a:lnTo>
                    <a:lnTo>
                      <a:pt x="59597" y="26379"/>
                    </a:lnTo>
                    <a:lnTo>
                      <a:pt x="61551" y="25206"/>
                    </a:lnTo>
                    <a:lnTo>
                      <a:pt x="61063" y="24522"/>
                    </a:lnTo>
                    <a:lnTo>
                      <a:pt x="61649" y="23252"/>
                    </a:lnTo>
                    <a:lnTo>
                      <a:pt x="63408" y="23448"/>
                    </a:lnTo>
                    <a:lnTo>
                      <a:pt x="63896" y="20224"/>
                    </a:lnTo>
                    <a:lnTo>
                      <a:pt x="66241" y="18856"/>
                    </a:lnTo>
                    <a:lnTo>
                      <a:pt x="66241" y="18074"/>
                    </a:lnTo>
                    <a:lnTo>
                      <a:pt x="64482" y="16316"/>
                    </a:lnTo>
                    <a:lnTo>
                      <a:pt x="64482" y="14948"/>
                    </a:lnTo>
                    <a:lnTo>
                      <a:pt x="63408" y="13287"/>
                    </a:lnTo>
                    <a:lnTo>
                      <a:pt x="61258" y="12017"/>
                    </a:lnTo>
                    <a:lnTo>
                      <a:pt x="61063" y="12994"/>
                    </a:lnTo>
                    <a:lnTo>
                      <a:pt x="60281" y="13091"/>
                    </a:lnTo>
                    <a:lnTo>
                      <a:pt x="59988" y="12114"/>
                    </a:lnTo>
                    <a:lnTo>
                      <a:pt x="59109" y="12310"/>
                    </a:lnTo>
                    <a:lnTo>
                      <a:pt x="59011" y="13482"/>
                    </a:lnTo>
                    <a:lnTo>
                      <a:pt x="58327" y="13287"/>
                    </a:lnTo>
                    <a:lnTo>
                      <a:pt x="56862" y="12310"/>
                    </a:lnTo>
                    <a:lnTo>
                      <a:pt x="56178" y="12701"/>
                    </a:lnTo>
                    <a:lnTo>
                      <a:pt x="56178" y="10942"/>
                    </a:lnTo>
                    <a:lnTo>
                      <a:pt x="54908" y="10160"/>
                    </a:lnTo>
                    <a:lnTo>
                      <a:pt x="55103" y="8890"/>
                    </a:lnTo>
                    <a:lnTo>
                      <a:pt x="54126" y="7816"/>
                    </a:lnTo>
                    <a:lnTo>
                      <a:pt x="53637" y="5568"/>
                    </a:lnTo>
                    <a:lnTo>
                      <a:pt x="52172" y="3614"/>
                    </a:lnTo>
                    <a:lnTo>
                      <a:pt x="51000" y="3908"/>
                    </a:lnTo>
                    <a:lnTo>
                      <a:pt x="50804" y="3028"/>
                    </a:lnTo>
                    <a:lnTo>
                      <a:pt x="50218" y="3028"/>
                    </a:lnTo>
                    <a:lnTo>
                      <a:pt x="50022" y="3810"/>
                    </a:lnTo>
                    <a:lnTo>
                      <a:pt x="48459" y="4298"/>
                    </a:lnTo>
                    <a:lnTo>
                      <a:pt x="47385" y="1563"/>
                    </a:lnTo>
                    <a:lnTo>
                      <a:pt x="45724" y="2149"/>
                    </a:lnTo>
                    <a:lnTo>
                      <a:pt x="45235" y="3224"/>
                    </a:lnTo>
                    <a:lnTo>
                      <a:pt x="44160" y="2442"/>
                    </a:lnTo>
                    <a:lnTo>
                      <a:pt x="43281" y="5178"/>
                    </a:lnTo>
                    <a:lnTo>
                      <a:pt x="42500" y="7132"/>
                    </a:lnTo>
                    <a:lnTo>
                      <a:pt x="41913" y="6448"/>
                    </a:lnTo>
                    <a:lnTo>
                      <a:pt x="41718" y="4787"/>
                    </a:lnTo>
                    <a:lnTo>
                      <a:pt x="41132" y="4787"/>
                    </a:lnTo>
                    <a:lnTo>
                      <a:pt x="40936" y="3028"/>
                    </a:lnTo>
                    <a:lnTo>
                      <a:pt x="39666" y="3224"/>
                    </a:lnTo>
                    <a:lnTo>
                      <a:pt x="39568" y="2149"/>
                    </a:lnTo>
                    <a:lnTo>
                      <a:pt x="39373" y="1856"/>
                    </a:lnTo>
                    <a:lnTo>
                      <a:pt x="37712" y="3321"/>
                    </a:lnTo>
                    <a:lnTo>
                      <a:pt x="37712" y="4787"/>
                    </a:lnTo>
                    <a:lnTo>
                      <a:pt x="37224" y="4787"/>
                    </a:lnTo>
                    <a:lnTo>
                      <a:pt x="37028" y="6155"/>
                    </a:lnTo>
                    <a:lnTo>
                      <a:pt x="36637" y="6350"/>
                    </a:lnTo>
                    <a:lnTo>
                      <a:pt x="36344" y="7034"/>
                    </a:lnTo>
                    <a:lnTo>
                      <a:pt x="34488" y="7034"/>
                    </a:lnTo>
                    <a:lnTo>
                      <a:pt x="34195" y="6839"/>
                    </a:lnTo>
                    <a:lnTo>
                      <a:pt x="33413" y="6839"/>
                    </a:lnTo>
                    <a:lnTo>
                      <a:pt x="32925" y="7620"/>
                    </a:lnTo>
                    <a:lnTo>
                      <a:pt x="32241" y="7522"/>
                    </a:lnTo>
                    <a:lnTo>
                      <a:pt x="32534" y="6545"/>
                    </a:lnTo>
                    <a:lnTo>
                      <a:pt x="31850" y="6252"/>
                    </a:lnTo>
                    <a:lnTo>
                      <a:pt x="32534" y="4396"/>
                    </a:lnTo>
                    <a:lnTo>
                      <a:pt x="31557" y="3614"/>
                    </a:lnTo>
                    <a:lnTo>
                      <a:pt x="31264" y="1465"/>
                    </a:lnTo>
                    <a:lnTo>
                      <a:pt x="30189" y="1172"/>
                    </a:lnTo>
                    <a:lnTo>
                      <a:pt x="29603" y="1856"/>
                    </a:lnTo>
                    <a:lnTo>
                      <a:pt x="29212" y="1270"/>
                    </a:lnTo>
                    <a:lnTo>
                      <a:pt x="28235" y="2344"/>
                    </a:lnTo>
                    <a:lnTo>
                      <a:pt x="27551" y="2344"/>
                    </a:lnTo>
                    <a:lnTo>
                      <a:pt x="26281" y="683"/>
                    </a:lnTo>
                    <a:close/>
                    <a:moveTo>
                      <a:pt x="39373" y="1856"/>
                    </a:moveTo>
                    <a:lnTo>
                      <a:pt x="39373" y="1856"/>
                    </a:lnTo>
                    <a:close/>
                    <a:moveTo>
                      <a:pt x="12603" y="16804"/>
                    </a:moveTo>
                    <a:lnTo>
                      <a:pt x="12603" y="16804"/>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757" name="map0-fr-occBox">
                <a:extLst>
                  <a:ext uri="{FF2B5EF4-FFF2-40B4-BE49-F238E27FC236}">
                    <a16:creationId xmlns:a16="http://schemas.microsoft.com/office/drawing/2014/main" id="{0D52705B-0CEF-B647-8AFE-D515493B76FB}"/>
                  </a:ext>
                </a:extLst>
              </p:cNvPr>
              <p:cNvSpPr>
                <a:spLocks noChangeArrowheads="1"/>
              </p:cNvSpPr>
              <p:nvPr/>
            </p:nvSpPr>
            <p:spPr bwMode="auto">
              <a:xfrm>
                <a:off x="742989" y="1079598"/>
                <a:ext cx="661437" cy="480690"/>
              </a:xfrm>
              <a:custGeom>
                <a:avLst/>
                <a:gdLst/>
                <a:ahLst/>
                <a:cxnLst/>
                <a:rect l="0" t="0" r="0" b="0"/>
                <a:pathLst>
                  <a:path w="66144" h="48069"/>
                </a:pathLst>
              </a:custGeom>
              <a:ln w="1000">
                <a:round/>
                <a:headEnd/>
                <a:tailEnd/>
              </a:ln>
            </p:spPr>
          </p:sp>
          <p:sp>
            <p:nvSpPr>
              <p:cNvPr id="758" name="map0-fr-pac">
                <a:extLst>
                  <a:ext uri="{FF2B5EF4-FFF2-40B4-BE49-F238E27FC236}">
                    <a16:creationId xmlns:a16="http://schemas.microsoft.com/office/drawing/2014/main" id="{19481877-EE6F-0840-B7D3-B7D1F520B49E}"/>
                  </a:ext>
                </a:extLst>
              </p:cNvPr>
              <p:cNvSpPr>
                <a:spLocks noChangeArrowheads="1"/>
              </p:cNvSpPr>
              <p:nvPr/>
            </p:nvSpPr>
            <p:spPr bwMode="auto">
              <a:xfrm>
                <a:off x="1329449" y="1037825"/>
                <a:ext cx="429885" cy="370287"/>
              </a:xfrm>
              <a:custGeom>
                <a:avLst/>
                <a:gdLst/>
                <a:ahLst/>
                <a:cxnLst/>
                <a:rect l="0" t="0" r="0" b="0"/>
                <a:pathLst>
                  <a:path w="42989" h="37029">
                    <a:moveTo>
                      <a:pt x="27258" y="0"/>
                    </a:moveTo>
                    <a:lnTo>
                      <a:pt x="26672" y="293"/>
                    </a:lnTo>
                    <a:lnTo>
                      <a:pt x="26574" y="1172"/>
                    </a:lnTo>
                    <a:lnTo>
                      <a:pt x="25499" y="1270"/>
                    </a:lnTo>
                    <a:lnTo>
                      <a:pt x="25304" y="488"/>
                    </a:lnTo>
                    <a:lnTo>
                      <a:pt x="25011" y="97"/>
                    </a:lnTo>
                    <a:lnTo>
                      <a:pt x="23936" y="195"/>
                    </a:lnTo>
                    <a:lnTo>
                      <a:pt x="23448" y="586"/>
                    </a:lnTo>
                    <a:lnTo>
                      <a:pt x="23252" y="1856"/>
                    </a:lnTo>
                    <a:lnTo>
                      <a:pt x="23350" y="2149"/>
                    </a:lnTo>
                    <a:lnTo>
                      <a:pt x="24620" y="2247"/>
                    </a:lnTo>
                    <a:lnTo>
                      <a:pt x="24913" y="3028"/>
                    </a:lnTo>
                    <a:lnTo>
                      <a:pt x="25402" y="3321"/>
                    </a:lnTo>
                    <a:lnTo>
                      <a:pt x="25402" y="4591"/>
                    </a:lnTo>
                    <a:lnTo>
                      <a:pt x="24229" y="4494"/>
                    </a:lnTo>
                    <a:lnTo>
                      <a:pt x="23741" y="5080"/>
                    </a:lnTo>
                    <a:lnTo>
                      <a:pt x="22373" y="4885"/>
                    </a:lnTo>
                    <a:lnTo>
                      <a:pt x="21591" y="5471"/>
                    </a:lnTo>
                    <a:lnTo>
                      <a:pt x="21103" y="5275"/>
                    </a:lnTo>
                    <a:lnTo>
                      <a:pt x="20321" y="5862"/>
                    </a:lnTo>
                    <a:lnTo>
                      <a:pt x="20614" y="6448"/>
                    </a:lnTo>
                    <a:lnTo>
                      <a:pt x="20126" y="6839"/>
                    </a:lnTo>
                    <a:lnTo>
                      <a:pt x="18563" y="6839"/>
                    </a:lnTo>
                    <a:lnTo>
                      <a:pt x="18563" y="7620"/>
                    </a:lnTo>
                    <a:lnTo>
                      <a:pt x="19051" y="7816"/>
                    </a:lnTo>
                    <a:lnTo>
                      <a:pt x="18856" y="8304"/>
                    </a:lnTo>
                    <a:lnTo>
                      <a:pt x="17879" y="8695"/>
                    </a:lnTo>
                    <a:lnTo>
                      <a:pt x="16609" y="8793"/>
                    </a:lnTo>
                    <a:lnTo>
                      <a:pt x="16218" y="9965"/>
                    </a:lnTo>
                    <a:lnTo>
                      <a:pt x="16218" y="10649"/>
                    </a:lnTo>
                    <a:lnTo>
                      <a:pt x="16902" y="11235"/>
                    </a:lnTo>
                    <a:lnTo>
                      <a:pt x="16218" y="12017"/>
                    </a:lnTo>
                    <a:lnTo>
                      <a:pt x="15339" y="11626"/>
                    </a:lnTo>
                    <a:lnTo>
                      <a:pt x="14362" y="11528"/>
                    </a:lnTo>
                    <a:lnTo>
                      <a:pt x="14264" y="12017"/>
                    </a:lnTo>
                    <a:lnTo>
                      <a:pt x="14850" y="12505"/>
                    </a:lnTo>
                    <a:lnTo>
                      <a:pt x="14166" y="12994"/>
                    </a:lnTo>
                    <a:lnTo>
                      <a:pt x="14362" y="13971"/>
                    </a:lnTo>
                    <a:lnTo>
                      <a:pt x="16413" y="14557"/>
                    </a:lnTo>
                    <a:lnTo>
                      <a:pt x="16804" y="15339"/>
                    </a:lnTo>
                    <a:lnTo>
                      <a:pt x="17390" y="15436"/>
                    </a:lnTo>
                    <a:lnTo>
                      <a:pt x="17195" y="17293"/>
                    </a:lnTo>
                    <a:lnTo>
                      <a:pt x="17195" y="17683"/>
                    </a:lnTo>
                    <a:lnTo>
                      <a:pt x="16316" y="16804"/>
                    </a:lnTo>
                    <a:lnTo>
                      <a:pt x="16022" y="17683"/>
                    </a:lnTo>
                    <a:lnTo>
                      <a:pt x="15436" y="18172"/>
                    </a:lnTo>
                    <a:lnTo>
                      <a:pt x="15241" y="18172"/>
                    </a:lnTo>
                    <a:lnTo>
                      <a:pt x="14655" y="18172"/>
                    </a:lnTo>
                    <a:lnTo>
                      <a:pt x="13775" y="17488"/>
                    </a:lnTo>
                    <a:lnTo>
                      <a:pt x="13580" y="16706"/>
                    </a:lnTo>
                    <a:lnTo>
                      <a:pt x="11821" y="16609"/>
                    </a:lnTo>
                    <a:lnTo>
                      <a:pt x="10649" y="16413"/>
                    </a:lnTo>
                    <a:lnTo>
                      <a:pt x="10454" y="15729"/>
                    </a:lnTo>
                    <a:lnTo>
                      <a:pt x="10942" y="14850"/>
                    </a:lnTo>
                    <a:lnTo>
                      <a:pt x="10160" y="15534"/>
                    </a:lnTo>
                    <a:lnTo>
                      <a:pt x="8890" y="15339"/>
                    </a:lnTo>
                    <a:lnTo>
                      <a:pt x="8695" y="14948"/>
                    </a:lnTo>
                    <a:lnTo>
                      <a:pt x="9477" y="13775"/>
                    </a:lnTo>
                    <a:lnTo>
                      <a:pt x="8695" y="12994"/>
                    </a:lnTo>
                    <a:lnTo>
                      <a:pt x="7816" y="13091"/>
                    </a:lnTo>
                    <a:lnTo>
                      <a:pt x="7132" y="14068"/>
                    </a:lnTo>
                    <a:lnTo>
                      <a:pt x="7327" y="15143"/>
                    </a:lnTo>
                    <a:lnTo>
                      <a:pt x="8402" y="15339"/>
                    </a:lnTo>
                    <a:lnTo>
                      <a:pt x="8206" y="15729"/>
                    </a:lnTo>
                    <a:lnTo>
                      <a:pt x="7425" y="15827"/>
                    </a:lnTo>
                    <a:lnTo>
                      <a:pt x="6545" y="16804"/>
                    </a:lnTo>
                    <a:lnTo>
                      <a:pt x="6252" y="16413"/>
                    </a:lnTo>
                    <a:lnTo>
                      <a:pt x="6448" y="15241"/>
                    </a:lnTo>
                    <a:lnTo>
                      <a:pt x="6057" y="14850"/>
                    </a:lnTo>
                    <a:lnTo>
                      <a:pt x="4494" y="15045"/>
                    </a:lnTo>
                    <a:lnTo>
                      <a:pt x="4201" y="15729"/>
                    </a:lnTo>
                    <a:lnTo>
                      <a:pt x="5373" y="17488"/>
                    </a:lnTo>
                    <a:lnTo>
                      <a:pt x="5373" y="18856"/>
                    </a:lnTo>
                    <a:lnTo>
                      <a:pt x="7132" y="20614"/>
                    </a:lnTo>
                    <a:lnTo>
                      <a:pt x="7132" y="21396"/>
                    </a:lnTo>
                    <a:lnTo>
                      <a:pt x="6448" y="21787"/>
                    </a:lnTo>
                    <a:lnTo>
                      <a:pt x="4787" y="22764"/>
                    </a:lnTo>
                    <a:lnTo>
                      <a:pt x="4298" y="25988"/>
                    </a:lnTo>
                    <a:lnTo>
                      <a:pt x="2540" y="25793"/>
                    </a:lnTo>
                    <a:lnTo>
                      <a:pt x="2051" y="27063"/>
                    </a:lnTo>
                    <a:lnTo>
                      <a:pt x="2442" y="27747"/>
                    </a:lnTo>
                    <a:lnTo>
                      <a:pt x="488" y="28919"/>
                    </a:lnTo>
                    <a:lnTo>
                      <a:pt x="0" y="30189"/>
                    </a:lnTo>
                    <a:lnTo>
                      <a:pt x="4396" y="30385"/>
                    </a:lnTo>
                    <a:lnTo>
                      <a:pt x="4885" y="30873"/>
                    </a:lnTo>
                    <a:lnTo>
                      <a:pt x="4005" y="30873"/>
                    </a:lnTo>
                    <a:lnTo>
                      <a:pt x="3419" y="31948"/>
                    </a:lnTo>
                    <a:lnTo>
                      <a:pt x="5959" y="32436"/>
                    </a:lnTo>
                    <a:lnTo>
                      <a:pt x="8011" y="32045"/>
                    </a:lnTo>
                    <a:lnTo>
                      <a:pt x="6936" y="31068"/>
                    </a:lnTo>
                    <a:lnTo>
                      <a:pt x="7620" y="30482"/>
                    </a:lnTo>
                    <a:lnTo>
                      <a:pt x="8793" y="30971"/>
                    </a:lnTo>
                    <a:lnTo>
                      <a:pt x="9281" y="32045"/>
                    </a:lnTo>
                    <a:lnTo>
                      <a:pt x="12798" y="32143"/>
                    </a:lnTo>
                    <a:lnTo>
                      <a:pt x="13678" y="31752"/>
                    </a:lnTo>
                    <a:lnTo>
                      <a:pt x="13873" y="32339"/>
                    </a:lnTo>
                    <a:lnTo>
                      <a:pt x="12896" y="33120"/>
                    </a:lnTo>
                    <a:lnTo>
                      <a:pt x="14166" y="33218"/>
                    </a:lnTo>
                    <a:lnTo>
                      <a:pt x="13971" y="33804"/>
                    </a:lnTo>
                    <a:lnTo>
                      <a:pt x="13580" y="34293"/>
                    </a:lnTo>
                    <a:lnTo>
                      <a:pt x="16511" y="34293"/>
                    </a:lnTo>
                    <a:lnTo>
                      <a:pt x="17977" y="34781"/>
                    </a:lnTo>
                    <a:lnTo>
                      <a:pt x="18270" y="35172"/>
                    </a:lnTo>
                    <a:lnTo>
                      <a:pt x="19344" y="35660"/>
                    </a:lnTo>
                    <a:lnTo>
                      <a:pt x="19637" y="36833"/>
                    </a:lnTo>
                    <a:lnTo>
                      <a:pt x="20321" y="37028"/>
                    </a:lnTo>
                    <a:lnTo>
                      <a:pt x="20908" y="36540"/>
                    </a:lnTo>
                    <a:lnTo>
                      <a:pt x="21982" y="35856"/>
                    </a:lnTo>
                    <a:lnTo>
                      <a:pt x="23936" y="36051"/>
                    </a:lnTo>
                    <a:lnTo>
                      <a:pt x="23839" y="36540"/>
                    </a:lnTo>
                    <a:lnTo>
                      <a:pt x="23252" y="36833"/>
                    </a:lnTo>
                    <a:lnTo>
                      <a:pt x="24620" y="36931"/>
                    </a:lnTo>
                    <a:lnTo>
                      <a:pt x="24327" y="36540"/>
                    </a:lnTo>
                    <a:lnTo>
                      <a:pt x="24132" y="35758"/>
                    </a:lnTo>
                    <a:lnTo>
                      <a:pt x="25011" y="35270"/>
                    </a:lnTo>
                    <a:lnTo>
                      <a:pt x="25890" y="35563"/>
                    </a:lnTo>
                    <a:lnTo>
                      <a:pt x="26183" y="35660"/>
                    </a:lnTo>
                    <a:lnTo>
                      <a:pt x="26574" y="35954"/>
                    </a:lnTo>
                    <a:lnTo>
                      <a:pt x="26965" y="35758"/>
                    </a:lnTo>
                    <a:lnTo>
                      <a:pt x="27063" y="34879"/>
                    </a:lnTo>
                    <a:lnTo>
                      <a:pt x="27551" y="34488"/>
                    </a:lnTo>
                    <a:lnTo>
                      <a:pt x="28821" y="34488"/>
                    </a:lnTo>
                    <a:lnTo>
                      <a:pt x="29212" y="33999"/>
                    </a:lnTo>
                    <a:lnTo>
                      <a:pt x="29994" y="34195"/>
                    </a:lnTo>
                    <a:lnTo>
                      <a:pt x="30971" y="33804"/>
                    </a:lnTo>
                    <a:lnTo>
                      <a:pt x="30971" y="32241"/>
                    </a:lnTo>
                    <a:lnTo>
                      <a:pt x="29701" y="32241"/>
                    </a:lnTo>
                    <a:lnTo>
                      <a:pt x="30678" y="31655"/>
                    </a:lnTo>
                    <a:lnTo>
                      <a:pt x="31166" y="30971"/>
                    </a:lnTo>
                    <a:lnTo>
                      <a:pt x="31264" y="30091"/>
                    </a:lnTo>
                    <a:lnTo>
                      <a:pt x="33022" y="29798"/>
                    </a:lnTo>
                    <a:lnTo>
                      <a:pt x="33999" y="28724"/>
                    </a:lnTo>
                    <a:lnTo>
                      <a:pt x="34097" y="27258"/>
                    </a:lnTo>
                    <a:lnTo>
                      <a:pt x="35270" y="27551"/>
                    </a:lnTo>
                    <a:lnTo>
                      <a:pt x="35660" y="26965"/>
                    </a:lnTo>
                    <a:lnTo>
                      <a:pt x="36247" y="27063"/>
                    </a:lnTo>
                    <a:lnTo>
                      <a:pt x="36344" y="25206"/>
                    </a:lnTo>
                    <a:lnTo>
                      <a:pt x="37712" y="25109"/>
                    </a:lnTo>
                    <a:lnTo>
                      <a:pt x="38982" y="24034"/>
                    </a:lnTo>
                    <a:lnTo>
                      <a:pt x="40057" y="24034"/>
                    </a:lnTo>
                    <a:lnTo>
                      <a:pt x="40057" y="23350"/>
                    </a:lnTo>
                    <a:lnTo>
                      <a:pt x="41132" y="22764"/>
                    </a:lnTo>
                    <a:lnTo>
                      <a:pt x="40545" y="21298"/>
                    </a:lnTo>
                    <a:lnTo>
                      <a:pt x="41425" y="20517"/>
                    </a:lnTo>
                    <a:lnTo>
                      <a:pt x="41327" y="19637"/>
                    </a:lnTo>
                    <a:lnTo>
                      <a:pt x="42597" y="19247"/>
                    </a:lnTo>
                    <a:lnTo>
                      <a:pt x="42988" y="17879"/>
                    </a:lnTo>
                    <a:lnTo>
                      <a:pt x="42793" y="16999"/>
                    </a:lnTo>
                    <a:lnTo>
                      <a:pt x="42206" y="15632"/>
                    </a:lnTo>
                    <a:lnTo>
                      <a:pt x="41327" y="15729"/>
                    </a:lnTo>
                    <a:lnTo>
                      <a:pt x="38494" y="16804"/>
                    </a:lnTo>
                    <a:lnTo>
                      <a:pt x="37614" y="16804"/>
                    </a:lnTo>
                    <a:lnTo>
                      <a:pt x="36051" y="15534"/>
                    </a:lnTo>
                    <a:lnTo>
                      <a:pt x="34488" y="15143"/>
                    </a:lnTo>
                    <a:lnTo>
                      <a:pt x="33609" y="15143"/>
                    </a:lnTo>
                    <a:lnTo>
                      <a:pt x="33609" y="13971"/>
                    </a:lnTo>
                    <a:lnTo>
                      <a:pt x="32339" y="13189"/>
                    </a:lnTo>
                    <a:lnTo>
                      <a:pt x="32339" y="12017"/>
                    </a:lnTo>
                    <a:lnTo>
                      <a:pt x="33218" y="11919"/>
                    </a:lnTo>
                    <a:lnTo>
                      <a:pt x="32729" y="11431"/>
                    </a:lnTo>
                    <a:lnTo>
                      <a:pt x="32045" y="11333"/>
                    </a:lnTo>
                    <a:lnTo>
                      <a:pt x="31752" y="10551"/>
                    </a:lnTo>
                    <a:lnTo>
                      <a:pt x="32045" y="9965"/>
                    </a:lnTo>
                    <a:lnTo>
                      <a:pt x="33120" y="8890"/>
                    </a:lnTo>
                    <a:lnTo>
                      <a:pt x="32925" y="8011"/>
                    </a:lnTo>
                    <a:lnTo>
                      <a:pt x="33120" y="7816"/>
                    </a:lnTo>
                    <a:lnTo>
                      <a:pt x="33706" y="7229"/>
                    </a:lnTo>
                    <a:lnTo>
                      <a:pt x="34293" y="7229"/>
                    </a:lnTo>
                    <a:lnTo>
                      <a:pt x="34293" y="6741"/>
                    </a:lnTo>
                    <a:lnTo>
                      <a:pt x="33511" y="6252"/>
                    </a:lnTo>
                    <a:lnTo>
                      <a:pt x="33316" y="4591"/>
                    </a:lnTo>
                    <a:lnTo>
                      <a:pt x="32632" y="4298"/>
                    </a:lnTo>
                    <a:lnTo>
                      <a:pt x="31850" y="4396"/>
                    </a:lnTo>
                    <a:lnTo>
                      <a:pt x="30287" y="3614"/>
                    </a:lnTo>
                    <a:lnTo>
                      <a:pt x="29994" y="1856"/>
                    </a:lnTo>
                    <a:lnTo>
                      <a:pt x="29114" y="1563"/>
                    </a:lnTo>
                    <a:lnTo>
                      <a:pt x="28431" y="97"/>
                    </a:lnTo>
                    <a:close/>
                  </a:path>
                </a:pathLst>
              </a:custGeom>
              <a:solidFill>
                <a:srgbClr val="0078D4"/>
              </a:solidFill>
              <a:ln w="970">
                <a:solidFill>
                  <a:srgbClr val="FFFFFF">
                    <a:lumMod val="95000"/>
                    <a:lumOff val="5000"/>
                  </a:srgbClr>
                </a:solidFill>
                <a:prstDash val="sysDash"/>
                <a:round/>
                <a:headEnd/>
                <a:tailEnd/>
              </a:ln>
            </p:spPr>
          </p:sp>
          <p:sp>
            <p:nvSpPr>
              <p:cNvPr id="759" name="map0-fr-pacBox">
                <a:extLst>
                  <a:ext uri="{FF2B5EF4-FFF2-40B4-BE49-F238E27FC236}">
                    <a16:creationId xmlns:a16="http://schemas.microsoft.com/office/drawing/2014/main" id="{02C2758D-9887-6C47-BC93-7EF76BF966AB}"/>
                  </a:ext>
                </a:extLst>
              </p:cNvPr>
              <p:cNvSpPr>
                <a:spLocks noChangeArrowheads="1"/>
              </p:cNvSpPr>
              <p:nvPr/>
            </p:nvSpPr>
            <p:spPr bwMode="auto">
              <a:xfrm>
                <a:off x="1334080" y="1054195"/>
                <a:ext cx="429885" cy="369310"/>
              </a:xfrm>
              <a:custGeom>
                <a:avLst/>
                <a:gdLst/>
                <a:ahLst/>
                <a:cxnLst/>
                <a:rect l="0" t="0" r="0" b="0"/>
                <a:pathLst>
                  <a:path w="42989" h="36931"/>
                </a:pathLst>
              </a:custGeom>
              <a:ln w="1000">
                <a:round/>
                <a:headEnd/>
                <a:tailEnd/>
              </a:ln>
            </p:spPr>
          </p:sp>
          <p:sp>
            <p:nvSpPr>
              <p:cNvPr id="760" name="map0-fr-pdl">
                <a:extLst>
                  <a:ext uri="{FF2B5EF4-FFF2-40B4-BE49-F238E27FC236}">
                    <a16:creationId xmlns:a16="http://schemas.microsoft.com/office/drawing/2014/main" id="{E1DFDF87-2B01-3644-9F5D-A920CBF08B8F}"/>
                  </a:ext>
                </a:extLst>
              </p:cNvPr>
              <p:cNvSpPr>
                <a:spLocks noChangeArrowheads="1"/>
              </p:cNvSpPr>
              <p:nvPr/>
            </p:nvSpPr>
            <p:spPr bwMode="auto">
              <a:xfrm>
                <a:off x="503621" y="443075"/>
                <a:ext cx="414253" cy="399598"/>
              </a:xfrm>
              <a:custGeom>
                <a:avLst/>
                <a:gdLst/>
                <a:ahLst/>
                <a:cxnLst/>
                <a:rect l="0" t="0" r="0" b="0"/>
                <a:pathLst>
                  <a:path w="41425" h="39960">
                    <a:moveTo>
                      <a:pt x="28724" y="0"/>
                    </a:moveTo>
                    <a:lnTo>
                      <a:pt x="28821" y="0"/>
                    </a:lnTo>
                    <a:close/>
                    <a:moveTo>
                      <a:pt x="28724" y="0"/>
                    </a:moveTo>
                    <a:lnTo>
                      <a:pt x="28235" y="97"/>
                    </a:lnTo>
                    <a:lnTo>
                      <a:pt x="27942" y="683"/>
                    </a:lnTo>
                    <a:lnTo>
                      <a:pt x="26965" y="977"/>
                    </a:lnTo>
                    <a:lnTo>
                      <a:pt x="25402" y="781"/>
                    </a:lnTo>
                    <a:lnTo>
                      <a:pt x="23741" y="1758"/>
                    </a:lnTo>
                    <a:lnTo>
                      <a:pt x="23155" y="1367"/>
                    </a:lnTo>
                    <a:lnTo>
                      <a:pt x="22275" y="1954"/>
                    </a:lnTo>
                    <a:lnTo>
                      <a:pt x="21591" y="1465"/>
                    </a:lnTo>
                    <a:lnTo>
                      <a:pt x="21201" y="781"/>
                    </a:lnTo>
                    <a:lnTo>
                      <a:pt x="20321" y="390"/>
                    </a:lnTo>
                    <a:lnTo>
                      <a:pt x="19637" y="781"/>
                    </a:lnTo>
                    <a:lnTo>
                      <a:pt x="18660" y="683"/>
                    </a:lnTo>
                    <a:lnTo>
                      <a:pt x="18563" y="2247"/>
                    </a:lnTo>
                    <a:lnTo>
                      <a:pt x="18856" y="2540"/>
                    </a:lnTo>
                    <a:lnTo>
                      <a:pt x="18856" y="3712"/>
                    </a:lnTo>
                    <a:lnTo>
                      <a:pt x="18270" y="4298"/>
                    </a:lnTo>
                    <a:lnTo>
                      <a:pt x="18270" y="5275"/>
                    </a:lnTo>
                    <a:lnTo>
                      <a:pt x="18465" y="5862"/>
                    </a:lnTo>
                    <a:lnTo>
                      <a:pt x="18465" y="7620"/>
                    </a:lnTo>
                    <a:lnTo>
                      <a:pt x="18856" y="8109"/>
                    </a:lnTo>
                    <a:lnTo>
                      <a:pt x="18856" y="9672"/>
                    </a:lnTo>
                    <a:lnTo>
                      <a:pt x="17879" y="9574"/>
                    </a:lnTo>
                    <a:lnTo>
                      <a:pt x="17488" y="9770"/>
                    </a:lnTo>
                    <a:lnTo>
                      <a:pt x="16706" y="11724"/>
                    </a:lnTo>
                    <a:lnTo>
                      <a:pt x="16413" y="12798"/>
                    </a:lnTo>
                    <a:lnTo>
                      <a:pt x="16218" y="12994"/>
                    </a:lnTo>
                    <a:lnTo>
                      <a:pt x="16120" y="13287"/>
                    </a:lnTo>
                    <a:lnTo>
                      <a:pt x="14948" y="12994"/>
                    </a:lnTo>
                    <a:lnTo>
                      <a:pt x="14362" y="12310"/>
                    </a:lnTo>
                    <a:lnTo>
                      <a:pt x="13482" y="12114"/>
                    </a:lnTo>
                    <a:lnTo>
                      <a:pt x="13482" y="12798"/>
                    </a:lnTo>
                    <a:lnTo>
                      <a:pt x="12114" y="12994"/>
                    </a:lnTo>
                    <a:lnTo>
                      <a:pt x="11528" y="13580"/>
                    </a:lnTo>
                    <a:lnTo>
                      <a:pt x="11333" y="14264"/>
                    </a:lnTo>
                    <a:lnTo>
                      <a:pt x="7522" y="14459"/>
                    </a:lnTo>
                    <a:lnTo>
                      <a:pt x="5959" y="15241"/>
                    </a:lnTo>
                    <a:lnTo>
                      <a:pt x="5959" y="16999"/>
                    </a:lnTo>
                    <a:lnTo>
                      <a:pt x="4201" y="17586"/>
                    </a:lnTo>
                    <a:lnTo>
                      <a:pt x="3028" y="18270"/>
                    </a:lnTo>
                    <a:lnTo>
                      <a:pt x="2149" y="18270"/>
                    </a:lnTo>
                    <a:lnTo>
                      <a:pt x="1758" y="17781"/>
                    </a:lnTo>
                    <a:lnTo>
                      <a:pt x="1270" y="18367"/>
                    </a:lnTo>
                    <a:lnTo>
                      <a:pt x="977" y="18367"/>
                    </a:lnTo>
                    <a:lnTo>
                      <a:pt x="1270" y="18563"/>
                    </a:lnTo>
                    <a:lnTo>
                      <a:pt x="97" y="19637"/>
                    </a:lnTo>
                    <a:lnTo>
                      <a:pt x="586" y="20321"/>
                    </a:lnTo>
                    <a:lnTo>
                      <a:pt x="0" y="21201"/>
                    </a:lnTo>
                    <a:lnTo>
                      <a:pt x="683" y="21591"/>
                    </a:lnTo>
                    <a:lnTo>
                      <a:pt x="1856" y="21787"/>
                    </a:lnTo>
                    <a:lnTo>
                      <a:pt x="1954" y="21298"/>
                    </a:lnTo>
                    <a:lnTo>
                      <a:pt x="2637" y="22178"/>
                    </a:lnTo>
                    <a:lnTo>
                      <a:pt x="3712" y="22178"/>
                    </a:lnTo>
                    <a:lnTo>
                      <a:pt x="4494" y="21298"/>
                    </a:lnTo>
                    <a:lnTo>
                      <a:pt x="5471" y="21298"/>
                    </a:lnTo>
                    <a:lnTo>
                      <a:pt x="4396" y="21787"/>
                    </a:lnTo>
                    <a:lnTo>
                      <a:pt x="4494" y="22471"/>
                    </a:lnTo>
                    <a:lnTo>
                      <a:pt x="4689" y="22959"/>
                    </a:lnTo>
                    <a:lnTo>
                      <a:pt x="4103" y="23643"/>
                    </a:lnTo>
                    <a:lnTo>
                      <a:pt x="3321" y="23643"/>
                    </a:lnTo>
                    <a:lnTo>
                      <a:pt x="3419" y="24522"/>
                    </a:lnTo>
                    <a:lnTo>
                      <a:pt x="4787" y="24327"/>
                    </a:lnTo>
                    <a:lnTo>
                      <a:pt x="6252" y="25793"/>
                    </a:lnTo>
                    <a:lnTo>
                      <a:pt x="4494" y="28137"/>
                    </a:lnTo>
                    <a:lnTo>
                      <a:pt x="4396" y="29603"/>
                    </a:lnTo>
                    <a:lnTo>
                      <a:pt x="6252" y="31362"/>
                    </a:lnTo>
                    <a:lnTo>
                      <a:pt x="6155" y="31948"/>
                    </a:lnTo>
                    <a:lnTo>
                      <a:pt x="6741" y="31948"/>
                    </a:lnTo>
                    <a:lnTo>
                      <a:pt x="7913" y="35367"/>
                    </a:lnTo>
                    <a:lnTo>
                      <a:pt x="9086" y="35954"/>
                    </a:lnTo>
                    <a:lnTo>
                      <a:pt x="10356" y="37224"/>
                    </a:lnTo>
                    <a:lnTo>
                      <a:pt x="11724" y="37224"/>
                    </a:lnTo>
                    <a:lnTo>
                      <a:pt x="12212" y="38396"/>
                    </a:lnTo>
                    <a:lnTo>
                      <a:pt x="13580" y="38396"/>
                    </a:lnTo>
                    <a:lnTo>
                      <a:pt x="14166" y="39275"/>
                    </a:lnTo>
                    <a:lnTo>
                      <a:pt x="15436" y="39959"/>
                    </a:lnTo>
                    <a:lnTo>
                      <a:pt x="15534" y="39080"/>
                    </a:lnTo>
                    <a:lnTo>
                      <a:pt x="15925" y="39373"/>
                    </a:lnTo>
                    <a:lnTo>
                      <a:pt x="17683" y="38298"/>
                    </a:lnTo>
                    <a:lnTo>
                      <a:pt x="18563" y="38201"/>
                    </a:lnTo>
                    <a:lnTo>
                      <a:pt x="18954" y="39178"/>
                    </a:lnTo>
                    <a:lnTo>
                      <a:pt x="20028" y="38689"/>
                    </a:lnTo>
                    <a:lnTo>
                      <a:pt x="21005" y="39471"/>
                    </a:lnTo>
                    <a:lnTo>
                      <a:pt x="21787" y="39080"/>
                    </a:lnTo>
                    <a:lnTo>
                      <a:pt x="22471" y="38885"/>
                    </a:lnTo>
                    <a:lnTo>
                      <a:pt x="22764" y="38494"/>
                    </a:lnTo>
                    <a:lnTo>
                      <a:pt x="23545" y="38005"/>
                    </a:lnTo>
                    <a:lnTo>
                      <a:pt x="22959" y="37419"/>
                    </a:lnTo>
                    <a:lnTo>
                      <a:pt x="22471" y="37810"/>
                    </a:lnTo>
                    <a:lnTo>
                      <a:pt x="22471" y="37321"/>
                    </a:lnTo>
                    <a:lnTo>
                      <a:pt x="22862" y="36442"/>
                    </a:lnTo>
                    <a:lnTo>
                      <a:pt x="22471" y="35758"/>
                    </a:lnTo>
                    <a:lnTo>
                      <a:pt x="22764" y="35270"/>
                    </a:lnTo>
                    <a:lnTo>
                      <a:pt x="22666" y="33609"/>
                    </a:lnTo>
                    <a:lnTo>
                      <a:pt x="21982" y="32729"/>
                    </a:lnTo>
                    <a:lnTo>
                      <a:pt x="22471" y="32143"/>
                    </a:lnTo>
                    <a:lnTo>
                      <a:pt x="21494" y="31068"/>
                    </a:lnTo>
                    <a:lnTo>
                      <a:pt x="21787" y="30287"/>
                    </a:lnTo>
                    <a:lnTo>
                      <a:pt x="20419" y="29114"/>
                    </a:lnTo>
                    <a:lnTo>
                      <a:pt x="20419" y="28333"/>
                    </a:lnTo>
                    <a:lnTo>
                      <a:pt x="19833" y="27551"/>
                    </a:lnTo>
                    <a:lnTo>
                      <a:pt x="19931" y="27454"/>
                    </a:lnTo>
                    <a:lnTo>
                      <a:pt x="21005" y="26965"/>
                    </a:lnTo>
                    <a:lnTo>
                      <a:pt x="22959" y="27454"/>
                    </a:lnTo>
                    <a:lnTo>
                      <a:pt x="23741" y="26867"/>
                    </a:lnTo>
                    <a:lnTo>
                      <a:pt x="23741" y="26086"/>
                    </a:lnTo>
                    <a:lnTo>
                      <a:pt x="25402" y="25890"/>
                    </a:lnTo>
                    <a:lnTo>
                      <a:pt x="26867" y="25597"/>
                    </a:lnTo>
                    <a:lnTo>
                      <a:pt x="28528" y="25500"/>
                    </a:lnTo>
                    <a:lnTo>
                      <a:pt x="28724" y="25988"/>
                    </a:lnTo>
                    <a:lnTo>
                      <a:pt x="29114" y="26281"/>
                    </a:lnTo>
                    <a:lnTo>
                      <a:pt x="29505" y="25597"/>
                    </a:lnTo>
                    <a:lnTo>
                      <a:pt x="30678" y="24425"/>
                    </a:lnTo>
                    <a:lnTo>
                      <a:pt x="31166" y="24425"/>
                    </a:lnTo>
                    <a:lnTo>
                      <a:pt x="31850" y="21982"/>
                    </a:lnTo>
                    <a:lnTo>
                      <a:pt x="32827" y="20810"/>
                    </a:lnTo>
                    <a:lnTo>
                      <a:pt x="32729" y="19442"/>
                    </a:lnTo>
                    <a:lnTo>
                      <a:pt x="33316" y="18660"/>
                    </a:lnTo>
                    <a:lnTo>
                      <a:pt x="33316" y="18367"/>
                    </a:lnTo>
                    <a:lnTo>
                      <a:pt x="33022" y="17977"/>
                    </a:lnTo>
                    <a:lnTo>
                      <a:pt x="33218" y="17586"/>
                    </a:lnTo>
                    <a:lnTo>
                      <a:pt x="33609" y="16804"/>
                    </a:lnTo>
                    <a:lnTo>
                      <a:pt x="34879" y="17586"/>
                    </a:lnTo>
                    <a:lnTo>
                      <a:pt x="35465" y="17586"/>
                    </a:lnTo>
                    <a:lnTo>
                      <a:pt x="35172" y="16413"/>
                    </a:lnTo>
                    <a:lnTo>
                      <a:pt x="35856" y="16902"/>
                    </a:lnTo>
                    <a:lnTo>
                      <a:pt x="36247" y="16316"/>
                    </a:lnTo>
                    <a:lnTo>
                      <a:pt x="38005" y="15827"/>
                    </a:lnTo>
                    <a:lnTo>
                      <a:pt x="37712" y="15045"/>
                    </a:lnTo>
                    <a:lnTo>
                      <a:pt x="38201" y="14557"/>
                    </a:lnTo>
                    <a:lnTo>
                      <a:pt x="39080" y="14166"/>
                    </a:lnTo>
                    <a:lnTo>
                      <a:pt x="39862" y="13091"/>
                    </a:lnTo>
                    <a:lnTo>
                      <a:pt x="39862" y="12017"/>
                    </a:lnTo>
                    <a:lnTo>
                      <a:pt x="40545" y="12017"/>
                    </a:lnTo>
                    <a:lnTo>
                      <a:pt x="40741" y="11137"/>
                    </a:lnTo>
                    <a:lnTo>
                      <a:pt x="40839" y="9867"/>
                    </a:lnTo>
                    <a:lnTo>
                      <a:pt x="40155" y="9281"/>
                    </a:lnTo>
                    <a:lnTo>
                      <a:pt x="40643" y="8499"/>
                    </a:lnTo>
                    <a:lnTo>
                      <a:pt x="41425" y="7522"/>
                    </a:lnTo>
                    <a:lnTo>
                      <a:pt x="40545" y="7034"/>
                    </a:lnTo>
                    <a:lnTo>
                      <a:pt x="39764" y="6839"/>
                    </a:lnTo>
                    <a:lnTo>
                      <a:pt x="38982" y="5568"/>
                    </a:lnTo>
                    <a:lnTo>
                      <a:pt x="38689" y="5568"/>
                    </a:lnTo>
                    <a:lnTo>
                      <a:pt x="38591" y="6155"/>
                    </a:lnTo>
                    <a:lnTo>
                      <a:pt x="38591" y="5764"/>
                    </a:lnTo>
                    <a:lnTo>
                      <a:pt x="37321" y="5764"/>
                    </a:lnTo>
                    <a:lnTo>
                      <a:pt x="36735" y="4885"/>
                    </a:lnTo>
                    <a:lnTo>
                      <a:pt x="35660" y="4494"/>
                    </a:lnTo>
                    <a:lnTo>
                      <a:pt x="35367" y="2344"/>
                    </a:lnTo>
                    <a:lnTo>
                      <a:pt x="34879" y="1660"/>
                    </a:lnTo>
                    <a:lnTo>
                      <a:pt x="33316" y="1758"/>
                    </a:lnTo>
                    <a:lnTo>
                      <a:pt x="31655" y="3224"/>
                    </a:lnTo>
                    <a:lnTo>
                      <a:pt x="30678" y="3224"/>
                    </a:lnTo>
                    <a:lnTo>
                      <a:pt x="30287" y="2051"/>
                    </a:lnTo>
                    <a:lnTo>
                      <a:pt x="29505" y="1856"/>
                    </a:lnTo>
                    <a:lnTo>
                      <a:pt x="29310" y="488"/>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761" name="map0-fr-pdlBox">
                <a:extLst>
                  <a:ext uri="{FF2B5EF4-FFF2-40B4-BE49-F238E27FC236}">
                    <a16:creationId xmlns:a16="http://schemas.microsoft.com/office/drawing/2014/main" id="{849B8F6F-7657-464D-87C1-F974774ADB08}"/>
                  </a:ext>
                </a:extLst>
              </p:cNvPr>
              <p:cNvSpPr>
                <a:spLocks noChangeArrowheads="1"/>
              </p:cNvSpPr>
              <p:nvPr/>
            </p:nvSpPr>
            <p:spPr bwMode="auto">
              <a:xfrm>
                <a:off x="503621" y="461149"/>
                <a:ext cx="414253" cy="399598"/>
              </a:xfrm>
              <a:custGeom>
                <a:avLst/>
                <a:gdLst/>
                <a:ahLst/>
                <a:cxnLst/>
                <a:rect l="0" t="0" r="0" b="0"/>
                <a:pathLst>
                  <a:path w="41425" h="39960"/>
                </a:pathLst>
              </a:custGeom>
              <a:ln w="1000">
                <a:round/>
                <a:headEnd/>
                <a:tailEnd/>
              </a:ln>
            </p:spPr>
          </p:sp>
        </p:grpSp>
        <p:sp>
          <p:nvSpPr>
            <p:cNvPr id="721" name="ZoneTexte 720"/>
            <p:cNvSpPr txBox="1"/>
            <p:nvPr/>
          </p:nvSpPr>
          <p:spPr>
            <a:xfrm>
              <a:off x="5204430" y="2748308"/>
              <a:ext cx="304370" cy="169866"/>
            </a:xfrm>
            <a:prstGeom prst="rect">
              <a:avLst/>
            </a:prstGeom>
            <a:noFill/>
          </p:spPr>
          <p:txBody>
            <a:bodyPr wrap="square" rtlCol="0">
              <a:spAutoFit/>
            </a:bodyPr>
            <a:lstStyle/>
            <a:p>
              <a:pPr marL="0" marR="0" lvl="0" indent="0" defTabSz="1027693"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a:ln>
                  <a:noFill/>
                </a:ln>
                <a:solidFill>
                  <a:srgbClr val="002443"/>
                </a:solidFill>
                <a:effectLst/>
                <a:uLnTx/>
                <a:uFillTx/>
                <a:latin typeface="Calibri" panose="020F0502020204030204"/>
              </a:endParaRPr>
            </a:p>
          </p:txBody>
        </p:sp>
        <p:sp>
          <p:nvSpPr>
            <p:cNvPr id="722" name="ZoneTexte 721"/>
            <p:cNvSpPr txBox="1"/>
            <p:nvPr/>
          </p:nvSpPr>
          <p:spPr>
            <a:xfrm>
              <a:off x="4890722" y="2279282"/>
              <a:ext cx="304370" cy="169866"/>
            </a:xfrm>
            <a:prstGeom prst="rect">
              <a:avLst/>
            </a:prstGeom>
            <a:noFill/>
          </p:spPr>
          <p:txBody>
            <a:bodyPr wrap="square" rtlCol="0">
              <a:spAutoFit/>
            </a:bodyPr>
            <a:lstStyle/>
            <a:p>
              <a:pPr marL="0" marR="0" lvl="0" indent="0" defTabSz="1027693"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a:ln>
                  <a:noFill/>
                </a:ln>
                <a:solidFill>
                  <a:srgbClr val="002443"/>
                </a:solidFill>
                <a:effectLst/>
                <a:uLnTx/>
                <a:uFillTx/>
                <a:latin typeface="Calibri" panose="020F0502020204030204"/>
              </a:endParaRPr>
            </a:p>
          </p:txBody>
        </p:sp>
      </p:grpSp>
      <p:grpSp>
        <p:nvGrpSpPr>
          <p:cNvPr id="762" name="Groupe 761"/>
          <p:cNvGrpSpPr/>
          <p:nvPr/>
        </p:nvGrpSpPr>
        <p:grpSpPr>
          <a:xfrm>
            <a:off x="5122362" y="6899051"/>
            <a:ext cx="749030" cy="837925"/>
            <a:chOff x="4093963" y="1014565"/>
            <a:chExt cx="2571488" cy="2356782"/>
          </a:xfrm>
        </p:grpSpPr>
        <p:grpSp>
          <p:nvGrpSpPr>
            <p:cNvPr id="763" name="DigDashGrp">
              <a:extLst>
                <a:ext uri="{FF2B5EF4-FFF2-40B4-BE49-F238E27FC236}">
                  <a16:creationId xmlns:a16="http://schemas.microsoft.com/office/drawing/2014/main" id="{292CDBCD-8209-0E4B-9B50-9BA809467753}"/>
                </a:ext>
              </a:extLst>
            </p:cNvPr>
            <p:cNvGrpSpPr/>
            <p:nvPr/>
          </p:nvGrpSpPr>
          <p:grpSpPr>
            <a:xfrm>
              <a:off x="4093963" y="1014565"/>
              <a:ext cx="2571488" cy="2356782"/>
              <a:chOff x="255460" y="5374"/>
              <a:chExt cx="1758621" cy="1690718"/>
            </a:xfrm>
          </p:grpSpPr>
          <p:sp>
            <p:nvSpPr>
              <p:cNvPr id="766" name="sep1">
                <a:extLst>
                  <a:ext uri="{FF2B5EF4-FFF2-40B4-BE49-F238E27FC236}">
                    <a16:creationId xmlns:a16="http://schemas.microsoft.com/office/drawing/2014/main" id="{CA4DFCD6-3236-9D44-8042-1C7B77F089E6}"/>
                  </a:ext>
                </a:extLst>
              </p:cNvPr>
              <p:cNvSpPr>
                <a:spLocks noChangeArrowheads="1"/>
              </p:cNvSpPr>
              <p:nvPr/>
            </p:nvSpPr>
            <p:spPr bwMode="auto">
              <a:xfrm>
                <a:off x="277931" y="1007299"/>
                <a:ext cx="212989" cy="0"/>
              </a:xfrm>
              <a:custGeom>
                <a:avLst/>
                <a:gdLst/>
                <a:ahLst/>
                <a:cxnLst/>
                <a:rect l="0" t="0" r="0" b="0"/>
                <a:pathLst>
                  <a:path w="21299">
                    <a:moveTo>
                      <a:pt x="-1" y="0"/>
                    </a:moveTo>
                    <a:lnTo>
                      <a:pt x="21298" y="0"/>
                    </a:lnTo>
                  </a:path>
                </a:pathLst>
              </a:custGeom>
              <a:solidFill>
                <a:srgbClr val="6D6D6D"/>
              </a:solidFill>
              <a:ln w="970">
                <a:solidFill>
                  <a:srgbClr val="FFFFFF">
                    <a:lumMod val="95000"/>
                    <a:lumOff val="5000"/>
                  </a:srgbClr>
                </a:solidFill>
                <a:prstDash val="sysDash"/>
                <a:round/>
                <a:headEnd/>
                <a:tailEnd/>
              </a:ln>
            </p:spPr>
          </p:sp>
          <p:sp>
            <p:nvSpPr>
              <p:cNvPr id="767" name="sep2">
                <a:extLst>
                  <a:ext uri="{FF2B5EF4-FFF2-40B4-BE49-F238E27FC236}">
                    <a16:creationId xmlns:a16="http://schemas.microsoft.com/office/drawing/2014/main" id="{DAEF0723-C474-0441-A9CA-E7DC26FC44BE}"/>
                  </a:ext>
                </a:extLst>
              </p:cNvPr>
              <p:cNvSpPr>
                <a:spLocks noChangeArrowheads="1"/>
              </p:cNvSpPr>
              <p:nvPr/>
            </p:nvSpPr>
            <p:spPr bwMode="auto">
              <a:xfrm>
                <a:off x="277931" y="1239828"/>
                <a:ext cx="212989" cy="0"/>
              </a:xfrm>
              <a:custGeom>
                <a:avLst/>
                <a:gdLst/>
                <a:ahLst/>
                <a:cxnLst/>
                <a:rect l="0" t="0" r="0" b="0"/>
                <a:pathLst>
                  <a:path w="21299">
                    <a:moveTo>
                      <a:pt x="-1" y="0"/>
                    </a:moveTo>
                    <a:lnTo>
                      <a:pt x="21298" y="0"/>
                    </a:lnTo>
                  </a:path>
                </a:pathLst>
              </a:custGeom>
              <a:solidFill>
                <a:srgbClr val="6D6D6D"/>
              </a:solidFill>
              <a:ln w="970">
                <a:solidFill>
                  <a:srgbClr val="FFFFFF">
                    <a:lumMod val="95000"/>
                    <a:lumOff val="5000"/>
                  </a:srgbClr>
                </a:solidFill>
                <a:prstDash val="sysDash"/>
                <a:round/>
                <a:headEnd/>
                <a:tailEnd/>
              </a:ln>
            </p:spPr>
          </p:sp>
          <p:sp>
            <p:nvSpPr>
              <p:cNvPr id="768" name="b2">
                <a:extLst>
                  <a:ext uri="{FF2B5EF4-FFF2-40B4-BE49-F238E27FC236}">
                    <a16:creationId xmlns:a16="http://schemas.microsoft.com/office/drawing/2014/main" id="{27DE453E-DC9C-0443-91AB-FC1847BD3C90}"/>
                  </a:ext>
                </a:extLst>
              </p:cNvPr>
              <p:cNvSpPr>
                <a:spLocks noChangeArrowheads="1"/>
              </p:cNvSpPr>
              <p:nvPr/>
            </p:nvSpPr>
            <p:spPr bwMode="auto">
              <a:xfrm>
                <a:off x="489943" y="833391"/>
                <a:ext cx="0" cy="690747"/>
              </a:xfrm>
              <a:custGeom>
                <a:avLst/>
                <a:gdLst/>
                <a:ahLst/>
                <a:cxnLst/>
                <a:rect l="0" t="0" r="0" b="0"/>
                <a:pathLst>
                  <a:path h="69075">
                    <a:moveTo>
                      <a:pt x="0" y="69074"/>
                    </a:moveTo>
                    <a:lnTo>
                      <a:pt x="0" y="0"/>
                    </a:lnTo>
                  </a:path>
                </a:pathLst>
              </a:custGeom>
              <a:solidFill>
                <a:srgbClr val="6D6D6D"/>
              </a:solidFill>
              <a:ln w="970">
                <a:solidFill>
                  <a:srgbClr val="FFFFFF">
                    <a:lumMod val="95000"/>
                    <a:lumOff val="5000"/>
                  </a:srgbClr>
                </a:solidFill>
                <a:prstDash val="sysDash"/>
                <a:round/>
                <a:headEnd/>
                <a:tailEnd/>
              </a:ln>
            </p:spPr>
          </p:sp>
          <p:sp>
            <p:nvSpPr>
              <p:cNvPr id="769" name="b1">
                <a:extLst>
                  <a:ext uri="{FF2B5EF4-FFF2-40B4-BE49-F238E27FC236}">
                    <a16:creationId xmlns:a16="http://schemas.microsoft.com/office/drawing/2014/main" id="{54D829C8-874B-0440-B86E-847CE45628E1}"/>
                  </a:ext>
                </a:extLst>
              </p:cNvPr>
              <p:cNvSpPr>
                <a:spLocks noChangeArrowheads="1"/>
              </p:cNvSpPr>
              <p:nvPr/>
            </p:nvSpPr>
            <p:spPr bwMode="auto">
              <a:xfrm>
                <a:off x="262299" y="695632"/>
                <a:ext cx="229598" cy="139713"/>
              </a:xfrm>
              <a:custGeom>
                <a:avLst/>
                <a:gdLst/>
                <a:ahLst/>
                <a:cxnLst/>
                <a:rect l="0" t="0" r="0" b="0"/>
                <a:pathLst>
                  <a:path w="22960" h="13971">
                    <a:moveTo>
                      <a:pt x="0" y="0"/>
                    </a:moveTo>
                    <a:lnTo>
                      <a:pt x="22959" y="13971"/>
                    </a:lnTo>
                  </a:path>
                </a:pathLst>
              </a:custGeom>
              <a:solidFill>
                <a:srgbClr val="6D6D6D"/>
              </a:solidFill>
              <a:ln w="970">
                <a:solidFill>
                  <a:srgbClr val="FFFFFF">
                    <a:lumMod val="95000"/>
                    <a:lumOff val="5000"/>
                  </a:srgbClr>
                </a:solidFill>
                <a:prstDash val="sysDash"/>
                <a:round/>
                <a:headEnd/>
                <a:tailEnd/>
              </a:ln>
            </p:spPr>
          </p:sp>
          <p:sp>
            <p:nvSpPr>
              <p:cNvPr id="770" name="b4">
                <a:extLst>
                  <a:ext uri="{FF2B5EF4-FFF2-40B4-BE49-F238E27FC236}">
                    <a16:creationId xmlns:a16="http://schemas.microsoft.com/office/drawing/2014/main" id="{DA9E76F4-2B03-E346-B441-9C34E646FD6D}"/>
                  </a:ext>
                </a:extLst>
              </p:cNvPr>
              <p:cNvSpPr>
                <a:spLocks noChangeArrowheads="1"/>
              </p:cNvSpPr>
              <p:nvPr/>
            </p:nvSpPr>
            <p:spPr bwMode="auto">
              <a:xfrm>
                <a:off x="1725862" y="1494828"/>
                <a:ext cx="126034" cy="184655"/>
              </a:xfrm>
              <a:custGeom>
                <a:avLst/>
                <a:gdLst/>
                <a:ahLst/>
                <a:cxnLst/>
                <a:rect l="0" t="0" r="0" b="0"/>
                <a:pathLst>
                  <a:path w="12603" h="18466">
                    <a:moveTo>
                      <a:pt x="0" y="0"/>
                    </a:moveTo>
                    <a:lnTo>
                      <a:pt x="12603" y="18465"/>
                    </a:lnTo>
                  </a:path>
                </a:pathLst>
              </a:custGeom>
              <a:solidFill>
                <a:srgbClr val="6D6D6D"/>
              </a:solidFill>
              <a:ln w="970">
                <a:solidFill>
                  <a:srgbClr val="FFFFFF">
                    <a:lumMod val="95000"/>
                    <a:lumOff val="5000"/>
                  </a:srgbClr>
                </a:solidFill>
                <a:prstDash val="sysDash"/>
                <a:round/>
                <a:headEnd/>
                <a:tailEnd/>
              </a:ln>
            </p:spPr>
          </p:sp>
          <p:sp>
            <p:nvSpPr>
              <p:cNvPr id="771" name="b3">
                <a:extLst>
                  <a:ext uri="{FF2B5EF4-FFF2-40B4-BE49-F238E27FC236}">
                    <a16:creationId xmlns:a16="http://schemas.microsoft.com/office/drawing/2014/main" id="{CC512B27-F28A-4C42-9AC8-B7369690FAED}"/>
                  </a:ext>
                </a:extLst>
              </p:cNvPr>
              <p:cNvSpPr>
                <a:spLocks noChangeArrowheads="1"/>
              </p:cNvSpPr>
              <p:nvPr/>
            </p:nvSpPr>
            <p:spPr bwMode="auto">
              <a:xfrm>
                <a:off x="1238333" y="1494828"/>
                <a:ext cx="488506" cy="0"/>
              </a:xfrm>
              <a:custGeom>
                <a:avLst/>
                <a:gdLst/>
                <a:ahLst/>
                <a:cxnLst/>
                <a:rect l="0" t="0" r="0" b="0"/>
                <a:pathLst>
                  <a:path w="48851">
                    <a:moveTo>
                      <a:pt x="48850" y="0"/>
                    </a:moveTo>
                    <a:lnTo>
                      <a:pt x="0" y="0"/>
                    </a:lnTo>
                  </a:path>
                </a:pathLst>
              </a:custGeom>
              <a:solidFill>
                <a:srgbClr val="6D6D6D"/>
              </a:solidFill>
              <a:ln w="970">
                <a:solidFill>
                  <a:srgbClr val="FFFFFF">
                    <a:lumMod val="95000"/>
                    <a:lumOff val="5000"/>
                  </a:srgbClr>
                </a:solidFill>
                <a:prstDash val="sysDash"/>
                <a:round/>
                <a:headEnd/>
                <a:tailEnd/>
              </a:ln>
            </p:spPr>
          </p:sp>
          <p:sp>
            <p:nvSpPr>
              <p:cNvPr id="772" name="sep3">
                <a:extLst>
                  <a:ext uri="{FF2B5EF4-FFF2-40B4-BE49-F238E27FC236}">
                    <a16:creationId xmlns:a16="http://schemas.microsoft.com/office/drawing/2014/main" id="{A8D65726-02DE-004B-83FA-8FAB42B83E51}"/>
                  </a:ext>
                </a:extLst>
              </p:cNvPr>
              <p:cNvSpPr>
                <a:spLocks noChangeArrowheads="1"/>
              </p:cNvSpPr>
              <p:nvPr/>
            </p:nvSpPr>
            <p:spPr bwMode="auto">
              <a:xfrm>
                <a:off x="1498218" y="1493851"/>
                <a:ext cx="0" cy="191494"/>
              </a:xfrm>
              <a:custGeom>
                <a:avLst/>
                <a:gdLst/>
                <a:ahLst/>
                <a:cxnLst/>
                <a:rect l="0" t="0" r="0" b="0"/>
                <a:pathLst>
                  <a:path h="19149">
                    <a:moveTo>
                      <a:pt x="0" y="0"/>
                    </a:moveTo>
                    <a:lnTo>
                      <a:pt x="0" y="19149"/>
                    </a:lnTo>
                  </a:path>
                </a:pathLst>
              </a:custGeom>
              <a:solidFill>
                <a:srgbClr val="6D6D6D"/>
              </a:solidFill>
              <a:ln w="970">
                <a:solidFill>
                  <a:srgbClr val="FFFFFF">
                    <a:lumMod val="95000"/>
                    <a:lumOff val="5000"/>
                  </a:srgbClr>
                </a:solidFill>
                <a:prstDash val="sysDash"/>
                <a:round/>
                <a:headEnd/>
                <a:tailEnd/>
              </a:ln>
            </p:spPr>
          </p:sp>
          <p:sp>
            <p:nvSpPr>
              <p:cNvPr id="773" name="map0-delimitersBox">
                <a:extLst>
                  <a:ext uri="{FF2B5EF4-FFF2-40B4-BE49-F238E27FC236}">
                    <a16:creationId xmlns:a16="http://schemas.microsoft.com/office/drawing/2014/main" id="{F3E6C5ED-60F3-434C-A1BA-7F944805683B}"/>
                  </a:ext>
                </a:extLst>
              </p:cNvPr>
              <p:cNvSpPr>
                <a:spLocks noChangeArrowheads="1"/>
              </p:cNvSpPr>
              <p:nvPr/>
            </p:nvSpPr>
            <p:spPr bwMode="auto">
              <a:xfrm>
                <a:off x="262299" y="695632"/>
                <a:ext cx="1589598" cy="990690"/>
              </a:xfrm>
              <a:custGeom>
                <a:avLst/>
                <a:gdLst/>
                <a:ahLst/>
                <a:cxnLst/>
                <a:rect l="0" t="0" r="0" b="0"/>
                <a:pathLst>
                  <a:path w="158960" h="99069"/>
                </a:pathLst>
              </a:custGeom>
              <a:ln w="1000">
                <a:round/>
                <a:headEnd/>
                <a:tailEnd/>
              </a:ln>
            </p:spPr>
          </p:sp>
          <p:sp>
            <p:nvSpPr>
              <p:cNvPr id="774" name="map0-fr-ara">
                <a:extLst>
                  <a:ext uri="{FF2B5EF4-FFF2-40B4-BE49-F238E27FC236}">
                    <a16:creationId xmlns:a16="http://schemas.microsoft.com/office/drawing/2014/main" id="{1E817C43-66B2-CB4E-982C-481572CCB1EA}"/>
                  </a:ext>
                </a:extLst>
              </p:cNvPr>
              <p:cNvSpPr>
                <a:spLocks noChangeArrowheads="1"/>
              </p:cNvSpPr>
              <p:nvPr/>
            </p:nvSpPr>
            <p:spPr bwMode="auto">
              <a:xfrm>
                <a:off x="1055632" y="755719"/>
                <a:ext cx="628218" cy="462126"/>
              </a:xfrm>
              <a:custGeom>
                <a:avLst/>
                <a:gdLst/>
                <a:ahLst/>
                <a:cxnLst/>
                <a:rect l="0" t="0" r="0" b="0"/>
                <a:pathLst>
                  <a:path w="62822" h="46213">
                    <a:moveTo>
                      <a:pt x="10258" y="0"/>
                    </a:moveTo>
                    <a:lnTo>
                      <a:pt x="9379" y="1074"/>
                    </a:lnTo>
                    <a:lnTo>
                      <a:pt x="8890" y="1172"/>
                    </a:lnTo>
                    <a:lnTo>
                      <a:pt x="8402" y="1660"/>
                    </a:lnTo>
                    <a:lnTo>
                      <a:pt x="7816" y="977"/>
                    </a:lnTo>
                    <a:lnTo>
                      <a:pt x="6155" y="2637"/>
                    </a:lnTo>
                    <a:lnTo>
                      <a:pt x="6155" y="3614"/>
                    </a:lnTo>
                    <a:lnTo>
                      <a:pt x="6448" y="3810"/>
                    </a:lnTo>
                    <a:lnTo>
                      <a:pt x="6545" y="4298"/>
                    </a:lnTo>
                    <a:lnTo>
                      <a:pt x="5666" y="4982"/>
                    </a:lnTo>
                    <a:lnTo>
                      <a:pt x="4885" y="4787"/>
                    </a:lnTo>
                    <a:lnTo>
                      <a:pt x="3419" y="5080"/>
                    </a:lnTo>
                    <a:lnTo>
                      <a:pt x="2637" y="5959"/>
                    </a:lnTo>
                    <a:lnTo>
                      <a:pt x="2344" y="6545"/>
                    </a:lnTo>
                    <a:lnTo>
                      <a:pt x="3126" y="7620"/>
                    </a:lnTo>
                    <a:lnTo>
                      <a:pt x="3126" y="8304"/>
                    </a:lnTo>
                    <a:lnTo>
                      <a:pt x="3517" y="8890"/>
                    </a:lnTo>
                    <a:lnTo>
                      <a:pt x="3908" y="8304"/>
                    </a:lnTo>
                    <a:lnTo>
                      <a:pt x="4396" y="9183"/>
                    </a:lnTo>
                    <a:lnTo>
                      <a:pt x="5080" y="9379"/>
                    </a:lnTo>
                    <a:lnTo>
                      <a:pt x="5764" y="10942"/>
                    </a:lnTo>
                    <a:lnTo>
                      <a:pt x="5862" y="12798"/>
                    </a:lnTo>
                    <a:lnTo>
                      <a:pt x="6350" y="13385"/>
                    </a:lnTo>
                    <a:lnTo>
                      <a:pt x="6545" y="14557"/>
                    </a:lnTo>
                    <a:lnTo>
                      <a:pt x="5862" y="15045"/>
                    </a:lnTo>
                    <a:lnTo>
                      <a:pt x="5666" y="15925"/>
                    </a:lnTo>
                    <a:lnTo>
                      <a:pt x="5080" y="16316"/>
                    </a:lnTo>
                    <a:lnTo>
                      <a:pt x="3810" y="16902"/>
                    </a:lnTo>
                    <a:lnTo>
                      <a:pt x="4005" y="17488"/>
                    </a:lnTo>
                    <a:lnTo>
                      <a:pt x="5373" y="18856"/>
                    </a:lnTo>
                    <a:lnTo>
                      <a:pt x="5471" y="19735"/>
                    </a:lnTo>
                    <a:lnTo>
                      <a:pt x="4885" y="20614"/>
                    </a:lnTo>
                    <a:lnTo>
                      <a:pt x="4885" y="21494"/>
                    </a:lnTo>
                    <a:lnTo>
                      <a:pt x="5275" y="21885"/>
                    </a:lnTo>
                    <a:lnTo>
                      <a:pt x="5471" y="22959"/>
                    </a:lnTo>
                    <a:lnTo>
                      <a:pt x="5178" y="24034"/>
                    </a:lnTo>
                    <a:lnTo>
                      <a:pt x="5471" y="24718"/>
                    </a:lnTo>
                    <a:lnTo>
                      <a:pt x="5178" y="25109"/>
                    </a:lnTo>
                    <a:lnTo>
                      <a:pt x="4591" y="25109"/>
                    </a:lnTo>
                    <a:lnTo>
                      <a:pt x="3908" y="24425"/>
                    </a:lnTo>
                    <a:lnTo>
                      <a:pt x="3419" y="24132"/>
                    </a:lnTo>
                    <a:lnTo>
                      <a:pt x="3321" y="25793"/>
                    </a:lnTo>
                    <a:lnTo>
                      <a:pt x="2247" y="26477"/>
                    </a:lnTo>
                    <a:lnTo>
                      <a:pt x="1465" y="27551"/>
                    </a:lnTo>
                    <a:lnTo>
                      <a:pt x="1660" y="28626"/>
                    </a:lnTo>
                    <a:lnTo>
                      <a:pt x="1367" y="29114"/>
                    </a:lnTo>
                    <a:lnTo>
                      <a:pt x="1074" y="30091"/>
                    </a:lnTo>
                    <a:lnTo>
                      <a:pt x="683" y="30091"/>
                    </a:lnTo>
                    <a:lnTo>
                      <a:pt x="97" y="30775"/>
                    </a:lnTo>
                    <a:lnTo>
                      <a:pt x="488" y="31068"/>
                    </a:lnTo>
                    <a:lnTo>
                      <a:pt x="781" y="31655"/>
                    </a:lnTo>
                    <a:lnTo>
                      <a:pt x="0" y="32241"/>
                    </a:lnTo>
                    <a:lnTo>
                      <a:pt x="293" y="34195"/>
                    </a:lnTo>
                    <a:lnTo>
                      <a:pt x="1270" y="34977"/>
                    </a:lnTo>
                    <a:lnTo>
                      <a:pt x="586" y="36833"/>
                    </a:lnTo>
                    <a:lnTo>
                      <a:pt x="1270" y="37126"/>
                    </a:lnTo>
                    <a:lnTo>
                      <a:pt x="977" y="38103"/>
                    </a:lnTo>
                    <a:lnTo>
                      <a:pt x="1660" y="38201"/>
                    </a:lnTo>
                    <a:lnTo>
                      <a:pt x="2149" y="37419"/>
                    </a:lnTo>
                    <a:lnTo>
                      <a:pt x="3028" y="37419"/>
                    </a:lnTo>
                    <a:lnTo>
                      <a:pt x="3224" y="37614"/>
                    </a:lnTo>
                    <a:lnTo>
                      <a:pt x="5080" y="37614"/>
                    </a:lnTo>
                    <a:lnTo>
                      <a:pt x="5373" y="36931"/>
                    </a:lnTo>
                    <a:lnTo>
                      <a:pt x="5764" y="36735"/>
                    </a:lnTo>
                    <a:lnTo>
                      <a:pt x="5959" y="35367"/>
                    </a:lnTo>
                    <a:lnTo>
                      <a:pt x="6448" y="35367"/>
                    </a:lnTo>
                    <a:lnTo>
                      <a:pt x="6448" y="33902"/>
                    </a:lnTo>
                    <a:lnTo>
                      <a:pt x="8109" y="32436"/>
                    </a:lnTo>
                    <a:lnTo>
                      <a:pt x="8304" y="32729"/>
                    </a:lnTo>
                    <a:lnTo>
                      <a:pt x="8500" y="33804"/>
                    </a:lnTo>
                    <a:lnTo>
                      <a:pt x="9672" y="33609"/>
                    </a:lnTo>
                    <a:lnTo>
                      <a:pt x="9867" y="35367"/>
                    </a:lnTo>
                    <a:lnTo>
                      <a:pt x="10454" y="35367"/>
                    </a:lnTo>
                    <a:lnTo>
                      <a:pt x="10649" y="37028"/>
                    </a:lnTo>
                    <a:lnTo>
                      <a:pt x="11235" y="37712"/>
                    </a:lnTo>
                    <a:lnTo>
                      <a:pt x="12017" y="35758"/>
                    </a:lnTo>
                    <a:lnTo>
                      <a:pt x="12896" y="33022"/>
                    </a:lnTo>
                    <a:lnTo>
                      <a:pt x="13971" y="33804"/>
                    </a:lnTo>
                    <a:lnTo>
                      <a:pt x="14459" y="32729"/>
                    </a:lnTo>
                    <a:lnTo>
                      <a:pt x="16022" y="32143"/>
                    </a:lnTo>
                    <a:lnTo>
                      <a:pt x="16120" y="32143"/>
                    </a:lnTo>
                    <a:lnTo>
                      <a:pt x="17195" y="34879"/>
                    </a:lnTo>
                    <a:lnTo>
                      <a:pt x="18758" y="34390"/>
                    </a:lnTo>
                    <a:lnTo>
                      <a:pt x="18856" y="33609"/>
                    </a:lnTo>
                    <a:lnTo>
                      <a:pt x="19442" y="33609"/>
                    </a:lnTo>
                    <a:lnTo>
                      <a:pt x="19735" y="34488"/>
                    </a:lnTo>
                    <a:lnTo>
                      <a:pt x="20810" y="34195"/>
                    </a:lnTo>
                    <a:lnTo>
                      <a:pt x="22373" y="36149"/>
                    </a:lnTo>
                    <a:lnTo>
                      <a:pt x="22764" y="38396"/>
                    </a:lnTo>
                    <a:lnTo>
                      <a:pt x="23839" y="39471"/>
                    </a:lnTo>
                    <a:lnTo>
                      <a:pt x="23643" y="40741"/>
                    </a:lnTo>
                    <a:lnTo>
                      <a:pt x="24913" y="41522"/>
                    </a:lnTo>
                    <a:lnTo>
                      <a:pt x="24913" y="43281"/>
                    </a:lnTo>
                    <a:lnTo>
                      <a:pt x="25597" y="42890"/>
                    </a:lnTo>
                    <a:lnTo>
                      <a:pt x="27063" y="43867"/>
                    </a:lnTo>
                    <a:lnTo>
                      <a:pt x="27747" y="44063"/>
                    </a:lnTo>
                    <a:lnTo>
                      <a:pt x="27844" y="42890"/>
                    </a:lnTo>
                    <a:lnTo>
                      <a:pt x="28724" y="42695"/>
                    </a:lnTo>
                    <a:lnTo>
                      <a:pt x="29017" y="43672"/>
                    </a:lnTo>
                    <a:lnTo>
                      <a:pt x="29798" y="43574"/>
                    </a:lnTo>
                    <a:lnTo>
                      <a:pt x="29994" y="42597"/>
                    </a:lnTo>
                    <a:lnTo>
                      <a:pt x="31948" y="43770"/>
                    </a:lnTo>
                    <a:lnTo>
                      <a:pt x="32241" y="43086"/>
                    </a:lnTo>
                    <a:lnTo>
                      <a:pt x="33120" y="42988"/>
                    </a:lnTo>
                    <a:lnTo>
                      <a:pt x="33902" y="42890"/>
                    </a:lnTo>
                    <a:lnTo>
                      <a:pt x="34293" y="43281"/>
                    </a:lnTo>
                    <a:lnTo>
                      <a:pt x="34097" y="44454"/>
                    </a:lnTo>
                    <a:lnTo>
                      <a:pt x="34390" y="44844"/>
                    </a:lnTo>
                    <a:lnTo>
                      <a:pt x="35270" y="43867"/>
                    </a:lnTo>
                    <a:lnTo>
                      <a:pt x="36051" y="43770"/>
                    </a:lnTo>
                    <a:lnTo>
                      <a:pt x="36247" y="43379"/>
                    </a:lnTo>
                    <a:lnTo>
                      <a:pt x="35172" y="43183"/>
                    </a:lnTo>
                    <a:lnTo>
                      <a:pt x="34977" y="42109"/>
                    </a:lnTo>
                    <a:lnTo>
                      <a:pt x="35660" y="41132"/>
                    </a:lnTo>
                    <a:lnTo>
                      <a:pt x="36540" y="41034"/>
                    </a:lnTo>
                    <a:lnTo>
                      <a:pt x="37321" y="41816"/>
                    </a:lnTo>
                    <a:lnTo>
                      <a:pt x="36540" y="42988"/>
                    </a:lnTo>
                    <a:lnTo>
                      <a:pt x="36735" y="43379"/>
                    </a:lnTo>
                    <a:lnTo>
                      <a:pt x="38005" y="43574"/>
                    </a:lnTo>
                    <a:lnTo>
                      <a:pt x="38787" y="42890"/>
                    </a:lnTo>
                    <a:lnTo>
                      <a:pt x="38298" y="43770"/>
                    </a:lnTo>
                    <a:lnTo>
                      <a:pt x="38494" y="44454"/>
                    </a:lnTo>
                    <a:lnTo>
                      <a:pt x="41425" y="44747"/>
                    </a:lnTo>
                    <a:lnTo>
                      <a:pt x="41620" y="45528"/>
                    </a:lnTo>
                    <a:lnTo>
                      <a:pt x="42500" y="46212"/>
                    </a:lnTo>
                    <a:lnTo>
                      <a:pt x="43281" y="46212"/>
                    </a:lnTo>
                    <a:lnTo>
                      <a:pt x="43867" y="45724"/>
                    </a:lnTo>
                    <a:lnTo>
                      <a:pt x="44160" y="44844"/>
                    </a:lnTo>
                    <a:lnTo>
                      <a:pt x="44649" y="45235"/>
                    </a:lnTo>
                    <a:lnTo>
                      <a:pt x="45040" y="45724"/>
                    </a:lnTo>
                    <a:lnTo>
                      <a:pt x="45235" y="43477"/>
                    </a:lnTo>
                    <a:lnTo>
                      <a:pt x="44649" y="43379"/>
                    </a:lnTo>
                    <a:lnTo>
                      <a:pt x="44258" y="42597"/>
                    </a:lnTo>
                    <a:lnTo>
                      <a:pt x="42206" y="42011"/>
                    </a:lnTo>
                    <a:lnTo>
                      <a:pt x="42011" y="41034"/>
                    </a:lnTo>
                    <a:lnTo>
                      <a:pt x="42695" y="40545"/>
                    </a:lnTo>
                    <a:lnTo>
                      <a:pt x="42109" y="40057"/>
                    </a:lnTo>
                    <a:lnTo>
                      <a:pt x="42206" y="39568"/>
                    </a:lnTo>
                    <a:lnTo>
                      <a:pt x="43183" y="39666"/>
                    </a:lnTo>
                    <a:lnTo>
                      <a:pt x="44063" y="40057"/>
                    </a:lnTo>
                    <a:lnTo>
                      <a:pt x="44747" y="39275"/>
                    </a:lnTo>
                    <a:lnTo>
                      <a:pt x="44063" y="38689"/>
                    </a:lnTo>
                    <a:lnTo>
                      <a:pt x="44063" y="38005"/>
                    </a:lnTo>
                    <a:lnTo>
                      <a:pt x="44454" y="36833"/>
                    </a:lnTo>
                    <a:lnTo>
                      <a:pt x="45724" y="36735"/>
                    </a:lnTo>
                    <a:lnTo>
                      <a:pt x="46701" y="36344"/>
                    </a:lnTo>
                    <a:lnTo>
                      <a:pt x="46798" y="36051"/>
                    </a:lnTo>
                    <a:lnTo>
                      <a:pt x="46896" y="35856"/>
                    </a:lnTo>
                    <a:lnTo>
                      <a:pt x="46408" y="35660"/>
                    </a:lnTo>
                    <a:lnTo>
                      <a:pt x="46408" y="34879"/>
                    </a:lnTo>
                    <a:lnTo>
                      <a:pt x="47873" y="34879"/>
                    </a:lnTo>
                    <a:lnTo>
                      <a:pt x="48362" y="34488"/>
                    </a:lnTo>
                    <a:lnTo>
                      <a:pt x="48068" y="33902"/>
                    </a:lnTo>
                    <a:lnTo>
                      <a:pt x="48850" y="33316"/>
                    </a:lnTo>
                    <a:lnTo>
                      <a:pt x="49436" y="33511"/>
                    </a:lnTo>
                    <a:lnTo>
                      <a:pt x="50218" y="32925"/>
                    </a:lnTo>
                    <a:lnTo>
                      <a:pt x="51586" y="33120"/>
                    </a:lnTo>
                    <a:lnTo>
                      <a:pt x="52074" y="32534"/>
                    </a:lnTo>
                    <a:lnTo>
                      <a:pt x="53247" y="32632"/>
                    </a:lnTo>
                    <a:lnTo>
                      <a:pt x="53247" y="31362"/>
                    </a:lnTo>
                    <a:lnTo>
                      <a:pt x="52758" y="31068"/>
                    </a:lnTo>
                    <a:lnTo>
                      <a:pt x="52465" y="30287"/>
                    </a:lnTo>
                    <a:lnTo>
                      <a:pt x="51195" y="30189"/>
                    </a:lnTo>
                    <a:lnTo>
                      <a:pt x="51097" y="29896"/>
                    </a:lnTo>
                    <a:lnTo>
                      <a:pt x="51293" y="28626"/>
                    </a:lnTo>
                    <a:lnTo>
                      <a:pt x="51683" y="28235"/>
                    </a:lnTo>
                    <a:lnTo>
                      <a:pt x="52856" y="28137"/>
                    </a:lnTo>
                    <a:lnTo>
                      <a:pt x="53149" y="28528"/>
                    </a:lnTo>
                    <a:lnTo>
                      <a:pt x="53344" y="29310"/>
                    </a:lnTo>
                    <a:lnTo>
                      <a:pt x="54419" y="29212"/>
                    </a:lnTo>
                    <a:lnTo>
                      <a:pt x="54517" y="28333"/>
                    </a:lnTo>
                    <a:lnTo>
                      <a:pt x="55103" y="28040"/>
                    </a:lnTo>
                    <a:lnTo>
                      <a:pt x="56275" y="28137"/>
                    </a:lnTo>
                    <a:lnTo>
                      <a:pt x="58034" y="27356"/>
                    </a:lnTo>
                    <a:lnTo>
                      <a:pt x="58718" y="27844"/>
                    </a:lnTo>
                    <a:lnTo>
                      <a:pt x="59402" y="27844"/>
                    </a:lnTo>
                    <a:lnTo>
                      <a:pt x="59402" y="27063"/>
                    </a:lnTo>
                    <a:lnTo>
                      <a:pt x="60183" y="26672"/>
                    </a:lnTo>
                    <a:lnTo>
                      <a:pt x="60477" y="26281"/>
                    </a:lnTo>
                    <a:lnTo>
                      <a:pt x="62040" y="25695"/>
                    </a:lnTo>
                    <a:lnTo>
                      <a:pt x="62235" y="24620"/>
                    </a:lnTo>
                    <a:lnTo>
                      <a:pt x="61942" y="24132"/>
                    </a:lnTo>
                    <a:lnTo>
                      <a:pt x="62821" y="22764"/>
                    </a:lnTo>
                    <a:lnTo>
                      <a:pt x="62040" y="22471"/>
                    </a:lnTo>
                    <a:lnTo>
                      <a:pt x="61747" y="21591"/>
                    </a:lnTo>
                    <a:lnTo>
                      <a:pt x="60183" y="20614"/>
                    </a:lnTo>
                    <a:lnTo>
                      <a:pt x="60086" y="18465"/>
                    </a:lnTo>
                    <a:lnTo>
                      <a:pt x="58913" y="18563"/>
                    </a:lnTo>
                    <a:lnTo>
                      <a:pt x="57936" y="17488"/>
                    </a:lnTo>
                    <a:lnTo>
                      <a:pt x="58034" y="15436"/>
                    </a:lnTo>
                    <a:lnTo>
                      <a:pt x="60086" y="14655"/>
                    </a:lnTo>
                    <a:lnTo>
                      <a:pt x="60281" y="13971"/>
                    </a:lnTo>
                    <a:lnTo>
                      <a:pt x="60183" y="12701"/>
                    </a:lnTo>
                    <a:lnTo>
                      <a:pt x="58913" y="11333"/>
                    </a:lnTo>
                    <a:lnTo>
                      <a:pt x="58522" y="11528"/>
                    </a:lnTo>
                    <a:lnTo>
                      <a:pt x="58522" y="10063"/>
                    </a:lnTo>
                    <a:lnTo>
                      <a:pt x="57350" y="9574"/>
                    </a:lnTo>
                    <a:lnTo>
                      <a:pt x="57252" y="9086"/>
                    </a:lnTo>
                    <a:lnTo>
                      <a:pt x="57936" y="8402"/>
                    </a:lnTo>
                    <a:lnTo>
                      <a:pt x="57936" y="7522"/>
                    </a:lnTo>
                    <a:lnTo>
                      <a:pt x="56862" y="6350"/>
                    </a:lnTo>
                    <a:lnTo>
                      <a:pt x="56764" y="5568"/>
                    </a:lnTo>
                    <a:lnTo>
                      <a:pt x="54712" y="5568"/>
                    </a:lnTo>
                    <a:lnTo>
                      <a:pt x="53344" y="5862"/>
                    </a:lnTo>
                    <a:lnTo>
                      <a:pt x="51977" y="6936"/>
                    </a:lnTo>
                    <a:lnTo>
                      <a:pt x="51683" y="6350"/>
                    </a:lnTo>
                    <a:lnTo>
                      <a:pt x="51000" y="6448"/>
                    </a:lnTo>
                    <a:lnTo>
                      <a:pt x="50413" y="7718"/>
                    </a:lnTo>
                    <a:lnTo>
                      <a:pt x="50511" y="8304"/>
                    </a:lnTo>
                    <a:lnTo>
                      <a:pt x="51097" y="8890"/>
                    </a:lnTo>
                    <a:lnTo>
                      <a:pt x="49925" y="9672"/>
                    </a:lnTo>
                    <a:lnTo>
                      <a:pt x="49143" y="10356"/>
                    </a:lnTo>
                    <a:lnTo>
                      <a:pt x="47775" y="10356"/>
                    </a:lnTo>
                    <a:lnTo>
                      <a:pt x="47091" y="10356"/>
                    </a:lnTo>
                    <a:lnTo>
                      <a:pt x="47091" y="9183"/>
                    </a:lnTo>
                    <a:lnTo>
                      <a:pt x="47873" y="8793"/>
                    </a:lnTo>
                    <a:lnTo>
                      <a:pt x="48948" y="8695"/>
                    </a:lnTo>
                    <a:lnTo>
                      <a:pt x="48948" y="8109"/>
                    </a:lnTo>
                    <a:lnTo>
                      <a:pt x="48655" y="7816"/>
                    </a:lnTo>
                    <a:lnTo>
                      <a:pt x="49534" y="6643"/>
                    </a:lnTo>
                    <a:lnTo>
                      <a:pt x="49436" y="6350"/>
                    </a:lnTo>
                    <a:lnTo>
                      <a:pt x="48362" y="5764"/>
                    </a:lnTo>
                    <a:lnTo>
                      <a:pt x="45919" y="8500"/>
                    </a:lnTo>
                    <a:lnTo>
                      <a:pt x="44160" y="8500"/>
                    </a:lnTo>
                    <a:lnTo>
                      <a:pt x="44160" y="7816"/>
                    </a:lnTo>
                    <a:lnTo>
                      <a:pt x="43183" y="7327"/>
                    </a:lnTo>
                    <a:lnTo>
                      <a:pt x="42011" y="8597"/>
                    </a:lnTo>
                    <a:lnTo>
                      <a:pt x="41132" y="8695"/>
                    </a:lnTo>
                    <a:lnTo>
                      <a:pt x="41132" y="7816"/>
                    </a:lnTo>
                    <a:lnTo>
                      <a:pt x="40350" y="7522"/>
                    </a:lnTo>
                    <a:lnTo>
                      <a:pt x="39178" y="5862"/>
                    </a:lnTo>
                    <a:lnTo>
                      <a:pt x="38103" y="5373"/>
                    </a:lnTo>
                    <a:lnTo>
                      <a:pt x="37712" y="4591"/>
                    </a:lnTo>
                    <a:lnTo>
                      <a:pt x="37126" y="4494"/>
                    </a:lnTo>
                    <a:lnTo>
                      <a:pt x="36540" y="4982"/>
                    </a:lnTo>
                    <a:lnTo>
                      <a:pt x="36051" y="5080"/>
                    </a:lnTo>
                    <a:lnTo>
                      <a:pt x="35367" y="4494"/>
                    </a:lnTo>
                    <a:lnTo>
                      <a:pt x="34683" y="4591"/>
                    </a:lnTo>
                    <a:lnTo>
                      <a:pt x="34293" y="5373"/>
                    </a:lnTo>
                    <a:lnTo>
                      <a:pt x="33218" y="9770"/>
                    </a:lnTo>
                    <a:lnTo>
                      <a:pt x="33022" y="10160"/>
                    </a:lnTo>
                    <a:lnTo>
                      <a:pt x="32827" y="10649"/>
                    </a:lnTo>
                    <a:lnTo>
                      <a:pt x="32339" y="10551"/>
                    </a:lnTo>
                    <a:lnTo>
                      <a:pt x="32143" y="9379"/>
                    </a:lnTo>
                    <a:lnTo>
                      <a:pt x="31850" y="8402"/>
                    </a:lnTo>
                    <a:lnTo>
                      <a:pt x="31166" y="8500"/>
                    </a:lnTo>
                    <a:lnTo>
                      <a:pt x="30580" y="8988"/>
                    </a:lnTo>
                    <a:lnTo>
                      <a:pt x="30287" y="8500"/>
                    </a:lnTo>
                    <a:lnTo>
                      <a:pt x="29701" y="8988"/>
                    </a:lnTo>
                    <a:lnTo>
                      <a:pt x="29017" y="8500"/>
                    </a:lnTo>
                    <a:lnTo>
                      <a:pt x="28333" y="8500"/>
                    </a:lnTo>
                    <a:lnTo>
                      <a:pt x="28137" y="8695"/>
                    </a:lnTo>
                    <a:lnTo>
                      <a:pt x="28040" y="9379"/>
                    </a:lnTo>
                    <a:lnTo>
                      <a:pt x="27747" y="10649"/>
                    </a:lnTo>
                    <a:lnTo>
                      <a:pt x="27063" y="10649"/>
                    </a:lnTo>
                    <a:lnTo>
                      <a:pt x="26672" y="11137"/>
                    </a:lnTo>
                    <a:lnTo>
                      <a:pt x="26281" y="10747"/>
                    </a:lnTo>
                    <a:lnTo>
                      <a:pt x="24327" y="10454"/>
                    </a:lnTo>
                    <a:lnTo>
                      <a:pt x="23643" y="10844"/>
                    </a:lnTo>
                    <a:lnTo>
                      <a:pt x="23155" y="10844"/>
                    </a:lnTo>
                    <a:lnTo>
                      <a:pt x="23057" y="10454"/>
                    </a:lnTo>
                    <a:lnTo>
                      <a:pt x="22080" y="10258"/>
                    </a:lnTo>
                    <a:lnTo>
                      <a:pt x="22080" y="9281"/>
                    </a:lnTo>
                    <a:lnTo>
                      <a:pt x="21885" y="9281"/>
                    </a:lnTo>
                    <a:lnTo>
                      <a:pt x="23155" y="8206"/>
                    </a:lnTo>
                    <a:lnTo>
                      <a:pt x="23155" y="5862"/>
                    </a:lnTo>
                    <a:lnTo>
                      <a:pt x="22764" y="5275"/>
                    </a:lnTo>
                    <a:lnTo>
                      <a:pt x="21787" y="5275"/>
                    </a:lnTo>
                    <a:lnTo>
                      <a:pt x="21396" y="4787"/>
                    </a:lnTo>
                    <a:lnTo>
                      <a:pt x="20419" y="4787"/>
                    </a:lnTo>
                    <a:lnTo>
                      <a:pt x="20126" y="4396"/>
                    </a:lnTo>
                    <a:lnTo>
                      <a:pt x="20126" y="3517"/>
                    </a:lnTo>
                    <a:lnTo>
                      <a:pt x="18954" y="1270"/>
                    </a:lnTo>
                    <a:lnTo>
                      <a:pt x="18270" y="879"/>
                    </a:lnTo>
                    <a:lnTo>
                      <a:pt x="17195" y="2442"/>
                    </a:lnTo>
                    <a:lnTo>
                      <a:pt x="16706" y="2540"/>
                    </a:lnTo>
                    <a:lnTo>
                      <a:pt x="16511" y="1758"/>
                    </a:lnTo>
                    <a:lnTo>
                      <a:pt x="15925" y="1465"/>
                    </a:lnTo>
                    <a:lnTo>
                      <a:pt x="15729" y="1954"/>
                    </a:lnTo>
                    <a:lnTo>
                      <a:pt x="14850" y="1954"/>
                    </a:lnTo>
                    <a:lnTo>
                      <a:pt x="14655" y="1465"/>
                    </a:lnTo>
                    <a:lnTo>
                      <a:pt x="14068" y="1758"/>
                    </a:lnTo>
                    <a:lnTo>
                      <a:pt x="13482" y="2149"/>
                    </a:lnTo>
                    <a:lnTo>
                      <a:pt x="12701" y="1367"/>
                    </a:lnTo>
                    <a:lnTo>
                      <a:pt x="11724" y="879"/>
                    </a:lnTo>
                    <a:lnTo>
                      <a:pt x="11626" y="97"/>
                    </a:lnTo>
                    <a:close/>
                    <a:moveTo>
                      <a:pt x="21885" y="9281"/>
                    </a:moveTo>
                    <a:lnTo>
                      <a:pt x="21885" y="9281"/>
                    </a:lnTo>
                    <a:close/>
                    <a:moveTo>
                      <a:pt x="35367" y="4494"/>
                    </a:moveTo>
                    <a:lnTo>
                      <a:pt x="35367" y="4494"/>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775" name="map0-fr-araBox">
                <a:extLst>
                  <a:ext uri="{FF2B5EF4-FFF2-40B4-BE49-F238E27FC236}">
                    <a16:creationId xmlns:a16="http://schemas.microsoft.com/office/drawing/2014/main" id="{2FF1293E-59BC-D345-BD71-EC4FF19E2D50}"/>
                  </a:ext>
                </a:extLst>
              </p:cNvPr>
              <p:cNvSpPr>
                <a:spLocks noChangeArrowheads="1"/>
              </p:cNvSpPr>
              <p:nvPr/>
            </p:nvSpPr>
            <p:spPr bwMode="auto">
              <a:xfrm>
                <a:off x="1055632" y="773793"/>
                <a:ext cx="628218" cy="462126"/>
              </a:xfrm>
              <a:custGeom>
                <a:avLst/>
                <a:gdLst/>
                <a:ahLst/>
                <a:cxnLst/>
                <a:rect l="0" t="0" r="0" b="0"/>
                <a:pathLst>
                  <a:path w="62822" h="46213"/>
                </a:pathLst>
              </a:custGeom>
              <a:ln w="1000">
                <a:round/>
                <a:headEnd/>
                <a:tailEnd/>
              </a:ln>
            </p:spPr>
          </p:sp>
          <p:sp>
            <p:nvSpPr>
              <p:cNvPr id="776" name="map0-fr-bfc">
                <a:extLst>
                  <a:ext uri="{FF2B5EF4-FFF2-40B4-BE49-F238E27FC236}">
                    <a16:creationId xmlns:a16="http://schemas.microsoft.com/office/drawing/2014/main" id="{36E38EE8-96CC-DE4E-AC6B-61DF1811E22F}"/>
                  </a:ext>
                </a:extLst>
              </p:cNvPr>
              <p:cNvSpPr>
                <a:spLocks noChangeArrowheads="1"/>
              </p:cNvSpPr>
              <p:nvPr/>
            </p:nvSpPr>
            <p:spPr bwMode="auto">
              <a:xfrm>
                <a:off x="1147471" y="476294"/>
                <a:ext cx="507069" cy="390805"/>
              </a:xfrm>
              <a:custGeom>
                <a:avLst/>
                <a:gdLst/>
                <a:ahLst/>
                <a:cxnLst/>
                <a:rect l="0" t="0" r="0" b="0"/>
                <a:pathLst>
                  <a:path w="50707" h="39080">
                    <a:moveTo>
                      <a:pt x="6155" y="0"/>
                    </a:moveTo>
                    <a:lnTo>
                      <a:pt x="5666" y="488"/>
                    </a:lnTo>
                    <a:lnTo>
                      <a:pt x="3321" y="293"/>
                    </a:lnTo>
                    <a:lnTo>
                      <a:pt x="2247" y="879"/>
                    </a:lnTo>
                    <a:lnTo>
                      <a:pt x="1856" y="1758"/>
                    </a:lnTo>
                    <a:lnTo>
                      <a:pt x="2344" y="2344"/>
                    </a:lnTo>
                    <a:lnTo>
                      <a:pt x="1563" y="3126"/>
                    </a:lnTo>
                    <a:lnTo>
                      <a:pt x="1074" y="3810"/>
                    </a:lnTo>
                    <a:lnTo>
                      <a:pt x="2149" y="4885"/>
                    </a:lnTo>
                    <a:lnTo>
                      <a:pt x="2442" y="5862"/>
                    </a:lnTo>
                    <a:lnTo>
                      <a:pt x="3224" y="6643"/>
                    </a:lnTo>
                    <a:lnTo>
                      <a:pt x="3224" y="7718"/>
                    </a:lnTo>
                    <a:lnTo>
                      <a:pt x="1660" y="9086"/>
                    </a:lnTo>
                    <a:lnTo>
                      <a:pt x="2149" y="9672"/>
                    </a:lnTo>
                    <a:lnTo>
                      <a:pt x="2149" y="10551"/>
                    </a:lnTo>
                    <a:lnTo>
                      <a:pt x="1270" y="11137"/>
                    </a:lnTo>
                    <a:lnTo>
                      <a:pt x="0" y="11137"/>
                    </a:lnTo>
                    <a:lnTo>
                      <a:pt x="195" y="11821"/>
                    </a:lnTo>
                    <a:lnTo>
                      <a:pt x="977" y="12896"/>
                    </a:lnTo>
                    <a:lnTo>
                      <a:pt x="1367" y="14557"/>
                    </a:lnTo>
                    <a:lnTo>
                      <a:pt x="977" y="14655"/>
                    </a:lnTo>
                    <a:lnTo>
                      <a:pt x="195" y="14948"/>
                    </a:lnTo>
                    <a:lnTo>
                      <a:pt x="195" y="15436"/>
                    </a:lnTo>
                    <a:lnTo>
                      <a:pt x="977" y="16316"/>
                    </a:lnTo>
                    <a:lnTo>
                      <a:pt x="977" y="17488"/>
                    </a:lnTo>
                    <a:lnTo>
                      <a:pt x="390" y="18270"/>
                    </a:lnTo>
                    <a:lnTo>
                      <a:pt x="586" y="18954"/>
                    </a:lnTo>
                    <a:lnTo>
                      <a:pt x="1660" y="19833"/>
                    </a:lnTo>
                    <a:lnTo>
                      <a:pt x="1758" y="20614"/>
                    </a:lnTo>
                    <a:lnTo>
                      <a:pt x="2344" y="21885"/>
                    </a:lnTo>
                    <a:lnTo>
                      <a:pt x="2149" y="23350"/>
                    </a:lnTo>
                    <a:lnTo>
                      <a:pt x="2833" y="24034"/>
                    </a:lnTo>
                    <a:lnTo>
                      <a:pt x="2637" y="26379"/>
                    </a:lnTo>
                    <a:lnTo>
                      <a:pt x="2931" y="26867"/>
                    </a:lnTo>
                    <a:lnTo>
                      <a:pt x="2442" y="28431"/>
                    </a:lnTo>
                    <a:lnTo>
                      <a:pt x="2540" y="28821"/>
                    </a:lnTo>
                    <a:lnTo>
                      <a:pt x="3517" y="29310"/>
                    </a:lnTo>
                    <a:lnTo>
                      <a:pt x="4298" y="30091"/>
                    </a:lnTo>
                    <a:lnTo>
                      <a:pt x="4885" y="29701"/>
                    </a:lnTo>
                    <a:lnTo>
                      <a:pt x="5471" y="29408"/>
                    </a:lnTo>
                    <a:lnTo>
                      <a:pt x="5666" y="29896"/>
                    </a:lnTo>
                    <a:lnTo>
                      <a:pt x="6545" y="29896"/>
                    </a:lnTo>
                    <a:lnTo>
                      <a:pt x="6741" y="29408"/>
                    </a:lnTo>
                    <a:lnTo>
                      <a:pt x="7229" y="29701"/>
                    </a:lnTo>
                    <a:lnTo>
                      <a:pt x="7522" y="30482"/>
                    </a:lnTo>
                    <a:lnTo>
                      <a:pt x="8011" y="30385"/>
                    </a:lnTo>
                    <a:lnTo>
                      <a:pt x="9086" y="28821"/>
                    </a:lnTo>
                    <a:lnTo>
                      <a:pt x="9770" y="29212"/>
                    </a:lnTo>
                    <a:lnTo>
                      <a:pt x="10942" y="31459"/>
                    </a:lnTo>
                    <a:lnTo>
                      <a:pt x="10942" y="32339"/>
                    </a:lnTo>
                    <a:lnTo>
                      <a:pt x="11235" y="32729"/>
                    </a:lnTo>
                    <a:lnTo>
                      <a:pt x="12212" y="32729"/>
                    </a:lnTo>
                    <a:lnTo>
                      <a:pt x="12603" y="33218"/>
                    </a:lnTo>
                    <a:lnTo>
                      <a:pt x="13580" y="33218"/>
                    </a:lnTo>
                    <a:lnTo>
                      <a:pt x="13971" y="33804"/>
                    </a:lnTo>
                    <a:lnTo>
                      <a:pt x="13873" y="36149"/>
                    </a:lnTo>
                    <a:lnTo>
                      <a:pt x="12603" y="37126"/>
                    </a:lnTo>
                    <a:lnTo>
                      <a:pt x="12896" y="37224"/>
                    </a:lnTo>
                    <a:lnTo>
                      <a:pt x="12896" y="38201"/>
                    </a:lnTo>
                    <a:lnTo>
                      <a:pt x="13873" y="38396"/>
                    </a:lnTo>
                    <a:lnTo>
                      <a:pt x="13971" y="38787"/>
                    </a:lnTo>
                    <a:lnTo>
                      <a:pt x="14459" y="38787"/>
                    </a:lnTo>
                    <a:lnTo>
                      <a:pt x="15143" y="38396"/>
                    </a:lnTo>
                    <a:lnTo>
                      <a:pt x="17097" y="38689"/>
                    </a:lnTo>
                    <a:lnTo>
                      <a:pt x="17488" y="39080"/>
                    </a:lnTo>
                    <a:lnTo>
                      <a:pt x="17977" y="38591"/>
                    </a:lnTo>
                    <a:lnTo>
                      <a:pt x="18660" y="38591"/>
                    </a:lnTo>
                    <a:lnTo>
                      <a:pt x="18954" y="36637"/>
                    </a:lnTo>
                    <a:lnTo>
                      <a:pt x="19247" y="36442"/>
                    </a:lnTo>
                    <a:lnTo>
                      <a:pt x="19833" y="36442"/>
                    </a:lnTo>
                    <a:lnTo>
                      <a:pt x="20517" y="36931"/>
                    </a:lnTo>
                    <a:lnTo>
                      <a:pt x="21103" y="36442"/>
                    </a:lnTo>
                    <a:lnTo>
                      <a:pt x="21396" y="36931"/>
                    </a:lnTo>
                    <a:lnTo>
                      <a:pt x="21982" y="36442"/>
                    </a:lnTo>
                    <a:lnTo>
                      <a:pt x="22666" y="36344"/>
                    </a:lnTo>
                    <a:lnTo>
                      <a:pt x="22959" y="37321"/>
                    </a:lnTo>
                    <a:lnTo>
                      <a:pt x="23155" y="38494"/>
                    </a:lnTo>
                    <a:lnTo>
                      <a:pt x="23643" y="38591"/>
                    </a:lnTo>
                    <a:lnTo>
                      <a:pt x="24034" y="37712"/>
                    </a:lnTo>
                    <a:lnTo>
                      <a:pt x="25109" y="33316"/>
                    </a:lnTo>
                    <a:lnTo>
                      <a:pt x="25500" y="32534"/>
                    </a:lnTo>
                    <a:lnTo>
                      <a:pt x="26183" y="32436"/>
                    </a:lnTo>
                    <a:lnTo>
                      <a:pt x="26867" y="33022"/>
                    </a:lnTo>
                    <a:lnTo>
                      <a:pt x="27356" y="32925"/>
                    </a:lnTo>
                    <a:lnTo>
                      <a:pt x="27942" y="32436"/>
                    </a:lnTo>
                    <a:lnTo>
                      <a:pt x="28528" y="32534"/>
                    </a:lnTo>
                    <a:lnTo>
                      <a:pt x="28919" y="33316"/>
                    </a:lnTo>
                    <a:lnTo>
                      <a:pt x="29212" y="33511"/>
                    </a:lnTo>
                    <a:lnTo>
                      <a:pt x="29994" y="33804"/>
                    </a:lnTo>
                    <a:lnTo>
                      <a:pt x="31166" y="35465"/>
                    </a:lnTo>
                    <a:lnTo>
                      <a:pt x="31948" y="35758"/>
                    </a:lnTo>
                    <a:lnTo>
                      <a:pt x="31948" y="36637"/>
                    </a:lnTo>
                    <a:lnTo>
                      <a:pt x="32925" y="36540"/>
                    </a:lnTo>
                    <a:lnTo>
                      <a:pt x="34000" y="35270"/>
                    </a:lnTo>
                    <a:lnTo>
                      <a:pt x="34977" y="35758"/>
                    </a:lnTo>
                    <a:lnTo>
                      <a:pt x="34977" y="36442"/>
                    </a:lnTo>
                    <a:lnTo>
                      <a:pt x="36735" y="36442"/>
                    </a:lnTo>
                    <a:lnTo>
                      <a:pt x="39178" y="33706"/>
                    </a:lnTo>
                    <a:lnTo>
                      <a:pt x="39178" y="33706"/>
                    </a:lnTo>
                    <a:lnTo>
                      <a:pt x="39178" y="32436"/>
                    </a:lnTo>
                    <a:lnTo>
                      <a:pt x="40155" y="31362"/>
                    </a:lnTo>
                    <a:lnTo>
                      <a:pt x="39568" y="31068"/>
                    </a:lnTo>
                    <a:lnTo>
                      <a:pt x="39568" y="30678"/>
                    </a:lnTo>
                    <a:lnTo>
                      <a:pt x="43281" y="27160"/>
                    </a:lnTo>
                    <a:lnTo>
                      <a:pt x="43183" y="24327"/>
                    </a:lnTo>
                    <a:lnTo>
                      <a:pt x="44454" y="23643"/>
                    </a:lnTo>
                    <a:lnTo>
                      <a:pt x="45431" y="23252"/>
                    </a:lnTo>
                    <a:lnTo>
                      <a:pt x="46212" y="22471"/>
                    </a:lnTo>
                    <a:lnTo>
                      <a:pt x="46310" y="21298"/>
                    </a:lnTo>
                    <a:lnTo>
                      <a:pt x="47091" y="20908"/>
                    </a:lnTo>
                    <a:lnTo>
                      <a:pt x="49045" y="18660"/>
                    </a:lnTo>
                    <a:lnTo>
                      <a:pt x="48752" y="17879"/>
                    </a:lnTo>
                    <a:lnTo>
                      <a:pt x="49436" y="17586"/>
                    </a:lnTo>
                    <a:lnTo>
                      <a:pt x="50218" y="16609"/>
                    </a:lnTo>
                    <a:lnTo>
                      <a:pt x="49827" y="16218"/>
                    </a:lnTo>
                    <a:lnTo>
                      <a:pt x="48362" y="16511"/>
                    </a:lnTo>
                    <a:lnTo>
                      <a:pt x="48264" y="16316"/>
                    </a:lnTo>
                    <a:lnTo>
                      <a:pt x="49632" y="14752"/>
                    </a:lnTo>
                    <a:lnTo>
                      <a:pt x="49827" y="14459"/>
                    </a:lnTo>
                    <a:lnTo>
                      <a:pt x="50706" y="14362"/>
                    </a:lnTo>
                    <a:lnTo>
                      <a:pt x="50218" y="12408"/>
                    </a:lnTo>
                    <a:lnTo>
                      <a:pt x="49339" y="12603"/>
                    </a:lnTo>
                    <a:lnTo>
                      <a:pt x="49241" y="11821"/>
                    </a:lnTo>
                    <a:lnTo>
                      <a:pt x="49534" y="11235"/>
                    </a:lnTo>
                    <a:lnTo>
                      <a:pt x="49632" y="10551"/>
                    </a:lnTo>
                    <a:lnTo>
                      <a:pt x="49436" y="10160"/>
                    </a:lnTo>
                    <a:lnTo>
                      <a:pt x="48362" y="9281"/>
                    </a:lnTo>
                    <a:lnTo>
                      <a:pt x="47385" y="9281"/>
                    </a:lnTo>
                    <a:lnTo>
                      <a:pt x="47091" y="8890"/>
                    </a:lnTo>
                    <a:lnTo>
                      <a:pt x="45235" y="7718"/>
                    </a:lnTo>
                    <a:lnTo>
                      <a:pt x="44160" y="6741"/>
                    </a:lnTo>
                    <a:lnTo>
                      <a:pt x="43672" y="7034"/>
                    </a:lnTo>
                    <a:lnTo>
                      <a:pt x="43574" y="7425"/>
                    </a:lnTo>
                    <a:lnTo>
                      <a:pt x="43086" y="7620"/>
                    </a:lnTo>
                    <a:lnTo>
                      <a:pt x="42793" y="7620"/>
                    </a:lnTo>
                    <a:lnTo>
                      <a:pt x="41913" y="6643"/>
                    </a:lnTo>
                    <a:lnTo>
                      <a:pt x="40643" y="6643"/>
                    </a:lnTo>
                    <a:lnTo>
                      <a:pt x="40057" y="7034"/>
                    </a:lnTo>
                    <a:lnTo>
                      <a:pt x="39568" y="7132"/>
                    </a:lnTo>
                    <a:lnTo>
                      <a:pt x="38787" y="6545"/>
                    </a:lnTo>
                    <a:lnTo>
                      <a:pt x="38885" y="5862"/>
                    </a:lnTo>
                    <a:lnTo>
                      <a:pt x="38591" y="5666"/>
                    </a:lnTo>
                    <a:lnTo>
                      <a:pt x="37419" y="5862"/>
                    </a:lnTo>
                    <a:lnTo>
                      <a:pt x="37224" y="6448"/>
                    </a:lnTo>
                    <a:lnTo>
                      <a:pt x="36637" y="6839"/>
                    </a:lnTo>
                    <a:lnTo>
                      <a:pt x="36247" y="6350"/>
                    </a:lnTo>
                    <a:lnTo>
                      <a:pt x="35954" y="6545"/>
                    </a:lnTo>
                    <a:lnTo>
                      <a:pt x="36149" y="6936"/>
                    </a:lnTo>
                    <a:lnTo>
                      <a:pt x="35563" y="7229"/>
                    </a:lnTo>
                    <a:lnTo>
                      <a:pt x="35758" y="7718"/>
                    </a:lnTo>
                    <a:lnTo>
                      <a:pt x="35074" y="8011"/>
                    </a:lnTo>
                    <a:lnTo>
                      <a:pt x="35074" y="8793"/>
                    </a:lnTo>
                    <a:lnTo>
                      <a:pt x="34195" y="8793"/>
                    </a:lnTo>
                    <a:lnTo>
                      <a:pt x="34195" y="9281"/>
                    </a:lnTo>
                    <a:lnTo>
                      <a:pt x="33316" y="9379"/>
                    </a:lnTo>
                    <a:lnTo>
                      <a:pt x="33413" y="10160"/>
                    </a:lnTo>
                    <a:lnTo>
                      <a:pt x="34000" y="10160"/>
                    </a:lnTo>
                    <a:lnTo>
                      <a:pt x="33609" y="10551"/>
                    </a:lnTo>
                    <a:lnTo>
                      <a:pt x="33413" y="11724"/>
                    </a:lnTo>
                    <a:lnTo>
                      <a:pt x="32925" y="11724"/>
                    </a:lnTo>
                    <a:lnTo>
                      <a:pt x="32045" y="12114"/>
                    </a:lnTo>
                    <a:lnTo>
                      <a:pt x="31068" y="11724"/>
                    </a:lnTo>
                    <a:lnTo>
                      <a:pt x="30189" y="12114"/>
                    </a:lnTo>
                    <a:lnTo>
                      <a:pt x="30189" y="12701"/>
                    </a:lnTo>
                    <a:lnTo>
                      <a:pt x="29896" y="13287"/>
                    </a:lnTo>
                    <a:lnTo>
                      <a:pt x="28626" y="13678"/>
                    </a:lnTo>
                    <a:lnTo>
                      <a:pt x="27551" y="12114"/>
                    </a:lnTo>
                    <a:lnTo>
                      <a:pt x="26965" y="12408"/>
                    </a:lnTo>
                    <a:lnTo>
                      <a:pt x="26281" y="12408"/>
                    </a:lnTo>
                    <a:lnTo>
                      <a:pt x="25988" y="11919"/>
                    </a:lnTo>
                    <a:lnTo>
                      <a:pt x="25109" y="11919"/>
                    </a:lnTo>
                    <a:lnTo>
                      <a:pt x="25011" y="10942"/>
                    </a:lnTo>
                    <a:lnTo>
                      <a:pt x="24425" y="10551"/>
                    </a:lnTo>
                    <a:lnTo>
                      <a:pt x="25206" y="9770"/>
                    </a:lnTo>
                    <a:lnTo>
                      <a:pt x="23839" y="7816"/>
                    </a:lnTo>
                    <a:lnTo>
                      <a:pt x="22764" y="6741"/>
                    </a:lnTo>
                    <a:lnTo>
                      <a:pt x="21787" y="6155"/>
                    </a:lnTo>
                    <a:lnTo>
                      <a:pt x="20126" y="6155"/>
                    </a:lnTo>
                    <a:lnTo>
                      <a:pt x="19931" y="6936"/>
                    </a:lnTo>
                    <a:lnTo>
                      <a:pt x="19149" y="7425"/>
                    </a:lnTo>
                    <a:lnTo>
                      <a:pt x="17195" y="7425"/>
                    </a:lnTo>
                    <a:lnTo>
                      <a:pt x="16902" y="8109"/>
                    </a:lnTo>
                    <a:lnTo>
                      <a:pt x="16413" y="8011"/>
                    </a:lnTo>
                    <a:lnTo>
                      <a:pt x="16120" y="7425"/>
                    </a:lnTo>
                    <a:lnTo>
                      <a:pt x="14948" y="8011"/>
                    </a:lnTo>
                    <a:lnTo>
                      <a:pt x="12505" y="7816"/>
                    </a:lnTo>
                    <a:lnTo>
                      <a:pt x="11528" y="6350"/>
                    </a:lnTo>
                    <a:lnTo>
                      <a:pt x="11431" y="5178"/>
                    </a:lnTo>
                    <a:lnTo>
                      <a:pt x="10454" y="4103"/>
                    </a:lnTo>
                    <a:lnTo>
                      <a:pt x="9867" y="4494"/>
                    </a:lnTo>
                    <a:lnTo>
                      <a:pt x="8793" y="3712"/>
                    </a:lnTo>
                    <a:lnTo>
                      <a:pt x="8890" y="2051"/>
                    </a:lnTo>
                    <a:lnTo>
                      <a:pt x="7425" y="390"/>
                    </a:lnTo>
                    <a:lnTo>
                      <a:pt x="6643" y="390"/>
                    </a:lnTo>
                    <a:lnTo>
                      <a:pt x="6252"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777" name="map0-fr-bfcBox">
                <a:extLst>
                  <a:ext uri="{FF2B5EF4-FFF2-40B4-BE49-F238E27FC236}">
                    <a16:creationId xmlns:a16="http://schemas.microsoft.com/office/drawing/2014/main" id="{435E10A5-4481-A148-87B7-81658F4B7A7B}"/>
                  </a:ext>
                </a:extLst>
              </p:cNvPr>
              <p:cNvSpPr>
                <a:spLocks noChangeArrowheads="1"/>
              </p:cNvSpPr>
              <p:nvPr/>
            </p:nvSpPr>
            <p:spPr bwMode="auto">
              <a:xfrm>
                <a:off x="1147471" y="494368"/>
                <a:ext cx="506092" cy="390805"/>
              </a:xfrm>
              <a:custGeom>
                <a:avLst/>
                <a:gdLst/>
                <a:ahLst/>
                <a:cxnLst/>
                <a:rect l="0" t="0" r="0" b="0"/>
                <a:pathLst>
                  <a:path w="50609" h="39080"/>
                </a:pathLst>
              </a:custGeom>
              <a:ln w="1000">
                <a:round/>
                <a:headEnd/>
                <a:tailEnd/>
              </a:ln>
            </p:spPr>
          </p:sp>
          <p:sp>
            <p:nvSpPr>
              <p:cNvPr id="778" name="map0-fr-bre">
                <a:extLst>
                  <a:ext uri="{FF2B5EF4-FFF2-40B4-BE49-F238E27FC236}">
                    <a16:creationId xmlns:a16="http://schemas.microsoft.com/office/drawing/2014/main" id="{CA2A4D89-DB37-4643-8F61-B2712ED9013F}"/>
                  </a:ext>
                </a:extLst>
              </p:cNvPr>
              <p:cNvSpPr>
                <a:spLocks noChangeArrowheads="1"/>
              </p:cNvSpPr>
              <p:nvPr/>
            </p:nvSpPr>
            <p:spPr bwMode="auto">
              <a:xfrm>
                <a:off x="255460" y="371754"/>
                <a:ext cx="437701" cy="255000"/>
              </a:xfrm>
              <a:custGeom>
                <a:avLst/>
                <a:gdLst/>
                <a:ahLst/>
                <a:cxnLst/>
                <a:rect l="0" t="0" r="0" b="0"/>
                <a:pathLst>
                  <a:path w="43770" h="25500">
                    <a:moveTo>
                      <a:pt x="18856" y="0"/>
                    </a:moveTo>
                    <a:lnTo>
                      <a:pt x="18367" y="390"/>
                    </a:lnTo>
                    <a:lnTo>
                      <a:pt x="17000" y="586"/>
                    </a:lnTo>
                    <a:lnTo>
                      <a:pt x="16609" y="977"/>
                    </a:lnTo>
                    <a:lnTo>
                      <a:pt x="15729" y="293"/>
                    </a:lnTo>
                    <a:lnTo>
                      <a:pt x="14459" y="1172"/>
                    </a:lnTo>
                    <a:lnTo>
                      <a:pt x="14948" y="1758"/>
                    </a:lnTo>
                    <a:lnTo>
                      <a:pt x="14068" y="2931"/>
                    </a:lnTo>
                    <a:lnTo>
                      <a:pt x="12994" y="2344"/>
                    </a:lnTo>
                    <a:lnTo>
                      <a:pt x="11333" y="2344"/>
                    </a:lnTo>
                    <a:lnTo>
                      <a:pt x="11333" y="3614"/>
                    </a:lnTo>
                    <a:lnTo>
                      <a:pt x="10844" y="3614"/>
                    </a:lnTo>
                    <a:lnTo>
                      <a:pt x="10747" y="3028"/>
                    </a:lnTo>
                    <a:lnTo>
                      <a:pt x="10063" y="3224"/>
                    </a:lnTo>
                    <a:lnTo>
                      <a:pt x="9965" y="1758"/>
                    </a:lnTo>
                    <a:lnTo>
                      <a:pt x="9281" y="2540"/>
                    </a:lnTo>
                    <a:lnTo>
                      <a:pt x="8500" y="2247"/>
                    </a:lnTo>
                    <a:lnTo>
                      <a:pt x="7229" y="2344"/>
                    </a:lnTo>
                    <a:lnTo>
                      <a:pt x="6936" y="2931"/>
                    </a:lnTo>
                    <a:lnTo>
                      <a:pt x="6155" y="3126"/>
                    </a:lnTo>
                    <a:lnTo>
                      <a:pt x="6057" y="2442"/>
                    </a:lnTo>
                    <a:lnTo>
                      <a:pt x="4689" y="2637"/>
                    </a:lnTo>
                    <a:lnTo>
                      <a:pt x="4689" y="3028"/>
                    </a:lnTo>
                    <a:lnTo>
                      <a:pt x="3712" y="3126"/>
                    </a:lnTo>
                    <a:lnTo>
                      <a:pt x="3321" y="2833"/>
                    </a:lnTo>
                    <a:lnTo>
                      <a:pt x="2833" y="3028"/>
                    </a:lnTo>
                    <a:lnTo>
                      <a:pt x="2735" y="3810"/>
                    </a:lnTo>
                    <a:lnTo>
                      <a:pt x="1074" y="3810"/>
                    </a:lnTo>
                    <a:lnTo>
                      <a:pt x="195" y="4885"/>
                    </a:lnTo>
                    <a:lnTo>
                      <a:pt x="977" y="5373"/>
                    </a:lnTo>
                    <a:lnTo>
                      <a:pt x="-1" y="6155"/>
                    </a:lnTo>
                    <a:lnTo>
                      <a:pt x="293" y="6741"/>
                    </a:lnTo>
                    <a:lnTo>
                      <a:pt x="97" y="8011"/>
                    </a:lnTo>
                    <a:lnTo>
                      <a:pt x="977" y="8206"/>
                    </a:lnTo>
                    <a:lnTo>
                      <a:pt x="1367" y="7816"/>
                    </a:lnTo>
                    <a:lnTo>
                      <a:pt x="1563" y="8011"/>
                    </a:lnTo>
                    <a:lnTo>
                      <a:pt x="3810" y="7718"/>
                    </a:lnTo>
                    <a:lnTo>
                      <a:pt x="5373" y="6643"/>
                    </a:lnTo>
                    <a:lnTo>
                      <a:pt x="4005" y="7913"/>
                    </a:lnTo>
                    <a:lnTo>
                      <a:pt x="4103" y="8500"/>
                    </a:lnTo>
                    <a:lnTo>
                      <a:pt x="5373" y="8011"/>
                    </a:lnTo>
                    <a:lnTo>
                      <a:pt x="5080" y="8793"/>
                    </a:lnTo>
                    <a:lnTo>
                      <a:pt x="6448" y="8890"/>
                    </a:lnTo>
                    <a:lnTo>
                      <a:pt x="6350" y="9281"/>
                    </a:lnTo>
                    <a:lnTo>
                      <a:pt x="4982" y="9183"/>
                    </a:lnTo>
                    <a:lnTo>
                      <a:pt x="3810" y="8890"/>
                    </a:lnTo>
                    <a:lnTo>
                      <a:pt x="2442" y="8206"/>
                    </a:lnTo>
                    <a:lnTo>
                      <a:pt x="1563" y="9183"/>
                    </a:lnTo>
                    <a:lnTo>
                      <a:pt x="2637" y="9574"/>
                    </a:lnTo>
                    <a:lnTo>
                      <a:pt x="2540" y="11137"/>
                    </a:lnTo>
                    <a:lnTo>
                      <a:pt x="2931" y="10942"/>
                    </a:lnTo>
                    <a:lnTo>
                      <a:pt x="3517" y="9867"/>
                    </a:lnTo>
                    <a:lnTo>
                      <a:pt x="4787" y="10649"/>
                    </a:lnTo>
                    <a:lnTo>
                      <a:pt x="5373" y="10747"/>
                    </a:lnTo>
                    <a:lnTo>
                      <a:pt x="5666" y="11724"/>
                    </a:lnTo>
                    <a:lnTo>
                      <a:pt x="5275" y="12408"/>
                    </a:lnTo>
                    <a:lnTo>
                      <a:pt x="3810" y="12310"/>
                    </a:lnTo>
                    <a:lnTo>
                      <a:pt x="2540" y="12505"/>
                    </a:lnTo>
                    <a:lnTo>
                      <a:pt x="586" y="12603"/>
                    </a:lnTo>
                    <a:lnTo>
                      <a:pt x="97" y="13189"/>
                    </a:lnTo>
                    <a:lnTo>
                      <a:pt x="683" y="13580"/>
                    </a:lnTo>
                    <a:lnTo>
                      <a:pt x="1367" y="13482"/>
                    </a:lnTo>
                    <a:lnTo>
                      <a:pt x="1954" y="13971"/>
                    </a:lnTo>
                    <a:lnTo>
                      <a:pt x="2735" y="13873"/>
                    </a:lnTo>
                    <a:lnTo>
                      <a:pt x="4005" y="15339"/>
                    </a:lnTo>
                    <a:lnTo>
                      <a:pt x="4298" y="16902"/>
                    </a:lnTo>
                    <a:lnTo>
                      <a:pt x="3810" y="17683"/>
                    </a:lnTo>
                    <a:lnTo>
                      <a:pt x="5080" y="17977"/>
                    </a:lnTo>
                    <a:lnTo>
                      <a:pt x="6448" y="17879"/>
                    </a:lnTo>
                    <a:lnTo>
                      <a:pt x="6839" y="17390"/>
                    </a:lnTo>
                    <a:lnTo>
                      <a:pt x="6252" y="16609"/>
                    </a:lnTo>
                    <a:lnTo>
                      <a:pt x="6839" y="16902"/>
                    </a:lnTo>
                    <a:lnTo>
                      <a:pt x="7327" y="16804"/>
                    </a:lnTo>
                    <a:lnTo>
                      <a:pt x="8304" y="17390"/>
                    </a:lnTo>
                    <a:lnTo>
                      <a:pt x="8890" y="17293"/>
                    </a:lnTo>
                    <a:lnTo>
                      <a:pt x="8890" y="16218"/>
                    </a:lnTo>
                    <a:lnTo>
                      <a:pt x="9183" y="17293"/>
                    </a:lnTo>
                    <a:lnTo>
                      <a:pt x="9965" y="18563"/>
                    </a:lnTo>
                    <a:lnTo>
                      <a:pt x="11626" y="18660"/>
                    </a:lnTo>
                    <a:lnTo>
                      <a:pt x="11626" y="18270"/>
                    </a:lnTo>
                    <a:lnTo>
                      <a:pt x="12114" y="18856"/>
                    </a:lnTo>
                    <a:lnTo>
                      <a:pt x="13091" y="19051"/>
                    </a:lnTo>
                    <a:lnTo>
                      <a:pt x="13873" y="19051"/>
                    </a:lnTo>
                    <a:lnTo>
                      <a:pt x="14655" y="20224"/>
                    </a:lnTo>
                    <a:lnTo>
                      <a:pt x="15534" y="20419"/>
                    </a:lnTo>
                    <a:lnTo>
                      <a:pt x="15925" y="19931"/>
                    </a:lnTo>
                    <a:lnTo>
                      <a:pt x="15729" y="20517"/>
                    </a:lnTo>
                    <a:lnTo>
                      <a:pt x="16609" y="20908"/>
                    </a:lnTo>
                    <a:lnTo>
                      <a:pt x="17683" y="21982"/>
                    </a:lnTo>
                    <a:lnTo>
                      <a:pt x="18074" y="22666"/>
                    </a:lnTo>
                    <a:lnTo>
                      <a:pt x="17781" y="24229"/>
                    </a:lnTo>
                    <a:lnTo>
                      <a:pt x="18563" y="24816"/>
                    </a:lnTo>
                    <a:lnTo>
                      <a:pt x="18856" y="24327"/>
                    </a:lnTo>
                    <a:lnTo>
                      <a:pt x="18563" y="23839"/>
                    </a:lnTo>
                    <a:lnTo>
                      <a:pt x="18563" y="22764"/>
                    </a:lnTo>
                    <a:lnTo>
                      <a:pt x="19247" y="22959"/>
                    </a:lnTo>
                    <a:lnTo>
                      <a:pt x="19442" y="22275"/>
                    </a:lnTo>
                    <a:lnTo>
                      <a:pt x="19637" y="22666"/>
                    </a:lnTo>
                    <a:lnTo>
                      <a:pt x="20419" y="23350"/>
                    </a:lnTo>
                    <a:lnTo>
                      <a:pt x="20810" y="22666"/>
                    </a:lnTo>
                    <a:lnTo>
                      <a:pt x="20419" y="21885"/>
                    </a:lnTo>
                    <a:lnTo>
                      <a:pt x="21103" y="22764"/>
                    </a:lnTo>
                    <a:lnTo>
                      <a:pt x="21982" y="22666"/>
                    </a:lnTo>
                    <a:lnTo>
                      <a:pt x="21787" y="22275"/>
                    </a:lnTo>
                    <a:lnTo>
                      <a:pt x="22568" y="22471"/>
                    </a:lnTo>
                    <a:lnTo>
                      <a:pt x="23155" y="23155"/>
                    </a:lnTo>
                    <a:lnTo>
                      <a:pt x="22862" y="23643"/>
                    </a:lnTo>
                    <a:lnTo>
                      <a:pt x="21201" y="22959"/>
                    </a:lnTo>
                    <a:lnTo>
                      <a:pt x="20712" y="23545"/>
                    </a:lnTo>
                    <a:lnTo>
                      <a:pt x="21396" y="23839"/>
                    </a:lnTo>
                    <a:lnTo>
                      <a:pt x="21982" y="24620"/>
                    </a:lnTo>
                    <a:lnTo>
                      <a:pt x="25206" y="24327"/>
                    </a:lnTo>
                    <a:lnTo>
                      <a:pt x="25988" y="24522"/>
                    </a:lnTo>
                    <a:lnTo>
                      <a:pt x="25597" y="24913"/>
                    </a:lnTo>
                    <a:lnTo>
                      <a:pt x="25695" y="25402"/>
                    </a:lnTo>
                    <a:lnTo>
                      <a:pt x="25793" y="25500"/>
                    </a:lnTo>
                    <a:lnTo>
                      <a:pt x="26086" y="25500"/>
                    </a:lnTo>
                    <a:lnTo>
                      <a:pt x="26574" y="24913"/>
                    </a:lnTo>
                    <a:lnTo>
                      <a:pt x="26965" y="25402"/>
                    </a:lnTo>
                    <a:lnTo>
                      <a:pt x="27844" y="25402"/>
                    </a:lnTo>
                    <a:lnTo>
                      <a:pt x="29017" y="24718"/>
                    </a:lnTo>
                    <a:lnTo>
                      <a:pt x="30678" y="24132"/>
                    </a:lnTo>
                    <a:lnTo>
                      <a:pt x="30775" y="22373"/>
                    </a:lnTo>
                    <a:lnTo>
                      <a:pt x="31166" y="22178"/>
                    </a:lnTo>
                    <a:lnTo>
                      <a:pt x="32339" y="21591"/>
                    </a:lnTo>
                    <a:lnTo>
                      <a:pt x="36149" y="21396"/>
                    </a:lnTo>
                    <a:lnTo>
                      <a:pt x="36247" y="20712"/>
                    </a:lnTo>
                    <a:lnTo>
                      <a:pt x="36931" y="20126"/>
                    </a:lnTo>
                    <a:lnTo>
                      <a:pt x="38298" y="19931"/>
                    </a:lnTo>
                    <a:lnTo>
                      <a:pt x="38298" y="19247"/>
                    </a:lnTo>
                    <a:lnTo>
                      <a:pt x="39178" y="19442"/>
                    </a:lnTo>
                    <a:lnTo>
                      <a:pt x="39764" y="20126"/>
                    </a:lnTo>
                    <a:lnTo>
                      <a:pt x="40936" y="20419"/>
                    </a:lnTo>
                    <a:lnTo>
                      <a:pt x="41229" y="19931"/>
                    </a:lnTo>
                    <a:lnTo>
                      <a:pt x="41522" y="18856"/>
                    </a:lnTo>
                    <a:lnTo>
                      <a:pt x="42304" y="16902"/>
                    </a:lnTo>
                    <a:lnTo>
                      <a:pt x="42695" y="16706"/>
                    </a:lnTo>
                    <a:lnTo>
                      <a:pt x="43770" y="16804"/>
                    </a:lnTo>
                    <a:lnTo>
                      <a:pt x="43770" y="15241"/>
                    </a:lnTo>
                    <a:lnTo>
                      <a:pt x="43281" y="14752"/>
                    </a:lnTo>
                    <a:lnTo>
                      <a:pt x="43281" y="12994"/>
                    </a:lnTo>
                    <a:lnTo>
                      <a:pt x="43086" y="12408"/>
                    </a:lnTo>
                    <a:lnTo>
                      <a:pt x="43086" y="11431"/>
                    </a:lnTo>
                    <a:lnTo>
                      <a:pt x="43770" y="10844"/>
                    </a:lnTo>
                    <a:lnTo>
                      <a:pt x="43770" y="9672"/>
                    </a:lnTo>
                    <a:lnTo>
                      <a:pt x="43477" y="9379"/>
                    </a:lnTo>
                    <a:lnTo>
                      <a:pt x="43477" y="7718"/>
                    </a:lnTo>
                    <a:lnTo>
                      <a:pt x="42988" y="7522"/>
                    </a:lnTo>
                    <a:lnTo>
                      <a:pt x="42304" y="7522"/>
                    </a:lnTo>
                    <a:lnTo>
                      <a:pt x="41718" y="7034"/>
                    </a:lnTo>
                    <a:lnTo>
                      <a:pt x="41034" y="7816"/>
                    </a:lnTo>
                    <a:lnTo>
                      <a:pt x="40448" y="7913"/>
                    </a:lnTo>
                    <a:lnTo>
                      <a:pt x="40057" y="8500"/>
                    </a:lnTo>
                    <a:lnTo>
                      <a:pt x="39568" y="8402"/>
                    </a:lnTo>
                    <a:lnTo>
                      <a:pt x="38494" y="7522"/>
                    </a:lnTo>
                    <a:lnTo>
                      <a:pt x="38005" y="5568"/>
                    </a:lnTo>
                    <a:lnTo>
                      <a:pt x="34977" y="5568"/>
                    </a:lnTo>
                    <a:lnTo>
                      <a:pt x="33902" y="4885"/>
                    </a:lnTo>
                    <a:lnTo>
                      <a:pt x="34586" y="4005"/>
                    </a:lnTo>
                    <a:lnTo>
                      <a:pt x="33218" y="3908"/>
                    </a:lnTo>
                    <a:lnTo>
                      <a:pt x="32632" y="4591"/>
                    </a:lnTo>
                    <a:lnTo>
                      <a:pt x="32241" y="4982"/>
                    </a:lnTo>
                    <a:lnTo>
                      <a:pt x="31068" y="4885"/>
                    </a:lnTo>
                    <a:lnTo>
                      <a:pt x="30971" y="5568"/>
                    </a:lnTo>
                    <a:lnTo>
                      <a:pt x="30287" y="5568"/>
                    </a:lnTo>
                    <a:lnTo>
                      <a:pt x="30189" y="4787"/>
                    </a:lnTo>
                    <a:lnTo>
                      <a:pt x="29603" y="4591"/>
                    </a:lnTo>
                    <a:lnTo>
                      <a:pt x="29212" y="5080"/>
                    </a:lnTo>
                    <a:lnTo>
                      <a:pt x="29212" y="3810"/>
                    </a:lnTo>
                    <a:lnTo>
                      <a:pt x="28431" y="4396"/>
                    </a:lnTo>
                    <a:lnTo>
                      <a:pt x="27356" y="4201"/>
                    </a:lnTo>
                    <a:lnTo>
                      <a:pt x="26965" y="4885"/>
                    </a:lnTo>
                    <a:lnTo>
                      <a:pt x="24816" y="6155"/>
                    </a:lnTo>
                    <a:lnTo>
                      <a:pt x="24816" y="6741"/>
                    </a:lnTo>
                    <a:lnTo>
                      <a:pt x="24327" y="6741"/>
                    </a:lnTo>
                    <a:lnTo>
                      <a:pt x="24327" y="5666"/>
                    </a:lnTo>
                    <a:lnTo>
                      <a:pt x="23057" y="5080"/>
                    </a:lnTo>
                    <a:lnTo>
                      <a:pt x="23155" y="4005"/>
                    </a:lnTo>
                    <a:lnTo>
                      <a:pt x="21982" y="3126"/>
                    </a:lnTo>
                    <a:lnTo>
                      <a:pt x="21982" y="2149"/>
                    </a:lnTo>
                    <a:lnTo>
                      <a:pt x="21201" y="1954"/>
                    </a:lnTo>
                    <a:lnTo>
                      <a:pt x="21201" y="977"/>
                    </a:lnTo>
                    <a:lnTo>
                      <a:pt x="20517" y="879"/>
                    </a:lnTo>
                    <a:lnTo>
                      <a:pt x="20614" y="195"/>
                    </a:lnTo>
                    <a:lnTo>
                      <a:pt x="19442" y="195"/>
                    </a:lnTo>
                    <a:lnTo>
                      <a:pt x="19247" y="781"/>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779" name="map0-fr-breBox">
                <a:extLst>
                  <a:ext uri="{FF2B5EF4-FFF2-40B4-BE49-F238E27FC236}">
                    <a16:creationId xmlns:a16="http://schemas.microsoft.com/office/drawing/2014/main" id="{1F726BF3-5EA9-B74F-B4DE-070B2A482FD5}"/>
                  </a:ext>
                </a:extLst>
              </p:cNvPr>
              <p:cNvSpPr>
                <a:spLocks noChangeArrowheads="1"/>
              </p:cNvSpPr>
              <p:nvPr/>
            </p:nvSpPr>
            <p:spPr bwMode="auto">
              <a:xfrm>
                <a:off x="255460" y="389828"/>
                <a:ext cx="437701" cy="255000"/>
              </a:xfrm>
              <a:custGeom>
                <a:avLst/>
                <a:gdLst/>
                <a:ahLst/>
                <a:cxnLst/>
                <a:rect l="0" t="0" r="0" b="0"/>
                <a:pathLst>
                  <a:path w="43770" h="25500"/>
                </a:pathLst>
              </a:custGeom>
              <a:ln w="1000">
                <a:round/>
                <a:headEnd/>
                <a:tailEnd/>
              </a:ln>
            </p:spPr>
          </p:sp>
          <p:sp>
            <p:nvSpPr>
              <p:cNvPr id="780" name="map0-fr-cor">
                <a:extLst>
                  <a:ext uri="{FF2B5EF4-FFF2-40B4-BE49-F238E27FC236}">
                    <a16:creationId xmlns:a16="http://schemas.microsoft.com/office/drawing/2014/main" id="{22C98812-8BEB-1C42-B5C7-0A0FE86C4CCA}"/>
                  </a:ext>
                </a:extLst>
              </p:cNvPr>
              <p:cNvSpPr>
                <a:spLocks noChangeArrowheads="1"/>
              </p:cNvSpPr>
              <p:nvPr/>
            </p:nvSpPr>
            <p:spPr bwMode="auto">
              <a:xfrm>
                <a:off x="1880230" y="1403966"/>
                <a:ext cx="133851" cy="292126"/>
              </a:xfrm>
              <a:custGeom>
                <a:avLst/>
                <a:gdLst/>
                <a:ahLst/>
                <a:cxnLst/>
                <a:rect l="0" t="0" r="0" b="0"/>
                <a:pathLst>
                  <a:path w="13385" h="29213">
                    <a:moveTo>
                      <a:pt x="10063" y="0"/>
                    </a:moveTo>
                    <a:lnTo>
                      <a:pt x="9183" y="586"/>
                    </a:lnTo>
                    <a:lnTo>
                      <a:pt x="9281" y="1172"/>
                    </a:lnTo>
                    <a:lnTo>
                      <a:pt x="9770" y="1856"/>
                    </a:lnTo>
                    <a:lnTo>
                      <a:pt x="9183" y="2247"/>
                    </a:lnTo>
                    <a:lnTo>
                      <a:pt x="9477" y="2735"/>
                    </a:lnTo>
                    <a:lnTo>
                      <a:pt x="9086" y="3126"/>
                    </a:lnTo>
                    <a:lnTo>
                      <a:pt x="9086" y="3712"/>
                    </a:lnTo>
                    <a:lnTo>
                      <a:pt x="9672" y="4201"/>
                    </a:lnTo>
                    <a:lnTo>
                      <a:pt x="9672" y="5080"/>
                    </a:lnTo>
                    <a:lnTo>
                      <a:pt x="9281" y="5862"/>
                    </a:lnTo>
                    <a:lnTo>
                      <a:pt x="8890" y="6057"/>
                    </a:lnTo>
                    <a:lnTo>
                      <a:pt x="8402" y="5373"/>
                    </a:lnTo>
                    <a:lnTo>
                      <a:pt x="7522" y="5373"/>
                    </a:lnTo>
                    <a:lnTo>
                      <a:pt x="7425" y="5275"/>
                    </a:lnTo>
                    <a:lnTo>
                      <a:pt x="6643" y="5275"/>
                    </a:lnTo>
                    <a:lnTo>
                      <a:pt x="6057" y="5959"/>
                    </a:lnTo>
                    <a:lnTo>
                      <a:pt x="5764" y="6936"/>
                    </a:lnTo>
                    <a:lnTo>
                      <a:pt x="4201" y="7229"/>
                    </a:lnTo>
                    <a:lnTo>
                      <a:pt x="3028" y="8206"/>
                    </a:lnTo>
                    <a:lnTo>
                      <a:pt x="2735" y="8890"/>
                    </a:lnTo>
                    <a:lnTo>
                      <a:pt x="2149" y="8793"/>
                    </a:lnTo>
                    <a:lnTo>
                      <a:pt x="1856" y="8500"/>
                    </a:lnTo>
                    <a:lnTo>
                      <a:pt x="1660" y="9477"/>
                    </a:lnTo>
                    <a:lnTo>
                      <a:pt x="1270" y="9672"/>
                    </a:lnTo>
                    <a:lnTo>
                      <a:pt x="1172" y="10649"/>
                    </a:lnTo>
                    <a:lnTo>
                      <a:pt x="1270" y="11040"/>
                    </a:lnTo>
                    <a:lnTo>
                      <a:pt x="683" y="11528"/>
                    </a:lnTo>
                    <a:lnTo>
                      <a:pt x="488" y="12017"/>
                    </a:lnTo>
                    <a:lnTo>
                      <a:pt x="0" y="12017"/>
                    </a:lnTo>
                    <a:lnTo>
                      <a:pt x="0" y="12701"/>
                    </a:lnTo>
                    <a:lnTo>
                      <a:pt x="1660" y="13775"/>
                    </a:lnTo>
                    <a:lnTo>
                      <a:pt x="1660" y="14166"/>
                    </a:lnTo>
                    <a:lnTo>
                      <a:pt x="1074" y="14362"/>
                    </a:lnTo>
                    <a:lnTo>
                      <a:pt x="97" y="14557"/>
                    </a:lnTo>
                    <a:lnTo>
                      <a:pt x="97" y="14948"/>
                    </a:lnTo>
                    <a:lnTo>
                      <a:pt x="488" y="15339"/>
                    </a:lnTo>
                    <a:lnTo>
                      <a:pt x="586" y="16511"/>
                    </a:lnTo>
                    <a:lnTo>
                      <a:pt x="2344" y="17097"/>
                    </a:lnTo>
                    <a:lnTo>
                      <a:pt x="2735" y="17781"/>
                    </a:lnTo>
                    <a:lnTo>
                      <a:pt x="2442" y="18172"/>
                    </a:lnTo>
                    <a:lnTo>
                      <a:pt x="1954" y="18367"/>
                    </a:lnTo>
                    <a:lnTo>
                      <a:pt x="1660" y="18954"/>
                    </a:lnTo>
                    <a:lnTo>
                      <a:pt x="1270" y="19442"/>
                    </a:lnTo>
                    <a:lnTo>
                      <a:pt x="1465" y="20517"/>
                    </a:lnTo>
                    <a:lnTo>
                      <a:pt x="2344" y="20419"/>
                    </a:lnTo>
                    <a:lnTo>
                      <a:pt x="2540" y="20614"/>
                    </a:lnTo>
                    <a:lnTo>
                      <a:pt x="3419" y="20224"/>
                    </a:lnTo>
                    <a:lnTo>
                      <a:pt x="3614" y="20419"/>
                    </a:lnTo>
                    <a:lnTo>
                      <a:pt x="3224" y="21396"/>
                    </a:lnTo>
                    <a:lnTo>
                      <a:pt x="3614" y="21787"/>
                    </a:lnTo>
                    <a:lnTo>
                      <a:pt x="2931" y="22275"/>
                    </a:lnTo>
                    <a:lnTo>
                      <a:pt x="2442" y="23350"/>
                    </a:lnTo>
                    <a:lnTo>
                      <a:pt x="3810" y="23741"/>
                    </a:lnTo>
                    <a:lnTo>
                      <a:pt x="5666" y="23936"/>
                    </a:lnTo>
                    <a:lnTo>
                      <a:pt x="4885" y="24816"/>
                    </a:lnTo>
                    <a:lnTo>
                      <a:pt x="4298" y="24718"/>
                    </a:lnTo>
                    <a:lnTo>
                      <a:pt x="4298" y="24816"/>
                    </a:lnTo>
                    <a:lnTo>
                      <a:pt x="3810" y="25890"/>
                    </a:lnTo>
                    <a:lnTo>
                      <a:pt x="4494" y="26477"/>
                    </a:lnTo>
                    <a:lnTo>
                      <a:pt x="5568" y="27160"/>
                    </a:lnTo>
                    <a:lnTo>
                      <a:pt x="7522" y="27747"/>
                    </a:lnTo>
                    <a:lnTo>
                      <a:pt x="8695" y="28235"/>
                    </a:lnTo>
                    <a:lnTo>
                      <a:pt x="8304" y="28919"/>
                    </a:lnTo>
                    <a:lnTo>
                      <a:pt x="9281" y="28821"/>
                    </a:lnTo>
                    <a:lnTo>
                      <a:pt x="9477" y="29212"/>
                    </a:lnTo>
                    <a:lnTo>
                      <a:pt x="10454" y="29212"/>
                    </a:lnTo>
                    <a:lnTo>
                      <a:pt x="10747" y="28040"/>
                    </a:lnTo>
                    <a:lnTo>
                      <a:pt x="10063" y="27942"/>
                    </a:lnTo>
                    <a:lnTo>
                      <a:pt x="10942" y="27063"/>
                    </a:lnTo>
                    <a:lnTo>
                      <a:pt x="10649" y="26770"/>
                    </a:lnTo>
                    <a:lnTo>
                      <a:pt x="10747" y="26183"/>
                    </a:lnTo>
                    <a:lnTo>
                      <a:pt x="11821" y="25597"/>
                    </a:lnTo>
                    <a:lnTo>
                      <a:pt x="11821" y="25011"/>
                    </a:lnTo>
                    <a:lnTo>
                      <a:pt x="11137" y="24913"/>
                    </a:lnTo>
                    <a:lnTo>
                      <a:pt x="10649" y="25304"/>
                    </a:lnTo>
                    <a:lnTo>
                      <a:pt x="10649" y="24718"/>
                    </a:lnTo>
                    <a:lnTo>
                      <a:pt x="11626" y="24620"/>
                    </a:lnTo>
                    <a:lnTo>
                      <a:pt x="11919" y="23936"/>
                    </a:lnTo>
                    <a:lnTo>
                      <a:pt x="12114" y="21787"/>
                    </a:lnTo>
                    <a:lnTo>
                      <a:pt x="12017" y="20908"/>
                    </a:lnTo>
                    <a:lnTo>
                      <a:pt x="11919" y="18270"/>
                    </a:lnTo>
                    <a:lnTo>
                      <a:pt x="13385" y="16218"/>
                    </a:lnTo>
                    <a:lnTo>
                      <a:pt x="13385" y="12896"/>
                    </a:lnTo>
                    <a:lnTo>
                      <a:pt x="12798" y="11724"/>
                    </a:lnTo>
                    <a:lnTo>
                      <a:pt x="12505" y="8109"/>
                    </a:lnTo>
                    <a:lnTo>
                      <a:pt x="12212" y="7425"/>
                    </a:lnTo>
                    <a:lnTo>
                      <a:pt x="11431" y="6839"/>
                    </a:lnTo>
                    <a:lnTo>
                      <a:pt x="11235" y="4689"/>
                    </a:lnTo>
                    <a:lnTo>
                      <a:pt x="11626" y="3614"/>
                    </a:lnTo>
                    <a:lnTo>
                      <a:pt x="10844" y="683"/>
                    </a:lnTo>
                    <a:lnTo>
                      <a:pt x="10649" y="293"/>
                    </a:lnTo>
                    <a:lnTo>
                      <a:pt x="10063"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781" name="map0-fr-corBox">
                <a:extLst>
                  <a:ext uri="{FF2B5EF4-FFF2-40B4-BE49-F238E27FC236}">
                    <a16:creationId xmlns:a16="http://schemas.microsoft.com/office/drawing/2014/main" id="{F3579F45-942A-854B-AA8C-B97F2F3C231B}"/>
                  </a:ext>
                </a:extLst>
              </p:cNvPr>
              <p:cNvSpPr>
                <a:spLocks noChangeArrowheads="1"/>
              </p:cNvSpPr>
              <p:nvPr/>
            </p:nvSpPr>
            <p:spPr bwMode="auto">
              <a:xfrm>
                <a:off x="1880230" y="1403966"/>
                <a:ext cx="133851" cy="292126"/>
              </a:xfrm>
              <a:custGeom>
                <a:avLst/>
                <a:gdLst/>
                <a:ahLst/>
                <a:cxnLst/>
                <a:rect l="0" t="0" r="0" b="0"/>
                <a:pathLst>
                  <a:path w="13385" h="29213"/>
                </a:pathLst>
              </a:custGeom>
              <a:ln w="1000">
                <a:round/>
                <a:headEnd/>
                <a:tailEnd/>
              </a:ln>
            </p:spPr>
          </p:sp>
          <p:sp>
            <p:nvSpPr>
              <p:cNvPr id="782" name="map0-fr-cvl">
                <a:extLst>
                  <a:ext uri="{FF2B5EF4-FFF2-40B4-BE49-F238E27FC236}">
                    <a16:creationId xmlns:a16="http://schemas.microsoft.com/office/drawing/2014/main" id="{F5B86383-049F-A040-9E34-6A7B81F42120}"/>
                  </a:ext>
                </a:extLst>
              </p:cNvPr>
              <p:cNvSpPr>
                <a:spLocks noChangeArrowheads="1"/>
              </p:cNvSpPr>
              <p:nvPr/>
            </p:nvSpPr>
            <p:spPr bwMode="auto">
              <a:xfrm>
                <a:off x="815287" y="380547"/>
                <a:ext cx="364425" cy="455287"/>
              </a:xfrm>
              <a:custGeom>
                <a:avLst/>
                <a:gdLst/>
                <a:ahLst/>
                <a:cxnLst/>
                <a:rect l="0" t="0" r="0" b="0"/>
                <a:pathLst>
                  <a:path w="36443" h="45529">
                    <a:moveTo>
                      <a:pt x="17488" y="0"/>
                    </a:moveTo>
                    <a:lnTo>
                      <a:pt x="17488" y="0"/>
                    </a:lnTo>
                    <a:close/>
                    <a:moveTo>
                      <a:pt x="17488" y="0"/>
                    </a:moveTo>
                    <a:lnTo>
                      <a:pt x="17195" y="293"/>
                    </a:lnTo>
                    <a:lnTo>
                      <a:pt x="17195" y="1270"/>
                    </a:lnTo>
                    <a:lnTo>
                      <a:pt x="15925" y="1856"/>
                    </a:lnTo>
                    <a:lnTo>
                      <a:pt x="15925" y="2735"/>
                    </a:lnTo>
                    <a:lnTo>
                      <a:pt x="15632" y="3126"/>
                    </a:lnTo>
                    <a:lnTo>
                      <a:pt x="14068" y="3126"/>
                    </a:lnTo>
                    <a:lnTo>
                      <a:pt x="13385" y="2931"/>
                    </a:lnTo>
                    <a:lnTo>
                      <a:pt x="11235" y="4005"/>
                    </a:lnTo>
                    <a:lnTo>
                      <a:pt x="10356" y="4005"/>
                    </a:lnTo>
                    <a:lnTo>
                      <a:pt x="9477" y="4787"/>
                    </a:lnTo>
                    <a:lnTo>
                      <a:pt x="9672" y="4982"/>
                    </a:lnTo>
                    <a:lnTo>
                      <a:pt x="9672" y="5959"/>
                    </a:lnTo>
                    <a:lnTo>
                      <a:pt x="11040" y="7034"/>
                    </a:lnTo>
                    <a:lnTo>
                      <a:pt x="11137" y="9281"/>
                    </a:lnTo>
                    <a:lnTo>
                      <a:pt x="10551" y="10063"/>
                    </a:lnTo>
                    <a:lnTo>
                      <a:pt x="9574" y="10258"/>
                    </a:lnTo>
                    <a:lnTo>
                      <a:pt x="8695" y="10747"/>
                    </a:lnTo>
                    <a:lnTo>
                      <a:pt x="8793" y="11235"/>
                    </a:lnTo>
                    <a:lnTo>
                      <a:pt x="9281" y="11821"/>
                    </a:lnTo>
                    <a:lnTo>
                      <a:pt x="9281" y="13189"/>
                    </a:lnTo>
                    <a:lnTo>
                      <a:pt x="10160" y="13775"/>
                    </a:lnTo>
                    <a:lnTo>
                      <a:pt x="9477" y="14752"/>
                    </a:lnTo>
                    <a:lnTo>
                      <a:pt x="8988" y="15534"/>
                    </a:lnTo>
                    <a:lnTo>
                      <a:pt x="9672" y="16120"/>
                    </a:lnTo>
                    <a:lnTo>
                      <a:pt x="9574" y="17390"/>
                    </a:lnTo>
                    <a:lnTo>
                      <a:pt x="9379" y="18270"/>
                    </a:lnTo>
                    <a:lnTo>
                      <a:pt x="8695" y="18270"/>
                    </a:lnTo>
                    <a:lnTo>
                      <a:pt x="8695" y="19344"/>
                    </a:lnTo>
                    <a:lnTo>
                      <a:pt x="7913" y="20419"/>
                    </a:lnTo>
                    <a:lnTo>
                      <a:pt x="7034" y="20810"/>
                    </a:lnTo>
                    <a:lnTo>
                      <a:pt x="6545" y="21298"/>
                    </a:lnTo>
                    <a:lnTo>
                      <a:pt x="6839" y="22080"/>
                    </a:lnTo>
                    <a:lnTo>
                      <a:pt x="5080" y="22568"/>
                    </a:lnTo>
                    <a:lnTo>
                      <a:pt x="4689" y="23155"/>
                    </a:lnTo>
                    <a:lnTo>
                      <a:pt x="4005" y="22666"/>
                    </a:lnTo>
                    <a:lnTo>
                      <a:pt x="4298" y="23839"/>
                    </a:lnTo>
                    <a:lnTo>
                      <a:pt x="3712" y="23839"/>
                    </a:lnTo>
                    <a:lnTo>
                      <a:pt x="2442" y="23057"/>
                    </a:lnTo>
                    <a:lnTo>
                      <a:pt x="1856" y="24229"/>
                    </a:lnTo>
                    <a:lnTo>
                      <a:pt x="2149" y="24620"/>
                    </a:lnTo>
                    <a:lnTo>
                      <a:pt x="2149" y="24913"/>
                    </a:lnTo>
                    <a:lnTo>
                      <a:pt x="1563" y="25695"/>
                    </a:lnTo>
                    <a:lnTo>
                      <a:pt x="1660" y="27063"/>
                    </a:lnTo>
                    <a:lnTo>
                      <a:pt x="683" y="28235"/>
                    </a:lnTo>
                    <a:lnTo>
                      <a:pt x="0" y="30678"/>
                    </a:lnTo>
                    <a:lnTo>
                      <a:pt x="293" y="31655"/>
                    </a:lnTo>
                    <a:lnTo>
                      <a:pt x="1465" y="31850"/>
                    </a:lnTo>
                    <a:lnTo>
                      <a:pt x="1465" y="32534"/>
                    </a:lnTo>
                    <a:lnTo>
                      <a:pt x="2833" y="33022"/>
                    </a:lnTo>
                    <a:lnTo>
                      <a:pt x="2833" y="34879"/>
                    </a:lnTo>
                    <a:lnTo>
                      <a:pt x="4591" y="34879"/>
                    </a:lnTo>
                    <a:lnTo>
                      <a:pt x="6155" y="34488"/>
                    </a:lnTo>
                    <a:lnTo>
                      <a:pt x="6057" y="33804"/>
                    </a:lnTo>
                    <a:lnTo>
                      <a:pt x="6545" y="33511"/>
                    </a:lnTo>
                    <a:lnTo>
                      <a:pt x="7034" y="34195"/>
                    </a:lnTo>
                    <a:lnTo>
                      <a:pt x="7425" y="34390"/>
                    </a:lnTo>
                    <a:lnTo>
                      <a:pt x="7816" y="35856"/>
                    </a:lnTo>
                    <a:lnTo>
                      <a:pt x="8793" y="36931"/>
                    </a:lnTo>
                    <a:lnTo>
                      <a:pt x="8988" y="37810"/>
                    </a:lnTo>
                    <a:lnTo>
                      <a:pt x="10063" y="38885"/>
                    </a:lnTo>
                    <a:lnTo>
                      <a:pt x="10063" y="39959"/>
                    </a:lnTo>
                    <a:lnTo>
                      <a:pt x="9867" y="40741"/>
                    </a:lnTo>
                    <a:lnTo>
                      <a:pt x="11528" y="42206"/>
                    </a:lnTo>
                    <a:lnTo>
                      <a:pt x="12505" y="42304"/>
                    </a:lnTo>
                    <a:lnTo>
                      <a:pt x="12896" y="43574"/>
                    </a:lnTo>
                    <a:lnTo>
                      <a:pt x="13482" y="43965"/>
                    </a:lnTo>
                    <a:lnTo>
                      <a:pt x="13385" y="44844"/>
                    </a:lnTo>
                    <a:lnTo>
                      <a:pt x="12896" y="44942"/>
                    </a:lnTo>
                    <a:lnTo>
                      <a:pt x="14557" y="45137"/>
                    </a:lnTo>
                    <a:lnTo>
                      <a:pt x="15143" y="44551"/>
                    </a:lnTo>
                    <a:lnTo>
                      <a:pt x="16120" y="45528"/>
                    </a:lnTo>
                    <a:lnTo>
                      <a:pt x="17293" y="44160"/>
                    </a:lnTo>
                    <a:lnTo>
                      <a:pt x="17879" y="44454"/>
                    </a:lnTo>
                    <a:lnTo>
                      <a:pt x="18563" y="44454"/>
                    </a:lnTo>
                    <a:lnTo>
                      <a:pt x="18758" y="44551"/>
                    </a:lnTo>
                    <a:lnTo>
                      <a:pt x="19931" y="44649"/>
                    </a:lnTo>
                    <a:lnTo>
                      <a:pt x="20224" y="43672"/>
                    </a:lnTo>
                    <a:lnTo>
                      <a:pt x="23252" y="44063"/>
                    </a:lnTo>
                    <a:lnTo>
                      <a:pt x="24425" y="44258"/>
                    </a:lnTo>
                    <a:lnTo>
                      <a:pt x="24913" y="44258"/>
                    </a:lnTo>
                    <a:lnTo>
                      <a:pt x="26379" y="44063"/>
                    </a:lnTo>
                    <a:lnTo>
                      <a:pt x="26672" y="43477"/>
                    </a:lnTo>
                    <a:lnTo>
                      <a:pt x="27454" y="42597"/>
                    </a:lnTo>
                    <a:lnTo>
                      <a:pt x="28919" y="42304"/>
                    </a:lnTo>
                    <a:lnTo>
                      <a:pt x="29701" y="42500"/>
                    </a:lnTo>
                    <a:lnTo>
                      <a:pt x="30580" y="41816"/>
                    </a:lnTo>
                    <a:lnTo>
                      <a:pt x="30482" y="41327"/>
                    </a:lnTo>
                    <a:lnTo>
                      <a:pt x="30189" y="41132"/>
                    </a:lnTo>
                    <a:lnTo>
                      <a:pt x="30189" y="40155"/>
                    </a:lnTo>
                    <a:lnTo>
                      <a:pt x="31850" y="38494"/>
                    </a:lnTo>
                    <a:lnTo>
                      <a:pt x="32436" y="39178"/>
                    </a:lnTo>
                    <a:lnTo>
                      <a:pt x="32925" y="38689"/>
                    </a:lnTo>
                    <a:lnTo>
                      <a:pt x="33413" y="38591"/>
                    </a:lnTo>
                    <a:lnTo>
                      <a:pt x="34293" y="37517"/>
                    </a:lnTo>
                    <a:lnTo>
                      <a:pt x="35660" y="37614"/>
                    </a:lnTo>
                    <a:lnTo>
                      <a:pt x="35660" y="38005"/>
                    </a:lnTo>
                    <a:lnTo>
                      <a:pt x="36149" y="36442"/>
                    </a:lnTo>
                    <a:lnTo>
                      <a:pt x="35856" y="35954"/>
                    </a:lnTo>
                    <a:lnTo>
                      <a:pt x="35954" y="35172"/>
                    </a:lnTo>
                    <a:lnTo>
                      <a:pt x="36051" y="33609"/>
                    </a:lnTo>
                    <a:lnTo>
                      <a:pt x="35367" y="32925"/>
                    </a:lnTo>
                    <a:lnTo>
                      <a:pt x="35563" y="31459"/>
                    </a:lnTo>
                    <a:lnTo>
                      <a:pt x="34977" y="30189"/>
                    </a:lnTo>
                    <a:lnTo>
                      <a:pt x="34879" y="29408"/>
                    </a:lnTo>
                    <a:lnTo>
                      <a:pt x="33804" y="28528"/>
                    </a:lnTo>
                    <a:lnTo>
                      <a:pt x="33609" y="27844"/>
                    </a:lnTo>
                    <a:lnTo>
                      <a:pt x="34195" y="27063"/>
                    </a:lnTo>
                    <a:lnTo>
                      <a:pt x="34195" y="25890"/>
                    </a:lnTo>
                    <a:lnTo>
                      <a:pt x="33413" y="25011"/>
                    </a:lnTo>
                    <a:lnTo>
                      <a:pt x="33413" y="24522"/>
                    </a:lnTo>
                    <a:lnTo>
                      <a:pt x="34586" y="24132"/>
                    </a:lnTo>
                    <a:lnTo>
                      <a:pt x="34195" y="22471"/>
                    </a:lnTo>
                    <a:lnTo>
                      <a:pt x="33413" y="21396"/>
                    </a:lnTo>
                    <a:lnTo>
                      <a:pt x="33218" y="20712"/>
                    </a:lnTo>
                    <a:lnTo>
                      <a:pt x="34488" y="20712"/>
                    </a:lnTo>
                    <a:lnTo>
                      <a:pt x="35367" y="20126"/>
                    </a:lnTo>
                    <a:lnTo>
                      <a:pt x="35367" y="19247"/>
                    </a:lnTo>
                    <a:lnTo>
                      <a:pt x="34879" y="18660"/>
                    </a:lnTo>
                    <a:lnTo>
                      <a:pt x="36442" y="17293"/>
                    </a:lnTo>
                    <a:lnTo>
                      <a:pt x="36442" y="16218"/>
                    </a:lnTo>
                    <a:lnTo>
                      <a:pt x="35660" y="15436"/>
                    </a:lnTo>
                    <a:lnTo>
                      <a:pt x="35367" y="14459"/>
                    </a:lnTo>
                    <a:lnTo>
                      <a:pt x="34293" y="13385"/>
                    </a:lnTo>
                    <a:lnTo>
                      <a:pt x="32827" y="14264"/>
                    </a:lnTo>
                    <a:lnTo>
                      <a:pt x="32632" y="13775"/>
                    </a:lnTo>
                    <a:lnTo>
                      <a:pt x="31948" y="13678"/>
                    </a:lnTo>
                    <a:lnTo>
                      <a:pt x="31850" y="14166"/>
                    </a:lnTo>
                    <a:lnTo>
                      <a:pt x="31264" y="14362"/>
                    </a:lnTo>
                    <a:lnTo>
                      <a:pt x="29603" y="14264"/>
                    </a:lnTo>
                    <a:lnTo>
                      <a:pt x="28919" y="14655"/>
                    </a:lnTo>
                    <a:lnTo>
                      <a:pt x="28431" y="14166"/>
                    </a:lnTo>
                    <a:lnTo>
                      <a:pt x="29310" y="13482"/>
                    </a:lnTo>
                    <a:lnTo>
                      <a:pt x="29310" y="12505"/>
                    </a:lnTo>
                    <a:lnTo>
                      <a:pt x="28626" y="12114"/>
                    </a:lnTo>
                    <a:lnTo>
                      <a:pt x="27942" y="11235"/>
                    </a:lnTo>
                    <a:lnTo>
                      <a:pt x="26379" y="11137"/>
                    </a:lnTo>
                    <a:lnTo>
                      <a:pt x="25695" y="10551"/>
                    </a:lnTo>
                    <a:lnTo>
                      <a:pt x="24913" y="11333"/>
                    </a:lnTo>
                    <a:lnTo>
                      <a:pt x="23155" y="11431"/>
                    </a:lnTo>
                    <a:lnTo>
                      <a:pt x="22959" y="11528"/>
                    </a:lnTo>
                    <a:lnTo>
                      <a:pt x="22862" y="9867"/>
                    </a:lnTo>
                    <a:lnTo>
                      <a:pt x="22666" y="8890"/>
                    </a:lnTo>
                    <a:lnTo>
                      <a:pt x="21396" y="8695"/>
                    </a:lnTo>
                    <a:lnTo>
                      <a:pt x="20810" y="8011"/>
                    </a:lnTo>
                    <a:lnTo>
                      <a:pt x="20614" y="6643"/>
                    </a:lnTo>
                    <a:lnTo>
                      <a:pt x="19931" y="6545"/>
                    </a:lnTo>
                    <a:lnTo>
                      <a:pt x="19735" y="5862"/>
                    </a:lnTo>
                    <a:lnTo>
                      <a:pt x="18954" y="5275"/>
                    </a:lnTo>
                    <a:lnTo>
                      <a:pt x="18465" y="4298"/>
                    </a:lnTo>
                    <a:lnTo>
                      <a:pt x="18954" y="3517"/>
                    </a:lnTo>
                    <a:lnTo>
                      <a:pt x="18465" y="3028"/>
                    </a:lnTo>
                    <a:lnTo>
                      <a:pt x="18465" y="2442"/>
                    </a:lnTo>
                    <a:lnTo>
                      <a:pt x="18758" y="1758"/>
                    </a:lnTo>
                    <a:lnTo>
                      <a:pt x="18270" y="1367"/>
                    </a:lnTo>
                    <a:lnTo>
                      <a:pt x="18074" y="586"/>
                    </a:lnTo>
                    <a:close/>
                    <a:moveTo>
                      <a:pt x="6741" y="21787"/>
                    </a:moveTo>
                    <a:lnTo>
                      <a:pt x="6741" y="2178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783" name="map0-fr-cvlBox">
                <a:extLst>
                  <a:ext uri="{FF2B5EF4-FFF2-40B4-BE49-F238E27FC236}">
                    <a16:creationId xmlns:a16="http://schemas.microsoft.com/office/drawing/2014/main" id="{43FE877A-63F2-B04D-8BB0-CB6CC30FADA7}"/>
                  </a:ext>
                </a:extLst>
              </p:cNvPr>
              <p:cNvSpPr>
                <a:spLocks noChangeArrowheads="1"/>
              </p:cNvSpPr>
              <p:nvPr/>
            </p:nvSpPr>
            <p:spPr bwMode="auto">
              <a:xfrm>
                <a:off x="815287" y="398621"/>
                <a:ext cx="364425" cy="455287"/>
              </a:xfrm>
              <a:custGeom>
                <a:avLst/>
                <a:gdLst/>
                <a:ahLst/>
                <a:cxnLst/>
                <a:rect l="0" t="0" r="0" b="0"/>
                <a:pathLst>
                  <a:path w="36443" h="45529"/>
                </a:pathLst>
              </a:custGeom>
              <a:ln w="1000">
                <a:round/>
                <a:headEnd/>
                <a:tailEnd/>
              </a:ln>
            </p:spPr>
          </p:sp>
          <p:sp>
            <p:nvSpPr>
              <p:cNvPr id="784" name="map0-fr-ges">
                <a:extLst>
                  <a:ext uri="{FF2B5EF4-FFF2-40B4-BE49-F238E27FC236}">
                    <a16:creationId xmlns:a16="http://schemas.microsoft.com/office/drawing/2014/main" id="{5F632474-FED2-274F-8835-3AA941C7B1D5}"/>
                  </a:ext>
                </a:extLst>
              </p:cNvPr>
              <p:cNvSpPr>
                <a:spLocks noChangeArrowheads="1"/>
              </p:cNvSpPr>
              <p:nvPr/>
            </p:nvSpPr>
            <p:spPr bwMode="auto">
              <a:xfrm>
                <a:off x="1210000" y="164628"/>
                <a:ext cx="555920" cy="464080"/>
              </a:xfrm>
              <a:custGeom>
                <a:avLst/>
                <a:gdLst/>
                <a:ahLst/>
                <a:cxnLst/>
                <a:rect l="0" t="0" r="0" b="0"/>
                <a:pathLst>
                  <a:path w="55592" h="46408">
                    <a:moveTo>
                      <a:pt x="15143" y="0"/>
                    </a:moveTo>
                    <a:lnTo>
                      <a:pt x="14557" y="879"/>
                    </a:lnTo>
                    <a:lnTo>
                      <a:pt x="13971" y="1367"/>
                    </a:lnTo>
                    <a:lnTo>
                      <a:pt x="13971" y="1954"/>
                    </a:lnTo>
                    <a:lnTo>
                      <a:pt x="13971" y="2637"/>
                    </a:lnTo>
                    <a:lnTo>
                      <a:pt x="13287" y="3126"/>
                    </a:lnTo>
                    <a:lnTo>
                      <a:pt x="11919" y="3614"/>
                    </a:lnTo>
                    <a:lnTo>
                      <a:pt x="11235" y="3908"/>
                    </a:lnTo>
                    <a:lnTo>
                      <a:pt x="10356" y="3224"/>
                    </a:lnTo>
                    <a:lnTo>
                      <a:pt x="9281" y="3224"/>
                    </a:lnTo>
                    <a:lnTo>
                      <a:pt x="9086" y="4298"/>
                    </a:lnTo>
                    <a:lnTo>
                      <a:pt x="9574" y="5275"/>
                    </a:lnTo>
                    <a:lnTo>
                      <a:pt x="9086" y="5764"/>
                    </a:lnTo>
                    <a:lnTo>
                      <a:pt x="8988" y="6741"/>
                    </a:lnTo>
                    <a:lnTo>
                      <a:pt x="9281" y="7132"/>
                    </a:lnTo>
                    <a:lnTo>
                      <a:pt x="8988" y="7913"/>
                    </a:lnTo>
                    <a:lnTo>
                      <a:pt x="8206" y="8402"/>
                    </a:lnTo>
                    <a:lnTo>
                      <a:pt x="8206" y="9183"/>
                    </a:lnTo>
                    <a:lnTo>
                      <a:pt x="7034" y="9379"/>
                    </a:lnTo>
                    <a:lnTo>
                      <a:pt x="6839" y="9867"/>
                    </a:lnTo>
                    <a:lnTo>
                      <a:pt x="7620" y="10258"/>
                    </a:lnTo>
                    <a:lnTo>
                      <a:pt x="7425" y="11137"/>
                    </a:lnTo>
                    <a:lnTo>
                      <a:pt x="7132" y="11821"/>
                    </a:lnTo>
                    <a:lnTo>
                      <a:pt x="7229" y="13385"/>
                    </a:lnTo>
                    <a:lnTo>
                      <a:pt x="7229" y="13873"/>
                    </a:lnTo>
                    <a:lnTo>
                      <a:pt x="6839" y="14068"/>
                    </a:lnTo>
                    <a:lnTo>
                      <a:pt x="5862" y="13385"/>
                    </a:lnTo>
                    <a:lnTo>
                      <a:pt x="5080" y="13678"/>
                    </a:lnTo>
                    <a:lnTo>
                      <a:pt x="5178" y="14264"/>
                    </a:lnTo>
                    <a:lnTo>
                      <a:pt x="3908" y="14264"/>
                    </a:lnTo>
                    <a:lnTo>
                      <a:pt x="2735" y="15143"/>
                    </a:lnTo>
                    <a:lnTo>
                      <a:pt x="2735" y="16706"/>
                    </a:lnTo>
                    <a:lnTo>
                      <a:pt x="3614" y="17293"/>
                    </a:lnTo>
                    <a:lnTo>
                      <a:pt x="3810" y="17781"/>
                    </a:lnTo>
                    <a:lnTo>
                      <a:pt x="2442" y="17977"/>
                    </a:lnTo>
                    <a:lnTo>
                      <a:pt x="2344" y="18465"/>
                    </a:lnTo>
                    <a:lnTo>
                      <a:pt x="2833" y="18856"/>
                    </a:lnTo>
                    <a:lnTo>
                      <a:pt x="2637" y="19149"/>
                    </a:lnTo>
                    <a:lnTo>
                      <a:pt x="2051" y="19442"/>
                    </a:lnTo>
                    <a:lnTo>
                      <a:pt x="2149" y="19833"/>
                    </a:lnTo>
                    <a:lnTo>
                      <a:pt x="2931" y="19833"/>
                    </a:lnTo>
                    <a:lnTo>
                      <a:pt x="3224" y="20224"/>
                    </a:lnTo>
                    <a:lnTo>
                      <a:pt x="2735" y="20614"/>
                    </a:lnTo>
                    <a:lnTo>
                      <a:pt x="2247" y="21885"/>
                    </a:lnTo>
                    <a:lnTo>
                      <a:pt x="1367" y="22275"/>
                    </a:lnTo>
                    <a:lnTo>
                      <a:pt x="977" y="22959"/>
                    </a:lnTo>
                    <a:lnTo>
                      <a:pt x="781" y="23350"/>
                    </a:lnTo>
                    <a:lnTo>
                      <a:pt x="781" y="23643"/>
                    </a:lnTo>
                    <a:lnTo>
                      <a:pt x="293" y="24034"/>
                    </a:lnTo>
                    <a:lnTo>
                      <a:pt x="195" y="24816"/>
                    </a:lnTo>
                    <a:lnTo>
                      <a:pt x="683" y="25109"/>
                    </a:lnTo>
                    <a:lnTo>
                      <a:pt x="977" y="25988"/>
                    </a:lnTo>
                    <a:lnTo>
                      <a:pt x="586" y="26574"/>
                    </a:lnTo>
                    <a:lnTo>
                      <a:pt x="879" y="26965"/>
                    </a:lnTo>
                    <a:lnTo>
                      <a:pt x="1660" y="26965"/>
                    </a:lnTo>
                    <a:lnTo>
                      <a:pt x="1660" y="27258"/>
                    </a:lnTo>
                    <a:lnTo>
                      <a:pt x="1954" y="27160"/>
                    </a:lnTo>
                    <a:lnTo>
                      <a:pt x="1758" y="27258"/>
                    </a:lnTo>
                    <a:lnTo>
                      <a:pt x="1758" y="27454"/>
                    </a:lnTo>
                    <a:lnTo>
                      <a:pt x="879" y="27747"/>
                    </a:lnTo>
                    <a:lnTo>
                      <a:pt x="879" y="28528"/>
                    </a:lnTo>
                    <a:lnTo>
                      <a:pt x="390" y="29017"/>
                    </a:lnTo>
                    <a:lnTo>
                      <a:pt x="0" y="31264"/>
                    </a:lnTo>
                    <a:lnTo>
                      <a:pt x="390" y="31557"/>
                    </a:lnTo>
                    <a:lnTo>
                      <a:pt x="1172" y="31557"/>
                    </a:lnTo>
                    <a:lnTo>
                      <a:pt x="2637" y="33218"/>
                    </a:lnTo>
                    <a:lnTo>
                      <a:pt x="2540" y="34879"/>
                    </a:lnTo>
                    <a:lnTo>
                      <a:pt x="3614" y="35660"/>
                    </a:lnTo>
                    <a:lnTo>
                      <a:pt x="4201" y="35270"/>
                    </a:lnTo>
                    <a:lnTo>
                      <a:pt x="5178" y="36344"/>
                    </a:lnTo>
                    <a:lnTo>
                      <a:pt x="5275" y="37517"/>
                    </a:lnTo>
                    <a:lnTo>
                      <a:pt x="6252" y="38982"/>
                    </a:lnTo>
                    <a:lnTo>
                      <a:pt x="8695" y="39178"/>
                    </a:lnTo>
                    <a:lnTo>
                      <a:pt x="9867" y="38591"/>
                    </a:lnTo>
                    <a:lnTo>
                      <a:pt x="10160" y="39178"/>
                    </a:lnTo>
                    <a:lnTo>
                      <a:pt x="10649" y="39275"/>
                    </a:lnTo>
                    <a:lnTo>
                      <a:pt x="10942" y="38591"/>
                    </a:lnTo>
                    <a:lnTo>
                      <a:pt x="12896" y="38591"/>
                    </a:lnTo>
                    <a:lnTo>
                      <a:pt x="13678" y="38103"/>
                    </a:lnTo>
                    <a:lnTo>
                      <a:pt x="13775" y="37321"/>
                    </a:lnTo>
                    <a:lnTo>
                      <a:pt x="15534" y="37321"/>
                    </a:lnTo>
                    <a:lnTo>
                      <a:pt x="15827" y="37517"/>
                    </a:lnTo>
                    <a:lnTo>
                      <a:pt x="16511" y="37908"/>
                    </a:lnTo>
                    <a:lnTo>
                      <a:pt x="17586" y="38982"/>
                    </a:lnTo>
                    <a:lnTo>
                      <a:pt x="18954" y="40936"/>
                    </a:lnTo>
                    <a:lnTo>
                      <a:pt x="18172" y="41718"/>
                    </a:lnTo>
                    <a:lnTo>
                      <a:pt x="18758" y="42109"/>
                    </a:lnTo>
                    <a:lnTo>
                      <a:pt x="18758" y="43086"/>
                    </a:lnTo>
                    <a:lnTo>
                      <a:pt x="19735" y="43086"/>
                    </a:lnTo>
                    <a:lnTo>
                      <a:pt x="20028" y="43574"/>
                    </a:lnTo>
                    <a:lnTo>
                      <a:pt x="20712" y="43574"/>
                    </a:lnTo>
                    <a:lnTo>
                      <a:pt x="21298" y="43281"/>
                    </a:lnTo>
                    <a:lnTo>
                      <a:pt x="22373" y="44844"/>
                    </a:lnTo>
                    <a:lnTo>
                      <a:pt x="23643" y="44454"/>
                    </a:lnTo>
                    <a:lnTo>
                      <a:pt x="23936" y="43867"/>
                    </a:lnTo>
                    <a:lnTo>
                      <a:pt x="23936" y="43281"/>
                    </a:lnTo>
                    <a:lnTo>
                      <a:pt x="24816" y="42890"/>
                    </a:lnTo>
                    <a:lnTo>
                      <a:pt x="25793" y="43281"/>
                    </a:lnTo>
                    <a:lnTo>
                      <a:pt x="26672" y="42890"/>
                    </a:lnTo>
                    <a:lnTo>
                      <a:pt x="27258" y="42890"/>
                    </a:lnTo>
                    <a:lnTo>
                      <a:pt x="27356" y="41718"/>
                    </a:lnTo>
                    <a:lnTo>
                      <a:pt x="27747" y="41327"/>
                    </a:lnTo>
                    <a:lnTo>
                      <a:pt x="27160" y="41327"/>
                    </a:lnTo>
                    <a:lnTo>
                      <a:pt x="27063" y="40545"/>
                    </a:lnTo>
                    <a:lnTo>
                      <a:pt x="27942" y="40448"/>
                    </a:lnTo>
                    <a:lnTo>
                      <a:pt x="27942" y="39959"/>
                    </a:lnTo>
                    <a:lnTo>
                      <a:pt x="28821" y="39959"/>
                    </a:lnTo>
                    <a:lnTo>
                      <a:pt x="28821" y="39178"/>
                    </a:lnTo>
                    <a:lnTo>
                      <a:pt x="29505" y="38885"/>
                    </a:lnTo>
                    <a:lnTo>
                      <a:pt x="29310" y="38396"/>
                    </a:lnTo>
                    <a:lnTo>
                      <a:pt x="29505" y="38298"/>
                    </a:lnTo>
                    <a:lnTo>
                      <a:pt x="29896" y="38103"/>
                    </a:lnTo>
                    <a:lnTo>
                      <a:pt x="29603" y="37712"/>
                    </a:lnTo>
                    <a:lnTo>
                      <a:pt x="29994" y="37517"/>
                    </a:lnTo>
                    <a:lnTo>
                      <a:pt x="30385" y="38005"/>
                    </a:lnTo>
                    <a:lnTo>
                      <a:pt x="30971" y="37614"/>
                    </a:lnTo>
                    <a:lnTo>
                      <a:pt x="31166" y="37028"/>
                    </a:lnTo>
                    <a:lnTo>
                      <a:pt x="32339" y="36833"/>
                    </a:lnTo>
                    <a:lnTo>
                      <a:pt x="32632" y="37028"/>
                    </a:lnTo>
                    <a:lnTo>
                      <a:pt x="32534" y="37712"/>
                    </a:lnTo>
                    <a:lnTo>
                      <a:pt x="33316" y="38298"/>
                    </a:lnTo>
                    <a:lnTo>
                      <a:pt x="33804" y="38201"/>
                    </a:lnTo>
                    <a:lnTo>
                      <a:pt x="34390" y="37810"/>
                    </a:lnTo>
                    <a:lnTo>
                      <a:pt x="35660" y="37810"/>
                    </a:lnTo>
                    <a:lnTo>
                      <a:pt x="36540" y="38787"/>
                    </a:lnTo>
                    <a:lnTo>
                      <a:pt x="36833" y="38787"/>
                    </a:lnTo>
                    <a:lnTo>
                      <a:pt x="37321" y="38591"/>
                    </a:lnTo>
                    <a:lnTo>
                      <a:pt x="37321" y="38201"/>
                    </a:lnTo>
                    <a:lnTo>
                      <a:pt x="37810" y="37908"/>
                    </a:lnTo>
                    <a:lnTo>
                      <a:pt x="38885" y="38885"/>
                    </a:lnTo>
                    <a:lnTo>
                      <a:pt x="40839" y="39959"/>
                    </a:lnTo>
                    <a:lnTo>
                      <a:pt x="41132" y="40448"/>
                    </a:lnTo>
                    <a:lnTo>
                      <a:pt x="42109" y="40448"/>
                    </a:lnTo>
                    <a:lnTo>
                      <a:pt x="43183" y="41327"/>
                    </a:lnTo>
                    <a:lnTo>
                      <a:pt x="43379" y="41718"/>
                    </a:lnTo>
                    <a:lnTo>
                      <a:pt x="43281" y="42402"/>
                    </a:lnTo>
                    <a:lnTo>
                      <a:pt x="42988" y="42988"/>
                    </a:lnTo>
                    <a:lnTo>
                      <a:pt x="43086" y="43770"/>
                    </a:lnTo>
                    <a:lnTo>
                      <a:pt x="43965" y="43574"/>
                    </a:lnTo>
                    <a:lnTo>
                      <a:pt x="44454" y="45528"/>
                    </a:lnTo>
                    <a:lnTo>
                      <a:pt x="45137" y="45431"/>
                    </a:lnTo>
                    <a:lnTo>
                      <a:pt x="45040" y="46114"/>
                    </a:lnTo>
                    <a:lnTo>
                      <a:pt x="45431" y="46408"/>
                    </a:lnTo>
                    <a:lnTo>
                      <a:pt x="47678" y="46408"/>
                    </a:lnTo>
                    <a:lnTo>
                      <a:pt x="48752" y="45528"/>
                    </a:lnTo>
                    <a:lnTo>
                      <a:pt x="48850" y="44160"/>
                    </a:lnTo>
                    <a:lnTo>
                      <a:pt x="49436" y="43379"/>
                    </a:lnTo>
                    <a:lnTo>
                      <a:pt x="48655" y="42500"/>
                    </a:lnTo>
                    <a:lnTo>
                      <a:pt x="48264" y="41522"/>
                    </a:lnTo>
                    <a:lnTo>
                      <a:pt x="48752" y="40839"/>
                    </a:lnTo>
                    <a:lnTo>
                      <a:pt x="48752" y="39373"/>
                    </a:lnTo>
                    <a:lnTo>
                      <a:pt x="49045" y="38591"/>
                    </a:lnTo>
                    <a:lnTo>
                      <a:pt x="49045" y="37419"/>
                    </a:lnTo>
                    <a:lnTo>
                      <a:pt x="49534" y="36637"/>
                    </a:lnTo>
                    <a:lnTo>
                      <a:pt x="48948" y="35856"/>
                    </a:lnTo>
                    <a:lnTo>
                      <a:pt x="48850" y="33902"/>
                    </a:lnTo>
                    <a:lnTo>
                      <a:pt x="50413" y="30775"/>
                    </a:lnTo>
                    <a:lnTo>
                      <a:pt x="50316" y="29114"/>
                    </a:lnTo>
                    <a:lnTo>
                      <a:pt x="51000" y="26770"/>
                    </a:lnTo>
                    <a:lnTo>
                      <a:pt x="51195" y="24718"/>
                    </a:lnTo>
                    <a:lnTo>
                      <a:pt x="52758" y="23545"/>
                    </a:lnTo>
                    <a:lnTo>
                      <a:pt x="52758" y="22862"/>
                    </a:lnTo>
                    <a:lnTo>
                      <a:pt x="53344" y="21982"/>
                    </a:lnTo>
                    <a:lnTo>
                      <a:pt x="53833" y="21982"/>
                    </a:lnTo>
                    <a:lnTo>
                      <a:pt x="54321" y="21494"/>
                    </a:lnTo>
                    <a:lnTo>
                      <a:pt x="54224" y="20419"/>
                    </a:lnTo>
                    <a:lnTo>
                      <a:pt x="54810" y="19051"/>
                    </a:lnTo>
                    <a:lnTo>
                      <a:pt x="55591" y="18856"/>
                    </a:lnTo>
                    <a:lnTo>
                      <a:pt x="54810" y="18172"/>
                    </a:lnTo>
                    <a:lnTo>
                      <a:pt x="53247" y="17977"/>
                    </a:lnTo>
                    <a:lnTo>
                      <a:pt x="51977" y="17390"/>
                    </a:lnTo>
                    <a:lnTo>
                      <a:pt x="51000" y="17879"/>
                    </a:lnTo>
                    <a:lnTo>
                      <a:pt x="50511" y="17390"/>
                    </a:lnTo>
                    <a:lnTo>
                      <a:pt x="49925" y="17390"/>
                    </a:lnTo>
                    <a:lnTo>
                      <a:pt x="48752" y="17683"/>
                    </a:lnTo>
                    <a:lnTo>
                      <a:pt x="48655" y="17683"/>
                    </a:lnTo>
                    <a:lnTo>
                      <a:pt x="48264" y="17097"/>
                    </a:lnTo>
                    <a:lnTo>
                      <a:pt x="46994" y="16413"/>
                    </a:lnTo>
                    <a:lnTo>
                      <a:pt x="46603" y="15729"/>
                    </a:lnTo>
                    <a:lnTo>
                      <a:pt x="45235" y="15827"/>
                    </a:lnTo>
                    <a:lnTo>
                      <a:pt x="44356" y="16609"/>
                    </a:lnTo>
                    <a:lnTo>
                      <a:pt x="42304" y="16706"/>
                    </a:lnTo>
                    <a:lnTo>
                      <a:pt x="41718" y="16218"/>
                    </a:lnTo>
                    <a:lnTo>
                      <a:pt x="41132" y="15534"/>
                    </a:lnTo>
                    <a:lnTo>
                      <a:pt x="40057" y="15143"/>
                    </a:lnTo>
                    <a:lnTo>
                      <a:pt x="39178" y="15436"/>
                    </a:lnTo>
                    <a:lnTo>
                      <a:pt x="39178" y="16218"/>
                    </a:lnTo>
                    <a:lnTo>
                      <a:pt x="38103" y="16316"/>
                    </a:lnTo>
                    <a:lnTo>
                      <a:pt x="37517" y="15143"/>
                    </a:lnTo>
                    <a:lnTo>
                      <a:pt x="37224" y="15045"/>
                    </a:lnTo>
                    <a:lnTo>
                      <a:pt x="37224" y="14166"/>
                    </a:lnTo>
                    <a:lnTo>
                      <a:pt x="36344" y="13873"/>
                    </a:lnTo>
                    <a:lnTo>
                      <a:pt x="36344" y="12408"/>
                    </a:lnTo>
                    <a:lnTo>
                      <a:pt x="35660" y="11821"/>
                    </a:lnTo>
                    <a:lnTo>
                      <a:pt x="34390" y="11235"/>
                    </a:lnTo>
                    <a:lnTo>
                      <a:pt x="33804" y="11235"/>
                    </a:lnTo>
                    <a:lnTo>
                      <a:pt x="33609" y="11333"/>
                    </a:lnTo>
                    <a:lnTo>
                      <a:pt x="33022" y="11333"/>
                    </a:lnTo>
                    <a:lnTo>
                      <a:pt x="32241" y="10649"/>
                    </a:lnTo>
                    <a:lnTo>
                      <a:pt x="31264" y="10649"/>
                    </a:lnTo>
                    <a:lnTo>
                      <a:pt x="30580" y="11235"/>
                    </a:lnTo>
                    <a:lnTo>
                      <a:pt x="30385" y="11528"/>
                    </a:lnTo>
                    <a:lnTo>
                      <a:pt x="29408" y="11528"/>
                    </a:lnTo>
                    <a:lnTo>
                      <a:pt x="29017" y="11235"/>
                    </a:lnTo>
                    <a:lnTo>
                      <a:pt x="28919" y="11235"/>
                    </a:lnTo>
                    <a:lnTo>
                      <a:pt x="28040" y="11235"/>
                    </a:lnTo>
                    <a:lnTo>
                      <a:pt x="26965" y="9965"/>
                    </a:lnTo>
                    <a:lnTo>
                      <a:pt x="25597" y="9965"/>
                    </a:lnTo>
                    <a:lnTo>
                      <a:pt x="24913" y="10649"/>
                    </a:lnTo>
                    <a:lnTo>
                      <a:pt x="23839" y="10747"/>
                    </a:lnTo>
                    <a:lnTo>
                      <a:pt x="23448" y="11137"/>
                    </a:lnTo>
                    <a:lnTo>
                      <a:pt x="23155" y="11137"/>
                    </a:lnTo>
                    <a:lnTo>
                      <a:pt x="22862" y="9965"/>
                    </a:lnTo>
                    <a:lnTo>
                      <a:pt x="22373" y="9477"/>
                    </a:lnTo>
                    <a:lnTo>
                      <a:pt x="21591" y="9379"/>
                    </a:lnTo>
                    <a:lnTo>
                      <a:pt x="21396" y="8109"/>
                    </a:lnTo>
                    <a:lnTo>
                      <a:pt x="20908" y="7816"/>
                    </a:lnTo>
                    <a:lnTo>
                      <a:pt x="19247" y="7620"/>
                    </a:lnTo>
                    <a:lnTo>
                      <a:pt x="18856" y="6839"/>
                    </a:lnTo>
                    <a:lnTo>
                      <a:pt x="18367" y="6448"/>
                    </a:lnTo>
                    <a:lnTo>
                      <a:pt x="16413" y="6252"/>
                    </a:lnTo>
                    <a:lnTo>
                      <a:pt x="16316" y="4885"/>
                    </a:lnTo>
                    <a:lnTo>
                      <a:pt x="16609" y="4591"/>
                    </a:lnTo>
                    <a:lnTo>
                      <a:pt x="16609" y="4005"/>
                    </a:lnTo>
                    <a:lnTo>
                      <a:pt x="15632" y="3419"/>
                    </a:lnTo>
                    <a:lnTo>
                      <a:pt x="15827" y="2833"/>
                    </a:lnTo>
                    <a:lnTo>
                      <a:pt x="16022" y="2247"/>
                    </a:lnTo>
                    <a:lnTo>
                      <a:pt x="15632" y="1856"/>
                    </a:lnTo>
                    <a:lnTo>
                      <a:pt x="16218" y="1172"/>
                    </a:lnTo>
                    <a:lnTo>
                      <a:pt x="16218" y="97"/>
                    </a:lnTo>
                    <a:lnTo>
                      <a:pt x="16022"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785" name="map0-fr-gesBox">
                <a:extLst>
                  <a:ext uri="{FF2B5EF4-FFF2-40B4-BE49-F238E27FC236}">
                    <a16:creationId xmlns:a16="http://schemas.microsoft.com/office/drawing/2014/main" id="{53952205-F87B-5843-96E6-2A17579FAB73}"/>
                  </a:ext>
                </a:extLst>
              </p:cNvPr>
              <p:cNvSpPr>
                <a:spLocks noChangeArrowheads="1"/>
              </p:cNvSpPr>
              <p:nvPr/>
            </p:nvSpPr>
            <p:spPr bwMode="auto">
              <a:xfrm>
                <a:off x="1210000" y="182701"/>
                <a:ext cx="555920" cy="465057"/>
              </a:xfrm>
              <a:custGeom>
                <a:avLst/>
                <a:gdLst/>
                <a:ahLst/>
                <a:cxnLst/>
                <a:rect l="0" t="0" r="0" b="0"/>
                <a:pathLst>
                  <a:path w="55592" h="46506"/>
                </a:pathLst>
              </a:custGeom>
              <a:ln w="1000">
                <a:round/>
                <a:headEnd/>
                <a:tailEnd/>
              </a:ln>
            </p:spPr>
          </p:sp>
          <p:sp>
            <p:nvSpPr>
              <p:cNvPr id="786" name="map0-fr-gufBox">
                <a:extLst>
                  <a:ext uri="{FF2B5EF4-FFF2-40B4-BE49-F238E27FC236}">
                    <a16:creationId xmlns:a16="http://schemas.microsoft.com/office/drawing/2014/main" id="{1CEBB96B-C66C-E049-9480-6B88EEF77C93}"/>
                  </a:ext>
                </a:extLst>
              </p:cNvPr>
              <p:cNvSpPr>
                <a:spLocks noChangeArrowheads="1"/>
              </p:cNvSpPr>
              <p:nvPr/>
            </p:nvSpPr>
            <p:spPr bwMode="auto">
              <a:xfrm>
                <a:off x="304310" y="1304310"/>
                <a:ext cx="147529" cy="184655"/>
              </a:xfrm>
              <a:custGeom>
                <a:avLst/>
                <a:gdLst/>
                <a:ahLst/>
                <a:cxnLst/>
                <a:rect l="0" t="0" r="0" b="0"/>
                <a:pathLst>
                  <a:path w="14753" h="18466"/>
                </a:pathLst>
              </a:custGeom>
              <a:ln w="1000">
                <a:round/>
                <a:headEnd/>
                <a:tailEnd/>
              </a:ln>
            </p:spPr>
          </p:sp>
          <p:sp>
            <p:nvSpPr>
              <p:cNvPr id="787" name="map0-fr-guaBox">
                <a:extLst>
                  <a:ext uri="{FF2B5EF4-FFF2-40B4-BE49-F238E27FC236}">
                    <a16:creationId xmlns:a16="http://schemas.microsoft.com/office/drawing/2014/main" id="{4A5CD7B4-7BE7-574F-B5EF-A8D70784BB93}"/>
                  </a:ext>
                </a:extLst>
              </p:cNvPr>
              <p:cNvSpPr>
                <a:spLocks noChangeArrowheads="1"/>
              </p:cNvSpPr>
              <p:nvPr/>
            </p:nvSpPr>
            <p:spPr bwMode="auto">
              <a:xfrm>
                <a:off x="265230" y="808966"/>
                <a:ext cx="203218" cy="177816"/>
              </a:xfrm>
              <a:custGeom>
                <a:avLst/>
                <a:gdLst/>
                <a:ahLst/>
                <a:cxnLst/>
                <a:rect l="0" t="0" r="0" b="0"/>
                <a:pathLst>
                  <a:path w="20322" h="17782"/>
                </a:pathLst>
              </a:custGeom>
              <a:ln w="1000">
                <a:round/>
                <a:headEnd/>
                <a:tailEnd/>
              </a:ln>
            </p:spPr>
          </p:sp>
          <p:sp>
            <p:nvSpPr>
              <p:cNvPr id="788" name="map0-fr-hdf">
                <a:extLst>
                  <a:ext uri="{FF2B5EF4-FFF2-40B4-BE49-F238E27FC236}">
                    <a16:creationId xmlns:a16="http://schemas.microsoft.com/office/drawing/2014/main" id="{97F5DFFF-751C-874E-9C38-D3CCE360EAA2}"/>
                  </a:ext>
                </a:extLst>
              </p:cNvPr>
              <p:cNvSpPr>
                <a:spLocks noChangeArrowheads="1"/>
              </p:cNvSpPr>
              <p:nvPr/>
            </p:nvSpPr>
            <p:spPr bwMode="auto">
              <a:xfrm>
                <a:off x="974540" y="5374"/>
                <a:ext cx="331207" cy="390805"/>
              </a:xfrm>
              <a:custGeom>
                <a:avLst/>
                <a:gdLst/>
                <a:ahLst/>
                <a:cxnLst/>
                <a:rect l="0" t="0" r="0" b="0"/>
                <a:pathLst>
                  <a:path w="33121" h="39080">
                    <a:moveTo>
                      <a:pt x="13482" y="0"/>
                    </a:moveTo>
                    <a:lnTo>
                      <a:pt x="11528" y="879"/>
                    </a:lnTo>
                    <a:lnTo>
                      <a:pt x="8597" y="1367"/>
                    </a:lnTo>
                    <a:lnTo>
                      <a:pt x="8402" y="1367"/>
                    </a:lnTo>
                    <a:lnTo>
                      <a:pt x="5080" y="1954"/>
                    </a:lnTo>
                    <a:lnTo>
                      <a:pt x="2442" y="4005"/>
                    </a:lnTo>
                    <a:lnTo>
                      <a:pt x="2442" y="12408"/>
                    </a:lnTo>
                    <a:lnTo>
                      <a:pt x="2247" y="14362"/>
                    </a:lnTo>
                    <a:lnTo>
                      <a:pt x="3614" y="15534"/>
                    </a:lnTo>
                    <a:lnTo>
                      <a:pt x="3614" y="16218"/>
                    </a:lnTo>
                    <a:lnTo>
                      <a:pt x="1954" y="15241"/>
                    </a:lnTo>
                    <a:lnTo>
                      <a:pt x="0" y="17586"/>
                    </a:lnTo>
                    <a:lnTo>
                      <a:pt x="488" y="17879"/>
                    </a:lnTo>
                    <a:lnTo>
                      <a:pt x="1172" y="17781"/>
                    </a:lnTo>
                    <a:lnTo>
                      <a:pt x="1465" y="18367"/>
                    </a:lnTo>
                    <a:lnTo>
                      <a:pt x="4103" y="21005"/>
                    </a:lnTo>
                    <a:lnTo>
                      <a:pt x="4298" y="22080"/>
                    </a:lnTo>
                    <a:lnTo>
                      <a:pt x="4885" y="23155"/>
                    </a:lnTo>
                    <a:lnTo>
                      <a:pt x="4689" y="23350"/>
                    </a:lnTo>
                    <a:lnTo>
                      <a:pt x="4298" y="23839"/>
                    </a:lnTo>
                    <a:lnTo>
                      <a:pt x="4103" y="24425"/>
                    </a:lnTo>
                    <a:lnTo>
                      <a:pt x="4494" y="24425"/>
                    </a:lnTo>
                    <a:lnTo>
                      <a:pt x="4298" y="25109"/>
                    </a:lnTo>
                    <a:lnTo>
                      <a:pt x="4103" y="26281"/>
                    </a:lnTo>
                    <a:lnTo>
                      <a:pt x="4396" y="26867"/>
                    </a:lnTo>
                    <a:lnTo>
                      <a:pt x="4396" y="27844"/>
                    </a:lnTo>
                    <a:lnTo>
                      <a:pt x="4982" y="27844"/>
                    </a:lnTo>
                    <a:lnTo>
                      <a:pt x="4298" y="29114"/>
                    </a:lnTo>
                    <a:lnTo>
                      <a:pt x="4201" y="29603"/>
                    </a:lnTo>
                    <a:lnTo>
                      <a:pt x="4689" y="30091"/>
                    </a:lnTo>
                    <a:lnTo>
                      <a:pt x="4885" y="31557"/>
                    </a:lnTo>
                    <a:lnTo>
                      <a:pt x="5178" y="31948"/>
                    </a:lnTo>
                    <a:lnTo>
                      <a:pt x="4787" y="32143"/>
                    </a:lnTo>
                    <a:lnTo>
                      <a:pt x="4298" y="31752"/>
                    </a:lnTo>
                    <a:lnTo>
                      <a:pt x="4103" y="32534"/>
                    </a:lnTo>
                    <a:lnTo>
                      <a:pt x="4787" y="33609"/>
                    </a:lnTo>
                    <a:lnTo>
                      <a:pt x="6448" y="33706"/>
                    </a:lnTo>
                    <a:lnTo>
                      <a:pt x="7522" y="33609"/>
                    </a:lnTo>
                    <a:lnTo>
                      <a:pt x="8304" y="33022"/>
                    </a:lnTo>
                    <a:lnTo>
                      <a:pt x="9770" y="34000"/>
                    </a:lnTo>
                    <a:lnTo>
                      <a:pt x="10454" y="33804"/>
                    </a:lnTo>
                    <a:lnTo>
                      <a:pt x="11137" y="33511"/>
                    </a:lnTo>
                    <a:lnTo>
                      <a:pt x="13775" y="34977"/>
                    </a:lnTo>
                    <a:lnTo>
                      <a:pt x="14166" y="35367"/>
                    </a:lnTo>
                    <a:lnTo>
                      <a:pt x="14850" y="34879"/>
                    </a:lnTo>
                    <a:lnTo>
                      <a:pt x="15827" y="35563"/>
                    </a:lnTo>
                    <a:lnTo>
                      <a:pt x="16413" y="35465"/>
                    </a:lnTo>
                    <a:lnTo>
                      <a:pt x="16706" y="34977"/>
                    </a:lnTo>
                    <a:lnTo>
                      <a:pt x="17586" y="35465"/>
                    </a:lnTo>
                    <a:lnTo>
                      <a:pt x="18563" y="35074"/>
                    </a:lnTo>
                    <a:lnTo>
                      <a:pt x="19247" y="35270"/>
                    </a:lnTo>
                    <a:lnTo>
                      <a:pt x="19833" y="34781"/>
                    </a:lnTo>
                    <a:lnTo>
                      <a:pt x="20126" y="34586"/>
                    </a:lnTo>
                    <a:lnTo>
                      <a:pt x="20810" y="35074"/>
                    </a:lnTo>
                    <a:lnTo>
                      <a:pt x="21005" y="36344"/>
                    </a:lnTo>
                    <a:lnTo>
                      <a:pt x="22568" y="37908"/>
                    </a:lnTo>
                    <a:lnTo>
                      <a:pt x="23155" y="38103"/>
                    </a:lnTo>
                    <a:lnTo>
                      <a:pt x="23448" y="38885"/>
                    </a:lnTo>
                    <a:lnTo>
                      <a:pt x="24425" y="39080"/>
                    </a:lnTo>
                    <a:lnTo>
                      <a:pt x="24522" y="38885"/>
                    </a:lnTo>
                    <a:lnTo>
                      <a:pt x="24913" y="38201"/>
                    </a:lnTo>
                    <a:lnTo>
                      <a:pt x="25793" y="37810"/>
                    </a:lnTo>
                    <a:lnTo>
                      <a:pt x="26281" y="36540"/>
                    </a:lnTo>
                    <a:lnTo>
                      <a:pt x="26770" y="36149"/>
                    </a:lnTo>
                    <a:lnTo>
                      <a:pt x="26477" y="35758"/>
                    </a:lnTo>
                    <a:lnTo>
                      <a:pt x="25695" y="35758"/>
                    </a:lnTo>
                    <a:lnTo>
                      <a:pt x="25597" y="35367"/>
                    </a:lnTo>
                    <a:lnTo>
                      <a:pt x="26183" y="35074"/>
                    </a:lnTo>
                    <a:lnTo>
                      <a:pt x="26379" y="34781"/>
                    </a:lnTo>
                    <a:lnTo>
                      <a:pt x="25890" y="34390"/>
                    </a:lnTo>
                    <a:lnTo>
                      <a:pt x="25988" y="33902"/>
                    </a:lnTo>
                    <a:lnTo>
                      <a:pt x="27356" y="33706"/>
                    </a:lnTo>
                    <a:lnTo>
                      <a:pt x="27160" y="33218"/>
                    </a:lnTo>
                    <a:lnTo>
                      <a:pt x="26281" y="32632"/>
                    </a:lnTo>
                    <a:lnTo>
                      <a:pt x="26281" y="31068"/>
                    </a:lnTo>
                    <a:lnTo>
                      <a:pt x="27454" y="30189"/>
                    </a:lnTo>
                    <a:lnTo>
                      <a:pt x="28724" y="30189"/>
                    </a:lnTo>
                    <a:lnTo>
                      <a:pt x="28626" y="29603"/>
                    </a:lnTo>
                    <a:lnTo>
                      <a:pt x="29310" y="29310"/>
                    </a:lnTo>
                    <a:lnTo>
                      <a:pt x="30385" y="29994"/>
                    </a:lnTo>
                    <a:lnTo>
                      <a:pt x="30775" y="29798"/>
                    </a:lnTo>
                    <a:lnTo>
                      <a:pt x="30678" y="27747"/>
                    </a:lnTo>
                    <a:lnTo>
                      <a:pt x="31166" y="26183"/>
                    </a:lnTo>
                    <a:lnTo>
                      <a:pt x="30385" y="25793"/>
                    </a:lnTo>
                    <a:lnTo>
                      <a:pt x="30580" y="25304"/>
                    </a:lnTo>
                    <a:lnTo>
                      <a:pt x="31655" y="25109"/>
                    </a:lnTo>
                    <a:lnTo>
                      <a:pt x="31655" y="24327"/>
                    </a:lnTo>
                    <a:lnTo>
                      <a:pt x="32534" y="23839"/>
                    </a:lnTo>
                    <a:lnTo>
                      <a:pt x="32827" y="23057"/>
                    </a:lnTo>
                    <a:lnTo>
                      <a:pt x="32534" y="22666"/>
                    </a:lnTo>
                    <a:lnTo>
                      <a:pt x="32534" y="21689"/>
                    </a:lnTo>
                    <a:lnTo>
                      <a:pt x="33120" y="21201"/>
                    </a:lnTo>
                    <a:lnTo>
                      <a:pt x="32534" y="20224"/>
                    </a:lnTo>
                    <a:lnTo>
                      <a:pt x="32729" y="19149"/>
                    </a:lnTo>
                    <a:lnTo>
                      <a:pt x="31557" y="19149"/>
                    </a:lnTo>
                    <a:lnTo>
                      <a:pt x="31362" y="18563"/>
                    </a:lnTo>
                    <a:lnTo>
                      <a:pt x="32632" y="17781"/>
                    </a:lnTo>
                    <a:lnTo>
                      <a:pt x="32436" y="16706"/>
                    </a:lnTo>
                    <a:lnTo>
                      <a:pt x="31264" y="16413"/>
                    </a:lnTo>
                    <a:lnTo>
                      <a:pt x="31557" y="16022"/>
                    </a:lnTo>
                    <a:lnTo>
                      <a:pt x="31557" y="15241"/>
                    </a:lnTo>
                    <a:lnTo>
                      <a:pt x="32436" y="14557"/>
                    </a:lnTo>
                    <a:lnTo>
                      <a:pt x="32241" y="14068"/>
                    </a:lnTo>
                    <a:lnTo>
                      <a:pt x="30287" y="12603"/>
                    </a:lnTo>
                    <a:lnTo>
                      <a:pt x="26965" y="12798"/>
                    </a:lnTo>
                    <a:lnTo>
                      <a:pt x="26574" y="13385"/>
                    </a:lnTo>
                    <a:lnTo>
                      <a:pt x="26183" y="13385"/>
                    </a:lnTo>
                    <a:lnTo>
                      <a:pt x="26183" y="11235"/>
                    </a:lnTo>
                    <a:lnTo>
                      <a:pt x="25304" y="10160"/>
                    </a:lnTo>
                    <a:lnTo>
                      <a:pt x="24522" y="10258"/>
                    </a:lnTo>
                    <a:lnTo>
                      <a:pt x="24132" y="9770"/>
                    </a:lnTo>
                    <a:lnTo>
                      <a:pt x="22862" y="10356"/>
                    </a:lnTo>
                    <a:lnTo>
                      <a:pt x="22471" y="9867"/>
                    </a:lnTo>
                    <a:lnTo>
                      <a:pt x="21689" y="9770"/>
                    </a:lnTo>
                    <a:lnTo>
                      <a:pt x="21396" y="8988"/>
                    </a:lnTo>
                    <a:lnTo>
                      <a:pt x="21396" y="6545"/>
                    </a:lnTo>
                    <a:lnTo>
                      <a:pt x="20810" y="6350"/>
                    </a:lnTo>
                    <a:lnTo>
                      <a:pt x="20712" y="5959"/>
                    </a:lnTo>
                    <a:lnTo>
                      <a:pt x="20419" y="5959"/>
                    </a:lnTo>
                    <a:lnTo>
                      <a:pt x="20224" y="5275"/>
                    </a:lnTo>
                    <a:lnTo>
                      <a:pt x="19442" y="5275"/>
                    </a:lnTo>
                    <a:lnTo>
                      <a:pt x="17977" y="5764"/>
                    </a:lnTo>
                    <a:lnTo>
                      <a:pt x="17293" y="6643"/>
                    </a:lnTo>
                    <a:lnTo>
                      <a:pt x="16609" y="6643"/>
                    </a:lnTo>
                    <a:lnTo>
                      <a:pt x="16022" y="6057"/>
                    </a:lnTo>
                    <a:lnTo>
                      <a:pt x="15925" y="5373"/>
                    </a:lnTo>
                    <a:lnTo>
                      <a:pt x="15339" y="4787"/>
                    </a:lnTo>
                    <a:lnTo>
                      <a:pt x="14459" y="4787"/>
                    </a:lnTo>
                    <a:lnTo>
                      <a:pt x="14068" y="4103"/>
                    </a:lnTo>
                    <a:lnTo>
                      <a:pt x="14068" y="3028"/>
                    </a:lnTo>
                    <a:lnTo>
                      <a:pt x="14459" y="2442"/>
                    </a:lnTo>
                    <a:lnTo>
                      <a:pt x="14264" y="1563"/>
                    </a:lnTo>
                    <a:close/>
                    <a:moveTo>
                      <a:pt x="8402" y="1367"/>
                    </a:moveTo>
                    <a:lnTo>
                      <a:pt x="8402" y="136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789" name="map0-fr-hdfBox">
                <a:extLst>
                  <a:ext uri="{FF2B5EF4-FFF2-40B4-BE49-F238E27FC236}">
                    <a16:creationId xmlns:a16="http://schemas.microsoft.com/office/drawing/2014/main" id="{B15FC47A-304E-D144-9332-5B277D4F1036}"/>
                  </a:ext>
                </a:extLst>
              </p:cNvPr>
              <p:cNvSpPr>
                <a:spLocks noChangeArrowheads="1"/>
              </p:cNvSpPr>
              <p:nvPr/>
            </p:nvSpPr>
            <p:spPr bwMode="auto">
              <a:xfrm>
                <a:off x="974540" y="23448"/>
                <a:ext cx="331207" cy="390805"/>
              </a:xfrm>
              <a:custGeom>
                <a:avLst/>
                <a:gdLst/>
                <a:ahLst/>
                <a:cxnLst/>
                <a:rect l="0" t="0" r="0" b="0"/>
                <a:pathLst>
                  <a:path w="33121" h="39080"/>
                </a:pathLst>
              </a:custGeom>
              <a:ln w="1000">
                <a:round/>
                <a:headEnd/>
                <a:tailEnd/>
              </a:ln>
            </p:spPr>
          </p:sp>
          <p:sp>
            <p:nvSpPr>
              <p:cNvPr id="790" name="map0-fr-idf">
                <a:extLst>
                  <a:ext uri="{FF2B5EF4-FFF2-40B4-BE49-F238E27FC236}">
                    <a16:creationId xmlns:a16="http://schemas.microsoft.com/office/drawing/2014/main" id="{A5D11A07-FFF2-C04F-A967-861BDC8C1DDD}"/>
                  </a:ext>
                </a:extLst>
              </p:cNvPr>
              <p:cNvSpPr>
                <a:spLocks noChangeArrowheads="1"/>
              </p:cNvSpPr>
              <p:nvPr/>
            </p:nvSpPr>
            <p:spPr bwMode="auto">
              <a:xfrm>
                <a:off x="984310" y="329742"/>
                <a:ext cx="242299" cy="197356"/>
              </a:xfrm>
              <a:custGeom>
                <a:avLst/>
                <a:gdLst/>
                <a:ahLst/>
                <a:cxnLst/>
                <a:rect l="0" t="0" r="0" b="0"/>
                <a:pathLst>
                  <a:path w="24230" h="19736">
                    <a:moveTo>
                      <a:pt x="3224" y="0"/>
                    </a:moveTo>
                    <a:lnTo>
                      <a:pt x="3224" y="0"/>
                    </a:lnTo>
                    <a:close/>
                    <a:moveTo>
                      <a:pt x="3224" y="97"/>
                    </a:moveTo>
                    <a:lnTo>
                      <a:pt x="2735" y="586"/>
                    </a:lnTo>
                    <a:lnTo>
                      <a:pt x="2344" y="1954"/>
                    </a:lnTo>
                    <a:lnTo>
                      <a:pt x="1954" y="2637"/>
                    </a:lnTo>
                    <a:lnTo>
                      <a:pt x="293" y="3126"/>
                    </a:lnTo>
                    <a:lnTo>
                      <a:pt x="0" y="3419"/>
                    </a:lnTo>
                    <a:lnTo>
                      <a:pt x="293" y="3908"/>
                    </a:lnTo>
                    <a:lnTo>
                      <a:pt x="293" y="4396"/>
                    </a:lnTo>
                    <a:lnTo>
                      <a:pt x="781" y="4494"/>
                    </a:lnTo>
                    <a:lnTo>
                      <a:pt x="488" y="4885"/>
                    </a:lnTo>
                    <a:lnTo>
                      <a:pt x="586" y="5080"/>
                    </a:lnTo>
                    <a:lnTo>
                      <a:pt x="1172" y="5666"/>
                    </a:lnTo>
                    <a:lnTo>
                      <a:pt x="1367" y="6448"/>
                    </a:lnTo>
                    <a:lnTo>
                      <a:pt x="1856" y="6839"/>
                    </a:lnTo>
                    <a:lnTo>
                      <a:pt x="1563" y="7522"/>
                    </a:lnTo>
                    <a:lnTo>
                      <a:pt x="1563" y="8109"/>
                    </a:lnTo>
                    <a:lnTo>
                      <a:pt x="2051" y="8597"/>
                    </a:lnTo>
                    <a:lnTo>
                      <a:pt x="1563" y="9379"/>
                    </a:lnTo>
                    <a:lnTo>
                      <a:pt x="2051" y="10356"/>
                    </a:lnTo>
                    <a:lnTo>
                      <a:pt x="2833" y="10942"/>
                    </a:lnTo>
                    <a:lnTo>
                      <a:pt x="3028" y="11626"/>
                    </a:lnTo>
                    <a:lnTo>
                      <a:pt x="3712" y="11724"/>
                    </a:lnTo>
                    <a:lnTo>
                      <a:pt x="3908" y="13091"/>
                    </a:lnTo>
                    <a:lnTo>
                      <a:pt x="4494" y="13775"/>
                    </a:lnTo>
                    <a:lnTo>
                      <a:pt x="5764" y="13971"/>
                    </a:lnTo>
                    <a:lnTo>
                      <a:pt x="5959" y="14948"/>
                    </a:lnTo>
                    <a:lnTo>
                      <a:pt x="6057" y="16609"/>
                    </a:lnTo>
                    <a:lnTo>
                      <a:pt x="8011" y="16413"/>
                    </a:lnTo>
                    <a:lnTo>
                      <a:pt x="8793" y="15632"/>
                    </a:lnTo>
                    <a:lnTo>
                      <a:pt x="9477" y="16218"/>
                    </a:lnTo>
                    <a:lnTo>
                      <a:pt x="11040" y="16316"/>
                    </a:lnTo>
                    <a:lnTo>
                      <a:pt x="11626" y="17195"/>
                    </a:lnTo>
                    <a:lnTo>
                      <a:pt x="12310" y="17586"/>
                    </a:lnTo>
                    <a:lnTo>
                      <a:pt x="12408" y="18563"/>
                    </a:lnTo>
                    <a:lnTo>
                      <a:pt x="11431" y="19247"/>
                    </a:lnTo>
                    <a:lnTo>
                      <a:pt x="12017" y="19735"/>
                    </a:lnTo>
                    <a:lnTo>
                      <a:pt x="12701" y="19344"/>
                    </a:lnTo>
                    <a:lnTo>
                      <a:pt x="14362" y="19442"/>
                    </a:lnTo>
                    <a:lnTo>
                      <a:pt x="14850" y="19247"/>
                    </a:lnTo>
                    <a:lnTo>
                      <a:pt x="15045" y="18758"/>
                    </a:lnTo>
                    <a:lnTo>
                      <a:pt x="15729" y="18856"/>
                    </a:lnTo>
                    <a:lnTo>
                      <a:pt x="15827" y="19344"/>
                    </a:lnTo>
                    <a:lnTo>
                      <a:pt x="17293" y="18465"/>
                    </a:lnTo>
                    <a:lnTo>
                      <a:pt x="17879" y="17781"/>
                    </a:lnTo>
                    <a:lnTo>
                      <a:pt x="18660" y="17000"/>
                    </a:lnTo>
                    <a:lnTo>
                      <a:pt x="18172" y="16413"/>
                    </a:lnTo>
                    <a:lnTo>
                      <a:pt x="18563" y="15534"/>
                    </a:lnTo>
                    <a:lnTo>
                      <a:pt x="19637" y="14948"/>
                    </a:lnTo>
                    <a:lnTo>
                      <a:pt x="21982" y="15143"/>
                    </a:lnTo>
                    <a:lnTo>
                      <a:pt x="22471" y="14655"/>
                    </a:lnTo>
                    <a:lnTo>
                      <a:pt x="22959" y="12505"/>
                    </a:lnTo>
                    <a:lnTo>
                      <a:pt x="23350" y="12017"/>
                    </a:lnTo>
                    <a:lnTo>
                      <a:pt x="23448" y="11235"/>
                    </a:lnTo>
                    <a:lnTo>
                      <a:pt x="24229" y="10942"/>
                    </a:lnTo>
                    <a:lnTo>
                      <a:pt x="24229" y="10454"/>
                    </a:lnTo>
                    <a:lnTo>
                      <a:pt x="23350" y="10454"/>
                    </a:lnTo>
                    <a:lnTo>
                      <a:pt x="23155" y="10063"/>
                    </a:lnTo>
                    <a:lnTo>
                      <a:pt x="23545" y="9477"/>
                    </a:lnTo>
                    <a:lnTo>
                      <a:pt x="23252" y="8597"/>
                    </a:lnTo>
                    <a:lnTo>
                      <a:pt x="22764" y="8304"/>
                    </a:lnTo>
                    <a:lnTo>
                      <a:pt x="22862" y="7522"/>
                    </a:lnTo>
                    <a:lnTo>
                      <a:pt x="23350" y="7132"/>
                    </a:lnTo>
                    <a:lnTo>
                      <a:pt x="23350" y="6839"/>
                    </a:lnTo>
                    <a:lnTo>
                      <a:pt x="23448" y="6643"/>
                    </a:lnTo>
                    <a:lnTo>
                      <a:pt x="22471" y="6448"/>
                    </a:lnTo>
                    <a:lnTo>
                      <a:pt x="22178" y="5666"/>
                    </a:lnTo>
                    <a:lnTo>
                      <a:pt x="21591" y="5471"/>
                    </a:lnTo>
                    <a:lnTo>
                      <a:pt x="20028" y="3908"/>
                    </a:lnTo>
                    <a:lnTo>
                      <a:pt x="19833" y="2637"/>
                    </a:lnTo>
                    <a:lnTo>
                      <a:pt x="19149" y="2149"/>
                    </a:lnTo>
                    <a:lnTo>
                      <a:pt x="18856" y="2344"/>
                    </a:lnTo>
                    <a:lnTo>
                      <a:pt x="18270" y="2833"/>
                    </a:lnTo>
                    <a:lnTo>
                      <a:pt x="17586" y="2637"/>
                    </a:lnTo>
                    <a:lnTo>
                      <a:pt x="16609" y="3028"/>
                    </a:lnTo>
                    <a:lnTo>
                      <a:pt x="15729" y="2540"/>
                    </a:lnTo>
                    <a:lnTo>
                      <a:pt x="15436" y="3028"/>
                    </a:lnTo>
                    <a:lnTo>
                      <a:pt x="14850" y="3126"/>
                    </a:lnTo>
                    <a:lnTo>
                      <a:pt x="13873" y="2442"/>
                    </a:lnTo>
                    <a:lnTo>
                      <a:pt x="13189" y="2931"/>
                    </a:lnTo>
                    <a:lnTo>
                      <a:pt x="12701" y="2540"/>
                    </a:lnTo>
                    <a:lnTo>
                      <a:pt x="10160" y="1074"/>
                    </a:lnTo>
                    <a:lnTo>
                      <a:pt x="9477" y="1367"/>
                    </a:lnTo>
                    <a:lnTo>
                      <a:pt x="8793" y="1563"/>
                    </a:lnTo>
                    <a:lnTo>
                      <a:pt x="7327" y="586"/>
                    </a:lnTo>
                    <a:lnTo>
                      <a:pt x="6545" y="1172"/>
                    </a:lnTo>
                    <a:lnTo>
                      <a:pt x="5373" y="1270"/>
                    </a:lnTo>
                    <a:lnTo>
                      <a:pt x="3810" y="1172"/>
                    </a:lnTo>
                    <a:lnTo>
                      <a:pt x="3419" y="586"/>
                    </a:lnTo>
                    <a:close/>
                    <a:moveTo>
                      <a:pt x="19149" y="2149"/>
                    </a:moveTo>
                    <a:lnTo>
                      <a:pt x="19149" y="2149"/>
                    </a:lnTo>
                    <a:close/>
                    <a:moveTo>
                      <a:pt x="1954" y="2637"/>
                    </a:moveTo>
                    <a:lnTo>
                      <a:pt x="1954" y="263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791" name="map0-fr-idfBox">
                <a:extLst>
                  <a:ext uri="{FF2B5EF4-FFF2-40B4-BE49-F238E27FC236}">
                    <a16:creationId xmlns:a16="http://schemas.microsoft.com/office/drawing/2014/main" id="{5B250720-A63A-1949-B478-5AB0BDF6C3C7}"/>
                  </a:ext>
                </a:extLst>
              </p:cNvPr>
              <p:cNvSpPr>
                <a:spLocks noChangeArrowheads="1"/>
              </p:cNvSpPr>
              <p:nvPr/>
            </p:nvSpPr>
            <p:spPr bwMode="auto">
              <a:xfrm>
                <a:off x="984310" y="347816"/>
                <a:ext cx="242299" cy="197356"/>
              </a:xfrm>
              <a:custGeom>
                <a:avLst/>
                <a:gdLst/>
                <a:ahLst/>
                <a:cxnLst/>
                <a:rect l="0" t="0" r="0" b="0"/>
                <a:pathLst>
                  <a:path w="24230" h="19736"/>
                </a:pathLst>
              </a:custGeom>
              <a:ln w="1000">
                <a:round/>
                <a:headEnd/>
                <a:tailEnd/>
              </a:ln>
            </p:spPr>
          </p:sp>
          <p:sp>
            <p:nvSpPr>
              <p:cNvPr id="792" name="map0-fr-lreBox">
                <a:extLst>
                  <a:ext uri="{FF2B5EF4-FFF2-40B4-BE49-F238E27FC236}">
                    <a16:creationId xmlns:a16="http://schemas.microsoft.com/office/drawing/2014/main" id="{49C71D18-F51E-854E-B427-AAB61F452B9B}"/>
                  </a:ext>
                </a:extLst>
              </p:cNvPr>
              <p:cNvSpPr>
                <a:spLocks noChangeArrowheads="1"/>
              </p:cNvSpPr>
              <p:nvPr/>
            </p:nvSpPr>
            <p:spPr bwMode="auto">
              <a:xfrm>
                <a:off x="1553908" y="1524138"/>
                <a:ext cx="169023" cy="147529"/>
              </a:xfrm>
              <a:custGeom>
                <a:avLst/>
                <a:gdLst/>
                <a:ahLst/>
                <a:cxnLst/>
                <a:rect l="0" t="0" r="0" b="0"/>
                <a:pathLst>
                  <a:path w="16902" h="14753"/>
                </a:pathLst>
              </a:custGeom>
              <a:ln w="1000">
                <a:round/>
                <a:headEnd/>
                <a:tailEnd/>
              </a:ln>
            </p:spPr>
          </p:sp>
          <p:sp>
            <p:nvSpPr>
              <p:cNvPr id="793" name="map0-fr-mayBox">
                <a:extLst>
                  <a:ext uri="{FF2B5EF4-FFF2-40B4-BE49-F238E27FC236}">
                    <a16:creationId xmlns:a16="http://schemas.microsoft.com/office/drawing/2014/main" id="{C95C53B0-8D2B-3045-B658-60912D822FFF}"/>
                  </a:ext>
                </a:extLst>
              </p:cNvPr>
              <p:cNvSpPr>
                <a:spLocks noChangeArrowheads="1"/>
              </p:cNvSpPr>
              <p:nvPr/>
            </p:nvSpPr>
            <p:spPr bwMode="auto">
              <a:xfrm>
                <a:off x="1319425" y="1518276"/>
                <a:ext cx="100632" cy="137759"/>
              </a:xfrm>
              <a:custGeom>
                <a:avLst/>
                <a:gdLst/>
                <a:ahLst/>
                <a:cxnLst/>
                <a:rect l="0" t="0" r="0" b="0"/>
                <a:pathLst>
                  <a:path w="10063" h="13776"/>
                </a:pathLst>
              </a:custGeom>
              <a:ln w="1000">
                <a:round/>
                <a:headEnd/>
                <a:tailEnd/>
              </a:ln>
            </p:spPr>
          </p:sp>
          <p:sp>
            <p:nvSpPr>
              <p:cNvPr id="794" name="map0-fr-mtqBox">
                <a:extLst>
                  <a:ext uri="{FF2B5EF4-FFF2-40B4-BE49-F238E27FC236}">
                    <a16:creationId xmlns:a16="http://schemas.microsoft.com/office/drawing/2014/main" id="{719076B3-1FE6-4148-A2C5-89FA83DFABD5}"/>
                  </a:ext>
                </a:extLst>
              </p:cNvPr>
              <p:cNvSpPr>
                <a:spLocks noChangeArrowheads="1"/>
              </p:cNvSpPr>
              <p:nvPr/>
            </p:nvSpPr>
            <p:spPr bwMode="auto">
              <a:xfrm>
                <a:off x="283793" y="1030747"/>
                <a:ext cx="153391" cy="180747"/>
              </a:xfrm>
              <a:custGeom>
                <a:avLst/>
                <a:gdLst/>
                <a:ahLst/>
                <a:cxnLst/>
                <a:rect l="0" t="0" r="0" b="0"/>
                <a:pathLst>
                  <a:path w="15339" h="18075"/>
                </a:pathLst>
              </a:custGeom>
              <a:ln w="1000">
                <a:round/>
                <a:headEnd/>
                <a:tailEnd/>
              </a:ln>
            </p:spPr>
          </p:sp>
          <p:sp>
            <p:nvSpPr>
              <p:cNvPr id="795" name="map0-fr-naq">
                <a:extLst>
                  <a:ext uri="{FF2B5EF4-FFF2-40B4-BE49-F238E27FC236}">
                    <a16:creationId xmlns:a16="http://schemas.microsoft.com/office/drawing/2014/main" id="{803DBDCC-2151-2F45-9FC2-A7A52BFB008C}"/>
                  </a:ext>
                </a:extLst>
              </p:cNvPr>
              <p:cNvSpPr>
                <a:spLocks noChangeArrowheads="1"/>
              </p:cNvSpPr>
              <p:nvPr/>
            </p:nvSpPr>
            <p:spPr bwMode="auto">
              <a:xfrm>
                <a:off x="559310" y="687328"/>
                <a:ext cx="561782" cy="766954"/>
              </a:xfrm>
              <a:custGeom>
                <a:avLst/>
                <a:gdLst/>
                <a:ahLst/>
                <a:cxnLst/>
                <a:rect l="0" t="0" r="0" b="0"/>
                <a:pathLst>
                  <a:path w="56178" h="76695">
                    <a:moveTo>
                      <a:pt x="25109" y="0"/>
                    </a:moveTo>
                    <a:lnTo>
                      <a:pt x="23936" y="1172"/>
                    </a:lnTo>
                    <a:lnTo>
                      <a:pt x="23741" y="1660"/>
                    </a:lnTo>
                    <a:lnTo>
                      <a:pt x="23545" y="1856"/>
                    </a:lnTo>
                    <a:lnTo>
                      <a:pt x="23155" y="1563"/>
                    </a:lnTo>
                    <a:lnTo>
                      <a:pt x="22959" y="1074"/>
                    </a:lnTo>
                    <a:lnTo>
                      <a:pt x="21298" y="1172"/>
                    </a:lnTo>
                    <a:lnTo>
                      <a:pt x="19833" y="1465"/>
                    </a:lnTo>
                    <a:lnTo>
                      <a:pt x="18172" y="1660"/>
                    </a:lnTo>
                    <a:lnTo>
                      <a:pt x="18172" y="2442"/>
                    </a:lnTo>
                    <a:lnTo>
                      <a:pt x="17390" y="3028"/>
                    </a:lnTo>
                    <a:lnTo>
                      <a:pt x="15436" y="2540"/>
                    </a:lnTo>
                    <a:lnTo>
                      <a:pt x="14264" y="3126"/>
                    </a:lnTo>
                    <a:lnTo>
                      <a:pt x="14850" y="3908"/>
                    </a:lnTo>
                    <a:lnTo>
                      <a:pt x="14850" y="4689"/>
                    </a:lnTo>
                    <a:lnTo>
                      <a:pt x="16218" y="5862"/>
                    </a:lnTo>
                    <a:lnTo>
                      <a:pt x="15925" y="6643"/>
                    </a:lnTo>
                    <a:lnTo>
                      <a:pt x="16902" y="7718"/>
                    </a:lnTo>
                    <a:lnTo>
                      <a:pt x="16413" y="8304"/>
                    </a:lnTo>
                    <a:lnTo>
                      <a:pt x="17097" y="9183"/>
                    </a:lnTo>
                    <a:lnTo>
                      <a:pt x="17195" y="10844"/>
                    </a:lnTo>
                    <a:lnTo>
                      <a:pt x="16902" y="11333"/>
                    </a:lnTo>
                    <a:lnTo>
                      <a:pt x="17293" y="12017"/>
                    </a:lnTo>
                    <a:lnTo>
                      <a:pt x="16902" y="12896"/>
                    </a:lnTo>
                    <a:lnTo>
                      <a:pt x="16902" y="13385"/>
                    </a:lnTo>
                    <a:lnTo>
                      <a:pt x="17390" y="12994"/>
                    </a:lnTo>
                    <a:lnTo>
                      <a:pt x="17977" y="13580"/>
                    </a:lnTo>
                    <a:lnTo>
                      <a:pt x="17195" y="14068"/>
                    </a:lnTo>
                    <a:lnTo>
                      <a:pt x="16902" y="14459"/>
                    </a:lnTo>
                    <a:lnTo>
                      <a:pt x="16218" y="14655"/>
                    </a:lnTo>
                    <a:lnTo>
                      <a:pt x="15436" y="15045"/>
                    </a:lnTo>
                    <a:lnTo>
                      <a:pt x="14459" y="14264"/>
                    </a:lnTo>
                    <a:lnTo>
                      <a:pt x="13385" y="14752"/>
                    </a:lnTo>
                    <a:lnTo>
                      <a:pt x="12994" y="13775"/>
                    </a:lnTo>
                    <a:lnTo>
                      <a:pt x="12114" y="13873"/>
                    </a:lnTo>
                    <a:lnTo>
                      <a:pt x="10356" y="14948"/>
                    </a:lnTo>
                    <a:lnTo>
                      <a:pt x="10747" y="15436"/>
                    </a:lnTo>
                    <a:lnTo>
                      <a:pt x="9770" y="16218"/>
                    </a:lnTo>
                    <a:lnTo>
                      <a:pt x="9672" y="16804"/>
                    </a:lnTo>
                    <a:lnTo>
                      <a:pt x="8793" y="16902"/>
                    </a:lnTo>
                    <a:lnTo>
                      <a:pt x="8304" y="16316"/>
                    </a:lnTo>
                    <a:lnTo>
                      <a:pt x="7034" y="16218"/>
                    </a:lnTo>
                    <a:lnTo>
                      <a:pt x="6936" y="15632"/>
                    </a:lnTo>
                    <a:lnTo>
                      <a:pt x="6252" y="15143"/>
                    </a:lnTo>
                    <a:lnTo>
                      <a:pt x="5275" y="15534"/>
                    </a:lnTo>
                    <a:lnTo>
                      <a:pt x="5862" y="16511"/>
                    </a:lnTo>
                    <a:lnTo>
                      <a:pt x="6741" y="16511"/>
                    </a:lnTo>
                    <a:lnTo>
                      <a:pt x="8206" y="17586"/>
                    </a:lnTo>
                    <a:lnTo>
                      <a:pt x="9477" y="17488"/>
                    </a:lnTo>
                    <a:lnTo>
                      <a:pt x="9770" y="17977"/>
                    </a:lnTo>
                    <a:lnTo>
                      <a:pt x="10551" y="18172"/>
                    </a:lnTo>
                    <a:lnTo>
                      <a:pt x="10844" y="19051"/>
                    </a:lnTo>
                    <a:lnTo>
                      <a:pt x="11431" y="19247"/>
                    </a:lnTo>
                    <a:lnTo>
                      <a:pt x="11333" y="19931"/>
                    </a:lnTo>
                    <a:lnTo>
                      <a:pt x="10649" y="19833"/>
                    </a:lnTo>
                    <a:lnTo>
                      <a:pt x="10356" y="20224"/>
                    </a:lnTo>
                    <a:lnTo>
                      <a:pt x="10942" y="21005"/>
                    </a:lnTo>
                    <a:lnTo>
                      <a:pt x="10649" y="22275"/>
                    </a:lnTo>
                    <a:lnTo>
                      <a:pt x="9867" y="22275"/>
                    </a:lnTo>
                    <a:lnTo>
                      <a:pt x="9965" y="23057"/>
                    </a:lnTo>
                    <a:lnTo>
                      <a:pt x="10160" y="23350"/>
                    </a:lnTo>
                    <a:lnTo>
                      <a:pt x="9281" y="23350"/>
                    </a:lnTo>
                    <a:lnTo>
                      <a:pt x="9183" y="22959"/>
                    </a:lnTo>
                    <a:lnTo>
                      <a:pt x="9672" y="22178"/>
                    </a:lnTo>
                    <a:lnTo>
                      <a:pt x="9281" y="21494"/>
                    </a:lnTo>
                    <a:lnTo>
                      <a:pt x="9086" y="20126"/>
                    </a:lnTo>
                    <a:lnTo>
                      <a:pt x="8109" y="19931"/>
                    </a:lnTo>
                    <a:lnTo>
                      <a:pt x="7229" y="18954"/>
                    </a:lnTo>
                    <a:lnTo>
                      <a:pt x="7132" y="21005"/>
                    </a:lnTo>
                    <a:lnTo>
                      <a:pt x="8500" y="22080"/>
                    </a:lnTo>
                    <a:lnTo>
                      <a:pt x="8988" y="25890"/>
                    </a:lnTo>
                    <a:lnTo>
                      <a:pt x="9672" y="25793"/>
                    </a:lnTo>
                    <a:lnTo>
                      <a:pt x="10942" y="26867"/>
                    </a:lnTo>
                    <a:lnTo>
                      <a:pt x="11821" y="27258"/>
                    </a:lnTo>
                    <a:lnTo>
                      <a:pt x="11919" y="27942"/>
                    </a:lnTo>
                    <a:lnTo>
                      <a:pt x="12505" y="28040"/>
                    </a:lnTo>
                    <a:lnTo>
                      <a:pt x="14459" y="29896"/>
                    </a:lnTo>
                    <a:lnTo>
                      <a:pt x="15436" y="34195"/>
                    </a:lnTo>
                    <a:lnTo>
                      <a:pt x="15534" y="35856"/>
                    </a:lnTo>
                    <a:lnTo>
                      <a:pt x="15241" y="36344"/>
                    </a:lnTo>
                    <a:lnTo>
                      <a:pt x="14166" y="31655"/>
                    </a:lnTo>
                    <a:lnTo>
                      <a:pt x="11040" y="28821"/>
                    </a:lnTo>
                    <a:lnTo>
                      <a:pt x="11137" y="27551"/>
                    </a:lnTo>
                    <a:lnTo>
                      <a:pt x="10551" y="27551"/>
                    </a:lnTo>
                    <a:lnTo>
                      <a:pt x="9574" y="29017"/>
                    </a:lnTo>
                    <a:lnTo>
                      <a:pt x="9281" y="34000"/>
                    </a:lnTo>
                    <a:lnTo>
                      <a:pt x="7913" y="43086"/>
                    </a:lnTo>
                    <a:lnTo>
                      <a:pt x="7913" y="44160"/>
                    </a:lnTo>
                    <a:lnTo>
                      <a:pt x="8304" y="42695"/>
                    </a:lnTo>
                    <a:lnTo>
                      <a:pt x="9183" y="41620"/>
                    </a:lnTo>
                    <a:lnTo>
                      <a:pt x="10356" y="42695"/>
                    </a:lnTo>
                    <a:lnTo>
                      <a:pt x="10844" y="43574"/>
                    </a:lnTo>
                    <a:lnTo>
                      <a:pt x="9281" y="43672"/>
                    </a:lnTo>
                    <a:lnTo>
                      <a:pt x="9086" y="43281"/>
                    </a:lnTo>
                    <a:lnTo>
                      <a:pt x="8500" y="43574"/>
                    </a:lnTo>
                    <a:lnTo>
                      <a:pt x="8304" y="44454"/>
                    </a:lnTo>
                    <a:lnTo>
                      <a:pt x="7718" y="45333"/>
                    </a:lnTo>
                    <a:lnTo>
                      <a:pt x="7718" y="46701"/>
                    </a:lnTo>
                    <a:lnTo>
                      <a:pt x="6643" y="52465"/>
                    </a:lnTo>
                    <a:lnTo>
                      <a:pt x="5275" y="57741"/>
                    </a:lnTo>
                    <a:lnTo>
                      <a:pt x="4396" y="61258"/>
                    </a:lnTo>
                    <a:lnTo>
                      <a:pt x="3517" y="62821"/>
                    </a:lnTo>
                    <a:lnTo>
                      <a:pt x="3224" y="63212"/>
                    </a:lnTo>
                    <a:lnTo>
                      <a:pt x="1856" y="64971"/>
                    </a:lnTo>
                    <a:lnTo>
                      <a:pt x="781" y="65362"/>
                    </a:lnTo>
                    <a:lnTo>
                      <a:pt x="0" y="65459"/>
                    </a:lnTo>
                    <a:lnTo>
                      <a:pt x="0" y="66143"/>
                    </a:lnTo>
                    <a:lnTo>
                      <a:pt x="781" y="66827"/>
                    </a:lnTo>
                    <a:lnTo>
                      <a:pt x="1856" y="66827"/>
                    </a:lnTo>
                    <a:lnTo>
                      <a:pt x="1856" y="67609"/>
                    </a:lnTo>
                    <a:lnTo>
                      <a:pt x="2735" y="67706"/>
                    </a:lnTo>
                    <a:lnTo>
                      <a:pt x="2931" y="67120"/>
                    </a:lnTo>
                    <a:lnTo>
                      <a:pt x="4787" y="67804"/>
                    </a:lnTo>
                    <a:lnTo>
                      <a:pt x="4982" y="68488"/>
                    </a:lnTo>
                    <a:lnTo>
                      <a:pt x="4591" y="68879"/>
                    </a:lnTo>
                    <a:lnTo>
                      <a:pt x="4591" y="70051"/>
                    </a:lnTo>
                    <a:lnTo>
                      <a:pt x="3712" y="70442"/>
                    </a:lnTo>
                    <a:lnTo>
                      <a:pt x="3712" y="71028"/>
                    </a:lnTo>
                    <a:lnTo>
                      <a:pt x="4201" y="71614"/>
                    </a:lnTo>
                    <a:lnTo>
                      <a:pt x="5178" y="71908"/>
                    </a:lnTo>
                    <a:lnTo>
                      <a:pt x="5373" y="71028"/>
                    </a:lnTo>
                    <a:lnTo>
                      <a:pt x="5862" y="70442"/>
                    </a:lnTo>
                    <a:lnTo>
                      <a:pt x="5862" y="71224"/>
                    </a:lnTo>
                    <a:lnTo>
                      <a:pt x="6252" y="71810"/>
                    </a:lnTo>
                    <a:lnTo>
                      <a:pt x="7327" y="71810"/>
                    </a:lnTo>
                    <a:lnTo>
                      <a:pt x="7816" y="72494"/>
                    </a:lnTo>
                    <a:lnTo>
                      <a:pt x="9281" y="72689"/>
                    </a:lnTo>
                    <a:lnTo>
                      <a:pt x="10649" y="73568"/>
                    </a:lnTo>
                    <a:lnTo>
                      <a:pt x="12994" y="73568"/>
                    </a:lnTo>
                    <a:lnTo>
                      <a:pt x="13091" y="74741"/>
                    </a:lnTo>
                    <a:lnTo>
                      <a:pt x="14655" y="76011"/>
                    </a:lnTo>
                    <a:lnTo>
                      <a:pt x="15241" y="76695"/>
                    </a:lnTo>
                    <a:lnTo>
                      <a:pt x="15925" y="76402"/>
                    </a:lnTo>
                    <a:lnTo>
                      <a:pt x="16511" y="76206"/>
                    </a:lnTo>
                    <a:lnTo>
                      <a:pt x="16804" y="76500"/>
                    </a:lnTo>
                    <a:lnTo>
                      <a:pt x="17293" y="76206"/>
                    </a:lnTo>
                    <a:lnTo>
                      <a:pt x="18367" y="75620"/>
                    </a:lnTo>
                    <a:lnTo>
                      <a:pt x="18465" y="74448"/>
                    </a:lnTo>
                    <a:lnTo>
                      <a:pt x="18954" y="74057"/>
                    </a:lnTo>
                    <a:lnTo>
                      <a:pt x="19247" y="72103"/>
                    </a:lnTo>
                    <a:lnTo>
                      <a:pt x="20126" y="72298"/>
                    </a:lnTo>
                    <a:lnTo>
                      <a:pt x="20517" y="72005"/>
                    </a:lnTo>
                    <a:lnTo>
                      <a:pt x="20028" y="71126"/>
                    </a:lnTo>
                    <a:lnTo>
                      <a:pt x="21689" y="69758"/>
                    </a:lnTo>
                    <a:lnTo>
                      <a:pt x="22666" y="67609"/>
                    </a:lnTo>
                    <a:lnTo>
                      <a:pt x="23252" y="66827"/>
                    </a:lnTo>
                    <a:lnTo>
                      <a:pt x="22080" y="65068"/>
                    </a:lnTo>
                    <a:lnTo>
                      <a:pt x="22666" y="64482"/>
                    </a:lnTo>
                    <a:lnTo>
                      <a:pt x="21689" y="62724"/>
                    </a:lnTo>
                    <a:lnTo>
                      <a:pt x="20028" y="62626"/>
                    </a:lnTo>
                    <a:lnTo>
                      <a:pt x="19637" y="61747"/>
                    </a:lnTo>
                    <a:lnTo>
                      <a:pt x="20028" y="60672"/>
                    </a:lnTo>
                    <a:lnTo>
                      <a:pt x="20614" y="59890"/>
                    </a:lnTo>
                    <a:lnTo>
                      <a:pt x="20419" y="58816"/>
                    </a:lnTo>
                    <a:lnTo>
                      <a:pt x="20908" y="58327"/>
                    </a:lnTo>
                    <a:lnTo>
                      <a:pt x="20224" y="57155"/>
                    </a:lnTo>
                    <a:lnTo>
                      <a:pt x="20810" y="56471"/>
                    </a:lnTo>
                    <a:lnTo>
                      <a:pt x="21494" y="56275"/>
                    </a:lnTo>
                    <a:lnTo>
                      <a:pt x="22080" y="56568"/>
                    </a:lnTo>
                    <a:lnTo>
                      <a:pt x="22862" y="55787"/>
                    </a:lnTo>
                    <a:lnTo>
                      <a:pt x="23252" y="56764"/>
                    </a:lnTo>
                    <a:lnTo>
                      <a:pt x="23545" y="57155"/>
                    </a:lnTo>
                    <a:lnTo>
                      <a:pt x="24132" y="56959"/>
                    </a:lnTo>
                    <a:lnTo>
                      <a:pt x="24132" y="56178"/>
                    </a:lnTo>
                    <a:lnTo>
                      <a:pt x="24327" y="55787"/>
                    </a:lnTo>
                    <a:lnTo>
                      <a:pt x="24522" y="55298"/>
                    </a:lnTo>
                    <a:lnTo>
                      <a:pt x="25206" y="55885"/>
                    </a:lnTo>
                    <a:lnTo>
                      <a:pt x="26183" y="54908"/>
                    </a:lnTo>
                    <a:lnTo>
                      <a:pt x="26574" y="55591"/>
                    </a:lnTo>
                    <a:lnTo>
                      <a:pt x="27649" y="55396"/>
                    </a:lnTo>
                    <a:lnTo>
                      <a:pt x="28724" y="55201"/>
                    </a:lnTo>
                    <a:lnTo>
                      <a:pt x="29212" y="54419"/>
                    </a:lnTo>
                    <a:lnTo>
                      <a:pt x="30971" y="54224"/>
                    </a:lnTo>
                    <a:lnTo>
                      <a:pt x="31850" y="55103"/>
                    </a:lnTo>
                    <a:lnTo>
                      <a:pt x="32241" y="54810"/>
                    </a:lnTo>
                    <a:lnTo>
                      <a:pt x="32827" y="54614"/>
                    </a:lnTo>
                    <a:lnTo>
                      <a:pt x="32534" y="53833"/>
                    </a:lnTo>
                    <a:lnTo>
                      <a:pt x="33413" y="53540"/>
                    </a:lnTo>
                    <a:lnTo>
                      <a:pt x="34586" y="53344"/>
                    </a:lnTo>
                    <a:lnTo>
                      <a:pt x="34390" y="52563"/>
                    </a:lnTo>
                    <a:lnTo>
                      <a:pt x="34683" y="52172"/>
                    </a:lnTo>
                    <a:lnTo>
                      <a:pt x="35074" y="51000"/>
                    </a:lnTo>
                    <a:lnTo>
                      <a:pt x="34390" y="50316"/>
                    </a:lnTo>
                    <a:lnTo>
                      <a:pt x="34781" y="48948"/>
                    </a:lnTo>
                    <a:lnTo>
                      <a:pt x="35660" y="49436"/>
                    </a:lnTo>
                    <a:lnTo>
                      <a:pt x="37028" y="49241"/>
                    </a:lnTo>
                    <a:lnTo>
                      <a:pt x="36442" y="47873"/>
                    </a:lnTo>
                    <a:lnTo>
                      <a:pt x="35954" y="46114"/>
                    </a:lnTo>
                    <a:lnTo>
                      <a:pt x="37126" y="46017"/>
                    </a:lnTo>
                    <a:lnTo>
                      <a:pt x="37419" y="45431"/>
                    </a:lnTo>
                    <a:lnTo>
                      <a:pt x="37419" y="45235"/>
                    </a:lnTo>
                    <a:lnTo>
                      <a:pt x="38005" y="44747"/>
                    </a:lnTo>
                    <a:lnTo>
                      <a:pt x="38103" y="43770"/>
                    </a:lnTo>
                    <a:lnTo>
                      <a:pt x="39373" y="43672"/>
                    </a:lnTo>
                    <a:lnTo>
                      <a:pt x="40252" y="42500"/>
                    </a:lnTo>
                    <a:lnTo>
                      <a:pt x="39862" y="42402"/>
                    </a:lnTo>
                    <a:lnTo>
                      <a:pt x="39764" y="41718"/>
                    </a:lnTo>
                    <a:lnTo>
                      <a:pt x="40839" y="41522"/>
                    </a:lnTo>
                    <a:lnTo>
                      <a:pt x="40839" y="41034"/>
                    </a:lnTo>
                    <a:lnTo>
                      <a:pt x="41327" y="40643"/>
                    </a:lnTo>
                    <a:lnTo>
                      <a:pt x="41913" y="39764"/>
                    </a:lnTo>
                    <a:lnTo>
                      <a:pt x="41327" y="39080"/>
                    </a:lnTo>
                    <a:lnTo>
                      <a:pt x="41327" y="38494"/>
                    </a:lnTo>
                    <a:lnTo>
                      <a:pt x="41816" y="38103"/>
                    </a:lnTo>
                    <a:lnTo>
                      <a:pt x="43183" y="37419"/>
                    </a:lnTo>
                    <a:lnTo>
                      <a:pt x="44649" y="38103"/>
                    </a:lnTo>
                    <a:lnTo>
                      <a:pt x="45919" y="39764"/>
                    </a:lnTo>
                    <a:lnTo>
                      <a:pt x="46603" y="39764"/>
                    </a:lnTo>
                    <a:lnTo>
                      <a:pt x="47580" y="38689"/>
                    </a:lnTo>
                    <a:lnTo>
                      <a:pt x="47971" y="39275"/>
                    </a:lnTo>
                    <a:lnTo>
                      <a:pt x="48655" y="38591"/>
                    </a:lnTo>
                    <a:lnTo>
                      <a:pt x="49632" y="38885"/>
                    </a:lnTo>
                    <a:lnTo>
                      <a:pt x="49632" y="39080"/>
                    </a:lnTo>
                    <a:lnTo>
                      <a:pt x="50413" y="38494"/>
                    </a:lnTo>
                    <a:lnTo>
                      <a:pt x="50120" y="37908"/>
                    </a:lnTo>
                    <a:lnTo>
                      <a:pt x="49729" y="37614"/>
                    </a:lnTo>
                    <a:lnTo>
                      <a:pt x="50316" y="36931"/>
                    </a:lnTo>
                    <a:lnTo>
                      <a:pt x="50706" y="36931"/>
                    </a:lnTo>
                    <a:lnTo>
                      <a:pt x="51000" y="35954"/>
                    </a:lnTo>
                    <a:lnTo>
                      <a:pt x="51293" y="35465"/>
                    </a:lnTo>
                    <a:lnTo>
                      <a:pt x="51097" y="34390"/>
                    </a:lnTo>
                    <a:lnTo>
                      <a:pt x="51879" y="33316"/>
                    </a:lnTo>
                    <a:lnTo>
                      <a:pt x="52954" y="32632"/>
                    </a:lnTo>
                    <a:lnTo>
                      <a:pt x="53051" y="30971"/>
                    </a:lnTo>
                    <a:lnTo>
                      <a:pt x="53540" y="31264"/>
                    </a:lnTo>
                    <a:lnTo>
                      <a:pt x="54224" y="31948"/>
                    </a:lnTo>
                    <a:lnTo>
                      <a:pt x="54810" y="31948"/>
                    </a:lnTo>
                    <a:lnTo>
                      <a:pt x="55103" y="31557"/>
                    </a:lnTo>
                    <a:lnTo>
                      <a:pt x="54810" y="30873"/>
                    </a:lnTo>
                    <a:lnTo>
                      <a:pt x="55103" y="29798"/>
                    </a:lnTo>
                    <a:lnTo>
                      <a:pt x="54908" y="28724"/>
                    </a:lnTo>
                    <a:lnTo>
                      <a:pt x="54614" y="28333"/>
                    </a:lnTo>
                    <a:lnTo>
                      <a:pt x="54614" y="27454"/>
                    </a:lnTo>
                    <a:lnTo>
                      <a:pt x="55103" y="26574"/>
                    </a:lnTo>
                    <a:lnTo>
                      <a:pt x="54908" y="25695"/>
                    </a:lnTo>
                    <a:lnTo>
                      <a:pt x="53637" y="24327"/>
                    </a:lnTo>
                    <a:lnTo>
                      <a:pt x="53442" y="23741"/>
                    </a:lnTo>
                    <a:lnTo>
                      <a:pt x="54712" y="23155"/>
                    </a:lnTo>
                    <a:lnTo>
                      <a:pt x="55298" y="22764"/>
                    </a:lnTo>
                    <a:lnTo>
                      <a:pt x="55494" y="21885"/>
                    </a:lnTo>
                    <a:lnTo>
                      <a:pt x="56178" y="21396"/>
                    </a:lnTo>
                    <a:lnTo>
                      <a:pt x="55982" y="20224"/>
                    </a:lnTo>
                    <a:lnTo>
                      <a:pt x="55494" y="19637"/>
                    </a:lnTo>
                    <a:lnTo>
                      <a:pt x="55396" y="17781"/>
                    </a:lnTo>
                    <a:lnTo>
                      <a:pt x="54712" y="16218"/>
                    </a:lnTo>
                    <a:lnTo>
                      <a:pt x="54028" y="16022"/>
                    </a:lnTo>
                    <a:lnTo>
                      <a:pt x="53540" y="15143"/>
                    </a:lnTo>
                    <a:lnTo>
                      <a:pt x="53149" y="15729"/>
                    </a:lnTo>
                    <a:lnTo>
                      <a:pt x="52758" y="15143"/>
                    </a:lnTo>
                    <a:lnTo>
                      <a:pt x="52758" y="14459"/>
                    </a:lnTo>
                    <a:lnTo>
                      <a:pt x="51977" y="13385"/>
                    </a:lnTo>
                    <a:lnTo>
                      <a:pt x="50022" y="13580"/>
                    </a:lnTo>
                    <a:lnTo>
                      <a:pt x="48850" y="13385"/>
                    </a:lnTo>
                    <a:lnTo>
                      <a:pt x="45821" y="12994"/>
                    </a:lnTo>
                    <a:lnTo>
                      <a:pt x="45528" y="13971"/>
                    </a:lnTo>
                    <a:lnTo>
                      <a:pt x="44454" y="13873"/>
                    </a:lnTo>
                    <a:lnTo>
                      <a:pt x="44160" y="13775"/>
                    </a:lnTo>
                    <a:lnTo>
                      <a:pt x="43477" y="13775"/>
                    </a:lnTo>
                    <a:lnTo>
                      <a:pt x="42988" y="13482"/>
                    </a:lnTo>
                    <a:lnTo>
                      <a:pt x="41913" y="14655"/>
                    </a:lnTo>
                    <a:lnTo>
                      <a:pt x="41718" y="14850"/>
                    </a:lnTo>
                    <a:lnTo>
                      <a:pt x="40741" y="13873"/>
                    </a:lnTo>
                    <a:lnTo>
                      <a:pt x="40252" y="14459"/>
                    </a:lnTo>
                    <a:lnTo>
                      <a:pt x="38591" y="14264"/>
                    </a:lnTo>
                    <a:lnTo>
                      <a:pt x="38982" y="14166"/>
                    </a:lnTo>
                    <a:lnTo>
                      <a:pt x="39080" y="13287"/>
                    </a:lnTo>
                    <a:lnTo>
                      <a:pt x="38494" y="12896"/>
                    </a:lnTo>
                    <a:lnTo>
                      <a:pt x="38103" y="11626"/>
                    </a:lnTo>
                    <a:lnTo>
                      <a:pt x="37126" y="11528"/>
                    </a:lnTo>
                    <a:lnTo>
                      <a:pt x="35367" y="10063"/>
                    </a:lnTo>
                    <a:lnTo>
                      <a:pt x="35660" y="9281"/>
                    </a:lnTo>
                    <a:lnTo>
                      <a:pt x="35660" y="8206"/>
                    </a:lnTo>
                    <a:lnTo>
                      <a:pt x="34586" y="7132"/>
                    </a:lnTo>
                    <a:lnTo>
                      <a:pt x="34390" y="6252"/>
                    </a:lnTo>
                    <a:lnTo>
                      <a:pt x="33413" y="5178"/>
                    </a:lnTo>
                    <a:lnTo>
                      <a:pt x="33022" y="3712"/>
                    </a:lnTo>
                    <a:lnTo>
                      <a:pt x="32632" y="3517"/>
                    </a:lnTo>
                    <a:lnTo>
                      <a:pt x="32143" y="2833"/>
                    </a:lnTo>
                    <a:lnTo>
                      <a:pt x="31655" y="3126"/>
                    </a:lnTo>
                    <a:lnTo>
                      <a:pt x="31752" y="3810"/>
                    </a:lnTo>
                    <a:lnTo>
                      <a:pt x="30189" y="4201"/>
                    </a:lnTo>
                    <a:lnTo>
                      <a:pt x="28431" y="4201"/>
                    </a:lnTo>
                    <a:lnTo>
                      <a:pt x="28431" y="2344"/>
                    </a:lnTo>
                    <a:lnTo>
                      <a:pt x="27063" y="1856"/>
                    </a:lnTo>
                    <a:lnTo>
                      <a:pt x="27063" y="1172"/>
                    </a:lnTo>
                    <a:lnTo>
                      <a:pt x="25890" y="977"/>
                    </a:lnTo>
                    <a:lnTo>
                      <a:pt x="25597" y="0"/>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796" name="map0-fr-naqBox">
                <a:extLst>
                  <a:ext uri="{FF2B5EF4-FFF2-40B4-BE49-F238E27FC236}">
                    <a16:creationId xmlns:a16="http://schemas.microsoft.com/office/drawing/2014/main" id="{4B751B2E-BC29-4143-8216-59EEE12C9D1E}"/>
                  </a:ext>
                </a:extLst>
              </p:cNvPr>
              <p:cNvSpPr>
                <a:spLocks noChangeArrowheads="1"/>
              </p:cNvSpPr>
              <p:nvPr/>
            </p:nvSpPr>
            <p:spPr bwMode="auto">
              <a:xfrm>
                <a:off x="559310" y="705402"/>
                <a:ext cx="561782" cy="766954"/>
              </a:xfrm>
              <a:custGeom>
                <a:avLst/>
                <a:gdLst/>
                <a:ahLst/>
                <a:cxnLst/>
                <a:rect l="0" t="0" r="0" b="0"/>
                <a:pathLst>
                  <a:path w="56178" h="76695"/>
                </a:pathLst>
              </a:custGeom>
              <a:ln w="1000">
                <a:round/>
                <a:headEnd/>
                <a:tailEnd/>
              </a:ln>
            </p:spPr>
          </p:sp>
          <p:sp>
            <p:nvSpPr>
              <p:cNvPr id="797" name="map0-fr-nor">
                <a:extLst>
                  <a:ext uri="{FF2B5EF4-FFF2-40B4-BE49-F238E27FC236}">
                    <a16:creationId xmlns:a16="http://schemas.microsoft.com/office/drawing/2014/main" id="{5D78655E-F936-AC45-9677-2F07408DF37A}"/>
                  </a:ext>
                </a:extLst>
              </p:cNvPr>
              <p:cNvSpPr>
                <a:spLocks noChangeArrowheads="1"/>
              </p:cNvSpPr>
              <p:nvPr/>
            </p:nvSpPr>
            <p:spPr bwMode="auto">
              <a:xfrm>
                <a:off x="595460" y="181236"/>
                <a:ext cx="430862" cy="331207"/>
              </a:xfrm>
              <a:custGeom>
                <a:avLst/>
                <a:gdLst/>
                <a:ahLst/>
                <a:cxnLst/>
                <a:rect l="0" t="0" r="0" b="0"/>
                <a:pathLst>
                  <a:path w="43086" h="33121">
                    <a:moveTo>
                      <a:pt x="37810" y="0"/>
                    </a:moveTo>
                    <a:lnTo>
                      <a:pt x="37908" y="0"/>
                    </a:lnTo>
                    <a:close/>
                    <a:moveTo>
                      <a:pt x="37908" y="0"/>
                    </a:moveTo>
                    <a:lnTo>
                      <a:pt x="37517" y="586"/>
                    </a:lnTo>
                    <a:lnTo>
                      <a:pt x="34879" y="2540"/>
                    </a:lnTo>
                    <a:lnTo>
                      <a:pt x="30385" y="3614"/>
                    </a:lnTo>
                    <a:lnTo>
                      <a:pt x="27356" y="4689"/>
                    </a:lnTo>
                    <a:lnTo>
                      <a:pt x="24913" y="6057"/>
                    </a:lnTo>
                    <a:lnTo>
                      <a:pt x="23448" y="8206"/>
                    </a:lnTo>
                    <a:lnTo>
                      <a:pt x="23155" y="9867"/>
                    </a:lnTo>
                    <a:lnTo>
                      <a:pt x="24327" y="10844"/>
                    </a:lnTo>
                    <a:lnTo>
                      <a:pt x="25890" y="11235"/>
                    </a:lnTo>
                    <a:lnTo>
                      <a:pt x="24425" y="11431"/>
                    </a:lnTo>
                    <a:lnTo>
                      <a:pt x="22080" y="12798"/>
                    </a:lnTo>
                    <a:lnTo>
                      <a:pt x="19540" y="13775"/>
                    </a:lnTo>
                    <a:lnTo>
                      <a:pt x="17488" y="12701"/>
                    </a:lnTo>
                    <a:lnTo>
                      <a:pt x="12505" y="11919"/>
                    </a:lnTo>
                    <a:lnTo>
                      <a:pt x="11431" y="11333"/>
                    </a:lnTo>
                    <a:lnTo>
                      <a:pt x="9574" y="11821"/>
                    </a:lnTo>
                    <a:lnTo>
                      <a:pt x="9086" y="11919"/>
                    </a:lnTo>
                    <a:lnTo>
                      <a:pt x="8988" y="10551"/>
                    </a:lnTo>
                    <a:lnTo>
                      <a:pt x="7425" y="8597"/>
                    </a:lnTo>
                    <a:lnTo>
                      <a:pt x="7913" y="7425"/>
                    </a:lnTo>
                    <a:lnTo>
                      <a:pt x="8597" y="7425"/>
                    </a:lnTo>
                    <a:lnTo>
                      <a:pt x="8011" y="5862"/>
                    </a:lnTo>
                    <a:lnTo>
                      <a:pt x="5373" y="5666"/>
                    </a:lnTo>
                    <a:lnTo>
                      <a:pt x="4005" y="6643"/>
                    </a:lnTo>
                    <a:lnTo>
                      <a:pt x="2442" y="5666"/>
                    </a:lnTo>
                    <a:lnTo>
                      <a:pt x="195" y="4982"/>
                    </a:lnTo>
                    <a:lnTo>
                      <a:pt x="0" y="5568"/>
                    </a:lnTo>
                    <a:lnTo>
                      <a:pt x="1172" y="6643"/>
                    </a:lnTo>
                    <a:lnTo>
                      <a:pt x="1172" y="7913"/>
                    </a:lnTo>
                    <a:lnTo>
                      <a:pt x="781" y="8500"/>
                    </a:lnTo>
                    <a:lnTo>
                      <a:pt x="1172" y="8988"/>
                    </a:lnTo>
                    <a:lnTo>
                      <a:pt x="1172" y="10063"/>
                    </a:lnTo>
                    <a:lnTo>
                      <a:pt x="1563" y="11040"/>
                    </a:lnTo>
                    <a:lnTo>
                      <a:pt x="2931" y="12603"/>
                    </a:lnTo>
                    <a:lnTo>
                      <a:pt x="3224" y="13971"/>
                    </a:lnTo>
                    <a:lnTo>
                      <a:pt x="3517" y="14459"/>
                    </a:lnTo>
                    <a:lnTo>
                      <a:pt x="3517" y="16609"/>
                    </a:lnTo>
                    <a:lnTo>
                      <a:pt x="4298" y="17977"/>
                    </a:lnTo>
                    <a:lnTo>
                      <a:pt x="4298" y="19735"/>
                    </a:lnTo>
                    <a:lnTo>
                      <a:pt x="3419" y="21298"/>
                    </a:lnTo>
                    <a:lnTo>
                      <a:pt x="4298" y="23448"/>
                    </a:lnTo>
                    <a:lnTo>
                      <a:pt x="5666" y="23741"/>
                    </a:lnTo>
                    <a:lnTo>
                      <a:pt x="5764" y="24327"/>
                    </a:lnTo>
                    <a:lnTo>
                      <a:pt x="5080" y="24620"/>
                    </a:lnTo>
                    <a:lnTo>
                      <a:pt x="4005" y="24620"/>
                    </a:lnTo>
                    <a:lnTo>
                      <a:pt x="4103" y="25402"/>
                    </a:lnTo>
                    <a:lnTo>
                      <a:pt x="4494" y="26574"/>
                    </a:lnTo>
                    <a:lnTo>
                      <a:pt x="5568" y="27454"/>
                    </a:lnTo>
                    <a:lnTo>
                      <a:pt x="6057" y="27551"/>
                    </a:lnTo>
                    <a:lnTo>
                      <a:pt x="6448" y="26965"/>
                    </a:lnTo>
                    <a:lnTo>
                      <a:pt x="7034" y="26867"/>
                    </a:lnTo>
                    <a:lnTo>
                      <a:pt x="7718" y="26086"/>
                    </a:lnTo>
                    <a:lnTo>
                      <a:pt x="8304" y="26574"/>
                    </a:lnTo>
                    <a:lnTo>
                      <a:pt x="8988" y="26574"/>
                    </a:lnTo>
                    <a:lnTo>
                      <a:pt x="9477" y="26770"/>
                    </a:lnTo>
                    <a:lnTo>
                      <a:pt x="9477" y="26867"/>
                    </a:lnTo>
                    <a:lnTo>
                      <a:pt x="10551" y="26965"/>
                    </a:lnTo>
                    <a:lnTo>
                      <a:pt x="11137" y="26574"/>
                    </a:lnTo>
                    <a:lnTo>
                      <a:pt x="12017" y="26965"/>
                    </a:lnTo>
                    <a:lnTo>
                      <a:pt x="12408" y="27649"/>
                    </a:lnTo>
                    <a:lnTo>
                      <a:pt x="13091" y="28137"/>
                    </a:lnTo>
                    <a:lnTo>
                      <a:pt x="13971" y="27551"/>
                    </a:lnTo>
                    <a:lnTo>
                      <a:pt x="14655" y="27942"/>
                    </a:lnTo>
                    <a:lnTo>
                      <a:pt x="16218" y="26965"/>
                    </a:lnTo>
                    <a:lnTo>
                      <a:pt x="17879" y="27160"/>
                    </a:lnTo>
                    <a:lnTo>
                      <a:pt x="18758" y="26867"/>
                    </a:lnTo>
                    <a:lnTo>
                      <a:pt x="19051" y="26281"/>
                    </a:lnTo>
                    <a:lnTo>
                      <a:pt x="19637" y="26183"/>
                    </a:lnTo>
                    <a:lnTo>
                      <a:pt x="20126" y="26672"/>
                    </a:lnTo>
                    <a:lnTo>
                      <a:pt x="20321" y="28040"/>
                    </a:lnTo>
                    <a:lnTo>
                      <a:pt x="21201" y="28235"/>
                    </a:lnTo>
                    <a:lnTo>
                      <a:pt x="21494" y="29408"/>
                    </a:lnTo>
                    <a:lnTo>
                      <a:pt x="22471" y="29408"/>
                    </a:lnTo>
                    <a:lnTo>
                      <a:pt x="24132" y="27942"/>
                    </a:lnTo>
                    <a:lnTo>
                      <a:pt x="25695" y="27844"/>
                    </a:lnTo>
                    <a:lnTo>
                      <a:pt x="26183" y="28528"/>
                    </a:lnTo>
                    <a:lnTo>
                      <a:pt x="26477" y="30678"/>
                    </a:lnTo>
                    <a:lnTo>
                      <a:pt x="27551" y="31068"/>
                    </a:lnTo>
                    <a:lnTo>
                      <a:pt x="28137" y="31948"/>
                    </a:lnTo>
                    <a:lnTo>
                      <a:pt x="29408" y="31948"/>
                    </a:lnTo>
                    <a:lnTo>
                      <a:pt x="29408" y="32339"/>
                    </a:lnTo>
                    <a:lnTo>
                      <a:pt x="29505" y="31752"/>
                    </a:lnTo>
                    <a:lnTo>
                      <a:pt x="29798" y="31752"/>
                    </a:lnTo>
                    <a:lnTo>
                      <a:pt x="30580" y="33022"/>
                    </a:lnTo>
                    <a:lnTo>
                      <a:pt x="31264" y="33120"/>
                    </a:lnTo>
                    <a:lnTo>
                      <a:pt x="31264" y="31752"/>
                    </a:lnTo>
                    <a:lnTo>
                      <a:pt x="30873" y="31166"/>
                    </a:lnTo>
                    <a:lnTo>
                      <a:pt x="30678" y="30678"/>
                    </a:lnTo>
                    <a:lnTo>
                      <a:pt x="31655" y="30189"/>
                    </a:lnTo>
                    <a:lnTo>
                      <a:pt x="32534" y="29994"/>
                    </a:lnTo>
                    <a:lnTo>
                      <a:pt x="33120" y="29212"/>
                    </a:lnTo>
                    <a:lnTo>
                      <a:pt x="33022" y="26965"/>
                    </a:lnTo>
                    <a:lnTo>
                      <a:pt x="31752" y="25890"/>
                    </a:lnTo>
                    <a:lnTo>
                      <a:pt x="31655" y="24913"/>
                    </a:lnTo>
                    <a:lnTo>
                      <a:pt x="31459" y="24718"/>
                    </a:lnTo>
                    <a:lnTo>
                      <a:pt x="32339" y="23936"/>
                    </a:lnTo>
                    <a:lnTo>
                      <a:pt x="33218" y="23936"/>
                    </a:lnTo>
                    <a:lnTo>
                      <a:pt x="35367" y="22862"/>
                    </a:lnTo>
                    <a:lnTo>
                      <a:pt x="36051" y="23057"/>
                    </a:lnTo>
                    <a:lnTo>
                      <a:pt x="37614" y="23057"/>
                    </a:lnTo>
                    <a:lnTo>
                      <a:pt x="37908" y="22666"/>
                    </a:lnTo>
                    <a:lnTo>
                      <a:pt x="37908" y="21787"/>
                    </a:lnTo>
                    <a:lnTo>
                      <a:pt x="39178" y="21201"/>
                    </a:lnTo>
                    <a:lnTo>
                      <a:pt x="39178" y="20224"/>
                    </a:lnTo>
                    <a:lnTo>
                      <a:pt x="39471" y="19931"/>
                    </a:lnTo>
                    <a:lnTo>
                      <a:pt x="39373" y="19735"/>
                    </a:lnTo>
                    <a:lnTo>
                      <a:pt x="39764" y="19344"/>
                    </a:lnTo>
                    <a:lnTo>
                      <a:pt x="39178" y="19247"/>
                    </a:lnTo>
                    <a:lnTo>
                      <a:pt x="39178" y="18758"/>
                    </a:lnTo>
                    <a:lnTo>
                      <a:pt x="38885" y="18270"/>
                    </a:lnTo>
                    <a:lnTo>
                      <a:pt x="39178" y="17977"/>
                    </a:lnTo>
                    <a:lnTo>
                      <a:pt x="40839" y="17488"/>
                    </a:lnTo>
                    <a:lnTo>
                      <a:pt x="41229" y="16804"/>
                    </a:lnTo>
                    <a:lnTo>
                      <a:pt x="41620" y="15436"/>
                    </a:lnTo>
                    <a:lnTo>
                      <a:pt x="42011" y="14948"/>
                    </a:lnTo>
                    <a:lnTo>
                      <a:pt x="42206" y="14166"/>
                    </a:lnTo>
                    <a:lnTo>
                      <a:pt x="42695" y="14557"/>
                    </a:lnTo>
                    <a:lnTo>
                      <a:pt x="43086" y="14362"/>
                    </a:lnTo>
                    <a:lnTo>
                      <a:pt x="42793" y="13971"/>
                    </a:lnTo>
                    <a:lnTo>
                      <a:pt x="42597" y="12505"/>
                    </a:lnTo>
                    <a:lnTo>
                      <a:pt x="42109" y="12017"/>
                    </a:lnTo>
                    <a:lnTo>
                      <a:pt x="42206" y="11528"/>
                    </a:lnTo>
                    <a:lnTo>
                      <a:pt x="42695" y="10747"/>
                    </a:lnTo>
                    <a:lnTo>
                      <a:pt x="42890" y="10258"/>
                    </a:lnTo>
                    <a:lnTo>
                      <a:pt x="42304" y="10258"/>
                    </a:lnTo>
                    <a:lnTo>
                      <a:pt x="42304" y="9281"/>
                    </a:lnTo>
                    <a:lnTo>
                      <a:pt x="41913" y="8695"/>
                    </a:lnTo>
                    <a:lnTo>
                      <a:pt x="42206" y="7522"/>
                    </a:lnTo>
                    <a:lnTo>
                      <a:pt x="42402" y="6839"/>
                    </a:lnTo>
                    <a:lnTo>
                      <a:pt x="41913" y="6839"/>
                    </a:lnTo>
                    <a:lnTo>
                      <a:pt x="42206" y="6252"/>
                    </a:lnTo>
                    <a:lnTo>
                      <a:pt x="42793" y="5568"/>
                    </a:lnTo>
                    <a:lnTo>
                      <a:pt x="42206" y="4494"/>
                    </a:lnTo>
                    <a:lnTo>
                      <a:pt x="42011" y="3419"/>
                    </a:lnTo>
                    <a:lnTo>
                      <a:pt x="39373" y="781"/>
                    </a:lnTo>
                    <a:lnTo>
                      <a:pt x="39080" y="195"/>
                    </a:lnTo>
                    <a:lnTo>
                      <a:pt x="38396" y="293"/>
                    </a:lnTo>
                    <a:close/>
                    <a:moveTo>
                      <a:pt x="25793" y="11235"/>
                    </a:moveTo>
                    <a:lnTo>
                      <a:pt x="25793" y="11235"/>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798" name="map0-fr-norBox">
                <a:extLst>
                  <a:ext uri="{FF2B5EF4-FFF2-40B4-BE49-F238E27FC236}">
                    <a16:creationId xmlns:a16="http://schemas.microsoft.com/office/drawing/2014/main" id="{D2B31023-6B4C-5F4F-99BE-2B03868315F9}"/>
                  </a:ext>
                </a:extLst>
              </p:cNvPr>
              <p:cNvSpPr>
                <a:spLocks noChangeArrowheads="1"/>
              </p:cNvSpPr>
              <p:nvPr/>
            </p:nvSpPr>
            <p:spPr bwMode="auto">
              <a:xfrm>
                <a:off x="595460" y="199310"/>
                <a:ext cx="430862" cy="331207"/>
              </a:xfrm>
              <a:custGeom>
                <a:avLst/>
                <a:gdLst/>
                <a:ahLst/>
                <a:cxnLst/>
                <a:rect l="0" t="0" r="0" b="0"/>
                <a:pathLst>
                  <a:path w="43086" h="33121"/>
                </a:pathLst>
              </a:custGeom>
              <a:ln w="1000">
                <a:round/>
                <a:headEnd/>
                <a:tailEnd/>
              </a:ln>
            </p:spPr>
          </p:sp>
          <p:sp>
            <p:nvSpPr>
              <p:cNvPr id="799" name="map0-fr-occ">
                <a:extLst>
                  <a:ext uri="{FF2B5EF4-FFF2-40B4-BE49-F238E27FC236}">
                    <a16:creationId xmlns:a16="http://schemas.microsoft.com/office/drawing/2014/main" id="{5CC938C1-5311-5A41-888C-CCE9914BD2F6}"/>
                  </a:ext>
                </a:extLst>
              </p:cNvPr>
              <p:cNvSpPr>
                <a:spLocks noChangeArrowheads="1"/>
              </p:cNvSpPr>
              <p:nvPr/>
            </p:nvSpPr>
            <p:spPr bwMode="auto">
              <a:xfrm>
                <a:off x="742989" y="1061524"/>
                <a:ext cx="662414" cy="480690"/>
              </a:xfrm>
              <a:custGeom>
                <a:avLst/>
                <a:gdLst/>
                <a:ahLst/>
                <a:cxnLst/>
                <a:rect l="0" t="0" r="0" b="0"/>
                <a:pathLst>
                  <a:path w="66241" h="48069">
                    <a:moveTo>
                      <a:pt x="24816" y="0"/>
                    </a:moveTo>
                    <a:lnTo>
                      <a:pt x="24816" y="0"/>
                    </a:lnTo>
                    <a:close/>
                    <a:moveTo>
                      <a:pt x="24816" y="0"/>
                    </a:moveTo>
                    <a:lnTo>
                      <a:pt x="23545" y="586"/>
                    </a:lnTo>
                    <a:lnTo>
                      <a:pt x="23350" y="586"/>
                    </a:lnTo>
                    <a:lnTo>
                      <a:pt x="22959" y="1074"/>
                    </a:lnTo>
                    <a:lnTo>
                      <a:pt x="22959" y="1660"/>
                    </a:lnTo>
                    <a:lnTo>
                      <a:pt x="23545" y="2344"/>
                    </a:lnTo>
                    <a:lnTo>
                      <a:pt x="22959" y="3224"/>
                    </a:lnTo>
                    <a:lnTo>
                      <a:pt x="22471" y="3614"/>
                    </a:lnTo>
                    <a:lnTo>
                      <a:pt x="22471" y="4103"/>
                    </a:lnTo>
                    <a:lnTo>
                      <a:pt x="21396" y="4298"/>
                    </a:lnTo>
                    <a:lnTo>
                      <a:pt x="21494" y="4982"/>
                    </a:lnTo>
                    <a:lnTo>
                      <a:pt x="21787" y="5080"/>
                    </a:lnTo>
                    <a:lnTo>
                      <a:pt x="21005" y="6252"/>
                    </a:lnTo>
                    <a:lnTo>
                      <a:pt x="19637" y="6350"/>
                    </a:lnTo>
                    <a:lnTo>
                      <a:pt x="19637" y="7327"/>
                    </a:lnTo>
                    <a:lnTo>
                      <a:pt x="19051" y="7816"/>
                    </a:lnTo>
                    <a:lnTo>
                      <a:pt x="18758" y="8597"/>
                    </a:lnTo>
                    <a:lnTo>
                      <a:pt x="17586" y="8695"/>
                    </a:lnTo>
                    <a:lnTo>
                      <a:pt x="18074" y="10454"/>
                    </a:lnTo>
                    <a:lnTo>
                      <a:pt x="18563" y="11626"/>
                    </a:lnTo>
                    <a:lnTo>
                      <a:pt x="18660" y="11821"/>
                    </a:lnTo>
                    <a:lnTo>
                      <a:pt x="17293" y="12017"/>
                    </a:lnTo>
                    <a:lnTo>
                      <a:pt x="16413" y="11528"/>
                    </a:lnTo>
                    <a:lnTo>
                      <a:pt x="16022" y="12896"/>
                    </a:lnTo>
                    <a:lnTo>
                      <a:pt x="16706" y="13580"/>
                    </a:lnTo>
                    <a:lnTo>
                      <a:pt x="16316" y="14752"/>
                    </a:lnTo>
                    <a:lnTo>
                      <a:pt x="16022" y="15143"/>
                    </a:lnTo>
                    <a:lnTo>
                      <a:pt x="16218" y="15925"/>
                    </a:lnTo>
                    <a:lnTo>
                      <a:pt x="15143" y="16120"/>
                    </a:lnTo>
                    <a:lnTo>
                      <a:pt x="14264" y="16413"/>
                    </a:lnTo>
                    <a:lnTo>
                      <a:pt x="14459" y="17195"/>
                    </a:lnTo>
                    <a:lnTo>
                      <a:pt x="13971" y="17390"/>
                    </a:lnTo>
                    <a:lnTo>
                      <a:pt x="13873" y="17390"/>
                    </a:lnTo>
                    <a:lnTo>
                      <a:pt x="13482" y="17683"/>
                    </a:lnTo>
                    <a:lnTo>
                      <a:pt x="12603" y="16804"/>
                    </a:lnTo>
                    <a:lnTo>
                      <a:pt x="10844" y="17000"/>
                    </a:lnTo>
                    <a:lnTo>
                      <a:pt x="10356" y="17781"/>
                    </a:lnTo>
                    <a:lnTo>
                      <a:pt x="9281" y="17977"/>
                    </a:lnTo>
                    <a:lnTo>
                      <a:pt x="8304" y="18172"/>
                    </a:lnTo>
                    <a:lnTo>
                      <a:pt x="7816" y="17488"/>
                    </a:lnTo>
                    <a:lnTo>
                      <a:pt x="6839" y="18465"/>
                    </a:lnTo>
                    <a:lnTo>
                      <a:pt x="6155" y="17879"/>
                    </a:lnTo>
                    <a:lnTo>
                      <a:pt x="5666" y="18758"/>
                    </a:lnTo>
                    <a:lnTo>
                      <a:pt x="5764" y="19540"/>
                    </a:lnTo>
                    <a:lnTo>
                      <a:pt x="5080" y="19735"/>
                    </a:lnTo>
                    <a:lnTo>
                      <a:pt x="4787" y="19344"/>
                    </a:lnTo>
                    <a:lnTo>
                      <a:pt x="4494" y="18367"/>
                    </a:lnTo>
                    <a:lnTo>
                      <a:pt x="3712" y="19149"/>
                    </a:lnTo>
                    <a:lnTo>
                      <a:pt x="3028" y="18856"/>
                    </a:lnTo>
                    <a:lnTo>
                      <a:pt x="2442" y="19051"/>
                    </a:lnTo>
                    <a:lnTo>
                      <a:pt x="1856" y="19735"/>
                    </a:lnTo>
                    <a:lnTo>
                      <a:pt x="2540" y="20908"/>
                    </a:lnTo>
                    <a:lnTo>
                      <a:pt x="2051" y="21396"/>
                    </a:lnTo>
                    <a:lnTo>
                      <a:pt x="2247" y="22471"/>
                    </a:lnTo>
                    <a:lnTo>
                      <a:pt x="1660" y="23252"/>
                    </a:lnTo>
                    <a:lnTo>
                      <a:pt x="1172" y="24327"/>
                    </a:lnTo>
                    <a:lnTo>
                      <a:pt x="1660" y="25206"/>
                    </a:lnTo>
                    <a:lnTo>
                      <a:pt x="3321" y="25304"/>
                    </a:lnTo>
                    <a:lnTo>
                      <a:pt x="4396" y="27063"/>
                    </a:lnTo>
                    <a:lnTo>
                      <a:pt x="3712" y="27649"/>
                    </a:lnTo>
                    <a:lnTo>
                      <a:pt x="4885" y="29408"/>
                    </a:lnTo>
                    <a:lnTo>
                      <a:pt x="4298" y="30189"/>
                    </a:lnTo>
                    <a:lnTo>
                      <a:pt x="3321" y="32339"/>
                    </a:lnTo>
                    <a:lnTo>
                      <a:pt x="1660" y="33706"/>
                    </a:lnTo>
                    <a:lnTo>
                      <a:pt x="2149" y="34586"/>
                    </a:lnTo>
                    <a:lnTo>
                      <a:pt x="1758" y="34879"/>
                    </a:lnTo>
                    <a:lnTo>
                      <a:pt x="879" y="34683"/>
                    </a:lnTo>
                    <a:lnTo>
                      <a:pt x="586" y="36637"/>
                    </a:lnTo>
                    <a:lnTo>
                      <a:pt x="195" y="37028"/>
                    </a:lnTo>
                    <a:lnTo>
                      <a:pt x="0" y="38201"/>
                    </a:lnTo>
                    <a:lnTo>
                      <a:pt x="195" y="38201"/>
                    </a:lnTo>
                    <a:lnTo>
                      <a:pt x="1270" y="38787"/>
                    </a:lnTo>
                    <a:lnTo>
                      <a:pt x="2442" y="39666"/>
                    </a:lnTo>
                    <a:lnTo>
                      <a:pt x="2540" y="40350"/>
                    </a:lnTo>
                    <a:lnTo>
                      <a:pt x="3517" y="41132"/>
                    </a:lnTo>
                    <a:lnTo>
                      <a:pt x="4298" y="41132"/>
                    </a:lnTo>
                    <a:lnTo>
                      <a:pt x="6252" y="40350"/>
                    </a:lnTo>
                    <a:lnTo>
                      <a:pt x="7132" y="41229"/>
                    </a:lnTo>
                    <a:lnTo>
                      <a:pt x="8304" y="41620"/>
                    </a:lnTo>
                    <a:lnTo>
                      <a:pt x="8695" y="40839"/>
                    </a:lnTo>
                    <a:lnTo>
                      <a:pt x="9183" y="41132"/>
                    </a:lnTo>
                    <a:lnTo>
                      <a:pt x="12798" y="41327"/>
                    </a:lnTo>
                    <a:lnTo>
                      <a:pt x="12896" y="38396"/>
                    </a:lnTo>
                    <a:lnTo>
                      <a:pt x="13775" y="38494"/>
                    </a:lnTo>
                    <a:lnTo>
                      <a:pt x="15045" y="39275"/>
                    </a:lnTo>
                    <a:lnTo>
                      <a:pt x="15339" y="39471"/>
                    </a:lnTo>
                    <a:lnTo>
                      <a:pt x="17195" y="39764"/>
                    </a:lnTo>
                    <a:lnTo>
                      <a:pt x="17977" y="39764"/>
                    </a:lnTo>
                    <a:lnTo>
                      <a:pt x="19051" y="41132"/>
                    </a:lnTo>
                    <a:lnTo>
                      <a:pt x="21591" y="40936"/>
                    </a:lnTo>
                    <a:lnTo>
                      <a:pt x="22666" y="42597"/>
                    </a:lnTo>
                    <a:lnTo>
                      <a:pt x="23545" y="42206"/>
                    </a:lnTo>
                    <a:lnTo>
                      <a:pt x="26183" y="42597"/>
                    </a:lnTo>
                    <a:lnTo>
                      <a:pt x="26477" y="44356"/>
                    </a:lnTo>
                    <a:lnTo>
                      <a:pt x="27356" y="45137"/>
                    </a:lnTo>
                    <a:lnTo>
                      <a:pt x="29212" y="45724"/>
                    </a:lnTo>
                    <a:lnTo>
                      <a:pt x="29212" y="46798"/>
                    </a:lnTo>
                    <a:lnTo>
                      <a:pt x="30189" y="47580"/>
                    </a:lnTo>
                    <a:lnTo>
                      <a:pt x="30873" y="47482"/>
                    </a:lnTo>
                    <a:lnTo>
                      <a:pt x="31948" y="46212"/>
                    </a:lnTo>
                    <a:lnTo>
                      <a:pt x="33218" y="46017"/>
                    </a:lnTo>
                    <a:lnTo>
                      <a:pt x="35172" y="46603"/>
                    </a:lnTo>
                    <a:lnTo>
                      <a:pt x="36931" y="48068"/>
                    </a:lnTo>
                    <a:lnTo>
                      <a:pt x="37321" y="47482"/>
                    </a:lnTo>
                    <a:lnTo>
                      <a:pt x="37810" y="47482"/>
                    </a:lnTo>
                    <a:lnTo>
                      <a:pt x="38201" y="47775"/>
                    </a:lnTo>
                    <a:lnTo>
                      <a:pt x="38591" y="47580"/>
                    </a:lnTo>
                    <a:lnTo>
                      <a:pt x="38591" y="46798"/>
                    </a:lnTo>
                    <a:lnTo>
                      <a:pt x="40350" y="46310"/>
                    </a:lnTo>
                    <a:lnTo>
                      <a:pt x="40936" y="45528"/>
                    </a:lnTo>
                    <a:lnTo>
                      <a:pt x="41913" y="45235"/>
                    </a:lnTo>
                    <a:lnTo>
                      <a:pt x="43183" y="45235"/>
                    </a:lnTo>
                    <a:lnTo>
                      <a:pt x="43965" y="46114"/>
                    </a:lnTo>
                    <a:lnTo>
                      <a:pt x="44942" y="46212"/>
                    </a:lnTo>
                    <a:lnTo>
                      <a:pt x="44942" y="45137"/>
                    </a:lnTo>
                    <a:lnTo>
                      <a:pt x="44454" y="44551"/>
                    </a:lnTo>
                    <a:lnTo>
                      <a:pt x="43574" y="44160"/>
                    </a:lnTo>
                    <a:lnTo>
                      <a:pt x="43477" y="38885"/>
                    </a:lnTo>
                    <a:lnTo>
                      <a:pt x="43379" y="37224"/>
                    </a:lnTo>
                    <a:lnTo>
                      <a:pt x="43477" y="35172"/>
                    </a:lnTo>
                    <a:lnTo>
                      <a:pt x="42793" y="35270"/>
                    </a:lnTo>
                    <a:lnTo>
                      <a:pt x="42206" y="34390"/>
                    </a:lnTo>
                    <a:lnTo>
                      <a:pt x="42597" y="33609"/>
                    </a:lnTo>
                    <a:lnTo>
                      <a:pt x="43672" y="34488"/>
                    </a:lnTo>
                    <a:lnTo>
                      <a:pt x="44551" y="33804"/>
                    </a:lnTo>
                    <a:lnTo>
                      <a:pt x="45137" y="33218"/>
                    </a:lnTo>
                    <a:lnTo>
                      <a:pt x="45235" y="32632"/>
                    </a:lnTo>
                    <a:lnTo>
                      <a:pt x="45235" y="32241"/>
                    </a:lnTo>
                    <a:lnTo>
                      <a:pt x="47385" y="31655"/>
                    </a:lnTo>
                    <a:lnTo>
                      <a:pt x="47678" y="31068"/>
                    </a:lnTo>
                    <a:lnTo>
                      <a:pt x="49339" y="30971"/>
                    </a:lnTo>
                    <a:lnTo>
                      <a:pt x="49925" y="30385"/>
                    </a:lnTo>
                    <a:lnTo>
                      <a:pt x="53149" y="27747"/>
                    </a:lnTo>
                    <a:lnTo>
                      <a:pt x="55201" y="26281"/>
                    </a:lnTo>
                    <a:lnTo>
                      <a:pt x="55982" y="26379"/>
                    </a:lnTo>
                    <a:lnTo>
                      <a:pt x="56959" y="26477"/>
                    </a:lnTo>
                    <a:lnTo>
                      <a:pt x="56959" y="27649"/>
                    </a:lnTo>
                    <a:lnTo>
                      <a:pt x="58327" y="27551"/>
                    </a:lnTo>
                    <a:lnTo>
                      <a:pt x="59011" y="27649"/>
                    </a:lnTo>
                    <a:lnTo>
                      <a:pt x="59597" y="26379"/>
                    </a:lnTo>
                    <a:lnTo>
                      <a:pt x="61551" y="25206"/>
                    </a:lnTo>
                    <a:lnTo>
                      <a:pt x="61063" y="24522"/>
                    </a:lnTo>
                    <a:lnTo>
                      <a:pt x="61649" y="23252"/>
                    </a:lnTo>
                    <a:lnTo>
                      <a:pt x="63408" y="23448"/>
                    </a:lnTo>
                    <a:lnTo>
                      <a:pt x="63896" y="20224"/>
                    </a:lnTo>
                    <a:lnTo>
                      <a:pt x="66241" y="18856"/>
                    </a:lnTo>
                    <a:lnTo>
                      <a:pt x="66241" y="18074"/>
                    </a:lnTo>
                    <a:lnTo>
                      <a:pt x="64482" y="16316"/>
                    </a:lnTo>
                    <a:lnTo>
                      <a:pt x="64482" y="14948"/>
                    </a:lnTo>
                    <a:lnTo>
                      <a:pt x="63408" y="13287"/>
                    </a:lnTo>
                    <a:lnTo>
                      <a:pt x="61258" y="12017"/>
                    </a:lnTo>
                    <a:lnTo>
                      <a:pt x="61063" y="12994"/>
                    </a:lnTo>
                    <a:lnTo>
                      <a:pt x="60281" y="13091"/>
                    </a:lnTo>
                    <a:lnTo>
                      <a:pt x="59988" y="12114"/>
                    </a:lnTo>
                    <a:lnTo>
                      <a:pt x="59109" y="12310"/>
                    </a:lnTo>
                    <a:lnTo>
                      <a:pt x="59011" y="13482"/>
                    </a:lnTo>
                    <a:lnTo>
                      <a:pt x="58327" y="13287"/>
                    </a:lnTo>
                    <a:lnTo>
                      <a:pt x="56862" y="12310"/>
                    </a:lnTo>
                    <a:lnTo>
                      <a:pt x="56178" y="12701"/>
                    </a:lnTo>
                    <a:lnTo>
                      <a:pt x="56178" y="10942"/>
                    </a:lnTo>
                    <a:lnTo>
                      <a:pt x="54908" y="10160"/>
                    </a:lnTo>
                    <a:lnTo>
                      <a:pt x="55103" y="8890"/>
                    </a:lnTo>
                    <a:lnTo>
                      <a:pt x="54126" y="7816"/>
                    </a:lnTo>
                    <a:lnTo>
                      <a:pt x="53637" y="5568"/>
                    </a:lnTo>
                    <a:lnTo>
                      <a:pt x="52172" y="3614"/>
                    </a:lnTo>
                    <a:lnTo>
                      <a:pt x="51000" y="3908"/>
                    </a:lnTo>
                    <a:lnTo>
                      <a:pt x="50804" y="3028"/>
                    </a:lnTo>
                    <a:lnTo>
                      <a:pt x="50218" y="3028"/>
                    </a:lnTo>
                    <a:lnTo>
                      <a:pt x="50022" y="3810"/>
                    </a:lnTo>
                    <a:lnTo>
                      <a:pt x="48459" y="4298"/>
                    </a:lnTo>
                    <a:lnTo>
                      <a:pt x="47385" y="1563"/>
                    </a:lnTo>
                    <a:lnTo>
                      <a:pt x="45724" y="2149"/>
                    </a:lnTo>
                    <a:lnTo>
                      <a:pt x="45235" y="3224"/>
                    </a:lnTo>
                    <a:lnTo>
                      <a:pt x="44160" y="2442"/>
                    </a:lnTo>
                    <a:lnTo>
                      <a:pt x="43281" y="5178"/>
                    </a:lnTo>
                    <a:lnTo>
                      <a:pt x="42500" y="7132"/>
                    </a:lnTo>
                    <a:lnTo>
                      <a:pt x="41913" y="6448"/>
                    </a:lnTo>
                    <a:lnTo>
                      <a:pt x="41718" y="4787"/>
                    </a:lnTo>
                    <a:lnTo>
                      <a:pt x="41132" y="4787"/>
                    </a:lnTo>
                    <a:lnTo>
                      <a:pt x="40936" y="3028"/>
                    </a:lnTo>
                    <a:lnTo>
                      <a:pt x="39666" y="3224"/>
                    </a:lnTo>
                    <a:lnTo>
                      <a:pt x="39568" y="2149"/>
                    </a:lnTo>
                    <a:lnTo>
                      <a:pt x="39373" y="1856"/>
                    </a:lnTo>
                    <a:lnTo>
                      <a:pt x="37712" y="3321"/>
                    </a:lnTo>
                    <a:lnTo>
                      <a:pt x="37712" y="4787"/>
                    </a:lnTo>
                    <a:lnTo>
                      <a:pt x="37224" y="4787"/>
                    </a:lnTo>
                    <a:lnTo>
                      <a:pt x="37028" y="6155"/>
                    </a:lnTo>
                    <a:lnTo>
                      <a:pt x="36637" y="6350"/>
                    </a:lnTo>
                    <a:lnTo>
                      <a:pt x="36344" y="7034"/>
                    </a:lnTo>
                    <a:lnTo>
                      <a:pt x="34488" y="7034"/>
                    </a:lnTo>
                    <a:lnTo>
                      <a:pt x="34195" y="6839"/>
                    </a:lnTo>
                    <a:lnTo>
                      <a:pt x="33413" y="6839"/>
                    </a:lnTo>
                    <a:lnTo>
                      <a:pt x="32925" y="7620"/>
                    </a:lnTo>
                    <a:lnTo>
                      <a:pt x="32241" y="7522"/>
                    </a:lnTo>
                    <a:lnTo>
                      <a:pt x="32534" y="6545"/>
                    </a:lnTo>
                    <a:lnTo>
                      <a:pt x="31850" y="6252"/>
                    </a:lnTo>
                    <a:lnTo>
                      <a:pt x="32534" y="4396"/>
                    </a:lnTo>
                    <a:lnTo>
                      <a:pt x="31557" y="3614"/>
                    </a:lnTo>
                    <a:lnTo>
                      <a:pt x="31264" y="1465"/>
                    </a:lnTo>
                    <a:lnTo>
                      <a:pt x="30189" y="1172"/>
                    </a:lnTo>
                    <a:lnTo>
                      <a:pt x="29603" y="1856"/>
                    </a:lnTo>
                    <a:lnTo>
                      <a:pt x="29212" y="1270"/>
                    </a:lnTo>
                    <a:lnTo>
                      <a:pt x="28235" y="2344"/>
                    </a:lnTo>
                    <a:lnTo>
                      <a:pt x="27551" y="2344"/>
                    </a:lnTo>
                    <a:lnTo>
                      <a:pt x="26281" y="683"/>
                    </a:lnTo>
                    <a:close/>
                    <a:moveTo>
                      <a:pt x="39373" y="1856"/>
                    </a:moveTo>
                    <a:lnTo>
                      <a:pt x="39373" y="1856"/>
                    </a:lnTo>
                    <a:close/>
                    <a:moveTo>
                      <a:pt x="12603" y="16804"/>
                    </a:moveTo>
                    <a:lnTo>
                      <a:pt x="12603" y="16804"/>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800" name="map0-fr-occBox">
                <a:extLst>
                  <a:ext uri="{FF2B5EF4-FFF2-40B4-BE49-F238E27FC236}">
                    <a16:creationId xmlns:a16="http://schemas.microsoft.com/office/drawing/2014/main" id="{0D52705B-0CEF-B647-8AFE-D515493B76FB}"/>
                  </a:ext>
                </a:extLst>
              </p:cNvPr>
              <p:cNvSpPr>
                <a:spLocks noChangeArrowheads="1"/>
              </p:cNvSpPr>
              <p:nvPr/>
            </p:nvSpPr>
            <p:spPr bwMode="auto">
              <a:xfrm>
                <a:off x="742989" y="1079598"/>
                <a:ext cx="661437" cy="480690"/>
              </a:xfrm>
              <a:custGeom>
                <a:avLst/>
                <a:gdLst/>
                <a:ahLst/>
                <a:cxnLst/>
                <a:rect l="0" t="0" r="0" b="0"/>
                <a:pathLst>
                  <a:path w="66144" h="48069"/>
                </a:pathLst>
              </a:custGeom>
              <a:ln w="1000">
                <a:round/>
                <a:headEnd/>
                <a:tailEnd/>
              </a:ln>
            </p:spPr>
          </p:sp>
          <p:sp>
            <p:nvSpPr>
              <p:cNvPr id="801" name="map0-fr-pac">
                <a:extLst>
                  <a:ext uri="{FF2B5EF4-FFF2-40B4-BE49-F238E27FC236}">
                    <a16:creationId xmlns:a16="http://schemas.microsoft.com/office/drawing/2014/main" id="{19481877-EE6F-0840-B7D3-B7D1F520B49E}"/>
                  </a:ext>
                </a:extLst>
              </p:cNvPr>
              <p:cNvSpPr>
                <a:spLocks noChangeArrowheads="1"/>
              </p:cNvSpPr>
              <p:nvPr/>
            </p:nvSpPr>
            <p:spPr bwMode="auto">
              <a:xfrm>
                <a:off x="1329449" y="1037825"/>
                <a:ext cx="429885" cy="370287"/>
              </a:xfrm>
              <a:custGeom>
                <a:avLst/>
                <a:gdLst/>
                <a:ahLst/>
                <a:cxnLst/>
                <a:rect l="0" t="0" r="0" b="0"/>
                <a:pathLst>
                  <a:path w="42989" h="37029">
                    <a:moveTo>
                      <a:pt x="27258" y="0"/>
                    </a:moveTo>
                    <a:lnTo>
                      <a:pt x="26672" y="293"/>
                    </a:lnTo>
                    <a:lnTo>
                      <a:pt x="26574" y="1172"/>
                    </a:lnTo>
                    <a:lnTo>
                      <a:pt x="25499" y="1270"/>
                    </a:lnTo>
                    <a:lnTo>
                      <a:pt x="25304" y="488"/>
                    </a:lnTo>
                    <a:lnTo>
                      <a:pt x="25011" y="97"/>
                    </a:lnTo>
                    <a:lnTo>
                      <a:pt x="23936" y="195"/>
                    </a:lnTo>
                    <a:lnTo>
                      <a:pt x="23448" y="586"/>
                    </a:lnTo>
                    <a:lnTo>
                      <a:pt x="23252" y="1856"/>
                    </a:lnTo>
                    <a:lnTo>
                      <a:pt x="23350" y="2149"/>
                    </a:lnTo>
                    <a:lnTo>
                      <a:pt x="24620" y="2247"/>
                    </a:lnTo>
                    <a:lnTo>
                      <a:pt x="24913" y="3028"/>
                    </a:lnTo>
                    <a:lnTo>
                      <a:pt x="25402" y="3321"/>
                    </a:lnTo>
                    <a:lnTo>
                      <a:pt x="25402" y="4591"/>
                    </a:lnTo>
                    <a:lnTo>
                      <a:pt x="24229" y="4494"/>
                    </a:lnTo>
                    <a:lnTo>
                      <a:pt x="23741" y="5080"/>
                    </a:lnTo>
                    <a:lnTo>
                      <a:pt x="22373" y="4885"/>
                    </a:lnTo>
                    <a:lnTo>
                      <a:pt x="21591" y="5471"/>
                    </a:lnTo>
                    <a:lnTo>
                      <a:pt x="21103" y="5275"/>
                    </a:lnTo>
                    <a:lnTo>
                      <a:pt x="20321" y="5862"/>
                    </a:lnTo>
                    <a:lnTo>
                      <a:pt x="20614" y="6448"/>
                    </a:lnTo>
                    <a:lnTo>
                      <a:pt x="20126" y="6839"/>
                    </a:lnTo>
                    <a:lnTo>
                      <a:pt x="18563" y="6839"/>
                    </a:lnTo>
                    <a:lnTo>
                      <a:pt x="18563" y="7620"/>
                    </a:lnTo>
                    <a:lnTo>
                      <a:pt x="19051" y="7816"/>
                    </a:lnTo>
                    <a:lnTo>
                      <a:pt x="18856" y="8304"/>
                    </a:lnTo>
                    <a:lnTo>
                      <a:pt x="17879" y="8695"/>
                    </a:lnTo>
                    <a:lnTo>
                      <a:pt x="16609" y="8793"/>
                    </a:lnTo>
                    <a:lnTo>
                      <a:pt x="16218" y="9965"/>
                    </a:lnTo>
                    <a:lnTo>
                      <a:pt x="16218" y="10649"/>
                    </a:lnTo>
                    <a:lnTo>
                      <a:pt x="16902" y="11235"/>
                    </a:lnTo>
                    <a:lnTo>
                      <a:pt x="16218" y="12017"/>
                    </a:lnTo>
                    <a:lnTo>
                      <a:pt x="15339" y="11626"/>
                    </a:lnTo>
                    <a:lnTo>
                      <a:pt x="14362" y="11528"/>
                    </a:lnTo>
                    <a:lnTo>
                      <a:pt x="14264" y="12017"/>
                    </a:lnTo>
                    <a:lnTo>
                      <a:pt x="14850" y="12505"/>
                    </a:lnTo>
                    <a:lnTo>
                      <a:pt x="14166" y="12994"/>
                    </a:lnTo>
                    <a:lnTo>
                      <a:pt x="14362" y="13971"/>
                    </a:lnTo>
                    <a:lnTo>
                      <a:pt x="16413" y="14557"/>
                    </a:lnTo>
                    <a:lnTo>
                      <a:pt x="16804" y="15339"/>
                    </a:lnTo>
                    <a:lnTo>
                      <a:pt x="17390" y="15436"/>
                    </a:lnTo>
                    <a:lnTo>
                      <a:pt x="17195" y="17293"/>
                    </a:lnTo>
                    <a:lnTo>
                      <a:pt x="17195" y="17683"/>
                    </a:lnTo>
                    <a:lnTo>
                      <a:pt x="16316" y="16804"/>
                    </a:lnTo>
                    <a:lnTo>
                      <a:pt x="16022" y="17683"/>
                    </a:lnTo>
                    <a:lnTo>
                      <a:pt x="15436" y="18172"/>
                    </a:lnTo>
                    <a:lnTo>
                      <a:pt x="15241" y="18172"/>
                    </a:lnTo>
                    <a:lnTo>
                      <a:pt x="14655" y="18172"/>
                    </a:lnTo>
                    <a:lnTo>
                      <a:pt x="13775" y="17488"/>
                    </a:lnTo>
                    <a:lnTo>
                      <a:pt x="13580" y="16706"/>
                    </a:lnTo>
                    <a:lnTo>
                      <a:pt x="11821" y="16609"/>
                    </a:lnTo>
                    <a:lnTo>
                      <a:pt x="10649" y="16413"/>
                    </a:lnTo>
                    <a:lnTo>
                      <a:pt x="10454" y="15729"/>
                    </a:lnTo>
                    <a:lnTo>
                      <a:pt x="10942" y="14850"/>
                    </a:lnTo>
                    <a:lnTo>
                      <a:pt x="10160" y="15534"/>
                    </a:lnTo>
                    <a:lnTo>
                      <a:pt x="8890" y="15339"/>
                    </a:lnTo>
                    <a:lnTo>
                      <a:pt x="8695" y="14948"/>
                    </a:lnTo>
                    <a:lnTo>
                      <a:pt x="9477" y="13775"/>
                    </a:lnTo>
                    <a:lnTo>
                      <a:pt x="8695" y="12994"/>
                    </a:lnTo>
                    <a:lnTo>
                      <a:pt x="7816" y="13091"/>
                    </a:lnTo>
                    <a:lnTo>
                      <a:pt x="7132" y="14068"/>
                    </a:lnTo>
                    <a:lnTo>
                      <a:pt x="7327" y="15143"/>
                    </a:lnTo>
                    <a:lnTo>
                      <a:pt x="8402" y="15339"/>
                    </a:lnTo>
                    <a:lnTo>
                      <a:pt x="8206" y="15729"/>
                    </a:lnTo>
                    <a:lnTo>
                      <a:pt x="7425" y="15827"/>
                    </a:lnTo>
                    <a:lnTo>
                      <a:pt x="6545" y="16804"/>
                    </a:lnTo>
                    <a:lnTo>
                      <a:pt x="6252" y="16413"/>
                    </a:lnTo>
                    <a:lnTo>
                      <a:pt x="6448" y="15241"/>
                    </a:lnTo>
                    <a:lnTo>
                      <a:pt x="6057" y="14850"/>
                    </a:lnTo>
                    <a:lnTo>
                      <a:pt x="4494" y="15045"/>
                    </a:lnTo>
                    <a:lnTo>
                      <a:pt x="4201" y="15729"/>
                    </a:lnTo>
                    <a:lnTo>
                      <a:pt x="5373" y="17488"/>
                    </a:lnTo>
                    <a:lnTo>
                      <a:pt x="5373" y="18856"/>
                    </a:lnTo>
                    <a:lnTo>
                      <a:pt x="7132" y="20614"/>
                    </a:lnTo>
                    <a:lnTo>
                      <a:pt x="7132" y="21396"/>
                    </a:lnTo>
                    <a:lnTo>
                      <a:pt x="6448" y="21787"/>
                    </a:lnTo>
                    <a:lnTo>
                      <a:pt x="4787" y="22764"/>
                    </a:lnTo>
                    <a:lnTo>
                      <a:pt x="4298" y="25988"/>
                    </a:lnTo>
                    <a:lnTo>
                      <a:pt x="2540" y="25793"/>
                    </a:lnTo>
                    <a:lnTo>
                      <a:pt x="2051" y="27063"/>
                    </a:lnTo>
                    <a:lnTo>
                      <a:pt x="2442" y="27747"/>
                    </a:lnTo>
                    <a:lnTo>
                      <a:pt x="488" y="28919"/>
                    </a:lnTo>
                    <a:lnTo>
                      <a:pt x="0" y="30189"/>
                    </a:lnTo>
                    <a:lnTo>
                      <a:pt x="4396" y="30385"/>
                    </a:lnTo>
                    <a:lnTo>
                      <a:pt x="4885" y="30873"/>
                    </a:lnTo>
                    <a:lnTo>
                      <a:pt x="4005" y="30873"/>
                    </a:lnTo>
                    <a:lnTo>
                      <a:pt x="3419" y="31948"/>
                    </a:lnTo>
                    <a:lnTo>
                      <a:pt x="5959" y="32436"/>
                    </a:lnTo>
                    <a:lnTo>
                      <a:pt x="8011" y="32045"/>
                    </a:lnTo>
                    <a:lnTo>
                      <a:pt x="6936" y="31068"/>
                    </a:lnTo>
                    <a:lnTo>
                      <a:pt x="7620" y="30482"/>
                    </a:lnTo>
                    <a:lnTo>
                      <a:pt x="8793" y="30971"/>
                    </a:lnTo>
                    <a:lnTo>
                      <a:pt x="9281" y="32045"/>
                    </a:lnTo>
                    <a:lnTo>
                      <a:pt x="12798" y="32143"/>
                    </a:lnTo>
                    <a:lnTo>
                      <a:pt x="13678" y="31752"/>
                    </a:lnTo>
                    <a:lnTo>
                      <a:pt x="13873" y="32339"/>
                    </a:lnTo>
                    <a:lnTo>
                      <a:pt x="12896" y="33120"/>
                    </a:lnTo>
                    <a:lnTo>
                      <a:pt x="14166" y="33218"/>
                    </a:lnTo>
                    <a:lnTo>
                      <a:pt x="13971" y="33804"/>
                    </a:lnTo>
                    <a:lnTo>
                      <a:pt x="13580" y="34293"/>
                    </a:lnTo>
                    <a:lnTo>
                      <a:pt x="16511" y="34293"/>
                    </a:lnTo>
                    <a:lnTo>
                      <a:pt x="17977" y="34781"/>
                    </a:lnTo>
                    <a:lnTo>
                      <a:pt x="18270" y="35172"/>
                    </a:lnTo>
                    <a:lnTo>
                      <a:pt x="19344" y="35660"/>
                    </a:lnTo>
                    <a:lnTo>
                      <a:pt x="19637" y="36833"/>
                    </a:lnTo>
                    <a:lnTo>
                      <a:pt x="20321" y="37028"/>
                    </a:lnTo>
                    <a:lnTo>
                      <a:pt x="20908" y="36540"/>
                    </a:lnTo>
                    <a:lnTo>
                      <a:pt x="21982" y="35856"/>
                    </a:lnTo>
                    <a:lnTo>
                      <a:pt x="23936" y="36051"/>
                    </a:lnTo>
                    <a:lnTo>
                      <a:pt x="23839" y="36540"/>
                    </a:lnTo>
                    <a:lnTo>
                      <a:pt x="23252" y="36833"/>
                    </a:lnTo>
                    <a:lnTo>
                      <a:pt x="24620" y="36931"/>
                    </a:lnTo>
                    <a:lnTo>
                      <a:pt x="24327" y="36540"/>
                    </a:lnTo>
                    <a:lnTo>
                      <a:pt x="24132" y="35758"/>
                    </a:lnTo>
                    <a:lnTo>
                      <a:pt x="25011" y="35270"/>
                    </a:lnTo>
                    <a:lnTo>
                      <a:pt x="25890" y="35563"/>
                    </a:lnTo>
                    <a:lnTo>
                      <a:pt x="26183" y="35660"/>
                    </a:lnTo>
                    <a:lnTo>
                      <a:pt x="26574" y="35954"/>
                    </a:lnTo>
                    <a:lnTo>
                      <a:pt x="26965" y="35758"/>
                    </a:lnTo>
                    <a:lnTo>
                      <a:pt x="27063" y="34879"/>
                    </a:lnTo>
                    <a:lnTo>
                      <a:pt x="27551" y="34488"/>
                    </a:lnTo>
                    <a:lnTo>
                      <a:pt x="28821" y="34488"/>
                    </a:lnTo>
                    <a:lnTo>
                      <a:pt x="29212" y="33999"/>
                    </a:lnTo>
                    <a:lnTo>
                      <a:pt x="29994" y="34195"/>
                    </a:lnTo>
                    <a:lnTo>
                      <a:pt x="30971" y="33804"/>
                    </a:lnTo>
                    <a:lnTo>
                      <a:pt x="30971" y="32241"/>
                    </a:lnTo>
                    <a:lnTo>
                      <a:pt x="29701" y="32241"/>
                    </a:lnTo>
                    <a:lnTo>
                      <a:pt x="30678" y="31655"/>
                    </a:lnTo>
                    <a:lnTo>
                      <a:pt x="31166" y="30971"/>
                    </a:lnTo>
                    <a:lnTo>
                      <a:pt x="31264" y="30091"/>
                    </a:lnTo>
                    <a:lnTo>
                      <a:pt x="33022" y="29798"/>
                    </a:lnTo>
                    <a:lnTo>
                      <a:pt x="33999" y="28724"/>
                    </a:lnTo>
                    <a:lnTo>
                      <a:pt x="34097" y="27258"/>
                    </a:lnTo>
                    <a:lnTo>
                      <a:pt x="35270" y="27551"/>
                    </a:lnTo>
                    <a:lnTo>
                      <a:pt x="35660" y="26965"/>
                    </a:lnTo>
                    <a:lnTo>
                      <a:pt x="36247" y="27063"/>
                    </a:lnTo>
                    <a:lnTo>
                      <a:pt x="36344" y="25206"/>
                    </a:lnTo>
                    <a:lnTo>
                      <a:pt x="37712" y="25109"/>
                    </a:lnTo>
                    <a:lnTo>
                      <a:pt x="38982" y="24034"/>
                    </a:lnTo>
                    <a:lnTo>
                      <a:pt x="40057" y="24034"/>
                    </a:lnTo>
                    <a:lnTo>
                      <a:pt x="40057" y="23350"/>
                    </a:lnTo>
                    <a:lnTo>
                      <a:pt x="41132" y="22764"/>
                    </a:lnTo>
                    <a:lnTo>
                      <a:pt x="40545" y="21298"/>
                    </a:lnTo>
                    <a:lnTo>
                      <a:pt x="41425" y="20517"/>
                    </a:lnTo>
                    <a:lnTo>
                      <a:pt x="41327" y="19637"/>
                    </a:lnTo>
                    <a:lnTo>
                      <a:pt x="42597" y="19247"/>
                    </a:lnTo>
                    <a:lnTo>
                      <a:pt x="42988" y="17879"/>
                    </a:lnTo>
                    <a:lnTo>
                      <a:pt x="42793" y="16999"/>
                    </a:lnTo>
                    <a:lnTo>
                      <a:pt x="42206" y="15632"/>
                    </a:lnTo>
                    <a:lnTo>
                      <a:pt x="41327" y="15729"/>
                    </a:lnTo>
                    <a:lnTo>
                      <a:pt x="38494" y="16804"/>
                    </a:lnTo>
                    <a:lnTo>
                      <a:pt x="37614" y="16804"/>
                    </a:lnTo>
                    <a:lnTo>
                      <a:pt x="36051" y="15534"/>
                    </a:lnTo>
                    <a:lnTo>
                      <a:pt x="34488" y="15143"/>
                    </a:lnTo>
                    <a:lnTo>
                      <a:pt x="33609" y="15143"/>
                    </a:lnTo>
                    <a:lnTo>
                      <a:pt x="33609" y="13971"/>
                    </a:lnTo>
                    <a:lnTo>
                      <a:pt x="32339" y="13189"/>
                    </a:lnTo>
                    <a:lnTo>
                      <a:pt x="32339" y="12017"/>
                    </a:lnTo>
                    <a:lnTo>
                      <a:pt x="33218" y="11919"/>
                    </a:lnTo>
                    <a:lnTo>
                      <a:pt x="32729" y="11431"/>
                    </a:lnTo>
                    <a:lnTo>
                      <a:pt x="32045" y="11333"/>
                    </a:lnTo>
                    <a:lnTo>
                      <a:pt x="31752" y="10551"/>
                    </a:lnTo>
                    <a:lnTo>
                      <a:pt x="32045" y="9965"/>
                    </a:lnTo>
                    <a:lnTo>
                      <a:pt x="33120" y="8890"/>
                    </a:lnTo>
                    <a:lnTo>
                      <a:pt x="32925" y="8011"/>
                    </a:lnTo>
                    <a:lnTo>
                      <a:pt x="33120" y="7816"/>
                    </a:lnTo>
                    <a:lnTo>
                      <a:pt x="33706" y="7229"/>
                    </a:lnTo>
                    <a:lnTo>
                      <a:pt x="34293" y="7229"/>
                    </a:lnTo>
                    <a:lnTo>
                      <a:pt x="34293" y="6741"/>
                    </a:lnTo>
                    <a:lnTo>
                      <a:pt x="33511" y="6252"/>
                    </a:lnTo>
                    <a:lnTo>
                      <a:pt x="33316" y="4591"/>
                    </a:lnTo>
                    <a:lnTo>
                      <a:pt x="32632" y="4298"/>
                    </a:lnTo>
                    <a:lnTo>
                      <a:pt x="31850" y="4396"/>
                    </a:lnTo>
                    <a:lnTo>
                      <a:pt x="30287" y="3614"/>
                    </a:lnTo>
                    <a:lnTo>
                      <a:pt x="29994" y="1856"/>
                    </a:lnTo>
                    <a:lnTo>
                      <a:pt x="29114" y="1563"/>
                    </a:lnTo>
                    <a:lnTo>
                      <a:pt x="28431" y="97"/>
                    </a:lnTo>
                    <a:close/>
                  </a:path>
                </a:pathLst>
              </a:custGeom>
              <a:solidFill>
                <a:srgbClr val="67ACE5">
                  <a:lumMod val="60000"/>
                  <a:lumOff val="40000"/>
                </a:srgbClr>
              </a:solidFill>
              <a:ln w="970">
                <a:solidFill>
                  <a:srgbClr val="FFFFFF">
                    <a:lumMod val="95000"/>
                    <a:lumOff val="5000"/>
                  </a:srgbClr>
                </a:solidFill>
                <a:prstDash val="sysDash"/>
                <a:round/>
                <a:headEnd/>
                <a:tailEnd/>
              </a:ln>
            </p:spPr>
          </p:sp>
          <p:sp>
            <p:nvSpPr>
              <p:cNvPr id="802" name="map0-fr-pacBox">
                <a:extLst>
                  <a:ext uri="{FF2B5EF4-FFF2-40B4-BE49-F238E27FC236}">
                    <a16:creationId xmlns:a16="http://schemas.microsoft.com/office/drawing/2014/main" id="{02C2758D-9887-6C47-BC93-7EF76BF966AB}"/>
                  </a:ext>
                </a:extLst>
              </p:cNvPr>
              <p:cNvSpPr>
                <a:spLocks noChangeArrowheads="1"/>
              </p:cNvSpPr>
              <p:nvPr/>
            </p:nvSpPr>
            <p:spPr bwMode="auto">
              <a:xfrm>
                <a:off x="1334080" y="1054195"/>
                <a:ext cx="429885" cy="369310"/>
              </a:xfrm>
              <a:custGeom>
                <a:avLst/>
                <a:gdLst/>
                <a:ahLst/>
                <a:cxnLst/>
                <a:rect l="0" t="0" r="0" b="0"/>
                <a:pathLst>
                  <a:path w="42989" h="36931"/>
                </a:pathLst>
              </a:custGeom>
              <a:ln w="1000">
                <a:round/>
                <a:headEnd/>
                <a:tailEnd/>
              </a:ln>
            </p:spPr>
          </p:sp>
          <p:sp>
            <p:nvSpPr>
              <p:cNvPr id="803" name="map0-fr-pdl">
                <a:extLst>
                  <a:ext uri="{FF2B5EF4-FFF2-40B4-BE49-F238E27FC236}">
                    <a16:creationId xmlns:a16="http://schemas.microsoft.com/office/drawing/2014/main" id="{E1DFDF87-2B01-3644-9F5D-A920CBF08B8F}"/>
                  </a:ext>
                </a:extLst>
              </p:cNvPr>
              <p:cNvSpPr>
                <a:spLocks noChangeArrowheads="1"/>
              </p:cNvSpPr>
              <p:nvPr/>
            </p:nvSpPr>
            <p:spPr bwMode="auto">
              <a:xfrm>
                <a:off x="503621" y="443075"/>
                <a:ext cx="414253" cy="399598"/>
              </a:xfrm>
              <a:custGeom>
                <a:avLst/>
                <a:gdLst/>
                <a:ahLst/>
                <a:cxnLst/>
                <a:rect l="0" t="0" r="0" b="0"/>
                <a:pathLst>
                  <a:path w="41425" h="39960">
                    <a:moveTo>
                      <a:pt x="28724" y="0"/>
                    </a:moveTo>
                    <a:lnTo>
                      <a:pt x="28821" y="0"/>
                    </a:lnTo>
                    <a:close/>
                    <a:moveTo>
                      <a:pt x="28724" y="0"/>
                    </a:moveTo>
                    <a:lnTo>
                      <a:pt x="28235" y="97"/>
                    </a:lnTo>
                    <a:lnTo>
                      <a:pt x="27942" y="683"/>
                    </a:lnTo>
                    <a:lnTo>
                      <a:pt x="26965" y="977"/>
                    </a:lnTo>
                    <a:lnTo>
                      <a:pt x="25402" y="781"/>
                    </a:lnTo>
                    <a:lnTo>
                      <a:pt x="23741" y="1758"/>
                    </a:lnTo>
                    <a:lnTo>
                      <a:pt x="23155" y="1367"/>
                    </a:lnTo>
                    <a:lnTo>
                      <a:pt x="22275" y="1954"/>
                    </a:lnTo>
                    <a:lnTo>
                      <a:pt x="21591" y="1465"/>
                    </a:lnTo>
                    <a:lnTo>
                      <a:pt x="21201" y="781"/>
                    </a:lnTo>
                    <a:lnTo>
                      <a:pt x="20321" y="390"/>
                    </a:lnTo>
                    <a:lnTo>
                      <a:pt x="19637" y="781"/>
                    </a:lnTo>
                    <a:lnTo>
                      <a:pt x="18660" y="683"/>
                    </a:lnTo>
                    <a:lnTo>
                      <a:pt x="18563" y="2247"/>
                    </a:lnTo>
                    <a:lnTo>
                      <a:pt x="18856" y="2540"/>
                    </a:lnTo>
                    <a:lnTo>
                      <a:pt x="18856" y="3712"/>
                    </a:lnTo>
                    <a:lnTo>
                      <a:pt x="18270" y="4298"/>
                    </a:lnTo>
                    <a:lnTo>
                      <a:pt x="18270" y="5275"/>
                    </a:lnTo>
                    <a:lnTo>
                      <a:pt x="18465" y="5862"/>
                    </a:lnTo>
                    <a:lnTo>
                      <a:pt x="18465" y="7620"/>
                    </a:lnTo>
                    <a:lnTo>
                      <a:pt x="18856" y="8109"/>
                    </a:lnTo>
                    <a:lnTo>
                      <a:pt x="18856" y="9672"/>
                    </a:lnTo>
                    <a:lnTo>
                      <a:pt x="17879" y="9574"/>
                    </a:lnTo>
                    <a:lnTo>
                      <a:pt x="17488" y="9770"/>
                    </a:lnTo>
                    <a:lnTo>
                      <a:pt x="16706" y="11724"/>
                    </a:lnTo>
                    <a:lnTo>
                      <a:pt x="16413" y="12798"/>
                    </a:lnTo>
                    <a:lnTo>
                      <a:pt x="16218" y="12994"/>
                    </a:lnTo>
                    <a:lnTo>
                      <a:pt x="16120" y="13287"/>
                    </a:lnTo>
                    <a:lnTo>
                      <a:pt x="14948" y="12994"/>
                    </a:lnTo>
                    <a:lnTo>
                      <a:pt x="14362" y="12310"/>
                    </a:lnTo>
                    <a:lnTo>
                      <a:pt x="13482" y="12114"/>
                    </a:lnTo>
                    <a:lnTo>
                      <a:pt x="13482" y="12798"/>
                    </a:lnTo>
                    <a:lnTo>
                      <a:pt x="12114" y="12994"/>
                    </a:lnTo>
                    <a:lnTo>
                      <a:pt x="11528" y="13580"/>
                    </a:lnTo>
                    <a:lnTo>
                      <a:pt x="11333" y="14264"/>
                    </a:lnTo>
                    <a:lnTo>
                      <a:pt x="7522" y="14459"/>
                    </a:lnTo>
                    <a:lnTo>
                      <a:pt x="5959" y="15241"/>
                    </a:lnTo>
                    <a:lnTo>
                      <a:pt x="5959" y="16999"/>
                    </a:lnTo>
                    <a:lnTo>
                      <a:pt x="4201" y="17586"/>
                    </a:lnTo>
                    <a:lnTo>
                      <a:pt x="3028" y="18270"/>
                    </a:lnTo>
                    <a:lnTo>
                      <a:pt x="2149" y="18270"/>
                    </a:lnTo>
                    <a:lnTo>
                      <a:pt x="1758" y="17781"/>
                    </a:lnTo>
                    <a:lnTo>
                      <a:pt x="1270" y="18367"/>
                    </a:lnTo>
                    <a:lnTo>
                      <a:pt x="977" y="18367"/>
                    </a:lnTo>
                    <a:lnTo>
                      <a:pt x="1270" y="18563"/>
                    </a:lnTo>
                    <a:lnTo>
                      <a:pt x="97" y="19637"/>
                    </a:lnTo>
                    <a:lnTo>
                      <a:pt x="586" y="20321"/>
                    </a:lnTo>
                    <a:lnTo>
                      <a:pt x="0" y="21201"/>
                    </a:lnTo>
                    <a:lnTo>
                      <a:pt x="683" y="21591"/>
                    </a:lnTo>
                    <a:lnTo>
                      <a:pt x="1856" y="21787"/>
                    </a:lnTo>
                    <a:lnTo>
                      <a:pt x="1954" y="21298"/>
                    </a:lnTo>
                    <a:lnTo>
                      <a:pt x="2637" y="22178"/>
                    </a:lnTo>
                    <a:lnTo>
                      <a:pt x="3712" y="22178"/>
                    </a:lnTo>
                    <a:lnTo>
                      <a:pt x="4494" y="21298"/>
                    </a:lnTo>
                    <a:lnTo>
                      <a:pt x="5471" y="21298"/>
                    </a:lnTo>
                    <a:lnTo>
                      <a:pt x="4396" y="21787"/>
                    </a:lnTo>
                    <a:lnTo>
                      <a:pt x="4494" y="22471"/>
                    </a:lnTo>
                    <a:lnTo>
                      <a:pt x="4689" y="22959"/>
                    </a:lnTo>
                    <a:lnTo>
                      <a:pt x="4103" y="23643"/>
                    </a:lnTo>
                    <a:lnTo>
                      <a:pt x="3321" y="23643"/>
                    </a:lnTo>
                    <a:lnTo>
                      <a:pt x="3419" y="24522"/>
                    </a:lnTo>
                    <a:lnTo>
                      <a:pt x="4787" y="24327"/>
                    </a:lnTo>
                    <a:lnTo>
                      <a:pt x="6252" y="25793"/>
                    </a:lnTo>
                    <a:lnTo>
                      <a:pt x="4494" y="28137"/>
                    </a:lnTo>
                    <a:lnTo>
                      <a:pt x="4396" y="29603"/>
                    </a:lnTo>
                    <a:lnTo>
                      <a:pt x="6252" y="31362"/>
                    </a:lnTo>
                    <a:lnTo>
                      <a:pt x="6155" y="31948"/>
                    </a:lnTo>
                    <a:lnTo>
                      <a:pt x="6741" y="31948"/>
                    </a:lnTo>
                    <a:lnTo>
                      <a:pt x="7913" y="35367"/>
                    </a:lnTo>
                    <a:lnTo>
                      <a:pt x="9086" y="35954"/>
                    </a:lnTo>
                    <a:lnTo>
                      <a:pt x="10356" y="37224"/>
                    </a:lnTo>
                    <a:lnTo>
                      <a:pt x="11724" y="37224"/>
                    </a:lnTo>
                    <a:lnTo>
                      <a:pt x="12212" y="38396"/>
                    </a:lnTo>
                    <a:lnTo>
                      <a:pt x="13580" y="38396"/>
                    </a:lnTo>
                    <a:lnTo>
                      <a:pt x="14166" y="39275"/>
                    </a:lnTo>
                    <a:lnTo>
                      <a:pt x="15436" y="39959"/>
                    </a:lnTo>
                    <a:lnTo>
                      <a:pt x="15534" y="39080"/>
                    </a:lnTo>
                    <a:lnTo>
                      <a:pt x="15925" y="39373"/>
                    </a:lnTo>
                    <a:lnTo>
                      <a:pt x="17683" y="38298"/>
                    </a:lnTo>
                    <a:lnTo>
                      <a:pt x="18563" y="38201"/>
                    </a:lnTo>
                    <a:lnTo>
                      <a:pt x="18954" y="39178"/>
                    </a:lnTo>
                    <a:lnTo>
                      <a:pt x="20028" y="38689"/>
                    </a:lnTo>
                    <a:lnTo>
                      <a:pt x="21005" y="39471"/>
                    </a:lnTo>
                    <a:lnTo>
                      <a:pt x="21787" y="39080"/>
                    </a:lnTo>
                    <a:lnTo>
                      <a:pt x="22471" y="38885"/>
                    </a:lnTo>
                    <a:lnTo>
                      <a:pt x="22764" y="38494"/>
                    </a:lnTo>
                    <a:lnTo>
                      <a:pt x="23545" y="38005"/>
                    </a:lnTo>
                    <a:lnTo>
                      <a:pt x="22959" y="37419"/>
                    </a:lnTo>
                    <a:lnTo>
                      <a:pt x="22471" y="37810"/>
                    </a:lnTo>
                    <a:lnTo>
                      <a:pt x="22471" y="37321"/>
                    </a:lnTo>
                    <a:lnTo>
                      <a:pt x="22862" y="36442"/>
                    </a:lnTo>
                    <a:lnTo>
                      <a:pt x="22471" y="35758"/>
                    </a:lnTo>
                    <a:lnTo>
                      <a:pt x="22764" y="35270"/>
                    </a:lnTo>
                    <a:lnTo>
                      <a:pt x="22666" y="33609"/>
                    </a:lnTo>
                    <a:lnTo>
                      <a:pt x="21982" y="32729"/>
                    </a:lnTo>
                    <a:lnTo>
                      <a:pt x="22471" y="32143"/>
                    </a:lnTo>
                    <a:lnTo>
                      <a:pt x="21494" y="31068"/>
                    </a:lnTo>
                    <a:lnTo>
                      <a:pt x="21787" y="30287"/>
                    </a:lnTo>
                    <a:lnTo>
                      <a:pt x="20419" y="29114"/>
                    </a:lnTo>
                    <a:lnTo>
                      <a:pt x="20419" y="28333"/>
                    </a:lnTo>
                    <a:lnTo>
                      <a:pt x="19833" y="27551"/>
                    </a:lnTo>
                    <a:lnTo>
                      <a:pt x="19931" y="27454"/>
                    </a:lnTo>
                    <a:lnTo>
                      <a:pt x="21005" y="26965"/>
                    </a:lnTo>
                    <a:lnTo>
                      <a:pt x="22959" y="27454"/>
                    </a:lnTo>
                    <a:lnTo>
                      <a:pt x="23741" y="26867"/>
                    </a:lnTo>
                    <a:lnTo>
                      <a:pt x="23741" y="26086"/>
                    </a:lnTo>
                    <a:lnTo>
                      <a:pt x="25402" y="25890"/>
                    </a:lnTo>
                    <a:lnTo>
                      <a:pt x="26867" y="25597"/>
                    </a:lnTo>
                    <a:lnTo>
                      <a:pt x="28528" y="25500"/>
                    </a:lnTo>
                    <a:lnTo>
                      <a:pt x="28724" y="25988"/>
                    </a:lnTo>
                    <a:lnTo>
                      <a:pt x="29114" y="26281"/>
                    </a:lnTo>
                    <a:lnTo>
                      <a:pt x="29505" y="25597"/>
                    </a:lnTo>
                    <a:lnTo>
                      <a:pt x="30678" y="24425"/>
                    </a:lnTo>
                    <a:lnTo>
                      <a:pt x="31166" y="24425"/>
                    </a:lnTo>
                    <a:lnTo>
                      <a:pt x="31850" y="21982"/>
                    </a:lnTo>
                    <a:lnTo>
                      <a:pt x="32827" y="20810"/>
                    </a:lnTo>
                    <a:lnTo>
                      <a:pt x="32729" y="19442"/>
                    </a:lnTo>
                    <a:lnTo>
                      <a:pt x="33316" y="18660"/>
                    </a:lnTo>
                    <a:lnTo>
                      <a:pt x="33316" y="18367"/>
                    </a:lnTo>
                    <a:lnTo>
                      <a:pt x="33022" y="17977"/>
                    </a:lnTo>
                    <a:lnTo>
                      <a:pt x="33218" y="17586"/>
                    </a:lnTo>
                    <a:lnTo>
                      <a:pt x="33609" y="16804"/>
                    </a:lnTo>
                    <a:lnTo>
                      <a:pt x="34879" y="17586"/>
                    </a:lnTo>
                    <a:lnTo>
                      <a:pt x="35465" y="17586"/>
                    </a:lnTo>
                    <a:lnTo>
                      <a:pt x="35172" y="16413"/>
                    </a:lnTo>
                    <a:lnTo>
                      <a:pt x="35856" y="16902"/>
                    </a:lnTo>
                    <a:lnTo>
                      <a:pt x="36247" y="16316"/>
                    </a:lnTo>
                    <a:lnTo>
                      <a:pt x="38005" y="15827"/>
                    </a:lnTo>
                    <a:lnTo>
                      <a:pt x="37712" y="15045"/>
                    </a:lnTo>
                    <a:lnTo>
                      <a:pt x="38201" y="14557"/>
                    </a:lnTo>
                    <a:lnTo>
                      <a:pt x="39080" y="14166"/>
                    </a:lnTo>
                    <a:lnTo>
                      <a:pt x="39862" y="13091"/>
                    </a:lnTo>
                    <a:lnTo>
                      <a:pt x="39862" y="12017"/>
                    </a:lnTo>
                    <a:lnTo>
                      <a:pt x="40545" y="12017"/>
                    </a:lnTo>
                    <a:lnTo>
                      <a:pt x="40741" y="11137"/>
                    </a:lnTo>
                    <a:lnTo>
                      <a:pt x="40839" y="9867"/>
                    </a:lnTo>
                    <a:lnTo>
                      <a:pt x="40155" y="9281"/>
                    </a:lnTo>
                    <a:lnTo>
                      <a:pt x="40643" y="8499"/>
                    </a:lnTo>
                    <a:lnTo>
                      <a:pt x="41425" y="7522"/>
                    </a:lnTo>
                    <a:lnTo>
                      <a:pt x="40545" y="7034"/>
                    </a:lnTo>
                    <a:lnTo>
                      <a:pt x="39764" y="6839"/>
                    </a:lnTo>
                    <a:lnTo>
                      <a:pt x="38982" y="5568"/>
                    </a:lnTo>
                    <a:lnTo>
                      <a:pt x="38689" y="5568"/>
                    </a:lnTo>
                    <a:lnTo>
                      <a:pt x="38591" y="6155"/>
                    </a:lnTo>
                    <a:lnTo>
                      <a:pt x="38591" y="5764"/>
                    </a:lnTo>
                    <a:lnTo>
                      <a:pt x="37321" y="5764"/>
                    </a:lnTo>
                    <a:lnTo>
                      <a:pt x="36735" y="4885"/>
                    </a:lnTo>
                    <a:lnTo>
                      <a:pt x="35660" y="4494"/>
                    </a:lnTo>
                    <a:lnTo>
                      <a:pt x="35367" y="2344"/>
                    </a:lnTo>
                    <a:lnTo>
                      <a:pt x="34879" y="1660"/>
                    </a:lnTo>
                    <a:lnTo>
                      <a:pt x="33316" y="1758"/>
                    </a:lnTo>
                    <a:lnTo>
                      <a:pt x="31655" y="3224"/>
                    </a:lnTo>
                    <a:lnTo>
                      <a:pt x="30678" y="3224"/>
                    </a:lnTo>
                    <a:lnTo>
                      <a:pt x="30287" y="2051"/>
                    </a:lnTo>
                    <a:lnTo>
                      <a:pt x="29505" y="1856"/>
                    </a:lnTo>
                    <a:lnTo>
                      <a:pt x="29310" y="488"/>
                    </a:lnTo>
                    <a:close/>
                  </a:path>
                </a:pathLst>
              </a:custGeom>
              <a:solidFill>
                <a:srgbClr val="0078D4"/>
              </a:solidFill>
              <a:ln w="970">
                <a:solidFill>
                  <a:srgbClr val="FFFFFF">
                    <a:lumMod val="95000"/>
                    <a:lumOff val="5000"/>
                  </a:srgbClr>
                </a:solidFill>
                <a:prstDash val="sysDash"/>
                <a:round/>
                <a:headEnd/>
                <a:tailEnd/>
              </a:ln>
            </p:spPr>
          </p:sp>
          <p:sp>
            <p:nvSpPr>
              <p:cNvPr id="804" name="map0-fr-pdlBox">
                <a:extLst>
                  <a:ext uri="{FF2B5EF4-FFF2-40B4-BE49-F238E27FC236}">
                    <a16:creationId xmlns:a16="http://schemas.microsoft.com/office/drawing/2014/main" id="{849B8F6F-7657-464D-87C1-F974774ADB08}"/>
                  </a:ext>
                </a:extLst>
              </p:cNvPr>
              <p:cNvSpPr>
                <a:spLocks noChangeArrowheads="1"/>
              </p:cNvSpPr>
              <p:nvPr/>
            </p:nvSpPr>
            <p:spPr bwMode="auto">
              <a:xfrm>
                <a:off x="503621" y="461149"/>
                <a:ext cx="414253" cy="399598"/>
              </a:xfrm>
              <a:custGeom>
                <a:avLst/>
                <a:gdLst/>
                <a:ahLst/>
                <a:cxnLst/>
                <a:rect l="0" t="0" r="0" b="0"/>
                <a:pathLst>
                  <a:path w="41425" h="39960"/>
                </a:pathLst>
              </a:custGeom>
              <a:ln w="1000">
                <a:round/>
                <a:headEnd/>
                <a:tailEnd/>
              </a:ln>
            </p:spPr>
          </p:sp>
        </p:grpSp>
        <p:sp>
          <p:nvSpPr>
            <p:cNvPr id="764" name="ZoneTexte 763"/>
            <p:cNvSpPr txBox="1"/>
            <p:nvPr/>
          </p:nvSpPr>
          <p:spPr>
            <a:xfrm>
              <a:off x="5204430" y="2748308"/>
              <a:ext cx="304370" cy="169866"/>
            </a:xfrm>
            <a:prstGeom prst="rect">
              <a:avLst/>
            </a:prstGeom>
            <a:noFill/>
          </p:spPr>
          <p:txBody>
            <a:bodyPr wrap="square" rtlCol="0">
              <a:spAutoFit/>
            </a:bodyPr>
            <a:lstStyle/>
            <a:p>
              <a:pPr marL="0" marR="0" lvl="0" indent="0" defTabSz="1027693"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a:ln>
                  <a:noFill/>
                </a:ln>
                <a:solidFill>
                  <a:srgbClr val="002443"/>
                </a:solidFill>
                <a:effectLst/>
                <a:uLnTx/>
                <a:uFillTx/>
                <a:latin typeface="Calibri" panose="020F0502020204030204"/>
              </a:endParaRPr>
            </a:p>
          </p:txBody>
        </p:sp>
        <p:sp>
          <p:nvSpPr>
            <p:cNvPr id="765" name="ZoneTexte 764"/>
            <p:cNvSpPr txBox="1"/>
            <p:nvPr/>
          </p:nvSpPr>
          <p:spPr>
            <a:xfrm>
              <a:off x="4890722" y="2279282"/>
              <a:ext cx="304370" cy="169866"/>
            </a:xfrm>
            <a:prstGeom prst="rect">
              <a:avLst/>
            </a:prstGeom>
            <a:noFill/>
          </p:spPr>
          <p:txBody>
            <a:bodyPr wrap="square" rtlCol="0">
              <a:spAutoFit/>
            </a:bodyPr>
            <a:lstStyle/>
            <a:p>
              <a:pPr marL="0" marR="0" lvl="0" indent="0" defTabSz="1027693"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a:ln>
                  <a:noFill/>
                </a:ln>
                <a:solidFill>
                  <a:srgbClr val="002443"/>
                </a:solidFill>
                <a:effectLst/>
                <a:uLnTx/>
                <a:uFillTx/>
                <a:latin typeface="Calibri" panose="020F0502020204030204"/>
              </a:endParaRPr>
            </a:p>
          </p:txBody>
        </p:sp>
      </p:grpSp>
      <p:sp>
        <p:nvSpPr>
          <p:cNvPr id="805" name="Rectangle 804"/>
          <p:cNvSpPr/>
          <p:nvPr/>
        </p:nvSpPr>
        <p:spPr>
          <a:xfrm>
            <a:off x="6161678" y="1092638"/>
            <a:ext cx="2659921" cy="5119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n w="0"/>
                <a:solidFill>
                  <a:schemeClr val="tx1"/>
                </a:solidFill>
                <a:effectLst>
                  <a:outerShdw blurRad="38100" dist="19050" dir="2700000" algn="tl" rotWithShape="0">
                    <a:schemeClr val="dk1">
                      <a:alpha val="40000"/>
                    </a:schemeClr>
                  </a:outerShdw>
                </a:effectLst>
              </a:rPr>
              <a:t>ars-HDF-distrilog-sante@ars.sante.fr </a:t>
            </a:r>
          </a:p>
        </p:txBody>
      </p:sp>
      <p:sp>
        <p:nvSpPr>
          <p:cNvPr id="806" name="Rectangle 805"/>
          <p:cNvSpPr/>
          <p:nvPr/>
        </p:nvSpPr>
        <p:spPr>
          <a:xfrm>
            <a:off x="6161677" y="1966890"/>
            <a:ext cx="2659921" cy="5119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n w="0"/>
                <a:solidFill>
                  <a:schemeClr val="tx1"/>
                </a:solidFill>
                <a:effectLst>
                  <a:outerShdw blurRad="38100" dist="19050" dir="2700000" algn="tl" rotWithShape="0">
                    <a:schemeClr val="dk1">
                      <a:alpha val="40000"/>
                    </a:schemeClr>
                  </a:outerShdw>
                </a:effectLst>
              </a:rPr>
              <a:t>ars-IDF-distrilog-sante@ars.sante.fr</a:t>
            </a:r>
            <a:r>
              <a:rPr lang="fr-FR" dirty="0"/>
              <a:t> </a:t>
            </a:r>
          </a:p>
        </p:txBody>
      </p:sp>
      <p:sp>
        <p:nvSpPr>
          <p:cNvPr id="807" name="Rectangle 806"/>
          <p:cNvSpPr/>
          <p:nvPr/>
        </p:nvSpPr>
        <p:spPr>
          <a:xfrm>
            <a:off x="6245633" y="2935112"/>
            <a:ext cx="2659921" cy="5119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n w="0"/>
                <a:solidFill>
                  <a:schemeClr val="tx1"/>
                </a:solidFill>
                <a:effectLst>
                  <a:outerShdw blurRad="38100" dist="19050" dir="2700000" algn="tl" rotWithShape="0">
                    <a:schemeClr val="dk1">
                      <a:alpha val="40000"/>
                    </a:schemeClr>
                  </a:outerShdw>
                </a:effectLst>
              </a:rPr>
              <a:t>ars-NAQ-distrilog-sante@ars.sante.fr</a:t>
            </a:r>
            <a:r>
              <a:rPr lang="fr-FR" dirty="0"/>
              <a:t> </a:t>
            </a:r>
          </a:p>
        </p:txBody>
      </p:sp>
      <p:sp>
        <p:nvSpPr>
          <p:cNvPr id="808" name="Rectangle 807"/>
          <p:cNvSpPr/>
          <p:nvPr/>
        </p:nvSpPr>
        <p:spPr>
          <a:xfrm>
            <a:off x="6245633" y="3913649"/>
            <a:ext cx="2659921" cy="5741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ln w="0"/>
                <a:solidFill>
                  <a:schemeClr val="tx1"/>
                </a:solidFill>
                <a:effectLst>
                  <a:outerShdw blurRad="38100" dist="19050" dir="2700000" algn="tl" rotWithShape="0">
                    <a:schemeClr val="dk1">
                      <a:alpha val="40000"/>
                    </a:schemeClr>
                  </a:outerShdw>
                </a:effectLst>
              </a:rPr>
              <a:t>ars-normandie-distrilog-sante@ars.sa</a:t>
            </a:r>
            <a:r>
              <a:rPr lang="fr-FR" dirty="0">
                <a:ln w="0"/>
                <a:solidFill>
                  <a:schemeClr val="tx1"/>
                </a:solidFill>
                <a:effectLst>
                  <a:outerShdw blurRad="38100" dist="19050" dir="2700000" algn="tl" rotWithShape="0">
                    <a:schemeClr val="dk1">
                      <a:alpha val="40000"/>
                    </a:schemeClr>
                  </a:outerShdw>
                </a:effectLst>
              </a:rPr>
              <a:t>nte.fr</a:t>
            </a:r>
            <a:endParaRPr lang="fr-FR" dirty="0"/>
          </a:p>
        </p:txBody>
      </p:sp>
      <p:sp>
        <p:nvSpPr>
          <p:cNvPr id="810" name="Rectangle 809"/>
          <p:cNvSpPr/>
          <p:nvPr/>
        </p:nvSpPr>
        <p:spPr>
          <a:xfrm>
            <a:off x="1648991" y="6682907"/>
            <a:ext cx="2716841" cy="4985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n w="0"/>
                <a:solidFill>
                  <a:schemeClr val="tx1"/>
                </a:solidFill>
                <a:effectLst>
                  <a:outerShdw blurRad="38100" dist="19050" dir="2700000" algn="tl" rotWithShape="0">
                    <a:schemeClr val="dk1">
                      <a:alpha val="40000"/>
                    </a:schemeClr>
                  </a:outerShdw>
                </a:effectLst>
              </a:rPr>
              <a:t>ars-ges-distrilog-sante@ars.sante.fr</a:t>
            </a:r>
            <a:r>
              <a:rPr lang="fr-FR" dirty="0"/>
              <a:t> </a:t>
            </a:r>
          </a:p>
        </p:txBody>
      </p:sp>
      <p:sp>
        <p:nvSpPr>
          <p:cNvPr id="813" name="Rectangle 812"/>
          <p:cNvSpPr/>
          <p:nvPr/>
        </p:nvSpPr>
        <p:spPr>
          <a:xfrm>
            <a:off x="6245632" y="5023342"/>
            <a:ext cx="2659921" cy="5119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n w="0"/>
                <a:solidFill>
                  <a:schemeClr val="tx1"/>
                </a:solidFill>
                <a:effectLst>
                  <a:outerShdw blurRad="38100" dist="19050" dir="2700000" algn="tl" rotWithShape="0">
                    <a:schemeClr val="dk1">
                      <a:alpha val="40000"/>
                    </a:schemeClr>
                  </a:outerShdw>
                </a:effectLst>
              </a:rPr>
              <a:t>ARS-OC-distrilog-sante@ars.sante.fr</a:t>
            </a:r>
            <a:endParaRPr lang="fr-FR" dirty="0"/>
          </a:p>
        </p:txBody>
      </p:sp>
      <p:sp>
        <p:nvSpPr>
          <p:cNvPr id="814" name="Rectangle 813"/>
          <p:cNvSpPr/>
          <p:nvPr/>
        </p:nvSpPr>
        <p:spPr>
          <a:xfrm>
            <a:off x="6245631" y="6005362"/>
            <a:ext cx="2659921" cy="5119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n w="0"/>
                <a:solidFill>
                  <a:schemeClr val="tx1"/>
                </a:solidFill>
                <a:effectLst>
                  <a:outerShdw blurRad="38100" dist="19050" dir="2700000" algn="tl" rotWithShape="0">
                    <a:schemeClr val="dk1">
                      <a:alpha val="40000"/>
                    </a:schemeClr>
                  </a:outerShdw>
                </a:effectLst>
              </a:rPr>
              <a:t>ARS-PACA-distrilog-sante@ars.sante.fr</a:t>
            </a:r>
            <a:endParaRPr lang="fr-FR" dirty="0"/>
          </a:p>
        </p:txBody>
      </p:sp>
      <p:sp>
        <p:nvSpPr>
          <p:cNvPr id="815" name="Rectangle 814"/>
          <p:cNvSpPr/>
          <p:nvPr/>
        </p:nvSpPr>
        <p:spPr>
          <a:xfrm>
            <a:off x="6244109" y="7007247"/>
            <a:ext cx="2659921" cy="5119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n w="0"/>
                <a:solidFill>
                  <a:schemeClr val="tx1"/>
                </a:solidFill>
                <a:effectLst>
                  <a:outerShdw blurRad="38100" dist="19050" dir="2700000" algn="tl" rotWithShape="0">
                    <a:schemeClr val="dk1">
                      <a:alpha val="40000"/>
                    </a:schemeClr>
                  </a:outerShdw>
                </a:effectLst>
              </a:rPr>
              <a:t>ARS-PDL-distrilog-sante@ars.sante.fr</a:t>
            </a:r>
            <a:endParaRPr lang="fr-FR" dirty="0"/>
          </a:p>
        </p:txBody>
      </p:sp>
    </p:spTree>
    <p:extLst>
      <p:ext uri="{BB962C8B-B14F-4D97-AF65-F5344CB8AC3E}">
        <p14:creationId xmlns:p14="http://schemas.microsoft.com/office/powerpoint/2010/main" val="35649177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8ADACA02-D9E2-416A-9050-3BDE529B2676}"/>
              </a:ext>
            </a:extLst>
          </p:cNvPr>
          <p:cNvSpPr>
            <a:spLocks noGrp="1"/>
          </p:cNvSpPr>
          <p:nvPr>
            <p:ph type="title" idx="4294967295"/>
          </p:nvPr>
        </p:nvSpPr>
        <p:spPr>
          <a:xfrm>
            <a:off x="145915" y="77821"/>
            <a:ext cx="8675688" cy="464226"/>
          </a:xfrm>
        </p:spPr>
        <p:txBody>
          <a:bodyPr>
            <a:noAutofit/>
          </a:bodyPr>
          <a:lstStyle/>
          <a:p>
            <a:r>
              <a:rPr lang="fr-FR" sz="3600" dirty="0"/>
              <a:t>Questions </a:t>
            </a:r>
            <a:r>
              <a:rPr lang="fr-FR" sz="3600" dirty="0" smtClean="0"/>
              <a:t>fréquentes (1/2):</a:t>
            </a:r>
            <a:endParaRPr lang="fr-FR" sz="3600" dirty="0"/>
          </a:p>
        </p:txBody>
      </p:sp>
      <p:graphicFrame>
        <p:nvGraphicFramePr>
          <p:cNvPr id="2" name="Tableau 1"/>
          <p:cNvGraphicFramePr>
            <a:graphicFrameLocks noGrp="1"/>
          </p:cNvGraphicFramePr>
          <p:nvPr>
            <p:extLst>
              <p:ext uri="{D42A27DB-BD31-4B8C-83A1-F6EECF244321}">
                <p14:modId xmlns:p14="http://schemas.microsoft.com/office/powerpoint/2010/main" val="377802593"/>
              </p:ext>
            </p:extLst>
          </p:nvPr>
        </p:nvGraphicFramePr>
        <p:xfrm>
          <a:off x="222351" y="542047"/>
          <a:ext cx="9553945" cy="7250891"/>
        </p:xfrm>
        <a:graphic>
          <a:graphicData uri="http://schemas.openxmlformats.org/drawingml/2006/table">
            <a:tbl>
              <a:tblPr firstRow="1" bandRow="1">
                <a:tableStyleId>{69012ECD-51FC-41F1-AA8D-1B2483CD663E}</a:tableStyleId>
              </a:tblPr>
              <a:tblGrid>
                <a:gridCol w="2764055">
                  <a:extLst>
                    <a:ext uri="{9D8B030D-6E8A-4147-A177-3AD203B41FA5}">
                      <a16:colId xmlns:a16="http://schemas.microsoft.com/office/drawing/2014/main" val="1094883846"/>
                    </a:ext>
                  </a:extLst>
                </a:gridCol>
                <a:gridCol w="3394945">
                  <a:extLst>
                    <a:ext uri="{9D8B030D-6E8A-4147-A177-3AD203B41FA5}">
                      <a16:colId xmlns:a16="http://schemas.microsoft.com/office/drawing/2014/main" val="1761546865"/>
                    </a:ext>
                  </a:extLst>
                </a:gridCol>
                <a:gridCol w="3394945">
                  <a:extLst>
                    <a:ext uri="{9D8B030D-6E8A-4147-A177-3AD203B41FA5}">
                      <a16:colId xmlns:a16="http://schemas.microsoft.com/office/drawing/2014/main" val="2007433994"/>
                    </a:ext>
                  </a:extLst>
                </a:gridCol>
              </a:tblGrid>
              <a:tr h="298850">
                <a:tc>
                  <a:txBody>
                    <a:bodyPr/>
                    <a:lstStyle/>
                    <a:p>
                      <a:r>
                        <a:rPr lang="fr-FR" sz="1400" dirty="0" smtClean="0"/>
                        <a:t>Questions</a:t>
                      </a:r>
                      <a:endParaRPr lang="fr-FR" sz="1400" dirty="0"/>
                    </a:p>
                  </a:txBody>
                  <a:tcPr/>
                </a:tc>
                <a:tc gridSpan="2">
                  <a:txBody>
                    <a:bodyPr/>
                    <a:lstStyle/>
                    <a:p>
                      <a:r>
                        <a:rPr lang="fr-FR" sz="1400" dirty="0" smtClean="0"/>
                        <a:t>Réponses</a:t>
                      </a:r>
                      <a:endParaRPr lang="fr-FR" sz="1400" dirty="0"/>
                    </a:p>
                  </a:txBody>
                  <a:tcPr/>
                </a:tc>
                <a:tc hMerge="1">
                  <a:txBody>
                    <a:bodyPr/>
                    <a:lstStyle/>
                    <a:p>
                      <a:endParaRPr lang="fr-FR"/>
                    </a:p>
                  </a:txBody>
                  <a:tcPr/>
                </a:tc>
                <a:extLst>
                  <a:ext uri="{0D108BD9-81ED-4DB2-BD59-A6C34878D82A}">
                    <a16:rowId xmlns:a16="http://schemas.microsoft.com/office/drawing/2014/main" val="1138525596"/>
                  </a:ext>
                </a:extLst>
              </a:tr>
              <a:tr h="648037">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fr-FR" sz="1000" dirty="0" smtClean="0"/>
                        <a:t>Quel</a:t>
                      </a:r>
                      <a:r>
                        <a:rPr lang="fr-FR" sz="1000" baseline="0" dirty="0" smtClean="0"/>
                        <a:t> est le p</a:t>
                      </a:r>
                      <a:r>
                        <a:rPr lang="fr-FR" sz="1000" dirty="0" smtClean="0"/>
                        <a:t>érimètre du dispositif d’</a:t>
                      </a:r>
                      <a:r>
                        <a:rPr lang="fr-FR" sz="1000" dirty="0" err="1" smtClean="0"/>
                        <a:t>EPI-Stocks</a:t>
                      </a:r>
                      <a:r>
                        <a:rPr lang="fr-FR" sz="1000" dirty="0" smtClean="0"/>
                        <a:t>?</a:t>
                      </a:r>
                    </a:p>
                    <a:p>
                      <a:endParaRPr lang="fr-FR" sz="1000" dirty="0"/>
                    </a:p>
                  </a:txBody>
                  <a:tcPr/>
                </a:tc>
                <a:tc gridSpan="2">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fr-FR" sz="1000" kern="1200" baseline="0" dirty="0" smtClean="0">
                          <a:solidFill>
                            <a:schemeClr val="tx1"/>
                          </a:solidFill>
                          <a:latin typeface="+mn-lt"/>
                          <a:ea typeface="+mn-ea"/>
                          <a:cs typeface="+mn-cs"/>
                        </a:rPr>
                        <a:t>Tous les établissements de santé, sanitaires, sociaux, médico-sociaux, et de formation aux professions de ces secteurs</a:t>
                      </a:r>
                    </a:p>
                    <a:p>
                      <a:r>
                        <a:rPr lang="fr-FR" sz="1000" kern="1200" baseline="0" dirty="0" smtClean="0">
                          <a:solidFill>
                            <a:schemeClr val="tx1"/>
                          </a:solidFill>
                          <a:latin typeface="+mn-lt"/>
                          <a:ea typeface="+mn-ea"/>
                          <a:cs typeface="+mn-cs"/>
                        </a:rPr>
                        <a:t> (Etablissements géographiques et juridiques figurant dans la base de donnée </a:t>
                      </a:r>
                      <a:r>
                        <a:rPr lang="fr-FR" sz="1000" kern="1200" baseline="0" dirty="0" smtClean="0">
                          <a:solidFill>
                            <a:schemeClr val="tx1"/>
                          </a:solidFill>
                          <a:latin typeface="+mn-lt"/>
                          <a:ea typeface="+mn-ea"/>
                          <a:cs typeface="+mn-cs"/>
                          <a:hlinkClick r:id="rId2"/>
                        </a:rPr>
                        <a:t>FINESS</a:t>
                      </a:r>
                      <a:r>
                        <a:rPr lang="fr-FR" sz="1000" kern="1200" baseline="0" dirty="0" smtClean="0">
                          <a:solidFill>
                            <a:schemeClr val="tx1"/>
                          </a:solidFill>
                          <a:latin typeface="+mn-lt"/>
                          <a:ea typeface="+mn-ea"/>
                          <a:cs typeface="+mn-cs"/>
                        </a:rPr>
                        <a:t>) renseignent le portail </a:t>
                      </a:r>
                      <a:r>
                        <a:rPr lang="fr-FR" sz="1000" kern="1200" baseline="0" dirty="0" err="1" smtClean="0">
                          <a:solidFill>
                            <a:schemeClr val="tx1"/>
                          </a:solidFill>
                          <a:latin typeface="+mn-lt"/>
                          <a:ea typeface="+mn-ea"/>
                          <a:cs typeface="+mn-cs"/>
                        </a:rPr>
                        <a:t>EPI-Stocks</a:t>
                      </a:r>
                      <a:r>
                        <a:rPr lang="fr-FR" sz="1000" kern="1200" baseline="0" dirty="0" smtClean="0">
                          <a:solidFill>
                            <a:schemeClr val="tx1"/>
                          </a:solidFill>
                          <a:latin typeface="+mn-lt"/>
                          <a:ea typeface="+mn-ea"/>
                          <a:cs typeface="+mn-cs"/>
                        </a:rPr>
                        <a:t>,</a:t>
                      </a:r>
                      <a:endParaRPr lang="fr-FR" sz="1000" kern="1200" baseline="0" dirty="0">
                        <a:solidFill>
                          <a:schemeClr val="tx1"/>
                        </a:solidFill>
                        <a:latin typeface="+mn-lt"/>
                        <a:ea typeface="+mn-ea"/>
                        <a:cs typeface="+mn-cs"/>
                      </a:endParaRPr>
                    </a:p>
                  </a:txBody>
                  <a:tcPr/>
                </a:tc>
                <a:tc hMerge="1">
                  <a:txBody>
                    <a:bodyPr/>
                    <a:lstStyle/>
                    <a:p>
                      <a:pPr marL="0" algn="l" defTabSz="1005840" rtl="0" eaLnBrk="1" latinLnBrk="0" hangingPunct="1"/>
                      <a:endParaRPr lang="fr-FR" sz="1000" kern="1200" baseline="0" dirty="0">
                        <a:solidFill>
                          <a:schemeClr val="tx1"/>
                        </a:solidFill>
                        <a:latin typeface="+mn-lt"/>
                        <a:ea typeface="+mn-ea"/>
                        <a:cs typeface="+mn-cs"/>
                      </a:endParaRPr>
                    </a:p>
                  </a:txBody>
                  <a:tcPr/>
                </a:tc>
                <a:extLst>
                  <a:ext uri="{0D108BD9-81ED-4DB2-BD59-A6C34878D82A}">
                    <a16:rowId xmlns:a16="http://schemas.microsoft.com/office/drawing/2014/main" val="266924804"/>
                  </a:ext>
                </a:extLst>
              </a:tr>
              <a:tr h="4901135">
                <a:tc>
                  <a:txBody>
                    <a:bodyPr/>
                    <a:lstStyle/>
                    <a:p>
                      <a:r>
                        <a:rPr lang="fr-FR" sz="1000" dirty="0" smtClean="0"/>
                        <a:t>Existe</a:t>
                      </a:r>
                      <a:r>
                        <a:rPr lang="fr-FR" sz="1000" baseline="0" dirty="0" smtClean="0"/>
                        <a:t>-t-il un lien en </a:t>
                      </a:r>
                      <a:r>
                        <a:rPr lang="fr-FR" sz="1000" baseline="0" dirty="0" err="1" smtClean="0"/>
                        <a:t>EPI-Stock</a:t>
                      </a:r>
                      <a:r>
                        <a:rPr lang="fr-FR" sz="1000" baseline="0" dirty="0" smtClean="0"/>
                        <a:t> et Distrilog?</a:t>
                      </a:r>
                      <a:endParaRPr lang="fr-FR" sz="1000" dirty="0"/>
                    </a:p>
                  </a:txBody>
                  <a:tcPr/>
                </a:tc>
                <a:tc>
                  <a:txBody>
                    <a:bodyPr/>
                    <a:lstStyle/>
                    <a:p>
                      <a:r>
                        <a:rPr lang="fr-FR" sz="1000" kern="1200" baseline="0" dirty="0" smtClean="0">
                          <a:solidFill>
                            <a:schemeClr val="tx1"/>
                          </a:solidFill>
                          <a:latin typeface="+mn-lt"/>
                          <a:ea typeface="+mn-ea"/>
                          <a:cs typeface="+mn-cs"/>
                        </a:rPr>
                        <a:t>Le portail </a:t>
                      </a:r>
                      <a:r>
                        <a:rPr lang="fr-FR" sz="1000" kern="1200" baseline="0" dirty="0" err="1" smtClean="0">
                          <a:solidFill>
                            <a:schemeClr val="tx1"/>
                          </a:solidFill>
                          <a:latin typeface="+mn-lt"/>
                          <a:ea typeface="+mn-ea"/>
                          <a:cs typeface="+mn-cs"/>
                        </a:rPr>
                        <a:t>EPI-Stocks</a:t>
                      </a:r>
                      <a:r>
                        <a:rPr lang="fr-FR" sz="1000" kern="1200" baseline="0" dirty="0" smtClean="0">
                          <a:solidFill>
                            <a:schemeClr val="tx1"/>
                          </a:solidFill>
                          <a:latin typeface="+mn-lt"/>
                          <a:ea typeface="+mn-ea"/>
                          <a:cs typeface="+mn-cs"/>
                        </a:rPr>
                        <a:t> est indépendant de Distrilog même si les deux plateformes utilisent la même plateforme d’identification de connexion PLAGE/PASREL. </a:t>
                      </a:r>
                    </a:p>
                    <a:p>
                      <a:endParaRPr lang="fr-FR" sz="1000" kern="1200" baseline="0" dirty="0" smtClean="0">
                        <a:solidFill>
                          <a:schemeClr val="tx1"/>
                        </a:solidFill>
                        <a:latin typeface="+mn-lt"/>
                        <a:ea typeface="+mn-ea"/>
                        <a:cs typeface="+mn-cs"/>
                      </a:endParaRPr>
                    </a:p>
                    <a:p>
                      <a:r>
                        <a:rPr lang="fr-FR" sz="1000" kern="1200" baseline="0" dirty="0" smtClean="0">
                          <a:solidFill>
                            <a:schemeClr val="tx1"/>
                          </a:solidFill>
                          <a:latin typeface="+mn-lt"/>
                          <a:ea typeface="+mn-ea"/>
                          <a:cs typeface="+mn-cs"/>
                        </a:rPr>
                        <a:t>Si </a:t>
                      </a:r>
                      <a:r>
                        <a:rPr lang="fr-FR" sz="1000" kern="1200" baseline="0" dirty="0" err="1" smtClean="0">
                          <a:solidFill>
                            <a:schemeClr val="tx1"/>
                          </a:solidFill>
                          <a:latin typeface="+mn-lt"/>
                          <a:ea typeface="+mn-ea"/>
                          <a:cs typeface="+mn-cs"/>
                        </a:rPr>
                        <a:t>EPI-Stocks</a:t>
                      </a:r>
                      <a:r>
                        <a:rPr lang="fr-FR" sz="1000" kern="1200" baseline="0" dirty="0" smtClean="0">
                          <a:solidFill>
                            <a:schemeClr val="tx1"/>
                          </a:solidFill>
                          <a:latin typeface="+mn-lt"/>
                          <a:ea typeface="+mn-ea"/>
                          <a:cs typeface="+mn-cs"/>
                        </a:rPr>
                        <a:t> a vocation à concerner </a:t>
                      </a:r>
                      <a:r>
                        <a:rPr lang="fr-FR" sz="1000" b="1" kern="1200" baseline="0" dirty="0" smtClean="0">
                          <a:solidFill>
                            <a:schemeClr val="tx1"/>
                          </a:solidFill>
                          <a:latin typeface="+mn-lt"/>
                          <a:ea typeface="+mn-ea"/>
                          <a:cs typeface="+mn-cs"/>
                        </a:rPr>
                        <a:t>tous les ES/ESMS </a:t>
                      </a:r>
                      <a:r>
                        <a:rPr lang="fr-FR" sz="1000" kern="1200" baseline="0" dirty="0" smtClean="0">
                          <a:solidFill>
                            <a:schemeClr val="tx1"/>
                          </a:solidFill>
                          <a:latin typeface="+mn-lt"/>
                          <a:ea typeface="+mn-ea"/>
                          <a:cs typeface="+mn-cs"/>
                        </a:rPr>
                        <a:t>dans FINESS, Distrilog voit son champ restreint aux catégories d’établissement (FINESS) sont les suivants :</a:t>
                      </a:r>
                    </a:p>
                    <a:p>
                      <a:endParaRPr lang="fr-FR" sz="1000" kern="1200" baseline="0" dirty="0" smtClean="0">
                        <a:solidFill>
                          <a:schemeClr val="tx1"/>
                        </a:solidFill>
                        <a:latin typeface="+mn-lt"/>
                        <a:ea typeface="+mn-ea"/>
                        <a:cs typeface="+mn-cs"/>
                      </a:endParaRPr>
                    </a:p>
                    <a:p>
                      <a:r>
                        <a:rPr lang="fr-FR" sz="700" kern="1200" baseline="0" dirty="0" smtClean="0">
                          <a:solidFill>
                            <a:schemeClr val="tx1"/>
                          </a:solidFill>
                          <a:latin typeface="+mn-lt"/>
                          <a:ea typeface="+mn-ea"/>
                          <a:cs typeface="+mn-cs"/>
                        </a:rPr>
                        <a:t>L'établissement doit être compris dans la liste ci-dessous : </a:t>
                      </a:r>
                    </a:p>
                    <a:p>
                      <a:r>
                        <a:rPr lang="fr-FR" sz="700" kern="1200" baseline="0" dirty="0" smtClean="0">
                          <a:solidFill>
                            <a:schemeClr val="tx1"/>
                          </a:solidFill>
                          <a:latin typeface="+mn-lt"/>
                          <a:ea typeface="+mn-ea"/>
                          <a:cs typeface="+mn-cs"/>
                        </a:rPr>
                        <a:t>• 101 Centre Hospitalier Régional (C.H.R.) </a:t>
                      </a:r>
                    </a:p>
                    <a:p>
                      <a:r>
                        <a:rPr lang="fr-FR" sz="700" kern="1200" baseline="0" dirty="0" smtClean="0">
                          <a:solidFill>
                            <a:schemeClr val="tx1"/>
                          </a:solidFill>
                          <a:latin typeface="+mn-lt"/>
                          <a:ea typeface="+mn-ea"/>
                          <a:cs typeface="+mn-cs"/>
                        </a:rPr>
                        <a:t>• 106 Centre hospitalier, ex Hôpital local </a:t>
                      </a:r>
                    </a:p>
                    <a:p>
                      <a:r>
                        <a:rPr lang="fr-FR" sz="700" kern="1200" baseline="0" dirty="0" smtClean="0">
                          <a:solidFill>
                            <a:schemeClr val="tx1"/>
                          </a:solidFill>
                          <a:latin typeface="+mn-lt"/>
                          <a:ea typeface="+mn-ea"/>
                          <a:cs typeface="+mn-cs"/>
                        </a:rPr>
                        <a:t>• 109 Etablissement de santé privé autorisé en SSR </a:t>
                      </a:r>
                    </a:p>
                    <a:p>
                      <a:r>
                        <a:rPr lang="fr-FR" sz="700" kern="1200" baseline="0" dirty="0" smtClean="0">
                          <a:solidFill>
                            <a:schemeClr val="tx1"/>
                          </a:solidFill>
                          <a:latin typeface="+mn-lt"/>
                          <a:ea typeface="+mn-ea"/>
                          <a:cs typeface="+mn-cs"/>
                        </a:rPr>
                        <a:t>• 114 Hôpital des armées </a:t>
                      </a:r>
                    </a:p>
                    <a:p>
                      <a:r>
                        <a:rPr lang="fr-FR" sz="700" kern="1200" baseline="0" dirty="0" smtClean="0">
                          <a:solidFill>
                            <a:schemeClr val="tx1"/>
                          </a:solidFill>
                          <a:latin typeface="+mn-lt"/>
                          <a:ea typeface="+mn-ea"/>
                          <a:cs typeface="+mn-cs"/>
                        </a:rPr>
                        <a:t>• 122 Etablissement Soins Obstétriques </a:t>
                      </a:r>
                      <a:r>
                        <a:rPr lang="fr-FR" sz="700" kern="1200" baseline="0" dirty="0" err="1" smtClean="0">
                          <a:solidFill>
                            <a:schemeClr val="tx1"/>
                          </a:solidFill>
                          <a:latin typeface="+mn-lt"/>
                          <a:ea typeface="+mn-ea"/>
                          <a:cs typeface="+mn-cs"/>
                        </a:rPr>
                        <a:t>Chirurgico</a:t>
                      </a:r>
                      <a:r>
                        <a:rPr lang="fr-FR" sz="700" kern="1200" baseline="0" dirty="0" smtClean="0">
                          <a:solidFill>
                            <a:schemeClr val="tx1"/>
                          </a:solidFill>
                          <a:latin typeface="+mn-lt"/>
                          <a:ea typeface="+mn-ea"/>
                          <a:cs typeface="+mn-cs"/>
                        </a:rPr>
                        <a:t>-Gynécologiques </a:t>
                      </a:r>
                    </a:p>
                    <a:p>
                      <a:r>
                        <a:rPr lang="fr-FR" sz="700" kern="1200" baseline="0" dirty="0" smtClean="0">
                          <a:solidFill>
                            <a:schemeClr val="tx1"/>
                          </a:solidFill>
                          <a:latin typeface="+mn-lt"/>
                          <a:ea typeface="+mn-ea"/>
                          <a:cs typeface="+mn-cs"/>
                        </a:rPr>
                        <a:t>• 127 Hospitalisation à Domicile </a:t>
                      </a:r>
                    </a:p>
                    <a:p>
                      <a:r>
                        <a:rPr lang="fr-FR" sz="700" kern="1200" baseline="0" dirty="0" smtClean="0">
                          <a:solidFill>
                            <a:schemeClr val="tx1"/>
                          </a:solidFill>
                          <a:latin typeface="+mn-lt"/>
                          <a:ea typeface="+mn-ea"/>
                          <a:cs typeface="+mn-cs"/>
                        </a:rPr>
                        <a:t>• 128 Etablissement de Soins Chirurgicaux </a:t>
                      </a:r>
                    </a:p>
                    <a:p>
                      <a:r>
                        <a:rPr lang="fr-FR" sz="700" kern="1200" baseline="0" dirty="0" smtClean="0">
                          <a:solidFill>
                            <a:schemeClr val="tx1"/>
                          </a:solidFill>
                          <a:latin typeface="+mn-lt"/>
                          <a:ea typeface="+mn-ea"/>
                          <a:cs typeface="+mn-cs"/>
                        </a:rPr>
                        <a:t>• 129 Etablissement de Soins Médicaux </a:t>
                      </a:r>
                    </a:p>
                    <a:p>
                      <a:r>
                        <a:rPr lang="fr-FR" sz="700" kern="1200" baseline="0" dirty="0" smtClean="0">
                          <a:solidFill>
                            <a:schemeClr val="tx1"/>
                          </a:solidFill>
                          <a:latin typeface="+mn-lt"/>
                          <a:ea typeface="+mn-ea"/>
                          <a:cs typeface="+mn-cs"/>
                        </a:rPr>
                        <a:t>• 131 Centre de Lutte Contre Cancer </a:t>
                      </a:r>
                    </a:p>
                    <a:p>
                      <a:r>
                        <a:rPr lang="fr-FR" sz="700" kern="1200" baseline="0" dirty="0" smtClean="0">
                          <a:solidFill>
                            <a:schemeClr val="tx1"/>
                          </a:solidFill>
                          <a:latin typeface="+mn-lt"/>
                          <a:ea typeface="+mn-ea"/>
                          <a:cs typeface="+mn-cs"/>
                        </a:rPr>
                        <a:t>• 141 Centre de dialyse </a:t>
                      </a:r>
                    </a:p>
                    <a:p>
                      <a:r>
                        <a:rPr lang="fr-FR" sz="700" kern="1200" baseline="0" dirty="0" smtClean="0">
                          <a:solidFill>
                            <a:schemeClr val="tx1"/>
                          </a:solidFill>
                          <a:latin typeface="+mn-lt"/>
                          <a:ea typeface="+mn-ea"/>
                          <a:cs typeface="+mn-cs"/>
                        </a:rPr>
                        <a:t>• 146 Structure d'Alternative à la dialyse en centre </a:t>
                      </a:r>
                    </a:p>
                    <a:p>
                      <a:r>
                        <a:rPr lang="fr-FR" sz="700" kern="1200" baseline="0" dirty="0" smtClean="0">
                          <a:solidFill>
                            <a:schemeClr val="tx1"/>
                          </a:solidFill>
                          <a:latin typeface="+mn-lt"/>
                          <a:ea typeface="+mn-ea"/>
                          <a:cs typeface="+mn-cs"/>
                        </a:rPr>
                        <a:t>• 156 Centre Médico-Psychologique (C.M.P.) </a:t>
                      </a:r>
                    </a:p>
                    <a:p>
                      <a:r>
                        <a:rPr lang="fr-FR" sz="700" kern="1200" baseline="0" dirty="0" smtClean="0">
                          <a:solidFill>
                            <a:schemeClr val="tx1"/>
                          </a:solidFill>
                          <a:latin typeface="+mn-lt"/>
                          <a:ea typeface="+mn-ea"/>
                          <a:cs typeface="+mn-cs"/>
                        </a:rPr>
                        <a:t>• 161 Maison de Santé pour Maladies Mentales </a:t>
                      </a:r>
                    </a:p>
                    <a:p>
                      <a:r>
                        <a:rPr lang="fr-FR" sz="700" kern="1200" baseline="0" dirty="0" smtClean="0">
                          <a:solidFill>
                            <a:schemeClr val="tx1"/>
                          </a:solidFill>
                          <a:latin typeface="+mn-lt"/>
                          <a:ea typeface="+mn-ea"/>
                          <a:cs typeface="+mn-cs"/>
                        </a:rPr>
                        <a:t>• 178 </a:t>
                      </a:r>
                      <a:r>
                        <a:rPr lang="fr-FR" sz="700" kern="1200" baseline="0" dirty="0" err="1" smtClean="0">
                          <a:solidFill>
                            <a:schemeClr val="tx1"/>
                          </a:solidFill>
                          <a:latin typeface="+mn-lt"/>
                          <a:ea typeface="+mn-ea"/>
                          <a:cs typeface="+mn-cs"/>
                        </a:rPr>
                        <a:t>Ctre.Accueil</a:t>
                      </a:r>
                      <a:r>
                        <a:rPr lang="fr-FR" sz="700" kern="1200" baseline="0" dirty="0" smtClean="0">
                          <a:solidFill>
                            <a:schemeClr val="tx1"/>
                          </a:solidFill>
                          <a:latin typeface="+mn-lt"/>
                          <a:ea typeface="+mn-ea"/>
                          <a:cs typeface="+mn-cs"/>
                        </a:rPr>
                        <a:t>/ </a:t>
                      </a:r>
                      <a:r>
                        <a:rPr lang="fr-FR" sz="700" kern="1200" baseline="0" dirty="0" err="1" smtClean="0">
                          <a:solidFill>
                            <a:schemeClr val="tx1"/>
                          </a:solidFill>
                          <a:latin typeface="+mn-lt"/>
                          <a:ea typeface="+mn-ea"/>
                          <a:cs typeface="+mn-cs"/>
                        </a:rPr>
                        <a:t>Accomp.Réduc.Risq.Usag</a:t>
                      </a:r>
                      <a:r>
                        <a:rPr lang="fr-FR" sz="700" kern="1200" baseline="0" dirty="0" smtClean="0">
                          <a:solidFill>
                            <a:schemeClr val="tx1"/>
                          </a:solidFill>
                          <a:latin typeface="+mn-lt"/>
                          <a:ea typeface="+mn-ea"/>
                          <a:cs typeface="+mn-cs"/>
                        </a:rPr>
                        <a:t>. Drogues (C.A.A.R.U.D.) </a:t>
                      </a:r>
                    </a:p>
                    <a:p>
                      <a:r>
                        <a:rPr lang="fr-FR" sz="700" kern="1200" baseline="0" dirty="0" smtClean="0">
                          <a:solidFill>
                            <a:schemeClr val="tx1"/>
                          </a:solidFill>
                          <a:latin typeface="+mn-lt"/>
                          <a:ea typeface="+mn-ea"/>
                          <a:cs typeface="+mn-cs"/>
                        </a:rPr>
                        <a:t>• 180 Lits Halte Soins Santé (L.H.S.S.) </a:t>
                      </a:r>
                    </a:p>
                    <a:p>
                      <a:r>
                        <a:rPr lang="fr-FR" sz="700" kern="1200" baseline="0" dirty="0" smtClean="0">
                          <a:solidFill>
                            <a:schemeClr val="tx1"/>
                          </a:solidFill>
                          <a:latin typeface="+mn-lt"/>
                          <a:ea typeface="+mn-ea"/>
                          <a:cs typeface="+mn-cs"/>
                        </a:rPr>
                        <a:t>• 183 Institut Médico-Educatif (I.M.E.) </a:t>
                      </a:r>
                    </a:p>
                    <a:p>
                      <a:r>
                        <a:rPr lang="fr-FR" sz="700" kern="1200" baseline="0" dirty="0" smtClean="0">
                          <a:solidFill>
                            <a:schemeClr val="tx1"/>
                          </a:solidFill>
                          <a:latin typeface="+mn-lt"/>
                          <a:ea typeface="+mn-ea"/>
                          <a:cs typeface="+mn-cs"/>
                        </a:rPr>
                        <a:t>• 186 Institut Thérapeutique Éducatif et Pédagogique (I.T.E.P.) </a:t>
                      </a:r>
                    </a:p>
                    <a:p>
                      <a:r>
                        <a:rPr lang="fr-FR" sz="700" kern="1200" baseline="0" dirty="0" smtClean="0">
                          <a:solidFill>
                            <a:schemeClr val="tx1"/>
                          </a:solidFill>
                          <a:latin typeface="+mn-lt"/>
                          <a:ea typeface="+mn-ea"/>
                          <a:cs typeface="+mn-cs"/>
                        </a:rPr>
                        <a:t>• 188 Etablissement pour Enfants ou Adolescents Polyhandicapés </a:t>
                      </a:r>
                    </a:p>
                    <a:p>
                      <a:r>
                        <a:rPr lang="fr-FR" sz="700" kern="1200" baseline="0" dirty="0" smtClean="0">
                          <a:solidFill>
                            <a:schemeClr val="tx1"/>
                          </a:solidFill>
                          <a:latin typeface="+mn-lt"/>
                          <a:ea typeface="+mn-ea"/>
                          <a:cs typeface="+mn-cs"/>
                        </a:rPr>
                        <a:t>• 189 Centre Médico-Psycho-Pédagogique (C.M.P.P.) </a:t>
                      </a:r>
                    </a:p>
                    <a:p>
                      <a:r>
                        <a:rPr lang="fr-FR" sz="700" kern="1200" baseline="0" dirty="0" smtClean="0">
                          <a:solidFill>
                            <a:schemeClr val="tx1"/>
                          </a:solidFill>
                          <a:latin typeface="+mn-lt"/>
                          <a:ea typeface="+mn-ea"/>
                          <a:cs typeface="+mn-cs"/>
                        </a:rPr>
                        <a:t>• 190 Centre Action Médico-Sociale Précoce (C.A.M.S.P.) </a:t>
                      </a:r>
                    </a:p>
                    <a:p>
                      <a:r>
                        <a:rPr lang="fr-FR" sz="700" kern="1200" baseline="0" dirty="0" smtClean="0">
                          <a:solidFill>
                            <a:schemeClr val="tx1"/>
                          </a:solidFill>
                          <a:latin typeface="+mn-lt"/>
                          <a:ea typeface="+mn-ea"/>
                          <a:cs typeface="+mn-cs"/>
                        </a:rPr>
                        <a:t>• 192 Institut d'éducation motrice </a:t>
                      </a:r>
                    </a:p>
                    <a:p>
                      <a:r>
                        <a:rPr lang="fr-FR" sz="700" kern="1200" baseline="0" dirty="0" smtClean="0">
                          <a:solidFill>
                            <a:schemeClr val="tx1"/>
                          </a:solidFill>
                          <a:latin typeface="+mn-lt"/>
                          <a:ea typeface="+mn-ea"/>
                          <a:cs typeface="+mn-cs"/>
                        </a:rPr>
                        <a:t>• 194 Institut pour Déficients Visuels </a:t>
                      </a:r>
                    </a:p>
                    <a:p>
                      <a:r>
                        <a:rPr lang="fr-FR" sz="700" kern="1200" baseline="0" dirty="0" smtClean="0">
                          <a:solidFill>
                            <a:schemeClr val="tx1"/>
                          </a:solidFill>
                          <a:latin typeface="+mn-lt"/>
                          <a:ea typeface="+mn-ea"/>
                          <a:cs typeface="+mn-cs"/>
                        </a:rPr>
                        <a:t>• 195 Institut pour Déficients Auditifs </a:t>
                      </a:r>
                    </a:p>
                    <a:p>
                      <a:r>
                        <a:rPr lang="fr-FR" sz="700" kern="1200" baseline="0" dirty="0" smtClean="0">
                          <a:solidFill>
                            <a:schemeClr val="tx1"/>
                          </a:solidFill>
                          <a:latin typeface="+mn-lt"/>
                          <a:ea typeface="+mn-ea"/>
                          <a:cs typeface="+mn-cs"/>
                        </a:rPr>
                        <a:t>• 196 Institut d'Education Sensorielle Sourd/Aveugle </a:t>
                      </a:r>
                    </a:p>
                    <a:p>
                      <a:r>
                        <a:rPr lang="fr-FR" sz="700" kern="1200" baseline="0" dirty="0" smtClean="0">
                          <a:solidFill>
                            <a:schemeClr val="tx1"/>
                          </a:solidFill>
                          <a:latin typeface="+mn-lt"/>
                          <a:ea typeface="+mn-ea"/>
                          <a:cs typeface="+mn-cs"/>
                        </a:rPr>
                        <a:t>• 197 Centre soins accompagnement prévention addictologie (CSAPA) </a:t>
                      </a:r>
                    </a:p>
                    <a:p>
                      <a:r>
                        <a:rPr lang="fr-FR" sz="700" kern="1200" baseline="0" dirty="0" smtClean="0">
                          <a:solidFill>
                            <a:schemeClr val="tx1"/>
                          </a:solidFill>
                          <a:latin typeface="+mn-lt"/>
                          <a:ea typeface="+mn-ea"/>
                          <a:cs typeface="+mn-cs"/>
                        </a:rPr>
                        <a:t>• 198 Centre de Pré orientation pour Handicapés </a:t>
                      </a:r>
                    </a:p>
                    <a:p>
                      <a:pPr marL="0" algn="l" defTabSz="1005840" rtl="0" eaLnBrk="1" latinLnBrk="0" hangingPunct="1"/>
                      <a:r>
                        <a:rPr lang="fr-FR" sz="700" kern="1200" baseline="0" dirty="0" smtClean="0">
                          <a:solidFill>
                            <a:schemeClr val="tx1"/>
                          </a:solidFill>
                          <a:latin typeface="+mn-lt"/>
                          <a:ea typeface="+mn-ea"/>
                          <a:cs typeface="+mn-cs"/>
                        </a:rPr>
                        <a:t>• 699 Entité Ayant Autorisation</a:t>
                      </a:r>
                    </a:p>
                    <a:p>
                      <a:pPr marL="0" algn="l" defTabSz="1005840" rtl="0" eaLnBrk="1" latinLnBrk="0" hangingPunct="1"/>
                      <a:r>
                        <a:rPr lang="fr-FR" sz="700" kern="1200" baseline="0" dirty="0" smtClean="0">
                          <a:solidFill>
                            <a:schemeClr val="tx1"/>
                          </a:solidFill>
                          <a:latin typeface="+mn-lt"/>
                          <a:ea typeface="+mn-ea"/>
                          <a:cs typeface="+mn-cs"/>
                        </a:rPr>
                        <a:t>• 202 Résidences autonomie </a:t>
                      </a:r>
                    </a:p>
                    <a:p>
                      <a:pPr marL="0" algn="l" defTabSz="1005840" rtl="0" eaLnBrk="1" latinLnBrk="0" hangingPunct="1"/>
                      <a:r>
                        <a:rPr lang="fr-FR" sz="700" kern="1200" baseline="0" dirty="0" smtClean="0">
                          <a:solidFill>
                            <a:schemeClr val="tx1"/>
                          </a:solidFill>
                          <a:latin typeface="+mn-lt"/>
                          <a:ea typeface="+mn-ea"/>
                          <a:cs typeface="+mn-cs"/>
                        </a:rPr>
                        <a:t>• 213 Lits d'Accueil Médicalisés (L.A.M.) </a:t>
                      </a:r>
                    </a:p>
                    <a:p>
                      <a:pPr marL="0" algn="l" defTabSz="1005840" rtl="0" eaLnBrk="1" latinLnBrk="0" hangingPunct="1"/>
                      <a:r>
                        <a:rPr lang="fr-FR" sz="700" kern="1200" baseline="0" dirty="0" smtClean="0">
                          <a:solidFill>
                            <a:schemeClr val="tx1"/>
                          </a:solidFill>
                          <a:latin typeface="+mn-lt"/>
                          <a:ea typeface="+mn-ea"/>
                          <a:cs typeface="+mn-cs"/>
                        </a:rPr>
                        <a:t>• 238 Centre d'Accueil Familial Spécialisé </a:t>
                      </a:r>
                    </a:p>
                    <a:p>
                      <a:endParaRPr lang="fr-FR" sz="800" kern="1200" baseline="0" dirty="0" smtClean="0">
                        <a:solidFill>
                          <a:schemeClr val="tx1"/>
                        </a:solidFill>
                        <a:latin typeface="+mn-lt"/>
                        <a:ea typeface="+mn-ea"/>
                        <a:cs typeface="+mn-cs"/>
                      </a:endParaRPr>
                    </a:p>
                    <a:p>
                      <a:endParaRPr lang="fr-FR" sz="1000" kern="1200" baseline="0" dirty="0">
                        <a:solidFill>
                          <a:schemeClr val="tx1"/>
                        </a:solidFill>
                        <a:latin typeface="+mn-lt"/>
                        <a:ea typeface="+mn-ea"/>
                        <a:cs typeface="+mn-cs"/>
                      </a:endParaRPr>
                    </a:p>
                  </a:txBody>
                  <a:tcPr/>
                </a:tc>
                <a:tc>
                  <a:txBody>
                    <a:bodyPr/>
                    <a:lstStyle/>
                    <a:p>
                      <a:pPr marL="0" algn="l" defTabSz="1005840" rtl="0" eaLnBrk="1" latinLnBrk="0" hangingPunct="1"/>
                      <a:r>
                        <a:rPr lang="fr-FR" sz="800" kern="1200" baseline="0" dirty="0" smtClean="0">
                          <a:solidFill>
                            <a:schemeClr val="tx1"/>
                          </a:solidFill>
                          <a:latin typeface="+mn-lt"/>
                          <a:ea typeface="+mn-ea"/>
                          <a:cs typeface="+mn-cs"/>
                        </a:rPr>
                        <a:t>• 246 Etablissement et Service d'Aide par le Travail (E.S.A.T.) </a:t>
                      </a:r>
                    </a:p>
                    <a:p>
                      <a:pPr marL="0" algn="l" defTabSz="1005840" rtl="0" eaLnBrk="1" latinLnBrk="0" hangingPunct="1"/>
                      <a:r>
                        <a:rPr lang="fr-FR" sz="800" kern="1200" baseline="0" dirty="0" smtClean="0">
                          <a:solidFill>
                            <a:schemeClr val="tx1"/>
                          </a:solidFill>
                          <a:latin typeface="+mn-lt"/>
                          <a:ea typeface="+mn-ea"/>
                          <a:cs typeface="+mn-cs"/>
                        </a:rPr>
                        <a:t>• 249 Centre Rééducation Professionnelle </a:t>
                      </a:r>
                    </a:p>
                    <a:p>
                      <a:pPr marL="0" algn="l" defTabSz="1005840" rtl="0" eaLnBrk="1" latinLnBrk="0" hangingPunct="1"/>
                      <a:r>
                        <a:rPr lang="fr-FR" sz="800" kern="1200" baseline="0" dirty="0" smtClean="0">
                          <a:solidFill>
                            <a:schemeClr val="tx1"/>
                          </a:solidFill>
                          <a:latin typeface="+mn-lt"/>
                          <a:ea typeface="+mn-ea"/>
                          <a:cs typeface="+mn-cs"/>
                        </a:rPr>
                        <a:t>• 252 Foyer Hébergement Adultes Handicapés </a:t>
                      </a:r>
                    </a:p>
                    <a:p>
                      <a:pPr marL="0" algn="l" defTabSz="1005840" rtl="0" eaLnBrk="1" latinLnBrk="0" hangingPunct="1"/>
                      <a:r>
                        <a:rPr lang="fr-FR" sz="800" kern="1200" baseline="0" dirty="0" smtClean="0">
                          <a:solidFill>
                            <a:schemeClr val="tx1"/>
                          </a:solidFill>
                          <a:latin typeface="+mn-lt"/>
                          <a:ea typeface="+mn-ea"/>
                          <a:cs typeface="+mn-cs"/>
                        </a:rPr>
                        <a:t>• 253 Foyer d'Accueil Polyvalent pour Adultes Handicapés </a:t>
                      </a:r>
                    </a:p>
                    <a:p>
                      <a:pPr marL="0" algn="l" defTabSz="1005840" rtl="0" eaLnBrk="1" latinLnBrk="0" hangingPunct="1"/>
                      <a:r>
                        <a:rPr lang="fr-FR" sz="800" kern="1200" baseline="0" dirty="0" smtClean="0">
                          <a:solidFill>
                            <a:schemeClr val="tx1"/>
                          </a:solidFill>
                          <a:latin typeface="+mn-lt"/>
                          <a:ea typeface="+mn-ea"/>
                          <a:cs typeface="+mn-cs"/>
                        </a:rPr>
                        <a:t>• 255 Maison d'Accueil Spécialisée (M.A.S.) </a:t>
                      </a:r>
                    </a:p>
                    <a:p>
                      <a:pPr marL="0" algn="l" defTabSz="1005840" rtl="0" eaLnBrk="1" latinLnBrk="0" hangingPunct="1"/>
                      <a:r>
                        <a:rPr lang="fr-FR" sz="800" kern="1200" baseline="0" dirty="0" smtClean="0">
                          <a:solidFill>
                            <a:schemeClr val="tx1"/>
                          </a:solidFill>
                          <a:latin typeface="+mn-lt"/>
                          <a:ea typeface="+mn-ea"/>
                          <a:cs typeface="+mn-cs"/>
                        </a:rPr>
                        <a:t>• 292 Centre Hospitalier Spécialisé lutte Maladies Mentales </a:t>
                      </a:r>
                    </a:p>
                    <a:p>
                      <a:pPr marL="0" algn="l" defTabSz="1005840" rtl="0" eaLnBrk="1" latinLnBrk="0" hangingPunct="1"/>
                      <a:r>
                        <a:rPr lang="fr-FR" sz="800" kern="1200" baseline="0" dirty="0" smtClean="0">
                          <a:solidFill>
                            <a:schemeClr val="tx1"/>
                          </a:solidFill>
                          <a:latin typeface="+mn-lt"/>
                          <a:ea typeface="+mn-ea"/>
                          <a:cs typeface="+mn-cs"/>
                        </a:rPr>
                        <a:t>• 354 Service de Soins Infirmiers A Domicile (S.S.I.A.D) </a:t>
                      </a:r>
                    </a:p>
                    <a:p>
                      <a:pPr marL="0" algn="l" defTabSz="1005840" rtl="0" eaLnBrk="1" latinLnBrk="0" hangingPunct="1"/>
                      <a:r>
                        <a:rPr lang="fr-FR" sz="800" kern="1200" baseline="0" dirty="0" smtClean="0">
                          <a:solidFill>
                            <a:schemeClr val="tx1"/>
                          </a:solidFill>
                          <a:latin typeface="+mn-lt"/>
                          <a:ea typeface="+mn-ea"/>
                          <a:cs typeface="+mn-cs"/>
                        </a:rPr>
                        <a:t>• 355 Centre Hospitalier (C.H.) </a:t>
                      </a:r>
                    </a:p>
                    <a:p>
                      <a:pPr marL="0" algn="l" defTabSz="1005840" rtl="0" eaLnBrk="1" latinLnBrk="0" hangingPunct="1"/>
                      <a:r>
                        <a:rPr lang="fr-FR" sz="800" kern="1200" baseline="0" dirty="0" smtClean="0">
                          <a:solidFill>
                            <a:schemeClr val="tx1"/>
                          </a:solidFill>
                          <a:latin typeface="+mn-lt"/>
                          <a:ea typeface="+mn-ea"/>
                          <a:cs typeface="+mn-cs"/>
                        </a:rPr>
                        <a:t>• 362 Etablissement de Soins Longue Durée </a:t>
                      </a:r>
                    </a:p>
                    <a:p>
                      <a:pPr marL="0" algn="l" defTabSz="1005840" rtl="0" eaLnBrk="1" latinLnBrk="0" hangingPunct="1"/>
                      <a:r>
                        <a:rPr lang="fr-FR" sz="800" kern="1200" baseline="0" dirty="0" smtClean="0">
                          <a:solidFill>
                            <a:schemeClr val="tx1"/>
                          </a:solidFill>
                          <a:latin typeface="+mn-lt"/>
                          <a:ea typeface="+mn-ea"/>
                          <a:cs typeface="+mn-cs"/>
                        </a:rPr>
                        <a:t>• 365 Etablissement de Soins Pluridisciplinaire </a:t>
                      </a:r>
                    </a:p>
                    <a:p>
                      <a:pPr marL="0" algn="l" defTabSz="1005840" rtl="0" eaLnBrk="1" latinLnBrk="0" hangingPunct="1"/>
                      <a:r>
                        <a:rPr lang="fr-FR" sz="800" kern="1200" baseline="0" dirty="0" smtClean="0">
                          <a:solidFill>
                            <a:schemeClr val="tx1"/>
                          </a:solidFill>
                          <a:latin typeface="+mn-lt"/>
                          <a:ea typeface="+mn-ea"/>
                          <a:cs typeface="+mn-cs"/>
                        </a:rPr>
                        <a:t>• 370 Etablissement Expérimental pour personnes handicapées </a:t>
                      </a:r>
                    </a:p>
                    <a:p>
                      <a:pPr marL="0" algn="l" defTabSz="1005840" rtl="0" eaLnBrk="1" latinLnBrk="0" hangingPunct="1"/>
                      <a:r>
                        <a:rPr lang="fr-FR" sz="800" kern="1200" baseline="0" dirty="0" smtClean="0">
                          <a:solidFill>
                            <a:schemeClr val="tx1"/>
                          </a:solidFill>
                          <a:latin typeface="+mn-lt"/>
                          <a:ea typeface="+mn-ea"/>
                          <a:cs typeface="+mn-cs"/>
                        </a:rPr>
                        <a:t>• 377 Etablissement Expérimental pour Enfance Handicapée </a:t>
                      </a:r>
                    </a:p>
                    <a:p>
                      <a:pPr marL="0" algn="l" defTabSz="1005840" rtl="0" eaLnBrk="1" latinLnBrk="0" hangingPunct="1"/>
                      <a:r>
                        <a:rPr lang="fr-FR" sz="800" kern="1200" baseline="0" dirty="0" smtClean="0">
                          <a:solidFill>
                            <a:schemeClr val="tx1"/>
                          </a:solidFill>
                          <a:latin typeface="+mn-lt"/>
                          <a:ea typeface="+mn-ea"/>
                          <a:cs typeface="+mn-cs"/>
                        </a:rPr>
                        <a:t>• 379 Etablissement Expérimental pour Adultes Handicapés </a:t>
                      </a:r>
                    </a:p>
                    <a:p>
                      <a:pPr marL="0" algn="l" defTabSz="1005840" rtl="0" eaLnBrk="1" latinLnBrk="0" hangingPunct="1"/>
                      <a:r>
                        <a:rPr lang="fr-FR" sz="800" kern="1200" baseline="0" dirty="0" smtClean="0">
                          <a:solidFill>
                            <a:schemeClr val="tx1"/>
                          </a:solidFill>
                          <a:latin typeface="+mn-lt"/>
                          <a:ea typeface="+mn-ea"/>
                          <a:cs typeface="+mn-cs"/>
                        </a:rPr>
                        <a:t>• 382 Foyer de Vie pour Adultes Handicapés </a:t>
                      </a:r>
                    </a:p>
                    <a:p>
                      <a:pPr marL="0" algn="l" defTabSz="1005840" rtl="0" eaLnBrk="1" latinLnBrk="0" hangingPunct="1"/>
                      <a:r>
                        <a:rPr lang="fr-FR" sz="800" kern="1200" baseline="0" dirty="0" smtClean="0">
                          <a:solidFill>
                            <a:schemeClr val="tx1"/>
                          </a:solidFill>
                          <a:latin typeface="+mn-lt"/>
                          <a:ea typeface="+mn-ea"/>
                          <a:cs typeface="+mn-cs"/>
                        </a:rPr>
                        <a:t>• 390 Etablissement d'Accueil Temporaire d'Enfants Handicapés </a:t>
                      </a:r>
                    </a:p>
                    <a:p>
                      <a:pPr marL="0" algn="l" defTabSz="1005840" rtl="0" eaLnBrk="1" latinLnBrk="0" hangingPunct="1"/>
                      <a:r>
                        <a:rPr lang="fr-FR" sz="800" kern="1200" baseline="0" dirty="0" smtClean="0">
                          <a:solidFill>
                            <a:schemeClr val="tx1"/>
                          </a:solidFill>
                          <a:latin typeface="+mn-lt"/>
                          <a:ea typeface="+mn-ea"/>
                          <a:cs typeface="+mn-cs"/>
                        </a:rPr>
                        <a:t>• 395 Etablissement d'Accueil Temporaire pour Adultes Handicapés </a:t>
                      </a:r>
                    </a:p>
                    <a:p>
                      <a:pPr marL="0" algn="l" defTabSz="1005840" rtl="0" eaLnBrk="1" latinLnBrk="0" hangingPunct="1"/>
                      <a:r>
                        <a:rPr lang="fr-FR" sz="800" kern="1200" baseline="0" dirty="0" smtClean="0">
                          <a:solidFill>
                            <a:schemeClr val="tx1"/>
                          </a:solidFill>
                          <a:latin typeface="+mn-lt"/>
                          <a:ea typeface="+mn-ea"/>
                          <a:cs typeface="+mn-cs"/>
                        </a:rPr>
                        <a:t>• 396 Foyer Hébergement Enfants et Adolescents Handicapés </a:t>
                      </a:r>
                    </a:p>
                    <a:p>
                      <a:pPr marL="0" algn="l" defTabSz="1005840" rtl="0" eaLnBrk="1" latinLnBrk="0" hangingPunct="1"/>
                      <a:r>
                        <a:rPr lang="fr-FR" sz="800" kern="1200" baseline="0" dirty="0" smtClean="0">
                          <a:solidFill>
                            <a:schemeClr val="tx1"/>
                          </a:solidFill>
                          <a:latin typeface="+mn-lt"/>
                          <a:ea typeface="+mn-ea"/>
                          <a:cs typeface="+mn-cs"/>
                        </a:rPr>
                        <a:t>• 412 Appartement Thérapeutique </a:t>
                      </a:r>
                    </a:p>
                    <a:p>
                      <a:pPr marL="0" algn="l" defTabSz="1005840" rtl="0" eaLnBrk="1" latinLnBrk="0" hangingPunct="1"/>
                      <a:r>
                        <a:rPr lang="fr-FR" sz="800" kern="1200" baseline="0" dirty="0" smtClean="0">
                          <a:solidFill>
                            <a:schemeClr val="tx1"/>
                          </a:solidFill>
                          <a:latin typeface="+mn-lt"/>
                          <a:ea typeface="+mn-ea"/>
                          <a:cs typeface="+mn-cs"/>
                        </a:rPr>
                        <a:t>• 425 Centre d'Accueil Thérapeutique à temps partiel (C.A.T.T.P.) </a:t>
                      </a:r>
                    </a:p>
                    <a:p>
                      <a:pPr marL="0" algn="l" defTabSz="1005840" rtl="0" eaLnBrk="1" latinLnBrk="0" hangingPunct="1"/>
                      <a:r>
                        <a:rPr lang="fr-FR" sz="800" kern="1200" baseline="0" dirty="0" smtClean="0">
                          <a:solidFill>
                            <a:schemeClr val="tx1"/>
                          </a:solidFill>
                          <a:latin typeface="+mn-lt"/>
                          <a:ea typeface="+mn-ea"/>
                          <a:cs typeface="+mn-cs"/>
                        </a:rPr>
                        <a:t>• 430 Centre Postcure Malades Mentaux </a:t>
                      </a:r>
                    </a:p>
                    <a:p>
                      <a:pPr marL="0" algn="l" defTabSz="1005840" rtl="0" eaLnBrk="1" latinLnBrk="0" hangingPunct="1"/>
                      <a:r>
                        <a:rPr lang="fr-FR" sz="800" kern="1200" baseline="0" dirty="0" smtClean="0">
                          <a:solidFill>
                            <a:schemeClr val="tx1"/>
                          </a:solidFill>
                          <a:latin typeface="+mn-lt"/>
                          <a:ea typeface="+mn-ea"/>
                          <a:cs typeface="+mn-cs"/>
                        </a:rPr>
                        <a:t>• 433 Etablissement Sanitaire des Prisons </a:t>
                      </a:r>
                    </a:p>
                    <a:p>
                      <a:pPr marL="0" algn="l" defTabSz="1005840" rtl="0" eaLnBrk="1" latinLnBrk="0" hangingPunct="1"/>
                      <a:r>
                        <a:rPr lang="fr-FR" sz="800" kern="1200" baseline="0" dirty="0" smtClean="0">
                          <a:solidFill>
                            <a:schemeClr val="tx1"/>
                          </a:solidFill>
                          <a:latin typeface="+mn-lt"/>
                          <a:ea typeface="+mn-ea"/>
                          <a:cs typeface="+mn-cs"/>
                        </a:rPr>
                        <a:t>• 437 Foyer d'Accueil Médicalisé pour Adultes Handicapés (F.A.M.) </a:t>
                      </a:r>
                    </a:p>
                    <a:p>
                      <a:pPr marL="0" algn="l" defTabSz="1005840" rtl="0" eaLnBrk="1" latinLnBrk="0" hangingPunct="1"/>
                      <a:r>
                        <a:rPr lang="fr-FR" sz="800" kern="1200" baseline="0" dirty="0" smtClean="0">
                          <a:solidFill>
                            <a:schemeClr val="tx1"/>
                          </a:solidFill>
                          <a:latin typeface="+mn-lt"/>
                          <a:ea typeface="+mn-ea"/>
                          <a:cs typeface="+mn-cs"/>
                        </a:rPr>
                        <a:t>• 444 Centre Crise Accueil Permanent </a:t>
                      </a:r>
                    </a:p>
                    <a:p>
                      <a:pPr marL="0" algn="l" defTabSz="1005840" rtl="0" eaLnBrk="1" latinLnBrk="0" hangingPunct="1"/>
                      <a:r>
                        <a:rPr lang="fr-FR" sz="800" kern="1200" baseline="0" dirty="0" smtClean="0">
                          <a:solidFill>
                            <a:schemeClr val="tx1"/>
                          </a:solidFill>
                          <a:latin typeface="+mn-lt"/>
                          <a:ea typeface="+mn-ea"/>
                          <a:cs typeface="+mn-cs"/>
                        </a:rPr>
                        <a:t>• 445 Service d'accompagnement médico-social adultes handicapés </a:t>
                      </a:r>
                    </a:p>
                    <a:p>
                      <a:pPr marL="0" algn="l" defTabSz="1005840" rtl="0" eaLnBrk="1" latinLnBrk="0" hangingPunct="1"/>
                      <a:r>
                        <a:rPr lang="fr-FR" sz="800" kern="1200" baseline="0" dirty="0" smtClean="0">
                          <a:solidFill>
                            <a:schemeClr val="tx1"/>
                          </a:solidFill>
                          <a:latin typeface="+mn-lt"/>
                          <a:ea typeface="+mn-ea"/>
                          <a:cs typeface="+mn-cs"/>
                        </a:rPr>
                        <a:t>• 446 Service d'Accompagnement à la Vie Sociale (S.A.V.S.) </a:t>
                      </a:r>
                    </a:p>
                    <a:p>
                      <a:pPr marL="0" algn="l" defTabSz="1005840" rtl="0" eaLnBrk="1" latinLnBrk="0" hangingPunct="1"/>
                      <a:r>
                        <a:rPr lang="fr-FR" sz="800" kern="1200" baseline="0" dirty="0" smtClean="0">
                          <a:solidFill>
                            <a:schemeClr val="tx1"/>
                          </a:solidFill>
                          <a:latin typeface="+mn-lt"/>
                          <a:ea typeface="+mn-ea"/>
                          <a:cs typeface="+mn-cs"/>
                        </a:rPr>
                        <a:t>• 448 </a:t>
                      </a:r>
                      <a:r>
                        <a:rPr lang="fr-FR" sz="800" kern="1200" baseline="0" dirty="0" err="1" smtClean="0">
                          <a:solidFill>
                            <a:schemeClr val="tx1"/>
                          </a:solidFill>
                          <a:latin typeface="+mn-lt"/>
                          <a:ea typeface="+mn-ea"/>
                          <a:cs typeface="+mn-cs"/>
                        </a:rPr>
                        <a:t>Etab.Acc.Médicalisé</a:t>
                      </a:r>
                      <a:r>
                        <a:rPr lang="fr-FR" sz="800" kern="1200" baseline="0" dirty="0" smtClean="0">
                          <a:solidFill>
                            <a:schemeClr val="tx1"/>
                          </a:solidFill>
                          <a:latin typeface="+mn-lt"/>
                          <a:ea typeface="+mn-ea"/>
                          <a:cs typeface="+mn-cs"/>
                        </a:rPr>
                        <a:t> en tout ou partie personnes handicapées </a:t>
                      </a:r>
                    </a:p>
                    <a:p>
                      <a:pPr marL="0" algn="l" defTabSz="1005840" rtl="0" eaLnBrk="1" latinLnBrk="0" hangingPunct="1"/>
                      <a:r>
                        <a:rPr lang="fr-FR" sz="800" kern="1200" baseline="0" dirty="0" smtClean="0">
                          <a:solidFill>
                            <a:schemeClr val="tx1"/>
                          </a:solidFill>
                          <a:latin typeface="+mn-lt"/>
                          <a:ea typeface="+mn-ea"/>
                          <a:cs typeface="+mn-cs"/>
                        </a:rPr>
                        <a:t>• 449 </a:t>
                      </a:r>
                      <a:r>
                        <a:rPr lang="fr-FR" sz="800" kern="1200" baseline="0" dirty="0" err="1" smtClean="0">
                          <a:solidFill>
                            <a:schemeClr val="tx1"/>
                          </a:solidFill>
                          <a:latin typeface="+mn-lt"/>
                          <a:ea typeface="+mn-ea"/>
                          <a:cs typeface="+mn-cs"/>
                        </a:rPr>
                        <a:t>Etab.Accueil</a:t>
                      </a:r>
                      <a:r>
                        <a:rPr lang="fr-FR" sz="800" kern="1200" baseline="0" dirty="0" smtClean="0">
                          <a:solidFill>
                            <a:schemeClr val="tx1"/>
                          </a:solidFill>
                          <a:latin typeface="+mn-lt"/>
                          <a:ea typeface="+mn-ea"/>
                          <a:cs typeface="+mn-cs"/>
                        </a:rPr>
                        <a:t> Non Médicalisé pour personnes handicapées </a:t>
                      </a:r>
                    </a:p>
                    <a:p>
                      <a:pPr marL="0" algn="l" defTabSz="1005840" rtl="0" eaLnBrk="1" latinLnBrk="0" hangingPunct="1"/>
                      <a:r>
                        <a:rPr lang="fr-FR" sz="800" kern="1200" baseline="0" dirty="0" smtClean="0">
                          <a:solidFill>
                            <a:schemeClr val="tx1"/>
                          </a:solidFill>
                          <a:latin typeface="+mn-lt"/>
                          <a:ea typeface="+mn-ea"/>
                          <a:cs typeface="+mn-cs"/>
                        </a:rPr>
                        <a:t>• 500 Etablissement d'hébergement pour personnes âgées dépendantes </a:t>
                      </a:r>
                    </a:p>
                    <a:p>
                      <a:pPr marL="0" algn="l" defTabSz="1005840" rtl="0" eaLnBrk="1" latinLnBrk="0" hangingPunct="1"/>
                      <a:r>
                        <a:rPr lang="fr-FR" sz="800" kern="1200" baseline="0" dirty="0" smtClean="0">
                          <a:solidFill>
                            <a:schemeClr val="tx1"/>
                          </a:solidFill>
                          <a:latin typeface="+mn-lt"/>
                          <a:ea typeface="+mn-ea"/>
                          <a:cs typeface="+mn-cs"/>
                        </a:rPr>
                        <a:t>• 501 EHPA percevant des crédits d'assurance maladie </a:t>
                      </a:r>
                    </a:p>
                    <a:p>
                      <a:pPr marL="0" algn="l" defTabSz="1005840" rtl="0" eaLnBrk="1" latinLnBrk="0" hangingPunct="1"/>
                      <a:r>
                        <a:rPr lang="fr-FR" sz="800" kern="1200" baseline="0" dirty="0" smtClean="0">
                          <a:solidFill>
                            <a:schemeClr val="tx1"/>
                          </a:solidFill>
                          <a:latin typeface="+mn-lt"/>
                          <a:ea typeface="+mn-ea"/>
                          <a:cs typeface="+mn-cs"/>
                        </a:rPr>
                        <a:t>• 502 EHPA ne percevant pas des crédits d'assurance maladie </a:t>
                      </a:r>
                    </a:p>
                    <a:p>
                      <a:pPr marL="0" algn="l" defTabSz="1005840" rtl="0" eaLnBrk="1" latinLnBrk="0" hangingPunct="1"/>
                      <a:r>
                        <a:rPr lang="fr-FR" sz="800" kern="1200" baseline="0" dirty="0" smtClean="0">
                          <a:solidFill>
                            <a:schemeClr val="tx1"/>
                          </a:solidFill>
                          <a:latin typeface="+mn-lt"/>
                          <a:ea typeface="+mn-ea"/>
                          <a:cs typeface="+mn-cs"/>
                        </a:rPr>
                        <a:t> </a:t>
                      </a:r>
                    </a:p>
                    <a:p>
                      <a:pPr marL="0" algn="l" defTabSz="1005840" rtl="0" eaLnBrk="1" latinLnBrk="0" hangingPunct="1"/>
                      <a:r>
                        <a:rPr lang="fr-FR" sz="800" kern="1200" baseline="0" dirty="0" smtClean="0">
                          <a:solidFill>
                            <a:schemeClr val="tx1"/>
                          </a:solidFill>
                          <a:latin typeface="+mn-lt"/>
                          <a:ea typeface="+mn-ea"/>
                          <a:cs typeface="+mn-cs"/>
                        </a:rPr>
                        <a:t>Certains groupements disposant d'autorisations sanitaires ou médico-sociales : </a:t>
                      </a:r>
                    </a:p>
                    <a:p>
                      <a:pPr marL="0" algn="l" defTabSz="1005840" rtl="0" eaLnBrk="1" latinLnBrk="0" hangingPunct="1"/>
                      <a:r>
                        <a:rPr lang="fr-FR" sz="800" kern="1200" baseline="0" dirty="0" smtClean="0">
                          <a:solidFill>
                            <a:schemeClr val="tx1"/>
                          </a:solidFill>
                          <a:latin typeface="+mn-lt"/>
                          <a:ea typeface="+mn-ea"/>
                          <a:cs typeface="+mn-cs"/>
                        </a:rPr>
                        <a:t>• 696 Groupement de coopération sanitaire de moyens </a:t>
                      </a:r>
                    </a:p>
                    <a:p>
                      <a:pPr marL="0" algn="l" defTabSz="1005840" rtl="0" eaLnBrk="1" latinLnBrk="0" hangingPunct="1"/>
                      <a:r>
                        <a:rPr lang="fr-FR" sz="800" kern="1200" baseline="0" dirty="0" smtClean="0">
                          <a:solidFill>
                            <a:schemeClr val="tx1"/>
                          </a:solidFill>
                          <a:latin typeface="+mn-lt"/>
                          <a:ea typeface="+mn-ea"/>
                          <a:cs typeface="+mn-cs"/>
                        </a:rPr>
                        <a:t>• 697 Groupement de coopération sanitaire - Etablissement de santé </a:t>
                      </a:r>
                    </a:p>
                    <a:p>
                      <a:pPr marL="0" algn="l" defTabSz="1005840" rtl="0" eaLnBrk="1" latinLnBrk="0" hangingPunct="1"/>
                      <a:r>
                        <a:rPr lang="fr-FR" sz="800" kern="1200" baseline="0" dirty="0" smtClean="0">
                          <a:solidFill>
                            <a:schemeClr val="tx1"/>
                          </a:solidFill>
                          <a:latin typeface="+mn-lt"/>
                          <a:ea typeface="+mn-ea"/>
                          <a:cs typeface="+mn-cs"/>
                        </a:rPr>
                        <a:t>• 698 Autre Etablissement Loi Hospitalière </a:t>
                      </a:r>
                    </a:p>
                    <a:p>
                      <a:pPr marL="0" algn="l" defTabSz="1005840" rtl="0" eaLnBrk="1" latinLnBrk="0" hangingPunct="1"/>
                      <a:r>
                        <a:rPr lang="fr-FR" sz="800" kern="1200" baseline="0" dirty="0" smtClean="0">
                          <a:solidFill>
                            <a:schemeClr val="tx1"/>
                          </a:solidFill>
                          <a:latin typeface="+mn-lt"/>
                          <a:ea typeface="+mn-ea"/>
                          <a:cs typeface="+mn-cs"/>
                        </a:rPr>
                        <a:t>• 699 Entité Ayant Autorisation</a:t>
                      </a:r>
                    </a:p>
                    <a:p>
                      <a:pPr marL="0" algn="l" defTabSz="1005840" rtl="0" eaLnBrk="1" latinLnBrk="0" hangingPunct="1"/>
                      <a:endParaRPr lang="fr-FR" sz="800" kern="1200" baseline="0" dirty="0" smtClean="0">
                        <a:solidFill>
                          <a:schemeClr val="tx1"/>
                        </a:solidFill>
                        <a:latin typeface="+mn-lt"/>
                        <a:ea typeface="+mn-ea"/>
                        <a:cs typeface="+mn-cs"/>
                      </a:endParaRPr>
                    </a:p>
                    <a:p>
                      <a:pPr marL="0" algn="l" defTabSz="1005840" rtl="0" eaLnBrk="1" latinLnBrk="0" hangingPunct="1"/>
                      <a:endParaRPr lang="fr-FR" sz="1000" kern="1200" baseline="0" dirty="0">
                        <a:solidFill>
                          <a:schemeClr val="tx1"/>
                        </a:solidFill>
                        <a:latin typeface="+mn-lt"/>
                        <a:ea typeface="+mn-ea"/>
                        <a:cs typeface="+mn-cs"/>
                      </a:endParaRPr>
                    </a:p>
                  </a:txBody>
                  <a:tcPr/>
                </a:tc>
                <a:extLst>
                  <a:ext uri="{0D108BD9-81ED-4DB2-BD59-A6C34878D82A}">
                    <a16:rowId xmlns:a16="http://schemas.microsoft.com/office/drawing/2014/main" val="604970761"/>
                  </a:ext>
                </a:extLst>
              </a:tr>
              <a:tr h="358620">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fr-FR" sz="1000" kern="1200" baseline="0" dirty="0" smtClean="0">
                          <a:solidFill>
                            <a:schemeClr val="tx1"/>
                          </a:solidFill>
                          <a:latin typeface="+mn-lt"/>
                          <a:ea typeface="+mn-ea"/>
                          <a:cs typeface="+mn-cs"/>
                        </a:rPr>
                        <a:t>A partir de quand puis-je me connecter? </a:t>
                      </a:r>
                      <a:endParaRPr lang="fr-FR" sz="1000" kern="1200" baseline="0" dirty="0">
                        <a:solidFill>
                          <a:schemeClr val="tx1"/>
                        </a:solidFill>
                        <a:latin typeface="+mn-lt"/>
                        <a:ea typeface="+mn-ea"/>
                        <a:cs typeface="+mn-cs"/>
                      </a:endParaRPr>
                    </a:p>
                  </a:txBody>
                  <a:tcPr/>
                </a:tc>
                <a:tc gridSpan="2">
                  <a:txBody>
                    <a:bodyPr/>
                    <a:lstStyle/>
                    <a:p>
                      <a:r>
                        <a:rPr lang="fr-FR" sz="900" kern="1200" baseline="0" dirty="0" smtClean="0">
                          <a:solidFill>
                            <a:schemeClr val="tx1"/>
                          </a:solidFill>
                          <a:latin typeface="+mn-lt"/>
                          <a:ea typeface="+mn-ea"/>
                          <a:cs typeface="+mn-cs"/>
                        </a:rPr>
                        <a:t>La connexion sur </a:t>
                      </a:r>
                      <a:r>
                        <a:rPr lang="fr-FR" sz="900" kern="1200" baseline="0" dirty="0" err="1" smtClean="0">
                          <a:solidFill>
                            <a:schemeClr val="tx1"/>
                          </a:solidFill>
                          <a:latin typeface="+mn-lt"/>
                          <a:ea typeface="+mn-ea"/>
                          <a:cs typeface="+mn-cs"/>
                        </a:rPr>
                        <a:t>EPI-Stocks</a:t>
                      </a:r>
                      <a:r>
                        <a:rPr lang="fr-FR" sz="900" kern="1200" baseline="0" dirty="0" smtClean="0">
                          <a:solidFill>
                            <a:schemeClr val="tx1"/>
                          </a:solidFill>
                          <a:latin typeface="+mn-lt"/>
                          <a:ea typeface="+mn-ea"/>
                          <a:cs typeface="+mn-cs"/>
                        </a:rPr>
                        <a:t> </a:t>
                      </a:r>
                      <a:r>
                        <a:rPr lang="fr-FR" sz="900" kern="1200" baseline="0" dirty="0" smtClean="0">
                          <a:solidFill>
                            <a:schemeClr val="tx1"/>
                          </a:solidFill>
                          <a:latin typeface="+mn-lt"/>
                          <a:ea typeface="+mn-ea"/>
                          <a:cs typeface="+mn-cs"/>
                          <a:hlinkClick r:id="rId3"/>
                        </a:rPr>
                        <a:t>https://consommables.fabrique.social.gouv.fr/etab_sante/</a:t>
                      </a:r>
                      <a:r>
                        <a:rPr lang="fr-FR" sz="900" kern="1200" baseline="0" dirty="0" smtClean="0">
                          <a:solidFill>
                            <a:schemeClr val="tx1"/>
                          </a:solidFill>
                          <a:latin typeface="+mn-lt"/>
                          <a:ea typeface="+mn-ea"/>
                          <a:cs typeface="+mn-cs"/>
                        </a:rPr>
                        <a:t> est effective et doit être privilégiée.</a:t>
                      </a:r>
                    </a:p>
                    <a:p>
                      <a:endParaRPr lang="fr-FR" sz="900" kern="1200" baseline="0" dirty="0" smtClean="0">
                        <a:solidFill>
                          <a:schemeClr val="tx1"/>
                        </a:solidFill>
                        <a:latin typeface="+mn-lt"/>
                        <a:ea typeface="+mn-ea"/>
                        <a:cs typeface="+mn-cs"/>
                      </a:endParaRPr>
                    </a:p>
                  </a:txBody>
                  <a:tcPr/>
                </a:tc>
                <a:tc hMerge="1">
                  <a:txBody>
                    <a:bodyPr/>
                    <a:lstStyle/>
                    <a:p>
                      <a:endParaRPr lang="fr-FR"/>
                    </a:p>
                  </a:txBody>
                  <a:tcPr/>
                </a:tc>
                <a:extLst>
                  <a:ext uri="{0D108BD9-81ED-4DB2-BD59-A6C34878D82A}">
                    <a16:rowId xmlns:a16="http://schemas.microsoft.com/office/drawing/2014/main" val="2660531546"/>
                  </a:ext>
                </a:extLst>
              </a:tr>
              <a:tr h="358620">
                <a:tc>
                  <a:txBody>
                    <a:bodyPr/>
                    <a:lstStyle/>
                    <a:p>
                      <a:r>
                        <a:rPr lang="fr-FR" sz="1000" kern="1200" baseline="0" dirty="0" smtClean="0">
                          <a:solidFill>
                            <a:schemeClr val="tx1"/>
                          </a:solidFill>
                          <a:latin typeface="+mn-lt"/>
                          <a:ea typeface="+mn-ea"/>
                          <a:cs typeface="+mn-cs"/>
                        </a:rPr>
                        <a:t>Je n’arrive pas à accéder au site</a:t>
                      </a:r>
                      <a:endParaRPr lang="fr-FR" sz="1000" kern="1200" baseline="0" dirty="0">
                        <a:solidFill>
                          <a:schemeClr val="tx1"/>
                        </a:solidFill>
                        <a:latin typeface="+mn-lt"/>
                        <a:ea typeface="+mn-ea"/>
                        <a:cs typeface="+mn-cs"/>
                      </a:endParaRPr>
                    </a:p>
                  </a:txBody>
                  <a:tcPr/>
                </a:tc>
                <a:tc gridSpan="2">
                  <a:txBody>
                    <a:bodyPr/>
                    <a:lstStyle/>
                    <a:p>
                      <a:r>
                        <a:rPr lang="fr-FR" sz="900" kern="1200" baseline="0" dirty="0" smtClean="0">
                          <a:solidFill>
                            <a:schemeClr val="tx1"/>
                          </a:solidFill>
                          <a:latin typeface="+mn-lt"/>
                          <a:ea typeface="+mn-ea"/>
                          <a:cs typeface="+mn-cs"/>
                        </a:rPr>
                        <a:t>Privilégiez un navigateur autre que Internet Explorer (Chrome, Firefox </a:t>
                      </a:r>
                      <a:r>
                        <a:rPr lang="fr-FR" sz="900" kern="1200" baseline="0" dirty="0" err="1" smtClean="0">
                          <a:solidFill>
                            <a:schemeClr val="tx1"/>
                          </a:solidFill>
                          <a:latin typeface="+mn-lt"/>
                          <a:ea typeface="+mn-ea"/>
                          <a:cs typeface="+mn-cs"/>
                        </a:rPr>
                        <a:t>etc</a:t>
                      </a:r>
                      <a:r>
                        <a:rPr lang="fr-FR" sz="900" kern="1200" baseline="0" dirty="0" smtClean="0">
                          <a:solidFill>
                            <a:schemeClr val="tx1"/>
                          </a:solidFill>
                          <a:latin typeface="+mn-lt"/>
                          <a:ea typeface="+mn-ea"/>
                          <a:cs typeface="+mn-cs"/>
                        </a:rPr>
                        <a:t>)</a:t>
                      </a:r>
                    </a:p>
                    <a:p>
                      <a:endParaRPr lang="fr-FR" sz="900" kern="1200" baseline="0" dirty="0" smtClean="0">
                        <a:solidFill>
                          <a:schemeClr val="tx1"/>
                        </a:solidFill>
                        <a:latin typeface="+mn-lt"/>
                        <a:ea typeface="+mn-ea"/>
                        <a:cs typeface="+mn-cs"/>
                      </a:endParaRPr>
                    </a:p>
                  </a:txBody>
                  <a:tcPr/>
                </a:tc>
                <a:tc hMerge="1">
                  <a:txBody>
                    <a:bodyPr/>
                    <a:lstStyle/>
                    <a:p>
                      <a:endParaRPr lang="fr-FR"/>
                    </a:p>
                  </a:txBody>
                  <a:tcPr/>
                </a:tc>
                <a:extLst>
                  <a:ext uri="{0D108BD9-81ED-4DB2-BD59-A6C34878D82A}">
                    <a16:rowId xmlns:a16="http://schemas.microsoft.com/office/drawing/2014/main" val="173128260"/>
                  </a:ext>
                </a:extLst>
              </a:tr>
              <a:tr h="567814">
                <a:tc>
                  <a:txBody>
                    <a:bodyPr/>
                    <a:lstStyle/>
                    <a:p>
                      <a:pPr marL="0" algn="l" defTabSz="1005840" rtl="0" eaLnBrk="1" latinLnBrk="0" hangingPunct="1"/>
                      <a:r>
                        <a:rPr lang="fr-FR" sz="1000" kern="1200" baseline="0" dirty="0" smtClean="0">
                          <a:solidFill>
                            <a:schemeClr val="tx1"/>
                          </a:solidFill>
                          <a:latin typeface="+mn-lt"/>
                          <a:ea typeface="+mn-ea"/>
                          <a:cs typeface="+mn-cs"/>
                        </a:rPr>
                        <a:t>Je parviens à me connecter mais par la suite, un message d’erreur s’affiche. </a:t>
                      </a:r>
                    </a:p>
                    <a:p>
                      <a:pPr marL="0" algn="l" defTabSz="1005840" rtl="0" eaLnBrk="1" latinLnBrk="0" hangingPunct="1"/>
                      <a:r>
                        <a:rPr lang="fr-FR" sz="1000" kern="1200" baseline="0" dirty="0" smtClean="0">
                          <a:solidFill>
                            <a:schemeClr val="tx1"/>
                          </a:solidFill>
                          <a:latin typeface="+mn-lt"/>
                          <a:ea typeface="+mn-ea"/>
                          <a:cs typeface="+mn-cs"/>
                        </a:rPr>
                        <a:t>Que faire?</a:t>
                      </a:r>
                      <a:endParaRPr lang="fr-FR" sz="1000" kern="1200" baseline="0" dirty="0">
                        <a:solidFill>
                          <a:schemeClr val="tx1"/>
                        </a:solidFill>
                        <a:latin typeface="+mn-lt"/>
                        <a:ea typeface="+mn-ea"/>
                        <a:cs typeface="+mn-cs"/>
                      </a:endParaRPr>
                    </a:p>
                  </a:txBody>
                  <a:tcPr/>
                </a:tc>
                <a:tc gridSpan="2">
                  <a:txBody>
                    <a:bodyPr/>
                    <a:lstStyle/>
                    <a:p>
                      <a:pPr marL="0" algn="l" defTabSz="1005840" rtl="0" eaLnBrk="1" latinLnBrk="0" hangingPunct="1"/>
                      <a:r>
                        <a:rPr lang="fr-FR" sz="1000" kern="1200" baseline="0" dirty="0" smtClean="0">
                          <a:solidFill>
                            <a:schemeClr val="tx1"/>
                          </a:solidFill>
                          <a:latin typeface="+mn-lt"/>
                          <a:ea typeface="+mn-ea"/>
                          <a:cs typeface="+mn-cs"/>
                        </a:rPr>
                        <a:t>Contactez nous via la BAL </a:t>
                      </a:r>
                      <a:r>
                        <a:rPr lang="fr-FR" sz="1000" kern="1200" baseline="0" dirty="0" err="1" smtClean="0">
                          <a:solidFill>
                            <a:schemeClr val="tx1"/>
                          </a:solidFill>
                          <a:latin typeface="+mn-lt"/>
                          <a:ea typeface="+mn-ea"/>
                          <a:cs typeface="+mn-cs"/>
                        </a:rPr>
                        <a:t>dgs.epi</a:t>
                      </a:r>
                      <a:r>
                        <a:rPr lang="fr-FR" sz="1000" kern="1200" baseline="0" dirty="0" smtClean="0">
                          <a:solidFill>
                            <a:schemeClr val="tx1"/>
                          </a:solidFill>
                          <a:latin typeface="+mn-lt"/>
                          <a:ea typeface="+mn-ea"/>
                          <a:cs typeface="+mn-cs"/>
                        </a:rPr>
                        <a:t>-stock pour signaler l'erreur en nous précisant votre identifiant utilisé (Plage ou ES-FINESS) ainsi qu’une capture d'écran avec un exposé du problème.</a:t>
                      </a:r>
                      <a:endParaRPr lang="fr-FR" sz="1000" kern="1200" baseline="0" dirty="0">
                        <a:solidFill>
                          <a:schemeClr val="tx1"/>
                        </a:solidFill>
                        <a:latin typeface="+mn-lt"/>
                        <a:ea typeface="+mn-ea"/>
                        <a:cs typeface="+mn-cs"/>
                      </a:endParaRPr>
                    </a:p>
                  </a:txBody>
                  <a:tcPr/>
                </a:tc>
                <a:tc hMerge="1">
                  <a:txBody>
                    <a:bodyPr/>
                    <a:lstStyle/>
                    <a:p>
                      <a:endParaRPr lang="fr-FR"/>
                    </a:p>
                  </a:txBody>
                  <a:tcPr/>
                </a:tc>
                <a:extLst>
                  <a:ext uri="{0D108BD9-81ED-4DB2-BD59-A6C34878D82A}">
                    <a16:rowId xmlns:a16="http://schemas.microsoft.com/office/drawing/2014/main" val="3020908515"/>
                  </a:ext>
                </a:extLst>
              </a:tr>
            </a:tbl>
          </a:graphicData>
        </a:graphic>
      </p:graphicFrame>
    </p:spTree>
    <p:extLst>
      <p:ext uri="{BB962C8B-B14F-4D97-AF65-F5344CB8AC3E}">
        <p14:creationId xmlns:p14="http://schemas.microsoft.com/office/powerpoint/2010/main" val="24605355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8ADACA02-D9E2-416A-9050-3BDE529B2676}"/>
              </a:ext>
            </a:extLst>
          </p:cNvPr>
          <p:cNvSpPr>
            <a:spLocks noGrp="1"/>
          </p:cNvSpPr>
          <p:nvPr>
            <p:ph type="title" idx="4294967295"/>
          </p:nvPr>
        </p:nvSpPr>
        <p:spPr>
          <a:xfrm>
            <a:off x="0" y="177800"/>
            <a:ext cx="8675688" cy="547688"/>
          </a:xfrm>
        </p:spPr>
        <p:txBody>
          <a:bodyPr>
            <a:noAutofit/>
          </a:bodyPr>
          <a:lstStyle/>
          <a:p>
            <a:r>
              <a:rPr lang="fr-FR" sz="3600" dirty="0"/>
              <a:t>Questions fréquentes </a:t>
            </a:r>
            <a:r>
              <a:rPr lang="fr-FR" sz="3600" dirty="0" smtClean="0"/>
              <a:t>(2/2):</a:t>
            </a:r>
            <a:endParaRPr lang="fr-FR" sz="3600" dirty="0"/>
          </a:p>
        </p:txBody>
      </p:sp>
      <p:graphicFrame>
        <p:nvGraphicFramePr>
          <p:cNvPr id="2" name="Tableau 1"/>
          <p:cNvGraphicFramePr>
            <a:graphicFrameLocks noGrp="1"/>
          </p:cNvGraphicFramePr>
          <p:nvPr>
            <p:extLst>
              <p:ext uri="{D42A27DB-BD31-4B8C-83A1-F6EECF244321}">
                <p14:modId xmlns:p14="http://schemas.microsoft.com/office/powerpoint/2010/main" val="391059560"/>
              </p:ext>
            </p:extLst>
          </p:nvPr>
        </p:nvGraphicFramePr>
        <p:xfrm>
          <a:off x="222351" y="725488"/>
          <a:ext cx="9553944" cy="6049266"/>
        </p:xfrm>
        <a:graphic>
          <a:graphicData uri="http://schemas.openxmlformats.org/drawingml/2006/table">
            <a:tbl>
              <a:tblPr firstRow="1" bandRow="1">
                <a:tableStyleId>{69012ECD-51FC-41F1-AA8D-1B2483CD663E}</a:tableStyleId>
              </a:tblPr>
              <a:tblGrid>
                <a:gridCol w="2143824">
                  <a:extLst>
                    <a:ext uri="{9D8B030D-6E8A-4147-A177-3AD203B41FA5}">
                      <a16:colId xmlns:a16="http://schemas.microsoft.com/office/drawing/2014/main" val="1094883846"/>
                    </a:ext>
                  </a:extLst>
                </a:gridCol>
                <a:gridCol w="7410120">
                  <a:extLst>
                    <a:ext uri="{9D8B030D-6E8A-4147-A177-3AD203B41FA5}">
                      <a16:colId xmlns:a16="http://schemas.microsoft.com/office/drawing/2014/main" val="1575107956"/>
                    </a:ext>
                  </a:extLst>
                </a:gridCol>
              </a:tblGrid>
              <a:tr h="288910">
                <a:tc>
                  <a:txBody>
                    <a:bodyPr/>
                    <a:lstStyle/>
                    <a:p>
                      <a:r>
                        <a:rPr lang="fr-FR" sz="1400" dirty="0" smtClean="0"/>
                        <a:t>Questions</a:t>
                      </a:r>
                      <a:endParaRPr lang="fr-FR" sz="1400" dirty="0"/>
                    </a:p>
                  </a:txBody>
                  <a:tcPr/>
                </a:tc>
                <a:tc>
                  <a:txBody>
                    <a:bodyPr/>
                    <a:lstStyle/>
                    <a:p>
                      <a:r>
                        <a:rPr lang="fr-FR" sz="1400" dirty="0" smtClean="0"/>
                        <a:t>Réponses</a:t>
                      </a:r>
                      <a:endParaRPr lang="fr-FR" sz="1400" dirty="0"/>
                    </a:p>
                  </a:txBody>
                  <a:tcPr/>
                </a:tc>
                <a:extLst>
                  <a:ext uri="{0D108BD9-81ED-4DB2-BD59-A6C34878D82A}">
                    <a16:rowId xmlns:a16="http://schemas.microsoft.com/office/drawing/2014/main" val="1138525596"/>
                  </a:ext>
                </a:extLst>
              </a:tr>
              <a:tr h="331584">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fr-FR" sz="1000" kern="1200" baseline="0" dirty="0" smtClean="0">
                          <a:solidFill>
                            <a:schemeClr val="tx1"/>
                          </a:solidFill>
                          <a:latin typeface="+mn-lt"/>
                          <a:ea typeface="+mn-ea"/>
                          <a:cs typeface="+mn-cs"/>
                        </a:rPr>
                        <a:t>Je m’identifie mais rien ne se passe</a:t>
                      </a:r>
                      <a:endParaRPr lang="fr-FR" sz="1000" kern="1200" baseline="0" dirty="0">
                        <a:solidFill>
                          <a:schemeClr val="tx1"/>
                        </a:solidFill>
                        <a:latin typeface="+mn-lt"/>
                        <a:ea typeface="+mn-ea"/>
                        <a:cs typeface="+mn-cs"/>
                      </a:endParaRPr>
                    </a:p>
                  </a:txBody>
                  <a:tcPr/>
                </a:tc>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fr-FR" sz="1000" kern="1200" baseline="0" dirty="0" smtClean="0">
                          <a:solidFill>
                            <a:schemeClr val="tx1"/>
                          </a:solidFill>
                          <a:latin typeface="+mn-lt"/>
                          <a:ea typeface="+mn-ea"/>
                          <a:cs typeface="+mn-cs"/>
                        </a:rPr>
                        <a:t>S'il y a un problème avec le mot de passe ou l'identifiant, il n'y aura pas de message d'erreur. Contactez nous via la BAL </a:t>
                      </a:r>
                      <a:r>
                        <a:rPr lang="fr-FR" sz="1000" kern="1200" baseline="0" dirty="0" err="1" smtClean="0">
                          <a:solidFill>
                            <a:schemeClr val="tx1"/>
                          </a:solidFill>
                          <a:latin typeface="+mn-lt"/>
                          <a:ea typeface="+mn-ea"/>
                          <a:cs typeface="+mn-cs"/>
                        </a:rPr>
                        <a:t>dgs.epi</a:t>
                      </a:r>
                      <a:r>
                        <a:rPr lang="fr-FR" sz="1000" kern="1200" baseline="0" dirty="0" smtClean="0">
                          <a:solidFill>
                            <a:schemeClr val="tx1"/>
                          </a:solidFill>
                          <a:latin typeface="+mn-lt"/>
                          <a:ea typeface="+mn-ea"/>
                          <a:cs typeface="+mn-cs"/>
                        </a:rPr>
                        <a:t>-stock pour nous le signaler en précisant </a:t>
                      </a:r>
                      <a:r>
                        <a:rPr lang="fr-FR" sz="1000" kern="1200" baseline="0" dirty="0" smtClean="0">
                          <a:solidFill>
                            <a:schemeClr val="tx1"/>
                          </a:solidFill>
                          <a:latin typeface="+mn-lt"/>
                          <a:ea typeface="+mn-ea"/>
                          <a:cs typeface="+mn-cs"/>
                        </a:rPr>
                        <a:t>votre </a:t>
                      </a:r>
                      <a:r>
                        <a:rPr lang="fr-FR" sz="1000" kern="1200" baseline="0" dirty="0" smtClean="0">
                          <a:solidFill>
                            <a:schemeClr val="tx1"/>
                          </a:solidFill>
                          <a:latin typeface="+mn-lt"/>
                          <a:ea typeface="+mn-ea"/>
                          <a:cs typeface="+mn-cs"/>
                        </a:rPr>
                        <a:t>identifiant utilisé (Plage ou ES-FINESS)</a:t>
                      </a:r>
                      <a:endParaRPr lang="fr-FR" sz="1000" kern="1200" baseline="0" dirty="0">
                        <a:solidFill>
                          <a:schemeClr val="tx1"/>
                        </a:solidFill>
                        <a:latin typeface="+mn-lt"/>
                        <a:ea typeface="+mn-ea"/>
                        <a:cs typeface="+mn-cs"/>
                      </a:endParaRPr>
                    </a:p>
                  </a:txBody>
                  <a:tcPr/>
                </a:tc>
                <a:extLst>
                  <a:ext uri="{0D108BD9-81ED-4DB2-BD59-A6C34878D82A}">
                    <a16:rowId xmlns:a16="http://schemas.microsoft.com/office/drawing/2014/main" val="1919489042"/>
                  </a:ext>
                </a:extLst>
              </a:tr>
              <a:tr h="808948">
                <a:tc>
                  <a:txBody>
                    <a:bodyPr/>
                    <a:lstStyle/>
                    <a:p>
                      <a:pPr marL="0" algn="l" defTabSz="1005840" rtl="0" eaLnBrk="1" latinLnBrk="0" hangingPunct="1"/>
                      <a:r>
                        <a:rPr lang="fr-FR" sz="1000" kern="1200" baseline="0" dirty="0" smtClean="0">
                          <a:solidFill>
                            <a:schemeClr val="tx1"/>
                          </a:solidFill>
                          <a:latin typeface="+mn-lt"/>
                          <a:ea typeface="+mn-ea"/>
                          <a:cs typeface="+mn-cs"/>
                        </a:rPr>
                        <a:t>Je n’arrive pas à me connecter. Pourquoi? </a:t>
                      </a:r>
                      <a:endParaRPr lang="fr-FR" sz="1000" kern="1200" baseline="0" dirty="0">
                        <a:solidFill>
                          <a:schemeClr val="tx1"/>
                        </a:solidFill>
                        <a:latin typeface="+mn-lt"/>
                        <a:ea typeface="+mn-ea"/>
                        <a:cs typeface="+mn-cs"/>
                      </a:endParaRPr>
                    </a:p>
                  </a:txBody>
                  <a:tcPr/>
                </a:tc>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fr-FR" sz="1000" kern="1200" baseline="0" dirty="0" smtClean="0">
                          <a:solidFill>
                            <a:schemeClr val="tx1"/>
                          </a:solidFill>
                          <a:latin typeface="+mn-lt"/>
                          <a:ea typeface="+mn-ea"/>
                          <a:cs typeface="+mn-cs"/>
                        </a:rPr>
                        <a:t>Pour les établissements ayant un APE sur Plage, les utilisateurs doivent s'adresser à lui afin d'obtenir un compte et une habilitation en tant qu'Opérateur d'inventaire EPI sur l'application EPI-Stock.</a:t>
                      </a:r>
                    </a:p>
                    <a:p>
                      <a:pPr marL="0" marR="0" lvl="0" indent="0" algn="l" defTabSz="1005840" rtl="0" eaLnBrk="1" fontAlgn="auto" latinLnBrk="0" hangingPunct="1">
                        <a:lnSpc>
                          <a:spcPct val="100000"/>
                        </a:lnSpc>
                        <a:spcBef>
                          <a:spcPts val="0"/>
                        </a:spcBef>
                        <a:spcAft>
                          <a:spcPts val="0"/>
                        </a:spcAft>
                        <a:buClrTx/>
                        <a:buSzTx/>
                        <a:buFontTx/>
                        <a:buNone/>
                        <a:tabLst/>
                        <a:defRPr/>
                      </a:pPr>
                      <a:r>
                        <a:rPr lang="fr-FR" sz="1000" kern="1200" baseline="0" dirty="0" smtClean="0">
                          <a:solidFill>
                            <a:schemeClr val="tx1"/>
                          </a:solidFill>
                          <a:latin typeface="+mn-lt"/>
                          <a:ea typeface="+mn-ea"/>
                          <a:cs typeface="+mn-cs"/>
                        </a:rPr>
                        <a:t>Les établissements qui ne disposent pas d'un APE sur Plage doivent s'adresser à leur ARS pour la désignation d'un APE (administrateur permanent) qui pourra ensuite orchestrer les accès à Plage pour son établissement. C'est lui qui donnera des habilitations pour accéder à EPI-Stock en tant qu'Opérateur d'inventaire EPI. </a:t>
                      </a:r>
                      <a:endParaRPr lang="fr-FR" sz="1600" dirty="0"/>
                    </a:p>
                  </a:txBody>
                  <a:tcPr/>
                </a:tc>
                <a:extLst>
                  <a:ext uri="{0D108BD9-81ED-4DB2-BD59-A6C34878D82A}">
                    <a16:rowId xmlns:a16="http://schemas.microsoft.com/office/drawing/2014/main" val="450528449"/>
                  </a:ext>
                </a:extLst>
              </a:tr>
              <a:tr h="664493">
                <a:tc>
                  <a:txBody>
                    <a:bodyPr/>
                    <a:lstStyle/>
                    <a:p>
                      <a:pPr marL="0" algn="l" defTabSz="1005840" rtl="0" eaLnBrk="1" latinLnBrk="0" hangingPunct="1"/>
                      <a:r>
                        <a:rPr lang="fr-FR" sz="1000" kern="1200" baseline="0" dirty="0" smtClean="0">
                          <a:solidFill>
                            <a:schemeClr val="tx1"/>
                          </a:solidFill>
                          <a:latin typeface="+mn-lt"/>
                          <a:ea typeface="+mn-ea"/>
                          <a:cs typeface="+mn-cs"/>
                        </a:rPr>
                        <a:t>Puis-je, en tant que de besoin, remplir les données des autres établissements géographiques?</a:t>
                      </a:r>
                    </a:p>
                    <a:p>
                      <a:pPr marL="0" algn="l" defTabSz="1005840" rtl="0" eaLnBrk="1" latinLnBrk="0" hangingPunct="1"/>
                      <a:endParaRPr lang="fr-FR" sz="1000" kern="1200" baseline="0" dirty="0">
                        <a:solidFill>
                          <a:schemeClr val="tx1"/>
                        </a:solidFill>
                        <a:latin typeface="+mn-lt"/>
                        <a:ea typeface="+mn-ea"/>
                        <a:cs typeface="+mn-cs"/>
                      </a:endParaRPr>
                    </a:p>
                  </a:txBody>
                  <a:tcPr/>
                </a:tc>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fr-FR" sz="1000" kern="1200" baseline="0" dirty="0" smtClean="0">
                          <a:solidFill>
                            <a:schemeClr val="tx1"/>
                          </a:solidFill>
                          <a:latin typeface="+mn-lt"/>
                          <a:ea typeface="+mn-ea"/>
                          <a:cs typeface="+mn-cs"/>
                        </a:rPr>
                        <a:t>Oui l’application m’ouvre cette possibilité, si j'ai un compte multi-profils habilité pour </a:t>
                      </a:r>
                      <a:r>
                        <a:rPr lang="fr-FR" sz="1000" kern="1200" baseline="0" dirty="0" err="1" smtClean="0">
                          <a:solidFill>
                            <a:schemeClr val="tx1"/>
                          </a:solidFill>
                          <a:latin typeface="+mn-lt"/>
                          <a:ea typeface="+mn-ea"/>
                          <a:cs typeface="+mn-cs"/>
                        </a:rPr>
                        <a:t>EPI-stock</a:t>
                      </a:r>
                      <a:r>
                        <a:rPr lang="fr-FR" sz="1000" kern="1200" baseline="0" dirty="0" smtClean="0">
                          <a:solidFill>
                            <a:schemeClr val="tx1"/>
                          </a:solidFill>
                          <a:latin typeface="+mn-lt"/>
                          <a:ea typeface="+mn-ea"/>
                          <a:cs typeface="+mn-cs"/>
                        </a:rPr>
                        <a:t>, j’accède à tous les sites géographiques rattachés aux entités juridiques de mes profils (géo ou juridiques) habilités. Grâce à un menu déroulant situé au dessus du tableau, je peux passer d'un établissement géographique à l'autre en 2 clics.</a:t>
                      </a:r>
                      <a:endParaRPr lang="fr-FR" sz="1600" dirty="0"/>
                    </a:p>
                  </a:txBody>
                  <a:tcPr/>
                </a:tc>
                <a:extLst>
                  <a:ext uri="{0D108BD9-81ED-4DB2-BD59-A6C34878D82A}">
                    <a16:rowId xmlns:a16="http://schemas.microsoft.com/office/drawing/2014/main" val="2899475874"/>
                  </a:ext>
                </a:extLst>
              </a:tr>
              <a:tr h="953403">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fr-FR" sz="1000" kern="1200" baseline="0" dirty="0" smtClean="0">
                          <a:solidFill>
                            <a:schemeClr val="tx1"/>
                          </a:solidFill>
                          <a:latin typeface="+mn-lt"/>
                          <a:ea typeface="+mn-ea"/>
                          <a:cs typeface="+mn-cs"/>
                        </a:rPr>
                        <a:t>Je suis une structure identifiée comme entité juridique centralisatrice</a:t>
                      </a:r>
                    </a:p>
                    <a:p>
                      <a:pPr marL="0" algn="l" defTabSz="1005840" rtl="0" eaLnBrk="1" latinLnBrk="0" hangingPunct="1"/>
                      <a:r>
                        <a:rPr lang="fr-FR" sz="1000" kern="1200" baseline="0" dirty="0" smtClean="0">
                          <a:solidFill>
                            <a:schemeClr val="tx1"/>
                          </a:solidFill>
                          <a:latin typeface="+mn-lt"/>
                          <a:ea typeface="+mn-ea"/>
                          <a:cs typeface="+mn-cs"/>
                        </a:rPr>
                        <a:t>avec plusieurs établissements. Puis-je donner l’accès aux différents établissements?</a:t>
                      </a:r>
                      <a:endParaRPr lang="fr-FR" sz="1000" kern="1200" baseline="0" dirty="0">
                        <a:solidFill>
                          <a:schemeClr val="tx1"/>
                        </a:solidFill>
                        <a:latin typeface="+mn-lt"/>
                        <a:ea typeface="+mn-ea"/>
                        <a:cs typeface="+mn-cs"/>
                      </a:endParaRPr>
                    </a:p>
                  </a:txBody>
                  <a:tcPr/>
                </a:tc>
                <a:tc>
                  <a:txBody>
                    <a:bodyPr/>
                    <a:lstStyle/>
                    <a:p>
                      <a:pPr marL="0" marR="0" lvl="0" indent="0" algn="just" defTabSz="1005840" rtl="0" eaLnBrk="1" fontAlgn="auto" latinLnBrk="0" hangingPunct="1">
                        <a:lnSpc>
                          <a:spcPct val="100000"/>
                        </a:lnSpc>
                        <a:spcBef>
                          <a:spcPts val="0"/>
                        </a:spcBef>
                        <a:spcAft>
                          <a:spcPts val="0"/>
                        </a:spcAft>
                        <a:buClrTx/>
                        <a:buSzTx/>
                        <a:buFontTx/>
                        <a:buNone/>
                        <a:tabLst/>
                        <a:defRPr/>
                      </a:pPr>
                      <a:r>
                        <a:rPr lang="fr-FR" sz="1000" kern="1200" baseline="0" dirty="0" smtClean="0">
                          <a:solidFill>
                            <a:schemeClr val="tx1"/>
                          </a:solidFill>
                          <a:latin typeface="+mn-lt"/>
                          <a:ea typeface="+mn-ea"/>
                          <a:cs typeface="+mn-cs"/>
                        </a:rPr>
                        <a:t>Oui, une fois connecté à l'application EPI-Stock, un menu déroulant situé au dessus du tableau permet de passer d'un établissement à l'autre pourvu qu'ils soient rattachés aux mêmes établissements juridiques. </a:t>
                      </a:r>
                    </a:p>
                    <a:p>
                      <a:pPr marL="0" marR="0" lvl="0" indent="0" algn="just" defTabSz="1005840" rtl="0" eaLnBrk="1" fontAlgn="auto" latinLnBrk="0" hangingPunct="1">
                        <a:lnSpc>
                          <a:spcPct val="100000"/>
                        </a:lnSpc>
                        <a:spcBef>
                          <a:spcPts val="0"/>
                        </a:spcBef>
                        <a:spcAft>
                          <a:spcPts val="0"/>
                        </a:spcAft>
                        <a:buClrTx/>
                        <a:buSzTx/>
                        <a:buFontTx/>
                        <a:buNone/>
                        <a:tabLst/>
                        <a:defRPr/>
                      </a:pPr>
                      <a:r>
                        <a:rPr lang="fr-FR" sz="1000" kern="1200" baseline="0" dirty="0" smtClean="0">
                          <a:solidFill>
                            <a:schemeClr val="tx1"/>
                          </a:solidFill>
                          <a:latin typeface="+mn-lt"/>
                          <a:ea typeface="+mn-ea"/>
                          <a:cs typeface="+mn-cs"/>
                        </a:rPr>
                        <a:t>Grâce à la connexion avec Plage/</a:t>
                      </a:r>
                      <a:r>
                        <a:rPr lang="fr-FR" sz="1000" kern="1200" baseline="0" dirty="0" err="1" smtClean="0">
                          <a:solidFill>
                            <a:schemeClr val="tx1"/>
                          </a:solidFill>
                          <a:latin typeface="+mn-lt"/>
                          <a:ea typeface="+mn-ea"/>
                          <a:cs typeface="+mn-cs"/>
                        </a:rPr>
                        <a:t>Pasrel</a:t>
                      </a:r>
                      <a:r>
                        <a:rPr lang="fr-FR" sz="1000" kern="1200" baseline="0" dirty="0" smtClean="0">
                          <a:solidFill>
                            <a:schemeClr val="tx1"/>
                          </a:solidFill>
                          <a:latin typeface="+mn-lt"/>
                          <a:ea typeface="+mn-ea"/>
                          <a:cs typeface="+mn-cs"/>
                        </a:rPr>
                        <a:t> on va un peu plus loin, si l'utilisateur dispose de plusieurs profils avec des habilitations pour EPI-Stock, il pourra choisir dans le menu déroulant situé au dessus du tableau (toujours le même) l'ensemble des établissements géographiques rattachés à l'ensemble des établissements juridiques pour lesquels il est habilité. Vous pourrez ainsi créer pour un même compte utilisateur Plage autant de profils qu'il y a d'établissements juridiques,</a:t>
                      </a:r>
                    </a:p>
                  </a:txBody>
                  <a:tcPr/>
                </a:tc>
                <a:extLst>
                  <a:ext uri="{0D108BD9-81ED-4DB2-BD59-A6C34878D82A}">
                    <a16:rowId xmlns:a16="http://schemas.microsoft.com/office/drawing/2014/main" val="604970761"/>
                  </a:ext>
                </a:extLst>
              </a:tr>
              <a:tr h="375583">
                <a:tc>
                  <a:txBody>
                    <a:bodyPr/>
                    <a:lstStyle/>
                    <a:p>
                      <a:pPr marL="0" marR="0" lvl="0" indent="0" algn="just" defTabSz="1005840" rtl="0" eaLnBrk="1" fontAlgn="auto" latinLnBrk="0" hangingPunct="1">
                        <a:lnSpc>
                          <a:spcPct val="100000"/>
                        </a:lnSpc>
                        <a:spcBef>
                          <a:spcPts val="0"/>
                        </a:spcBef>
                        <a:spcAft>
                          <a:spcPts val="0"/>
                        </a:spcAft>
                        <a:buClrTx/>
                        <a:buSzTx/>
                        <a:buFontTx/>
                        <a:buNone/>
                        <a:tabLst/>
                        <a:defRPr/>
                      </a:pPr>
                      <a:r>
                        <a:rPr lang="fr-FR" sz="1000" kern="1200" baseline="0" dirty="0" smtClean="0">
                          <a:solidFill>
                            <a:schemeClr val="tx1"/>
                          </a:solidFill>
                          <a:latin typeface="+mn-lt"/>
                          <a:ea typeface="+mn-ea"/>
                          <a:cs typeface="+mn-cs"/>
                        </a:rPr>
                        <a:t>Dois-je remplir toutes les données par établissement géographique?</a:t>
                      </a:r>
                      <a:endParaRPr lang="fr-FR" sz="1000" kern="1200" baseline="0" dirty="0">
                        <a:solidFill>
                          <a:schemeClr val="tx1"/>
                        </a:solidFill>
                        <a:latin typeface="+mn-lt"/>
                        <a:ea typeface="+mn-ea"/>
                        <a:cs typeface="+mn-cs"/>
                      </a:endParaRPr>
                    </a:p>
                  </a:txBody>
                  <a:tcPr/>
                </a:tc>
                <a:tc>
                  <a:txBody>
                    <a:bodyPr/>
                    <a:lstStyle/>
                    <a:p>
                      <a:pPr marL="0" marR="0" lvl="0" indent="0" algn="just" defTabSz="1005840" rtl="0" eaLnBrk="1" fontAlgn="auto" latinLnBrk="0" hangingPunct="1">
                        <a:lnSpc>
                          <a:spcPct val="100000"/>
                        </a:lnSpc>
                        <a:spcBef>
                          <a:spcPts val="0"/>
                        </a:spcBef>
                        <a:spcAft>
                          <a:spcPts val="0"/>
                        </a:spcAft>
                        <a:buClrTx/>
                        <a:buSzTx/>
                        <a:buFontTx/>
                        <a:buNone/>
                        <a:tabLst/>
                        <a:defRPr/>
                      </a:pPr>
                      <a:r>
                        <a:rPr lang="fr-FR" sz="1000" kern="1200" baseline="0" dirty="0" smtClean="0">
                          <a:solidFill>
                            <a:schemeClr val="tx1"/>
                          </a:solidFill>
                          <a:latin typeface="+mn-lt"/>
                          <a:ea typeface="+mn-ea"/>
                          <a:cs typeface="+mn-cs"/>
                        </a:rPr>
                        <a:t>Oui car pour permettre le déclenchement de l’alerte nationale en cas de tension sur un ou plusieurs EPI, il est nécessaire de compléter chaque semaine et pour chaque établissement géographique, l’état des stocks et des vos livraisons à venir.  MAIS lorsque la spécification au niveau de l’établissement géographique n’est pas possible (gestion centralisée en magasin central) merci d’indiquer les stocks en choisissant l’établissement géographique principal. Merci dans ce cas de vérifier que tous les établissements géographiques rattachés à votre entité juridique sont couverts.</a:t>
                      </a:r>
                      <a:endParaRPr lang="fr-FR" sz="1000" kern="1200" baseline="0" dirty="0">
                        <a:solidFill>
                          <a:schemeClr val="tx1"/>
                        </a:solidFill>
                        <a:latin typeface="+mn-lt"/>
                        <a:ea typeface="+mn-ea"/>
                        <a:cs typeface="+mn-cs"/>
                      </a:endParaRPr>
                    </a:p>
                  </a:txBody>
                  <a:tcPr/>
                </a:tc>
                <a:extLst>
                  <a:ext uri="{0D108BD9-81ED-4DB2-BD59-A6C34878D82A}">
                    <a16:rowId xmlns:a16="http://schemas.microsoft.com/office/drawing/2014/main" val="2660531546"/>
                  </a:ext>
                </a:extLst>
              </a:tr>
              <a:tr h="808948">
                <a:tc>
                  <a:txBody>
                    <a:bodyPr/>
                    <a:lstStyle/>
                    <a:p>
                      <a:r>
                        <a:rPr lang="fr-FR" sz="1000" kern="1200" baseline="0" dirty="0" smtClean="0">
                          <a:solidFill>
                            <a:schemeClr val="tx1"/>
                          </a:solidFill>
                          <a:latin typeface="+mn-lt"/>
                          <a:ea typeface="+mn-ea"/>
                          <a:cs typeface="+mn-cs"/>
                        </a:rPr>
                        <a:t>Comment dois-je compléter l’application lorsque la tension réside dans le type ou la taille de gants?</a:t>
                      </a:r>
                      <a:endParaRPr lang="fr-FR" sz="1000" kern="1200" baseline="0" dirty="0">
                        <a:solidFill>
                          <a:schemeClr val="tx1"/>
                        </a:solidFill>
                        <a:latin typeface="+mn-lt"/>
                        <a:ea typeface="+mn-ea"/>
                        <a:cs typeface="+mn-cs"/>
                      </a:endParaRPr>
                    </a:p>
                  </a:txBody>
                  <a:tcPr/>
                </a:tc>
                <a:tc>
                  <a:txBody>
                    <a:bodyPr/>
                    <a:lstStyle/>
                    <a:p>
                      <a:r>
                        <a:rPr lang="fr-FR" sz="1000" kern="1200" baseline="0" dirty="0" smtClean="0">
                          <a:solidFill>
                            <a:schemeClr val="tx1"/>
                          </a:solidFill>
                          <a:latin typeface="+mn-lt"/>
                          <a:ea typeface="+mn-ea"/>
                          <a:cs typeface="+mn-cs"/>
                        </a:rPr>
                        <a:t>Deux boutons situés au dessus du tableau de renseignement des stocks vous permettent de basculer vers un renseignement des gants par taille (XS, S, M, L, XL pour les non-stériles dits « médicaux » et 5,5 à 9 par ½ tailles pour les gants stériles dits « chirurgicaux »)</a:t>
                      </a:r>
                      <a:endParaRPr lang="fr-FR" sz="1000" kern="1200" baseline="0" dirty="0">
                        <a:solidFill>
                          <a:schemeClr val="tx1"/>
                        </a:solidFill>
                        <a:latin typeface="+mn-lt"/>
                        <a:ea typeface="+mn-ea"/>
                        <a:cs typeface="+mn-cs"/>
                      </a:endParaRPr>
                    </a:p>
                  </a:txBody>
                  <a:tcPr/>
                </a:tc>
                <a:extLst>
                  <a:ext uri="{0D108BD9-81ED-4DB2-BD59-A6C34878D82A}">
                    <a16:rowId xmlns:a16="http://schemas.microsoft.com/office/drawing/2014/main" val="3020908515"/>
                  </a:ext>
                </a:extLst>
              </a:tr>
              <a:tr h="1125518">
                <a:tc>
                  <a:txBody>
                    <a:bodyPr/>
                    <a:lstStyle/>
                    <a:p>
                      <a:r>
                        <a:rPr lang="fr-FR" sz="1000" dirty="0" smtClean="0"/>
                        <a:t>Les</a:t>
                      </a:r>
                      <a:r>
                        <a:rPr lang="fr-FR" sz="1000" baseline="0" dirty="0" smtClean="0"/>
                        <a:t> stocks d’EPI sont suivis et gérés exclusivement au sein de mon établissement centralisateur. Comment dois-je compléter l’application?</a:t>
                      </a:r>
                      <a:endParaRPr lang="fr-FR" sz="1000" dirty="0"/>
                    </a:p>
                  </a:txBody>
                  <a:tcPr/>
                </a:tc>
                <a:tc>
                  <a:txBody>
                    <a:bodyPr/>
                    <a:lstStyle/>
                    <a:p>
                      <a:r>
                        <a:rPr lang="fr-FR" sz="1000" kern="1200" baseline="0" dirty="0" smtClean="0">
                          <a:solidFill>
                            <a:schemeClr val="tx1"/>
                          </a:solidFill>
                          <a:latin typeface="+mn-lt"/>
                          <a:ea typeface="+mn-ea"/>
                          <a:cs typeface="+mn-cs"/>
                        </a:rPr>
                        <a:t>L'objectif de cette application est d'identifier les tensions sur les EPI.</a:t>
                      </a:r>
                    </a:p>
                    <a:p>
                      <a:endParaRPr lang="fr-FR" sz="1000" kern="1200" baseline="0" dirty="0" smtClean="0">
                        <a:solidFill>
                          <a:schemeClr val="tx1"/>
                        </a:solidFill>
                        <a:latin typeface="+mn-lt"/>
                        <a:ea typeface="+mn-ea"/>
                        <a:cs typeface="+mn-cs"/>
                      </a:endParaRPr>
                    </a:p>
                    <a:p>
                      <a:r>
                        <a:rPr lang="fr-FR" sz="1000" kern="1200" baseline="0" dirty="0" smtClean="0">
                          <a:solidFill>
                            <a:schemeClr val="tx1"/>
                          </a:solidFill>
                          <a:latin typeface="+mn-lt"/>
                          <a:ea typeface="+mn-ea"/>
                          <a:cs typeface="+mn-cs"/>
                        </a:rPr>
                        <a:t>Si vous disposez d'un stock logistique qui permet d'éviter ces tensions, il convient d'indiquer le stock complet agrégé au niveau de l'établissement qui centralise les stocks et les redistribue. </a:t>
                      </a:r>
                    </a:p>
                    <a:p>
                      <a:r>
                        <a:rPr lang="fr-FR" sz="1000" kern="1200" baseline="0" dirty="0" smtClean="0">
                          <a:solidFill>
                            <a:schemeClr val="tx1"/>
                          </a:solidFill>
                          <a:latin typeface="+mn-lt"/>
                          <a:ea typeface="+mn-ea"/>
                          <a:cs typeface="+mn-cs"/>
                        </a:rPr>
                        <a:t>Pour ce faire, remplissez un seul tableau en choisissant l’établissement géographique principal dans le menu déroulant et en vérifiant que tous les sites géographiques sont bien couverts par cette déclaration unique.</a:t>
                      </a:r>
                    </a:p>
                  </a:txBody>
                  <a:tcPr/>
                </a:tc>
                <a:extLst>
                  <a:ext uri="{0D108BD9-81ED-4DB2-BD59-A6C34878D82A}">
                    <a16:rowId xmlns:a16="http://schemas.microsoft.com/office/drawing/2014/main" val="942728692"/>
                  </a:ext>
                </a:extLst>
              </a:tr>
            </a:tbl>
          </a:graphicData>
        </a:graphic>
      </p:graphicFrame>
    </p:spTree>
    <p:extLst>
      <p:ext uri="{BB962C8B-B14F-4D97-AF65-F5344CB8AC3E}">
        <p14:creationId xmlns:p14="http://schemas.microsoft.com/office/powerpoint/2010/main" val="16485239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C5AEFEFF-AEA7-4E09-B58C-FB38F6443B2C}"/>
              </a:ext>
            </a:extLst>
          </p:cNvPr>
          <p:cNvSpPr>
            <a:spLocks noGrp="1"/>
          </p:cNvSpPr>
          <p:nvPr>
            <p:ph type="title"/>
          </p:nvPr>
        </p:nvSpPr>
        <p:spPr>
          <a:xfrm>
            <a:off x="153018" y="2302063"/>
            <a:ext cx="9651786" cy="547956"/>
          </a:xfrm>
        </p:spPr>
        <p:txBody>
          <a:bodyPr rtlCol="0">
            <a:normAutofit/>
          </a:bodyPr>
          <a:lstStyle/>
          <a:p>
            <a:r>
              <a:rPr lang="fr-FR" dirty="0" smtClean="0"/>
              <a:t>1. Connectez vous sur </a:t>
            </a:r>
            <a:r>
              <a:rPr lang="fr-FR" dirty="0" smtClean="0">
                <a:solidFill>
                  <a:schemeClr val="accent1"/>
                </a:solidFill>
              </a:rPr>
              <a:t>https</a:t>
            </a:r>
            <a:r>
              <a:rPr lang="fr-FR" dirty="0">
                <a:solidFill>
                  <a:schemeClr val="accent1"/>
                </a:solidFill>
              </a:rPr>
              <a:t>://sap.atih.sante.fr/plage2018/</a:t>
            </a:r>
          </a:p>
        </p:txBody>
      </p:sp>
      <p:sp>
        <p:nvSpPr>
          <p:cNvPr id="5" name="Zone de texte 4">
            <a:extLst>
              <a:ext uri="{FF2B5EF4-FFF2-40B4-BE49-F238E27FC236}">
                <a16:creationId xmlns:a16="http://schemas.microsoft.com/office/drawing/2014/main" id="{CC55B661-1E08-4749-93D8-1E9CF36F0697}"/>
              </a:ext>
            </a:extLst>
          </p:cNvPr>
          <p:cNvSpPr txBox="1"/>
          <p:nvPr/>
        </p:nvSpPr>
        <p:spPr>
          <a:xfrm>
            <a:off x="955720" y="2993301"/>
            <a:ext cx="4837352" cy="2893100"/>
          </a:xfrm>
          <a:prstGeom prst="rect">
            <a:avLst/>
          </a:prstGeom>
          <a:noFill/>
        </p:spPr>
        <p:txBody>
          <a:bodyPr wrap="square" rtlCol="0">
            <a:spAutoFit/>
          </a:bodyPr>
          <a:lstStyle/>
          <a:p>
            <a:pPr rtl="0"/>
            <a:r>
              <a:rPr lang="fr-FR" sz="1300" dirty="0" smtClean="0"/>
              <a:t>Sur Plage, un guide d’utilisation et documentations est mis à votre disposition </a:t>
            </a:r>
          </a:p>
          <a:p>
            <a:pPr rtl="0"/>
            <a:endParaRPr lang="fr-FR" sz="1300" dirty="0"/>
          </a:p>
          <a:p>
            <a:pPr rtl="0"/>
            <a:endParaRPr lang="fr-FR" sz="1300" dirty="0" smtClean="0"/>
          </a:p>
          <a:p>
            <a:pPr rtl="0"/>
            <a:endParaRPr lang="fr-FR" sz="1300" dirty="0"/>
          </a:p>
          <a:p>
            <a:pPr rtl="0"/>
            <a:endParaRPr lang="fr-FR" sz="1300" dirty="0" smtClean="0"/>
          </a:p>
          <a:p>
            <a:pPr rtl="0"/>
            <a:endParaRPr lang="fr-FR" sz="1300" dirty="0"/>
          </a:p>
          <a:p>
            <a:pPr rtl="0"/>
            <a:endParaRPr lang="fr-FR" sz="1300" dirty="0" smtClean="0"/>
          </a:p>
          <a:p>
            <a:r>
              <a:rPr lang="fr-FR" sz="1300" dirty="0"/>
              <a:t>En </a:t>
            </a:r>
            <a:r>
              <a:rPr lang="fr-FR" sz="1300" dirty="0" smtClean="0"/>
              <a:t>tant que de besoin, et en cas </a:t>
            </a:r>
            <a:r>
              <a:rPr lang="fr-FR" sz="1300" dirty="0"/>
              <a:t>de problèmes dans PLAGE : le service client de l'ATIH : support@atih.sante.fr </a:t>
            </a:r>
            <a:r>
              <a:rPr lang="fr-FR" sz="1300" dirty="0" smtClean="0"/>
              <a:t>vous répondra. </a:t>
            </a:r>
          </a:p>
          <a:p>
            <a:endParaRPr lang="fr-FR" sz="1300" dirty="0"/>
          </a:p>
          <a:p>
            <a:endParaRPr lang="fr-FR" sz="1300" dirty="0" smtClean="0"/>
          </a:p>
          <a:p>
            <a:endParaRPr lang="fr-FR" sz="1300" dirty="0"/>
          </a:p>
          <a:p>
            <a:pPr rtl="0"/>
            <a:endParaRPr lang="fr-FR" sz="1300" dirty="0"/>
          </a:p>
        </p:txBody>
      </p:sp>
      <p:sp>
        <p:nvSpPr>
          <p:cNvPr id="26" name="Rectangle 25" descr="Arrière-plan de rectangle rouge">
            <a:extLst>
              <a:ext uri="{FF2B5EF4-FFF2-40B4-BE49-F238E27FC236}">
                <a16:creationId xmlns:a16="http://schemas.microsoft.com/office/drawing/2014/main" id="{879DF4BA-57B6-4B2B-8BBC-D76D8587C943}"/>
              </a:ext>
            </a:extLst>
          </p:cNvPr>
          <p:cNvSpPr/>
          <p:nvPr/>
        </p:nvSpPr>
        <p:spPr>
          <a:xfrm>
            <a:off x="7601761" y="372680"/>
            <a:ext cx="2453254" cy="16756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fr-FR" sz="1500" dirty="0" smtClean="0"/>
              <a:t>AIDES A LA CONNEXION ET RENSEIGNEMENTS</a:t>
            </a:r>
            <a:endParaRPr lang="fr-FR" sz="1500" dirty="0"/>
          </a:p>
        </p:txBody>
      </p:sp>
      <p:grpSp>
        <p:nvGrpSpPr>
          <p:cNvPr id="28" name="Groupe 27" descr="rectangle gris microsoft">
            <a:extLst>
              <a:ext uri="{FF2B5EF4-FFF2-40B4-BE49-F238E27FC236}">
                <a16:creationId xmlns:a16="http://schemas.microsoft.com/office/drawing/2014/main" id="{E8E3E987-7F35-4DD2-9EE1-C7F2EF3582E1}"/>
              </a:ext>
            </a:extLst>
          </p:cNvPr>
          <p:cNvGrpSpPr/>
          <p:nvPr/>
        </p:nvGrpSpPr>
        <p:grpSpPr>
          <a:xfrm>
            <a:off x="-1" y="120628"/>
            <a:ext cx="5809551" cy="2157055"/>
            <a:chOff x="-4511004" y="2681529"/>
            <a:chExt cx="5238593" cy="1945062"/>
          </a:xfrm>
        </p:grpSpPr>
        <p:sp>
          <p:nvSpPr>
            <p:cNvPr id="29" name="Rectangle 28">
              <a:extLst>
                <a:ext uri="{FF2B5EF4-FFF2-40B4-BE49-F238E27FC236}">
                  <a16:creationId xmlns:a16="http://schemas.microsoft.com/office/drawing/2014/main" id="{D8F73AFE-DDF4-411C-8A7F-EAC0DD63101F}"/>
                </a:ext>
              </a:extLst>
            </p:cNvPr>
            <p:cNvSpPr/>
            <p:nvPr/>
          </p:nvSpPr>
          <p:spPr>
            <a:xfrm>
              <a:off x="-4511004" y="2905287"/>
              <a:ext cx="5238593" cy="1522594"/>
            </a:xfrm>
            <a:prstGeom prst="rect">
              <a:avLst/>
            </a:prstGeom>
            <a:solidFill>
              <a:srgbClr val="2F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30" name="Ovale 29">
              <a:extLst>
                <a:ext uri="{FF2B5EF4-FFF2-40B4-BE49-F238E27FC236}">
                  <a16:creationId xmlns:a16="http://schemas.microsoft.com/office/drawing/2014/main" id="{B6C834F9-AA31-4233-BA8A-75A0061D9419}"/>
                </a:ext>
              </a:extLst>
            </p:cNvPr>
            <p:cNvSpPr/>
            <p:nvPr/>
          </p:nvSpPr>
          <p:spPr>
            <a:xfrm>
              <a:off x="-4193322" y="2681529"/>
              <a:ext cx="1997431" cy="1945062"/>
            </a:xfrm>
            <a:prstGeom prst="ellipse">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sp>
          <p:nvSpPr>
            <p:cNvPr id="31" name="Ovale 30">
              <a:extLst>
                <a:ext uri="{FF2B5EF4-FFF2-40B4-BE49-F238E27FC236}">
                  <a16:creationId xmlns:a16="http://schemas.microsoft.com/office/drawing/2014/main" id="{958EB7BC-9363-4EA9-94A2-77C11FC853E4}"/>
                </a:ext>
              </a:extLst>
            </p:cNvPr>
            <p:cNvSpPr/>
            <p:nvPr/>
          </p:nvSpPr>
          <p:spPr>
            <a:xfrm>
              <a:off x="-4068064" y="2781811"/>
              <a:ext cx="1746913" cy="174691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grpSp>
      <p:sp>
        <p:nvSpPr>
          <p:cNvPr id="32" name="Zone de texte 31">
            <a:extLst>
              <a:ext uri="{FF2B5EF4-FFF2-40B4-BE49-F238E27FC236}">
                <a16:creationId xmlns:a16="http://schemas.microsoft.com/office/drawing/2014/main" id="{0EE05BE6-88B7-4DC2-B74B-E14C07F079B8}"/>
              </a:ext>
            </a:extLst>
          </p:cNvPr>
          <p:cNvSpPr txBox="1"/>
          <p:nvPr/>
        </p:nvSpPr>
        <p:spPr>
          <a:xfrm>
            <a:off x="2697867" y="732478"/>
            <a:ext cx="2925072" cy="830997"/>
          </a:xfrm>
          <a:prstGeom prst="rect">
            <a:avLst/>
          </a:prstGeom>
          <a:noFill/>
        </p:spPr>
        <p:txBody>
          <a:bodyPr wrap="square" rtlCol="0" anchor="ctr">
            <a:spAutoFit/>
          </a:bodyPr>
          <a:lstStyle/>
          <a:p>
            <a:pPr rtl="0"/>
            <a:r>
              <a:rPr lang="fr-FR" sz="2400" dirty="0" smtClean="0">
                <a:solidFill>
                  <a:schemeClr val="bg1"/>
                </a:solidFill>
                <a:latin typeface="Segoe UI Bold" panose="020B0802040204020203" pitchFamily="34" charset="0"/>
                <a:cs typeface="Segoe UI Bold" panose="020B0802040204020203" pitchFamily="34" charset="0"/>
              </a:rPr>
              <a:t>Vous souhaitez plus d’informations ?</a:t>
            </a:r>
            <a:endParaRPr lang="fr-FR" dirty="0">
              <a:solidFill>
                <a:schemeClr val="bg1"/>
              </a:solidFill>
              <a:latin typeface="Segoe UI Bold" panose="020B0802040204020203" pitchFamily="34" charset="0"/>
              <a:cs typeface="Segoe UI Bold" panose="020B0802040204020203" pitchFamily="34" charset="0"/>
            </a:endParaRPr>
          </a:p>
        </p:txBody>
      </p:sp>
      <p:grpSp>
        <p:nvGrpSpPr>
          <p:cNvPr id="2" name="Image 39" descr="illustration d'icône de dossiers microsoft">
            <a:extLst>
              <a:ext uri="{FF2B5EF4-FFF2-40B4-BE49-F238E27FC236}">
                <a16:creationId xmlns:a16="http://schemas.microsoft.com/office/drawing/2014/main" id="{3CC561B7-26D0-4A9E-8A77-360B528A2C5B}"/>
              </a:ext>
            </a:extLst>
          </p:cNvPr>
          <p:cNvGrpSpPr/>
          <p:nvPr/>
        </p:nvGrpSpPr>
        <p:grpSpPr>
          <a:xfrm>
            <a:off x="261260" y="2936911"/>
            <a:ext cx="475246" cy="490577"/>
            <a:chOff x="4256077" y="3413349"/>
            <a:chExt cx="664368" cy="685800"/>
          </a:xfrm>
        </p:grpSpPr>
        <p:sp>
          <p:nvSpPr>
            <p:cNvPr id="4" name="Forme libre : Forme 3">
              <a:extLst>
                <a:ext uri="{FF2B5EF4-FFF2-40B4-BE49-F238E27FC236}">
                  <a16:creationId xmlns:a16="http://schemas.microsoft.com/office/drawing/2014/main" id="{0BE8E264-2B22-45DC-BB89-81C3C786BA77}"/>
                </a:ext>
              </a:extLst>
            </p:cNvPr>
            <p:cNvSpPr/>
            <p:nvPr/>
          </p:nvSpPr>
          <p:spPr>
            <a:xfrm>
              <a:off x="4527611" y="3427708"/>
              <a:ext cx="235743" cy="235744"/>
            </a:xfrm>
            <a:custGeom>
              <a:avLst/>
              <a:gdLst>
                <a:gd name="connsiteX0" fmla="*/ 122372 w 235743"/>
                <a:gd name="connsiteY0" fmla="*/ 67294 h 235743"/>
                <a:gd name="connsiteX1" fmla="*/ 134802 w 235743"/>
                <a:gd name="connsiteY1" fmla="*/ 79724 h 235743"/>
                <a:gd name="connsiteX2" fmla="*/ 151733 w 235743"/>
                <a:gd name="connsiteY2" fmla="*/ 96655 h 235743"/>
                <a:gd name="connsiteX3" fmla="*/ 134802 w 235743"/>
                <a:gd name="connsiteY3" fmla="*/ 96655 h 235743"/>
                <a:gd name="connsiteX4" fmla="*/ 96655 w 235743"/>
                <a:gd name="connsiteY4" fmla="*/ 96655 h 235743"/>
                <a:gd name="connsiteX5" fmla="*/ 16073 w 235743"/>
                <a:gd name="connsiteY5" fmla="*/ 96655 h 235743"/>
                <a:gd name="connsiteX6" fmla="*/ 16073 w 235743"/>
                <a:gd name="connsiteY6" fmla="*/ 140375 h 235743"/>
                <a:gd name="connsiteX7" fmla="*/ 96655 w 235743"/>
                <a:gd name="connsiteY7" fmla="*/ 140375 h 235743"/>
                <a:gd name="connsiteX8" fmla="*/ 134802 w 235743"/>
                <a:gd name="connsiteY8" fmla="*/ 140375 h 235743"/>
                <a:gd name="connsiteX9" fmla="*/ 151733 w 235743"/>
                <a:gd name="connsiteY9" fmla="*/ 140375 h 235743"/>
                <a:gd name="connsiteX10" fmla="*/ 134802 w 235743"/>
                <a:gd name="connsiteY10" fmla="*/ 157305 h 235743"/>
                <a:gd name="connsiteX11" fmla="*/ 102013 w 235743"/>
                <a:gd name="connsiteY11" fmla="*/ 190310 h 235743"/>
                <a:gd name="connsiteX12" fmla="*/ 132659 w 235743"/>
                <a:gd name="connsiteY12" fmla="*/ 220956 h 235743"/>
                <a:gd name="connsiteX13" fmla="*/ 134802 w 235743"/>
                <a:gd name="connsiteY13" fmla="*/ 218813 h 235743"/>
                <a:gd name="connsiteX14" fmla="*/ 235101 w 235743"/>
                <a:gd name="connsiteY14" fmla="*/ 118515 h 235743"/>
                <a:gd name="connsiteX15" fmla="*/ 183880 w 235743"/>
                <a:gd name="connsiteY15" fmla="*/ 67294 h 235743"/>
                <a:gd name="connsiteX16" fmla="*/ 134802 w 235743"/>
                <a:gd name="connsiteY16" fmla="*/ 18217 h 235743"/>
                <a:gd name="connsiteX17" fmla="*/ 132659 w 235743"/>
                <a:gd name="connsiteY17" fmla="*/ 16073 h 235743"/>
                <a:gd name="connsiteX18" fmla="*/ 102013 w 235743"/>
                <a:gd name="connsiteY18" fmla="*/ 46720 h 235743"/>
                <a:gd name="connsiteX19" fmla="*/ 122372 w 235743"/>
                <a:gd name="connsiteY19" fmla="*/ 67294 h 235743"/>
                <a:gd name="connsiteX20" fmla="*/ 122372 w 235743"/>
                <a:gd name="connsiteY20" fmla="*/ 67294 h 23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35743" h="235743">
                  <a:moveTo>
                    <a:pt x="122372" y="67294"/>
                  </a:moveTo>
                  <a:lnTo>
                    <a:pt x="134802" y="79724"/>
                  </a:lnTo>
                  <a:lnTo>
                    <a:pt x="151733" y="96655"/>
                  </a:lnTo>
                  <a:lnTo>
                    <a:pt x="134802" y="96655"/>
                  </a:lnTo>
                  <a:lnTo>
                    <a:pt x="96655" y="96655"/>
                  </a:lnTo>
                  <a:lnTo>
                    <a:pt x="16073" y="96655"/>
                  </a:lnTo>
                  <a:lnTo>
                    <a:pt x="16073" y="140375"/>
                  </a:lnTo>
                  <a:lnTo>
                    <a:pt x="96655" y="140375"/>
                  </a:lnTo>
                  <a:lnTo>
                    <a:pt x="134802" y="140375"/>
                  </a:lnTo>
                  <a:lnTo>
                    <a:pt x="151733" y="140375"/>
                  </a:lnTo>
                  <a:lnTo>
                    <a:pt x="134802" y="157305"/>
                  </a:lnTo>
                  <a:lnTo>
                    <a:pt x="102013" y="190310"/>
                  </a:lnTo>
                  <a:lnTo>
                    <a:pt x="132659" y="220956"/>
                  </a:lnTo>
                  <a:lnTo>
                    <a:pt x="134802" y="218813"/>
                  </a:lnTo>
                  <a:lnTo>
                    <a:pt x="235101" y="118515"/>
                  </a:lnTo>
                  <a:lnTo>
                    <a:pt x="183880" y="67294"/>
                  </a:lnTo>
                  <a:lnTo>
                    <a:pt x="134802" y="18217"/>
                  </a:lnTo>
                  <a:lnTo>
                    <a:pt x="132659" y="16073"/>
                  </a:lnTo>
                  <a:lnTo>
                    <a:pt x="102013" y="46720"/>
                  </a:lnTo>
                  <a:lnTo>
                    <a:pt x="122372" y="67294"/>
                  </a:lnTo>
                  <a:lnTo>
                    <a:pt x="122372" y="67294"/>
                  </a:lnTo>
                  <a:close/>
                </a:path>
              </a:pathLst>
            </a:custGeom>
            <a:solidFill>
              <a:schemeClr val="accent1"/>
            </a:solidFill>
            <a:ln w="9525" cap="flat">
              <a:noFill/>
              <a:prstDash val="solid"/>
              <a:miter/>
            </a:ln>
          </p:spPr>
          <p:txBody>
            <a:bodyPr rtlCol="0" anchor="ctr"/>
            <a:lstStyle/>
            <a:p>
              <a:pPr rtl="0"/>
              <a:endParaRPr lang="fr-FR"/>
            </a:p>
          </p:txBody>
        </p:sp>
        <p:sp>
          <p:nvSpPr>
            <p:cNvPr id="6" name="Forme libre : Forme 5">
              <a:extLst>
                <a:ext uri="{FF2B5EF4-FFF2-40B4-BE49-F238E27FC236}">
                  <a16:creationId xmlns:a16="http://schemas.microsoft.com/office/drawing/2014/main" id="{5479F253-07AC-4F38-B7D2-3637AC546039}"/>
                </a:ext>
              </a:extLst>
            </p:cNvPr>
            <p:cNvSpPr/>
            <p:nvPr/>
          </p:nvSpPr>
          <p:spPr>
            <a:xfrm>
              <a:off x="4240004" y="3405634"/>
              <a:ext cx="150019" cy="578644"/>
            </a:xfrm>
            <a:custGeom>
              <a:avLst/>
              <a:gdLst>
                <a:gd name="connsiteX0" fmla="*/ 138874 w 150018"/>
                <a:gd name="connsiteY0" fmla="*/ 299180 h 578643"/>
                <a:gd name="connsiteX1" fmla="*/ 138874 w 150018"/>
                <a:gd name="connsiteY1" fmla="*/ 138875 h 578643"/>
                <a:gd name="connsiteX2" fmla="*/ 16073 w 150018"/>
                <a:gd name="connsiteY2" fmla="*/ 16073 h 578643"/>
                <a:gd name="connsiteX3" fmla="*/ 16073 w 150018"/>
                <a:gd name="connsiteY3" fmla="*/ 490561 h 578643"/>
                <a:gd name="connsiteX4" fmla="*/ 97941 w 150018"/>
                <a:gd name="connsiteY4" fmla="*/ 572214 h 578643"/>
                <a:gd name="connsiteX5" fmla="*/ 97941 w 150018"/>
                <a:gd name="connsiteY5" fmla="*/ 450271 h 578643"/>
                <a:gd name="connsiteX6" fmla="*/ 104370 w 150018"/>
                <a:gd name="connsiteY6" fmla="*/ 425839 h 578643"/>
                <a:gd name="connsiteX7" fmla="*/ 118300 w 150018"/>
                <a:gd name="connsiteY7" fmla="*/ 408051 h 578643"/>
                <a:gd name="connsiteX8" fmla="*/ 132445 w 150018"/>
                <a:gd name="connsiteY8" fmla="*/ 394978 h 578643"/>
                <a:gd name="connsiteX9" fmla="*/ 138874 w 150018"/>
                <a:gd name="connsiteY9" fmla="*/ 383619 h 578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0018" h="578643">
                  <a:moveTo>
                    <a:pt x="138874" y="299180"/>
                  </a:moveTo>
                  <a:lnTo>
                    <a:pt x="138874" y="138875"/>
                  </a:lnTo>
                  <a:lnTo>
                    <a:pt x="16073" y="16073"/>
                  </a:lnTo>
                  <a:lnTo>
                    <a:pt x="16073" y="490561"/>
                  </a:lnTo>
                  <a:lnTo>
                    <a:pt x="97941" y="572214"/>
                  </a:lnTo>
                  <a:lnTo>
                    <a:pt x="97941" y="450271"/>
                  </a:lnTo>
                  <a:cubicBezTo>
                    <a:pt x="97658" y="441674"/>
                    <a:pt x="99893" y="433183"/>
                    <a:pt x="104370" y="425839"/>
                  </a:cubicBezTo>
                  <a:cubicBezTo>
                    <a:pt x="108385" y="419444"/>
                    <a:pt x="113054" y="413482"/>
                    <a:pt x="118300" y="408051"/>
                  </a:cubicBezTo>
                  <a:lnTo>
                    <a:pt x="132445" y="394978"/>
                  </a:lnTo>
                  <a:cubicBezTo>
                    <a:pt x="136163" y="392329"/>
                    <a:pt x="138517" y="388169"/>
                    <a:pt x="138874" y="383619"/>
                  </a:cubicBezTo>
                  <a:close/>
                </a:path>
              </a:pathLst>
            </a:custGeom>
            <a:solidFill>
              <a:srgbClr val="939393"/>
            </a:solidFill>
            <a:ln w="9525" cap="flat">
              <a:noFill/>
              <a:prstDash val="solid"/>
              <a:miter/>
            </a:ln>
          </p:spPr>
          <p:txBody>
            <a:bodyPr rtlCol="0" anchor="ctr"/>
            <a:lstStyle/>
            <a:p>
              <a:pPr rtl="0"/>
              <a:endParaRPr lang="fr-FR"/>
            </a:p>
          </p:txBody>
        </p:sp>
        <p:sp>
          <p:nvSpPr>
            <p:cNvPr id="7" name="Forme libre : Forme 6">
              <a:extLst>
                <a:ext uri="{FF2B5EF4-FFF2-40B4-BE49-F238E27FC236}">
                  <a16:creationId xmlns:a16="http://schemas.microsoft.com/office/drawing/2014/main" id="{DD4C1AF0-A934-4200-AB81-A8534DA12550}"/>
                </a:ext>
              </a:extLst>
            </p:cNvPr>
            <p:cNvSpPr/>
            <p:nvPr/>
          </p:nvSpPr>
          <p:spPr>
            <a:xfrm>
              <a:off x="4289295" y="3397276"/>
              <a:ext cx="342900" cy="514350"/>
            </a:xfrm>
            <a:custGeom>
              <a:avLst/>
              <a:gdLst>
                <a:gd name="connsiteX0" fmla="*/ 174450 w 342899"/>
                <a:gd name="connsiteY0" fmla="*/ 389620 h 514350"/>
                <a:gd name="connsiteX1" fmla="*/ 145518 w 342899"/>
                <a:gd name="connsiteY1" fmla="*/ 360688 h 514350"/>
                <a:gd name="connsiteX2" fmla="*/ 174450 w 342899"/>
                <a:gd name="connsiteY2" fmla="*/ 331756 h 514350"/>
                <a:gd name="connsiteX3" fmla="*/ 198667 w 342899"/>
                <a:gd name="connsiteY3" fmla="*/ 307538 h 514350"/>
                <a:gd name="connsiteX4" fmla="*/ 220099 w 342899"/>
                <a:gd name="connsiteY4" fmla="*/ 286107 h 514350"/>
                <a:gd name="connsiteX5" fmla="*/ 220099 w 342899"/>
                <a:gd name="connsiteY5" fmla="*/ 211741 h 514350"/>
                <a:gd name="connsiteX6" fmla="*/ 212383 w 342899"/>
                <a:gd name="connsiteY6" fmla="*/ 211741 h 514350"/>
                <a:gd name="connsiteX7" fmla="*/ 212383 w 342899"/>
                <a:gd name="connsiteY7" fmla="*/ 86368 h 514350"/>
                <a:gd name="connsiteX8" fmla="*/ 290607 w 342899"/>
                <a:gd name="connsiteY8" fmla="*/ 86368 h 514350"/>
                <a:gd name="connsiteX9" fmla="*/ 281392 w 342899"/>
                <a:gd name="connsiteY9" fmla="*/ 76938 h 514350"/>
                <a:gd name="connsiteX10" fmla="*/ 311396 w 342899"/>
                <a:gd name="connsiteY10" fmla="*/ 48220 h 514350"/>
                <a:gd name="connsiteX11" fmla="*/ 335184 w 342899"/>
                <a:gd name="connsiteY11" fmla="*/ 24432 h 514350"/>
                <a:gd name="connsiteX12" fmla="*/ 335184 w 342899"/>
                <a:gd name="connsiteY12" fmla="*/ 16073 h 514350"/>
                <a:gd name="connsiteX13" fmla="*/ 16073 w 342899"/>
                <a:gd name="connsiteY13" fmla="*/ 16073 h 514350"/>
                <a:gd name="connsiteX14" fmla="*/ 118729 w 342899"/>
                <a:gd name="connsiteY14" fmla="*/ 118301 h 514350"/>
                <a:gd name="connsiteX15" fmla="*/ 127301 w 342899"/>
                <a:gd name="connsiteY15" fmla="*/ 131588 h 514350"/>
                <a:gd name="connsiteX16" fmla="*/ 130516 w 342899"/>
                <a:gd name="connsiteY16" fmla="*/ 147233 h 514350"/>
                <a:gd name="connsiteX17" fmla="*/ 130516 w 342899"/>
                <a:gd name="connsiteY17" fmla="*/ 391978 h 514350"/>
                <a:gd name="connsiteX18" fmla="*/ 124087 w 342899"/>
                <a:gd name="connsiteY18" fmla="*/ 416409 h 514350"/>
                <a:gd name="connsiteX19" fmla="*/ 109942 w 342899"/>
                <a:gd name="connsiteY19" fmla="*/ 434197 h 514350"/>
                <a:gd name="connsiteX20" fmla="*/ 95369 w 342899"/>
                <a:gd name="connsiteY20" fmla="*/ 447270 h 514350"/>
                <a:gd name="connsiteX21" fmla="*/ 88940 w 342899"/>
                <a:gd name="connsiteY21" fmla="*/ 458629 h 514350"/>
                <a:gd name="connsiteX22" fmla="*/ 88940 w 342899"/>
                <a:gd name="connsiteY22" fmla="*/ 507063 h 514350"/>
                <a:gd name="connsiteX23" fmla="*/ 220527 w 342899"/>
                <a:gd name="connsiteY23" fmla="*/ 507063 h 514350"/>
                <a:gd name="connsiteX24" fmla="*/ 220527 w 342899"/>
                <a:gd name="connsiteY24" fmla="*/ 436555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42899" h="514350">
                  <a:moveTo>
                    <a:pt x="174450" y="389620"/>
                  </a:moveTo>
                  <a:lnTo>
                    <a:pt x="145518" y="360688"/>
                  </a:lnTo>
                  <a:lnTo>
                    <a:pt x="174450" y="331756"/>
                  </a:lnTo>
                  <a:lnTo>
                    <a:pt x="198667" y="307538"/>
                  </a:lnTo>
                  <a:lnTo>
                    <a:pt x="220099" y="286107"/>
                  </a:lnTo>
                  <a:lnTo>
                    <a:pt x="220099" y="211741"/>
                  </a:lnTo>
                  <a:lnTo>
                    <a:pt x="212383" y="211741"/>
                  </a:lnTo>
                  <a:lnTo>
                    <a:pt x="212383" y="86368"/>
                  </a:lnTo>
                  <a:lnTo>
                    <a:pt x="290607" y="86368"/>
                  </a:lnTo>
                  <a:lnTo>
                    <a:pt x="281392" y="76938"/>
                  </a:lnTo>
                  <a:lnTo>
                    <a:pt x="311396" y="48220"/>
                  </a:lnTo>
                  <a:lnTo>
                    <a:pt x="335184" y="24432"/>
                  </a:lnTo>
                  <a:lnTo>
                    <a:pt x="335184" y="16073"/>
                  </a:lnTo>
                  <a:lnTo>
                    <a:pt x="16073" y="16073"/>
                  </a:lnTo>
                  <a:lnTo>
                    <a:pt x="118729" y="118301"/>
                  </a:lnTo>
                  <a:cubicBezTo>
                    <a:pt x="122359" y="122180"/>
                    <a:pt x="125263" y="126681"/>
                    <a:pt x="127301" y="131588"/>
                  </a:cubicBezTo>
                  <a:cubicBezTo>
                    <a:pt x="129344" y="136555"/>
                    <a:pt x="130434" y="141862"/>
                    <a:pt x="130516" y="147233"/>
                  </a:cubicBezTo>
                  <a:lnTo>
                    <a:pt x="130516" y="391978"/>
                  </a:lnTo>
                  <a:cubicBezTo>
                    <a:pt x="130799" y="400574"/>
                    <a:pt x="128564" y="409065"/>
                    <a:pt x="124087" y="416409"/>
                  </a:cubicBezTo>
                  <a:cubicBezTo>
                    <a:pt x="120069" y="422860"/>
                    <a:pt x="115323" y="428829"/>
                    <a:pt x="109942" y="434197"/>
                  </a:cubicBezTo>
                  <a:lnTo>
                    <a:pt x="95369" y="447270"/>
                  </a:lnTo>
                  <a:cubicBezTo>
                    <a:pt x="91651" y="449919"/>
                    <a:pt x="89297" y="454079"/>
                    <a:pt x="88940" y="458629"/>
                  </a:cubicBezTo>
                  <a:lnTo>
                    <a:pt x="88940" y="507063"/>
                  </a:lnTo>
                  <a:lnTo>
                    <a:pt x="220527" y="507063"/>
                  </a:lnTo>
                  <a:lnTo>
                    <a:pt x="220527" y="436555"/>
                  </a:lnTo>
                  <a:close/>
                </a:path>
              </a:pathLst>
            </a:custGeom>
            <a:solidFill>
              <a:srgbClr val="939393"/>
            </a:solidFill>
            <a:ln w="9525" cap="flat">
              <a:noFill/>
              <a:prstDash val="solid"/>
              <a:miter/>
            </a:ln>
          </p:spPr>
          <p:txBody>
            <a:bodyPr rtlCol="0" anchor="ctr"/>
            <a:lstStyle/>
            <a:p>
              <a:pPr rtl="0"/>
              <a:endParaRPr lang="fr-FR"/>
            </a:p>
          </p:txBody>
        </p:sp>
        <p:sp>
          <p:nvSpPr>
            <p:cNvPr id="8" name="Forme libre : Forme 7">
              <a:extLst>
                <a:ext uri="{FF2B5EF4-FFF2-40B4-BE49-F238E27FC236}">
                  <a16:creationId xmlns:a16="http://schemas.microsoft.com/office/drawing/2014/main" id="{95BE4B34-A671-4C4F-9E12-48CD1320315E}"/>
                </a:ext>
              </a:extLst>
            </p:cNvPr>
            <p:cNvSpPr/>
            <p:nvPr/>
          </p:nvSpPr>
          <p:spPr>
            <a:xfrm>
              <a:off x="4494392" y="3592943"/>
              <a:ext cx="85725" cy="85725"/>
            </a:xfrm>
            <a:custGeom>
              <a:avLst/>
              <a:gdLst>
                <a:gd name="connsiteX0" fmla="*/ 22288 w 85724"/>
                <a:gd name="connsiteY0" fmla="*/ 83153 h 85725"/>
                <a:gd name="connsiteX1" fmla="*/ 69651 w 85724"/>
                <a:gd name="connsiteY1" fmla="*/ 35790 h 85725"/>
                <a:gd name="connsiteX2" fmla="*/ 71795 w 85724"/>
                <a:gd name="connsiteY2" fmla="*/ 33647 h 85725"/>
                <a:gd name="connsiteX3" fmla="*/ 78867 w 85724"/>
                <a:gd name="connsiteY3" fmla="*/ 26575 h 85725"/>
                <a:gd name="connsiteX4" fmla="*/ 88940 w 85724"/>
                <a:gd name="connsiteY4" fmla="*/ 16073 h 85725"/>
                <a:gd name="connsiteX5" fmla="*/ 49292 w 85724"/>
                <a:gd name="connsiteY5" fmla="*/ 16073 h 85725"/>
                <a:gd name="connsiteX6" fmla="*/ 22288 w 85724"/>
                <a:gd name="connsiteY6" fmla="*/ 16073 h 85725"/>
                <a:gd name="connsiteX7" fmla="*/ 16073 w 85724"/>
                <a:gd name="connsiteY7" fmla="*/ 16073 h 85725"/>
                <a:gd name="connsiteX8" fmla="*/ 16073 w 85724"/>
                <a:gd name="connsiteY8" fmla="*/ 89368 h 85725"/>
                <a:gd name="connsiteX9" fmla="*/ 22288 w 85724"/>
                <a:gd name="connsiteY9" fmla="*/ 83153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724" h="85725">
                  <a:moveTo>
                    <a:pt x="22288" y="83153"/>
                  </a:moveTo>
                  <a:lnTo>
                    <a:pt x="69651" y="35790"/>
                  </a:lnTo>
                  <a:lnTo>
                    <a:pt x="71795" y="33647"/>
                  </a:lnTo>
                  <a:lnTo>
                    <a:pt x="78867" y="26575"/>
                  </a:lnTo>
                  <a:lnTo>
                    <a:pt x="88940" y="16073"/>
                  </a:lnTo>
                  <a:lnTo>
                    <a:pt x="49292" y="16073"/>
                  </a:lnTo>
                  <a:lnTo>
                    <a:pt x="22288" y="16073"/>
                  </a:lnTo>
                  <a:lnTo>
                    <a:pt x="16073" y="16073"/>
                  </a:lnTo>
                  <a:lnTo>
                    <a:pt x="16073" y="89368"/>
                  </a:lnTo>
                  <a:lnTo>
                    <a:pt x="22288" y="83153"/>
                  </a:lnTo>
                  <a:close/>
                </a:path>
              </a:pathLst>
            </a:custGeom>
            <a:solidFill>
              <a:srgbClr val="C2C2C2"/>
            </a:solidFill>
            <a:ln w="9525" cap="flat">
              <a:noFill/>
              <a:prstDash val="solid"/>
              <a:miter/>
            </a:ln>
          </p:spPr>
          <p:txBody>
            <a:bodyPr rtlCol="0" anchor="ctr"/>
            <a:lstStyle/>
            <a:p>
              <a:pPr rtl="0"/>
              <a:endParaRPr lang="fr-FR"/>
            </a:p>
          </p:txBody>
        </p:sp>
        <p:sp>
          <p:nvSpPr>
            <p:cNvPr id="9" name="Forme libre : Forme 8">
              <a:extLst>
                <a:ext uri="{FF2B5EF4-FFF2-40B4-BE49-F238E27FC236}">
                  <a16:creationId xmlns:a16="http://schemas.microsoft.com/office/drawing/2014/main" id="{8E1D3DD7-9832-486E-B168-49D4C83A99F6}"/>
                </a:ext>
              </a:extLst>
            </p:cNvPr>
            <p:cNvSpPr/>
            <p:nvPr/>
          </p:nvSpPr>
          <p:spPr>
            <a:xfrm>
              <a:off x="4494392" y="3478929"/>
              <a:ext cx="385762" cy="621506"/>
            </a:xfrm>
            <a:custGeom>
              <a:avLst/>
              <a:gdLst>
                <a:gd name="connsiteX0" fmla="*/ 343328 w 385762"/>
                <a:gd name="connsiteY0" fmla="*/ 225885 h 621506"/>
                <a:gd name="connsiteX1" fmla="*/ 343328 w 385762"/>
                <a:gd name="connsiteY1" fmla="*/ 16073 h 621506"/>
                <a:gd name="connsiteX2" fmla="*/ 299609 w 385762"/>
                <a:gd name="connsiteY2" fmla="*/ 16073 h 621506"/>
                <a:gd name="connsiteX3" fmla="*/ 338185 w 385762"/>
                <a:gd name="connsiteY3" fmla="*/ 54864 h 621506"/>
                <a:gd name="connsiteX4" fmla="*/ 326183 w 385762"/>
                <a:gd name="connsiteY4" fmla="*/ 67294 h 621506"/>
                <a:gd name="connsiteX5" fmla="*/ 297251 w 385762"/>
                <a:gd name="connsiteY5" fmla="*/ 96226 h 621506"/>
                <a:gd name="connsiteX6" fmla="*/ 196953 w 385762"/>
                <a:gd name="connsiteY6" fmla="*/ 196525 h 621506"/>
                <a:gd name="connsiteX7" fmla="*/ 194810 w 385762"/>
                <a:gd name="connsiteY7" fmla="*/ 198882 h 621506"/>
                <a:gd name="connsiteX8" fmla="*/ 187738 w 385762"/>
                <a:gd name="connsiteY8" fmla="*/ 205740 h 621506"/>
                <a:gd name="connsiteX9" fmla="*/ 177236 w 385762"/>
                <a:gd name="connsiteY9" fmla="*/ 216456 h 621506"/>
                <a:gd name="connsiteX10" fmla="*/ 217313 w 385762"/>
                <a:gd name="connsiteY10" fmla="*/ 216456 h 621506"/>
                <a:gd name="connsiteX11" fmla="*/ 258246 w 385762"/>
                <a:gd name="connsiteY11" fmla="*/ 216456 h 621506"/>
                <a:gd name="connsiteX12" fmla="*/ 258246 w 385762"/>
                <a:gd name="connsiteY12" fmla="*/ 225885 h 621506"/>
                <a:gd name="connsiteX13" fmla="*/ 258246 w 385762"/>
                <a:gd name="connsiteY13" fmla="*/ 257389 h 621506"/>
                <a:gd name="connsiteX14" fmla="*/ 258246 w 385762"/>
                <a:gd name="connsiteY14" fmla="*/ 300895 h 621506"/>
                <a:gd name="connsiteX15" fmla="*/ 258246 w 385762"/>
                <a:gd name="connsiteY15" fmla="*/ 341828 h 621506"/>
                <a:gd name="connsiteX16" fmla="*/ 217313 w 385762"/>
                <a:gd name="connsiteY16" fmla="*/ 341828 h 621506"/>
                <a:gd name="connsiteX17" fmla="*/ 180022 w 385762"/>
                <a:gd name="connsiteY17" fmla="*/ 341828 h 621506"/>
                <a:gd name="connsiteX18" fmla="*/ 189023 w 385762"/>
                <a:gd name="connsiteY18" fmla="*/ 351044 h 621506"/>
                <a:gd name="connsiteX19" fmla="*/ 129873 w 385762"/>
                <a:gd name="connsiteY19" fmla="*/ 410194 h 621506"/>
                <a:gd name="connsiteX20" fmla="*/ 129659 w 385762"/>
                <a:gd name="connsiteY20" fmla="*/ 410623 h 621506"/>
                <a:gd name="connsiteX21" fmla="*/ 114657 w 385762"/>
                <a:gd name="connsiteY21" fmla="*/ 425410 h 621506"/>
                <a:gd name="connsiteX22" fmla="*/ 100727 w 385762"/>
                <a:gd name="connsiteY22" fmla="*/ 439555 h 621506"/>
                <a:gd name="connsiteX23" fmla="*/ 86582 w 385762"/>
                <a:gd name="connsiteY23" fmla="*/ 425410 h 621506"/>
                <a:gd name="connsiteX24" fmla="*/ 71795 w 385762"/>
                <a:gd name="connsiteY24" fmla="*/ 410623 h 621506"/>
                <a:gd name="connsiteX25" fmla="*/ 69651 w 385762"/>
                <a:gd name="connsiteY25" fmla="*/ 408265 h 621506"/>
                <a:gd name="connsiteX26" fmla="*/ 22288 w 385762"/>
                <a:gd name="connsiteY26" fmla="*/ 361117 h 621506"/>
                <a:gd name="connsiteX27" fmla="*/ 16073 w 385762"/>
                <a:gd name="connsiteY27" fmla="*/ 354902 h 621506"/>
                <a:gd name="connsiteX28" fmla="*/ 16073 w 385762"/>
                <a:gd name="connsiteY28" fmla="*/ 425410 h 621506"/>
                <a:gd name="connsiteX29" fmla="*/ 16073 w 385762"/>
                <a:gd name="connsiteY29" fmla="*/ 619577 h 621506"/>
                <a:gd name="connsiteX30" fmla="*/ 22288 w 385762"/>
                <a:gd name="connsiteY30" fmla="*/ 619577 h 621506"/>
                <a:gd name="connsiteX31" fmla="*/ 384262 w 385762"/>
                <a:gd name="connsiteY31" fmla="*/ 619577 h 621506"/>
                <a:gd name="connsiteX32" fmla="*/ 384262 w 385762"/>
                <a:gd name="connsiteY32" fmla="*/ 326612 h 621506"/>
                <a:gd name="connsiteX33" fmla="*/ 343328 w 385762"/>
                <a:gd name="connsiteY33" fmla="*/ 285679 h 621506"/>
                <a:gd name="connsiteX34" fmla="*/ 343328 w 385762"/>
                <a:gd name="connsiteY34" fmla="*/ 225885 h 621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85762" h="621506">
                  <a:moveTo>
                    <a:pt x="343328" y="225885"/>
                  </a:moveTo>
                  <a:lnTo>
                    <a:pt x="343328" y="16073"/>
                  </a:lnTo>
                  <a:lnTo>
                    <a:pt x="299609" y="16073"/>
                  </a:lnTo>
                  <a:lnTo>
                    <a:pt x="338185" y="54864"/>
                  </a:lnTo>
                  <a:lnTo>
                    <a:pt x="326183" y="67294"/>
                  </a:lnTo>
                  <a:lnTo>
                    <a:pt x="297251" y="96226"/>
                  </a:lnTo>
                  <a:lnTo>
                    <a:pt x="196953" y="196525"/>
                  </a:lnTo>
                  <a:lnTo>
                    <a:pt x="194810" y="198882"/>
                  </a:lnTo>
                  <a:lnTo>
                    <a:pt x="187738" y="205740"/>
                  </a:lnTo>
                  <a:lnTo>
                    <a:pt x="177236" y="216456"/>
                  </a:lnTo>
                  <a:lnTo>
                    <a:pt x="217313" y="216456"/>
                  </a:lnTo>
                  <a:lnTo>
                    <a:pt x="258246" y="216456"/>
                  </a:lnTo>
                  <a:lnTo>
                    <a:pt x="258246" y="225885"/>
                  </a:lnTo>
                  <a:lnTo>
                    <a:pt x="258246" y="257389"/>
                  </a:lnTo>
                  <a:lnTo>
                    <a:pt x="258246" y="300895"/>
                  </a:lnTo>
                  <a:lnTo>
                    <a:pt x="258246" y="341828"/>
                  </a:lnTo>
                  <a:lnTo>
                    <a:pt x="217313" y="341828"/>
                  </a:lnTo>
                  <a:lnTo>
                    <a:pt x="180022" y="341828"/>
                  </a:lnTo>
                  <a:lnTo>
                    <a:pt x="189023" y="351044"/>
                  </a:lnTo>
                  <a:lnTo>
                    <a:pt x="129873" y="410194"/>
                  </a:lnTo>
                  <a:lnTo>
                    <a:pt x="129659" y="410623"/>
                  </a:lnTo>
                  <a:lnTo>
                    <a:pt x="114657" y="425410"/>
                  </a:lnTo>
                  <a:lnTo>
                    <a:pt x="100727" y="439555"/>
                  </a:lnTo>
                  <a:lnTo>
                    <a:pt x="86582" y="425410"/>
                  </a:lnTo>
                  <a:lnTo>
                    <a:pt x="71795" y="410623"/>
                  </a:lnTo>
                  <a:lnTo>
                    <a:pt x="69651" y="408265"/>
                  </a:lnTo>
                  <a:lnTo>
                    <a:pt x="22288" y="361117"/>
                  </a:lnTo>
                  <a:lnTo>
                    <a:pt x="16073" y="354902"/>
                  </a:lnTo>
                  <a:lnTo>
                    <a:pt x="16073" y="425410"/>
                  </a:lnTo>
                  <a:lnTo>
                    <a:pt x="16073" y="619577"/>
                  </a:lnTo>
                  <a:lnTo>
                    <a:pt x="22288" y="619577"/>
                  </a:lnTo>
                  <a:lnTo>
                    <a:pt x="384262" y="619577"/>
                  </a:lnTo>
                  <a:lnTo>
                    <a:pt x="384262" y="326612"/>
                  </a:lnTo>
                  <a:lnTo>
                    <a:pt x="343328" y="285679"/>
                  </a:lnTo>
                  <a:lnTo>
                    <a:pt x="343328" y="225885"/>
                  </a:lnTo>
                  <a:close/>
                </a:path>
              </a:pathLst>
            </a:custGeom>
            <a:solidFill>
              <a:srgbClr val="C2C2C2"/>
            </a:solidFill>
            <a:ln w="9525" cap="flat">
              <a:noFill/>
              <a:prstDash val="solid"/>
              <a:miter/>
            </a:ln>
          </p:spPr>
          <p:txBody>
            <a:bodyPr rtlCol="0" anchor="ctr"/>
            <a:lstStyle/>
            <a:p>
              <a:pPr rtl="0"/>
              <a:endParaRPr lang="fr-FR"/>
            </a:p>
          </p:txBody>
        </p:sp>
        <p:sp>
          <p:nvSpPr>
            <p:cNvPr id="10" name="Forme libre : Forme 9">
              <a:extLst>
                <a:ext uri="{FF2B5EF4-FFF2-40B4-BE49-F238E27FC236}">
                  <a16:creationId xmlns:a16="http://schemas.microsoft.com/office/drawing/2014/main" id="{2145B317-658F-4E45-8278-5AF60A3F350C}"/>
                </a:ext>
              </a:extLst>
            </p:cNvPr>
            <p:cNvSpPr/>
            <p:nvPr/>
          </p:nvSpPr>
          <p:spPr>
            <a:xfrm>
              <a:off x="4862581" y="3478929"/>
              <a:ext cx="64294" cy="300038"/>
            </a:xfrm>
            <a:custGeom>
              <a:avLst/>
              <a:gdLst>
                <a:gd name="connsiteX0" fmla="*/ 16073 w 64293"/>
                <a:gd name="connsiteY0" fmla="*/ 16073 h 300037"/>
                <a:gd name="connsiteX1" fmla="*/ 16073 w 64293"/>
                <a:gd name="connsiteY1" fmla="*/ 225885 h 300037"/>
                <a:gd name="connsiteX2" fmla="*/ 16073 w 64293"/>
                <a:gd name="connsiteY2" fmla="*/ 268319 h 300037"/>
                <a:gd name="connsiteX3" fmla="*/ 36433 w 64293"/>
                <a:gd name="connsiteY3" fmla="*/ 289108 h 300037"/>
                <a:gd name="connsiteX4" fmla="*/ 57007 w 64293"/>
                <a:gd name="connsiteY4" fmla="*/ 268319 h 300037"/>
                <a:gd name="connsiteX5" fmla="*/ 57007 w 64293"/>
                <a:gd name="connsiteY5" fmla="*/ 225885 h 300037"/>
                <a:gd name="connsiteX6" fmla="*/ 57007 w 64293"/>
                <a:gd name="connsiteY6" fmla="*/ 16073 h 300037"/>
                <a:gd name="connsiteX7" fmla="*/ 16073 w 64293"/>
                <a:gd name="connsiteY7" fmla="*/ 16073 h 300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93" h="300037">
                  <a:moveTo>
                    <a:pt x="16073" y="16073"/>
                  </a:moveTo>
                  <a:lnTo>
                    <a:pt x="16073" y="225885"/>
                  </a:lnTo>
                  <a:lnTo>
                    <a:pt x="16073" y="268319"/>
                  </a:lnTo>
                  <a:lnTo>
                    <a:pt x="36433" y="289108"/>
                  </a:lnTo>
                  <a:lnTo>
                    <a:pt x="57007" y="268319"/>
                  </a:lnTo>
                  <a:lnTo>
                    <a:pt x="57007" y="225885"/>
                  </a:lnTo>
                  <a:lnTo>
                    <a:pt x="57007" y="16073"/>
                  </a:lnTo>
                  <a:lnTo>
                    <a:pt x="16073" y="16073"/>
                  </a:lnTo>
                  <a:close/>
                </a:path>
              </a:pathLst>
            </a:custGeom>
            <a:solidFill>
              <a:srgbClr val="C2C2C2"/>
            </a:solidFill>
            <a:ln w="9525" cap="flat">
              <a:noFill/>
              <a:prstDash val="solid"/>
              <a:miter/>
            </a:ln>
          </p:spPr>
          <p:txBody>
            <a:bodyPr rtlCol="0" anchor="ctr"/>
            <a:lstStyle/>
            <a:p>
              <a:pPr rtl="0"/>
              <a:endParaRPr lang="fr-FR"/>
            </a:p>
          </p:txBody>
        </p:sp>
        <p:sp>
          <p:nvSpPr>
            <p:cNvPr id="11" name="Forme libre : Forme 10">
              <a:extLst>
                <a:ext uri="{FF2B5EF4-FFF2-40B4-BE49-F238E27FC236}">
                  <a16:creationId xmlns:a16="http://schemas.microsoft.com/office/drawing/2014/main" id="{448A4E13-6D36-45D8-A546-D93DDD44D706}"/>
                </a:ext>
              </a:extLst>
            </p:cNvPr>
            <p:cNvSpPr/>
            <p:nvPr/>
          </p:nvSpPr>
          <p:spPr>
            <a:xfrm>
              <a:off x="4476604" y="3639449"/>
              <a:ext cx="235743" cy="235744"/>
            </a:xfrm>
            <a:custGeom>
              <a:avLst/>
              <a:gdLst>
                <a:gd name="connsiteX0" fmla="*/ 147661 w 235743"/>
                <a:gd name="connsiteY0" fmla="*/ 140375 h 235743"/>
                <a:gd name="connsiteX1" fmla="*/ 235101 w 235743"/>
                <a:gd name="connsiteY1" fmla="*/ 140375 h 235743"/>
                <a:gd name="connsiteX2" fmla="*/ 235101 w 235743"/>
                <a:gd name="connsiteY2" fmla="*/ 96869 h 235743"/>
                <a:gd name="connsiteX3" fmla="*/ 147661 w 235743"/>
                <a:gd name="connsiteY3" fmla="*/ 96869 h 235743"/>
                <a:gd name="connsiteX4" fmla="*/ 116157 w 235743"/>
                <a:gd name="connsiteY4" fmla="*/ 96869 h 235743"/>
                <a:gd name="connsiteX5" fmla="*/ 99441 w 235743"/>
                <a:gd name="connsiteY5" fmla="*/ 96869 h 235743"/>
                <a:gd name="connsiteX6" fmla="*/ 116157 w 235743"/>
                <a:gd name="connsiteY6" fmla="*/ 79939 h 235743"/>
                <a:gd name="connsiteX7" fmla="*/ 130730 w 235743"/>
                <a:gd name="connsiteY7" fmla="*/ 65365 h 235743"/>
                <a:gd name="connsiteX8" fmla="*/ 147661 w 235743"/>
                <a:gd name="connsiteY8" fmla="*/ 48006 h 235743"/>
                <a:gd name="connsiteX9" fmla="*/ 149161 w 235743"/>
                <a:gd name="connsiteY9" fmla="*/ 46720 h 235743"/>
                <a:gd name="connsiteX10" fmla="*/ 147661 w 235743"/>
                <a:gd name="connsiteY10" fmla="*/ 45434 h 235743"/>
                <a:gd name="connsiteX11" fmla="*/ 118515 w 235743"/>
                <a:gd name="connsiteY11" fmla="*/ 16073 h 235743"/>
                <a:gd name="connsiteX12" fmla="*/ 116157 w 235743"/>
                <a:gd name="connsiteY12" fmla="*/ 18217 h 235743"/>
                <a:gd name="connsiteX13" fmla="*/ 69223 w 235743"/>
                <a:gd name="connsiteY13" fmla="*/ 65365 h 235743"/>
                <a:gd name="connsiteX14" fmla="*/ 40076 w 235743"/>
                <a:gd name="connsiteY14" fmla="*/ 94512 h 235743"/>
                <a:gd name="connsiteX15" fmla="*/ 33861 w 235743"/>
                <a:gd name="connsiteY15" fmla="*/ 100727 h 235743"/>
                <a:gd name="connsiteX16" fmla="*/ 16073 w 235743"/>
                <a:gd name="connsiteY16" fmla="*/ 118515 h 235743"/>
                <a:gd name="connsiteX17" fmla="*/ 33861 w 235743"/>
                <a:gd name="connsiteY17" fmla="*/ 136303 h 235743"/>
                <a:gd name="connsiteX18" fmla="*/ 40076 w 235743"/>
                <a:gd name="connsiteY18" fmla="*/ 142732 h 235743"/>
                <a:gd name="connsiteX19" fmla="*/ 116157 w 235743"/>
                <a:gd name="connsiteY19" fmla="*/ 218813 h 235743"/>
                <a:gd name="connsiteX20" fmla="*/ 118515 w 235743"/>
                <a:gd name="connsiteY20" fmla="*/ 221171 h 235743"/>
                <a:gd name="connsiteX21" fmla="*/ 147661 w 235743"/>
                <a:gd name="connsiteY21" fmla="*/ 191810 h 235743"/>
                <a:gd name="connsiteX22" fmla="*/ 149161 w 235743"/>
                <a:gd name="connsiteY22" fmla="*/ 190524 h 235743"/>
                <a:gd name="connsiteX23" fmla="*/ 147661 w 235743"/>
                <a:gd name="connsiteY23" fmla="*/ 189024 h 235743"/>
                <a:gd name="connsiteX24" fmla="*/ 116157 w 235743"/>
                <a:gd name="connsiteY24" fmla="*/ 157305 h 235743"/>
                <a:gd name="connsiteX25" fmla="*/ 99441 w 235743"/>
                <a:gd name="connsiteY25" fmla="*/ 140375 h 235743"/>
                <a:gd name="connsiteX26" fmla="*/ 116157 w 235743"/>
                <a:gd name="connsiteY26" fmla="*/ 140375 h 235743"/>
                <a:gd name="connsiteX27" fmla="*/ 147661 w 235743"/>
                <a:gd name="connsiteY27" fmla="*/ 140375 h 23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35743" h="235743">
                  <a:moveTo>
                    <a:pt x="147661" y="140375"/>
                  </a:moveTo>
                  <a:lnTo>
                    <a:pt x="235101" y="140375"/>
                  </a:lnTo>
                  <a:lnTo>
                    <a:pt x="235101" y="96869"/>
                  </a:lnTo>
                  <a:lnTo>
                    <a:pt x="147661" y="96869"/>
                  </a:lnTo>
                  <a:lnTo>
                    <a:pt x="116157" y="96869"/>
                  </a:lnTo>
                  <a:lnTo>
                    <a:pt x="99441" y="96869"/>
                  </a:lnTo>
                  <a:lnTo>
                    <a:pt x="116157" y="79939"/>
                  </a:lnTo>
                  <a:lnTo>
                    <a:pt x="130730" y="65365"/>
                  </a:lnTo>
                  <a:lnTo>
                    <a:pt x="147661" y="48006"/>
                  </a:lnTo>
                  <a:lnTo>
                    <a:pt x="149161" y="46720"/>
                  </a:lnTo>
                  <a:lnTo>
                    <a:pt x="147661" y="45434"/>
                  </a:lnTo>
                  <a:lnTo>
                    <a:pt x="118515" y="16073"/>
                  </a:lnTo>
                  <a:lnTo>
                    <a:pt x="116157" y="18217"/>
                  </a:lnTo>
                  <a:lnTo>
                    <a:pt x="69223" y="65365"/>
                  </a:lnTo>
                  <a:lnTo>
                    <a:pt x="40076" y="94512"/>
                  </a:lnTo>
                  <a:lnTo>
                    <a:pt x="33861" y="100727"/>
                  </a:lnTo>
                  <a:lnTo>
                    <a:pt x="16073" y="118515"/>
                  </a:lnTo>
                  <a:lnTo>
                    <a:pt x="33861" y="136303"/>
                  </a:lnTo>
                  <a:lnTo>
                    <a:pt x="40076" y="142732"/>
                  </a:lnTo>
                  <a:lnTo>
                    <a:pt x="116157" y="218813"/>
                  </a:lnTo>
                  <a:lnTo>
                    <a:pt x="118515" y="221171"/>
                  </a:lnTo>
                  <a:lnTo>
                    <a:pt x="147661" y="191810"/>
                  </a:lnTo>
                  <a:lnTo>
                    <a:pt x="149161" y="190524"/>
                  </a:lnTo>
                  <a:lnTo>
                    <a:pt x="147661" y="189024"/>
                  </a:lnTo>
                  <a:lnTo>
                    <a:pt x="116157" y="157305"/>
                  </a:lnTo>
                  <a:lnTo>
                    <a:pt x="99441" y="140375"/>
                  </a:lnTo>
                  <a:lnTo>
                    <a:pt x="116157" y="140375"/>
                  </a:lnTo>
                  <a:lnTo>
                    <a:pt x="147661" y="140375"/>
                  </a:lnTo>
                  <a:close/>
                </a:path>
              </a:pathLst>
            </a:custGeom>
            <a:solidFill>
              <a:schemeClr val="accent1"/>
            </a:solidFill>
            <a:ln w="9525" cap="flat">
              <a:noFill/>
              <a:prstDash val="solid"/>
              <a:miter/>
            </a:ln>
          </p:spPr>
          <p:txBody>
            <a:bodyPr rtlCol="0" anchor="ctr"/>
            <a:lstStyle/>
            <a:p>
              <a:pPr rtl="0"/>
              <a:endParaRPr lang="fr-FR"/>
            </a:p>
          </p:txBody>
        </p:sp>
      </p:grpSp>
      <p:grpSp>
        <p:nvGrpSpPr>
          <p:cNvPr id="12" name="Image 13" descr="illustration d'une icône de personnes microsoft">
            <a:extLst>
              <a:ext uri="{FF2B5EF4-FFF2-40B4-BE49-F238E27FC236}">
                <a16:creationId xmlns:a16="http://schemas.microsoft.com/office/drawing/2014/main" id="{A58140DB-5424-40C3-8DE4-E16971EB394C}"/>
              </a:ext>
            </a:extLst>
          </p:cNvPr>
          <p:cNvGrpSpPr/>
          <p:nvPr/>
        </p:nvGrpSpPr>
        <p:grpSpPr>
          <a:xfrm>
            <a:off x="260043" y="4485739"/>
            <a:ext cx="475247" cy="490577"/>
            <a:chOff x="4250041" y="4424848"/>
            <a:chExt cx="664369" cy="685800"/>
          </a:xfrm>
        </p:grpSpPr>
        <p:sp>
          <p:nvSpPr>
            <p:cNvPr id="13" name="Forme libre : Forme 12">
              <a:extLst>
                <a:ext uri="{FF2B5EF4-FFF2-40B4-BE49-F238E27FC236}">
                  <a16:creationId xmlns:a16="http://schemas.microsoft.com/office/drawing/2014/main" id="{84A91EF6-A490-4E77-9BD5-6EC8A6A37E70}"/>
                </a:ext>
              </a:extLst>
            </p:cNvPr>
            <p:cNvSpPr/>
            <p:nvPr/>
          </p:nvSpPr>
          <p:spPr>
            <a:xfrm>
              <a:off x="4325908" y="4409203"/>
              <a:ext cx="385763" cy="385763"/>
            </a:xfrm>
            <a:custGeom>
              <a:avLst/>
              <a:gdLst>
                <a:gd name="connsiteX0" fmla="*/ 199311 w 385762"/>
                <a:gd name="connsiteY0" fmla="*/ 382119 h 385762"/>
                <a:gd name="connsiteX1" fmla="*/ 382119 w 385762"/>
                <a:gd name="connsiteY1" fmla="*/ 198882 h 385762"/>
                <a:gd name="connsiteX2" fmla="*/ 198882 w 385762"/>
                <a:gd name="connsiteY2" fmla="*/ 16074 h 385762"/>
                <a:gd name="connsiteX3" fmla="*/ 16073 w 385762"/>
                <a:gd name="connsiteY3" fmla="*/ 198882 h 385762"/>
                <a:gd name="connsiteX4" fmla="*/ 199311 w 385762"/>
                <a:gd name="connsiteY4" fmla="*/ 382119 h 385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762" h="385762">
                  <a:moveTo>
                    <a:pt x="199311" y="382119"/>
                  </a:moveTo>
                  <a:cubicBezTo>
                    <a:pt x="300391" y="382001"/>
                    <a:pt x="382237" y="299962"/>
                    <a:pt x="382119" y="198882"/>
                  </a:cubicBezTo>
                  <a:cubicBezTo>
                    <a:pt x="382001" y="97801"/>
                    <a:pt x="299963" y="15955"/>
                    <a:pt x="198882" y="16074"/>
                  </a:cubicBezTo>
                  <a:cubicBezTo>
                    <a:pt x="97968" y="16192"/>
                    <a:pt x="16192" y="97969"/>
                    <a:pt x="16073" y="198882"/>
                  </a:cubicBezTo>
                  <a:cubicBezTo>
                    <a:pt x="16073" y="300080"/>
                    <a:pt x="98111" y="382119"/>
                    <a:pt x="199311" y="382119"/>
                  </a:cubicBezTo>
                  <a:close/>
                </a:path>
              </a:pathLst>
            </a:custGeom>
            <a:solidFill>
              <a:srgbClr val="C2C2C2"/>
            </a:solidFill>
            <a:ln w="9525" cap="flat">
              <a:noFill/>
              <a:prstDash val="solid"/>
              <a:miter/>
            </a:ln>
          </p:spPr>
          <p:txBody>
            <a:bodyPr rtlCol="0" anchor="ctr"/>
            <a:lstStyle/>
            <a:p>
              <a:pPr rtl="0"/>
              <a:endParaRPr lang="fr-FR"/>
            </a:p>
          </p:txBody>
        </p:sp>
        <p:sp>
          <p:nvSpPr>
            <p:cNvPr id="15" name="Forme libre : Forme 14">
              <a:extLst>
                <a:ext uri="{FF2B5EF4-FFF2-40B4-BE49-F238E27FC236}">
                  <a16:creationId xmlns:a16="http://schemas.microsoft.com/office/drawing/2014/main" id="{886E28BE-7A12-403B-92BF-9B4E4CE05A44}"/>
                </a:ext>
              </a:extLst>
            </p:cNvPr>
            <p:cNvSpPr/>
            <p:nvPr/>
          </p:nvSpPr>
          <p:spPr>
            <a:xfrm>
              <a:off x="4233967" y="4818969"/>
              <a:ext cx="578644" cy="300038"/>
            </a:xfrm>
            <a:custGeom>
              <a:avLst/>
              <a:gdLst>
                <a:gd name="connsiteX0" fmla="*/ 290823 w 578643"/>
                <a:gd name="connsiteY0" fmla="*/ 16073 h 300037"/>
                <a:gd name="connsiteX1" fmla="*/ 16074 w 578643"/>
                <a:gd name="connsiteY1" fmla="*/ 291251 h 300037"/>
                <a:gd name="connsiteX2" fmla="*/ 16074 w 578643"/>
                <a:gd name="connsiteY2" fmla="*/ 291679 h 300037"/>
                <a:gd name="connsiteX3" fmla="*/ 565786 w 578643"/>
                <a:gd name="connsiteY3" fmla="*/ 291679 h 300037"/>
                <a:gd name="connsiteX4" fmla="*/ 291466 w 578643"/>
                <a:gd name="connsiteY4" fmla="*/ 16073 h 300037"/>
                <a:gd name="connsiteX5" fmla="*/ 290823 w 578643"/>
                <a:gd name="connsiteY5" fmla="*/ 16073 h 300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8643" h="300037">
                  <a:moveTo>
                    <a:pt x="290823" y="16073"/>
                  </a:moveTo>
                  <a:cubicBezTo>
                    <a:pt x="138965" y="16191"/>
                    <a:pt x="15956" y="139391"/>
                    <a:pt x="16074" y="291251"/>
                  </a:cubicBezTo>
                  <a:cubicBezTo>
                    <a:pt x="16074" y="291392"/>
                    <a:pt x="16074" y="291536"/>
                    <a:pt x="16074" y="291679"/>
                  </a:cubicBezTo>
                  <a:lnTo>
                    <a:pt x="565786" y="291679"/>
                  </a:lnTo>
                  <a:cubicBezTo>
                    <a:pt x="566142" y="139822"/>
                    <a:pt x="443324" y="16429"/>
                    <a:pt x="291466" y="16073"/>
                  </a:cubicBezTo>
                  <a:cubicBezTo>
                    <a:pt x="291252" y="16073"/>
                    <a:pt x="291037" y="16073"/>
                    <a:pt x="290823" y="16073"/>
                  </a:cubicBezTo>
                  <a:close/>
                </a:path>
              </a:pathLst>
            </a:custGeom>
            <a:solidFill>
              <a:srgbClr val="C2C2C2"/>
            </a:solidFill>
            <a:ln w="9525" cap="flat">
              <a:noFill/>
              <a:prstDash val="solid"/>
              <a:miter/>
            </a:ln>
          </p:spPr>
          <p:txBody>
            <a:bodyPr rtlCol="0" anchor="ctr"/>
            <a:lstStyle/>
            <a:p>
              <a:pPr rtl="0"/>
              <a:endParaRPr lang="fr-FR"/>
            </a:p>
          </p:txBody>
        </p:sp>
        <p:sp>
          <p:nvSpPr>
            <p:cNvPr id="16" name="Forme libre : Forme 15">
              <a:extLst>
                <a:ext uri="{FF2B5EF4-FFF2-40B4-BE49-F238E27FC236}">
                  <a16:creationId xmlns:a16="http://schemas.microsoft.com/office/drawing/2014/main" id="{75B52444-1373-4093-8BFB-E8116A76A463}"/>
                </a:ext>
              </a:extLst>
            </p:cNvPr>
            <p:cNvSpPr/>
            <p:nvPr/>
          </p:nvSpPr>
          <p:spPr>
            <a:xfrm>
              <a:off x="4721743" y="4686524"/>
              <a:ext cx="214313" cy="192881"/>
            </a:xfrm>
            <a:custGeom>
              <a:avLst/>
              <a:gdLst>
                <a:gd name="connsiteX0" fmla="*/ 153233 w 214312"/>
                <a:gd name="connsiteY0" fmla="*/ 93226 h 192881"/>
                <a:gd name="connsiteX1" fmla="*/ 48006 w 214312"/>
                <a:gd name="connsiteY1" fmla="*/ 198239 h 192881"/>
                <a:gd name="connsiteX2" fmla="*/ 16073 w 214312"/>
                <a:gd name="connsiteY2" fmla="*/ 166306 h 192881"/>
                <a:gd name="connsiteX3" fmla="*/ 121087 w 214312"/>
                <a:gd name="connsiteY3" fmla="*/ 61293 h 192881"/>
                <a:gd name="connsiteX4" fmla="*/ 48006 w 214312"/>
                <a:gd name="connsiteY4" fmla="*/ 61079 h 192881"/>
                <a:gd name="connsiteX5" fmla="*/ 48006 w 214312"/>
                <a:gd name="connsiteY5" fmla="*/ 16073 h 192881"/>
                <a:gd name="connsiteX6" fmla="*/ 198239 w 214312"/>
                <a:gd name="connsiteY6" fmla="*/ 16073 h 192881"/>
                <a:gd name="connsiteX7" fmla="*/ 198239 w 214312"/>
                <a:gd name="connsiteY7" fmla="*/ 166306 h 192881"/>
                <a:gd name="connsiteX8" fmla="*/ 153448 w 214312"/>
                <a:gd name="connsiteY8" fmla="*/ 166306 h 192881"/>
                <a:gd name="connsiteX9" fmla="*/ 153233 w 214312"/>
                <a:gd name="connsiteY9" fmla="*/ 93226 h 192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12" h="192881">
                  <a:moveTo>
                    <a:pt x="153233" y="93226"/>
                  </a:moveTo>
                  <a:lnTo>
                    <a:pt x="48006" y="198239"/>
                  </a:lnTo>
                  <a:lnTo>
                    <a:pt x="16073" y="166306"/>
                  </a:lnTo>
                  <a:lnTo>
                    <a:pt x="121087" y="61293"/>
                  </a:lnTo>
                  <a:lnTo>
                    <a:pt x="48006" y="61079"/>
                  </a:lnTo>
                  <a:lnTo>
                    <a:pt x="48006" y="16073"/>
                  </a:lnTo>
                  <a:lnTo>
                    <a:pt x="198239" y="16073"/>
                  </a:lnTo>
                  <a:lnTo>
                    <a:pt x="198239" y="166306"/>
                  </a:lnTo>
                  <a:lnTo>
                    <a:pt x="153448" y="166306"/>
                  </a:lnTo>
                  <a:lnTo>
                    <a:pt x="153233" y="93226"/>
                  </a:lnTo>
                  <a:close/>
                </a:path>
              </a:pathLst>
            </a:custGeom>
            <a:solidFill>
              <a:schemeClr val="accent1"/>
            </a:solidFill>
            <a:ln w="9525" cap="flat">
              <a:noFill/>
              <a:prstDash val="solid"/>
              <a:miter/>
            </a:ln>
          </p:spPr>
          <p:txBody>
            <a:bodyPr rtlCol="0" anchor="ctr"/>
            <a:lstStyle/>
            <a:p>
              <a:pPr rtl="0"/>
              <a:endParaRPr lang="fr-FR"/>
            </a:p>
          </p:txBody>
        </p:sp>
      </p:grpSp>
      <p:grpSp>
        <p:nvGrpSpPr>
          <p:cNvPr id="17" name="Image 41" descr="illustration d'une icône de chargement microsoft">
            <a:extLst>
              <a:ext uri="{FF2B5EF4-FFF2-40B4-BE49-F238E27FC236}">
                <a16:creationId xmlns:a16="http://schemas.microsoft.com/office/drawing/2014/main" id="{BA5B8E59-FC3A-47E8-BA38-7E5CBAA499B0}"/>
              </a:ext>
            </a:extLst>
          </p:cNvPr>
          <p:cNvGrpSpPr/>
          <p:nvPr/>
        </p:nvGrpSpPr>
        <p:grpSpPr>
          <a:xfrm>
            <a:off x="353465" y="6342065"/>
            <a:ext cx="229958" cy="490577"/>
            <a:chOff x="4421490" y="5436348"/>
            <a:chExt cx="321469" cy="685800"/>
          </a:xfrm>
        </p:grpSpPr>
        <p:sp>
          <p:nvSpPr>
            <p:cNvPr id="18" name="Forme libre : Forme 17">
              <a:extLst>
                <a:ext uri="{FF2B5EF4-FFF2-40B4-BE49-F238E27FC236}">
                  <a16:creationId xmlns:a16="http://schemas.microsoft.com/office/drawing/2014/main" id="{05226E11-962B-4B5E-9E2D-33A25F6E792A}"/>
                </a:ext>
              </a:extLst>
            </p:cNvPr>
            <p:cNvSpPr/>
            <p:nvPr/>
          </p:nvSpPr>
          <p:spPr>
            <a:xfrm>
              <a:off x="4456852" y="5420275"/>
              <a:ext cx="257175" cy="257175"/>
            </a:xfrm>
            <a:custGeom>
              <a:avLst/>
              <a:gdLst>
                <a:gd name="connsiteX0" fmla="*/ 16073 w 257175"/>
                <a:gd name="connsiteY0" fmla="*/ 16073 h 257175"/>
                <a:gd name="connsiteX1" fmla="*/ 244102 w 257175"/>
                <a:gd name="connsiteY1" fmla="*/ 16073 h 257175"/>
                <a:gd name="connsiteX2" fmla="*/ 244102 w 257175"/>
                <a:gd name="connsiteY2" fmla="*/ 244102 h 257175"/>
                <a:gd name="connsiteX3" fmla="*/ 16073 w 257175"/>
                <a:gd name="connsiteY3" fmla="*/ 244102 h 257175"/>
              </a:gdLst>
              <a:ahLst/>
              <a:cxnLst>
                <a:cxn ang="0">
                  <a:pos x="connsiteX0" y="connsiteY0"/>
                </a:cxn>
                <a:cxn ang="0">
                  <a:pos x="connsiteX1" y="connsiteY1"/>
                </a:cxn>
                <a:cxn ang="0">
                  <a:pos x="connsiteX2" y="connsiteY2"/>
                </a:cxn>
                <a:cxn ang="0">
                  <a:pos x="connsiteX3" y="connsiteY3"/>
                </a:cxn>
              </a:cxnLst>
              <a:rect l="l" t="t" r="r" b="b"/>
              <a:pathLst>
                <a:path w="257175" h="257175">
                  <a:moveTo>
                    <a:pt x="16073" y="16073"/>
                  </a:moveTo>
                  <a:lnTo>
                    <a:pt x="244102" y="16073"/>
                  </a:lnTo>
                  <a:lnTo>
                    <a:pt x="244102" y="244102"/>
                  </a:lnTo>
                  <a:lnTo>
                    <a:pt x="16073" y="244102"/>
                  </a:lnTo>
                  <a:close/>
                </a:path>
              </a:pathLst>
            </a:custGeom>
            <a:solidFill>
              <a:schemeClr val="accent1"/>
            </a:solidFill>
            <a:ln w="9525" cap="flat">
              <a:noFill/>
              <a:prstDash val="solid"/>
              <a:miter/>
            </a:ln>
          </p:spPr>
          <p:txBody>
            <a:bodyPr rtlCol="0" anchor="ctr"/>
            <a:lstStyle/>
            <a:p>
              <a:pPr rtl="0"/>
              <a:endParaRPr lang="fr-FR"/>
            </a:p>
          </p:txBody>
        </p:sp>
        <p:sp>
          <p:nvSpPr>
            <p:cNvPr id="19" name="Forme libre : Forme 18">
              <a:extLst>
                <a:ext uri="{FF2B5EF4-FFF2-40B4-BE49-F238E27FC236}">
                  <a16:creationId xmlns:a16="http://schemas.microsoft.com/office/drawing/2014/main" id="{592397BC-F94C-40F8-B4EE-B59B7EDFD51F}"/>
                </a:ext>
              </a:extLst>
            </p:cNvPr>
            <p:cNvSpPr/>
            <p:nvPr/>
          </p:nvSpPr>
          <p:spPr>
            <a:xfrm>
              <a:off x="4405417" y="5739386"/>
              <a:ext cx="342900" cy="385763"/>
            </a:xfrm>
            <a:custGeom>
              <a:avLst/>
              <a:gdLst>
                <a:gd name="connsiteX0" fmla="*/ 216670 w 342900"/>
                <a:gd name="connsiteY0" fmla="*/ 150662 h 385762"/>
                <a:gd name="connsiteX1" fmla="*/ 216670 w 342900"/>
                <a:gd name="connsiteY1" fmla="*/ 382119 h 385762"/>
                <a:gd name="connsiteX2" fmla="*/ 146376 w 342900"/>
                <a:gd name="connsiteY2" fmla="*/ 382119 h 385762"/>
                <a:gd name="connsiteX3" fmla="*/ 146376 w 342900"/>
                <a:gd name="connsiteY3" fmla="*/ 150662 h 385762"/>
                <a:gd name="connsiteX4" fmla="*/ 65580 w 342900"/>
                <a:gd name="connsiteY4" fmla="*/ 231029 h 385762"/>
                <a:gd name="connsiteX5" fmla="*/ 16073 w 342900"/>
                <a:gd name="connsiteY5" fmla="*/ 181523 h 385762"/>
                <a:gd name="connsiteX6" fmla="*/ 181523 w 342900"/>
                <a:gd name="connsiteY6" fmla="*/ 16073 h 385762"/>
                <a:gd name="connsiteX7" fmla="*/ 346972 w 342900"/>
                <a:gd name="connsiteY7" fmla="*/ 181523 h 385762"/>
                <a:gd name="connsiteX8" fmla="*/ 297466 w 342900"/>
                <a:gd name="connsiteY8" fmla="*/ 231029 h 385762"/>
                <a:gd name="connsiteX9" fmla="*/ 216670 w 342900"/>
                <a:gd name="connsiteY9" fmla="*/ 150662 h 385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2900" h="385762">
                  <a:moveTo>
                    <a:pt x="216670" y="150662"/>
                  </a:moveTo>
                  <a:lnTo>
                    <a:pt x="216670" y="382119"/>
                  </a:lnTo>
                  <a:lnTo>
                    <a:pt x="146376" y="382119"/>
                  </a:lnTo>
                  <a:lnTo>
                    <a:pt x="146376" y="150662"/>
                  </a:lnTo>
                  <a:lnTo>
                    <a:pt x="65580" y="231029"/>
                  </a:lnTo>
                  <a:lnTo>
                    <a:pt x="16073" y="181523"/>
                  </a:lnTo>
                  <a:lnTo>
                    <a:pt x="181523" y="16073"/>
                  </a:lnTo>
                  <a:lnTo>
                    <a:pt x="346972" y="181523"/>
                  </a:lnTo>
                  <a:lnTo>
                    <a:pt x="297466" y="231029"/>
                  </a:lnTo>
                  <a:lnTo>
                    <a:pt x="216670" y="150662"/>
                  </a:lnTo>
                  <a:close/>
                </a:path>
              </a:pathLst>
            </a:custGeom>
            <a:solidFill>
              <a:srgbClr val="2F2F2F"/>
            </a:solidFill>
            <a:ln w="9525" cap="flat">
              <a:noFill/>
              <a:prstDash val="solid"/>
              <a:miter/>
            </a:ln>
          </p:spPr>
          <p:txBody>
            <a:bodyPr rtlCol="0" anchor="ctr"/>
            <a:lstStyle/>
            <a:p>
              <a:pPr rtl="0"/>
              <a:endParaRPr lang="fr-FR"/>
            </a:p>
          </p:txBody>
        </p:sp>
      </p:grpSp>
      <p:grpSp>
        <p:nvGrpSpPr>
          <p:cNvPr id="38" name="Image 340" descr="illustration d’une icône de partage de document microsoft">
            <a:extLst>
              <a:ext uri="{FF2B5EF4-FFF2-40B4-BE49-F238E27FC236}">
                <a16:creationId xmlns:a16="http://schemas.microsoft.com/office/drawing/2014/main" id="{A3F986E5-B263-4706-8B58-6520B0D85D45}"/>
              </a:ext>
            </a:extLst>
          </p:cNvPr>
          <p:cNvGrpSpPr/>
          <p:nvPr/>
        </p:nvGrpSpPr>
        <p:grpSpPr>
          <a:xfrm>
            <a:off x="1011103" y="625107"/>
            <a:ext cx="1122318" cy="1122318"/>
            <a:chOff x="10581249" y="3886200"/>
            <a:chExt cx="685800" cy="685800"/>
          </a:xfrm>
          <a:solidFill>
            <a:srgbClr val="F0F0F0"/>
          </a:solidFill>
        </p:grpSpPr>
        <p:sp>
          <p:nvSpPr>
            <p:cNvPr id="39" name="Forme libre : Forme 38">
              <a:extLst>
                <a:ext uri="{FF2B5EF4-FFF2-40B4-BE49-F238E27FC236}">
                  <a16:creationId xmlns:a16="http://schemas.microsoft.com/office/drawing/2014/main" id="{5C3F7F9F-7C28-486B-93BF-267160A4E5D0}"/>
                </a:ext>
              </a:extLst>
            </p:cNvPr>
            <p:cNvSpPr/>
            <p:nvPr/>
          </p:nvSpPr>
          <p:spPr>
            <a:xfrm>
              <a:off x="10565176" y="3870127"/>
              <a:ext cx="557213" cy="707231"/>
            </a:xfrm>
            <a:custGeom>
              <a:avLst/>
              <a:gdLst>
                <a:gd name="connsiteX0" fmla="*/ 409337 w 557212"/>
                <a:gd name="connsiteY0" fmla="*/ 608005 h 707231"/>
                <a:gd name="connsiteX1" fmla="*/ 414052 w 557212"/>
                <a:gd name="connsiteY1" fmla="*/ 471702 h 707231"/>
                <a:gd name="connsiteX2" fmla="*/ 495919 w 557212"/>
                <a:gd name="connsiteY2" fmla="*/ 471702 h 707231"/>
                <a:gd name="connsiteX3" fmla="*/ 550355 w 557212"/>
                <a:gd name="connsiteY3" fmla="*/ 440627 h 707231"/>
                <a:gd name="connsiteX4" fmla="*/ 550355 w 557212"/>
                <a:gd name="connsiteY4" fmla="*/ 230386 h 707231"/>
                <a:gd name="connsiteX5" fmla="*/ 336042 w 557212"/>
                <a:gd name="connsiteY5" fmla="*/ 230386 h 707231"/>
                <a:gd name="connsiteX6" fmla="*/ 334113 w 557212"/>
                <a:gd name="connsiteY6" fmla="*/ 16073 h 707231"/>
                <a:gd name="connsiteX7" fmla="*/ 16073 w 557212"/>
                <a:gd name="connsiteY7" fmla="*/ 16073 h 707231"/>
                <a:gd name="connsiteX8" fmla="*/ 16073 w 557212"/>
                <a:gd name="connsiteY8" fmla="*/ 701873 h 707231"/>
                <a:gd name="connsiteX9" fmla="*/ 550140 w 557212"/>
                <a:gd name="connsiteY9" fmla="*/ 701873 h 707231"/>
                <a:gd name="connsiteX10" fmla="*/ 550140 w 557212"/>
                <a:gd name="connsiteY10" fmla="*/ 633936 h 707231"/>
                <a:gd name="connsiteX11" fmla="*/ 504920 w 557212"/>
                <a:gd name="connsiteY11" fmla="*/ 608433 h 707231"/>
                <a:gd name="connsiteX12" fmla="*/ 409337 w 557212"/>
                <a:gd name="connsiteY12" fmla="*/ 608005 h 707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7212" h="707231">
                  <a:moveTo>
                    <a:pt x="409337" y="608005"/>
                  </a:moveTo>
                  <a:cubicBezTo>
                    <a:pt x="357473" y="577144"/>
                    <a:pt x="366474" y="497419"/>
                    <a:pt x="414052" y="471702"/>
                  </a:cubicBezTo>
                  <a:cubicBezTo>
                    <a:pt x="439474" y="457422"/>
                    <a:pt x="470497" y="457422"/>
                    <a:pt x="495919" y="471702"/>
                  </a:cubicBezTo>
                  <a:lnTo>
                    <a:pt x="550355" y="440627"/>
                  </a:lnTo>
                  <a:lnTo>
                    <a:pt x="550355" y="230386"/>
                  </a:lnTo>
                  <a:lnTo>
                    <a:pt x="336042" y="230386"/>
                  </a:lnTo>
                  <a:lnTo>
                    <a:pt x="334113" y="16073"/>
                  </a:lnTo>
                  <a:lnTo>
                    <a:pt x="16073" y="16073"/>
                  </a:lnTo>
                  <a:lnTo>
                    <a:pt x="16073" y="701873"/>
                  </a:lnTo>
                  <a:lnTo>
                    <a:pt x="550140" y="701873"/>
                  </a:lnTo>
                  <a:lnTo>
                    <a:pt x="550140" y="633936"/>
                  </a:lnTo>
                  <a:lnTo>
                    <a:pt x="504920" y="608433"/>
                  </a:lnTo>
                  <a:cubicBezTo>
                    <a:pt x="475056" y="624537"/>
                    <a:pt x="439056" y="624376"/>
                    <a:pt x="409337" y="608005"/>
                  </a:cubicBezTo>
                  <a:close/>
                </a:path>
              </a:pathLst>
            </a:custGeom>
            <a:grpFill/>
            <a:ln w="9525" cap="flat">
              <a:noFill/>
              <a:prstDash val="solid"/>
              <a:miter/>
            </a:ln>
          </p:spPr>
          <p:txBody>
            <a:bodyPr rtlCol="0" anchor="ctr"/>
            <a:lstStyle/>
            <a:p>
              <a:pPr rtl="0"/>
              <a:endParaRPr lang="fr-FR"/>
            </a:p>
          </p:txBody>
        </p:sp>
        <p:sp>
          <p:nvSpPr>
            <p:cNvPr id="40" name="Forme libre : Forme 39">
              <a:extLst>
                <a:ext uri="{FF2B5EF4-FFF2-40B4-BE49-F238E27FC236}">
                  <a16:creationId xmlns:a16="http://schemas.microsoft.com/office/drawing/2014/main" id="{91AEA8D7-5A55-4E33-89CA-F86A9E84EB6D}"/>
                </a:ext>
              </a:extLst>
            </p:cNvPr>
            <p:cNvSpPr/>
            <p:nvPr/>
          </p:nvSpPr>
          <p:spPr>
            <a:xfrm>
              <a:off x="10926935" y="3882771"/>
              <a:ext cx="192881" cy="192881"/>
            </a:xfrm>
            <a:custGeom>
              <a:avLst/>
              <a:gdLst>
                <a:gd name="connsiteX0" fmla="*/ 16073 w 192881"/>
                <a:gd name="connsiteY0" fmla="*/ 16073 h 192881"/>
                <a:gd name="connsiteX1" fmla="*/ 16073 w 192881"/>
                <a:gd name="connsiteY1" fmla="*/ 187309 h 192881"/>
                <a:gd name="connsiteX2" fmla="*/ 187095 w 192881"/>
                <a:gd name="connsiteY2" fmla="*/ 187309 h 192881"/>
                <a:gd name="connsiteX3" fmla="*/ 16073 w 192881"/>
                <a:gd name="connsiteY3" fmla="*/ 16073 h 192881"/>
              </a:gdLst>
              <a:ahLst/>
              <a:cxnLst>
                <a:cxn ang="0">
                  <a:pos x="connsiteX0" y="connsiteY0"/>
                </a:cxn>
                <a:cxn ang="0">
                  <a:pos x="connsiteX1" y="connsiteY1"/>
                </a:cxn>
                <a:cxn ang="0">
                  <a:pos x="connsiteX2" y="connsiteY2"/>
                </a:cxn>
                <a:cxn ang="0">
                  <a:pos x="connsiteX3" y="connsiteY3"/>
                </a:cxn>
              </a:cxnLst>
              <a:rect l="l" t="t" r="r" b="b"/>
              <a:pathLst>
                <a:path w="192881" h="192881">
                  <a:moveTo>
                    <a:pt x="16073" y="16073"/>
                  </a:moveTo>
                  <a:lnTo>
                    <a:pt x="16073" y="187309"/>
                  </a:lnTo>
                  <a:lnTo>
                    <a:pt x="187095" y="187309"/>
                  </a:lnTo>
                  <a:lnTo>
                    <a:pt x="16073" y="16073"/>
                  </a:lnTo>
                  <a:close/>
                </a:path>
              </a:pathLst>
            </a:custGeom>
            <a:grpFill/>
            <a:ln w="9525" cap="flat">
              <a:noFill/>
              <a:prstDash val="solid"/>
              <a:miter/>
            </a:ln>
          </p:spPr>
          <p:txBody>
            <a:bodyPr rtlCol="0" anchor="ctr"/>
            <a:lstStyle/>
            <a:p>
              <a:pPr rtl="0"/>
              <a:endParaRPr lang="fr-FR"/>
            </a:p>
          </p:txBody>
        </p:sp>
        <p:sp>
          <p:nvSpPr>
            <p:cNvPr id="41" name="Forme libre : Forme 40">
              <a:extLst>
                <a:ext uri="{FF2B5EF4-FFF2-40B4-BE49-F238E27FC236}">
                  <a16:creationId xmlns:a16="http://schemas.microsoft.com/office/drawing/2014/main" id="{81E34AD6-C030-4D0A-84EA-BFB240A92B8B}"/>
                </a:ext>
              </a:extLst>
            </p:cNvPr>
            <p:cNvSpPr/>
            <p:nvPr/>
          </p:nvSpPr>
          <p:spPr>
            <a:xfrm>
              <a:off x="11060880" y="4408265"/>
              <a:ext cx="107156" cy="85725"/>
            </a:xfrm>
            <a:custGeom>
              <a:avLst/>
              <a:gdLst>
                <a:gd name="connsiteX0" fmla="*/ 16073 w 107156"/>
                <a:gd name="connsiteY0" fmla="*/ 39434 h 85725"/>
                <a:gd name="connsiteX1" fmla="*/ 96655 w 107156"/>
                <a:gd name="connsiteY1" fmla="*/ 84011 h 85725"/>
                <a:gd name="connsiteX2" fmla="*/ 109085 w 107156"/>
                <a:gd name="connsiteY2" fmla="*/ 60222 h 85725"/>
                <a:gd name="connsiteX3" fmla="*/ 29789 w 107156"/>
                <a:gd name="connsiteY3" fmla="*/ 16073 h 85725"/>
                <a:gd name="connsiteX4" fmla="*/ 16073 w 107156"/>
                <a:gd name="connsiteY4" fmla="*/ 39434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156" h="85725">
                  <a:moveTo>
                    <a:pt x="16073" y="39434"/>
                  </a:moveTo>
                  <a:lnTo>
                    <a:pt x="96655" y="84011"/>
                  </a:lnTo>
                  <a:cubicBezTo>
                    <a:pt x="98957" y="75247"/>
                    <a:pt x="103204" y="67116"/>
                    <a:pt x="109085" y="60222"/>
                  </a:cubicBezTo>
                  <a:lnTo>
                    <a:pt x="29789" y="16073"/>
                  </a:lnTo>
                  <a:cubicBezTo>
                    <a:pt x="26806" y="24689"/>
                    <a:pt x="22145" y="32629"/>
                    <a:pt x="16073" y="39434"/>
                  </a:cubicBezTo>
                  <a:close/>
                </a:path>
              </a:pathLst>
            </a:custGeom>
            <a:grpFill/>
            <a:ln w="9525" cap="flat">
              <a:noFill/>
              <a:prstDash val="solid"/>
              <a:miter/>
            </a:ln>
          </p:spPr>
          <p:txBody>
            <a:bodyPr rtlCol="0" anchor="ctr"/>
            <a:lstStyle/>
            <a:p>
              <a:pPr rtl="0"/>
              <a:endParaRPr lang="fr-FR"/>
            </a:p>
          </p:txBody>
        </p:sp>
        <p:sp>
          <p:nvSpPr>
            <p:cNvPr id="42" name="Forme libre : Forme 41">
              <a:extLst>
                <a:ext uri="{FF2B5EF4-FFF2-40B4-BE49-F238E27FC236}">
                  <a16:creationId xmlns:a16="http://schemas.microsoft.com/office/drawing/2014/main" id="{562724B5-D297-4EB4-8784-A62AC1B10D41}"/>
                </a:ext>
              </a:extLst>
            </p:cNvPr>
            <p:cNvSpPr/>
            <p:nvPr/>
          </p:nvSpPr>
          <p:spPr>
            <a:xfrm>
              <a:off x="11060880" y="4313111"/>
              <a:ext cx="107156" cy="85725"/>
            </a:xfrm>
            <a:custGeom>
              <a:avLst/>
              <a:gdLst>
                <a:gd name="connsiteX0" fmla="*/ 28932 w 107156"/>
                <a:gd name="connsiteY0" fmla="*/ 83368 h 85725"/>
                <a:gd name="connsiteX1" fmla="*/ 105227 w 107156"/>
                <a:gd name="connsiteY1" fmla="*/ 40505 h 85725"/>
                <a:gd name="connsiteX2" fmla="*/ 93440 w 107156"/>
                <a:gd name="connsiteY2" fmla="*/ 16073 h 85725"/>
                <a:gd name="connsiteX3" fmla="*/ 16073 w 107156"/>
                <a:gd name="connsiteY3" fmla="*/ 58936 h 85725"/>
                <a:gd name="connsiteX4" fmla="*/ 28932 w 107156"/>
                <a:gd name="connsiteY4" fmla="*/ 83368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156" h="85725">
                  <a:moveTo>
                    <a:pt x="28932" y="83368"/>
                  </a:moveTo>
                  <a:lnTo>
                    <a:pt x="105227" y="40505"/>
                  </a:lnTo>
                  <a:cubicBezTo>
                    <a:pt x="99417" y="33409"/>
                    <a:pt x="95378" y="25036"/>
                    <a:pt x="93440" y="16073"/>
                  </a:cubicBezTo>
                  <a:lnTo>
                    <a:pt x="16073" y="58936"/>
                  </a:lnTo>
                  <a:cubicBezTo>
                    <a:pt x="21354" y="66516"/>
                    <a:pt x="25673" y="74722"/>
                    <a:pt x="28932" y="83368"/>
                  </a:cubicBezTo>
                  <a:close/>
                </a:path>
              </a:pathLst>
            </a:custGeom>
            <a:grpFill/>
            <a:ln w="9525" cap="flat">
              <a:noFill/>
              <a:prstDash val="solid"/>
              <a:miter/>
            </a:ln>
          </p:spPr>
          <p:txBody>
            <a:bodyPr rtlCol="0" anchor="ctr"/>
            <a:lstStyle/>
            <a:p>
              <a:pPr rtl="0"/>
              <a:endParaRPr lang="fr-FR"/>
            </a:p>
          </p:txBody>
        </p:sp>
        <p:sp>
          <p:nvSpPr>
            <p:cNvPr id="44" name="Forme libre : Forme 43">
              <a:extLst>
                <a:ext uri="{FF2B5EF4-FFF2-40B4-BE49-F238E27FC236}">
                  <a16:creationId xmlns:a16="http://schemas.microsoft.com/office/drawing/2014/main" id="{DB7B3136-46B5-420A-B363-FC2CB279625C}"/>
                </a:ext>
              </a:extLst>
            </p:cNvPr>
            <p:cNvSpPr/>
            <p:nvPr/>
          </p:nvSpPr>
          <p:spPr>
            <a:xfrm>
              <a:off x="10953296" y="4346115"/>
              <a:ext cx="107156" cy="107156"/>
            </a:xfrm>
            <a:custGeom>
              <a:avLst/>
              <a:gdLst>
                <a:gd name="connsiteX0" fmla="*/ 64079 w 107156"/>
                <a:gd name="connsiteY0" fmla="*/ 16073 h 107156"/>
                <a:gd name="connsiteX1" fmla="*/ 16073 w 107156"/>
                <a:gd name="connsiteY1" fmla="*/ 64079 h 107156"/>
                <a:gd name="connsiteX2" fmla="*/ 64079 w 107156"/>
                <a:gd name="connsiteY2" fmla="*/ 112085 h 107156"/>
                <a:gd name="connsiteX3" fmla="*/ 112085 w 107156"/>
                <a:gd name="connsiteY3" fmla="*/ 64079 h 107156"/>
                <a:gd name="connsiteX4" fmla="*/ 64079 w 107156"/>
                <a:gd name="connsiteY4" fmla="*/ 16073 h 107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156" h="107156">
                  <a:moveTo>
                    <a:pt x="64079" y="16073"/>
                  </a:moveTo>
                  <a:cubicBezTo>
                    <a:pt x="37567" y="16073"/>
                    <a:pt x="16073" y="37567"/>
                    <a:pt x="16073" y="64079"/>
                  </a:cubicBezTo>
                  <a:cubicBezTo>
                    <a:pt x="16073" y="90592"/>
                    <a:pt x="37567" y="112085"/>
                    <a:pt x="64079" y="112085"/>
                  </a:cubicBezTo>
                  <a:cubicBezTo>
                    <a:pt x="90592" y="112085"/>
                    <a:pt x="112085" y="90592"/>
                    <a:pt x="112085" y="64079"/>
                  </a:cubicBezTo>
                  <a:cubicBezTo>
                    <a:pt x="112085" y="37567"/>
                    <a:pt x="90592" y="16073"/>
                    <a:pt x="64079" y="16073"/>
                  </a:cubicBezTo>
                  <a:close/>
                </a:path>
              </a:pathLst>
            </a:custGeom>
            <a:grpFill/>
            <a:ln w="9525" cap="flat">
              <a:noFill/>
              <a:prstDash val="solid"/>
              <a:miter/>
            </a:ln>
          </p:spPr>
          <p:txBody>
            <a:bodyPr rtlCol="0" anchor="ctr"/>
            <a:lstStyle/>
            <a:p>
              <a:pPr rtl="0"/>
              <a:endParaRPr lang="fr-FR"/>
            </a:p>
          </p:txBody>
        </p:sp>
        <p:sp>
          <p:nvSpPr>
            <p:cNvPr id="46" name="Forme libre : Forme 45">
              <a:extLst>
                <a:ext uri="{FF2B5EF4-FFF2-40B4-BE49-F238E27FC236}">
                  <a16:creationId xmlns:a16="http://schemas.microsoft.com/office/drawing/2014/main" id="{E079FABF-4BF2-47EB-B589-A0B1F32BB6D5}"/>
                </a:ext>
              </a:extLst>
            </p:cNvPr>
            <p:cNvSpPr/>
            <p:nvPr/>
          </p:nvSpPr>
          <p:spPr>
            <a:xfrm>
              <a:off x="11160107" y="4244102"/>
              <a:ext cx="107156" cy="107156"/>
            </a:xfrm>
            <a:custGeom>
              <a:avLst/>
              <a:gdLst>
                <a:gd name="connsiteX0" fmla="*/ 64080 w 107156"/>
                <a:gd name="connsiteY0" fmla="*/ 112085 h 107156"/>
                <a:gd name="connsiteX1" fmla="*/ 112086 w 107156"/>
                <a:gd name="connsiteY1" fmla="*/ 64079 h 107156"/>
                <a:gd name="connsiteX2" fmla="*/ 64080 w 107156"/>
                <a:gd name="connsiteY2" fmla="*/ 16073 h 107156"/>
                <a:gd name="connsiteX3" fmla="*/ 16074 w 107156"/>
                <a:gd name="connsiteY3" fmla="*/ 64079 h 107156"/>
                <a:gd name="connsiteX4" fmla="*/ 63651 w 107156"/>
                <a:gd name="connsiteY4" fmla="*/ 112085 h 107156"/>
                <a:gd name="connsiteX5" fmla="*/ 64080 w 107156"/>
                <a:gd name="connsiteY5" fmla="*/ 112085 h 107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156" h="107156">
                  <a:moveTo>
                    <a:pt x="64080" y="112085"/>
                  </a:moveTo>
                  <a:cubicBezTo>
                    <a:pt x="90593" y="112085"/>
                    <a:pt x="112086" y="90592"/>
                    <a:pt x="112086" y="64079"/>
                  </a:cubicBezTo>
                  <a:cubicBezTo>
                    <a:pt x="112086" y="37567"/>
                    <a:pt x="90593" y="16073"/>
                    <a:pt x="64080" y="16073"/>
                  </a:cubicBezTo>
                  <a:cubicBezTo>
                    <a:pt x="37567" y="16073"/>
                    <a:pt x="16074" y="37567"/>
                    <a:pt x="16074" y="64079"/>
                  </a:cubicBezTo>
                  <a:cubicBezTo>
                    <a:pt x="15956" y="90474"/>
                    <a:pt x="37257" y="111968"/>
                    <a:pt x="63651" y="112085"/>
                  </a:cubicBezTo>
                  <a:cubicBezTo>
                    <a:pt x="63793" y="112085"/>
                    <a:pt x="63936" y="112085"/>
                    <a:pt x="64080" y="112085"/>
                  </a:cubicBezTo>
                  <a:close/>
                </a:path>
              </a:pathLst>
            </a:custGeom>
            <a:grpFill/>
            <a:ln w="9525" cap="flat">
              <a:noFill/>
              <a:prstDash val="solid"/>
              <a:miter/>
            </a:ln>
          </p:spPr>
          <p:txBody>
            <a:bodyPr rtlCol="0" anchor="ctr"/>
            <a:lstStyle/>
            <a:p>
              <a:pPr rtl="0"/>
              <a:endParaRPr lang="fr-FR"/>
            </a:p>
          </p:txBody>
        </p:sp>
        <p:sp>
          <p:nvSpPr>
            <p:cNvPr id="47" name="Forme libre : Forme 46">
              <a:extLst>
                <a:ext uri="{FF2B5EF4-FFF2-40B4-BE49-F238E27FC236}">
                  <a16:creationId xmlns:a16="http://schemas.microsoft.com/office/drawing/2014/main" id="{AC368003-AA0F-4EBF-B2F2-F50BCB96CD82}"/>
                </a:ext>
              </a:extLst>
            </p:cNvPr>
            <p:cNvSpPr/>
            <p:nvPr/>
          </p:nvSpPr>
          <p:spPr>
            <a:xfrm>
              <a:off x="11159892" y="4451127"/>
              <a:ext cx="107156" cy="107156"/>
            </a:xfrm>
            <a:custGeom>
              <a:avLst/>
              <a:gdLst>
                <a:gd name="connsiteX0" fmla="*/ 64294 w 107156"/>
                <a:gd name="connsiteY0" fmla="*/ 16074 h 107156"/>
                <a:gd name="connsiteX1" fmla="*/ 16074 w 107156"/>
                <a:gd name="connsiteY1" fmla="*/ 63866 h 107156"/>
                <a:gd name="connsiteX2" fmla="*/ 63866 w 107156"/>
                <a:gd name="connsiteY2" fmla="*/ 112086 h 107156"/>
                <a:gd name="connsiteX3" fmla="*/ 112086 w 107156"/>
                <a:gd name="connsiteY3" fmla="*/ 64294 h 107156"/>
                <a:gd name="connsiteX4" fmla="*/ 112086 w 107156"/>
                <a:gd name="connsiteY4" fmla="*/ 64080 h 107156"/>
                <a:gd name="connsiteX5" fmla="*/ 64294 w 107156"/>
                <a:gd name="connsiteY5" fmla="*/ 16074 h 107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156" h="107156">
                  <a:moveTo>
                    <a:pt x="64294" y="16074"/>
                  </a:moveTo>
                  <a:cubicBezTo>
                    <a:pt x="37782" y="15956"/>
                    <a:pt x="16192" y="37353"/>
                    <a:pt x="16074" y="63866"/>
                  </a:cubicBezTo>
                  <a:cubicBezTo>
                    <a:pt x="15956" y="90378"/>
                    <a:pt x="37353" y="111966"/>
                    <a:pt x="63866" y="112086"/>
                  </a:cubicBezTo>
                  <a:cubicBezTo>
                    <a:pt x="90378" y="112204"/>
                    <a:pt x="111968" y="90807"/>
                    <a:pt x="112086" y="64294"/>
                  </a:cubicBezTo>
                  <a:cubicBezTo>
                    <a:pt x="112086" y="64224"/>
                    <a:pt x="112086" y="64151"/>
                    <a:pt x="112086" y="64080"/>
                  </a:cubicBezTo>
                  <a:cubicBezTo>
                    <a:pt x="112086" y="37651"/>
                    <a:pt x="90723" y="16192"/>
                    <a:pt x="64294" y="16074"/>
                  </a:cubicBezTo>
                  <a:close/>
                </a:path>
              </a:pathLst>
            </a:custGeom>
            <a:grpFill/>
            <a:ln w="9525" cap="flat">
              <a:noFill/>
              <a:prstDash val="solid"/>
              <a:miter/>
            </a:ln>
          </p:spPr>
          <p:txBody>
            <a:bodyPr rtlCol="0" anchor="ctr"/>
            <a:lstStyle/>
            <a:p>
              <a:pPr rtl="0"/>
              <a:endParaRPr lang="fr-FR"/>
            </a:p>
          </p:txBody>
        </p:sp>
      </p:grpSp>
      <p:grpSp>
        <p:nvGrpSpPr>
          <p:cNvPr id="48" name="Groupe 47" descr="illustration d’une icône de documents microsoft">
            <a:extLst>
              <a:ext uri="{FF2B5EF4-FFF2-40B4-BE49-F238E27FC236}">
                <a16:creationId xmlns:a16="http://schemas.microsoft.com/office/drawing/2014/main" id="{216524B7-8F13-4485-B224-D5F6FB498675}"/>
              </a:ext>
            </a:extLst>
          </p:cNvPr>
          <p:cNvGrpSpPr/>
          <p:nvPr/>
        </p:nvGrpSpPr>
        <p:grpSpPr>
          <a:xfrm>
            <a:off x="5992602" y="493756"/>
            <a:ext cx="515338" cy="532685"/>
            <a:chOff x="6711804" y="631312"/>
            <a:chExt cx="685800" cy="708885"/>
          </a:xfrm>
        </p:grpSpPr>
        <p:pic>
          <p:nvPicPr>
            <p:cNvPr id="49" name="Image 48" title="illustration d’une icône de document">
              <a:extLst>
                <a:ext uri="{FF2B5EF4-FFF2-40B4-BE49-F238E27FC236}">
                  <a16:creationId xmlns:a16="http://schemas.microsoft.com/office/drawing/2014/main" id="{AECBCE36-5CED-4564-9EDB-3BB4552E01FC}"/>
                </a:ext>
              </a:extLst>
            </p:cNvPr>
            <p:cNvPicPr>
              <a:picLocks noChangeAspect="1"/>
            </p:cNvPicPr>
            <p:nvPr/>
          </p:nvPicPr>
          <p:blipFill>
            <a:blip r:embed="rId3">
              <a:extLst>
                <a:ext uri="{96DAC541-7B7A-43D3-8B79-37D633B846F1}">
                  <asvg:svgBlip xmlns="" xmlns:asvg="http://schemas.microsoft.com/office/drawing/2016/SVG/main" r:embed="rId5"/>
                </a:ext>
              </a:extLst>
            </a:blip>
            <a:stretch>
              <a:fillRect/>
            </a:stretch>
          </p:blipFill>
          <p:spPr>
            <a:xfrm>
              <a:off x="6711804" y="631312"/>
              <a:ext cx="685800" cy="619125"/>
            </a:xfrm>
            <a:prstGeom prst="rect">
              <a:avLst/>
            </a:prstGeom>
          </p:spPr>
        </p:pic>
        <p:pic>
          <p:nvPicPr>
            <p:cNvPr id="50" name="Image 49" title="illustration d’une icône de document">
              <a:extLst>
                <a:ext uri="{FF2B5EF4-FFF2-40B4-BE49-F238E27FC236}">
                  <a16:creationId xmlns:a16="http://schemas.microsoft.com/office/drawing/2014/main" id="{6A0B4A52-7FD8-45EE-8C57-B71AEACF3876}"/>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6965393" y="778222"/>
              <a:ext cx="428625" cy="561975"/>
            </a:xfrm>
            <a:prstGeom prst="rect">
              <a:avLst/>
            </a:prstGeom>
          </p:spPr>
        </p:pic>
        <p:pic>
          <p:nvPicPr>
            <p:cNvPr id="51" name="Image 50" title="rectangle">
              <a:extLst>
                <a:ext uri="{FF2B5EF4-FFF2-40B4-BE49-F238E27FC236}">
                  <a16:creationId xmlns:a16="http://schemas.microsoft.com/office/drawing/2014/main" id="{A2A6F630-283D-4CC0-8BF9-CA832989C797}"/>
                </a:ext>
              </a:extLst>
            </p:cNvPr>
            <p:cNvPicPr>
              <a:picLocks noChangeAspect="1"/>
            </p:cNvPicPr>
            <p:nvPr/>
          </p:nvPicPr>
          <p:blipFill>
            <a:blip r:embed="rId8">
              <a:extLst>
                <a:ext uri="{96DAC541-7B7A-43D3-8B79-37D633B846F1}">
                  <asvg:svgBlip xmlns="" xmlns:asvg="http://schemas.microsoft.com/office/drawing/2016/SVG/main" r:embed="rId9"/>
                </a:ext>
              </a:extLst>
            </a:blip>
            <a:stretch>
              <a:fillRect/>
            </a:stretch>
          </p:blipFill>
          <p:spPr>
            <a:xfrm>
              <a:off x="7004698" y="922118"/>
              <a:ext cx="342900" cy="180975"/>
            </a:xfrm>
            <a:prstGeom prst="rect">
              <a:avLst/>
            </a:prstGeom>
          </p:spPr>
        </p:pic>
        <p:pic>
          <p:nvPicPr>
            <p:cNvPr id="52" name="Image 51" title="rectangle">
              <a:extLst>
                <a:ext uri="{FF2B5EF4-FFF2-40B4-BE49-F238E27FC236}">
                  <a16:creationId xmlns:a16="http://schemas.microsoft.com/office/drawing/2014/main" id="{5C7B19FE-7647-4E32-B4C9-0EE93EE80472}"/>
                </a:ext>
              </a:extLst>
            </p:cNvPr>
            <p:cNvPicPr>
              <a:picLocks noChangeAspect="1"/>
            </p:cNvPicPr>
            <p:nvPr/>
          </p:nvPicPr>
          <p:blipFill>
            <a:blip r:embed="rId10">
              <a:extLst>
                <a:ext uri="{96DAC541-7B7A-43D3-8B79-37D633B846F1}">
                  <asvg:svgBlip xmlns="" xmlns:asvg="http://schemas.microsoft.com/office/drawing/2016/SVG/main" r:embed="rId11"/>
                </a:ext>
              </a:extLst>
            </a:blip>
            <a:stretch>
              <a:fillRect/>
            </a:stretch>
          </p:blipFill>
          <p:spPr>
            <a:xfrm>
              <a:off x="7214248" y="1062950"/>
              <a:ext cx="133350" cy="38100"/>
            </a:xfrm>
            <a:prstGeom prst="rect">
              <a:avLst/>
            </a:prstGeom>
          </p:spPr>
        </p:pic>
        <p:pic>
          <p:nvPicPr>
            <p:cNvPr id="53" name="Image 52" title="rectangle">
              <a:extLst>
                <a:ext uri="{FF2B5EF4-FFF2-40B4-BE49-F238E27FC236}">
                  <a16:creationId xmlns:a16="http://schemas.microsoft.com/office/drawing/2014/main" id="{E6927A00-100A-4A88-AA50-426F68DA5ED9}"/>
                </a:ext>
              </a:extLst>
            </p:cNvPr>
            <p:cNvPicPr>
              <a:picLocks noChangeAspect="1"/>
            </p:cNvPicPr>
            <p:nvPr/>
          </p:nvPicPr>
          <p:blipFill>
            <a:blip r:embed="rId12">
              <a:extLst>
                <a:ext uri="{96DAC541-7B7A-43D3-8B79-37D633B846F1}">
                  <asvg:svgBlip xmlns="" xmlns:asvg="http://schemas.microsoft.com/office/drawing/2016/SVG/main" r:embed="rId13"/>
                </a:ext>
              </a:extLst>
            </a:blip>
            <a:stretch>
              <a:fillRect/>
            </a:stretch>
          </p:blipFill>
          <p:spPr>
            <a:xfrm>
              <a:off x="7004698" y="1138576"/>
              <a:ext cx="342900" cy="38100"/>
            </a:xfrm>
            <a:prstGeom prst="rect">
              <a:avLst/>
            </a:prstGeom>
          </p:spPr>
        </p:pic>
        <p:pic>
          <p:nvPicPr>
            <p:cNvPr id="54" name="Image 53" title="rectangle">
              <a:extLst>
                <a:ext uri="{FF2B5EF4-FFF2-40B4-BE49-F238E27FC236}">
                  <a16:creationId xmlns:a16="http://schemas.microsoft.com/office/drawing/2014/main" id="{5D828673-05A4-4E07-966A-B8C139212D15}"/>
                </a:ext>
              </a:extLst>
            </p:cNvPr>
            <p:cNvPicPr>
              <a:picLocks noChangeAspect="1"/>
            </p:cNvPicPr>
            <p:nvPr/>
          </p:nvPicPr>
          <p:blipFill>
            <a:blip r:embed="rId14">
              <a:extLst>
                <a:ext uri="{96DAC541-7B7A-43D3-8B79-37D633B846F1}">
                  <asvg:svgBlip xmlns="" xmlns:asvg="http://schemas.microsoft.com/office/drawing/2016/SVG/main" r:embed="rId15"/>
                </a:ext>
              </a:extLst>
            </a:blip>
            <a:stretch>
              <a:fillRect/>
            </a:stretch>
          </p:blipFill>
          <p:spPr>
            <a:xfrm>
              <a:off x="7004698" y="1208188"/>
              <a:ext cx="342900" cy="38100"/>
            </a:xfrm>
            <a:prstGeom prst="rect">
              <a:avLst/>
            </a:prstGeom>
          </p:spPr>
        </p:pic>
      </p:grpSp>
      <p:grpSp>
        <p:nvGrpSpPr>
          <p:cNvPr id="14" name="Groupe 13" descr="illustration d'une icône de personnes microsoft">
            <a:extLst>
              <a:ext uri="{FF2B5EF4-FFF2-40B4-BE49-F238E27FC236}">
                <a16:creationId xmlns:a16="http://schemas.microsoft.com/office/drawing/2014/main" id="{03D9DE34-8F0A-4E03-B4C6-DAD74AFFCDA5}"/>
              </a:ext>
            </a:extLst>
          </p:cNvPr>
          <p:cNvGrpSpPr/>
          <p:nvPr/>
        </p:nvGrpSpPr>
        <p:grpSpPr>
          <a:xfrm>
            <a:off x="6013514" y="969568"/>
            <a:ext cx="1320030" cy="1122168"/>
            <a:chOff x="6013514" y="1684734"/>
            <a:chExt cx="438275" cy="372581"/>
          </a:xfrm>
        </p:grpSpPr>
        <p:sp>
          <p:nvSpPr>
            <p:cNvPr id="56" name="Forme libre : Forme 55">
              <a:extLst>
                <a:ext uri="{FF2B5EF4-FFF2-40B4-BE49-F238E27FC236}">
                  <a16:creationId xmlns:a16="http://schemas.microsoft.com/office/drawing/2014/main" id="{A8AB0B3F-7AD6-4F71-8700-28B0A10EE215}"/>
                </a:ext>
              </a:extLst>
            </p:cNvPr>
            <p:cNvSpPr/>
            <p:nvPr/>
          </p:nvSpPr>
          <p:spPr>
            <a:xfrm>
              <a:off x="6207757" y="1684734"/>
              <a:ext cx="217450" cy="217450"/>
            </a:xfrm>
            <a:custGeom>
              <a:avLst/>
              <a:gdLst>
                <a:gd name="connsiteX0" fmla="*/ 124267 w 246888"/>
                <a:gd name="connsiteY0" fmla="*/ 226883 h 246888"/>
                <a:gd name="connsiteX1" fmla="*/ 228168 w 246888"/>
                <a:gd name="connsiteY1" fmla="*/ 123947 h 246888"/>
                <a:gd name="connsiteX2" fmla="*/ 167061 w 246888"/>
                <a:gd name="connsiteY2" fmla="*/ 29098 h 246888"/>
                <a:gd name="connsiteX3" fmla="*/ 124267 w 246888"/>
                <a:gd name="connsiteY3" fmla="*/ 20594 h 246888"/>
                <a:gd name="connsiteX4" fmla="*/ 20574 w 246888"/>
                <a:gd name="connsiteY4" fmla="*/ 124287 h 246888"/>
                <a:gd name="connsiteX5" fmla="*/ 124267 w 246888"/>
                <a:gd name="connsiteY5" fmla="*/ 227980 h 24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6888" h="246888">
                  <a:moveTo>
                    <a:pt x="124267" y="226883"/>
                  </a:moveTo>
                  <a:cubicBezTo>
                    <a:pt x="181383" y="227149"/>
                    <a:pt x="227900" y="181063"/>
                    <a:pt x="228168" y="123947"/>
                  </a:cubicBezTo>
                  <a:cubicBezTo>
                    <a:pt x="228358" y="83027"/>
                    <a:pt x="204401" y="45840"/>
                    <a:pt x="167061" y="29098"/>
                  </a:cubicBezTo>
                  <a:cubicBezTo>
                    <a:pt x="153578" y="23203"/>
                    <a:pt x="138979" y="20301"/>
                    <a:pt x="124267" y="20594"/>
                  </a:cubicBezTo>
                  <a:cubicBezTo>
                    <a:pt x="67000" y="20594"/>
                    <a:pt x="20574" y="67020"/>
                    <a:pt x="20574" y="124287"/>
                  </a:cubicBezTo>
                  <a:cubicBezTo>
                    <a:pt x="20574" y="181554"/>
                    <a:pt x="67000" y="227980"/>
                    <a:pt x="124267" y="227980"/>
                  </a:cubicBezTo>
                  <a:close/>
                </a:path>
              </a:pathLst>
            </a:custGeom>
            <a:solidFill>
              <a:srgbClr val="0078D4"/>
            </a:solidFill>
            <a:ln w="9525" cap="flat">
              <a:noFill/>
              <a:prstDash val="solid"/>
              <a:miter/>
            </a:ln>
          </p:spPr>
          <p:txBody>
            <a:bodyPr rtlCol="0" anchor="ctr"/>
            <a:lstStyle/>
            <a:p>
              <a:pPr rtl="0"/>
              <a:endParaRPr lang="fr-FR"/>
            </a:p>
          </p:txBody>
        </p:sp>
        <p:sp>
          <p:nvSpPr>
            <p:cNvPr id="57" name="Forme libre : Forme 56">
              <a:extLst>
                <a:ext uri="{FF2B5EF4-FFF2-40B4-BE49-F238E27FC236}">
                  <a16:creationId xmlns:a16="http://schemas.microsoft.com/office/drawing/2014/main" id="{ED6DF402-BB26-46EA-8E7B-DB9D668466F4}"/>
                </a:ext>
              </a:extLst>
            </p:cNvPr>
            <p:cNvSpPr/>
            <p:nvPr/>
          </p:nvSpPr>
          <p:spPr>
            <a:xfrm>
              <a:off x="6161856" y="1888187"/>
              <a:ext cx="289933" cy="169128"/>
            </a:xfrm>
            <a:custGeom>
              <a:avLst/>
              <a:gdLst>
                <a:gd name="connsiteX0" fmla="*/ 176113 w 329184"/>
                <a:gd name="connsiteY0" fmla="*/ 20577 h 192024"/>
                <a:gd name="connsiteX1" fmla="*/ 20574 w 329184"/>
                <a:gd name="connsiteY1" fmla="*/ 176116 h 192024"/>
                <a:gd name="connsiteX2" fmla="*/ 332476 w 329184"/>
                <a:gd name="connsiteY2" fmla="*/ 176116 h 192024"/>
                <a:gd name="connsiteX3" fmla="*/ 176939 w 329184"/>
                <a:gd name="connsiteY3" fmla="*/ 20574 h 192024"/>
                <a:gd name="connsiteX4" fmla="*/ 176113 w 329184"/>
                <a:gd name="connsiteY4" fmla="*/ 20577 h 192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184" h="192024">
                  <a:moveTo>
                    <a:pt x="176113" y="20577"/>
                  </a:moveTo>
                  <a:cubicBezTo>
                    <a:pt x="90210" y="20577"/>
                    <a:pt x="20574" y="90213"/>
                    <a:pt x="20574" y="176116"/>
                  </a:cubicBezTo>
                  <a:lnTo>
                    <a:pt x="332476" y="176116"/>
                  </a:lnTo>
                  <a:cubicBezTo>
                    <a:pt x="332476" y="90213"/>
                    <a:pt x="262840" y="20577"/>
                    <a:pt x="176939" y="20574"/>
                  </a:cubicBezTo>
                  <a:cubicBezTo>
                    <a:pt x="176665" y="20574"/>
                    <a:pt x="176388" y="20574"/>
                    <a:pt x="176113" y="20577"/>
                  </a:cubicBezTo>
                  <a:close/>
                </a:path>
              </a:pathLst>
            </a:custGeom>
            <a:solidFill>
              <a:srgbClr val="0078D4"/>
            </a:solidFill>
            <a:ln w="9525" cap="flat">
              <a:noFill/>
              <a:prstDash val="solid"/>
              <a:miter/>
            </a:ln>
          </p:spPr>
          <p:txBody>
            <a:bodyPr rtlCol="0" anchor="ctr"/>
            <a:lstStyle/>
            <a:p>
              <a:pPr rtl="0"/>
              <a:endParaRPr lang="fr-FR"/>
            </a:p>
          </p:txBody>
        </p:sp>
        <p:sp>
          <p:nvSpPr>
            <p:cNvPr id="58" name="Forme libre : Forme 57">
              <a:extLst>
                <a:ext uri="{FF2B5EF4-FFF2-40B4-BE49-F238E27FC236}">
                  <a16:creationId xmlns:a16="http://schemas.microsoft.com/office/drawing/2014/main" id="{90B3214A-24CD-40FB-9C10-64AFE3BADF61}"/>
                </a:ext>
              </a:extLst>
            </p:cNvPr>
            <p:cNvSpPr/>
            <p:nvPr/>
          </p:nvSpPr>
          <p:spPr>
            <a:xfrm>
              <a:off x="6013514" y="1935031"/>
              <a:ext cx="144966" cy="120806"/>
            </a:xfrm>
            <a:custGeom>
              <a:avLst/>
              <a:gdLst>
                <a:gd name="connsiteX0" fmla="*/ 20574 w 164592"/>
                <a:gd name="connsiteY0" fmla="*/ 123754 h 137160"/>
                <a:gd name="connsiteX1" fmla="*/ 142372 w 164592"/>
                <a:gd name="connsiteY1" fmla="*/ 123754 h 137160"/>
                <a:gd name="connsiteX2" fmla="*/ 142372 w 164592"/>
                <a:gd name="connsiteY2" fmla="*/ 123754 h 137160"/>
                <a:gd name="connsiteX3" fmla="*/ 165415 w 164592"/>
                <a:gd name="connsiteY3" fmla="*/ 29114 h 137160"/>
                <a:gd name="connsiteX4" fmla="*/ 29089 w 164592"/>
                <a:gd name="connsiteY4" fmla="*/ 83144 h 137160"/>
                <a:gd name="connsiteX5" fmla="*/ 20574 w 164592"/>
                <a:gd name="connsiteY5" fmla="*/ 124303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92" h="137160">
                  <a:moveTo>
                    <a:pt x="20574" y="123754"/>
                  </a:moveTo>
                  <a:lnTo>
                    <a:pt x="142372" y="123754"/>
                  </a:lnTo>
                  <a:lnTo>
                    <a:pt x="142372" y="123754"/>
                  </a:lnTo>
                  <a:cubicBezTo>
                    <a:pt x="142452" y="90828"/>
                    <a:pt x="150349" y="58392"/>
                    <a:pt x="165415" y="29114"/>
                  </a:cubicBezTo>
                  <a:cubicBezTo>
                    <a:pt x="112850" y="6389"/>
                    <a:pt x="51814" y="30579"/>
                    <a:pt x="29089" y="83144"/>
                  </a:cubicBezTo>
                  <a:cubicBezTo>
                    <a:pt x="23471" y="96139"/>
                    <a:pt x="20574" y="110145"/>
                    <a:pt x="20574" y="124303"/>
                  </a:cubicBezTo>
                  <a:close/>
                </a:path>
              </a:pathLst>
            </a:custGeom>
            <a:solidFill>
              <a:srgbClr val="939393"/>
            </a:solidFill>
            <a:ln w="9525" cap="flat">
              <a:noFill/>
              <a:prstDash val="solid"/>
              <a:miter/>
            </a:ln>
          </p:spPr>
          <p:txBody>
            <a:bodyPr rtlCol="0" anchor="ctr"/>
            <a:lstStyle/>
            <a:p>
              <a:pPr rtl="0"/>
              <a:endParaRPr lang="fr-FR"/>
            </a:p>
          </p:txBody>
        </p:sp>
        <p:sp>
          <p:nvSpPr>
            <p:cNvPr id="59" name="Forme libre : Forme 58">
              <a:extLst>
                <a:ext uri="{FF2B5EF4-FFF2-40B4-BE49-F238E27FC236}">
                  <a16:creationId xmlns:a16="http://schemas.microsoft.com/office/drawing/2014/main" id="{E133F1BE-9B24-4AB3-8B72-2412201C503D}"/>
                </a:ext>
              </a:extLst>
            </p:cNvPr>
            <p:cNvSpPr/>
            <p:nvPr/>
          </p:nvSpPr>
          <p:spPr>
            <a:xfrm>
              <a:off x="6037924" y="1775607"/>
              <a:ext cx="169128" cy="169128"/>
            </a:xfrm>
            <a:custGeom>
              <a:avLst/>
              <a:gdLst>
                <a:gd name="connsiteX0" fmla="*/ 96559 w 192024"/>
                <a:gd name="connsiteY0" fmla="*/ 20574 h 192024"/>
                <a:gd name="connsiteX1" fmla="*/ 20592 w 192024"/>
                <a:gd name="connsiteY1" fmla="*/ 99836 h 192024"/>
                <a:gd name="connsiteX2" fmla="*/ 91896 w 192024"/>
                <a:gd name="connsiteY2" fmla="*/ 175565 h 192024"/>
                <a:gd name="connsiteX3" fmla="*/ 100948 w 192024"/>
                <a:gd name="connsiteY3" fmla="*/ 175565 h 192024"/>
                <a:gd name="connsiteX4" fmla="*/ 172080 w 192024"/>
                <a:gd name="connsiteY4" fmla="*/ 91933 h 192024"/>
                <a:gd name="connsiteX5" fmla="*/ 96559 w 192024"/>
                <a:gd name="connsiteY5" fmla="*/ 20574 h 192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024" h="192024">
                  <a:moveTo>
                    <a:pt x="96559" y="20574"/>
                  </a:moveTo>
                  <a:cubicBezTo>
                    <a:pt x="53694" y="21482"/>
                    <a:pt x="19681" y="56971"/>
                    <a:pt x="20592" y="99836"/>
                  </a:cubicBezTo>
                  <a:cubicBezTo>
                    <a:pt x="21434" y="139623"/>
                    <a:pt x="52229" y="172331"/>
                    <a:pt x="91896" y="175565"/>
                  </a:cubicBezTo>
                  <a:lnTo>
                    <a:pt x="100948" y="175565"/>
                  </a:lnTo>
                  <a:cubicBezTo>
                    <a:pt x="143685" y="172114"/>
                    <a:pt x="175531" y="134669"/>
                    <a:pt x="172080" y="91933"/>
                  </a:cubicBezTo>
                  <a:cubicBezTo>
                    <a:pt x="168878" y="52324"/>
                    <a:pt x="136286" y="21526"/>
                    <a:pt x="96559" y="20574"/>
                  </a:cubicBezTo>
                  <a:close/>
                </a:path>
              </a:pathLst>
            </a:custGeom>
            <a:solidFill>
              <a:srgbClr val="939393"/>
            </a:solidFill>
            <a:ln w="9525" cap="flat">
              <a:noFill/>
              <a:prstDash val="solid"/>
              <a:miter/>
            </a:ln>
          </p:spPr>
          <p:txBody>
            <a:bodyPr rtlCol="0" anchor="ctr"/>
            <a:lstStyle/>
            <a:p>
              <a:pPr rtl="0"/>
              <a:endParaRPr lang="fr-FR"/>
            </a:p>
          </p:txBody>
        </p:sp>
      </p:grpSp>
      <p:pic>
        <p:nvPicPr>
          <p:cNvPr id="60" name="Image 59"/>
          <p:cNvPicPr>
            <a:picLocks noChangeAspect="1"/>
          </p:cNvPicPr>
          <p:nvPr/>
        </p:nvPicPr>
        <p:blipFill>
          <a:blip r:embed="rId16"/>
          <a:stretch>
            <a:fillRect/>
          </a:stretch>
        </p:blipFill>
        <p:spPr>
          <a:xfrm>
            <a:off x="6470363" y="2799094"/>
            <a:ext cx="2602126" cy="2787992"/>
          </a:xfrm>
          <a:prstGeom prst="rect">
            <a:avLst/>
          </a:prstGeom>
        </p:spPr>
      </p:pic>
      <p:pic>
        <p:nvPicPr>
          <p:cNvPr id="61" name="Image 60"/>
          <p:cNvPicPr>
            <a:picLocks noChangeAspect="1"/>
          </p:cNvPicPr>
          <p:nvPr/>
        </p:nvPicPr>
        <p:blipFill>
          <a:blip r:embed="rId17"/>
          <a:stretch>
            <a:fillRect/>
          </a:stretch>
        </p:blipFill>
        <p:spPr>
          <a:xfrm>
            <a:off x="1696253" y="3548608"/>
            <a:ext cx="4245465" cy="914528"/>
          </a:xfrm>
          <a:prstGeom prst="rect">
            <a:avLst/>
          </a:prstGeom>
        </p:spPr>
      </p:pic>
      <p:pic>
        <p:nvPicPr>
          <p:cNvPr id="62" name="Image 61"/>
          <p:cNvPicPr>
            <a:picLocks noChangeAspect="1"/>
          </p:cNvPicPr>
          <p:nvPr/>
        </p:nvPicPr>
        <p:blipFill>
          <a:blip r:embed="rId18"/>
          <a:stretch>
            <a:fillRect/>
          </a:stretch>
        </p:blipFill>
        <p:spPr>
          <a:xfrm rot="5400000">
            <a:off x="5998271" y="5098850"/>
            <a:ext cx="243861" cy="499915"/>
          </a:xfrm>
          <a:prstGeom prst="rect">
            <a:avLst/>
          </a:prstGeom>
        </p:spPr>
      </p:pic>
      <p:sp>
        <p:nvSpPr>
          <p:cNvPr id="63" name="Titre 2">
            <a:extLst>
              <a:ext uri="{FF2B5EF4-FFF2-40B4-BE49-F238E27FC236}">
                <a16:creationId xmlns:a16="http://schemas.microsoft.com/office/drawing/2014/main" id="{C5AEFEFF-AEA7-4E09-B58C-FB38F6443B2C}"/>
              </a:ext>
            </a:extLst>
          </p:cNvPr>
          <p:cNvSpPr txBox="1">
            <a:spLocks/>
          </p:cNvSpPr>
          <p:nvPr/>
        </p:nvSpPr>
        <p:spPr>
          <a:xfrm>
            <a:off x="248545" y="5693981"/>
            <a:ext cx="9651786" cy="547956"/>
          </a:xfrm>
          <a:prstGeom prst="rect">
            <a:avLst/>
          </a:prstGeom>
        </p:spPr>
        <p:txBody>
          <a:bodyPr vert="horz" lIns="91440" tIns="45720" rIns="91440" bIns="45720" rtlCol="0" anchor="ctr">
            <a:normAutofit/>
          </a:bodyPr>
          <a:lstStyle>
            <a:lvl1pPr algn="l" defTabSz="1005840" rtl="0" eaLnBrk="1" latinLnBrk="0" hangingPunct="1">
              <a:lnSpc>
                <a:spcPct val="90000"/>
              </a:lnSpc>
              <a:spcBef>
                <a:spcPct val="0"/>
              </a:spcBef>
              <a:buNone/>
              <a:defRPr lang="en-US" sz="2400" kern="1200" smtClean="0">
                <a:solidFill>
                  <a:schemeClr val="tx1"/>
                </a:solidFill>
                <a:latin typeface="Segoe UI Semibold" panose="020B0702040204020203" pitchFamily="34" charset="0"/>
                <a:ea typeface="+mn-ea"/>
                <a:cs typeface="Segoe UI Semibold" panose="020B0702040204020203" pitchFamily="34" charset="0"/>
              </a:defRPr>
            </a:lvl1pPr>
          </a:lstStyle>
          <a:p>
            <a:r>
              <a:rPr lang="fr-FR" dirty="0" smtClean="0"/>
              <a:t>2. Connectez vous sur le portail </a:t>
            </a:r>
            <a:r>
              <a:rPr lang="fr-FR" dirty="0" smtClean="0">
                <a:hlinkClick r:id="rId19"/>
              </a:rPr>
              <a:t>EPI-STOCKS</a:t>
            </a:r>
            <a:endParaRPr lang="fr-FR" dirty="0">
              <a:solidFill>
                <a:schemeClr val="accent1"/>
              </a:solidFill>
            </a:endParaRPr>
          </a:p>
        </p:txBody>
      </p:sp>
      <p:sp>
        <p:nvSpPr>
          <p:cNvPr id="65" name="ZoneTexte 64"/>
          <p:cNvSpPr txBox="1"/>
          <p:nvPr/>
        </p:nvSpPr>
        <p:spPr>
          <a:xfrm>
            <a:off x="1070042" y="6400324"/>
            <a:ext cx="8988358" cy="1200329"/>
          </a:xfrm>
          <a:prstGeom prst="rect">
            <a:avLst/>
          </a:prstGeom>
          <a:noFill/>
        </p:spPr>
        <p:txBody>
          <a:bodyPr wrap="square" rtlCol="0">
            <a:spAutoFit/>
          </a:bodyPr>
          <a:lstStyle/>
          <a:p>
            <a:r>
              <a:rPr lang="fr-FR" dirty="0" smtClean="0"/>
              <a:t>Une Foire aux questions sur EPI-Stock est en ligne</a:t>
            </a:r>
          </a:p>
          <a:p>
            <a:endParaRPr lang="fr-FR" dirty="0" smtClean="0"/>
          </a:p>
          <a:p>
            <a:r>
              <a:rPr lang="fr-FR" dirty="0" smtClean="0"/>
              <a:t>N’hésitez pas à nous envoyer vos questions et problèmes </a:t>
            </a:r>
            <a:r>
              <a:rPr lang="fr-FR" dirty="0" smtClean="0"/>
              <a:t>techniques </a:t>
            </a:r>
            <a:r>
              <a:rPr lang="fr-FR" dirty="0" smtClean="0"/>
              <a:t>sur la </a:t>
            </a:r>
            <a:r>
              <a:rPr lang="fr-FR" dirty="0"/>
              <a:t>BAL </a:t>
            </a:r>
            <a:r>
              <a:rPr lang="fr-FR" dirty="0" smtClean="0"/>
              <a:t>dédiée : </a:t>
            </a:r>
          </a:p>
          <a:p>
            <a:r>
              <a:rPr lang="fr-FR" dirty="0" smtClean="0">
                <a:solidFill>
                  <a:schemeClr val="accent1"/>
                </a:solidFill>
              </a:rPr>
              <a:t>dgs.epi-stocks@sante.gouv.fr </a:t>
            </a:r>
            <a:r>
              <a:rPr lang="fr-FR" dirty="0" smtClean="0"/>
              <a:t> </a:t>
            </a:r>
            <a:endParaRPr lang="fr-FR" dirty="0"/>
          </a:p>
        </p:txBody>
      </p:sp>
      <p:pic>
        <p:nvPicPr>
          <p:cNvPr id="66" name="Image 65"/>
          <p:cNvPicPr>
            <a:picLocks noChangeAspect="1"/>
          </p:cNvPicPr>
          <p:nvPr/>
        </p:nvPicPr>
        <p:blipFill>
          <a:blip r:embed="rId20"/>
          <a:stretch>
            <a:fillRect/>
          </a:stretch>
        </p:blipFill>
        <p:spPr>
          <a:xfrm>
            <a:off x="321224" y="7073738"/>
            <a:ext cx="487722" cy="499915"/>
          </a:xfrm>
          <a:prstGeom prst="rect">
            <a:avLst/>
          </a:prstGeom>
        </p:spPr>
      </p:pic>
    </p:spTree>
    <p:extLst>
      <p:ext uri="{BB962C8B-B14F-4D97-AF65-F5344CB8AC3E}">
        <p14:creationId xmlns:p14="http://schemas.microsoft.com/office/powerpoint/2010/main" val="3666108958"/>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InfographicTemplateBrandColors">
      <a:dk1>
        <a:sysClr val="windowText" lastClr="000000"/>
      </a:dk1>
      <a:lt1>
        <a:sysClr val="window" lastClr="FFFFFF"/>
      </a:lt1>
      <a:dk2>
        <a:srgbClr val="2F2F2F"/>
      </a:dk2>
      <a:lt2>
        <a:srgbClr val="D2D2D2"/>
      </a:lt2>
      <a:accent1>
        <a:srgbClr val="0078D4"/>
      </a:accent1>
      <a:accent2>
        <a:srgbClr val="D83B01"/>
      </a:accent2>
      <a:accent3>
        <a:srgbClr val="939393"/>
      </a:accent3>
      <a:accent4>
        <a:srgbClr val="FFF100"/>
      </a:accent4>
      <a:accent5>
        <a:srgbClr val="003F50"/>
      </a:accent5>
      <a:accent6>
        <a:srgbClr val="BAD80A"/>
      </a:accent6>
      <a:hlink>
        <a:srgbClr val="0078D4"/>
      </a:hlink>
      <a:folHlink>
        <a:srgbClr val="A80000"/>
      </a:folHlink>
    </a:clrScheme>
    <a:fontScheme name="Custom 2">
      <a:majorFont>
        <a:latin typeface="Segoe UI Semibold"/>
        <a:ea typeface=""/>
        <a:cs typeface=""/>
      </a:majorFont>
      <a:minorFont>
        <a:latin typeface="Segoe U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42269161_TF66949767" id="{3E738360-FA0D-48A2-821B-440654EDC083}" vid="{E411BBE0-F9A6-4123-AD3A-1D287EAA0D9F}"/>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9036E9C1-052A-44E4-ACCD-B8AE56934202}">
  <ds:schemaRefs>
    <ds:schemaRef ds:uri="http://schemas.microsoft.com/sharepoint/v3/contenttype/forms"/>
  </ds:schemaRefs>
</ds:datastoreItem>
</file>

<file path=customXml/itemProps2.xml><?xml version="1.0" encoding="utf-8"?>
<ds:datastoreItem xmlns:ds="http://schemas.openxmlformats.org/officeDocument/2006/customXml" ds:itemID="{BE9C15C6-66A5-4EAF-B135-ACD47943A8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C923D0C-7333-43DF-ABBE-1BC5F9E7297D}">
  <ds:schemaRefs>
    <ds:schemaRef ds:uri="http://purl.org/dc/terms/"/>
    <ds:schemaRef ds:uri="http://schemas.openxmlformats.org/package/2006/metadata/core-properties"/>
    <ds:schemaRef ds:uri="16c05727-aa75-4e4a-9b5f-8a80a1165891"/>
    <ds:schemaRef ds:uri="http://schemas.microsoft.com/office/2006/documentManagement/types"/>
    <ds:schemaRef ds:uri="http://schemas.microsoft.com/office/infopath/2007/PartnerControls"/>
    <ds:schemaRef ds:uri="http://purl.org/dc/elements/1.1/"/>
    <ds:schemaRef ds:uri="71af3243-3dd4-4a8d-8c0d-dd76da1f02a5"/>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770</TotalTime>
  <Words>2221</Words>
  <Application>Microsoft Office PowerPoint</Application>
  <PresentationFormat>Personnalisé</PresentationFormat>
  <Paragraphs>202</Paragraphs>
  <Slides>9</Slides>
  <Notes>7</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9</vt:i4>
      </vt:variant>
    </vt:vector>
  </HeadingPairs>
  <TitlesOfParts>
    <vt:vector size="16" baseType="lpstr">
      <vt:lpstr>Arial</vt:lpstr>
      <vt:lpstr>Calibri</vt:lpstr>
      <vt:lpstr>Segoe UI</vt:lpstr>
      <vt:lpstr>Segoe UI Bold</vt:lpstr>
      <vt:lpstr>Segoe UI Semibold</vt:lpstr>
      <vt:lpstr>Wingdings</vt:lpstr>
      <vt:lpstr>Thème Office</vt:lpstr>
      <vt:lpstr>Comment utiliser la plateforme  EPI-STOCKS</vt:lpstr>
      <vt:lpstr>Accéder à votre compte Plage</vt:lpstr>
      <vt:lpstr>Remplir les trois colonnes relatives à l’état des stock par consommable</vt:lpstr>
      <vt:lpstr>4. L’ARS VISUALISE L’ETAT DES STOCKS EPI AU SEIN DE SA REGION </vt:lpstr>
      <vt:lpstr>Connectez vous https://plage.atih.sante.fr</vt:lpstr>
      <vt:lpstr>En cas de difficultés d’accès au portail EPI-STOCK, vous pouvez contacter votre ARS via les boites aux lettres communes à Distrilog</vt:lpstr>
      <vt:lpstr>Questions fréquentes (1/2):</vt:lpstr>
      <vt:lpstr>Questions fréquentes (2/2):</vt:lpstr>
      <vt:lpstr>1. Connectez vous sur https://sap.atih.sante.fr/plage2018/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Comment utiliser la plateforme  EPI-STOCK</dc:title>
  <dc:creator>fouad BENTHAMI</dc:creator>
  <cp:lastModifiedBy>BENTHAMI, Fouad (DGS/COVID-19)</cp:lastModifiedBy>
  <cp:revision>246</cp:revision>
  <dcterms:created xsi:type="dcterms:W3CDTF">2020-11-28T19:44:40Z</dcterms:created>
  <dcterms:modified xsi:type="dcterms:W3CDTF">2020-12-02T10:18:38Z</dcterms:modified>
</cp:coreProperties>
</file>