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1.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notesSlides/notesSlide2.xml" ContentType="application/vnd.openxmlformats-officedocument.presentationml.notesSlid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48" r:id="rId1"/>
    <p:sldMasterId id="2147483864" r:id="rId2"/>
  </p:sldMasterIdLst>
  <p:notesMasterIdLst>
    <p:notesMasterId r:id="rId15"/>
  </p:notesMasterIdLst>
  <p:handoutMasterIdLst>
    <p:handoutMasterId r:id="rId16"/>
  </p:handoutMasterIdLst>
  <p:sldIdLst>
    <p:sldId id="258" r:id="rId3"/>
    <p:sldId id="3790" r:id="rId4"/>
    <p:sldId id="6018" r:id="rId5"/>
    <p:sldId id="6014" r:id="rId6"/>
    <p:sldId id="339" r:id="rId7"/>
    <p:sldId id="6029" r:id="rId8"/>
    <p:sldId id="6030" r:id="rId9"/>
    <p:sldId id="6031" r:id="rId10"/>
    <p:sldId id="3777" r:id="rId11"/>
    <p:sldId id="6016" r:id="rId12"/>
    <p:sldId id="352" r:id="rId13"/>
    <p:sldId id="356" r:id="rId14"/>
  </p:sldIdLst>
  <p:sldSz cx="12192000" cy="6858000"/>
  <p:notesSz cx="7102475" cy="9388475"/>
  <p:embeddedFontLst>
    <p:embeddedFont>
      <p:font typeface="Georgia" panose="02040502050405020303" pitchFamily="18" charset="0"/>
      <p:regular r:id="rId17"/>
      <p:bold r:id="rId18"/>
      <p:italic r:id="rId19"/>
      <p:boldItalic r:id="rId20"/>
    </p:embeddedFont>
    <p:embeddedFont>
      <p:font typeface="Segoe UI" panose="020B0502040204020203" pitchFamily="34" charset="0"/>
      <p:regular r:id="rId21"/>
      <p:bold r:id="rId22"/>
      <p:italic r:id="rId23"/>
      <p:boldItalic r:id="rId24"/>
    </p:embeddedFont>
  </p:embeddedFontLst>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B413C6-1F39-440F-BED3-41EF307BAF3F}">
          <p14:sldIdLst>
            <p14:sldId id="258"/>
            <p14:sldId id="3790"/>
            <p14:sldId id="6018"/>
            <p14:sldId id="6014"/>
            <p14:sldId id="339"/>
            <p14:sldId id="6029"/>
            <p14:sldId id="6030"/>
            <p14:sldId id="6031"/>
            <p14:sldId id="3777"/>
            <p14:sldId id="6016"/>
            <p14:sldId id="352"/>
            <p14:sldId id="3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eu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0000"/>
    <a:srgbClr val="540000"/>
    <a:srgbClr val="54002A"/>
    <a:srgbClr val="839CCF"/>
    <a:srgbClr val="8DA4D3"/>
    <a:srgbClr val="476CB7"/>
    <a:srgbClr val="7D98CD"/>
    <a:srgbClr val="3D6BB5"/>
    <a:srgbClr val="96ABD6"/>
    <a:srgbClr val="BDCA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52" autoAdjust="0"/>
  </p:normalViewPr>
  <p:slideViewPr>
    <p:cSldViewPr snapToGrid="0" snapToObjects="1">
      <p:cViewPr varScale="1">
        <p:scale>
          <a:sx n="73" d="100"/>
          <a:sy n="73" d="100"/>
        </p:scale>
        <p:origin x="660" y="72"/>
      </p:cViewPr>
      <p:guideLst/>
    </p:cSldViewPr>
  </p:slideViewPr>
  <p:outlineViewPr>
    <p:cViewPr>
      <p:scale>
        <a:sx n="33" d="100"/>
        <a:sy n="33" d="100"/>
      </p:scale>
      <p:origin x="0" y="-6898"/>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75" d="100"/>
          <a:sy n="75" d="100"/>
        </p:scale>
        <p:origin x="320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0CCCBB97-84F2-4D62-B8C2-225DACC20A93}" type="datetime3">
              <a:rPr lang="en-US" smtClean="0"/>
              <a:t>6 December 2020</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‹N°›</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a:defRPr sz="900">
                <a:latin typeface="+mn-lt"/>
                <a:cs typeface="Arial" panose="020B0604020202020204" pitchFamily="34" charset="0"/>
              </a:defRPr>
            </a:lvl1pPr>
          </a:lstStyle>
          <a:p>
            <a:fld id="{0EEB0439-0426-42D3-AE83-47D1AD1449C6}" type="datetime3">
              <a:rPr lang="en-US" smtClean="0"/>
              <a:t>6 December 2020</a:t>
            </a:fld>
            <a:endParaRPr lang="en-US" dirty="0"/>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a:defRPr sz="900">
                <a:latin typeface="+mn-lt"/>
                <a:cs typeface="Arial" panose="020B0604020202020204" pitchFamily="34" charset="0"/>
              </a:defRPr>
            </a:lvl1pPr>
          </a:lstStyle>
          <a:p>
            <a:fld id="{CF5EBCF4-26FC-4F76-8DA1-52FDDC328D44}" type="slidenum">
              <a:rPr lang="en-US" smtClean="0"/>
              <a:pPr/>
              <a:t>‹N°›</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594FC975-E43C-4B84-AD8C-C52507F2E490}" type="datetime3">
              <a:rPr lang="en-US" smtClean="0"/>
              <a:t>6 December 2020</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a:xfrm>
            <a:off x="734885" y="4073768"/>
            <a:ext cx="5632704" cy="4751143"/>
          </a:xfrm>
          <a:prstGeom prst="rect">
            <a:avLst/>
          </a:prstGeom>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6 December 2020</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6</a:t>
            </a:fld>
            <a:endParaRPr lang="en-US"/>
          </a:p>
        </p:txBody>
      </p:sp>
    </p:spTree>
    <p:extLst>
      <p:ext uri="{BB962C8B-B14F-4D97-AF65-F5344CB8AC3E}">
        <p14:creationId xmlns:p14="http://schemas.microsoft.com/office/powerpoint/2010/main" val="269348748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vmlDrawing" Target="../drawings/vmlDrawing2.v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image" Target="../media/image4.png"/><Relationship Id="rId4" Type="http://schemas.openxmlformats.org/officeDocument/2006/relationships/tags" Target="../tags/tag24.xml"/><Relationship Id="rId9"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vmlDrawing" Target="../drawings/vmlDrawing3.vml"/><Relationship Id="rId6" Type="http://schemas.openxmlformats.org/officeDocument/2006/relationships/tags" Target="../tags/tag31.xml"/><Relationship Id="rId11" Type="http://schemas.openxmlformats.org/officeDocument/2006/relationships/image" Target="../media/image1.emf"/><Relationship Id="rId5" Type="http://schemas.openxmlformats.org/officeDocument/2006/relationships/tags" Target="../tags/tag30.xml"/><Relationship Id="rId10" Type="http://schemas.openxmlformats.org/officeDocument/2006/relationships/oleObject" Target="../embeddings/oleObject3.bin"/><Relationship Id="rId4" Type="http://schemas.openxmlformats.org/officeDocument/2006/relationships/tags" Target="../tags/tag29.xml"/><Relationship Id="rId9"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vmlDrawing" Target="../drawings/vmlDrawing4.v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3.emf"/><Relationship Id="rId4" Type="http://schemas.openxmlformats.org/officeDocument/2006/relationships/tags" Target="../tags/tag36.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vmlDrawing" Target="../drawings/vmlDrawing5.vml"/><Relationship Id="rId6" Type="http://schemas.openxmlformats.org/officeDocument/2006/relationships/tags" Target="../tags/tag44.xml"/><Relationship Id="rId5" Type="http://schemas.openxmlformats.org/officeDocument/2006/relationships/tags" Target="../tags/tag43.xml"/><Relationship Id="rId10" Type="http://schemas.openxmlformats.org/officeDocument/2006/relationships/image" Target="../media/image3.emf"/><Relationship Id="rId4" Type="http://schemas.openxmlformats.org/officeDocument/2006/relationships/tags" Target="../tags/tag42.xml"/><Relationship Id="rId9"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vmlDrawing" Target="../drawings/vmlDrawing6.vml"/><Relationship Id="rId6" Type="http://schemas.openxmlformats.org/officeDocument/2006/relationships/tags" Target="../tags/tag50.xml"/><Relationship Id="rId11" Type="http://schemas.openxmlformats.org/officeDocument/2006/relationships/image" Target="../media/image3.emf"/><Relationship Id="rId5" Type="http://schemas.openxmlformats.org/officeDocument/2006/relationships/tags" Target="../tags/tag49.xml"/><Relationship Id="rId10" Type="http://schemas.openxmlformats.org/officeDocument/2006/relationships/oleObject" Target="../embeddings/oleObject6.bin"/><Relationship Id="rId4" Type="http://schemas.openxmlformats.org/officeDocument/2006/relationships/tags" Target="../tags/tag48.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vmlDrawing" Target="../drawings/vmlDrawing7.vml"/><Relationship Id="rId6" Type="http://schemas.openxmlformats.org/officeDocument/2006/relationships/tags" Target="../tags/tag57.xml"/><Relationship Id="rId11" Type="http://schemas.openxmlformats.org/officeDocument/2006/relationships/image" Target="../media/image3.emf"/><Relationship Id="rId5" Type="http://schemas.openxmlformats.org/officeDocument/2006/relationships/tags" Target="../tags/tag56.xml"/><Relationship Id="rId10" Type="http://schemas.openxmlformats.org/officeDocument/2006/relationships/oleObject" Target="../embeddings/oleObject7.bin"/><Relationship Id="rId4" Type="http://schemas.openxmlformats.org/officeDocument/2006/relationships/tags" Target="../tags/tag55.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2.png"/><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1.emf"/><Relationship Id="rId2" Type="http://schemas.openxmlformats.org/officeDocument/2006/relationships/tags" Target="../tags/tag60.xml"/><Relationship Id="rId1" Type="http://schemas.openxmlformats.org/officeDocument/2006/relationships/vmlDrawing" Target="../drawings/vmlDrawing8.vml"/><Relationship Id="rId6" Type="http://schemas.openxmlformats.org/officeDocument/2006/relationships/tags" Target="../tags/tag64.xml"/><Relationship Id="rId11" Type="http://schemas.openxmlformats.org/officeDocument/2006/relationships/oleObject" Target="../embeddings/oleObject8.bin"/><Relationship Id="rId5" Type="http://schemas.openxmlformats.org/officeDocument/2006/relationships/tags" Target="../tags/tag63.xml"/><Relationship Id="rId10" Type="http://schemas.openxmlformats.org/officeDocument/2006/relationships/slideMaster" Target="../slideMasters/slideMaster1.xml"/><Relationship Id="rId4" Type="http://schemas.openxmlformats.org/officeDocument/2006/relationships/tags" Target="../tags/tag62.xml"/><Relationship Id="rId9" Type="http://schemas.openxmlformats.org/officeDocument/2006/relationships/tags" Target="../tags/tag67.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image" Target="../media/image2.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media/image1.emf"/><Relationship Id="rId2" Type="http://schemas.openxmlformats.org/officeDocument/2006/relationships/tags" Target="../tags/tag68.xml"/><Relationship Id="rId1" Type="http://schemas.openxmlformats.org/officeDocument/2006/relationships/vmlDrawing" Target="../drawings/vmlDrawing9.vml"/><Relationship Id="rId6" Type="http://schemas.openxmlformats.org/officeDocument/2006/relationships/tags" Target="../tags/tag72.xml"/><Relationship Id="rId11" Type="http://schemas.openxmlformats.org/officeDocument/2006/relationships/oleObject" Target="../embeddings/oleObject9.bin"/><Relationship Id="rId5" Type="http://schemas.openxmlformats.org/officeDocument/2006/relationships/tags" Target="../tags/tag71.xml"/><Relationship Id="rId10" Type="http://schemas.openxmlformats.org/officeDocument/2006/relationships/slideMaster" Target="../slideMasters/slideMaster1.xml"/><Relationship Id="rId4" Type="http://schemas.openxmlformats.org/officeDocument/2006/relationships/tags" Target="../tags/tag70.xml"/><Relationship Id="rId9" Type="http://schemas.openxmlformats.org/officeDocument/2006/relationships/tags" Target="../tags/tag75.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2.pn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1.emf"/><Relationship Id="rId2" Type="http://schemas.openxmlformats.org/officeDocument/2006/relationships/tags" Target="../tags/tag76.xml"/><Relationship Id="rId1" Type="http://schemas.openxmlformats.org/officeDocument/2006/relationships/vmlDrawing" Target="../drawings/vmlDrawing10.vml"/><Relationship Id="rId6" Type="http://schemas.openxmlformats.org/officeDocument/2006/relationships/tags" Target="../tags/tag80.xml"/><Relationship Id="rId11" Type="http://schemas.openxmlformats.org/officeDocument/2006/relationships/oleObject" Target="../embeddings/oleObject10.bin"/><Relationship Id="rId5" Type="http://schemas.openxmlformats.org/officeDocument/2006/relationships/tags" Target="../tags/tag79.xml"/><Relationship Id="rId10" Type="http://schemas.openxmlformats.org/officeDocument/2006/relationships/slideMaster" Target="../slideMasters/slideMaster1.xml"/><Relationship Id="rId4" Type="http://schemas.openxmlformats.org/officeDocument/2006/relationships/tags" Target="../tags/tag78.xml"/><Relationship Id="rId9" Type="http://schemas.openxmlformats.org/officeDocument/2006/relationships/tags" Target="../tags/tag83.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image" Target="../media/image2.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media/image5.emf"/><Relationship Id="rId2" Type="http://schemas.openxmlformats.org/officeDocument/2006/relationships/tags" Target="../tags/tag84.xml"/><Relationship Id="rId1" Type="http://schemas.openxmlformats.org/officeDocument/2006/relationships/vmlDrawing" Target="../drawings/vmlDrawing11.vml"/><Relationship Id="rId6" Type="http://schemas.openxmlformats.org/officeDocument/2006/relationships/tags" Target="../tags/tag88.xml"/><Relationship Id="rId11" Type="http://schemas.openxmlformats.org/officeDocument/2006/relationships/oleObject" Target="../embeddings/oleObject11.bin"/><Relationship Id="rId5" Type="http://schemas.openxmlformats.org/officeDocument/2006/relationships/tags" Target="../tags/tag87.xml"/><Relationship Id="rId10" Type="http://schemas.openxmlformats.org/officeDocument/2006/relationships/slideMaster" Target="../slideMasters/slideMaster1.xml"/><Relationship Id="rId4" Type="http://schemas.openxmlformats.org/officeDocument/2006/relationships/tags" Target="../tags/tag86.xml"/><Relationship Id="rId9" Type="http://schemas.openxmlformats.org/officeDocument/2006/relationships/tags" Target="../tags/tag9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2.png"/><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1.emf"/><Relationship Id="rId2" Type="http://schemas.openxmlformats.org/officeDocument/2006/relationships/tags" Target="../tags/tag92.xml"/><Relationship Id="rId1" Type="http://schemas.openxmlformats.org/officeDocument/2006/relationships/vmlDrawing" Target="../drawings/vmlDrawing12.vml"/><Relationship Id="rId6" Type="http://schemas.openxmlformats.org/officeDocument/2006/relationships/tags" Target="../tags/tag96.xml"/><Relationship Id="rId11" Type="http://schemas.openxmlformats.org/officeDocument/2006/relationships/oleObject" Target="../embeddings/oleObject12.bin"/><Relationship Id="rId5" Type="http://schemas.openxmlformats.org/officeDocument/2006/relationships/tags" Target="../tags/tag95.xml"/><Relationship Id="rId10" Type="http://schemas.openxmlformats.org/officeDocument/2006/relationships/slideMaster" Target="../slideMasters/slideMaster1.xml"/><Relationship Id="rId4" Type="http://schemas.openxmlformats.org/officeDocument/2006/relationships/tags" Target="../tags/tag94.xml"/><Relationship Id="rId9" Type="http://schemas.openxmlformats.org/officeDocument/2006/relationships/tags" Target="../tags/tag99.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6.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image" Target="../media/image2.png"/><Relationship Id="rId2" Type="http://schemas.openxmlformats.org/officeDocument/2006/relationships/tags" Target="../tags/tag100.xml"/><Relationship Id="rId1" Type="http://schemas.openxmlformats.org/officeDocument/2006/relationships/vmlDrawing" Target="../drawings/vmlDrawing13.vml"/><Relationship Id="rId6" Type="http://schemas.openxmlformats.org/officeDocument/2006/relationships/tags" Target="../tags/tag104.xml"/><Relationship Id="rId11" Type="http://schemas.openxmlformats.org/officeDocument/2006/relationships/image" Target="../media/image3.emf"/><Relationship Id="rId5" Type="http://schemas.openxmlformats.org/officeDocument/2006/relationships/tags" Target="../tags/tag103.xml"/><Relationship Id="rId10" Type="http://schemas.openxmlformats.org/officeDocument/2006/relationships/oleObject" Target="../embeddings/oleObject13.bin"/><Relationship Id="rId4" Type="http://schemas.openxmlformats.org/officeDocument/2006/relationships/tags" Target="../tags/tag102.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08.xml"/><Relationship Id="rId7" Type="http://schemas.openxmlformats.org/officeDocument/2006/relationships/oleObject" Target="../embeddings/oleObject14.bin"/><Relationship Id="rId2" Type="http://schemas.openxmlformats.org/officeDocument/2006/relationships/tags" Target="../tags/tag107.xml"/><Relationship Id="rId1" Type="http://schemas.openxmlformats.org/officeDocument/2006/relationships/vmlDrawing" Target="../drawings/vmlDrawing14.vml"/><Relationship Id="rId6" Type="http://schemas.openxmlformats.org/officeDocument/2006/relationships/slideMaster" Target="../slideMasters/slideMaster1.xml"/><Relationship Id="rId5" Type="http://schemas.openxmlformats.org/officeDocument/2006/relationships/tags" Target="../tags/tag110.xml"/><Relationship Id="rId4" Type="http://schemas.openxmlformats.org/officeDocument/2006/relationships/tags" Target="../tags/tag109.xml"/><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12.xml"/><Relationship Id="rId7" Type="http://schemas.openxmlformats.org/officeDocument/2006/relationships/image" Target="../media/image7.png"/><Relationship Id="rId2" Type="http://schemas.openxmlformats.org/officeDocument/2006/relationships/tags" Target="../tags/tag111.xml"/><Relationship Id="rId1" Type="http://schemas.openxmlformats.org/officeDocument/2006/relationships/vmlDrawing" Target="../drawings/vmlDrawing15.v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19.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vmlDrawing" Target="../drawings/vmlDrawing16.vml"/><Relationship Id="rId6" Type="http://schemas.openxmlformats.org/officeDocument/2006/relationships/tags" Target="../tags/tag117.xml"/><Relationship Id="rId11" Type="http://schemas.openxmlformats.org/officeDocument/2006/relationships/image" Target="../media/image1.emf"/><Relationship Id="rId5" Type="http://schemas.openxmlformats.org/officeDocument/2006/relationships/tags" Target="../tags/tag116.xml"/><Relationship Id="rId10" Type="http://schemas.openxmlformats.org/officeDocument/2006/relationships/oleObject" Target="../embeddings/oleObject16.bin"/><Relationship Id="rId4" Type="http://schemas.openxmlformats.org/officeDocument/2006/relationships/tags" Target="../tags/tag115.xml"/><Relationship Id="rId9"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tags" Target="../tags/tag142.xml"/><Relationship Id="rId7" Type="http://schemas.openxmlformats.org/officeDocument/2006/relationships/slideMaster" Target="../slideMasters/slideMaster2.xml"/><Relationship Id="rId12" Type="http://schemas.openxmlformats.org/officeDocument/2006/relationships/image" Target="../media/image10.png"/><Relationship Id="rId2" Type="http://schemas.openxmlformats.org/officeDocument/2006/relationships/tags" Target="../tags/tag141.xml"/><Relationship Id="rId1" Type="http://schemas.openxmlformats.org/officeDocument/2006/relationships/vmlDrawing" Target="../drawings/vmlDrawing18.vml"/><Relationship Id="rId6" Type="http://schemas.openxmlformats.org/officeDocument/2006/relationships/tags" Target="../tags/tag145.xml"/><Relationship Id="rId11" Type="http://schemas.microsoft.com/office/2007/relationships/hdphoto" Target="../media/hdphoto1.wdp"/><Relationship Id="rId5" Type="http://schemas.openxmlformats.org/officeDocument/2006/relationships/tags" Target="../tags/tag144.xml"/><Relationship Id="rId10" Type="http://schemas.openxmlformats.org/officeDocument/2006/relationships/image" Target="../media/image8.png"/><Relationship Id="rId4" Type="http://schemas.openxmlformats.org/officeDocument/2006/relationships/tags" Target="../tags/tag143.xml"/><Relationship Id="rId9"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52.xml"/><Relationship Id="rId3" Type="http://schemas.openxmlformats.org/officeDocument/2006/relationships/tags" Target="../tags/tag147.xml"/><Relationship Id="rId7" Type="http://schemas.openxmlformats.org/officeDocument/2006/relationships/tags" Target="../tags/tag151.xml"/><Relationship Id="rId2" Type="http://schemas.openxmlformats.org/officeDocument/2006/relationships/tags" Target="../tags/tag146.xml"/><Relationship Id="rId1" Type="http://schemas.openxmlformats.org/officeDocument/2006/relationships/vmlDrawing" Target="../drawings/vmlDrawing19.vml"/><Relationship Id="rId6" Type="http://schemas.openxmlformats.org/officeDocument/2006/relationships/tags" Target="../tags/tag150.xml"/><Relationship Id="rId11" Type="http://schemas.openxmlformats.org/officeDocument/2006/relationships/image" Target="../media/image1.emf"/><Relationship Id="rId5" Type="http://schemas.openxmlformats.org/officeDocument/2006/relationships/tags" Target="../tags/tag149.xml"/><Relationship Id="rId10" Type="http://schemas.openxmlformats.org/officeDocument/2006/relationships/oleObject" Target="../embeddings/oleObject19.bin"/><Relationship Id="rId4" Type="http://schemas.openxmlformats.org/officeDocument/2006/relationships/tags" Target="../tags/tag148.xml"/><Relationship Id="rId9"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54.xml"/><Relationship Id="rId7" Type="http://schemas.openxmlformats.org/officeDocument/2006/relationships/tags" Target="../tags/tag158.xml"/><Relationship Id="rId2" Type="http://schemas.openxmlformats.org/officeDocument/2006/relationships/tags" Target="../tags/tag153.xml"/><Relationship Id="rId1" Type="http://schemas.openxmlformats.org/officeDocument/2006/relationships/vmlDrawing" Target="../drawings/vmlDrawing20.vml"/><Relationship Id="rId6" Type="http://schemas.openxmlformats.org/officeDocument/2006/relationships/tags" Target="../tags/tag157.xml"/><Relationship Id="rId5" Type="http://schemas.openxmlformats.org/officeDocument/2006/relationships/tags" Target="../tags/tag156.xml"/><Relationship Id="rId10" Type="http://schemas.openxmlformats.org/officeDocument/2006/relationships/image" Target="../media/image3.emf"/><Relationship Id="rId4" Type="http://schemas.openxmlformats.org/officeDocument/2006/relationships/tags" Target="../tags/tag155.xml"/><Relationship Id="rId9" Type="http://schemas.openxmlformats.org/officeDocument/2006/relationships/oleObject" Target="../embeddings/oleObject20.bin"/></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0.xml"/><Relationship Id="rId7" Type="http://schemas.openxmlformats.org/officeDocument/2006/relationships/tags" Target="../tags/tag164.xml"/><Relationship Id="rId2" Type="http://schemas.openxmlformats.org/officeDocument/2006/relationships/tags" Target="../tags/tag159.xml"/><Relationship Id="rId1" Type="http://schemas.openxmlformats.org/officeDocument/2006/relationships/vmlDrawing" Target="../drawings/vmlDrawing21.vml"/><Relationship Id="rId6" Type="http://schemas.openxmlformats.org/officeDocument/2006/relationships/tags" Target="../tags/tag163.xml"/><Relationship Id="rId5" Type="http://schemas.openxmlformats.org/officeDocument/2006/relationships/tags" Target="../tags/tag162.xml"/><Relationship Id="rId10" Type="http://schemas.openxmlformats.org/officeDocument/2006/relationships/image" Target="../media/image3.emf"/><Relationship Id="rId4" Type="http://schemas.openxmlformats.org/officeDocument/2006/relationships/tags" Target="../tags/tag161.xml"/><Relationship Id="rId9" Type="http://schemas.openxmlformats.org/officeDocument/2006/relationships/oleObject" Target="../embeddings/oleObject21.bin"/></Relationships>
</file>

<file path=ppt/slideLayouts/_rels/slideLayout2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6.xml"/><Relationship Id="rId7" Type="http://schemas.openxmlformats.org/officeDocument/2006/relationships/tags" Target="../tags/tag170.xml"/><Relationship Id="rId2" Type="http://schemas.openxmlformats.org/officeDocument/2006/relationships/tags" Target="../tags/tag165.xml"/><Relationship Id="rId1" Type="http://schemas.openxmlformats.org/officeDocument/2006/relationships/vmlDrawing" Target="../drawings/vmlDrawing22.vml"/><Relationship Id="rId6" Type="http://schemas.openxmlformats.org/officeDocument/2006/relationships/tags" Target="../tags/tag169.xml"/><Relationship Id="rId5" Type="http://schemas.openxmlformats.org/officeDocument/2006/relationships/tags" Target="../tags/tag168.xml"/><Relationship Id="rId10" Type="http://schemas.openxmlformats.org/officeDocument/2006/relationships/image" Target="../media/image3.emf"/><Relationship Id="rId4" Type="http://schemas.openxmlformats.org/officeDocument/2006/relationships/tags" Target="../tags/tag167.xml"/><Relationship Id="rId9" Type="http://schemas.openxmlformats.org/officeDocument/2006/relationships/oleObject" Target="../embeddings/oleObject22.bin"/></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77.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vmlDrawing" Target="../drawings/vmlDrawing23.vml"/><Relationship Id="rId6" Type="http://schemas.openxmlformats.org/officeDocument/2006/relationships/tags" Target="../tags/tag175.xml"/><Relationship Id="rId11" Type="http://schemas.openxmlformats.org/officeDocument/2006/relationships/image" Target="../media/image3.emf"/><Relationship Id="rId5" Type="http://schemas.openxmlformats.org/officeDocument/2006/relationships/tags" Target="../tags/tag174.xml"/><Relationship Id="rId10" Type="http://schemas.openxmlformats.org/officeDocument/2006/relationships/oleObject" Target="../embeddings/oleObject23.bin"/><Relationship Id="rId4" Type="http://schemas.openxmlformats.org/officeDocument/2006/relationships/tags" Target="../tags/tag173.xml"/><Relationship Id="rId9"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image" Target="../media/image2.png"/><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image" Target="../media/image1.emf"/><Relationship Id="rId2" Type="http://schemas.openxmlformats.org/officeDocument/2006/relationships/tags" Target="../tags/tag178.xml"/><Relationship Id="rId1" Type="http://schemas.openxmlformats.org/officeDocument/2006/relationships/vmlDrawing" Target="../drawings/vmlDrawing24.vml"/><Relationship Id="rId6" Type="http://schemas.openxmlformats.org/officeDocument/2006/relationships/tags" Target="../tags/tag182.xml"/><Relationship Id="rId11" Type="http://schemas.openxmlformats.org/officeDocument/2006/relationships/oleObject" Target="../embeddings/oleObject24.bin"/><Relationship Id="rId5" Type="http://schemas.openxmlformats.org/officeDocument/2006/relationships/tags" Target="../tags/tag181.xml"/><Relationship Id="rId10" Type="http://schemas.openxmlformats.org/officeDocument/2006/relationships/slideMaster" Target="../slideMasters/slideMaster2.xml"/><Relationship Id="rId4" Type="http://schemas.openxmlformats.org/officeDocument/2006/relationships/tags" Target="../tags/tag180.xml"/><Relationship Id="rId9" Type="http://schemas.openxmlformats.org/officeDocument/2006/relationships/tags" Target="../tags/tag185.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image" Target="../media/image1.emf"/><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oleObject" Target="../embeddings/oleObject25.bin"/><Relationship Id="rId2" Type="http://schemas.openxmlformats.org/officeDocument/2006/relationships/tags" Target="../tags/tag186.xml"/><Relationship Id="rId1" Type="http://schemas.openxmlformats.org/officeDocument/2006/relationships/vmlDrawing" Target="../drawings/vmlDrawing25.vml"/><Relationship Id="rId6" Type="http://schemas.openxmlformats.org/officeDocument/2006/relationships/tags" Target="../tags/tag190.xml"/><Relationship Id="rId11" Type="http://schemas.openxmlformats.org/officeDocument/2006/relationships/slideMaster" Target="../slideMasters/slideMaster2.xml"/><Relationship Id="rId5" Type="http://schemas.openxmlformats.org/officeDocument/2006/relationships/tags" Target="../tags/tag189.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image" Target="../media/image2.png"/><Relationship Id="rId3" Type="http://schemas.openxmlformats.org/officeDocument/2006/relationships/tags" Target="../tags/tag196.xml"/><Relationship Id="rId7" Type="http://schemas.openxmlformats.org/officeDocument/2006/relationships/tags" Target="../tags/tag200.xml"/><Relationship Id="rId12" Type="http://schemas.openxmlformats.org/officeDocument/2006/relationships/image" Target="../media/image3.emf"/><Relationship Id="rId2" Type="http://schemas.openxmlformats.org/officeDocument/2006/relationships/tags" Target="../tags/tag195.xml"/><Relationship Id="rId1" Type="http://schemas.openxmlformats.org/officeDocument/2006/relationships/vmlDrawing" Target="../drawings/vmlDrawing26.vml"/><Relationship Id="rId6" Type="http://schemas.openxmlformats.org/officeDocument/2006/relationships/tags" Target="../tags/tag199.xml"/><Relationship Id="rId11" Type="http://schemas.openxmlformats.org/officeDocument/2006/relationships/oleObject" Target="../embeddings/oleObject26.bin"/><Relationship Id="rId5" Type="http://schemas.openxmlformats.org/officeDocument/2006/relationships/tags" Target="../tags/tag198.xml"/><Relationship Id="rId10" Type="http://schemas.openxmlformats.org/officeDocument/2006/relationships/slideMaster" Target="../slideMasters/slideMaster2.xml"/><Relationship Id="rId4" Type="http://schemas.openxmlformats.org/officeDocument/2006/relationships/tags" Target="../tags/tag197.xml"/><Relationship Id="rId9" Type="http://schemas.openxmlformats.org/officeDocument/2006/relationships/tags" Target="../tags/tag20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image" Target="../media/image2.png"/><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image" Target="../media/image1.emf"/><Relationship Id="rId2" Type="http://schemas.openxmlformats.org/officeDocument/2006/relationships/tags" Target="../tags/tag203.xml"/><Relationship Id="rId1" Type="http://schemas.openxmlformats.org/officeDocument/2006/relationships/vmlDrawing" Target="../drawings/vmlDrawing27.vml"/><Relationship Id="rId6" Type="http://schemas.openxmlformats.org/officeDocument/2006/relationships/tags" Target="../tags/tag207.xml"/><Relationship Id="rId11" Type="http://schemas.openxmlformats.org/officeDocument/2006/relationships/oleObject" Target="../embeddings/oleObject27.bin"/><Relationship Id="rId5" Type="http://schemas.openxmlformats.org/officeDocument/2006/relationships/tags" Target="../tags/tag206.xml"/><Relationship Id="rId10" Type="http://schemas.openxmlformats.org/officeDocument/2006/relationships/slideMaster" Target="../slideMasters/slideMaster2.xml"/><Relationship Id="rId4" Type="http://schemas.openxmlformats.org/officeDocument/2006/relationships/tags" Target="../tags/tag205.xml"/><Relationship Id="rId9" Type="http://schemas.openxmlformats.org/officeDocument/2006/relationships/tags" Target="../tags/tag210.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image" Target="../media/image2.png"/><Relationship Id="rId3" Type="http://schemas.openxmlformats.org/officeDocument/2006/relationships/tags" Target="../tags/tag212.xml"/><Relationship Id="rId7" Type="http://schemas.openxmlformats.org/officeDocument/2006/relationships/tags" Target="../tags/tag216.xml"/><Relationship Id="rId12" Type="http://schemas.openxmlformats.org/officeDocument/2006/relationships/image" Target="../media/image3.emf"/><Relationship Id="rId2" Type="http://schemas.openxmlformats.org/officeDocument/2006/relationships/tags" Target="../tags/tag211.xml"/><Relationship Id="rId1" Type="http://schemas.openxmlformats.org/officeDocument/2006/relationships/vmlDrawing" Target="../drawings/vmlDrawing28.vml"/><Relationship Id="rId6" Type="http://schemas.openxmlformats.org/officeDocument/2006/relationships/tags" Target="../tags/tag215.xml"/><Relationship Id="rId11" Type="http://schemas.openxmlformats.org/officeDocument/2006/relationships/oleObject" Target="../embeddings/oleObject28.bin"/><Relationship Id="rId5" Type="http://schemas.openxmlformats.org/officeDocument/2006/relationships/tags" Target="../tags/tag214.xml"/><Relationship Id="rId10" Type="http://schemas.openxmlformats.org/officeDocument/2006/relationships/slideMaster" Target="../slideMasters/slideMaster2.xml"/><Relationship Id="rId4" Type="http://schemas.openxmlformats.org/officeDocument/2006/relationships/tags" Target="../tags/tag213.xml"/><Relationship Id="rId9" Type="http://schemas.openxmlformats.org/officeDocument/2006/relationships/tags" Target="../tags/tag218.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225.xml"/><Relationship Id="rId13" Type="http://schemas.microsoft.com/office/2007/relationships/hdphoto" Target="../media/hdphoto1.wdp"/><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image" Target="../media/image8.png"/><Relationship Id="rId2" Type="http://schemas.openxmlformats.org/officeDocument/2006/relationships/tags" Target="../tags/tag219.xml"/><Relationship Id="rId1" Type="http://schemas.openxmlformats.org/officeDocument/2006/relationships/vmlDrawing" Target="../drawings/vmlDrawing29.vml"/><Relationship Id="rId6" Type="http://schemas.openxmlformats.org/officeDocument/2006/relationships/tags" Target="../tags/tag223.xml"/><Relationship Id="rId11" Type="http://schemas.openxmlformats.org/officeDocument/2006/relationships/image" Target="../media/image3.emf"/><Relationship Id="rId5" Type="http://schemas.openxmlformats.org/officeDocument/2006/relationships/tags" Target="../tags/tag222.xml"/><Relationship Id="rId10" Type="http://schemas.openxmlformats.org/officeDocument/2006/relationships/oleObject" Target="../embeddings/oleObject29.bin"/><Relationship Id="rId4" Type="http://schemas.openxmlformats.org/officeDocument/2006/relationships/tags" Target="../tags/tag221.xml"/><Relationship Id="rId9" Type="http://schemas.openxmlformats.org/officeDocument/2006/relationships/slideMaster" Target="../slideMasters/slideMaster2.xml"/><Relationship Id="rId1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7.xml"/><Relationship Id="rId7" Type="http://schemas.openxmlformats.org/officeDocument/2006/relationships/oleObject" Target="../embeddings/oleObject30.bin"/><Relationship Id="rId2" Type="http://schemas.openxmlformats.org/officeDocument/2006/relationships/tags" Target="../tags/tag226.xml"/><Relationship Id="rId1" Type="http://schemas.openxmlformats.org/officeDocument/2006/relationships/vmlDrawing" Target="../drawings/vmlDrawing30.vml"/><Relationship Id="rId6" Type="http://schemas.openxmlformats.org/officeDocument/2006/relationships/slideMaster" Target="../slideMasters/slideMaster2.xml"/><Relationship Id="rId11" Type="http://schemas.openxmlformats.org/officeDocument/2006/relationships/image" Target="../media/image9.png"/><Relationship Id="rId5" Type="http://schemas.openxmlformats.org/officeDocument/2006/relationships/tags" Target="../tags/tag229.xml"/><Relationship Id="rId10" Type="http://schemas.microsoft.com/office/2007/relationships/hdphoto" Target="../media/hdphoto1.wdp"/><Relationship Id="rId4" Type="http://schemas.openxmlformats.org/officeDocument/2006/relationships/tags" Target="../tags/tag228.xml"/><Relationship Id="rId9"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231.xml"/><Relationship Id="rId7" Type="http://schemas.openxmlformats.org/officeDocument/2006/relationships/image" Target="../media/image8.png"/><Relationship Id="rId2" Type="http://schemas.openxmlformats.org/officeDocument/2006/relationships/tags" Target="../tags/tag230.xml"/><Relationship Id="rId1" Type="http://schemas.openxmlformats.org/officeDocument/2006/relationships/vmlDrawing" Target="../drawings/vmlDrawing31.vml"/><Relationship Id="rId6" Type="http://schemas.openxmlformats.org/officeDocument/2006/relationships/image" Target="../media/image3.emf"/><Relationship Id="rId5" Type="http://schemas.openxmlformats.org/officeDocument/2006/relationships/oleObject" Target="../embeddings/oleObject31.bin"/><Relationship Id="rId4" Type="http://schemas.openxmlformats.org/officeDocument/2006/relationships/slideMaster" Target="../slideMasters/slideMaster2.xm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16035941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991"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4"/>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5"/>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en-US" dirty="0"/>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6"/>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en-US" dirty="0"/>
              <a:t>Click to edit Master title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06/12/2020</a:t>
            </a:fld>
            <a:endParaRPr lang="fr-FR" cap="all" dirty="0"/>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2353836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885"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en-US" dirty="0"/>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en-US" dirty="0"/>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8"/>
            </p:custDataLst>
          </p:nvPr>
        </p:nvSpPr>
        <p:spPr>
          <a:xfrm>
            <a:off x="151638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06/12/2020</a:t>
            </a:fld>
            <a:endParaRPr lang="fr-FR" cap="all"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extLst>
              <p:ext uri="{D42A27DB-BD31-4B8C-83A1-F6EECF244321}">
                <p14:modId xmlns:p14="http://schemas.microsoft.com/office/powerpoint/2010/main" val="3819382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097"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en-US" dirty="0"/>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7"/>
            </p:custDataLst>
          </p:nvPr>
        </p:nvSpPr>
        <p:spPr>
          <a:xfrm>
            <a:off x="151003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06/12/2020</a:t>
            </a:fld>
            <a:endParaRPr lang="fr-FR" cap="all" dirty="0"/>
          </a:p>
        </p:txBody>
      </p:sp>
    </p:spTree>
    <p:extLst>
      <p:ext uri="{BB962C8B-B14F-4D97-AF65-F5344CB8AC3E}">
        <p14:creationId xmlns:p14="http://schemas.microsoft.com/office/powerpoint/2010/main" val="385249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extLst>
              <p:ext uri="{D42A27DB-BD31-4B8C-83A1-F6EECF244321}">
                <p14:modId xmlns:p14="http://schemas.microsoft.com/office/powerpoint/2010/main" val="23573516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119"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en-US" dirty="0"/>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06/12/2020</a:t>
            </a:fld>
            <a:endParaRPr lang="fr-FR" cap="all" dirty="0"/>
          </a:p>
        </p:txBody>
      </p:sp>
    </p:spTree>
    <p:extLst>
      <p:ext uri="{BB962C8B-B14F-4D97-AF65-F5344CB8AC3E}">
        <p14:creationId xmlns:p14="http://schemas.microsoft.com/office/powerpoint/2010/main" val="3079707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extLst>
              <p:ext uri="{D42A27DB-BD31-4B8C-83A1-F6EECF244321}">
                <p14:modId xmlns:p14="http://schemas.microsoft.com/office/powerpoint/2010/main" val="31669670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149"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en-US" dirty="0"/>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7"/>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06/12/2020</a:t>
            </a:fld>
            <a:endParaRPr lang="fr-FR" cap="all" dirty="0"/>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8"/>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06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extLst>
              <p:ext uri="{D42A27DB-BD31-4B8C-83A1-F6EECF244321}">
                <p14:modId xmlns:p14="http://schemas.microsoft.com/office/powerpoint/2010/main" val="3550398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167"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06/12/2020</a:t>
            </a:fld>
            <a:endParaRPr lang="fr-FR" cap="all" dirty="0"/>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extLst>
              <p:ext uri="{D42A27DB-BD31-4B8C-83A1-F6EECF244321}">
                <p14:modId xmlns:p14="http://schemas.microsoft.com/office/powerpoint/2010/main" val="3717409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9500"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en-US" dirty="0"/>
              <a:t>Click to edit Master title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06/12/2020</a:t>
            </a:fld>
            <a:endParaRPr lang="fr-FR" cap="all" dirty="0"/>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extLst>
              <p:ext uri="{D42A27DB-BD31-4B8C-83A1-F6EECF244321}">
                <p14:modId xmlns:p14="http://schemas.microsoft.com/office/powerpoint/2010/main" val="2046441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52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en-US" dirty="0"/>
              <a:t>Click to edit Master title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06/12/2020</a:t>
            </a:fld>
            <a:endParaRPr lang="fr-FR" cap="all" dirty="0"/>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17696037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1545"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1510036" y="198166"/>
            <a:ext cx="4109919" cy="769441"/>
          </a:xfrm>
        </p:spPr>
        <p:txBody>
          <a:bodyPr vert="horz" wrap="square">
            <a:spAutoFit/>
          </a:body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06/12/2020</a:t>
            </a:fld>
            <a:endParaRPr lang="fr-FR" cap="all" dirty="0"/>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
        <p:nvSpPr>
          <p:cNvPr id="279" name="1. On-page tracker">
            <a:extLst>
              <a:ext uri="{FF2B5EF4-FFF2-40B4-BE49-F238E27FC236}">
                <a16:creationId xmlns:a16="http://schemas.microsoft.com/office/drawing/2014/main" id="{969467FC-6A4F-473A-8D1E-E32AF25B2A4D}"/>
              </a:ext>
            </a:extLst>
          </p:cNvPr>
          <p:cNvSpPr>
            <a:spLocks noGrp="1"/>
          </p:cNvSpPr>
          <p:nvPr>
            <p:ph type="body" sz="quarter" idx="10" hasCustomPrompt="1"/>
            <p:custDataLst>
              <p:tags r:id="rId9"/>
            </p:custDataLst>
          </p:nvPr>
        </p:nvSpPr>
        <p:spPr>
          <a:xfrm>
            <a:off x="1506827" y="41597"/>
            <a:ext cx="4133147"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extLst>
              <p:ext uri="{D42A27DB-BD31-4B8C-83A1-F6EECF244321}">
                <p14:modId xmlns:p14="http://schemas.microsoft.com/office/powerpoint/2010/main" val="25475675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71"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4"/>
            </p:custDataLst>
          </p:nvPr>
        </p:nvSpPr>
        <p:spPr>
          <a:xfrm>
            <a:off x="1506836" y="198166"/>
            <a:ext cx="6017317" cy="384721"/>
          </a:xfrm>
        </p:spPr>
        <p:txBody>
          <a:bodyPr vert="horz" wrap="square">
            <a:spAutoFit/>
          </a:bodyPr>
          <a:lstStyle/>
          <a:p>
            <a:r>
              <a:rPr lang="en-US" dirty="0"/>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7"/>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8"/>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9"/>
            </p:custDataLst>
          </p:nvPr>
        </p:nvSpPr>
        <p:spPr>
          <a:xfrm>
            <a:off x="1506836" y="41597"/>
            <a:ext cx="3606409"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06/12/2020</a:t>
            </a:fld>
            <a:endParaRPr lang="fr-FR" cap="all" dirty="0"/>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34694122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594"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4"/>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1506836" y="198166"/>
            <a:ext cx="7151389" cy="384721"/>
          </a:xfrm>
        </p:spPr>
        <p:txBody>
          <a:bodyPr vert="horz" wrap="square">
            <a:spAutoFit/>
          </a:body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9"/>
            </p:custDataLst>
          </p:nvPr>
        </p:nvSpPr>
        <p:spPr>
          <a:xfrm>
            <a:off x="1519496"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06/12/2020</a:t>
            </a:fld>
            <a:endParaRPr lang="fr-FR" cap="all" dirty="0"/>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2"/>
            </p:custDataLst>
            <p:extLst>
              <p:ext uri="{D42A27DB-BD31-4B8C-83A1-F6EECF244321}">
                <p14:modId xmlns:p14="http://schemas.microsoft.com/office/powerpoint/2010/main" val="877544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615"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1293090" y="198166"/>
            <a:ext cx="10344936" cy="384721"/>
          </a:xfrm>
        </p:spPr>
        <p:txBody>
          <a:bodyPr wrap="square">
            <a:spAutoFit/>
          </a:bodyPr>
          <a:lstStyle>
            <a:lvl1pPr>
              <a:defRPr/>
            </a:lvl1pPr>
          </a:lstStyle>
          <a:p>
            <a:r>
              <a:rPr lang="en-US" dirty="0"/>
              <a:t>Click to edit Master title style</a:t>
            </a:r>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9" name="Espace réservé de la date 3">
            <a:extLst>
              <a:ext uri="{FF2B5EF4-FFF2-40B4-BE49-F238E27FC236}">
                <a16:creationId xmlns:a16="http://schemas.microsoft.com/office/drawing/2014/main" id="{34E139E4-4505-4B60-9765-33A13DAEEDC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2B4C26C-D6E0-42C2-93D7-0936110A76F8}" type="datetime1">
              <a:rPr lang="fr-FR" cap="all" smtClean="0"/>
              <a:t>06/12/2020</a:t>
            </a:fld>
            <a:endParaRPr lang="fr-FR" cap="all" dirty="0"/>
          </a:p>
        </p:txBody>
      </p:sp>
      <p:cxnSp>
        <p:nvCxnSpPr>
          <p:cNvPr id="12" name="BottomLine">
            <a:extLst>
              <a:ext uri="{FF2B5EF4-FFF2-40B4-BE49-F238E27FC236}">
                <a16:creationId xmlns:a16="http://schemas.microsoft.com/office/drawing/2014/main" id="{B82BE116-6441-42BD-8B19-AA668033CE6A}"/>
              </a:ext>
            </a:extLst>
          </p:cNvPr>
          <p:cNvCxnSpPr/>
          <p:nvPr userDrawn="1">
            <p:custDataLst>
              <p:tags r:id="rId8"/>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13" name="Image 5">
            <a:extLst>
              <a:ext uri="{FF2B5EF4-FFF2-40B4-BE49-F238E27FC236}">
                <a16:creationId xmlns:a16="http://schemas.microsoft.com/office/drawing/2014/main" id="{1F5A5DB6-577E-405B-A76E-E7FAC8D0D007}"/>
              </a:ext>
            </a:extLst>
          </p:cNvPr>
          <p:cNvPicPr>
            <a:picLocks noChangeAspect="1"/>
          </p:cNvPicPr>
          <p:nvPr userDrawn="1"/>
        </p:nvPicPr>
        <p:blipFill rotWithShape="1">
          <a:blip r:embed="rId12"/>
          <a:srcRect l="8428"/>
          <a:stretch/>
        </p:blipFill>
        <p:spPr>
          <a:xfrm>
            <a:off x="553972" y="84777"/>
            <a:ext cx="854905" cy="726675"/>
          </a:xfrm>
          <a:prstGeom prst="rect">
            <a:avLst/>
          </a:prstGeom>
        </p:spPr>
      </p:pic>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2"/>
            </p:custDataLst>
            <p:extLst>
              <p:ext uri="{D42A27DB-BD31-4B8C-83A1-F6EECF244321}">
                <p14:modId xmlns:p14="http://schemas.microsoft.com/office/powerpoint/2010/main" val="567012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216" name="think-cell Slide" r:id="rId7" imgW="592" imgH="591" progId="TCLayout.ActiveDocument.1">
                  <p:embed/>
                </p:oleObj>
              </mc:Choice>
              <mc:Fallback>
                <p:oleObj name="think-cell Slide" r:id="rId7" imgW="592" imgH="59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6" name="Espace réservé de la date 3">
            <a:extLst>
              <a:ext uri="{FF2B5EF4-FFF2-40B4-BE49-F238E27FC236}">
                <a16:creationId xmlns:a16="http://schemas.microsoft.com/office/drawing/2014/main" id="{AA6609C0-956C-440C-924D-509B5BDA2236}"/>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0088102-4A5E-4AF8-AE27-6D6F7E3C83C9}" type="datetime1">
              <a:rPr lang="fr-FR" cap="all" smtClean="0"/>
              <a:t>06/12/2020</a:t>
            </a:fld>
            <a:endParaRPr lang="fr-FR" cap="all" dirty="0"/>
          </a:p>
        </p:txBody>
      </p:sp>
      <p:pic>
        <p:nvPicPr>
          <p:cNvPr id="10" name="Image 12">
            <a:extLst>
              <a:ext uri="{FF2B5EF4-FFF2-40B4-BE49-F238E27FC236}">
                <a16:creationId xmlns:a16="http://schemas.microsoft.com/office/drawing/2014/main" id="{2D2BCE37-C639-47E8-ADFE-A0A1454E533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gray">
          <a:xfrm>
            <a:off x="554736" y="179071"/>
            <a:ext cx="624250" cy="422910"/>
          </a:xfrm>
          <a:prstGeom prst="rect">
            <a:avLst/>
          </a:prstGeom>
        </p:spPr>
      </p:pic>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2"/>
            </p:custDataLst>
            <p:extLst>
              <p:ext uri="{D42A27DB-BD31-4B8C-83A1-F6EECF244321}">
                <p14:modId xmlns:p14="http://schemas.microsoft.com/office/powerpoint/2010/main" val="33561634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240"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pic>
        <p:nvPicPr>
          <p:cNvPr id="5" name="Image 8">
            <a:extLst>
              <a:ext uri="{FF2B5EF4-FFF2-40B4-BE49-F238E27FC236}">
                <a16:creationId xmlns:a16="http://schemas.microsoft.com/office/drawing/2014/main" id="{8849DF3C-3E9F-4046-B785-C223FD7E1B4B}"/>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bwMode="ltGray">
          <a:xfrm>
            <a:off x="676275" y="195486"/>
            <a:ext cx="3982058" cy="3404964"/>
          </a:xfrm>
          <a:prstGeom prst="rect">
            <a:avLst/>
          </a:prstGeom>
        </p:spPr>
      </p:pic>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38646784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302"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fr-FR" sz="2500"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554736" y="172212"/>
            <a:ext cx="11082528" cy="731520"/>
          </a:xfrm>
        </p:spPr>
        <p:txBody>
          <a:bodyPr/>
          <a:lstStyle/>
          <a:p>
            <a:r>
              <a:rPr lang="en-US"/>
              <a:t>Click to edit Master title style</a:t>
            </a:r>
            <a:endParaRPr lang="fr-FR"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554736" y="884725"/>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fr-FR"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 …</a:t>
            </a:r>
          </a:p>
        </p:txBody>
      </p:sp>
      <p:sp>
        <p:nvSpPr>
          <p:cNvPr id="5" name="1. On-page tracker">
            <a:extLst>
              <a:ext uri="{FF2B5EF4-FFF2-40B4-BE49-F238E27FC236}">
                <a16:creationId xmlns:a16="http://schemas.microsoft.com/office/drawing/2014/main" id="{D81DE886-1792-49FB-BC74-725B951DC1FE}"/>
              </a:ext>
            </a:extLst>
          </p:cNvPr>
          <p:cNvSpPr>
            <a:spLocks noGrp="1"/>
          </p:cNvSpPr>
          <p:nvPr>
            <p:ph type="body" sz="quarter" idx="17" hasCustomPrompt="1"/>
            <p:custDataLst>
              <p:tags r:id="rId8"/>
            </p:custDataLst>
          </p:nvPr>
        </p:nvSpPr>
        <p:spPr>
          <a:xfrm>
            <a:off x="7156704" y="89319"/>
            <a:ext cx="4480560" cy="123111"/>
          </a:xfrm>
        </p:spPr>
        <p:txBody>
          <a:bodyPr anchor="ctr" anchorCtr="0">
            <a:spAutoFit/>
          </a:bodyPr>
          <a:lstStyle>
            <a:lvl1pPr algn="r">
              <a:defRPr sz="800">
                <a:latin typeface="+mn-lt"/>
              </a:defRPr>
            </a:lvl1pPr>
          </a:lstStyle>
          <a:p>
            <a:pPr lvl="0"/>
            <a:r>
              <a:rPr lang="fr-FR" dirty="0"/>
              <a:t>Chapter › Topic</a:t>
            </a:r>
          </a:p>
        </p:txBody>
      </p:sp>
    </p:spTree>
    <p:extLst>
      <p:ext uri="{BB962C8B-B14F-4D97-AF65-F5344CB8AC3E}">
        <p14:creationId xmlns:p14="http://schemas.microsoft.com/office/powerpoint/2010/main" val="3583432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0AD86FF-D733-4A36-B20B-6B64CDD511FB}" type="datetimeFigureOut">
              <a:rPr lang="fr-FR" smtClean="0"/>
              <a:t>06/12/2020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56279E-DBE1-4E8A-809A-5D8A05F805C5}" type="slidenum">
              <a:rPr lang="fr-FR" smtClean="0"/>
              <a:t>‹N°›</a:t>
            </a:fld>
            <a:endParaRPr lang="fr-FR"/>
          </a:p>
        </p:txBody>
      </p:sp>
    </p:spTree>
    <p:extLst>
      <p:ext uri="{BB962C8B-B14F-4D97-AF65-F5344CB8AC3E}">
        <p14:creationId xmlns:p14="http://schemas.microsoft.com/office/powerpoint/2010/main" val="1673444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42"/>
            <a:ext cx="1560000" cy="461159"/>
          </a:xfrm>
          <a:prstGeom prst="rect">
            <a:avLst/>
          </a:prstGeom>
        </p:spPr>
        <p:txBody>
          <a:bodyPr vert="horz" lIns="0" tIns="0" rIns="0" bIns="0" rtlCol="0" anchor="ctr" anchorCtr="0">
            <a:noAutofit/>
          </a:bodyPr>
          <a:lstStyle>
            <a:lvl1pPr algn="l">
              <a:defRPr sz="1000" b="1">
                <a:solidFill>
                  <a:schemeClr val="tx1"/>
                </a:solidFill>
              </a:defRPr>
            </a:lvl1pPr>
          </a:lstStyle>
          <a:p>
            <a:fld id="{6A4A60EE-9D13-3442-9796-E718C6343EC1}" type="datetime1">
              <a:rPr lang="fr-FR" cap="all" smtClean="0"/>
              <a:pPr/>
              <a:t>06/12/2020</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664906"/>
            <a:ext cx="11232819" cy="820738"/>
          </a:xfrm>
        </p:spPr>
        <p:txBody>
          <a:bodyPr/>
          <a:lstStyle>
            <a:lvl1pPr marL="12700" indent="1142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p:txBody>
          <a:bodyPr/>
          <a:lstStyle/>
          <a:p>
            <a:r>
              <a:rPr lang="fr-FR" dirty="0"/>
              <a:t>Titre</a:t>
            </a:r>
          </a:p>
        </p:txBody>
      </p:sp>
      <p:sp>
        <p:nvSpPr>
          <p:cNvPr id="20" name="Espace réservé du pied de page 4">
            <a:extLst>
              <a:ext uri="{FF2B5EF4-FFF2-40B4-BE49-F238E27FC236}">
                <a16:creationId xmlns:a16="http://schemas.microsoft.com/office/drawing/2014/main" id="{99BFD6E0-B235-DA4F-9D70-E9444B53C48F}"/>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dirty="0"/>
              <a:t>Intitulé de la direction/service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2"/>
            <a:ext cx="11232445" cy="1384995"/>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193992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2"/>
            </p:custDataLst>
            <p:extLst>
              <p:ext uri="{D42A27DB-BD31-4B8C-83A1-F6EECF244321}">
                <p14:modId xmlns:p14="http://schemas.microsoft.com/office/powerpoint/2010/main" val="22932128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007" name="think-cell Slide" r:id="rId8" imgW="592" imgH="591" progId="TCLayout.ActiveDocument.1">
                  <p:embed/>
                </p:oleObj>
              </mc:Choice>
              <mc:Fallback>
                <p:oleObj name="think-cell Slide" r:id="rId8" imgW="592" imgH="591"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2" name="Rectangle 5">
            <a:extLst>
              <a:ext uri="{FF2B5EF4-FFF2-40B4-BE49-F238E27FC236}">
                <a16:creationId xmlns:a16="http://schemas.microsoft.com/office/drawing/2014/main" id="{C1728D89-DA76-4CF4-B6C3-4A5668E0403D}"/>
              </a:ext>
            </a:extLst>
          </p:cNvPr>
          <p:cNvSpPr/>
          <p:nvPr userDrawn="1"/>
        </p:nvSpPr>
        <p:spPr bwMode="auto">
          <a:xfrm>
            <a:off x="342901" y="2057401"/>
            <a:ext cx="11849100" cy="441483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62E7C6E1-5B50-4AAE-A1BC-71B7D944C877}"/>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Espace réservé de la date 3">
            <a:extLst>
              <a:ext uri="{FF2B5EF4-FFF2-40B4-BE49-F238E27FC236}">
                <a16:creationId xmlns:a16="http://schemas.microsoft.com/office/drawing/2014/main" id="{281D2BC9-B23E-4CB2-B4A1-D46C68FDA3F4}"/>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3CE4C0A-F236-4469-A16E-5B6CBF95865D}" type="datetime1">
              <a:rPr lang="fr-FR" cap="all" smtClean="0"/>
              <a:t>06/12/2020</a:t>
            </a:fld>
            <a:endParaRPr lang="fr-FR" cap="all" dirty="0"/>
          </a:p>
        </p:txBody>
      </p:sp>
      <p:sp>
        <p:nvSpPr>
          <p:cNvPr id="8" name="Documenttype">
            <a:extLst>
              <a:ext uri="{FF2B5EF4-FFF2-40B4-BE49-F238E27FC236}">
                <a16:creationId xmlns:a16="http://schemas.microsoft.com/office/drawing/2014/main" id="{E8CFDDAC-AF64-44C0-BEB0-5257BA0C7D1C}"/>
              </a:ext>
            </a:extLst>
          </p:cNvPr>
          <p:cNvSpPr>
            <a:spLocks noGrp="1"/>
          </p:cNvSpPr>
          <p:nvPr>
            <p:ph type="body" sz="quarter" idx="13" hasCustomPrompt="1"/>
            <p:custDataLst>
              <p:tags r:id="rId4"/>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en-US" dirty="0"/>
              <a:t>Edit date or title/role</a:t>
            </a:r>
          </a:p>
        </p:txBody>
      </p:sp>
      <p:sp>
        <p:nvSpPr>
          <p:cNvPr id="9" name="Subtitle">
            <a:extLst>
              <a:ext uri="{FF2B5EF4-FFF2-40B4-BE49-F238E27FC236}">
                <a16:creationId xmlns:a16="http://schemas.microsoft.com/office/drawing/2014/main" id="{5C8CABA7-7178-4F4F-BA2D-41EB6608F7E2}"/>
              </a:ext>
            </a:extLst>
          </p:cNvPr>
          <p:cNvSpPr>
            <a:spLocks noGrp="1"/>
          </p:cNvSpPr>
          <p:nvPr>
            <p:ph type="subTitle" idx="1"/>
            <p:custDataLst>
              <p:tags r:id="rId5"/>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en-US" dirty="0"/>
              <a:t>Click to edit Master subtitle style</a:t>
            </a:r>
          </a:p>
        </p:txBody>
      </p:sp>
      <p:sp>
        <p:nvSpPr>
          <p:cNvPr id="10" name="Title">
            <a:extLst>
              <a:ext uri="{FF2B5EF4-FFF2-40B4-BE49-F238E27FC236}">
                <a16:creationId xmlns:a16="http://schemas.microsoft.com/office/drawing/2014/main" id="{2E6F47CE-9544-4D6B-B130-16EF96F52C79}"/>
              </a:ext>
            </a:extLst>
          </p:cNvPr>
          <p:cNvSpPr>
            <a:spLocks noGrp="1"/>
          </p:cNvSpPr>
          <p:nvPr>
            <p:ph type="title"/>
            <p:custDataLst>
              <p:tags r:id="rId6"/>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en-US" dirty="0"/>
              <a:t>Click to edit Master title style</a:t>
            </a:r>
          </a:p>
        </p:txBody>
      </p:sp>
      <p:pic>
        <p:nvPicPr>
          <p:cNvPr id="4" name="Picture 3">
            <a:extLst>
              <a:ext uri="{FF2B5EF4-FFF2-40B4-BE49-F238E27FC236}">
                <a16:creationId xmlns:a16="http://schemas.microsoft.com/office/drawing/2014/main" id="{A777D32A-8AD0-452A-91A9-BCDA8D7611B7}"/>
              </a:ext>
            </a:extLst>
          </p:cNvPr>
          <p:cNvPicPr>
            <a:picLocks noChangeAspect="1"/>
          </p:cNvPicPr>
          <p:nvPr userDrawn="1"/>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364727" y="326000"/>
            <a:ext cx="2017951" cy="1572904"/>
          </a:xfrm>
          <a:prstGeom prst="rect">
            <a:avLst/>
          </a:prstGeom>
        </p:spPr>
      </p:pic>
      <p:pic>
        <p:nvPicPr>
          <p:cNvPr id="11" name="Image 8">
            <a:extLst>
              <a:ext uri="{FF2B5EF4-FFF2-40B4-BE49-F238E27FC236}">
                <a16:creationId xmlns:a16="http://schemas.microsoft.com/office/drawing/2014/main" id="{9184DD3B-23F9-480B-A36F-78DF1CF0BEF4}"/>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a:stretch/>
        </p:blipFill>
        <p:spPr bwMode="ltGray">
          <a:xfrm>
            <a:off x="542925" y="508634"/>
            <a:ext cx="493395" cy="177165"/>
          </a:xfrm>
          <a:prstGeom prst="rect">
            <a:avLst/>
          </a:prstGeom>
          <a:ln>
            <a:solidFill>
              <a:schemeClr val="tx1"/>
            </a:solidFill>
          </a:ln>
        </p:spPr>
      </p:pic>
    </p:spTree>
    <p:extLst>
      <p:ext uri="{BB962C8B-B14F-4D97-AF65-F5344CB8AC3E}">
        <p14:creationId xmlns:p14="http://schemas.microsoft.com/office/powerpoint/2010/main" val="268859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2"/>
            </p:custDataLst>
            <p:extLst>
              <p:ext uri="{D42A27DB-BD31-4B8C-83A1-F6EECF244321}">
                <p14:modId xmlns:p14="http://schemas.microsoft.com/office/powerpoint/2010/main" val="17900231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931" name="think-cell Slide" r:id="rId10" imgW="413" imgH="416" progId="TCLayout.ActiveDocument.1">
                  <p:embed/>
                </p:oleObj>
              </mc:Choice>
              <mc:Fallback>
                <p:oleObj name="think-cell Slide" r:id="rId10" imgW="413" imgH="416"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4"/>
            </p:custDataLst>
          </p:nvPr>
        </p:nvSpPr>
        <p:spPr>
          <a:xfrm>
            <a:off x="1508760" y="198166"/>
            <a:ext cx="10129266" cy="384721"/>
          </a:xfrm>
        </p:spPr>
        <p:txBody>
          <a:bodyPr vert="horz" wrap="square" lIns="0" tIns="0" rIns="0" bIns="0" rtlCol="0" anchor="t" anchorCtr="0">
            <a:spAutoFit/>
          </a:bodyPr>
          <a:lstStyle>
            <a:lvl1pPr>
              <a:defRPr lang="en-US" dirty="0"/>
            </a:lvl1pPr>
          </a:lstStyle>
          <a:p>
            <a:pPr lvl="0"/>
            <a:r>
              <a:rPr lang="en-US" dirty="0"/>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5"/>
            </p:custDataLst>
          </p:nvPr>
        </p:nvSpPr>
        <p:spPr>
          <a:xfrm>
            <a:off x="1508760" y="597295"/>
            <a:ext cx="10129266" cy="276999"/>
          </a:xfrm>
          <a:prstGeom prst="rect">
            <a:avLst/>
          </a:prstGeom>
        </p:spPr>
        <p:txBody>
          <a:bodyPr vert="horz" wrap="square" lIns="0" tIns="0" rIns="0" bIns="0" rtlCol="0">
            <a:spAutoFit/>
          </a:bodyPr>
          <a:lstStyle>
            <a:lvl1pPr>
              <a:defRPr lang="en-US" sz="1800" b="0" dirty="0"/>
            </a:lvl1pPr>
          </a:lstStyle>
          <a:p>
            <a:pPr lvl="0">
              <a:buNone/>
            </a:pPr>
            <a:r>
              <a:rPr lang="en-US" dirty="0"/>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7"/>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8"/>
            </p:custDataLst>
          </p:nvPr>
        </p:nvSpPr>
        <p:spPr>
          <a:xfrm>
            <a:off x="15087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C96B02D7-A110-4AB9-BD2D-6C793B7CA24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4669E9AB-3710-4369-9602-9EFC42123E31}" type="datetime1">
              <a:rPr lang="fr-FR" cap="all" smtClean="0"/>
              <a:t>06/12/2020</a:t>
            </a:fld>
            <a:endParaRPr lang="fr-FR" cap="all" dirty="0"/>
          </a:p>
        </p:txBody>
      </p:sp>
    </p:spTree>
    <p:extLst>
      <p:ext uri="{BB962C8B-B14F-4D97-AF65-F5344CB8AC3E}">
        <p14:creationId xmlns:p14="http://schemas.microsoft.com/office/powerpoint/2010/main" val="3854515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2"/>
            </p:custDataLst>
            <p:extLst>
              <p:ext uri="{D42A27DB-BD31-4B8C-83A1-F6EECF244321}">
                <p14:modId xmlns:p14="http://schemas.microsoft.com/office/powerpoint/2010/main" val="405621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265"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861774"/>
          </a:xfrm>
          <a:prstGeom prst="rect">
            <a:avLst/>
          </a:prstGeom>
        </p:spPr>
        <p:txBody>
          <a:bodyPr anchor="t">
            <a:noAutofit/>
          </a:bodyPr>
          <a:lstStyle>
            <a:lvl1pPr>
              <a:defRPr>
                <a:ln w="6350" cap="flat">
                  <a:noFill/>
                  <a:miter lim="800000"/>
                </a:ln>
              </a:defRPr>
            </a:lvl1pPr>
          </a:lstStyle>
          <a:p>
            <a:r>
              <a:rPr lang="en-US" dirty="0"/>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7"/>
            </p:custDataLst>
          </p:nvPr>
        </p:nvSpPr>
        <p:spPr>
          <a:xfrm>
            <a:off x="152247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2727F8DC-4C96-4D06-BDD8-8782BA4C0162}"/>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EDA51FB-0A24-406B-88F6-4C6575D943F0}" type="datetime1">
              <a:rPr lang="fr-FR" cap="all" smtClean="0"/>
              <a:t>06/12/2020</a:t>
            </a:fld>
            <a:endParaRPr lang="fr-FR" cap="all" dirty="0"/>
          </a:p>
        </p:txBody>
      </p:sp>
    </p:spTree>
    <p:extLst>
      <p:ext uri="{BB962C8B-B14F-4D97-AF65-F5344CB8AC3E}">
        <p14:creationId xmlns:p14="http://schemas.microsoft.com/office/powerpoint/2010/main" val="9219664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2"/>
            </p:custDataLst>
            <p:extLst>
              <p:ext uri="{D42A27DB-BD31-4B8C-83A1-F6EECF244321}">
                <p14:modId xmlns:p14="http://schemas.microsoft.com/office/powerpoint/2010/main" val="42096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287"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en-US" dirty="0"/>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A7E114E9-090D-4A92-9A16-2CC831518DE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245DDCD-046E-4350-B6A9-3631F1B677B3}" type="datetime1">
              <a:rPr lang="fr-FR" cap="all" smtClean="0"/>
              <a:t>06/12/2020</a:t>
            </a:fld>
            <a:endParaRPr lang="fr-FR" cap="all" dirty="0"/>
          </a:p>
        </p:txBody>
      </p:sp>
    </p:spTree>
    <p:extLst>
      <p:ext uri="{BB962C8B-B14F-4D97-AF65-F5344CB8AC3E}">
        <p14:creationId xmlns:p14="http://schemas.microsoft.com/office/powerpoint/2010/main" val="3528294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2"/>
            </p:custDataLst>
            <p:extLst>
              <p:ext uri="{D42A27DB-BD31-4B8C-83A1-F6EECF244321}">
                <p14:modId xmlns:p14="http://schemas.microsoft.com/office/powerpoint/2010/main" val="151244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311" name="think-cell Slide" r:id="rId9" imgW="592" imgH="591" progId="TCLayout.ActiveDocument.1">
                  <p:embed/>
                </p:oleObj>
              </mc:Choice>
              <mc:Fallback>
                <p:oleObj name="think-cell Slide" r:id="rId9" imgW="592" imgH="591"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4"/>
            </p:custDataLst>
          </p:nvPr>
        </p:nvSpPr>
        <p:spPr>
          <a:xfrm>
            <a:off x="554736" y="4580468"/>
            <a:ext cx="11082528" cy="677108"/>
          </a:xfrm>
        </p:spPr>
        <p:txBody>
          <a:bodyPr anchor="b">
            <a:noAutofit/>
          </a:bodyPr>
          <a:lstStyle>
            <a:lvl1pPr>
              <a:lnSpc>
                <a:spcPct val="100000"/>
              </a:lnSpc>
              <a:defRPr sz="4400"/>
            </a:lvl1pPr>
          </a:lstStyle>
          <a:p>
            <a:r>
              <a:rPr lang="en-US" dirty="0"/>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0" name="Espace réservé de la date 3">
            <a:extLst>
              <a:ext uri="{FF2B5EF4-FFF2-40B4-BE49-F238E27FC236}">
                <a16:creationId xmlns:a16="http://schemas.microsoft.com/office/drawing/2014/main" id="{57C246B1-E46E-436C-AEBB-97DB654CCDC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C3462F4-95AD-4BFE-9149-EF7C1C937998}" type="datetime1">
              <a:rPr lang="fr-FR" cap="all" smtClean="0"/>
              <a:t>06/12/2020</a:t>
            </a:fld>
            <a:endParaRPr lang="fr-FR" cap="all" dirty="0"/>
          </a:p>
        </p:txBody>
      </p:sp>
    </p:spTree>
    <p:extLst>
      <p:ext uri="{BB962C8B-B14F-4D97-AF65-F5344CB8AC3E}">
        <p14:creationId xmlns:p14="http://schemas.microsoft.com/office/powerpoint/2010/main" val="3775015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2"/>
            </p:custDataLst>
            <p:extLst>
              <p:ext uri="{D42A27DB-BD31-4B8C-83A1-F6EECF244321}">
                <p14:modId xmlns:p14="http://schemas.microsoft.com/office/powerpoint/2010/main" val="2895183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336" name="think-cell Slide" r:id="rId10" imgW="592" imgH="591" progId="TCLayout.ActiveDocument.1">
                  <p:embed/>
                </p:oleObj>
              </mc:Choice>
              <mc:Fallback>
                <p:oleObj name="think-cell Slide" r:id="rId10" imgW="592" imgH="591"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en-US" dirty="0"/>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12" name="Espace réservé de la date 3">
            <a:extLst>
              <a:ext uri="{FF2B5EF4-FFF2-40B4-BE49-F238E27FC236}">
                <a16:creationId xmlns:a16="http://schemas.microsoft.com/office/drawing/2014/main" id="{960D6D50-3BEA-4AAB-841E-2FEA55E4E50F}"/>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1A88E110-9B0D-4158-8774-4E235A6993FA}" type="datetime1">
              <a:rPr lang="fr-FR" cap="all" smtClean="0"/>
              <a:t>06/12/2020</a:t>
            </a:fld>
            <a:endParaRPr lang="fr-FR" cap="all" dirty="0"/>
          </a:p>
        </p:txBody>
      </p:sp>
    </p:spTree>
    <p:extLst>
      <p:ext uri="{BB962C8B-B14F-4D97-AF65-F5344CB8AC3E}">
        <p14:creationId xmlns:p14="http://schemas.microsoft.com/office/powerpoint/2010/main" val="2312678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2"/>
            </p:custDataLst>
            <p:extLst>
              <p:ext uri="{D42A27DB-BD31-4B8C-83A1-F6EECF244321}">
                <p14:modId xmlns:p14="http://schemas.microsoft.com/office/powerpoint/2010/main" val="4169903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64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6"/>
            </p:custDataLst>
          </p:nvPr>
        </p:nvSpPr>
        <p:spPr>
          <a:xfrm>
            <a:off x="554736" y="2744369"/>
            <a:ext cx="2514600" cy="769441"/>
          </a:xfrm>
        </p:spPr>
        <p:txBody>
          <a:bodyPr anchor="b">
            <a:noAutofit/>
          </a:bodyPr>
          <a:lstStyle>
            <a:lvl1pPr>
              <a:defRPr>
                <a:solidFill>
                  <a:schemeClr val="bg2"/>
                </a:solidFill>
              </a:defRPr>
            </a:lvl1pPr>
          </a:lstStyle>
          <a:p>
            <a:r>
              <a:rPr lang="en-US" dirty="0"/>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9"/>
            </p:custDataLst>
          </p:nvPr>
        </p:nvSpPr>
        <p:spPr>
          <a:xfrm>
            <a:off x="1408877" y="41597"/>
            <a:ext cx="1660459"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57820234-9161-4701-AB1D-123A3E240F9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FB5DBE4F-71CF-451B-827C-998DF7AE3FE6}" type="datetime1">
              <a:rPr lang="fr-FR" cap="all" smtClean="0"/>
              <a:t>06/12/2020</a:t>
            </a:fld>
            <a:endParaRPr lang="fr-FR" cap="all" dirty="0"/>
          </a:p>
        </p:txBody>
      </p:sp>
      <p:cxnSp>
        <p:nvCxnSpPr>
          <p:cNvPr id="189" name="Connecteur droit 13">
            <a:extLst>
              <a:ext uri="{FF2B5EF4-FFF2-40B4-BE49-F238E27FC236}">
                <a16:creationId xmlns:a16="http://schemas.microsoft.com/office/drawing/2014/main" id="{63F43E54-2A93-4651-BB23-207E52D2EDBE}"/>
              </a:ext>
            </a:extLst>
          </p:cNvPr>
          <p:cNvCxnSpPr>
            <a:cxnSpLocks/>
          </p:cNvCxnSpPr>
          <p:nvPr userDrawn="1"/>
        </p:nvCxnSpPr>
        <p:spPr>
          <a:xfrm>
            <a:off x="3717281" y="1086644"/>
            <a:ext cx="79199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93" name="Image 5">
            <a:extLst>
              <a:ext uri="{FF2B5EF4-FFF2-40B4-BE49-F238E27FC236}">
                <a16:creationId xmlns:a16="http://schemas.microsoft.com/office/drawing/2014/main" id="{7828F507-3E60-489D-85C4-D4C3AE202912}"/>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94" name="Connecteur droit 13">
            <a:extLst>
              <a:ext uri="{FF2B5EF4-FFF2-40B4-BE49-F238E27FC236}">
                <a16:creationId xmlns:a16="http://schemas.microsoft.com/office/drawing/2014/main" id="{06D1E901-E363-4C43-9BBA-2F844EB61451}"/>
              </a:ext>
            </a:extLst>
          </p:cNvPr>
          <p:cNvCxnSpPr>
            <a:cxnSpLocks/>
          </p:cNvCxnSpPr>
          <p:nvPr userDrawn="1"/>
        </p:nvCxnSpPr>
        <p:spPr>
          <a:xfrm>
            <a:off x="554735" y="1086644"/>
            <a:ext cx="251460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818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2"/>
            </p:custDataLst>
            <p:extLst>
              <p:ext uri="{D42A27DB-BD31-4B8C-83A1-F6EECF244321}">
                <p14:modId xmlns:p14="http://schemas.microsoft.com/office/powerpoint/2010/main" val="1600290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667" name="think-cell Slide" r:id="rId12" imgW="413" imgH="416" progId="TCLayout.ActiveDocument.1">
                  <p:embed/>
                </p:oleObj>
              </mc:Choice>
              <mc:Fallback>
                <p:oleObj name="think-cell Slide" r:id="rId12"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6"/>
            </p:custDataLst>
          </p:nvPr>
        </p:nvSpPr>
        <p:spPr>
          <a:xfrm>
            <a:off x="554736" y="2744369"/>
            <a:ext cx="3465576" cy="769441"/>
          </a:xfrm>
          <a:prstGeom prst="rect">
            <a:avLst/>
          </a:prstGeom>
        </p:spPr>
        <p:txBody>
          <a:bodyPr wrap="square" anchor="b">
            <a:noAutofit/>
          </a:bodyPr>
          <a:lstStyle>
            <a:lvl1pPr algn="l">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9"/>
            </p:custDataLst>
          </p:nvPr>
        </p:nvSpPr>
        <p:spPr>
          <a:xfrm>
            <a:off x="1529904" y="41597"/>
            <a:ext cx="2490406"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AB1A60DA-6A91-41B0-ABF3-5DCECA80B8AA}"/>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83561CCB-65DB-4E86-A2B3-A567F61BDEAA}" type="datetime1">
              <a:rPr lang="fr-FR" cap="all" smtClean="0"/>
              <a:t>06/12/2020</a:t>
            </a:fld>
            <a:endParaRPr lang="fr-FR" cap="all" dirty="0"/>
          </a:p>
        </p:txBody>
      </p:sp>
      <p:grpSp>
        <p:nvGrpSpPr>
          <p:cNvPr id="13" name="Grid">
            <a:extLst>
              <a:ext uri="{FF2B5EF4-FFF2-40B4-BE49-F238E27FC236}">
                <a16:creationId xmlns:a16="http://schemas.microsoft.com/office/drawing/2014/main" id="{DAC371C6-F241-4EAC-91B7-ADD5A591C9E0}"/>
              </a:ext>
            </a:extLst>
          </p:cNvPr>
          <p:cNvGrpSpPr/>
          <p:nvPr userDrawn="1">
            <p:custDataLst>
              <p:tags r:id="rId10"/>
            </p:custDataLst>
          </p:nvPr>
        </p:nvGrpSpPr>
        <p:grpSpPr>
          <a:xfrm>
            <a:off x="1524" y="0"/>
            <a:ext cx="12190476" cy="6858000"/>
            <a:chOff x="0" y="0"/>
            <a:chExt cx="12190476" cy="6858000"/>
          </a:xfrm>
        </p:grpSpPr>
        <p:sp>
          <p:nvSpPr>
            <p:cNvPr id="14" name="slide margin">
              <a:extLst>
                <a:ext uri="{FF2B5EF4-FFF2-40B4-BE49-F238E27FC236}">
                  <a16:creationId xmlns:a16="http://schemas.microsoft.com/office/drawing/2014/main" id="{CACC7A24-FECE-4A43-9EBE-83EF97FC52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16" name="Straight Connector 15">
              <a:extLst>
                <a:ext uri="{FF2B5EF4-FFF2-40B4-BE49-F238E27FC236}">
                  <a16:creationId xmlns:a16="http://schemas.microsoft.com/office/drawing/2014/main" id="{0981C139-0A03-42F8-9CB0-6C32664C046C}"/>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55CC6C-BD3F-4100-91C7-222B0999876E}"/>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532726-B8B1-4770-8BAB-F4F76D14BEC8}"/>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1837BF-2875-4C8E-B927-28387394028D}"/>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0D8386-4774-426A-B68F-1404970E2738}"/>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EFA2ACD-BBEE-4628-A962-BE2F61B83368}"/>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AF5071-4BA5-4FCC-B8CE-E6885B54DB06}"/>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D7E0DF8-D0B5-4CE7-9F3D-A907D4B45303}"/>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E037CC-9592-4812-AFA0-9D799C9AE5A5}"/>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411CF8-46F5-4F4D-B29D-3742D0165837}"/>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BF0908C-C337-494A-B84F-93B7A5DAA89E}"/>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CB2A7AA-C852-4CF6-BA4E-5EA44DD2AAC5}"/>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22D37C4C-94C5-440D-8661-B237A711112B}"/>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2" name="Freeform: Shape 31">
              <a:extLst>
                <a:ext uri="{FF2B5EF4-FFF2-40B4-BE49-F238E27FC236}">
                  <a16:creationId xmlns:a16="http://schemas.microsoft.com/office/drawing/2014/main" id="{F63A106C-749D-4C33-AA8C-7B7D1F44602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3" name="Freeform: Shape 32">
              <a:extLst>
                <a:ext uri="{FF2B5EF4-FFF2-40B4-BE49-F238E27FC236}">
                  <a16:creationId xmlns:a16="http://schemas.microsoft.com/office/drawing/2014/main" id="{50563639-CE3B-44C5-9212-CF2298C60646}"/>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4" name="Freeform: Shape 33">
              <a:extLst>
                <a:ext uri="{FF2B5EF4-FFF2-40B4-BE49-F238E27FC236}">
                  <a16:creationId xmlns:a16="http://schemas.microsoft.com/office/drawing/2014/main" id="{9351A963-21AC-4941-B761-11C14E750CFF}"/>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5" name="Freeform: Shape 34">
              <a:extLst>
                <a:ext uri="{FF2B5EF4-FFF2-40B4-BE49-F238E27FC236}">
                  <a16:creationId xmlns:a16="http://schemas.microsoft.com/office/drawing/2014/main" id="{0D29426B-6745-41CF-B64A-BE4F847A8673}"/>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6" name="Freeform: Shape 35">
              <a:extLst>
                <a:ext uri="{FF2B5EF4-FFF2-40B4-BE49-F238E27FC236}">
                  <a16:creationId xmlns:a16="http://schemas.microsoft.com/office/drawing/2014/main" id="{EF5057A6-56F1-4EA8-926D-63F0DE34C11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7" name="Freeform: Shape 36">
              <a:extLst>
                <a:ext uri="{FF2B5EF4-FFF2-40B4-BE49-F238E27FC236}">
                  <a16:creationId xmlns:a16="http://schemas.microsoft.com/office/drawing/2014/main" id="{894D2669-BDF0-48EF-A5D4-E042CFCDEC30}"/>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8" name="Freeform: Shape 37">
              <a:extLst>
                <a:ext uri="{FF2B5EF4-FFF2-40B4-BE49-F238E27FC236}">
                  <a16:creationId xmlns:a16="http://schemas.microsoft.com/office/drawing/2014/main" id="{479B3421-4FA0-473E-95FA-9EB7A4E3E5F9}"/>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39" name="Freeform: Shape 38">
              <a:extLst>
                <a:ext uri="{FF2B5EF4-FFF2-40B4-BE49-F238E27FC236}">
                  <a16:creationId xmlns:a16="http://schemas.microsoft.com/office/drawing/2014/main" id="{D9ACACB0-ACAC-466D-B973-CD59603F224B}"/>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0" name="Freeform: Shape 39">
              <a:extLst>
                <a:ext uri="{FF2B5EF4-FFF2-40B4-BE49-F238E27FC236}">
                  <a16:creationId xmlns:a16="http://schemas.microsoft.com/office/drawing/2014/main" id="{E87C7869-73C6-4FAE-AF8E-BB4D5F8F63C0}"/>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1" name="Freeform: Shape 40">
              <a:extLst>
                <a:ext uri="{FF2B5EF4-FFF2-40B4-BE49-F238E27FC236}">
                  <a16:creationId xmlns:a16="http://schemas.microsoft.com/office/drawing/2014/main" id="{C9BFA6E7-02CF-44B4-B808-3F8CCF656AC2}"/>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2" name="Freeform: Shape 41">
              <a:extLst>
                <a:ext uri="{FF2B5EF4-FFF2-40B4-BE49-F238E27FC236}">
                  <a16:creationId xmlns:a16="http://schemas.microsoft.com/office/drawing/2014/main" id="{07521D38-F517-41EF-A5F0-83575547794E}"/>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3" name="Freeform: Shape 42">
              <a:extLst>
                <a:ext uri="{FF2B5EF4-FFF2-40B4-BE49-F238E27FC236}">
                  <a16:creationId xmlns:a16="http://schemas.microsoft.com/office/drawing/2014/main" id="{E4BD7691-2C2B-4068-B5AA-2E63D0C45FE6}"/>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4" name="Freeform: Shape 43">
              <a:extLst>
                <a:ext uri="{FF2B5EF4-FFF2-40B4-BE49-F238E27FC236}">
                  <a16:creationId xmlns:a16="http://schemas.microsoft.com/office/drawing/2014/main" id="{CC007320-717E-4838-AA63-1B96040FB1CA}"/>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5" name="Freeform: Shape 44">
              <a:extLst>
                <a:ext uri="{FF2B5EF4-FFF2-40B4-BE49-F238E27FC236}">
                  <a16:creationId xmlns:a16="http://schemas.microsoft.com/office/drawing/2014/main" id="{6D0CB492-EB13-4710-934C-41A60F34E24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6" name="Freeform: Shape 45">
              <a:extLst>
                <a:ext uri="{FF2B5EF4-FFF2-40B4-BE49-F238E27FC236}">
                  <a16:creationId xmlns:a16="http://schemas.microsoft.com/office/drawing/2014/main" id="{E6ABF595-D566-4E68-A2CF-BC25A724530F}"/>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7" name="Freeform: Shape 46">
              <a:extLst>
                <a:ext uri="{FF2B5EF4-FFF2-40B4-BE49-F238E27FC236}">
                  <a16:creationId xmlns:a16="http://schemas.microsoft.com/office/drawing/2014/main" id="{A0538F94-750A-4FE2-8B6E-04124212EB9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8" name="Freeform: Shape 47">
              <a:extLst>
                <a:ext uri="{FF2B5EF4-FFF2-40B4-BE49-F238E27FC236}">
                  <a16:creationId xmlns:a16="http://schemas.microsoft.com/office/drawing/2014/main" id="{48A4AE36-3885-4E0F-B102-6FDCDA22C9AC}"/>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49" name="Freeform: Shape 48">
              <a:extLst>
                <a:ext uri="{FF2B5EF4-FFF2-40B4-BE49-F238E27FC236}">
                  <a16:creationId xmlns:a16="http://schemas.microsoft.com/office/drawing/2014/main" id="{ACDB26E7-8D59-46C9-82ED-2DA68EED45FA}"/>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0" name="Freeform: Shape 49">
              <a:extLst>
                <a:ext uri="{FF2B5EF4-FFF2-40B4-BE49-F238E27FC236}">
                  <a16:creationId xmlns:a16="http://schemas.microsoft.com/office/drawing/2014/main" id="{F8CD886A-121A-44CA-AB5F-6EA1C4A10FFF}"/>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1" name="Freeform: Shape 50">
              <a:extLst>
                <a:ext uri="{FF2B5EF4-FFF2-40B4-BE49-F238E27FC236}">
                  <a16:creationId xmlns:a16="http://schemas.microsoft.com/office/drawing/2014/main" id="{23399E29-3AB6-4E77-A85D-7CA32F778D4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2" name="Freeform: Shape 51">
              <a:extLst>
                <a:ext uri="{FF2B5EF4-FFF2-40B4-BE49-F238E27FC236}">
                  <a16:creationId xmlns:a16="http://schemas.microsoft.com/office/drawing/2014/main" id="{A3D3DBFA-EE65-4FE6-A9C4-52AA221CF1CC}"/>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3" name="Freeform: Shape 52">
              <a:extLst>
                <a:ext uri="{FF2B5EF4-FFF2-40B4-BE49-F238E27FC236}">
                  <a16:creationId xmlns:a16="http://schemas.microsoft.com/office/drawing/2014/main" id="{304888CF-178A-4066-B854-B7C7B816DD7A}"/>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4" name="Freeform: Shape 53">
              <a:extLst>
                <a:ext uri="{FF2B5EF4-FFF2-40B4-BE49-F238E27FC236}">
                  <a16:creationId xmlns:a16="http://schemas.microsoft.com/office/drawing/2014/main" id="{72881A34-47FB-429D-9278-7E6D51E133A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55" name="Freeform: Shape 54">
              <a:extLst>
                <a:ext uri="{FF2B5EF4-FFF2-40B4-BE49-F238E27FC236}">
                  <a16:creationId xmlns:a16="http://schemas.microsoft.com/office/drawing/2014/main" id="{0484CFA9-CE8F-4F3C-8993-FB8CC0E3EAB3}"/>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56" name="Straight Connector 55">
              <a:extLst>
                <a:ext uri="{FF2B5EF4-FFF2-40B4-BE49-F238E27FC236}">
                  <a16:creationId xmlns:a16="http://schemas.microsoft.com/office/drawing/2014/main" id="{6C21E5D4-EFA6-4CA0-A91E-7776A88CD6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4A29505-07E7-4E43-8642-8E7EC5BEA46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8785F02-9E4D-4988-8010-5506410094C7}"/>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4D26F2B-C771-4F47-B1C1-8D59720648F1}"/>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964E60F-B2A8-4FD2-A6A6-BD7346930EB5}"/>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6E6801D-73D8-4545-AC57-60896AA09844}"/>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56FB766-335D-451C-AA3F-4DE01370922A}"/>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F652FFD-9F65-4860-A18C-315F5FC2391F}"/>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5FD7E2B-5268-45A9-A2A6-E732CBDFA5FF}"/>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62A83D0-EEAB-46FE-B2C4-A74DC14AB77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83B6EC8-3605-4179-9512-4D4999FE6647}"/>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E7562BB-D858-4BAA-9596-A12EFBCBD035}"/>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B3BFDFC-EB2D-4681-88A9-DBAEB6505250}"/>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4792E37-8D78-4B6E-AE97-B58A39D61E63}"/>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BC03C6D-6953-4224-BE0B-1923EACDC497}"/>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3A91EBB-33D7-4707-B527-9EAE8FDC1B6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2CDEC8D-1DD5-4351-9D00-0906034FDE02}"/>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C347575-D1EA-4FB0-B862-FAFBEBD2AD1B}"/>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21C2697-56FF-4BC9-8CDF-C610F08D81A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3137312-1D17-44EC-8DF6-BF86A42C765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E29DFA6-0897-4A29-8E99-ED23EFFB0483}"/>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95A8CF1-A2B6-4F19-9E81-B86EEE81C9C7}"/>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AD46834-2CD8-4425-B642-2B3ED1FCE88B}"/>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44FE20B-9C62-4436-A2CC-4D15619FC4A9}"/>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3F7F441-9183-4A11-A0A5-119E10043B7F}"/>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2A1B32F-3EDF-4306-94D2-ADE20383952A}"/>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F3990A8-462E-4A33-8A6D-8EAD423939A8}"/>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1065D27-4F35-4E57-9150-2B9CBF50405E}"/>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EEEF997-608C-4AB5-8DFB-18B036005B7B}"/>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FCF4B60-1D39-4BE4-898F-C46AD255C3DC}"/>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B11EC16-04EC-419C-8F57-BED90564D1F0}"/>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41AC553-583C-46C7-B1EB-C7636052A32F}"/>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5FBF4D3-4182-4345-B712-B6755E790123}"/>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30A4003-DBB7-4641-B35E-2296C3BCF7F1}"/>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B78B758-0264-460B-A9D5-F51229AB3CCA}"/>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429B0AA-A73D-4B07-B736-A192B218825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7C4A73B-4D56-4BEB-950F-28236C605842}"/>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5E8017-C3DD-4B90-B5E6-BDB2F82596E2}"/>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DC6E3CF-D12C-468E-95B1-F41DA111A62D}"/>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646D282-2A68-4996-9703-7997CCC1C043}"/>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54C34EF-9611-4747-99B2-589C1B16DD8B}"/>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CB6762F5-672A-4B32-847B-B8E190251760}"/>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89BDDAD-FC21-4452-91B1-BEE0E06F3895}"/>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D3B7F39-FE15-404A-B493-C0875040BDFD}"/>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00" name="main body box">
              <a:extLst>
                <a:ext uri="{FF2B5EF4-FFF2-40B4-BE49-F238E27FC236}">
                  <a16:creationId xmlns:a16="http://schemas.microsoft.com/office/drawing/2014/main" id="{5583EB12-38CD-4BEE-9DBE-30799A7F235B}"/>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01" name="Straight Connector 100">
              <a:extLst>
                <a:ext uri="{FF2B5EF4-FFF2-40B4-BE49-F238E27FC236}">
                  <a16:creationId xmlns:a16="http://schemas.microsoft.com/office/drawing/2014/main" id="{F675CE1B-06C7-4449-9BD9-869EAFC34C6E}"/>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02" name="Straight Connector 101">
              <a:extLst>
                <a:ext uri="{FF2B5EF4-FFF2-40B4-BE49-F238E27FC236}">
                  <a16:creationId xmlns:a16="http://schemas.microsoft.com/office/drawing/2014/main" id="{8DC10E96-12AD-484D-95B5-77B3BCD519F1}"/>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cxnSp>
        <p:nvCxnSpPr>
          <p:cNvPr id="103" name="Connecteur droit 13">
            <a:extLst>
              <a:ext uri="{FF2B5EF4-FFF2-40B4-BE49-F238E27FC236}">
                <a16:creationId xmlns:a16="http://schemas.microsoft.com/office/drawing/2014/main" id="{EF550D3B-644C-446B-AEB4-E2278ACA44D6}"/>
              </a:ext>
            </a:extLst>
          </p:cNvPr>
          <p:cNvCxnSpPr>
            <a:cxnSpLocks/>
          </p:cNvCxnSpPr>
          <p:nvPr userDrawn="1"/>
        </p:nvCxnSpPr>
        <p:spPr>
          <a:xfrm>
            <a:off x="4669380" y="1086644"/>
            <a:ext cx="696788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Image 5">
            <a:extLst>
              <a:ext uri="{FF2B5EF4-FFF2-40B4-BE49-F238E27FC236}">
                <a16:creationId xmlns:a16="http://schemas.microsoft.com/office/drawing/2014/main" id="{58DC6C91-4FEA-4E20-AD83-52C9A11A6040}"/>
              </a:ext>
            </a:extLst>
          </p:cNvPr>
          <p:cNvPicPr>
            <a:picLocks noChangeAspect="1"/>
          </p:cNvPicPr>
          <p:nvPr userDrawn="1"/>
        </p:nvPicPr>
        <p:blipFill rotWithShape="1">
          <a:blip r:embed="rId14"/>
          <a:srcRect l="8428"/>
          <a:stretch/>
        </p:blipFill>
        <p:spPr>
          <a:xfrm>
            <a:off x="553972" y="84777"/>
            <a:ext cx="854905" cy="726675"/>
          </a:xfrm>
          <a:prstGeom prst="rect">
            <a:avLst/>
          </a:prstGeom>
        </p:spPr>
      </p:pic>
      <p:cxnSp>
        <p:nvCxnSpPr>
          <p:cNvPr id="108" name="Connecteur droit 13">
            <a:extLst>
              <a:ext uri="{FF2B5EF4-FFF2-40B4-BE49-F238E27FC236}">
                <a16:creationId xmlns:a16="http://schemas.microsoft.com/office/drawing/2014/main" id="{7F86CB24-CCD0-421C-87E7-0711173E571C}"/>
              </a:ext>
            </a:extLst>
          </p:cNvPr>
          <p:cNvCxnSpPr>
            <a:cxnSpLocks/>
          </p:cNvCxnSpPr>
          <p:nvPr userDrawn="1"/>
        </p:nvCxnSpPr>
        <p:spPr>
          <a:xfrm>
            <a:off x="554735" y="1086644"/>
            <a:ext cx="346557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2"/>
            </p:custDataLst>
            <p:extLst>
              <p:ext uri="{D42A27DB-BD31-4B8C-83A1-F6EECF244321}">
                <p14:modId xmlns:p14="http://schemas.microsoft.com/office/powerpoint/2010/main" val="86534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691"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6"/>
            </p:custDataLst>
          </p:nvPr>
        </p:nvSpPr>
        <p:spPr>
          <a:xfrm>
            <a:off x="1508360" y="198166"/>
            <a:ext cx="4113119" cy="769441"/>
          </a:xfrm>
        </p:spPr>
        <p:txBody>
          <a:bodyPr vert="horz" wrap="square">
            <a:spAutoFit/>
          </a:bodyPr>
          <a:lstStyle>
            <a:lvl1pPr>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7"/>
            </p:custDataLst>
          </p:nvPr>
        </p:nvSpPr>
        <p:spPr>
          <a:xfrm>
            <a:off x="1508360" y="598201"/>
            <a:ext cx="4113119"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9"/>
            </p:custDataLst>
          </p:nvPr>
        </p:nvSpPr>
        <p:spPr>
          <a:xfrm>
            <a:off x="1508360" y="41597"/>
            <a:ext cx="3541390"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4E8B1916-63AC-408D-BE47-888A1AD7804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B45F3705-ED14-4DB7-B339-65CB549F6E1F}" type="datetime1">
              <a:rPr lang="fr-FR" cap="all" smtClean="0"/>
              <a:t>06/12/2020</a:t>
            </a:fld>
            <a:endParaRPr lang="fr-FR" cap="all" dirty="0"/>
          </a:p>
        </p:txBody>
      </p:sp>
      <p:cxnSp>
        <p:nvCxnSpPr>
          <p:cNvPr id="103" name="Connecteur droit 13">
            <a:extLst>
              <a:ext uri="{FF2B5EF4-FFF2-40B4-BE49-F238E27FC236}">
                <a16:creationId xmlns:a16="http://schemas.microsoft.com/office/drawing/2014/main" id="{607586CC-3A3F-417F-8CE6-79B93C5C0BC4}"/>
              </a:ext>
            </a:extLst>
          </p:cNvPr>
          <p:cNvCxnSpPr>
            <a:cxnSpLocks/>
          </p:cNvCxnSpPr>
          <p:nvPr userDrawn="1"/>
        </p:nvCxnSpPr>
        <p:spPr>
          <a:xfrm>
            <a:off x="6573578" y="1086644"/>
            <a:ext cx="506368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7" name="Image 5">
            <a:extLst>
              <a:ext uri="{FF2B5EF4-FFF2-40B4-BE49-F238E27FC236}">
                <a16:creationId xmlns:a16="http://schemas.microsoft.com/office/drawing/2014/main" id="{B9C530F1-FEB6-4827-84A6-1E9234851DB4}"/>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8" name="Connecteur droit 13">
            <a:extLst>
              <a:ext uri="{FF2B5EF4-FFF2-40B4-BE49-F238E27FC236}">
                <a16:creationId xmlns:a16="http://schemas.microsoft.com/office/drawing/2014/main" id="{BEDB9D89-011E-4E06-98C7-2074F3DA7783}"/>
              </a:ext>
            </a:extLst>
          </p:cNvPr>
          <p:cNvCxnSpPr>
            <a:cxnSpLocks/>
          </p:cNvCxnSpPr>
          <p:nvPr userDrawn="1"/>
        </p:nvCxnSpPr>
        <p:spPr>
          <a:xfrm>
            <a:off x="554735" y="1086644"/>
            <a:ext cx="506674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739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2"/>
            </p:custDataLst>
            <p:extLst>
              <p:ext uri="{D42A27DB-BD31-4B8C-83A1-F6EECF244321}">
                <p14:modId xmlns:p14="http://schemas.microsoft.com/office/powerpoint/2010/main" val="2995033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715"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4"/>
            </p:custDataLst>
          </p:nvPr>
        </p:nvSpPr>
        <p:spPr>
          <a:xfrm>
            <a:off x="1508360" y="198166"/>
            <a:ext cx="6020517" cy="384721"/>
          </a:xfrm>
        </p:spPr>
        <p:txBody>
          <a:bodyPr vert="horz" wrap="square">
            <a:spAutoFit/>
          </a:bodyPr>
          <a:lstStyle>
            <a:lvl1pPr>
              <a:defRPr>
                <a:solidFill>
                  <a:schemeClr val="bg2"/>
                </a:solidFill>
              </a:defRPr>
            </a:lvl1pPr>
          </a:lstStyle>
          <a:p>
            <a:r>
              <a:rPr lang="en-US" dirty="0"/>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7"/>
            </p:custDataLst>
          </p:nvPr>
        </p:nvSpPr>
        <p:spPr>
          <a:xfrm>
            <a:off x="1508360" y="601611"/>
            <a:ext cx="6020517"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8"/>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9"/>
            </p:custDataLst>
          </p:nvPr>
        </p:nvSpPr>
        <p:spPr>
          <a:xfrm>
            <a:off x="15083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F61C779D-5627-46C9-93CF-7361578AEFB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102605FF-4315-4B75-B53D-5F982C7A77A8}" type="datetime1">
              <a:rPr lang="fr-FR" cap="all" smtClean="0"/>
              <a:t>06/12/2020</a:t>
            </a:fld>
            <a:endParaRPr lang="fr-FR" cap="all" dirty="0"/>
          </a:p>
        </p:txBody>
      </p:sp>
      <p:pic>
        <p:nvPicPr>
          <p:cNvPr id="103" name="Image 5">
            <a:extLst>
              <a:ext uri="{FF2B5EF4-FFF2-40B4-BE49-F238E27FC236}">
                <a16:creationId xmlns:a16="http://schemas.microsoft.com/office/drawing/2014/main" id="{66AD52A6-E60F-4E7E-96F1-78BDE94FD868}"/>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4" name="Connecteur droit 13">
            <a:extLst>
              <a:ext uri="{FF2B5EF4-FFF2-40B4-BE49-F238E27FC236}">
                <a16:creationId xmlns:a16="http://schemas.microsoft.com/office/drawing/2014/main" id="{3701FA19-E2EB-4102-94D2-3575234F37AA}"/>
              </a:ext>
            </a:extLst>
          </p:cNvPr>
          <p:cNvCxnSpPr>
            <a:cxnSpLocks/>
          </p:cNvCxnSpPr>
          <p:nvPr userDrawn="1"/>
        </p:nvCxnSpPr>
        <p:spPr>
          <a:xfrm>
            <a:off x="554735" y="1086644"/>
            <a:ext cx="6967729"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3">
            <a:extLst>
              <a:ext uri="{FF2B5EF4-FFF2-40B4-BE49-F238E27FC236}">
                <a16:creationId xmlns:a16="http://schemas.microsoft.com/office/drawing/2014/main" id="{44AA9480-B633-4B4C-BD60-95F85C07E17C}"/>
              </a:ext>
            </a:extLst>
          </p:cNvPr>
          <p:cNvCxnSpPr>
            <a:cxnSpLocks/>
          </p:cNvCxnSpPr>
          <p:nvPr userDrawn="1"/>
        </p:nvCxnSpPr>
        <p:spPr>
          <a:xfrm>
            <a:off x="8173051" y="1086644"/>
            <a:ext cx="346421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4228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2"/>
            </p:custDataLst>
            <p:extLst>
              <p:ext uri="{D42A27DB-BD31-4B8C-83A1-F6EECF244321}">
                <p14:modId xmlns:p14="http://schemas.microsoft.com/office/powerpoint/2010/main" val="3335346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739" name="think-cell Slide" r:id="rId11" imgW="473" imgH="473" progId="TCLayout.ActiveDocument.1">
                  <p:embed/>
                </p:oleObj>
              </mc:Choice>
              <mc:Fallback>
                <p:oleObj name="think-cell Slide" r:id="rId11"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4"/>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6"/>
            </p:custDataLst>
          </p:nvPr>
        </p:nvSpPr>
        <p:spPr>
          <a:xfrm>
            <a:off x="1511560" y="198166"/>
            <a:ext cx="6966216" cy="384721"/>
          </a:xfrm>
        </p:spPr>
        <p:txBody>
          <a:bodyPr vert="horz" wrap="square">
            <a:spAutoFit/>
          </a:bodyPr>
          <a:lstStyle>
            <a:lvl1pPr>
              <a:defRPr>
                <a:solidFill>
                  <a:schemeClr val="bg2"/>
                </a:solidFill>
              </a:defRPr>
            </a:lvl1pPr>
          </a:lstStyle>
          <a:p>
            <a:r>
              <a:rPr lang="en-US" dirty="0"/>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7"/>
            </p:custDataLst>
          </p:nvPr>
        </p:nvSpPr>
        <p:spPr>
          <a:xfrm>
            <a:off x="1511560" y="597295"/>
            <a:ext cx="6966216" cy="276999"/>
          </a:xfrm>
          <a:prstGeom prst="rect">
            <a:avLst/>
          </a:prstGeom>
        </p:spPr>
        <p:txBody>
          <a:bodyPr wrap="square">
            <a:spAutoFit/>
          </a:bodyPr>
          <a:lstStyle>
            <a:lvl1pPr marL="0" indent="0" algn="l">
              <a:buNone/>
              <a:defRPr sz="18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9"/>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dirty="0"/>
              <a:t>Add tracker</a:t>
            </a:r>
          </a:p>
        </p:txBody>
      </p:sp>
      <p:sp>
        <p:nvSpPr>
          <p:cNvPr id="11" name="Espace réservé de la date 3">
            <a:extLst>
              <a:ext uri="{FF2B5EF4-FFF2-40B4-BE49-F238E27FC236}">
                <a16:creationId xmlns:a16="http://schemas.microsoft.com/office/drawing/2014/main" id="{1CBB082E-6093-4935-AD2D-7E1DDFED335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2"/>
                </a:solidFill>
              </a:defRPr>
            </a:lvl1pPr>
          </a:lstStyle>
          <a:p>
            <a:fld id="{AAB64353-721F-4402-B20A-F477A61C80AD}" type="datetime1">
              <a:rPr lang="fr-FR" cap="all" smtClean="0"/>
              <a:t>06/12/2020</a:t>
            </a:fld>
            <a:endParaRPr lang="fr-FR" cap="all" dirty="0"/>
          </a:p>
        </p:txBody>
      </p:sp>
      <p:pic>
        <p:nvPicPr>
          <p:cNvPr id="104" name="Image 5">
            <a:extLst>
              <a:ext uri="{FF2B5EF4-FFF2-40B4-BE49-F238E27FC236}">
                <a16:creationId xmlns:a16="http://schemas.microsoft.com/office/drawing/2014/main" id="{E66452B4-83B7-4BDC-ACBB-933BE99A421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05" name="Connecteur droit 13">
            <a:extLst>
              <a:ext uri="{FF2B5EF4-FFF2-40B4-BE49-F238E27FC236}">
                <a16:creationId xmlns:a16="http://schemas.microsoft.com/office/drawing/2014/main" id="{C75FFABA-3BA1-49C7-ADF2-889206B05779}"/>
              </a:ext>
            </a:extLst>
          </p:cNvPr>
          <p:cNvCxnSpPr>
            <a:cxnSpLocks/>
          </p:cNvCxnSpPr>
          <p:nvPr userDrawn="1"/>
        </p:nvCxnSpPr>
        <p:spPr>
          <a:xfrm>
            <a:off x="554735" y="1086644"/>
            <a:ext cx="7923041"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Connecteur droit 13">
            <a:extLst>
              <a:ext uri="{FF2B5EF4-FFF2-40B4-BE49-F238E27FC236}">
                <a16:creationId xmlns:a16="http://schemas.microsoft.com/office/drawing/2014/main" id="{C7D82A27-6A0E-4204-87CD-273BFA4778EE}"/>
              </a:ext>
            </a:extLst>
          </p:cNvPr>
          <p:cNvCxnSpPr>
            <a:cxnSpLocks/>
          </p:cNvCxnSpPr>
          <p:nvPr userDrawn="1"/>
        </p:nvCxnSpPr>
        <p:spPr>
          <a:xfrm>
            <a:off x="9125150" y="1086644"/>
            <a:ext cx="251211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82333"/>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2"/>
            </p:custDataLst>
            <p:extLst>
              <p:ext uri="{D42A27DB-BD31-4B8C-83A1-F6EECF244321}">
                <p14:modId xmlns:p14="http://schemas.microsoft.com/office/powerpoint/2010/main" val="42334773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760"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1511560" y="198166"/>
            <a:ext cx="10126466" cy="384721"/>
          </a:xfrm>
        </p:spPr>
        <p:txBody>
          <a:bodyPr vert="horz" wrap="square">
            <a:spAutoFit/>
          </a:bodyPr>
          <a:lstStyle>
            <a:lvl1pPr>
              <a:defRPr/>
            </a:lvl1pPr>
          </a:lstStyle>
          <a:p>
            <a:r>
              <a:rPr lang="en-US" dirty="0"/>
              <a:t>Click to edit Master 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7"/>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9" name="Espace réservé de la date 3">
            <a:extLst>
              <a:ext uri="{FF2B5EF4-FFF2-40B4-BE49-F238E27FC236}">
                <a16:creationId xmlns:a16="http://schemas.microsoft.com/office/drawing/2014/main" id="{2535A951-01B5-4FAB-91EF-4935B002D85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7EE0E30-0BBF-4DC4-9AB2-54928F12106A}" type="datetime1">
              <a:rPr lang="fr-FR" cap="all" smtClean="0"/>
              <a:t>06/12/2020</a:t>
            </a:fld>
            <a:endParaRPr lang="fr-FR" cap="all" dirty="0"/>
          </a:p>
        </p:txBody>
      </p:sp>
      <p:cxnSp>
        <p:nvCxnSpPr>
          <p:cNvPr id="12" name="BottomLine">
            <a:extLst>
              <a:ext uri="{FF2B5EF4-FFF2-40B4-BE49-F238E27FC236}">
                <a16:creationId xmlns:a16="http://schemas.microsoft.com/office/drawing/2014/main" id="{68C74BE9-C5A7-4A08-9EC9-7026C4834A50}"/>
              </a:ext>
            </a:extLst>
          </p:cNvPr>
          <p:cNvCxnSpPr/>
          <p:nvPr userDrawn="1">
            <p:custDataLst>
              <p:tags r:id="rId8"/>
            </p:custDataLst>
          </p:nvPr>
        </p:nvCxnSpPr>
        <p:spPr>
          <a:xfrm>
            <a:off x="554736" y="645376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Connecteur droit 13">
            <a:extLst>
              <a:ext uri="{FF2B5EF4-FFF2-40B4-BE49-F238E27FC236}">
                <a16:creationId xmlns:a16="http://schemas.microsoft.com/office/drawing/2014/main" id="{3FF033A7-411C-47D8-8179-B0453A3133D2}"/>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2E4E9256-70F5-4595-9483-383A9E0B2680}"/>
              </a:ext>
            </a:extLst>
          </p:cNvPr>
          <p:cNvGrpSpPr/>
          <p:nvPr userDrawn="1"/>
        </p:nvGrpSpPr>
        <p:grpSpPr>
          <a:xfrm>
            <a:off x="470535" y="75597"/>
            <a:ext cx="939166" cy="760713"/>
            <a:chOff x="470535" y="197517"/>
            <a:chExt cx="939166" cy="760713"/>
          </a:xfrm>
        </p:grpSpPr>
        <p:pic>
          <p:nvPicPr>
            <p:cNvPr id="16" name="Picture 15">
              <a:extLst>
                <a:ext uri="{FF2B5EF4-FFF2-40B4-BE49-F238E27FC236}">
                  <a16:creationId xmlns:a16="http://schemas.microsoft.com/office/drawing/2014/main" id="{5BB1940C-0201-4D48-987B-859FE915CB16}"/>
                </a:ext>
              </a:extLst>
            </p:cNvPr>
            <p:cNvPicPr>
              <a:picLocks/>
            </p:cNvPicPr>
            <p:nvPr userDrawn="1"/>
          </p:nvPicPr>
          <p:blipFill>
            <a:blip r:embed="rId12">
              <a:extLst>
                <a:ext uri="{BEBA8EAE-BF5A-486C-A8C5-ECC9F3942E4B}">
                  <a14:imgProps xmlns:a14="http://schemas.microsoft.com/office/drawing/2010/main">
                    <a14:imgLayer r:embed="rId13">
                      <a14:imgEffect>
                        <a14:brightnessContrast bright="100000"/>
                      </a14:imgEffect>
                    </a14:imgLayer>
                  </a14:imgProps>
                </a:ext>
              </a:extLst>
            </a:blip>
            <a:stretch>
              <a:fillRect/>
            </a:stretch>
          </p:blipFill>
          <p:spPr>
            <a:xfrm>
              <a:off x="470535" y="197517"/>
              <a:ext cx="939166" cy="760713"/>
            </a:xfrm>
            <a:prstGeom prst="rect">
              <a:avLst/>
            </a:prstGeom>
          </p:spPr>
        </p:pic>
        <p:pic>
          <p:nvPicPr>
            <p:cNvPr id="17" name="Image 8">
              <a:extLst>
                <a:ext uri="{FF2B5EF4-FFF2-40B4-BE49-F238E27FC236}">
                  <a16:creationId xmlns:a16="http://schemas.microsoft.com/office/drawing/2014/main" id="{456A3FD5-5F9B-4861-A12E-57A450B39C96}"/>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732163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2"/>
            </p:custDataLst>
            <p:extLst>
              <p:ext uri="{D42A27DB-BD31-4B8C-83A1-F6EECF244321}">
                <p14:modId xmlns:p14="http://schemas.microsoft.com/office/powerpoint/2010/main" val="1849499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410" name="think-cell Slide" r:id="rId7" imgW="592" imgH="591" progId="TCLayout.ActiveDocument.1">
                  <p:embed/>
                </p:oleObj>
              </mc:Choice>
              <mc:Fallback>
                <p:oleObj name="think-cell Slide" r:id="rId7" imgW="592" imgH="591"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en-US" sz="9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8684DB6-320C-4E95-A29C-791B412C8164}"/>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5"/>
            </p:custDataLst>
          </p:nvPr>
        </p:nvSpPr>
        <p:spPr>
          <a:xfrm>
            <a:off x="1511560"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dirty="0"/>
              <a:t>Add tracker</a:t>
            </a:r>
          </a:p>
        </p:txBody>
      </p:sp>
      <p:sp>
        <p:nvSpPr>
          <p:cNvPr id="8" name="Espace réservé de la date 3">
            <a:extLst>
              <a:ext uri="{FF2B5EF4-FFF2-40B4-BE49-F238E27FC236}">
                <a16:creationId xmlns:a16="http://schemas.microsoft.com/office/drawing/2014/main" id="{28C70E85-EBCC-4FA7-B18C-7829C44A2EEC}"/>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DAF07CA-87C2-44CE-BB2B-2189DAE7D1E1}" type="datetime1">
              <a:rPr lang="fr-FR" cap="all" smtClean="0"/>
              <a:t>06/12/2020</a:t>
            </a:fld>
            <a:endParaRPr lang="fr-FR" cap="all" dirty="0"/>
          </a:p>
        </p:txBody>
      </p:sp>
      <p:grpSp>
        <p:nvGrpSpPr>
          <p:cNvPr id="11" name="Group 10">
            <a:extLst>
              <a:ext uri="{FF2B5EF4-FFF2-40B4-BE49-F238E27FC236}">
                <a16:creationId xmlns:a16="http://schemas.microsoft.com/office/drawing/2014/main" id="{1C2A7771-4BE2-4497-BF75-66F8D48D3E93}"/>
              </a:ext>
            </a:extLst>
          </p:cNvPr>
          <p:cNvGrpSpPr/>
          <p:nvPr userDrawn="1"/>
        </p:nvGrpSpPr>
        <p:grpSpPr>
          <a:xfrm>
            <a:off x="470535" y="75597"/>
            <a:ext cx="939166" cy="760713"/>
            <a:chOff x="470535" y="197517"/>
            <a:chExt cx="939166" cy="760713"/>
          </a:xfrm>
        </p:grpSpPr>
        <p:pic>
          <p:nvPicPr>
            <p:cNvPr id="12" name="Picture 11">
              <a:extLst>
                <a:ext uri="{FF2B5EF4-FFF2-40B4-BE49-F238E27FC236}">
                  <a16:creationId xmlns:a16="http://schemas.microsoft.com/office/drawing/2014/main" id="{AB8C5CF5-1F83-42D8-B383-350C695ACE83}"/>
                </a:ext>
              </a:extLst>
            </p:cNvPr>
            <p:cNvPicPr>
              <a:picLocks/>
            </p:cNvPicPr>
            <p:nvPr userDrawn="1"/>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470535" y="197517"/>
              <a:ext cx="939166" cy="760713"/>
            </a:xfrm>
            <a:prstGeom prst="rect">
              <a:avLst/>
            </a:prstGeom>
          </p:spPr>
        </p:pic>
        <p:pic>
          <p:nvPicPr>
            <p:cNvPr id="13" name="Image 8">
              <a:extLst>
                <a:ext uri="{FF2B5EF4-FFF2-40B4-BE49-F238E27FC236}">
                  <a16:creationId xmlns:a16="http://schemas.microsoft.com/office/drawing/2014/main" id="{8B16B179-99D0-4027-A5F8-2E1194D52ADC}"/>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19649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2"/>
            </p:custDataLst>
            <p:extLst>
              <p:ext uri="{D42A27DB-BD31-4B8C-83A1-F6EECF244321}">
                <p14:modId xmlns:p14="http://schemas.microsoft.com/office/powerpoint/2010/main" val="3116031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436"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pic>
        <p:nvPicPr>
          <p:cNvPr id="5" name="Picture 4">
            <a:extLst>
              <a:ext uri="{FF2B5EF4-FFF2-40B4-BE49-F238E27FC236}">
                <a16:creationId xmlns:a16="http://schemas.microsoft.com/office/drawing/2014/main" id="{A39EECB0-79D8-4436-B36E-94E36D77F9B3}"/>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85749" y="185961"/>
            <a:ext cx="4405047" cy="3433540"/>
          </a:xfrm>
          <a:prstGeom prst="rect">
            <a:avLst/>
          </a:prstGeom>
        </p:spPr>
      </p:pic>
      <p:pic>
        <p:nvPicPr>
          <p:cNvPr id="6" name="Image 8">
            <a:extLst>
              <a:ext uri="{FF2B5EF4-FFF2-40B4-BE49-F238E27FC236}">
                <a16:creationId xmlns:a16="http://schemas.microsoft.com/office/drawing/2014/main" id="{F208D575-37D1-49EC-971C-033D2EA848CE}"/>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bwMode="ltGray">
          <a:xfrm>
            <a:off x="659657" y="567000"/>
            <a:ext cx="1130036" cy="405766"/>
          </a:xfrm>
          <a:prstGeom prst="rect">
            <a:avLst/>
          </a:prstGeom>
          <a:ln>
            <a:solidFill>
              <a:schemeClr val="tx1"/>
            </a:solidFill>
          </a:ln>
        </p:spPr>
      </p:pic>
    </p:spTree>
    <p:extLst>
      <p:ext uri="{BB962C8B-B14F-4D97-AF65-F5344CB8AC3E}">
        <p14:creationId xmlns:p14="http://schemas.microsoft.com/office/powerpoint/2010/main" val="3677900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26" Type="http://schemas.openxmlformats.org/officeDocument/2006/relationships/tags" Target="../tags/tag8.xml"/><Relationship Id="rId39" Type="http://schemas.openxmlformats.org/officeDocument/2006/relationships/tags" Target="../tags/tag21.xml"/><Relationship Id="rId3" Type="http://schemas.openxmlformats.org/officeDocument/2006/relationships/slideLayout" Target="../slideLayouts/slideLayout3.xml"/><Relationship Id="rId21" Type="http://schemas.openxmlformats.org/officeDocument/2006/relationships/tags" Target="../tags/tag3.xml"/><Relationship Id="rId34" Type="http://schemas.openxmlformats.org/officeDocument/2006/relationships/tags" Target="../tags/tag16.xml"/><Relationship Id="rId42"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tags" Target="../tags/tag20.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29" Type="http://schemas.openxmlformats.org/officeDocument/2006/relationships/tags" Target="../tags/tag11.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tags" Target="../tags/tag19.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tags" Target="../tags/tag18.xml"/><Relationship Id="rId10" Type="http://schemas.openxmlformats.org/officeDocument/2006/relationships/slideLayout" Target="../slideLayouts/slideLayout10.xml"/><Relationship Id="rId19" Type="http://schemas.openxmlformats.org/officeDocument/2006/relationships/vmlDrawing" Target="../drawings/vmlDrawing1.vml"/><Relationship Id="rId31" Type="http://schemas.openxmlformats.org/officeDocument/2006/relationships/tags" Target="../tags/tag1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ags" Target="../tags/tag121.xml"/><Relationship Id="rId26" Type="http://schemas.openxmlformats.org/officeDocument/2006/relationships/tags" Target="../tags/tag129.xml"/><Relationship Id="rId39" Type="http://schemas.openxmlformats.org/officeDocument/2006/relationships/image" Target="../media/image3.emf"/><Relationship Id="rId3" Type="http://schemas.openxmlformats.org/officeDocument/2006/relationships/slideLayout" Target="../slideLayouts/slideLayout20.xml"/><Relationship Id="rId21" Type="http://schemas.openxmlformats.org/officeDocument/2006/relationships/tags" Target="../tags/tag124.xml"/><Relationship Id="rId34" Type="http://schemas.openxmlformats.org/officeDocument/2006/relationships/tags" Target="../tags/tag137.xml"/><Relationship Id="rId42" Type="http://schemas.openxmlformats.org/officeDocument/2006/relationships/image" Target="../media/image9.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ags" Target="../tags/tag120.xml"/><Relationship Id="rId25" Type="http://schemas.openxmlformats.org/officeDocument/2006/relationships/tags" Target="../tags/tag128.xml"/><Relationship Id="rId33" Type="http://schemas.openxmlformats.org/officeDocument/2006/relationships/tags" Target="../tags/tag136.xml"/><Relationship Id="rId38" Type="http://schemas.openxmlformats.org/officeDocument/2006/relationships/oleObject" Target="../embeddings/oleObject17.bin"/><Relationship Id="rId2" Type="http://schemas.openxmlformats.org/officeDocument/2006/relationships/slideLayout" Target="../slideLayouts/slideLayout19.xml"/><Relationship Id="rId16" Type="http://schemas.openxmlformats.org/officeDocument/2006/relationships/vmlDrawing" Target="../drawings/vmlDrawing17.vml"/><Relationship Id="rId20" Type="http://schemas.openxmlformats.org/officeDocument/2006/relationships/tags" Target="../tags/tag123.xml"/><Relationship Id="rId29" Type="http://schemas.openxmlformats.org/officeDocument/2006/relationships/tags" Target="../tags/tag132.xml"/><Relationship Id="rId41" Type="http://schemas.microsoft.com/office/2007/relationships/hdphoto" Target="../media/hdphoto1.wdp"/><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tags" Target="../tags/tag127.xml"/><Relationship Id="rId32" Type="http://schemas.openxmlformats.org/officeDocument/2006/relationships/tags" Target="../tags/tag135.xml"/><Relationship Id="rId37" Type="http://schemas.openxmlformats.org/officeDocument/2006/relationships/tags" Target="../tags/tag140.xml"/><Relationship Id="rId40" Type="http://schemas.openxmlformats.org/officeDocument/2006/relationships/image" Target="../media/image8.png"/><Relationship Id="rId5" Type="http://schemas.openxmlformats.org/officeDocument/2006/relationships/slideLayout" Target="../slideLayouts/slideLayout22.xml"/><Relationship Id="rId15" Type="http://schemas.openxmlformats.org/officeDocument/2006/relationships/theme" Target="../theme/theme2.xml"/><Relationship Id="rId23" Type="http://schemas.openxmlformats.org/officeDocument/2006/relationships/tags" Target="../tags/tag126.xml"/><Relationship Id="rId28" Type="http://schemas.openxmlformats.org/officeDocument/2006/relationships/tags" Target="../tags/tag131.xml"/><Relationship Id="rId36" Type="http://schemas.openxmlformats.org/officeDocument/2006/relationships/tags" Target="../tags/tag139.xml"/><Relationship Id="rId10" Type="http://schemas.openxmlformats.org/officeDocument/2006/relationships/slideLayout" Target="../slideLayouts/slideLayout27.xml"/><Relationship Id="rId19" Type="http://schemas.openxmlformats.org/officeDocument/2006/relationships/tags" Target="../tags/tag122.xml"/><Relationship Id="rId31" Type="http://schemas.openxmlformats.org/officeDocument/2006/relationships/tags" Target="../tags/tag134.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tags" Target="../tags/tag125.xml"/><Relationship Id="rId27" Type="http://schemas.openxmlformats.org/officeDocument/2006/relationships/tags" Target="../tags/tag130.xml"/><Relationship Id="rId30" Type="http://schemas.openxmlformats.org/officeDocument/2006/relationships/tags" Target="../tags/tag133.xml"/><Relationship Id="rId35" Type="http://schemas.openxmlformats.org/officeDocument/2006/relationships/tags" Target="../tags/tag1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0"/>
            </p:custDataLst>
            <p:extLst>
              <p:ext uri="{D42A27DB-BD31-4B8C-83A1-F6EECF244321}">
                <p14:modId xmlns:p14="http://schemas.microsoft.com/office/powerpoint/2010/main" val="329206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902" name="think-cell Slide" r:id="rId40" imgW="413" imgH="416" progId="TCLayout.ActiveDocument.1">
                  <p:embed/>
                </p:oleObj>
              </mc:Choice>
              <mc:Fallback>
                <p:oleObj name="think-cell Slide" r:id="rId40" imgW="413" imgH="416" progId="TCLayout.ActiveDocument.1">
                  <p:embed/>
                  <p:pic>
                    <p:nvPicPr>
                      <p:cNvPr id="0" name=""/>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1506828" y="198166"/>
            <a:ext cx="10130435" cy="384721"/>
          </a:xfrm>
          <a:prstGeom prst="rect">
            <a:avLst/>
          </a:prstGeom>
        </p:spPr>
        <p:txBody>
          <a:bodyPr vert="horz" wrap="square" lIns="0" tIns="0" rIns="0" bIns="0" rtlCol="0" anchor="t" anchorCtr="0">
            <a:spAutoFit/>
          </a:bodyPr>
          <a:lstStyle/>
          <a:p>
            <a:pPr lvl="0"/>
            <a:r>
              <a:rPr lang="en-US" dirty="0"/>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err="1">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err="1">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a:t>Legend</a:t>
              </a:r>
              <a:endParaRPr lang="en-US" sz="1400" dirty="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06/12/2020</a:t>
            </a:fld>
            <a:endParaRPr lang="fr-FR" cap="all" dirty="0"/>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42"/>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07" r:id="rId3"/>
    <p:sldLayoutId id="2147483800" r:id="rId4"/>
    <p:sldLayoutId id="2147483659"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894" r:id="rId15"/>
    <p:sldLayoutId id="2147483895" r:id="rId16"/>
    <p:sldLayoutId id="2147483896" r:id="rId17"/>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17"/>
            </p:custDataLst>
            <p:extLst>
              <p:ext uri="{D42A27DB-BD31-4B8C-83A1-F6EECF244321}">
                <p14:modId xmlns:p14="http://schemas.microsoft.com/office/powerpoint/2010/main" val="885177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987" name="think-cell Slide" r:id="rId38" imgW="592" imgH="591" progId="TCLayout.ActiveDocument.1">
                  <p:embed/>
                </p:oleObj>
              </mc:Choice>
              <mc:Fallback>
                <p:oleObj name="think-cell Slide" r:id="rId38" imgW="592" imgH="591" progId="TCLayout.ActiveDocument.1">
                  <p:embed/>
                  <p:pic>
                    <p:nvPicPr>
                      <p:cNvPr id="0" name=""/>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18"/>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19"/>
            </p:custDataLst>
          </p:nvPr>
        </p:nvSpPr>
        <p:spPr>
          <a:xfrm>
            <a:off x="1295400" y="172212"/>
            <a:ext cx="10341864" cy="384721"/>
          </a:xfrm>
          <a:prstGeom prst="rect">
            <a:avLst/>
          </a:prstGeom>
        </p:spPr>
        <p:txBody>
          <a:bodyPr vert="horz" wrap="square" lIns="0" tIns="0" rIns="0" bIns="0" rtlCol="0" anchor="t" anchorCtr="0">
            <a:spAutoFit/>
          </a:bodyPr>
          <a:lstStyle/>
          <a:p>
            <a:pPr lvl="0"/>
            <a:r>
              <a:rPr lang="en-US" dirty="0"/>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0"/>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1"/>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49522" y="1219714"/>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2"/>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b="0" dirty="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631216"/>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6" name="LegendBoxes" hidden="1">
            <a:extLst>
              <a:ext uri="{FF2B5EF4-FFF2-40B4-BE49-F238E27FC236}">
                <a16:creationId xmlns:a16="http://schemas.microsoft.com/office/drawing/2014/main" id="{CF94D31B-FDB7-4D4D-AB59-2DEA2B54ABFC}"/>
              </a:ext>
            </a:extLst>
          </p:cNvPr>
          <p:cNvGrpSpPr/>
          <p:nvPr userDrawn="1"/>
        </p:nvGrpSpPr>
        <p:grpSpPr>
          <a:xfrm>
            <a:off x="10714801" y="4381500"/>
            <a:ext cx="922463" cy="1717282"/>
            <a:chOff x="10554770" y="4322824"/>
            <a:chExt cx="922463" cy="1717282"/>
          </a:xfrm>
        </p:grpSpPr>
        <p:sp>
          <p:nvSpPr>
            <p:cNvPr id="147" name="RectangleLegend1" hidden="1">
              <a:extLst>
                <a:ext uri="{FF2B5EF4-FFF2-40B4-BE49-F238E27FC236}">
                  <a16:creationId xmlns:a16="http://schemas.microsoft.com/office/drawing/2014/main" id="{57883214-8AB7-430C-B6F8-7E4B9372D615}"/>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48" name="RectangleLegend2" hidden="1">
              <a:extLst>
                <a:ext uri="{FF2B5EF4-FFF2-40B4-BE49-F238E27FC236}">
                  <a16:creationId xmlns:a16="http://schemas.microsoft.com/office/drawing/2014/main" id="{37A89F65-BB4C-4635-876C-EF41D10FBE39}"/>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49" name="RectangleLegend3" hidden="1">
              <a:extLst>
                <a:ext uri="{FF2B5EF4-FFF2-40B4-BE49-F238E27FC236}">
                  <a16:creationId xmlns:a16="http://schemas.microsoft.com/office/drawing/2014/main" id="{6817B186-28BD-4418-BD59-AE25AC3DE959}"/>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0" name="RectangleLegend4" hidden="1">
              <a:extLst>
                <a:ext uri="{FF2B5EF4-FFF2-40B4-BE49-F238E27FC236}">
                  <a16:creationId xmlns:a16="http://schemas.microsoft.com/office/drawing/2014/main" id="{69B0D5D3-E7D2-4A7B-A057-631883C01076}"/>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1" name="RectangleLegend5" hidden="1">
              <a:extLst>
                <a:ext uri="{FF2B5EF4-FFF2-40B4-BE49-F238E27FC236}">
                  <a16:creationId xmlns:a16="http://schemas.microsoft.com/office/drawing/2014/main" id="{6454ED78-1BA3-455F-9AD0-B91FBFBDBDB8}"/>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52" name="Legend1" hidden="1">
              <a:extLst>
                <a:ext uri="{FF2B5EF4-FFF2-40B4-BE49-F238E27FC236}">
                  <a16:creationId xmlns:a16="http://schemas.microsoft.com/office/drawing/2014/main" id="{C3815CC3-E4AC-4759-BC0C-3B3AFB4840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3" name="Legend2" hidden="1">
              <a:extLst>
                <a:ext uri="{FF2B5EF4-FFF2-40B4-BE49-F238E27FC236}">
                  <a16:creationId xmlns:a16="http://schemas.microsoft.com/office/drawing/2014/main" id="{A6D1A2D0-9E82-411B-B420-30A4688FDC9F}"/>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54" name="Legend3" hidden="1">
              <a:extLst>
                <a:ext uri="{FF2B5EF4-FFF2-40B4-BE49-F238E27FC236}">
                  <a16:creationId xmlns:a16="http://schemas.microsoft.com/office/drawing/2014/main" id="{F53F02E1-6462-401D-9EB8-963E07F16E7C}"/>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5" name="Legend4" hidden="1">
              <a:extLst>
                <a:ext uri="{FF2B5EF4-FFF2-40B4-BE49-F238E27FC236}">
                  <a16:creationId xmlns:a16="http://schemas.microsoft.com/office/drawing/2014/main" id="{6F4AB0D0-0497-4F55-B3DA-A1007E97B080}"/>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6" name="Legend5" hidden="1">
              <a:extLst>
                <a:ext uri="{FF2B5EF4-FFF2-40B4-BE49-F238E27FC236}">
                  <a16:creationId xmlns:a16="http://schemas.microsoft.com/office/drawing/2014/main" id="{E3EF5426-98FB-4851-A230-9E3A0037D822}"/>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grpSp>
      <p:grpSp>
        <p:nvGrpSpPr>
          <p:cNvPr id="157" name="LegendLines" hidden="1">
            <a:extLst>
              <a:ext uri="{FF2B5EF4-FFF2-40B4-BE49-F238E27FC236}">
                <a16:creationId xmlns:a16="http://schemas.microsoft.com/office/drawing/2014/main" id="{918D7AC9-6A42-4EDA-BEBA-0572CE89552F}"/>
              </a:ext>
            </a:extLst>
          </p:cNvPr>
          <p:cNvGrpSpPr/>
          <p:nvPr userDrawn="1"/>
        </p:nvGrpSpPr>
        <p:grpSpPr>
          <a:xfrm>
            <a:off x="10317304" y="3150831"/>
            <a:ext cx="1319960" cy="958286"/>
            <a:chOff x="10162879" y="3243772"/>
            <a:chExt cx="1319960" cy="958286"/>
          </a:xfrm>
        </p:grpSpPr>
        <p:sp>
          <p:nvSpPr>
            <p:cNvPr id="158" name="Legend1" hidden="1">
              <a:extLst>
                <a:ext uri="{FF2B5EF4-FFF2-40B4-BE49-F238E27FC236}">
                  <a16:creationId xmlns:a16="http://schemas.microsoft.com/office/drawing/2014/main" id="{2257CA01-D2D9-4096-8B25-EE32EF91BCA4}"/>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59" name="Legend2" hidden="1">
              <a:extLst>
                <a:ext uri="{FF2B5EF4-FFF2-40B4-BE49-F238E27FC236}">
                  <a16:creationId xmlns:a16="http://schemas.microsoft.com/office/drawing/2014/main" id="{A9507277-2AB6-4BDA-A23C-76A5FC59A45F}"/>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0" name="Legend3" hidden="1">
              <a:extLst>
                <a:ext uri="{FF2B5EF4-FFF2-40B4-BE49-F238E27FC236}">
                  <a16:creationId xmlns:a16="http://schemas.microsoft.com/office/drawing/2014/main" id="{5BEE3A19-2F95-433F-A7EC-FCEABC004D0B}"/>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1" name="LineLegend3" hidden="1">
              <a:extLst>
                <a:ext uri="{FF2B5EF4-FFF2-40B4-BE49-F238E27FC236}">
                  <a16:creationId xmlns:a16="http://schemas.microsoft.com/office/drawing/2014/main" id="{DE0F2DAD-8B16-4AD8-AFA6-270F6CCD67FF}"/>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sp>
          <p:nvSpPr>
            <p:cNvPr id="162" name="LineLegend2" hidden="1">
              <a:extLst>
                <a:ext uri="{FF2B5EF4-FFF2-40B4-BE49-F238E27FC236}">
                  <a16:creationId xmlns:a16="http://schemas.microsoft.com/office/drawing/2014/main" id="{C4D12D1D-43F1-4BE3-BA00-28252255D114}"/>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sp>
          <p:nvSpPr>
            <p:cNvPr id="163" name="LineLegend1" hidden="1">
              <a:extLst>
                <a:ext uri="{FF2B5EF4-FFF2-40B4-BE49-F238E27FC236}">
                  <a16:creationId xmlns:a16="http://schemas.microsoft.com/office/drawing/2014/main" id="{CD3DE7B3-0AFC-4775-A0B2-6DC5F8201869}"/>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latin typeface="+mn-lt"/>
                <a:ea typeface="+mn-ea"/>
              </a:endParaRPr>
            </a:p>
          </p:txBody>
        </p:sp>
      </p:grpSp>
      <p:grpSp>
        <p:nvGrpSpPr>
          <p:cNvPr id="164" name="LegendMoons" hidden="1">
            <a:extLst>
              <a:ext uri="{FF2B5EF4-FFF2-40B4-BE49-F238E27FC236}">
                <a16:creationId xmlns:a16="http://schemas.microsoft.com/office/drawing/2014/main" id="{22EE4304-6153-493C-A262-E18A100648CF}"/>
              </a:ext>
            </a:extLst>
          </p:cNvPr>
          <p:cNvGrpSpPr/>
          <p:nvPr userDrawn="1"/>
        </p:nvGrpSpPr>
        <p:grpSpPr>
          <a:xfrm>
            <a:off x="10684859" y="1146588"/>
            <a:ext cx="948949" cy="1731859"/>
            <a:chOff x="7716535" y="2630582"/>
            <a:chExt cx="948949" cy="1731859"/>
          </a:xfrm>
        </p:grpSpPr>
        <p:sp>
          <p:nvSpPr>
            <p:cNvPr id="165" name="Legend1" hidden="1">
              <a:extLst>
                <a:ext uri="{FF2B5EF4-FFF2-40B4-BE49-F238E27FC236}">
                  <a16:creationId xmlns:a16="http://schemas.microsoft.com/office/drawing/2014/main" id="{552CD735-205A-45C1-8F8F-1B0DC1803784}"/>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6" name="Legend2" hidden="1">
              <a:extLst>
                <a:ext uri="{FF2B5EF4-FFF2-40B4-BE49-F238E27FC236}">
                  <a16:creationId xmlns:a16="http://schemas.microsoft.com/office/drawing/2014/main" id="{96F11976-B2A3-4DEE-B466-FC41C999A286}"/>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167" name="Legend3" hidden="1">
              <a:extLst>
                <a:ext uri="{FF2B5EF4-FFF2-40B4-BE49-F238E27FC236}">
                  <a16:creationId xmlns:a16="http://schemas.microsoft.com/office/drawing/2014/main" id="{238D795F-3813-455F-A0AE-80DDBB804430}"/>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208" name="Legend4" hidden="1">
              <a:extLst>
                <a:ext uri="{FF2B5EF4-FFF2-40B4-BE49-F238E27FC236}">
                  <a16:creationId xmlns:a16="http://schemas.microsoft.com/office/drawing/2014/main" id="{8CE53E58-E252-4282-93B2-8558196F6494}"/>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sp>
          <p:nvSpPr>
            <p:cNvPr id="209" name="Legend5" hidden="1">
              <a:extLst>
                <a:ext uri="{FF2B5EF4-FFF2-40B4-BE49-F238E27FC236}">
                  <a16:creationId xmlns:a16="http://schemas.microsoft.com/office/drawing/2014/main" id="{1B43950C-92E6-4691-8611-EB9D1B5B3673}"/>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endParaRPr lang="en-US" sz="1400" dirty="0"/>
            </a:p>
          </p:txBody>
        </p:sp>
        <p:grpSp>
          <p:nvGrpSpPr>
            <p:cNvPr id="210" name="MoonLegend1" hidden="1">
              <a:extLst>
                <a:ext uri="{FF2B5EF4-FFF2-40B4-BE49-F238E27FC236}">
                  <a16:creationId xmlns:a16="http://schemas.microsoft.com/office/drawing/2014/main" id="{BA031B31-8A27-43BA-B32F-AB3848D81964}"/>
                </a:ext>
              </a:extLst>
            </p:cNvPr>
            <p:cNvGrpSpPr>
              <a:grpSpLocks noChangeAspect="1"/>
            </p:cNvGrpSpPr>
            <p:nvPr>
              <p:custDataLst>
                <p:tags r:id="rId23"/>
              </p:custDataLst>
            </p:nvPr>
          </p:nvGrpSpPr>
          <p:grpSpPr>
            <a:xfrm>
              <a:off x="7716535" y="2630582"/>
              <a:ext cx="228600" cy="228600"/>
              <a:chOff x="762000" y="1270000"/>
              <a:chExt cx="254000" cy="254000"/>
            </a:xfrm>
          </p:grpSpPr>
          <p:sp>
            <p:nvSpPr>
              <p:cNvPr id="223" name="Oval 222" hidden="1">
                <a:extLst>
                  <a:ext uri="{FF2B5EF4-FFF2-40B4-BE49-F238E27FC236}">
                    <a16:creationId xmlns:a16="http://schemas.microsoft.com/office/drawing/2014/main" id="{F7E608CA-C4B6-4E97-96EB-15ABB778BE21}"/>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4" name="Arc 223" hidden="1">
                <a:extLst>
                  <a:ext uri="{FF2B5EF4-FFF2-40B4-BE49-F238E27FC236}">
                    <a16:creationId xmlns:a16="http://schemas.microsoft.com/office/drawing/2014/main" id="{A598AF25-AE9E-434C-B64C-1F77F6D1753D}"/>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1" name="MoonLegend2" hidden="1">
              <a:extLst>
                <a:ext uri="{FF2B5EF4-FFF2-40B4-BE49-F238E27FC236}">
                  <a16:creationId xmlns:a16="http://schemas.microsoft.com/office/drawing/2014/main" id="{5B919E00-E6B7-43FF-9A4B-F1568D632901}"/>
                </a:ext>
              </a:extLst>
            </p:cNvPr>
            <p:cNvGrpSpPr>
              <a:grpSpLocks noChangeAspect="1"/>
            </p:cNvGrpSpPr>
            <p:nvPr>
              <p:custDataLst>
                <p:tags r:id="rId24"/>
              </p:custDataLst>
            </p:nvPr>
          </p:nvGrpSpPr>
          <p:grpSpPr>
            <a:xfrm>
              <a:off x="7716535" y="3006395"/>
              <a:ext cx="228600" cy="228600"/>
              <a:chOff x="762000" y="1270000"/>
              <a:chExt cx="254000" cy="254000"/>
            </a:xfrm>
          </p:grpSpPr>
          <p:sp>
            <p:nvSpPr>
              <p:cNvPr id="221" name="Oval 220" hidden="1">
                <a:extLst>
                  <a:ext uri="{FF2B5EF4-FFF2-40B4-BE49-F238E27FC236}">
                    <a16:creationId xmlns:a16="http://schemas.microsoft.com/office/drawing/2014/main" id="{07B118C7-807E-4561-BE98-DDDA449B6CED}"/>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2" name="Arc 221" hidden="1">
                <a:extLst>
                  <a:ext uri="{FF2B5EF4-FFF2-40B4-BE49-F238E27FC236}">
                    <a16:creationId xmlns:a16="http://schemas.microsoft.com/office/drawing/2014/main" id="{E69A0E0C-CA03-4A1E-AF5A-5AEF14DB702E}"/>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2" name="MoonLegend3" hidden="1">
              <a:extLst>
                <a:ext uri="{FF2B5EF4-FFF2-40B4-BE49-F238E27FC236}">
                  <a16:creationId xmlns:a16="http://schemas.microsoft.com/office/drawing/2014/main" id="{9AAE23E9-F738-477B-B88C-D182A119F470}"/>
                </a:ext>
              </a:extLst>
            </p:cNvPr>
            <p:cNvGrpSpPr>
              <a:grpSpLocks noChangeAspect="1"/>
            </p:cNvGrpSpPr>
            <p:nvPr>
              <p:custDataLst>
                <p:tags r:id="rId25"/>
              </p:custDataLst>
            </p:nvPr>
          </p:nvGrpSpPr>
          <p:grpSpPr>
            <a:xfrm>
              <a:off x="7716535" y="3382210"/>
              <a:ext cx="228600" cy="228600"/>
              <a:chOff x="762000" y="1270000"/>
              <a:chExt cx="254000" cy="254000"/>
            </a:xfrm>
          </p:grpSpPr>
          <p:sp>
            <p:nvSpPr>
              <p:cNvPr id="219" name="Oval 218" hidden="1">
                <a:extLst>
                  <a:ext uri="{FF2B5EF4-FFF2-40B4-BE49-F238E27FC236}">
                    <a16:creationId xmlns:a16="http://schemas.microsoft.com/office/drawing/2014/main" id="{E2CC14E9-EEBA-453A-94A3-4A3381F7631D}"/>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20" name="Arc 219" hidden="1">
                <a:extLst>
                  <a:ext uri="{FF2B5EF4-FFF2-40B4-BE49-F238E27FC236}">
                    <a16:creationId xmlns:a16="http://schemas.microsoft.com/office/drawing/2014/main" id="{260BE0DC-436B-418C-B464-BD0C5F58DCB0}"/>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3" name="MoonLegend4" hidden="1">
              <a:extLst>
                <a:ext uri="{FF2B5EF4-FFF2-40B4-BE49-F238E27FC236}">
                  <a16:creationId xmlns:a16="http://schemas.microsoft.com/office/drawing/2014/main" id="{8A04773C-1844-4E61-92CD-6CDAE3F427A4}"/>
                </a:ext>
              </a:extLst>
            </p:cNvPr>
            <p:cNvGrpSpPr>
              <a:grpSpLocks noChangeAspect="1"/>
            </p:cNvGrpSpPr>
            <p:nvPr>
              <p:custDataLst>
                <p:tags r:id="rId26"/>
              </p:custDataLst>
            </p:nvPr>
          </p:nvGrpSpPr>
          <p:grpSpPr>
            <a:xfrm>
              <a:off x="7716535" y="3758025"/>
              <a:ext cx="228600" cy="228600"/>
              <a:chOff x="762000" y="1270000"/>
              <a:chExt cx="254000" cy="254000"/>
            </a:xfrm>
          </p:grpSpPr>
          <p:sp>
            <p:nvSpPr>
              <p:cNvPr id="217" name="Oval 216" hidden="1">
                <a:extLst>
                  <a:ext uri="{FF2B5EF4-FFF2-40B4-BE49-F238E27FC236}">
                    <a16:creationId xmlns:a16="http://schemas.microsoft.com/office/drawing/2014/main" id="{D6A04746-E203-49EA-BBE5-E491FF999242}"/>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18" name="Arc 217" hidden="1">
                <a:extLst>
                  <a:ext uri="{FF2B5EF4-FFF2-40B4-BE49-F238E27FC236}">
                    <a16:creationId xmlns:a16="http://schemas.microsoft.com/office/drawing/2014/main" id="{F7DACD89-6F8B-4282-892B-4463090E3718}"/>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4" name="MoonLegend5" hidden="1">
              <a:extLst>
                <a:ext uri="{FF2B5EF4-FFF2-40B4-BE49-F238E27FC236}">
                  <a16:creationId xmlns:a16="http://schemas.microsoft.com/office/drawing/2014/main" id="{C2EE2D57-3825-4507-A8DE-1757C72D1E9E}"/>
                </a:ext>
              </a:extLst>
            </p:cNvPr>
            <p:cNvGrpSpPr>
              <a:grpSpLocks noChangeAspect="1"/>
            </p:cNvGrpSpPr>
            <p:nvPr>
              <p:custDataLst>
                <p:tags r:id="rId27"/>
              </p:custDataLst>
            </p:nvPr>
          </p:nvGrpSpPr>
          <p:grpSpPr>
            <a:xfrm>
              <a:off x="7716535" y="4133841"/>
              <a:ext cx="228600" cy="228600"/>
              <a:chOff x="762000" y="1270000"/>
              <a:chExt cx="254000" cy="254000"/>
            </a:xfrm>
          </p:grpSpPr>
          <p:sp>
            <p:nvSpPr>
              <p:cNvPr id="215" name="Oval 214" hidden="1">
                <a:extLst>
                  <a:ext uri="{FF2B5EF4-FFF2-40B4-BE49-F238E27FC236}">
                    <a16:creationId xmlns:a16="http://schemas.microsoft.com/office/drawing/2014/main" id="{32116BD0-E52D-430A-82AC-D7D3D1751305}"/>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tx1"/>
                  </a:solidFill>
                </a:endParaRPr>
              </a:p>
            </p:txBody>
          </p:sp>
          <p:sp>
            <p:nvSpPr>
              <p:cNvPr id="216" name="Arc 215" hidden="1">
                <a:extLst>
                  <a:ext uri="{FF2B5EF4-FFF2-40B4-BE49-F238E27FC236}">
                    <a16:creationId xmlns:a16="http://schemas.microsoft.com/office/drawing/2014/main" id="{23E21F8A-DA6F-411B-937D-EBD30703B576}"/>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sp>
        <p:nvSpPr>
          <p:cNvPr id="144" name="Espace réservé de la date 3">
            <a:extLst>
              <a:ext uri="{FF2B5EF4-FFF2-40B4-BE49-F238E27FC236}">
                <a16:creationId xmlns:a16="http://schemas.microsoft.com/office/drawing/2014/main" id="{9C3E0D1B-5E15-47BD-A473-BB1A41C628A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5194BA19-8ED1-4B49-BB3E-F62F457484A4}" type="datetime1">
              <a:rPr lang="fr-FR" cap="all" smtClean="0"/>
              <a:t>06/12/2020</a:t>
            </a:fld>
            <a:endParaRPr lang="fr-FR" cap="all" dirty="0"/>
          </a:p>
        </p:txBody>
      </p:sp>
      <p:cxnSp>
        <p:nvCxnSpPr>
          <p:cNvPr id="172" name="Connecteur droit 13">
            <a:extLst>
              <a:ext uri="{FF2B5EF4-FFF2-40B4-BE49-F238E27FC236}">
                <a16:creationId xmlns:a16="http://schemas.microsoft.com/office/drawing/2014/main" id="{F9729F31-B2EC-4BBE-8B69-7CF8A80CF01D}"/>
              </a:ext>
            </a:extLst>
          </p:cNvPr>
          <p:cNvCxnSpPr>
            <a:cxnSpLocks/>
          </p:cNvCxnSpPr>
          <p:nvPr userDrawn="1"/>
        </p:nvCxnSpPr>
        <p:spPr>
          <a:xfrm>
            <a:off x="553972" y="1086644"/>
            <a:ext cx="1108329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E93A667-E388-4A4C-9B27-1BD1B8EBF046}"/>
              </a:ext>
            </a:extLst>
          </p:cNvPr>
          <p:cNvGrpSpPr/>
          <p:nvPr userDrawn="1"/>
        </p:nvGrpSpPr>
        <p:grpSpPr>
          <a:xfrm>
            <a:off x="470535" y="75597"/>
            <a:ext cx="939166" cy="760713"/>
            <a:chOff x="470535" y="197517"/>
            <a:chExt cx="939166" cy="760713"/>
          </a:xfrm>
        </p:grpSpPr>
        <p:pic>
          <p:nvPicPr>
            <p:cNvPr id="169" name="Picture 168">
              <a:extLst>
                <a:ext uri="{FF2B5EF4-FFF2-40B4-BE49-F238E27FC236}">
                  <a16:creationId xmlns:a16="http://schemas.microsoft.com/office/drawing/2014/main" id="{17A9E494-2EC0-4EFC-A705-04A0A069A2C1}"/>
                </a:ext>
              </a:extLst>
            </p:cNvPr>
            <p:cNvPicPr>
              <a:picLocks/>
            </p:cNvPicPr>
            <p:nvPr userDrawn="1"/>
          </p:nvPicPr>
          <p:blipFill>
            <a:blip r:embed="rId40">
              <a:extLst>
                <a:ext uri="{BEBA8EAE-BF5A-486C-A8C5-ECC9F3942E4B}">
                  <a14:imgProps xmlns:a14="http://schemas.microsoft.com/office/drawing/2010/main">
                    <a14:imgLayer r:embed="rId41">
                      <a14:imgEffect>
                        <a14:brightnessContrast bright="100000"/>
                      </a14:imgEffect>
                    </a14:imgLayer>
                  </a14:imgProps>
                </a:ext>
              </a:extLst>
            </a:blip>
            <a:stretch>
              <a:fillRect/>
            </a:stretch>
          </p:blipFill>
          <p:spPr>
            <a:xfrm>
              <a:off x="470535" y="197517"/>
              <a:ext cx="939166" cy="760713"/>
            </a:xfrm>
            <a:prstGeom prst="rect">
              <a:avLst/>
            </a:prstGeom>
          </p:spPr>
        </p:pic>
        <p:pic>
          <p:nvPicPr>
            <p:cNvPr id="168" name="Image 8">
              <a:extLst>
                <a:ext uri="{FF2B5EF4-FFF2-40B4-BE49-F238E27FC236}">
                  <a16:creationId xmlns:a16="http://schemas.microsoft.com/office/drawing/2014/main" id="{EB0B530F-8C6E-4C39-B1C6-A2FF5C4A3A2B}"/>
                </a:ext>
              </a:extLst>
            </p:cNvPr>
            <p:cNvPicPr>
              <a:picLocks noChangeAspect="1"/>
            </p:cNvPicPr>
            <p:nvPr userDrawn="1"/>
          </p:nvPicPr>
          <p:blipFill rotWithShape="1">
            <a:blip r:embed="rId42">
              <a:extLst>
                <a:ext uri="{28A0092B-C50C-407E-A947-70E740481C1C}">
                  <a14:useLocalDpi xmlns:a14="http://schemas.microsoft.com/office/drawing/2010/main" val="0"/>
                </a:ext>
              </a:extLst>
            </a:blip>
            <a:srcRect/>
            <a:stretch/>
          </p:blipFill>
          <p:spPr bwMode="ltGray">
            <a:xfrm>
              <a:off x="549522" y="287655"/>
              <a:ext cx="233434" cy="83820"/>
            </a:xfrm>
            <a:prstGeom prst="rect">
              <a:avLst/>
            </a:prstGeom>
            <a:ln w="3175">
              <a:solidFill>
                <a:schemeClr val="tx1"/>
              </a:solidFill>
            </a:ln>
          </p:spPr>
        </p:pic>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70" r:id="rId5"/>
    <p:sldLayoutId id="2147483871" r:id="rId6"/>
    <p:sldLayoutId id="2147483888" r:id="rId7"/>
    <p:sldLayoutId id="2147483889" r:id="rId8"/>
    <p:sldLayoutId id="2147483890" r:id="rId9"/>
    <p:sldLayoutId id="2147483891" r:id="rId10"/>
    <p:sldLayoutId id="2147483892" r:id="rId11"/>
    <p:sldLayoutId id="2147483893" r:id="rId12"/>
    <p:sldLayoutId id="2147483877" r:id="rId13"/>
    <p:sldLayoutId id="2147483878" r:id="rId14"/>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image" Target="../media/image12.emf"/><Relationship Id="rId18" Type="http://schemas.openxmlformats.org/officeDocument/2006/relationships/image" Target="../media/image15.png"/><Relationship Id="rId3" Type="http://schemas.openxmlformats.org/officeDocument/2006/relationships/tags" Target="../tags/tag236.xml"/><Relationship Id="rId21" Type="http://schemas.openxmlformats.org/officeDocument/2006/relationships/image" Target="../media/image20.svg"/><Relationship Id="rId7" Type="http://schemas.openxmlformats.org/officeDocument/2006/relationships/tags" Target="../tags/tag240.xml"/><Relationship Id="rId12" Type="http://schemas.openxmlformats.org/officeDocument/2006/relationships/oleObject" Target="../embeddings/oleObject32.bin"/><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tags" Target="../tags/tag235.xml"/><Relationship Id="rId16" Type="http://schemas.openxmlformats.org/officeDocument/2006/relationships/image" Target="../media/image14.png"/><Relationship Id="rId20" Type="http://schemas.openxmlformats.org/officeDocument/2006/relationships/image" Target="../media/image16.png"/><Relationship Id="rId1" Type="http://schemas.openxmlformats.org/officeDocument/2006/relationships/vmlDrawing" Target="../drawings/vmlDrawing32.vml"/><Relationship Id="rId6" Type="http://schemas.openxmlformats.org/officeDocument/2006/relationships/tags" Target="../tags/tag239.xml"/><Relationship Id="rId11" Type="http://schemas.openxmlformats.org/officeDocument/2006/relationships/slideLayout" Target="../slideLayouts/slideLayout9.xml"/><Relationship Id="rId24" Type="http://schemas.openxmlformats.org/officeDocument/2006/relationships/image" Target="../media/image18.png"/><Relationship Id="rId5" Type="http://schemas.openxmlformats.org/officeDocument/2006/relationships/tags" Target="../tags/tag238.xml"/><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tags" Target="../tags/tag243.xml"/><Relationship Id="rId19" Type="http://schemas.openxmlformats.org/officeDocument/2006/relationships/image" Target="../media/image18.svg"/><Relationship Id="rId4" Type="http://schemas.openxmlformats.org/officeDocument/2006/relationships/tags" Target="../tags/tag237.xml"/><Relationship Id="rId9" Type="http://schemas.openxmlformats.org/officeDocument/2006/relationships/tags" Target="../tags/tag242.xml"/><Relationship Id="rId14" Type="http://schemas.openxmlformats.org/officeDocument/2006/relationships/image" Target="../media/image13.png"/><Relationship Id="rId22"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tags" Target="../tags/tag251.xml"/><Relationship Id="rId13" Type="http://schemas.openxmlformats.org/officeDocument/2006/relationships/image" Target="../media/image20.png"/><Relationship Id="rId18" Type="http://schemas.openxmlformats.org/officeDocument/2006/relationships/image" Target="../media/image32.svg"/><Relationship Id="rId3" Type="http://schemas.openxmlformats.org/officeDocument/2006/relationships/tags" Target="../tags/tag246.xml"/><Relationship Id="rId21" Type="http://schemas.openxmlformats.org/officeDocument/2006/relationships/image" Target="../media/image24.png"/><Relationship Id="rId7" Type="http://schemas.openxmlformats.org/officeDocument/2006/relationships/tags" Target="../tags/tag250.xml"/><Relationship Id="rId12" Type="http://schemas.openxmlformats.org/officeDocument/2006/relationships/image" Target="../media/image26.svg"/><Relationship Id="rId17" Type="http://schemas.openxmlformats.org/officeDocument/2006/relationships/image" Target="../media/image22.png"/><Relationship Id="rId2" Type="http://schemas.openxmlformats.org/officeDocument/2006/relationships/tags" Target="../tags/tag245.xml"/><Relationship Id="rId16" Type="http://schemas.openxmlformats.org/officeDocument/2006/relationships/image" Target="../media/image30.svg"/><Relationship Id="rId20" Type="http://schemas.openxmlformats.org/officeDocument/2006/relationships/image" Target="../media/image34.svg"/><Relationship Id="rId1" Type="http://schemas.openxmlformats.org/officeDocument/2006/relationships/tags" Target="../tags/tag244.xml"/><Relationship Id="rId6" Type="http://schemas.openxmlformats.org/officeDocument/2006/relationships/tags" Target="../tags/tag249.xml"/><Relationship Id="rId11" Type="http://schemas.openxmlformats.org/officeDocument/2006/relationships/image" Target="../media/image19.png"/><Relationship Id="rId5" Type="http://schemas.openxmlformats.org/officeDocument/2006/relationships/tags" Target="../tags/tag248.xml"/><Relationship Id="rId15" Type="http://schemas.openxmlformats.org/officeDocument/2006/relationships/image" Target="../media/image21.png"/><Relationship Id="rId10" Type="http://schemas.openxmlformats.org/officeDocument/2006/relationships/slideLayout" Target="../slideLayouts/slideLayout2.xml"/><Relationship Id="rId19" Type="http://schemas.openxmlformats.org/officeDocument/2006/relationships/image" Target="../media/image23.png"/><Relationship Id="rId4" Type="http://schemas.openxmlformats.org/officeDocument/2006/relationships/tags" Target="../tags/tag247.xml"/><Relationship Id="rId9" Type="http://schemas.openxmlformats.org/officeDocument/2006/relationships/tags" Target="../tags/tag252.xml"/><Relationship Id="rId14" Type="http://schemas.openxmlformats.org/officeDocument/2006/relationships/image" Target="../media/image28.svg"/><Relationship Id="rId22" Type="http://schemas.openxmlformats.org/officeDocument/2006/relationships/image" Target="../media/image36.svg"/></Relationships>
</file>

<file path=ppt/slides/_rels/slide4.xml.rels><?xml version="1.0" encoding="UTF-8" standalone="yes"?>
<Relationships xmlns="http://schemas.openxmlformats.org/package/2006/relationships"><Relationship Id="rId8" Type="http://schemas.openxmlformats.org/officeDocument/2006/relationships/tags" Target="../tags/tag260.xml"/><Relationship Id="rId13" Type="http://schemas.openxmlformats.org/officeDocument/2006/relationships/tags" Target="../tags/tag265.xml"/><Relationship Id="rId18" Type="http://schemas.openxmlformats.org/officeDocument/2006/relationships/tags" Target="../tags/tag270.xml"/><Relationship Id="rId26" Type="http://schemas.openxmlformats.org/officeDocument/2006/relationships/image" Target="../media/image27.png"/><Relationship Id="rId3" Type="http://schemas.openxmlformats.org/officeDocument/2006/relationships/tags" Target="../tags/tag255.xml"/><Relationship Id="rId21" Type="http://schemas.openxmlformats.org/officeDocument/2006/relationships/slideLayout" Target="../slideLayouts/slideLayout15.xml"/><Relationship Id="rId7" Type="http://schemas.openxmlformats.org/officeDocument/2006/relationships/tags" Target="../tags/tag259.xml"/><Relationship Id="rId12" Type="http://schemas.openxmlformats.org/officeDocument/2006/relationships/tags" Target="../tags/tag264.xml"/><Relationship Id="rId17" Type="http://schemas.openxmlformats.org/officeDocument/2006/relationships/tags" Target="../tags/tag269.xml"/><Relationship Id="rId25" Type="http://schemas.openxmlformats.org/officeDocument/2006/relationships/image" Target="../media/image40.svg"/><Relationship Id="rId2" Type="http://schemas.openxmlformats.org/officeDocument/2006/relationships/tags" Target="../tags/tag254.xml"/><Relationship Id="rId16" Type="http://schemas.openxmlformats.org/officeDocument/2006/relationships/tags" Target="../tags/tag268.xml"/><Relationship Id="rId20" Type="http://schemas.openxmlformats.org/officeDocument/2006/relationships/tags" Target="../tags/tag272.xml"/><Relationship Id="rId1" Type="http://schemas.openxmlformats.org/officeDocument/2006/relationships/tags" Target="../tags/tag253.xml"/><Relationship Id="rId6" Type="http://schemas.openxmlformats.org/officeDocument/2006/relationships/tags" Target="../tags/tag258.xml"/><Relationship Id="rId11" Type="http://schemas.openxmlformats.org/officeDocument/2006/relationships/tags" Target="../tags/tag263.xml"/><Relationship Id="rId24" Type="http://schemas.openxmlformats.org/officeDocument/2006/relationships/image" Target="../media/image26.png"/><Relationship Id="rId5" Type="http://schemas.openxmlformats.org/officeDocument/2006/relationships/tags" Target="../tags/tag257.xml"/><Relationship Id="rId15" Type="http://schemas.openxmlformats.org/officeDocument/2006/relationships/tags" Target="../tags/tag267.xml"/><Relationship Id="rId23" Type="http://schemas.openxmlformats.org/officeDocument/2006/relationships/image" Target="../media/image38.svg"/><Relationship Id="rId10" Type="http://schemas.openxmlformats.org/officeDocument/2006/relationships/tags" Target="../tags/tag262.xml"/><Relationship Id="rId19" Type="http://schemas.openxmlformats.org/officeDocument/2006/relationships/tags" Target="../tags/tag271.xml"/><Relationship Id="rId4" Type="http://schemas.openxmlformats.org/officeDocument/2006/relationships/tags" Target="../tags/tag256.xml"/><Relationship Id="rId9" Type="http://schemas.openxmlformats.org/officeDocument/2006/relationships/tags" Target="../tags/tag261.xml"/><Relationship Id="rId14" Type="http://schemas.openxmlformats.org/officeDocument/2006/relationships/tags" Target="../tags/tag266.xml"/><Relationship Id="rId22" Type="http://schemas.openxmlformats.org/officeDocument/2006/relationships/image" Target="../media/image25.png"/><Relationship Id="rId27" Type="http://schemas.openxmlformats.org/officeDocument/2006/relationships/image" Target="../media/image42.sv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30.png"/><Relationship Id="rId3" Type="http://schemas.openxmlformats.org/officeDocument/2006/relationships/tags" Target="../tags/tag275.xml"/><Relationship Id="rId7" Type="http://schemas.openxmlformats.org/officeDocument/2006/relationships/tags" Target="../tags/tag279.xml"/><Relationship Id="rId12" Type="http://schemas.openxmlformats.org/officeDocument/2006/relationships/image" Target="../media/image46.svg"/><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11" Type="http://schemas.openxmlformats.org/officeDocument/2006/relationships/image" Target="../media/image29.png"/><Relationship Id="rId5" Type="http://schemas.openxmlformats.org/officeDocument/2006/relationships/tags" Target="../tags/tag277.xml"/><Relationship Id="rId10" Type="http://schemas.openxmlformats.org/officeDocument/2006/relationships/image" Target="../media/image44.svg"/><Relationship Id="rId4" Type="http://schemas.openxmlformats.org/officeDocument/2006/relationships/tags" Target="../tags/tag276.xml"/><Relationship Id="rId9" Type="http://schemas.openxmlformats.org/officeDocument/2006/relationships/image" Target="../media/image28.png"/><Relationship Id="rId14" Type="http://schemas.openxmlformats.org/officeDocument/2006/relationships/image" Target="../media/image48.svg"/></Relationships>
</file>

<file path=ppt/slides/_rels/slide6.xml.rels><?xml version="1.0" encoding="UTF-8" standalone="yes"?>
<Relationships xmlns="http://schemas.openxmlformats.org/package/2006/relationships"><Relationship Id="rId8" Type="http://schemas.openxmlformats.org/officeDocument/2006/relationships/tags" Target="../tags/tag287.xml"/><Relationship Id="rId13" Type="http://schemas.openxmlformats.org/officeDocument/2006/relationships/tags" Target="../tags/tag292.xml"/><Relationship Id="rId3" Type="http://schemas.openxmlformats.org/officeDocument/2006/relationships/tags" Target="../tags/tag282.xml"/><Relationship Id="rId7" Type="http://schemas.openxmlformats.org/officeDocument/2006/relationships/tags" Target="../tags/tag286.xml"/><Relationship Id="rId12" Type="http://schemas.openxmlformats.org/officeDocument/2006/relationships/tags" Target="../tags/tag291.xml"/><Relationship Id="rId2" Type="http://schemas.openxmlformats.org/officeDocument/2006/relationships/tags" Target="../tags/tag281.xml"/><Relationship Id="rId16" Type="http://schemas.openxmlformats.org/officeDocument/2006/relationships/notesSlide" Target="../notesSlides/notesSlide2.xml"/><Relationship Id="rId1" Type="http://schemas.openxmlformats.org/officeDocument/2006/relationships/tags" Target="../tags/tag280.xml"/><Relationship Id="rId6" Type="http://schemas.openxmlformats.org/officeDocument/2006/relationships/tags" Target="../tags/tag285.xml"/><Relationship Id="rId11" Type="http://schemas.openxmlformats.org/officeDocument/2006/relationships/tags" Target="../tags/tag290.xml"/><Relationship Id="rId5" Type="http://schemas.openxmlformats.org/officeDocument/2006/relationships/tags" Target="../tags/tag284.xml"/><Relationship Id="rId15" Type="http://schemas.openxmlformats.org/officeDocument/2006/relationships/slideLayout" Target="../slideLayouts/slideLayout2.xml"/><Relationship Id="rId10" Type="http://schemas.openxmlformats.org/officeDocument/2006/relationships/tags" Target="../tags/tag289.xml"/><Relationship Id="rId4" Type="http://schemas.openxmlformats.org/officeDocument/2006/relationships/tags" Target="../tags/tag283.xml"/><Relationship Id="rId9" Type="http://schemas.openxmlformats.org/officeDocument/2006/relationships/tags" Target="../tags/tag288.xml"/><Relationship Id="rId14" Type="http://schemas.openxmlformats.org/officeDocument/2006/relationships/tags" Target="../tags/tag293.xml"/></Relationships>
</file>

<file path=ppt/slides/_rels/slide7.xml.rels><?xml version="1.0" encoding="UTF-8" standalone="yes"?>
<Relationships xmlns="http://schemas.openxmlformats.org/package/2006/relationships"><Relationship Id="rId8" Type="http://schemas.openxmlformats.org/officeDocument/2006/relationships/tags" Target="../tags/tag300.xml"/><Relationship Id="rId13" Type="http://schemas.openxmlformats.org/officeDocument/2006/relationships/tags" Target="../tags/tag305.xml"/><Relationship Id="rId18" Type="http://schemas.openxmlformats.org/officeDocument/2006/relationships/oleObject" Target="../embeddings/oleObject33.bin"/><Relationship Id="rId26" Type="http://schemas.openxmlformats.org/officeDocument/2006/relationships/image" Target="../media/image35.png"/><Relationship Id="rId39" Type="http://schemas.openxmlformats.org/officeDocument/2006/relationships/image" Target="../media/image61.svg"/><Relationship Id="rId3" Type="http://schemas.openxmlformats.org/officeDocument/2006/relationships/tags" Target="../tags/tag295.xml"/><Relationship Id="rId21" Type="http://schemas.openxmlformats.org/officeDocument/2006/relationships/image" Target="../media/image31.png"/><Relationship Id="rId34" Type="http://schemas.openxmlformats.org/officeDocument/2006/relationships/image" Target="../media/image37.png"/><Relationship Id="rId7" Type="http://schemas.openxmlformats.org/officeDocument/2006/relationships/tags" Target="../tags/tag299.xml"/><Relationship Id="rId12" Type="http://schemas.openxmlformats.org/officeDocument/2006/relationships/tags" Target="../tags/tag304.xml"/><Relationship Id="rId17" Type="http://schemas.openxmlformats.org/officeDocument/2006/relationships/slideLayout" Target="../slideLayouts/slideLayout15.xml"/><Relationship Id="rId25" Type="http://schemas.openxmlformats.org/officeDocument/2006/relationships/image" Target="../media/image53.svg"/><Relationship Id="rId33" Type="http://schemas.openxmlformats.org/officeDocument/2006/relationships/image" Target="../media/image48.svg"/><Relationship Id="rId38" Type="http://schemas.openxmlformats.org/officeDocument/2006/relationships/image" Target="../media/image38.png"/><Relationship Id="rId2" Type="http://schemas.openxmlformats.org/officeDocument/2006/relationships/tags" Target="../tags/tag294.xml"/><Relationship Id="rId16" Type="http://schemas.openxmlformats.org/officeDocument/2006/relationships/tags" Target="../tags/tag308.xml"/><Relationship Id="rId20" Type="http://schemas.openxmlformats.org/officeDocument/2006/relationships/oleObject" Target="../embeddings/oleObject34.bin"/><Relationship Id="rId29" Type="http://schemas.openxmlformats.org/officeDocument/2006/relationships/image" Target="../media/image46.svg"/><Relationship Id="rId41" Type="http://schemas.openxmlformats.org/officeDocument/2006/relationships/image" Target="../media/image63.svg"/><Relationship Id="rId1" Type="http://schemas.openxmlformats.org/officeDocument/2006/relationships/vmlDrawing" Target="../drawings/vmlDrawing33.vml"/><Relationship Id="rId6" Type="http://schemas.openxmlformats.org/officeDocument/2006/relationships/tags" Target="../tags/tag298.xml"/><Relationship Id="rId11" Type="http://schemas.openxmlformats.org/officeDocument/2006/relationships/tags" Target="../tags/tag303.xml"/><Relationship Id="rId24" Type="http://schemas.openxmlformats.org/officeDocument/2006/relationships/image" Target="../media/image34.png"/><Relationship Id="rId32" Type="http://schemas.openxmlformats.org/officeDocument/2006/relationships/image" Target="../media/image30.png"/><Relationship Id="rId37" Type="http://schemas.openxmlformats.org/officeDocument/2006/relationships/image" Target="../media/image44.svg"/><Relationship Id="rId40" Type="http://schemas.openxmlformats.org/officeDocument/2006/relationships/image" Target="../media/image39.png"/><Relationship Id="rId5" Type="http://schemas.openxmlformats.org/officeDocument/2006/relationships/tags" Target="../tags/tag297.xml"/><Relationship Id="rId15" Type="http://schemas.openxmlformats.org/officeDocument/2006/relationships/tags" Target="../tags/tag307.xml"/><Relationship Id="rId23" Type="http://schemas.openxmlformats.org/officeDocument/2006/relationships/image" Target="../media/image33.png"/><Relationship Id="rId28" Type="http://schemas.openxmlformats.org/officeDocument/2006/relationships/image" Target="../media/image29.png"/><Relationship Id="rId36" Type="http://schemas.openxmlformats.org/officeDocument/2006/relationships/image" Target="../media/image28.png"/><Relationship Id="rId10" Type="http://schemas.openxmlformats.org/officeDocument/2006/relationships/tags" Target="../tags/tag302.xml"/><Relationship Id="rId19" Type="http://schemas.openxmlformats.org/officeDocument/2006/relationships/image" Target="../media/image3.emf"/><Relationship Id="rId31" Type="http://schemas.openxmlformats.org/officeDocument/2006/relationships/image" Target="../media/image57.svg"/><Relationship Id="rId4" Type="http://schemas.openxmlformats.org/officeDocument/2006/relationships/tags" Target="../tags/tag296.xml"/><Relationship Id="rId9" Type="http://schemas.openxmlformats.org/officeDocument/2006/relationships/tags" Target="../tags/tag301.xml"/><Relationship Id="rId14" Type="http://schemas.openxmlformats.org/officeDocument/2006/relationships/tags" Target="../tags/tag306.xml"/><Relationship Id="rId22" Type="http://schemas.openxmlformats.org/officeDocument/2006/relationships/image" Target="../media/image32.png"/><Relationship Id="rId27" Type="http://schemas.openxmlformats.org/officeDocument/2006/relationships/image" Target="../media/image55.svg"/><Relationship Id="rId30" Type="http://schemas.openxmlformats.org/officeDocument/2006/relationships/image" Target="../media/image36.png"/><Relationship Id="rId35" Type="http://schemas.openxmlformats.org/officeDocument/2006/relationships/image" Target="../media/image59.svg"/></Relationships>
</file>

<file path=ppt/slides/_rels/slide8.xml.rels><?xml version="1.0" encoding="UTF-8" standalone="yes"?>
<Relationships xmlns="http://schemas.openxmlformats.org/package/2006/relationships"><Relationship Id="rId8" Type="http://schemas.openxmlformats.org/officeDocument/2006/relationships/tags" Target="../tags/tag315.xml"/><Relationship Id="rId13" Type="http://schemas.openxmlformats.org/officeDocument/2006/relationships/tags" Target="../tags/tag320.xml"/><Relationship Id="rId18" Type="http://schemas.openxmlformats.org/officeDocument/2006/relationships/tags" Target="../tags/tag325.xml"/><Relationship Id="rId26" Type="http://schemas.openxmlformats.org/officeDocument/2006/relationships/tags" Target="../tags/tag333.xml"/><Relationship Id="rId39" Type="http://schemas.openxmlformats.org/officeDocument/2006/relationships/image" Target="../media/image40.png"/><Relationship Id="rId3" Type="http://schemas.openxmlformats.org/officeDocument/2006/relationships/tags" Target="../tags/tag310.xml"/><Relationship Id="rId21" Type="http://schemas.openxmlformats.org/officeDocument/2006/relationships/tags" Target="../tags/tag328.xml"/><Relationship Id="rId34" Type="http://schemas.openxmlformats.org/officeDocument/2006/relationships/tags" Target="../tags/tag341.xml"/><Relationship Id="rId42" Type="http://schemas.openxmlformats.org/officeDocument/2006/relationships/image" Target="../media/image67.svg"/><Relationship Id="rId47" Type="http://schemas.openxmlformats.org/officeDocument/2006/relationships/image" Target="../media/image31.png"/><Relationship Id="rId7" Type="http://schemas.openxmlformats.org/officeDocument/2006/relationships/tags" Target="../tags/tag314.xml"/><Relationship Id="rId12" Type="http://schemas.openxmlformats.org/officeDocument/2006/relationships/tags" Target="../tags/tag319.xml"/><Relationship Id="rId17" Type="http://schemas.openxmlformats.org/officeDocument/2006/relationships/tags" Target="../tags/tag324.xml"/><Relationship Id="rId25" Type="http://schemas.openxmlformats.org/officeDocument/2006/relationships/tags" Target="../tags/tag332.xml"/><Relationship Id="rId33" Type="http://schemas.openxmlformats.org/officeDocument/2006/relationships/tags" Target="../tags/tag340.xml"/><Relationship Id="rId38" Type="http://schemas.openxmlformats.org/officeDocument/2006/relationships/oleObject" Target="../embeddings/oleObject36.bin"/><Relationship Id="rId46" Type="http://schemas.openxmlformats.org/officeDocument/2006/relationships/image" Target="../media/image71.svg"/><Relationship Id="rId2" Type="http://schemas.openxmlformats.org/officeDocument/2006/relationships/tags" Target="../tags/tag309.xml"/><Relationship Id="rId16" Type="http://schemas.openxmlformats.org/officeDocument/2006/relationships/tags" Target="../tags/tag323.xml"/><Relationship Id="rId20" Type="http://schemas.openxmlformats.org/officeDocument/2006/relationships/tags" Target="../tags/tag327.xml"/><Relationship Id="rId29" Type="http://schemas.openxmlformats.org/officeDocument/2006/relationships/tags" Target="../tags/tag336.xml"/><Relationship Id="rId41" Type="http://schemas.openxmlformats.org/officeDocument/2006/relationships/image" Target="../media/image41.png"/><Relationship Id="rId1" Type="http://schemas.openxmlformats.org/officeDocument/2006/relationships/vmlDrawing" Target="../drawings/vmlDrawing34.vml"/><Relationship Id="rId6" Type="http://schemas.openxmlformats.org/officeDocument/2006/relationships/tags" Target="../tags/tag313.xml"/><Relationship Id="rId11" Type="http://schemas.openxmlformats.org/officeDocument/2006/relationships/tags" Target="../tags/tag318.xml"/><Relationship Id="rId24" Type="http://schemas.openxmlformats.org/officeDocument/2006/relationships/tags" Target="../tags/tag331.xml"/><Relationship Id="rId32" Type="http://schemas.openxmlformats.org/officeDocument/2006/relationships/tags" Target="../tags/tag339.xml"/><Relationship Id="rId37" Type="http://schemas.openxmlformats.org/officeDocument/2006/relationships/image" Target="../media/image3.emf"/><Relationship Id="rId40" Type="http://schemas.openxmlformats.org/officeDocument/2006/relationships/image" Target="../media/image65.svg"/><Relationship Id="rId45" Type="http://schemas.openxmlformats.org/officeDocument/2006/relationships/image" Target="../media/image43.png"/><Relationship Id="rId5" Type="http://schemas.openxmlformats.org/officeDocument/2006/relationships/tags" Target="../tags/tag312.xml"/><Relationship Id="rId15" Type="http://schemas.openxmlformats.org/officeDocument/2006/relationships/tags" Target="../tags/tag322.xml"/><Relationship Id="rId23" Type="http://schemas.openxmlformats.org/officeDocument/2006/relationships/tags" Target="../tags/tag330.xml"/><Relationship Id="rId28" Type="http://schemas.openxmlformats.org/officeDocument/2006/relationships/tags" Target="../tags/tag335.xml"/><Relationship Id="rId36" Type="http://schemas.openxmlformats.org/officeDocument/2006/relationships/oleObject" Target="../embeddings/oleObject35.bin"/><Relationship Id="rId10" Type="http://schemas.openxmlformats.org/officeDocument/2006/relationships/tags" Target="../tags/tag317.xml"/><Relationship Id="rId19" Type="http://schemas.openxmlformats.org/officeDocument/2006/relationships/tags" Target="../tags/tag326.xml"/><Relationship Id="rId31" Type="http://schemas.openxmlformats.org/officeDocument/2006/relationships/tags" Target="../tags/tag338.xml"/><Relationship Id="rId44" Type="http://schemas.openxmlformats.org/officeDocument/2006/relationships/image" Target="../media/image69.svg"/><Relationship Id="rId4" Type="http://schemas.openxmlformats.org/officeDocument/2006/relationships/tags" Target="../tags/tag311.xml"/><Relationship Id="rId9" Type="http://schemas.openxmlformats.org/officeDocument/2006/relationships/tags" Target="../tags/tag316.xml"/><Relationship Id="rId14" Type="http://schemas.openxmlformats.org/officeDocument/2006/relationships/tags" Target="../tags/tag321.xml"/><Relationship Id="rId22" Type="http://schemas.openxmlformats.org/officeDocument/2006/relationships/tags" Target="../tags/tag329.xml"/><Relationship Id="rId27" Type="http://schemas.openxmlformats.org/officeDocument/2006/relationships/tags" Target="../tags/tag334.xml"/><Relationship Id="rId30" Type="http://schemas.openxmlformats.org/officeDocument/2006/relationships/tags" Target="../tags/tag337.xml"/><Relationship Id="rId35" Type="http://schemas.openxmlformats.org/officeDocument/2006/relationships/slideLayout" Target="../slideLayouts/slideLayout15.xml"/><Relationship Id="rId43"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tags" Target="../tags/tag349.xml"/><Relationship Id="rId13" Type="http://schemas.openxmlformats.org/officeDocument/2006/relationships/image" Target="../media/image75.svg"/><Relationship Id="rId18" Type="http://schemas.openxmlformats.org/officeDocument/2006/relationships/image" Target="../media/image48.png"/><Relationship Id="rId3" Type="http://schemas.openxmlformats.org/officeDocument/2006/relationships/tags" Target="../tags/tag344.xml"/><Relationship Id="rId7" Type="http://schemas.openxmlformats.org/officeDocument/2006/relationships/tags" Target="../tags/tag348.xml"/><Relationship Id="rId12" Type="http://schemas.openxmlformats.org/officeDocument/2006/relationships/image" Target="../media/image45.png"/><Relationship Id="rId17" Type="http://schemas.openxmlformats.org/officeDocument/2006/relationships/image" Target="../media/image79.svg"/><Relationship Id="rId2" Type="http://schemas.openxmlformats.org/officeDocument/2006/relationships/tags" Target="../tags/tag343.xml"/><Relationship Id="rId16" Type="http://schemas.openxmlformats.org/officeDocument/2006/relationships/image" Target="../media/image47.png"/><Relationship Id="rId1" Type="http://schemas.openxmlformats.org/officeDocument/2006/relationships/tags" Target="../tags/tag342.xml"/><Relationship Id="rId6" Type="http://schemas.openxmlformats.org/officeDocument/2006/relationships/tags" Target="../tags/tag347.xml"/><Relationship Id="rId11" Type="http://schemas.openxmlformats.org/officeDocument/2006/relationships/image" Target="../media/image73.svg"/><Relationship Id="rId5" Type="http://schemas.openxmlformats.org/officeDocument/2006/relationships/tags" Target="../tags/tag346.xml"/><Relationship Id="rId15" Type="http://schemas.openxmlformats.org/officeDocument/2006/relationships/image" Target="../media/image77.svg"/><Relationship Id="rId10" Type="http://schemas.openxmlformats.org/officeDocument/2006/relationships/image" Target="../media/image44.png"/><Relationship Id="rId19" Type="http://schemas.openxmlformats.org/officeDocument/2006/relationships/image" Target="../media/image81.svg"/><Relationship Id="rId4" Type="http://schemas.openxmlformats.org/officeDocument/2006/relationships/tags" Target="../tags/tag345.xml"/><Relationship Id="rId9" Type="http://schemas.openxmlformats.org/officeDocument/2006/relationships/slideLayout" Target="../slideLayouts/slideLayout2.xml"/><Relationship Id="rId1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tags" Target="../tags/tag356.xml"/><Relationship Id="rId13" Type="http://schemas.openxmlformats.org/officeDocument/2006/relationships/tags" Target="../tags/tag361.xml"/><Relationship Id="rId18" Type="http://schemas.openxmlformats.org/officeDocument/2006/relationships/tags" Target="../tags/tag366.xml"/><Relationship Id="rId26" Type="http://schemas.openxmlformats.org/officeDocument/2006/relationships/image" Target="../media/image51.png"/><Relationship Id="rId3" Type="http://schemas.openxmlformats.org/officeDocument/2006/relationships/tags" Target="../tags/tag351.xml"/><Relationship Id="rId21" Type="http://schemas.openxmlformats.org/officeDocument/2006/relationships/image" Target="../media/image3.emf"/><Relationship Id="rId7" Type="http://schemas.openxmlformats.org/officeDocument/2006/relationships/tags" Target="../tags/tag355.xml"/><Relationship Id="rId12" Type="http://schemas.openxmlformats.org/officeDocument/2006/relationships/tags" Target="../tags/tag360.xml"/><Relationship Id="rId17" Type="http://schemas.openxmlformats.org/officeDocument/2006/relationships/tags" Target="../tags/tag365.xml"/><Relationship Id="rId25" Type="http://schemas.openxmlformats.org/officeDocument/2006/relationships/image" Target="../media/image87.svg"/><Relationship Id="rId2" Type="http://schemas.openxmlformats.org/officeDocument/2006/relationships/tags" Target="../tags/tag350.xml"/><Relationship Id="rId16" Type="http://schemas.openxmlformats.org/officeDocument/2006/relationships/tags" Target="../tags/tag364.xml"/><Relationship Id="rId20" Type="http://schemas.openxmlformats.org/officeDocument/2006/relationships/oleObject" Target="../embeddings/oleObject37.bin"/><Relationship Id="rId29" Type="http://schemas.openxmlformats.org/officeDocument/2006/relationships/image" Target="../media/image91.svg"/><Relationship Id="rId1" Type="http://schemas.openxmlformats.org/officeDocument/2006/relationships/vmlDrawing" Target="../drawings/vmlDrawing35.vml"/><Relationship Id="rId6" Type="http://schemas.openxmlformats.org/officeDocument/2006/relationships/tags" Target="../tags/tag354.xml"/><Relationship Id="rId11" Type="http://schemas.openxmlformats.org/officeDocument/2006/relationships/tags" Target="../tags/tag359.xml"/><Relationship Id="rId24" Type="http://schemas.openxmlformats.org/officeDocument/2006/relationships/image" Target="../media/image50.png"/><Relationship Id="rId5" Type="http://schemas.openxmlformats.org/officeDocument/2006/relationships/tags" Target="../tags/tag353.xml"/><Relationship Id="rId15" Type="http://schemas.openxmlformats.org/officeDocument/2006/relationships/tags" Target="../tags/tag363.xml"/><Relationship Id="rId23" Type="http://schemas.openxmlformats.org/officeDocument/2006/relationships/image" Target="../media/image85.svg"/><Relationship Id="rId28" Type="http://schemas.openxmlformats.org/officeDocument/2006/relationships/image" Target="../media/image52.png"/><Relationship Id="rId10" Type="http://schemas.openxmlformats.org/officeDocument/2006/relationships/tags" Target="../tags/tag358.xml"/><Relationship Id="rId19" Type="http://schemas.openxmlformats.org/officeDocument/2006/relationships/slideLayout" Target="../slideLayouts/slideLayout2.xml"/><Relationship Id="rId31" Type="http://schemas.openxmlformats.org/officeDocument/2006/relationships/image" Target="../media/image93.svg"/><Relationship Id="rId4" Type="http://schemas.openxmlformats.org/officeDocument/2006/relationships/tags" Target="../tags/tag352.xml"/><Relationship Id="rId9" Type="http://schemas.openxmlformats.org/officeDocument/2006/relationships/tags" Target="../tags/tag357.xml"/><Relationship Id="rId14" Type="http://schemas.openxmlformats.org/officeDocument/2006/relationships/tags" Target="../tags/tag362.xml"/><Relationship Id="rId22" Type="http://schemas.openxmlformats.org/officeDocument/2006/relationships/image" Target="../media/image49.png"/><Relationship Id="rId27" Type="http://schemas.openxmlformats.org/officeDocument/2006/relationships/image" Target="../media/image89.svg"/><Relationship Id="rId30"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61.png"/><Relationship Id="rId3" Type="http://schemas.openxmlformats.org/officeDocument/2006/relationships/tags" Target="../tags/tag369.xml"/><Relationship Id="rId7" Type="http://schemas.openxmlformats.org/officeDocument/2006/relationships/image" Target="../media/image96.svg"/><Relationship Id="rId12" Type="http://schemas.openxmlformats.org/officeDocument/2006/relationships/image" Target="../media/image60.png"/><Relationship Id="rId2" Type="http://schemas.openxmlformats.org/officeDocument/2006/relationships/tags" Target="../tags/tag368.xml"/><Relationship Id="rId16" Type="http://schemas.openxmlformats.org/officeDocument/2006/relationships/image" Target="../media/image64.png"/><Relationship Id="rId1" Type="http://schemas.openxmlformats.org/officeDocument/2006/relationships/tags" Target="../tags/tag367.xml"/><Relationship Id="rId6" Type="http://schemas.openxmlformats.org/officeDocument/2006/relationships/image" Target="../media/image55.png"/><Relationship Id="rId11" Type="http://schemas.openxmlformats.org/officeDocument/2006/relationships/image" Target="../media/image59.gif"/><Relationship Id="rId5" Type="http://schemas.openxmlformats.org/officeDocument/2006/relationships/image" Target="../media/image54.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slideLayout" Target="../slideLayouts/slideLayout2.xml"/><Relationship Id="rId9" Type="http://schemas.openxmlformats.org/officeDocument/2006/relationships/image" Target="../media/image57.jpeg"/><Relationship Id="rId14" Type="http://schemas.openxmlformats.org/officeDocument/2006/relationships/image" Target="../media/image62.png"/></Relationships>
</file>

<file path=ppt/slides/_rels/slide1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tags" Target="../tags/tag372.xml"/><Relationship Id="rId7" Type="http://schemas.openxmlformats.org/officeDocument/2006/relationships/slideLayout" Target="../slideLayouts/slideLayout2.xml"/><Relationship Id="rId2" Type="http://schemas.openxmlformats.org/officeDocument/2006/relationships/tags" Target="../tags/tag371.xml"/><Relationship Id="rId1" Type="http://schemas.openxmlformats.org/officeDocument/2006/relationships/tags" Target="../tags/tag370.xml"/><Relationship Id="rId6" Type="http://schemas.openxmlformats.org/officeDocument/2006/relationships/tags" Target="../tags/tag375.xml"/><Relationship Id="rId5" Type="http://schemas.openxmlformats.org/officeDocument/2006/relationships/tags" Target="../tags/tag374.xml"/><Relationship Id="rId4" Type="http://schemas.openxmlformats.org/officeDocument/2006/relationships/tags" Target="../tags/tag373.xml"/><Relationship Id="rId9" Type="http://schemas.openxmlformats.org/officeDocument/2006/relationships/image" Target="../media/image10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2"/>
            </p:custDataLst>
          </p:nvPr>
        </p:nvSpPr>
        <p:spPr>
          <a:xfrm>
            <a:off x="551941" y="2630978"/>
            <a:ext cx="9726795" cy="1354217"/>
          </a:xfrm>
          <a:noFill/>
          <a:ln/>
          <a:extLst>
            <a:ext uri="{909E8E84-426E-40DD-AFC4-6F175D3DCCD1}">
              <a14:hiddenFill xmlns:a14="http://schemas.microsoft.com/office/drawing/2010/main">
                <a:solidFill>
                  <a:srgbClr val="FFFFFF"/>
                </a:solidFill>
              </a14:hiddenFill>
            </a:ext>
          </a:extLst>
        </p:spPr>
        <p:txBody>
          <a:bodyPr vert="horz" wrap="square" anchor="t" anchorCtr="0">
            <a:spAutoFit/>
          </a:bodyPr>
          <a:lstStyle/>
          <a:p>
            <a:pPr>
              <a:defRPr/>
            </a:pPr>
            <a:r>
              <a:rPr lang="fr-FR" dirty="0">
                <a:latin typeface="Marianne"/>
                <a:ea typeface="Marianne"/>
                <a:cs typeface="Marianne"/>
              </a:rPr>
              <a:t>Vaccination contre la COVID-19 : </a:t>
            </a:r>
            <a:br>
              <a:rPr lang="fr-FR" dirty="0">
                <a:latin typeface="Marianne"/>
                <a:ea typeface="Marianne"/>
                <a:cs typeface="Marianne"/>
              </a:rPr>
            </a:br>
            <a:r>
              <a:rPr lang="fr-FR" dirty="0">
                <a:latin typeface="Marianne"/>
                <a:ea typeface="Marianne"/>
                <a:cs typeface="Marianne"/>
              </a:rPr>
              <a:t>Stratégie et logistique</a:t>
            </a:r>
            <a:endParaRPr lang="fr-FR" dirty="0"/>
          </a:p>
        </p:txBody>
      </p:sp>
      <p:sp>
        <p:nvSpPr>
          <p:cNvPr id="9" name="Subtitle">
            <a:extLst>
              <a:ext uri="{FF2B5EF4-FFF2-40B4-BE49-F238E27FC236}">
                <a16:creationId xmlns:a16="http://schemas.microsoft.com/office/drawing/2014/main" id="{FBB2671E-F6CD-4CD4-909C-490BAC4C7791}"/>
              </a:ext>
            </a:extLst>
          </p:cNvPr>
          <p:cNvSpPr txBox="1">
            <a:spLocks/>
          </p:cNvSpPr>
          <p:nvPr>
            <p:custDataLst>
              <p:tags r:id="rId3"/>
            </p:custDataLst>
          </p:nvPr>
        </p:nvSpPr>
        <p:spPr>
          <a:xfrm>
            <a:off x="551941" y="553508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2000" kern="1200" dirty="0">
                <a:solidFill>
                  <a:schemeClr val="bg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defRPr/>
            </a:pPr>
            <a:r>
              <a:rPr lang="fr-FR" b="1" dirty="0">
                <a:solidFill>
                  <a:srgbClr val="FF0000"/>
                </a:solidFill>
                <a:latin typeface="Marianne Light"/>
                <a:ea typeface="Marianne Light"/>
                <a:cs typeface="Marianne Light"/>
              </a:rPr>
              <a:t>Confidentiel – Ne pas diffuser</a:t>
            </a:r>
            <a:endParaRPr lang="fr-FR" sz="2400" b="1" dirty="0">
              <a:solidFill>
                <a:srgbClr val="FF0000"/>
              </a:solidFill>
              <a:latin typeface="Marianne Light"/>
              <a:ea typeface="Marianne Light"/>
              <a:cs typeface="Marianne Light"/>
            </a:endParaRPr>
          </a:p>
        </p:txBody>
      </p:sp>
      <p:sp>
        <p:nvSpPr>
          <p:cNvPr id="6" name="Subtitle 5">
            <a:extLst>
              <a:ext uri="{FF2B5EF4-FFF2-40B4-BE49-F238E27FC236}">
                <a16:creationId xmlns:a16="http://schemas.microsoft.com/office/drawing/2014/main" id="{DF098845-6EA9-4222-9978-1DF09914F4AE}"/>
              </a:ext>
            </a:extLst>
          </p:cNvPr>
          <p:cNvSpPr>
            <a:spLocks noGrp="1"/>
          </p:cNvSpPr>
          <p:nvPr>
            <p:ph type="subTitle" idx="1"/>
          </p:nvPr>
        </p:nvSpPr>
        <p:spPr/>
        <p:txBody>
          <a:bodyPr/>
          <a:lstStyle/>
          <a:p>
            <a:r>
              <a:rPr lang="fr-FR" dirty="0"/>
              <a:t>Présentation Préfets et </a:t>
            </a:r>
            <a:r>
              <a:rPr lang="fr-FR" dirty="0" smtClean="0"/>
              <a:t>DG ARS – 4 décembre 2020</a:t>
            </a:r>
            <a:endParaRPr lang="fr-FR" dirty="0"/>
          </a:p>
        </p:txBody>
      </p:sp>
      <p:sp>
        <p:nvSpPr>
          <p:cNvPr id="2" name="Text Placeholder 1">
            <a:extLst>
              <a:ext uri="{FF2B5EF4-FFF2-40B4-BE49-F238E27FC236}">
                <a16:creationId xmlns:a16="http://schemas.microsoft.com/office/drawing/2014/main" id="{817C9661-8811-4FA4-A91E-465954FEC481}"/>
              </a:ext>
            </a:extLst>
          </p:cNvPr>
          <p:cNvSpPr>
            <a:spLocks noGrp="1"/>
          </p:cNvSpPr>
          <p:nvPr>
            <p:ph type="body" sz="quarter" idx="13"/>
          </p:nvPr>
        </p:nvSpPr>
        <p:spPr/>
        <p:txBody>
          <a:bodyPr/>
          <a:lstStyle/>
          <a:p>
            <a:endParaRPr lang="fr-FR"/>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2854910B-6774-4238-BDA3-A645DDFEF6C7}"/>
              </a:ext>
            </a:extLst>
          </p:cNvPr>
          <p:cNvGraphicFramePr>
            <a:graphicFrameLocks noChangeAspect="1"/>
          </p:cNvGraphicFramePr>
          <p:nvPr>
            <p:custDataLst>
              <p:tags r:id="rId2"/>
            </p:custDataLst>
            <p:extLst>
              <p:ext uri="{D42A27DB-BD31-4B8C-83A1-F6EECF244321}">
                <p14:modId xmlns:p14="http://schemas.microsoft.com/office/powerpoint/2010/main" val="24774825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553" name="think-cell Slide" r:id="rId12" imgW="395" imgH="396" progId="TCLayout.ActiveDocument.1">
                  <p:embed/>
                </p:oleObj>
              </mc:Choice>
              <mc:Fallback>
                <p:oleObj name="think-cell Slide" r:id="rId12" imgW="395" imgH="396" progId="TCLayout.ActiveDocument.1">
                  <p:embed/>
                  <p:pic>
                    <p:nvPicPr>
                      <p:cNvPr id="0" name=""/>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10" name="Text Placeholder 9">
            <a:extLst>
              <a:ext uri="{FF2B5EF4-FFF2-40B4-BE49-F238E27FC236}">
                <a16:creationId xmlns:a16="http://schemas.microsoft.com/office/drawing/2014/main" id="{C1F5DE8B-A3B6-46B5-9DC9-A8690E5546F6}"/>
              </a:ext>
            </a:extLst>
          </p:cNvPr>
          <p:cNvSpPr>
            <a:spLocks noGrp="1"/>
          </p:cNvSpPr>
          <p:nvPr>
            <p:ph type="body" sz="quarter" idx="10"/>
          </p:nvPr>
        </p:nvSpPr>
        <p:spPr/>
        <p:txBody>
          <a:bodyPr/>
          <a:lstStyle/>
          <a:p>
            <a:endParaRPr lang="fr-FR"/>
          </a:p>
        </p:txBody>
      </p:sp>
      <p:sp>
        <p:nvSpPr>
          <p:cNvPr id="19" name="2. Slide Title">
            <a:extLst>
              <a:ext uri="{FF2B5EF4-FFF2-40B4-BE49-F238E27FC236}">
                <a16:creationId xmlns:a16="http://schemas.microsoft.com/office/drawing/2014/main" id="{AD36BA68-F767-49B5-8100-4B09A4948F3C}"/>
              </a:ext>
            </a:extLst>
          </p:cNvPr>
          <p:cNvSpPr txBox="1">
            <a:spLocks/>
          </p:cNvSpPr>
          <p:nvPr>
            <p:custDataLst>
              <p:tags r:id="rId3"/>
            </p:custDataLst>
          </p:nvPr>
        </p:nvSpPr>
        <p:spPr>
          <a:xfrm>
            <a:off x="1510037" y="198166"/>
            <a:ext cx="4585963" cy="748666"/>
          </a:xfrm>
          <a:prstGeom prst="rect">
            <a:avLst/>
          </a:prstGeom>
        </p:spPr>
        <p:txBody>
          <a:bodyPr vert="horz" wrap="square" lIns="0" tIns="0" rIns="0" bIns="0" rtlCol="0" anchor="t" anchorCtr="0">
            <a:spAutoFit/>
          </a:bodyPr>
          <a:lstStyle>
            <a:lvl1pPr algn="l" defTabSz="914400" rtl="0" eaLnBrk="1" latinLnBrk="0" hangingPunct="1">
              <a:lnSpc>
                <a:spcPct val="105000"/>
              </a:lnSpc>
              <a:spcBef>
                <a:spcPct val="0"/>
              </a:spcBef>
              <a:buNone/>
              <a:defRPr lang="en-US" sz="3400" b="1" kern="1200" spc="0" baseline="0">
                <a:ln w="6350" cap="flat">
                  <a:noFill/>
                  <a:miter lim="800000"/>
                </a:ln>
                <a:solidFill>
                  <a:schemeClr val="tx1"/>
                </a:solidFill>
                <a:latin typeface="+mj-lt"/>
                <a:ea typeface="+mj-ea"/>
                <a:cs typeface="+mj-cs"/>
              </a:defRPr>
            </a:lvl1pPr>
          </a:lstStyle>
          <a:p>
            <a:r>
              <a:rPr lang="fr-FR" sz="2400" dirty="0"/>
              <a:t>La vaccination anti Covid19, une priorité de santé publique</a:t>
            </a:r>
          </a:p>
        </p:txBody>
      </p:sp>
      <p:grpSp>
        <p:nvGrpSpPr>
          <p:cNvPr id="16" name="ChevronBlue 16">
            <a:extLst>
              <a:ext uri="{FF2B5EF4-FFF2-40B4-BE49-F238E27FC236}">
                <a16:creationId xmlns:a16="http://schemas.microsoft.com/office/drawing/2014/main" id="{992D939A-AFCB-4FF6-9475-71709E722F49}"/>
              </a:ext>
            </a:extLst>
          </p:cNvPr>
          <p:cNvGrpSpPr>
            <a:grpSpLocks noChangeAspect="1"/>
          </p:cNvGrpSpPr>
          <p:nvPr>
            <p:custDataLst>
              <p:tags r:id="rId4"/>
            </p:custDataLst>
          </p:nvPr>
        </p:nvGrpSpPr>
        <p:grpSpPr>
          <a:xfrm>
            <a:off x="5897886" y="3230886"/>
            <a:ext cx="396228" cy="396228"/>
            <a:chOff x="1016000" y="1016000"/>
            <a:chExt cx="396228" cy="396228"/>
          </a:xfrm>
        </p:grpSpPr>
        <p:sp>
          <p:nvSpPr>
            <p:cNvPr id="14" name="Oval 13">
              <a:extLst>
                <a:ext uri="{FF2B5EF4-FFF2-40B4-BE49-F238E27FC236}">
                  <a16:creationId xmlns:a16="http://schemas.microsoft.com/office/drawing/2014/main" id="{C776A7D3-9B99-4E58-9C23-C104F16F5D6F}"/>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15" name="Freeform: Shape 14">
              <a:extLst>
                <a:ext uri="{FF2B5EF4-FFF2-40B4-BE49-F238E27FC236}">
                  <a16:creationId xmlns:a16="http://schemas.microsoft.com/office/drawing/2014/main" id="{9E38BA10-DA28-4E3C-9133-4BCA14CB8772}"/>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sp>
        <p:nvSpPr>
          <p:cNvPr id="18" name="TextBox 17">
            <a:extLst>
              <a:ext uri="{FF2B5EF4-FFF2-40B4-BE49-F238E27FC236}">
                <a16:creationId xmlns:a16="http://schemas.microsoft.com/office/drawing/2014/main" id="{D576C932-436B-4077-8C34-1E1E25D64476}"/>
              </a:ext>
            </a:extLst>
          </p:cNvPr>
          <p:cNvSpPr txBox="1">
            <a:spLocks/>
          </p:cNvSpPr>
          <p:nvPr/>
        </p:nvSpPr>
        <p:spPr>
          <a:xfrm>
            <a:off x="1608083" y="2038140"/>
            <a:ext cx="3745870"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rPr>
              <a:t>Une démarche mondiale</a:t>
            </a:r>
            <a:r>
              <a:rPr lang="fr-FR" sz="2000" dirty="0">
                <a:solidFill>
                  <a:srgbClr val="000000"/>
                </a:solidFill>
              </a:rPr>
              <a:t> soutenue par l’OMS</a:t>
            </a:r>
            <a:endParaRPr lang="fr-FR" sz="2000" dirty="0"/>
          </a:p>
        </p:txBody>
      </p:sp>
      <p:sp>
        <p:nvSpPr>
          <p:cNvPr id="20" name="TextBox 19">
            <a:extLst>
              <a:ext uri="{FF2B5EF4-FFF2-40B4-BE49-F238E27FC236}">
                <a16:creationId xmlns:a16="http://schemas.microsoft.com/office/drawing/2014/main" id="{AF5F15C4-48FF-4381-99E2-5709E5A0CEF9}"/>
              </a:ext>
            </a:extLst>
          </p:cNvPr>
          <p:cNvSpPr txBox="1">
            <a:spLocks/>
          </p:cNvSpPr>
          <p:nvPr/>
        </p:nvSpPr>
        <p:spPr>
          <a:xfrm>
            <a:off x="1608082" y="3050626"/>
            <a:ext cx="4031891"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rPr>
              <a:t>Une démarche européenne concertée </a:t>
            </a:r>
            <a:r>
              <a:rPr lang="fr-FR" sz="2000" dirty="0">
                <a:solidFill>
                  <a:srgbClr val="000000"/>
                </a:solidFill>
              </a:rPr>
              <a:t>avec achats de vaccins</a:t>
            </a:r>
            <a:endParaRPr lang="fr-FR" sz="2000" dirty="0"/>
          </a:p>
        </p:txBody>
      </p:sp>
      <p:sp>
        <p:nvSpPr>
          <p:cNvPr id="21" name="TextBox 20">
            <a:extLst>
              <a:ext uri="{FF2B5EF4-FFF2-40B4-BE49-F238E27FC236}">
                <a16:creationId xmlns:a16="http://schemas.microsoft.com/office/drawing/2014/main" id="{E9BB8C48-800D-4542-93A0-D3BA421719FE}"/>
              </a:ext>
            </a:extLst>
          </p:cNvPr>
          <p:cNvSpPr txBox="1">
            <a:spLocks/>
          </p:cNvSpPr>
          <p:nvPr/>
        </p:nvSpPr>
        <p:spPr>
          <a:xfrm>
            <a:off x="1608083" y="4063112"/>
            <a:ext cx="3745870"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rPr>
              <a:t>Un enjeu : </a:t>
            </a:r>
            <a:r>
              <a:rPr lang="fr-FR" sz="2000" dirty="0">
                <a:solidFill>
                  <a:srgbClr val="000000"/>
                </a:solidFill>
              </a:rPr>
              <a:t>l’adhésion à la vaccination</a:t>
            </a:r>
            <a:endParaRPr lang="fr-FR" sz="2000" dirty="0"/>
          </a:p>
        </p:txBody>
      </p:sp>
      <p:sp>
        <p:nvSpPr>
          <p:cNvPr id="22" name="TextBox 21">
            <a:extLst>
              <a:ext uri="{FF2B5EF4-FFF2-40B4-BE49-F238E27FC236}">
                <a16:creationId xmlns:a16="http://schemas.microsoft.com/office/drawing/2014/main" id="{0C7C92D5-5280-422B-9D97-BBA50342327E}"/>
              </a:ext>
            </a:extLst>
          </p:cNvPr>
          <p:cNvSpPr txBox="1">
            <a:spLocks/>
          </p:cNvSpPr>
          <p:nvPr/>
        </p:nvSpPr>
        <p:spPr>
          <a:xfrm>
            <a:off x="1608083" y="5075597"/>
            <a:ext cx="3745870"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rPr>
              <a:t>Plusieurs vaccins différents : </a:t>
            </a:r>
            <a:r>
              <a:rPr lang="fr-FR" sz="2000" dirty="0">
                <a:solidFill>
                  <a:srgbClr val="000000"/>
                </a:solidFill>
              </a:rPr>
              <a:t>données scientifiques, circuits</a:t>
            </a:r>
            <a:endParaRPr lang="fr-FR" sz="2000" dirty="0"/>
          </a:p>
        </p:txBody>
      </p:sp>
      <p:sp>
        <p:nvSpPr>
          <p:cNvPr id="25" name="TextBox 24">
            <a:extLst>
              <a:ext uri="{FF2B5EF4-FFF2-40B4-BE49-F238E27FC236}">
                <a16:creationId xmlns:a16="http://schemas.microsoft.com/office/drawing/2014/main" id="{96D82876-4A45-4CED-9624-F35D6F774EA0}"/>
              </a:ext>
            </a:extLst>
          </p:cNvPr>
          <p:cNvSpPr txBox="1"/>
          <p:nvPr/>
        </p:nvSpPr>
        <p:spPr>
          <a:xfrm>
            <a:off x="7346731" y="2440636"/>
            <a:ext cx="4393324"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cs typeface="+mn-cs"/>
              </a:rPr>
              <a:t>Objectif principal </a:t>
            </a:r>
            <a:r>
              <a:rPr lang="fr-FR" sz="2000" dirty="0">
                <a:solidFill>
                  <a:srgbClr val="000000"/>
                </a:solidFill>
                <a:cs typeface="+mn-cs"/>
              </a:rPr>
              <a:t>: réduire la morbidité et la mortalité de la Covid-19</a:t>
            </a:r>
            <a:endParaRPr lang="fr-FR" sz="2000" dirty="0"/>
          </a:p>
        </p:txBody>
      </p:sp>
      <p:sp>
        <p:nvSpPr>
          <p:cNvPr id="26" name="TextBox 25">
            <a:extLst>
              <a:ext uri="{FF2B5EF4-FFF2-40B4-BE49-F238E27FC236}">
                <a16:creationId xmlns:a16="http://schemas.microsoft.com/office/drawing/2014/main" id="{9612D1FB-42D5-4F2B-AF39-80C1B0E7A650}"/>
              </a:ext>
            </a:extLst>
          </p:cNvPr>
          <p:cNvSpPr txBox="1"/>
          <p:nvPr/>
        </p:nvSpPr>
        <p:spPr>
          <a:xfrm>
            <a:off x="7346731" y="3836250"/>
            <a:ext cx="4288055"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2000" b="1" dirty="0">
                <a:solidFill>
                  <a:srgbClr val="000000"/>
                </a:solidFill>
                <a:cs typeface="+mn-cs"/>
              </a:rPr>
              <a:t>Priorité</a:t>
            </a:r>
            <a:r>
              <a:rPr lang="fr-FR" sz="2000" dirty="0">
                <a:solidFill>
                  <a:srgbClr val="000000"/>
                </a:solidFill>
                <a:cs typeface="+mn-cs"/>
              </a:rPr>
              <a:t> : personnes susceptibles de développer des formes graves</a:t>
            </a:r>
            <a:endParaRPr lang="fr-FR" sz="2000" dirty="0"/>
          </a:p>
        </p:txBody>
      </p:sp>
      <p:pic>
        <p:nvPicPr>
          <p:cNvPr id="28" name="CustomIcon">
            <a:extLst>
              <a:ext uri="{FF2B5EF4-FFF2-40B4-BE49-F238E27FC236}">
                <a16:creationId xmlns:a16="http://schemas.microsoft.com/office/drawing/2014/main" id="{49C5286B-3117-41DC-8634-59B038D2633C}"/>
              </a:ext>
            </a:extLst>
          </p:cNvPr>
          <p:cNvPicPr>
            <a:picLocks noChangeAspect="1"/>
          </p:cNvPicPr>
          <p:nvPr>
            <p:custDataLst>
              <p:tags r:id="rId5"/>
            </p:custDataLst>
          </p:nvPr>
        </p:nvPicPr>
        <p:blipFill>
          <a:blip r:embed="rId14">
            <a:extLst>
              <a:ext uri="{96DAC541-7B7A-43D3-8B79-37D633B846F1}">
                <asvg:svgBlip xmlns:asvg="http://schemas.microsoft.com/office/drawing/2016/SVG/main" xmlns="" r:embed="rId15"/>
              </a:ext>
            </a:extLst>
          </a:blip>
          <a:stretch>
            <a:fillRect/>
          </a:stretch>
        </p:blipFill>
        <p:spPr>
          <a:xfrm>
            <a:off x="691806" y="2038140"/>
            <a:ext cx="609600" cy="609600"/>
          </a:xfrm>
          <a:prstGeom prst="rect">
            <a:avLst/>
          </a:prstGeom>
        </p:spPr>
      </p:pic>
      <p:pic>
        <p:nvPicPr>
          <p:cNvPr id="32" name="CustomIcon">
            <a:extLst>
              <a:ext uri="{FF2B5EF4-FFF2-40B4-BE49-F238E27FC236}">
                <a16:creationId xmlns:a16="http://schemas.microsoft.com/office/drawing/2014/main" id="{B00A9448-E872-4A31-8E64-1E63F6203AFE}"/>
              </a:ext>
            </a:extLst>
          </p:cNvPr>
          <p:cNvPicPr>
            <a:picLocks noChangeAspect="1"/>
          </p:cNvPicPr>
          <p:nvPr>
            <p:custDataLst>
              <p:tags r:id="rId6"/>
            </p:custDataLst>
          </p:nvPr>
        </p:nvPicPr>
        <p:blipFill>
          <a:blip r:embed="rId16">
            <a:extLst>
              <a:ext uri="{96DAC541-7B7A-43D3-8B79-37D633B846F1}">
                <asvg:svgBlip xmlns:asvg="http://schemas.microsoft.com/office/drawing/2016/SVG/main" xmlns="" r:embed="rId17"/>
              </a:ext>
            </a:extLst>
          </a:blip>
          <a:stretch>
            <a:fillRect/>
          </a:stretch>
        </p:blipFill>
        <p:spPr>
          <a:xfrm>
            <a:off x="691806" y="3056579"/>
            <a:ext cx="609600" cy="609600"/>
          </a:xfrm>
          <a:prstGeom prst="rect">
            <a:avLst/>
          </a:prstGeom>
        </p:spPr>
      </p:pic>
      <p:pic>
        <p:nvPicPr>
          <p:cNvPr id="34" name="CustomIcon">
            <a:extLst>
              <a:ext uri="{FF2B5EF4-FFF2-40B4-BE49-F238E27FC236}">
                <a16:creationId xmlns:a16="http://schemas.microsoft.com/office/drawing/2014/main" id="{8F735619-6CB2-46A7-8E6C-D4ED9F2B12F1}"/>
              </a:ext>
            </a:extLst>
          </p:cNvPr>
          <p:cNvPicPr>
            <a:picLocks noChangeAspect="1"/>
          </p:cNvPicPr>
          <p:nvPr>
            <p:custDataLst>
              <p:tags r:id="rId7"/>
            </p:custDataLst>
          </p:nvPr>
        </p:nvPicPr>
        <p:blipFill>
          <a:blip r:embed="rId18">
            <a:extLst>
              <a:ext uri="{96DAC541-7B7A-43D3-8B79-37D633B846F1}">
                <asvg:svgBlip xmlns:asvg="http://schemas.microsoft.com/office/drawing/2016/SVG/main" xmlns="" r:embed="rId19"/>
              </a:ext>
            </a:extLst>
          </a:blip>
          <a:stretch>
            <a:fillRect/>
          </a:stretch>
        </p:blipFill>
        <p:spPr>
          <a:xfrm>
            <a:off x="691806" y="5081550"/>
            <a:ext cx="609600" cy="609600"/>
          </a:xfrm>
          <a:prstGeom prst="rect">
            <a:avLst/>
          </a:prstGeom>
        </p:spPr>
      </p:pic>
      <p:pic>
        <p:nvPicPr>
          <p:cNvPr id="36" name="CustomIcon">
            <a:extLst>
              <a:ext uri="{FF2B5EF4-FFF2-40B4-BE49-F238E27FC236}">
                <a16:creationId xmlns:a16="http://schemas.microsoft.com/office/drawing/2014/main" id="{88C33B9D-D481-439B-AA31-C501E6DBE393}"/>
              </a:ext>
            </a:extLst>
          </p:cNvPr>
          <p:cNvPicPr>
            <a:picLocks noChangeAspect="1"/>
          </p:cNvPicPr>
          <p:nvPr>
            <p:custDataLst>
              <p:tags r:id="rId8"/>
            </p:custDataLst>
          </p:nvPr>
        </p:nvPicPr>
        <p:blipFill>
          <a:blip r:embed="rId20">
            <a:extLst>
              <a:ext uri="{96DAC541-7B7A-43D3-8B79-37D633B846F1}">
                <asvg:svgBlip xmlns:asvg="http://schemas.microsoft.com/office/drawing/2016/SVG/main" xmlns="" r:embed="rId21"/>
              </a:ext>
            </a:extLst>
          </a:blip>
          <a:stretch>
            <a:fillRect/>
          </a:stretch>
        </p:blipFill>
        <p:spPr>
          <a:xfrm>
            <a:off x="691806" y="4069065"/>
            <a:ext cx="609600" cy="609600"/>
          </a:xfrm>
          <a:prstGeom prst="rect">
            <a:avLst/>
          </a:prstGeom>
        </p:spPr>
      </p:pic>
      <p:pic>
        <p:nvPicPr>
          <p:cNvPr id="38" name="CustomIcon">
            <a:extLst>
              <a:ext uri="{FF2B5EF4-FFF2-40B4-BE49-F238E27FC236}">
                <a16:creationId xmlns:a16="http://schemas.microsoft.com/office/drawing/2014/main" id="{2735DADD-D001-4020-9C5D-181009F1C467}"/>
              </a:ext>
            </a:extLst>
          </p:cNvPr>
          <p:cNvPicPr>
            <a:picLocks noChangeAspect="1"/>
          </p:cNvPicPr>
          <p:nvPr>
            <p:custDataLst>
              <p:tags r:id="rId9"/>
            </p:custDataLst>
          </p:nvPr>
        </p:nvPicPr>
        <p:blipFill>
          <a:blip r:embed="rId22">
            <a:extLst>
              <a:ext uri="{96DAC541-7B7A-43D3-8B79-37D633B846F1}">
                <asvg:svgBlip xmlns:asvg="http://schemas.microsoft.com/office/drawing/2016/SVG/main" xmlns="" r:embed="rId23"/>
              </a:ext>
            </a:extLst>
          </a:blip>
          <a:stretch>
            <a:fillRect/>
          </a:stretch>
        </p:blipFill>
        <p:spPr>
          <a:xfrm>
            <a:off x="6626330" y="2440636"/>
            <a:ext cx="609600" cy="609600"/>
          </a:xfrm>
          <a:prstGeom prst="rect">
            <a:avLst/>
          </a:prstGeom>
        </p:spPr>
      </p:pic>
      <p:pic>
        <p:nvPicPr>
          <p:cNvPr id="42" name="CustomIcon">
            <a:extLst>
              <a:ext uri="{FF2B5EF4-FFF2-40B4-BE49-F238E27FC236}">
                <a16:creationId xmlns:a16="http://schemas.microsoft.com/office/drawing/2014/main" id="{427C735E-4BAF-4E79-9718-03278FBA7DED}"/>
              </a:ext>
            </a:extLst>
          </p:cNvPr>
          <p:cNvPicPr>
            <a:picLocks noChangeAspect="1"/>
          </p:cNvPicPr>
          <p:nvPr>
            <p:custDataLst>
              <p:tags r:id="rId10"/>
            </p:custDataLst>
          </p:nvPr>
        </p:nvPicPr>
        <p:blipFill>
          <a:blip r:embed="rId24">
            <a:extLst>
              <a:ext uri="{96DAC541-7B7A-43D3-8B79-37D633B846F1}">
                <asvg:svgBlip xmlns:asvg="http://schemas.microsoft.com/office/drawing/2016/SVG/main" xmlns="" r:embed="rId25"/>
              </a:ext>
            </a:extLst>
          </a:blip>
          <a:stretch>
            <a:fillRect/>
          </a:stretch>
        </p:blipFill>
        <p:spPr>
          <a:xfrm>
            <a:off x="6626330" y="3836250"/>
            <a:ext cx="609600" cy="609600"/>
          </a:xfrm>
          <a:prstGeom prst="rect">
            <a:avLst/>
          </a:prstGeom>
        </p:spPr>
      </p:pic>
    </p:spTree>
    <p:extLst>
      <p:ext uri="{BB962C8B-B14F-4D97-AF65-F5344CB8AC3E}">
        <p14:creationId xmlns:p14="http://schemas.microsoft.com/office/powerpoint/2010/main" val="4100545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lide Title">
            <a:extLst>
              <a:ext uri="{FF2B5EF4-FFF2-40B4-BE49-F238E27FC236}">
                <a16:creationId xmlns:a16="http://schemas.microsoft.com/office/drawing/2014/main" id="{0C29E76C-9071-4C98-94A1-F3032A9E13CC}"/>
              </a:ext>
            </a:extLst>
          </p:cNvPr>
          <p:cNvSpPr>
            <a:spLocks noGrp="1"/>
          </p:cNvSpPr>
          <p:nvPr>
            <p:ph type="title"/>
            <p:custDataLst>
              <p:tags r:id="rId1"/>
            </p:custDataLst>
          </p:nvPr>
        </p:nvSpPr>
        <p:spPr/>
        <p:txBody>
          <a:bodyPr/>
          <a:lstStyle/>
          <a:p>
            <a:r>
              <a:rPr lang="fr-FR" dirty="0"/>
              <a:t>Stratégie vaccinale : objectifs et principes</a:t>
            </a:r>
          </a:p>
        </p:txBody>
      </p:sp>
      <p:sp>
        <p:nvSpPr>
          <p:cNvPr id="5" name="Espace réservé de la date 3">
            <a:extLst>
              <a:ext uri="{FF2B5EF4-FFF2-40B4-BE49-F238E27FC236}">
                <a16:creationId xmlns:a16="http://schemas.microsoft.com/office/drawing/2014/main" id="{34B19D31-40B0-4D1E-9391-406AA911172A}"/>
              </a:ext>
            </a:extLst>
          </p:cNvPr>
          <p:cNvSpPr>
            <a:spLocks noGrp="1"/>
          </p:cNvSpPr>
          <p:nvPr>
            <p:ph type="dt" sz="half" idx="2"/>
          </p:nvPr>
        </p:nvSpPr>
        <p:spPr/>
        <p:txBody>
          <a:bodyPr/>
          <a:lstStyle/>
          <a:p>
            <a:fld id="{00C643F6-0E6A-4F40-BCCD-F79CBF4548CA}" type="datetime1">
              <a:rPr lang="fr-FR" cap="all" smtClean="0"/>
              <a:t>06/12/2020</a:t>
            </a:fld>
            <a:endParaRPr lang="fr-FR" cap="all" dirty="0"/>
          </a:p>
        </p:txBody>
      </p:sp>
      <p:grpSp>
        <p:nvGrpSpPr>
          <p:cNvPr id="35" name="Group 34">
            <a:extLst>
              <a:ext uri="{FF2B5EF4-FFF2-40B4-BE49-F238E27FC236}">
                <a16:creationId xmlns:a16="http://schemas.microsoft.com/office/drawing/2014/main" id="{AE7A8A5A-11C2-460C-9EAE-6C70F0ECACAC}"/>
              </a:ext>
            </a:extLst>
          </p:cNvPr>
          <p:cNvGrpSpPr/>
          <p:nvPr/>
        </p:nvGrpSpPr>
        <p:grpSpPr>
          <a:xfrm>
            <a:off x="1448033" y="2008489"/>
            <a:ext cx="9346284" cy="3548293"/>
            <a:chOff x="1327924" y="2142067"/>
            <a:chExt cx="8496622" cy="3225721"/>
          </a:xfrm>
        </p:grpSpPr>
        <p:sp>
          <p:nvSpPr>
            <p:cNvPr id="6" name="TextBox 5">
              <a:extLst>
                <a:ext uri="{FF2B5EF4-FFF2-40B4-BE49-F238E27FC236}">
                  <a16:creationId xmlns:a16="http://schemas.microsoft.com/office/drawing/2014/main" id="{61057328-0CC2-4381-AACF-FBE2D9A90189}"/>
                </a:ext>
              </a:extLst>
            </p:cNvPr>
            <p:cNvSpPr txBox="1">
              <a:spLocks/>
            </p:cNvSpPr>
            <p:nvPr/>
          </p:nvSpPr>
          <p:spPr>
            <a:xfrm>
              <a:off x="2343044" y="2810303"/>
              <a:ext cx="3377046"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Faire baisser la mortalité et les formes graves</a:t>
              </a:r>
            </a:p>
          </p:txBody>
        </p:sp>
        <p:grpSp>
          <p:nvGrpSpPr>
            <p:cNvPr id="7" name="Group 6">
              <a:extLst>
                <a:ext uri="{FF2B5EF4-FFF2-40B4-BE49-F238E27FC236}">
                  <a16:creationId xmlns:a16="http://schemas.microsoft.com/office/drawing/2014/main" id="{19E257A6-2633-49BA-B146-CD82C92A20AD}"/>
                </a:ext>
              </a:extLst>
            </p:cNvPr>
            <p:cNvGrpSpPr/>
            <p:nvPr/>
          </p:nvGrpSpPr>
          <p:grpSpPr>
            <a:xfrm>
              <a:off x="1471618" y="2585317"/>
              <a:ext cx="792088" cy="757749"/>
              <a:chOff x="912056" y="1235339"/>
              <a:chExt cx="792088" cy="757749"/>
            </a:xfrm>
          </p:grpSpPr>
          <p:sp>
            <p:nvSpPr>
              <p:cNvPr id="8" name="Oval 7">
                <a:extLst>
                  <a:ext uri="{FF2B5EF4-FFF2-40B4-BE49-F238E27FC236}">
                    <a16:creationId xmlns:a16="http://schemas.microsoft.com/office/drawing/2014/main" id="{A894B6C5-989B-4D89-8B4D-930AE9C27841}"/>
                  </a:ext>
                </a:extLst>
              </p:cNvPr>
              <p:cNvSpPr/>
              <p:nvPr/>
            </p:nvSpPr>
            <p:spPr>
              <a:xfrm>
                <a:off x="912056" y="1235339"/>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pic>
            <p:nvPicPr>
              <p:cNvPr id="9" name="CustomIcon">
                <a:extLst>
                  <a:ext uri="{FF2B5EF4-FFF2-40B4-BE49-F238E27FC236}">
                    <a16:creationId xmlns:a16="http://schemas.microsoft.com/office/drawing/2014/main" id="{0788B319-CC94-413B-9DDF-46F05A513205}"/>
                  </a:ext>
                </a:extLst>
              </p:cNvPr>
              <p:cNvPicPr>
                <a:picLocks noChangeAspect="1"/>
              </p:cNvPicPr>
              <p:nvPr>
                <p:custDataLst>
                  <p:tags r:id="rId9"/>
                </p:custDataLst>
              </p:nvPr>
            </p:nvPicPr>
            <p:blipFill>
              <a:blip r:embed="rId11">
                <a:extLst>
                  <a:ext uri="{96DAC541-7B7A-43D3-8B79-37D633B846F1}">
                    <asvg:svgBlip xmlns:asvg="http://schemas.microsoft.com/office/drawing/2016/SVG/main" xmlns="" r:embed="rId12"/>
                  </a:ext>
                </a:extLst>
              </a:blip>
              <a:stretch>
                <a:fillRect/>
              </a:stretch>
            </p:blipFill>
            <p:spPr>
              <a:xfrm>
                <a:off x="1056199" y="1362312"/>
                <a:ext cx="503802" cy="503802"/>
              </a:xfrm>
              <a:prstGeom prst="rect">
                <a:avLst/>
              </a:prstGeom>
            </p:spPr>
          </p:pic>
        </p:grpSp>
        <p:sp>
          <p:nvSpPr>
            <p:cNvPr id="10" name="TextBox 9">
              <a:extLst>
                <a:ext uri="{FF2B5EF4-FFF2-40B4-BE49-F238E27FC236}">
                  <a16:creationId xmlns:a16="http://schemas.microsoft.com/office/drawing/2014/main" id="{20EC0AFF-F119-40D8-BA4C-1740F8215741}"/>
                </a:ext>
              </a:extLst>
            </p:cNvPr>
            <p:cNvSpPr txBox="1">
              <a:spLocks/>
            </p:cNvSpPr>
            <p:nvPr/>
          </p:nvSpPr>
          <p:spPr>
            <a:xfrm>
              <a:off x="2343044" y="3782411"/>
              <a:ext cx="3377046"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Protéger les Français et notre système de santé</a:t>
              </a:r>
            </a:p>
          </p:txBody>
        </p:sp>
        <p:sp>
          <p:nvSpPr>
            <p:cNvPr id="11" name="Oval 10">
              <a:extLst>
                <a:ext uri="{FF2B5EF4-FFF2-40B4-BE49-F238E27FC236}">
                  <a16:creationId xmlns:a16="http://schemas.microsoft.com/office/drawing/2014/main" id="{B8AE5709-5074-4E6E-82BA-D21816987C15}"/>
                </a:ext>
              </a:extLst>
            </p:cNvPr>
            <p:cNvSpPr/>
            <p:nvPr/>
          </p:nvSpPr>
          <p:spPr>
            <a:xfrm>
              <a:off x="1471618" y="3557425"/>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pic>
          <p:nvPicPr>
            <p:cNvPr id="12" name="CustomIcon">
              <a:extLst>
                <a:ext uri="{FF2B5EF4-FFF2-40B4-BE49-F238E27FC236}">
                  <a16:creationId xmlns:a16="http://schemas.microsoft.com/office/drawing/2014/main" id="{52659473-AC57-436C-A224-5AB19B2FAE23}"/>
                </a:ext>
              </a:extLst>
            </p:cNvPr>
            <p:cNvPicPr>
              <a:picLocks noChangeAspect="1"/>
            </p:cNvPicPr>
            <p:nvPr>
              <p:custDataLst>
                <p:tags r:id="rId2"/>
              </p:custDataLst>
            </p:nvPr>
          </p:nvPicPr>
          <p:blipFill>
            <a:blip r:embed="rId13">
              <a:extLst>
                <a:ext uri="{96DAC541-7B7A-43D3-8B79-37D633B846F1}">
                  <asvg:svgBlip xmlns:asvg="http://schemas.microsoft.com/office/drawing/2016/SVG/main" xmlns="" r:embed="rId14"/>
                </a:ext>
              </a:extLst>
            </a:blip>
            <a:stretch>
              <a:fillRect/>
            </a:stretch>
          </p:blipFill>
          <p:spPr>
            <a:xfrm>
              <a:off x="1615761" y="3684398"/>
              <a:ext cx="503802" cy="503802"/>
            </a:xfrm>
            <a:prstGeom prst="rect">
              <a:avLst/>
            </a:prstGeom>
          </p:spPr>
        </p:pic>
        <p:sp>
          <p:nvSpPr>
            <p:cNvPr id="13" name="TextBox 12">
              <a:extLst>
                <a:ext uri="{FF2B5EF4-FFF2-40B4-BE49-F238E27FC236}">
                  <a16:creationId xmlns:a16="http://schemas.microsoft.com/office/drawing/2014/main" id="{1817CD60-2137-4A7C-AC94-FD14C1488C9F}"/>
                </a:ext>
              </a:extLst>
            </p:cNvPr>
            <p:cNvSpPr txBox="1">
              <a:spLocks/>
            </p:cNvSpPr>
            <p:nvPr/>
          </p:nvSpPr>
          <p:spPr>
            <a:xfrm>
              <a:off x="2343044" y="4754519"/>
              <a:ext cx="3377046"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Garantir la sécurité sanitaire</a:t>
              </a:r>
            </a:p>
          </p:txBody>
        </p:sp>
        <p:grpSp>
          <p:nvGrpSpPr>
            <p:cNvPr id="14" name="Group 13">
              <a:extLst>
                <a:ext uri="{FF2B5EF4-FFF2-40B4-BE49-F238E27FC236}">
                  <a16:creationId xmlns:a16="http://schemas.microsoft.com/office/drawing/2014/main" id="{9A11F41F-1B26-415F-939C-05A435EC0016}"/>
                </a:ext>
              </a:extLst>
            </p:cNvPr>
            <p:cNvGrpSpPr/>
            <p:nvPr/>
          </p:nvGrpSpPr>
          <p:grpSpPr>
            <a:xfrm>
              <a:off x="1471618" y="4529533"/>
              <a:ext cx="792088" cy="757749"/>
              <a:chOff x="467544" y="3677711"/>
              <a:chExt cx="792088" cy="757749"/>
            </a:xfrm>
          </p:grpSpPr>
          <p:sp>
            <p:nvSpPr>
              <p:cNvPr id="15" name="Oval 14">
                <a:extLst>
                  <a:ext uri="{FF2B5EF4-FFF2-40B4-BE49-F238E27FC236}">
                    <a16:creationId xmlns:a16="http://schemas.microsoft.com/office/drawing/2014/main" id="{5A9F0F69-F6ED-42C3-9B59-0E6703ABC139}"/>
                  </a:ext>
                </a:extLst>
              </p:cNvPr>
              <p:cNvSpPr/>
              <p:nvPr/>
            </p:nvSpPr>
            <p:spPr>
              <a:xfrm>
                <a:off x="467544" y="3677711"/>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pic>
            <p:nvPicPr>
              <p:cNvPr id="16" name="CustomIcon">
                <a:extLst>
                  <a:ext uri="{FF2B5EF4-FFF2-40B4-BE49-F238E27FC236}">
                    <a16:creationId xmlns:a16="http://schemas.microsoft.com/office/drawing/2014/main" id="{B9E0CD04-8D59-413D-B00B-9ADA9D3F99AC}"/>
                  </a:ext>
                </a:extLst>
              </p:cNvPr>
              <p:cNvPicPr>
                <a:picLocks noChangeAspect="1"/>
              </p:cNvPicPr>
              <p:nvPr>
                <p:custDataLst>
                  <p:tags r:id="rId8"/>
                </p:custDataLst>
              </p:nvPr>
            </p:nvPicPr>
            <p:blipFill>
              <a:blip r:embed="rId15">
                <a:extLst>
                  <a:ext uri="{96DAC541-7B7A-43D3-8B79-37D633B846F1}">
                    <asvg:svgBlip xmlns:asvg="http://schemas.microsoft.com/office/drawing/2016/SVG/main" xmlns="" r:embed="rId16"/>
                  </a:ext>
                </a:extLst>
              </a:blip>
              <a:stretch>
                <a:fillRect/>
              </a:stretch>
            </p:blipFill>
            <p:spPr>
              <a:xfrm>
                <a:off x="611687" y="3796185"/>
                <a:ext cx="503802" cy="503802"/>
              </a:xfrm>
              <a:prstGeom prst="rect">
                <a:avLst/>
              </a:prstGeom>
            </p:spPr>
          </p:pic>
        </p:grpSp>
        <p:sp>
          <p:nvSpPr>
            <p:cNvPr id="17" name="Oval 16">
              <a:extLst>
                <a:ext uri="{FF2B5EF4-FFF2-40B4-BE49-F238E27FC236}">
                  <a16:creationId xmlns:a16="http://schemas.microsoft.com/office/drawing/2014/main" id="{A14FF77A-DB5D-4040-AA0B-9DF125FEE837}"/>
                </a:ext>
              </a:extLst>
            </p:cNvPr>
            <p:cNvSpPr/>
            <p:nvPr/>
          </p:nvSpPr>
          <p:spPr>
            <a:xfrm>
              <a:off x="6368162" y="2585317"/>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18" name="Oval 17">
              <a:extLst>
                <a:ext uri="{FF2B5EF4-FFF2-40B4-BE49-F238E27FC236}">
                  <a16:creationId xmlns:a16="http://schemas.microsoft.com/office/drawing/2014/main" id="{2F7BA2C7-2240-4D2D-BED9-33DC7F489609}"/>
                </a:ext>
              </a:extLst>
            </p:cNvPr>
            <p:cNvSpPr/>
            <p:nvPr/>
          </p:nvSpPr>
          <p:spPr>
            <a:xfrm>
              <a:off x="6368162" y="3557425"/>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19" name="TextBox 18">
              <a:extLst>
                <a:ext uri="{FF2B5EF4-FFF2-40B4-BE49-F238E27FC236}">
                  <a16:creationId xmlns:a16="http://schemas.microsoft.com/office/drawing/2014/main" id="{35ADCFDC-6149-4135-A738-7DB7A97E38F7}"/>
                </a:ext>
              </a:extLst>
            </p:cNvPr>
            <p:cNvSpPr txBox="1">
              <a:spLocks/>
            </p:cNvSpPr>
            <p:nvPr/>
          </p:nvSpPr>
          <p:spPr>
            <a:xfrm>
              <a:off x="7448282" y="2810303"/>
              <a:ext cx="2160240"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Non obligatoire</a:t>
              </a:r>
            </a:p>
          </p:txBody>
        </p:sp>
        <p:sp>
          <p:nvSpPr>
            <p:cNvPr id="20" name="TextBox 19">
              <a:extLst>
                <a:ext uri="{FF2B5EF4-FFF2-40B4-BE49-F238E27FC236}">
                  <a16:creationId xmlns:a16="http://schemas.microsoft.com/office/drawing/2014/main" id="{4A306575-BB03-4CAA-8828-C248F7470DB0}"/>
                </a:ext>
              </a:extLst>
            </p:cNvPr>
            <p:cNvSpPr txBox="1">
              <a:spLocks/>
            </p:cNvSpPr>
            <p:nvPr/>
          </p:nvSpPr>
          <p:spPr>
            <a:xfrm>
              <a:off x="7448282" y="3782411"/>
              <a:ext cx="2160240"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Gratuite</a:t>
              </a:r>
            </a:p>
          </p:txBody>
        </p:sp>
        <p:sp>
          <p:nvSpPr>
            <p:cNvPr id="21" name="TextBox 20">
              <a:extLst>
                <a:ext uri="{FF2B5EF4-FFF2-40B4-BE49-F238E27FC236}">
                  <a16:creationId xmlns:a16="http://schemas.microsoft.com/office/drawing/2014/main" id="{EBE0F429-8608-4BE7-B53A-0155E9CB195C}"/>
                </a:ext>
              </a:extLst>
            </p:cNvPr>
            <p:cNvSpPr txBox="1">
              <a:spLocks/>
            </p:cNvSpPr>
            <p:nvPr/>
          </p:nvSpPr>
          <p:spPr>
            <a:xfrm>
              <a:off x="7448282" y="4754519"/>
              <a:ext cx="2376264"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dirty="0"/>
                <a:t>Haut niveau de sécurité</a:t>
              </a:r>
            </a:p>
          </p:txBody>
        </p:sp>
        <p:sp>
          <p:nvSpPr>
            <p:cNvPr id="22" name="Oval 21">
              <a:extLst>
                <a:ext uri="{FF2B5EF4-FFF2-40B4-BE49-F238E27FC236}">
                  <a16:creationId xmlns:a16="http://schemas.microsoft.com/office/drawing/2014/main" id="{0489D9D2-CC46-4245-93DE-9273E0EBAFB0}"/>
                </a:ext>
              </a:extLst>
            </p:cNvPr>
            <p:cNvSpPr/>
            <p:nvPr/>
          </p:nvSpPr>
          <p:spPr>
            <a:xfrm>
              <a:off x="6368162" y="4529533"/>
              <a:ext cx="792088" cy="757749"/>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cxnSp>
          <p:nvCxnSpPr>
            <p:cNvPr id="23" name="VerticalLine3 10">
              <a:extLst>
                <a:ext uri="{FF2B5EF4-FFF2-40B4-BE49-F238E27FC236}">
                  <a16:creationId xmlns:a16="http://schemas.microsoft.com/office/drawing/2014/main" id="{F21D3272-933B-478C-A148-33F544863D16}"/>
                </a:ext>
              </a:extLst>
            </p:cNvPr>
            <p:cNvCxnSpPr>
              <a:cxnSpLocks/>
            </p:cNvCxnSpPr>
            <p:nvPr>
              <p:custDataLst>
                <p:tags r:id="rId3"/>
              </p:custDataLst>
            </p:nvPr>
          </p:nvCxnSpPr>
          <p:spPr>
            <a:xfrm>
              <a:off x="6008122" y="2576818"/>
              <a:ext cx="0" cy="2790970"/>
            </a:xfrm>
            <a:prstGeom prst="line">
              <a:avLst/>
            </a:prstGeom>
            <a:ln w="63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C5A41C5-1CD5-4D6D-8B63-F86D7260E9A3}"/>
                </a:ext>
              </a:extLst>
            </p:cNvPr>
            <p:cNvSpPr txBox="1">
              <a:spLocks/>
            </p:cNvSpPr>
            <p:nvPr/>
          </p:nvSpPr>
          <p:spPr>
            <a:xfrm>
              <a:off x="1327924" y="2142067"/>
              <a:ext cx="4536501"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b="1" dirty="0"/>
                <a:t>Objectifs</a:t>
              </a:r>
            </a:p>
          </p:txBody>
        </p:sp>
        <p:sp>
          <p:nvSpPr>
            <p:cNvPr id="25" name="TextBox 24">
              <a:extLst>
                <a:ext uri="{FF2B5EF4-FFF2-40B4-BE49-F238E27FC236}">
                  <a16:creationId xmlns:a16="http://schemas.microsoft.com/office/drawing/2014/main" id="{70D0611B-C3A2-415C-B4C8-4126C5138454}"/>
                </a:ext>
              </a:extLst>
            </p:cNvPr>
            <p:cNvSpPr txBox="1">
              <a:spLocks/>
            </p:cNvSpPr>
            <p:nvPr/>
          </p:nvSpPr>
          <p:spPr>
            <a:xfrm>
              <a:off x="6368162" y="2142067"/>
              <a:ext cx="3394153" cy="307777"/>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00" b="1" dirty="0"/>
                <a:t>Principes</a:t>
              </a:r>
            </a:p>
          </p:txBody>
        </p:sp>
        <p:cxnSp>
          <p:nvCxnSpPr>
            <p:cNvPr id="26" name="HorizontalLine 15">
              <a:extLst>
                <a:ext uri="{FF2B5EF4-FFF2-40B4-BE49-F238E27FC236}">
                  <a16:creationId xmlns:a16="http://schemas.microsoft.com/office/drawing/2014/main" id="{A60F0D64-39E9-4C01-A1DC-27036AE373FB}"/>
                </a:ext>
              </a:extLst>
            </p:cNvPr>
            <p:cNvCxnSpPr>
              <a:cxnSpLocks/>
            </p:cNvCxnSpPr>
            <p:nvPr>
              <p:custDataLst>
                <p:tags r:id="rId4"/>
              </p:custDataLst>
            </p:nvPr>
          </p:nvCxnSpPr>
          <p:spPr>
            <a:xfrm>
              <a:off x="1327924" y="2449844"/>
              <a:ext cx="8424863"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0270DE90-2B87-4D74-9BA1-0CBEDF67278B}"/>
                </a:ext>
              </a:extLst>
            </p:cNvPr>
            <p:cNvGrpSpPr/>
            <p:nvPr/>
          </p:nvGrpSpPr>
          <p:grpSpPr>
            <a:xfrm>
              <a:off x="5864425" y="2301258"/>
              <a:ext cx="297171" cy="297171"/>
              <a:chOff x="4170241" y="1205359"/>
              <a:chExt cx="297171" cy="297171"/>
            </a:xfrm>
          </p:grpSpPr>
          <p:sp>
            <p:nvSpPr>
              <p:cNvPr id="28" name="Oval 27">
                <a:extLst>
                  <a:ext uri="{FF2B5EF4-FFF2-40B4-BE49-F238E27FC236}">
                    <a16:creationId xmlns:a16="http://schemas.microsoft.com/office/drawing/2014/main" id="{CD9CE172-83DB-43F9-B12E-DAB40F1E870E}"/>
                  </a:ext>
                </a:extLst>
              </p:cNvPr>
              <p:cNvSpPr/>
              <p:nvPr/>
            </p:nvSpPr>
            <p:spPr>
              <a:xfrm>
                <a:off x="4170241" y="1205359"/>
                <a:ext cx="297171" cy="297171"/>
              </a:xfrm>
              <a:prstGeom prst="ellipse">
                <a:avLst/>
              </a:prstGeom>
              <a:solidFill>
                <a:schemeClr val="tx2"/>
              </a:solidFill>
              <a:ln w="9525"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fr-FR" sz="1400" dirty="0" err="1">
                  <a:solidFill>
                    <a:schemeClr val="bg1"/>
                  </a:solidFill>
                </a:endParaRPr>
              </a:p>
            </p:txBody>
          </p:sp>
          <p:sp>
            <p:nvSpPr>
              <p:cNvPr id="29" name="Freeform: Shape 28">
                <a:extLst>
                  <a:ext uri="{FF2B5EF4-FFF2-40B4-BE49-F238E27FC236}">
                    <a16:creationId xmlns:a16="http://schemas.microsoft.com/office/drawing/2014/main" id="{4888B8FF-3277-4FF4-BA1B-0563D30DC259}"/>
                  </a:ext>
                </a:extLst>
              </p:cNvPr>
              <p:cNvSpPr>
                <a:spLocks noChangeAspect="1"/>
              </p:cNvSpPr>
              <p:nvPr/>
            </p:nvSpPr>
            <p:spPr>
              <a:xfrm>
                <a:off x="4283916" y="1282250"/>
                <a:ext cx="77678" cy="146442"/>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190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fr-FR" sz="1400" dirty="0" err="1">
                  <a:solidFill>
                    <a:schemeClr val="bg1"/>
                  </a:solidFill>
                </a:endParaRPr>
              </a:p>
            </p:txBody>
          </p:sp>
        </p:grpSp>
        <p:pic>
          <p:nvPicPr>
            <p:cNvPr id="30" name="CustomIcon">
              <a:extLst>
                <a:ext uri="{FF2B5EF4-FFF2-40B4-BE49-F238E27FC236}">
                  <a16:creationId xmlns:a16="http://schemas.microsoft.com/office/drawing/2014/main" id="{F923EE9A-22BE-4266-9651-8A46030A7CE4}"/>
                </a:ext>
              </a:extLst>
            </p:cNvPr>
            <p:cNvPicPr>
              <a:picLocks noChangeAspect="1"/>
            </p:cNvPicPr>
            <p:nvPr>
              <p:custDataLst>
                <p:tags r:id="rId5"/>
              </p:custDataLst>
            </p:nvPr>
          </p:nvPicPr>
          <p:blipFill>
            <a:blip r:embed="rId17">
              <a:extLst>
                <a:ext uri="{96DAC541-7B7A-43D3-8B79-37D633B846F1}">
                  <asvg:svgBlip xmlns:asvg="http://schemas.microsoft.com/office/drawing/2016/SVG/main" xmlns="" r:embed="rId18"/>
                </a:ext>
              </a:extLst>
            </a:blip>
            <a:stretch>
              <a:fillRect/>
            </a:stretch>
          </p:blipFill>
          <p:spPr>
            <a:xfrm>
              <a:off x="6556024" y="3728117"/>
              <a:ext cx="416365" cy="416365"/>
            </a:xfrm>
            <a:prstGeom prst="rect">
              <a:avLst/>
            </a:prstGeom>
          </p:spPr>
        </p:pic>
        <p:pic>
          <p:nvPicPr>
            <p:cNvPr id="31" name="CustomIcon">
              <a:extLst>
                <a:ext uri="{FF2B5EF4-FFF2-40B4-BE49-F238E27FC236}">
                  <a16:creationId xmlns:a16="http://schemas.microsoft.com/office/drawing/2014/main" id="{A6A2A656-7DB2-4D3B-B754-BF8F0CE5AC05}"/>
                </a:ext>
              </a:extLst>
            </p:cNvPr>
            <p:cNvPicPr>
              <a:picLocks noChangeAspect="1"/>
            </p:cNvPicPr>
            <p:nvPr>
              <p:custDataLst>
                <p:tags r:id="rId6"/>
              </p:custDataLst>
            </p:nvPr>
          </p:nvPicPr>
          <p:blipFill>
            <a:blip r:embed="rId19">
              <a:extLst>
                <a:ext uri="{96DAC541-7B7A-43D3-8B79-37D633B846F1}">
                  <asvg:svgBlip xmlns:asvg="http://schemas.microsoft.com/office/drawing/2016/SVG/main" xmlns="" r:embed="rId20"/>
                </a:ext>
              </a:extLst>
            </a:blip>
            <a:stretch>
              <a:fillRect/>
            </a:stretch>
          </p:blipFill>
          <p:spPr>
            <a:xfrm>
              <a:off x="6556024" y="2756009"/>
              <a:ext cx="416365" cy="416365"/>
            </a:xfrm>
            <a:prstGeom prst="rect">
              <a:avLst/>
            </a:prstGeom>
          </p:spPr>
        </p:pic>
        <p:pic>
          <p:nvPicPr>
            <p:cNvPr id="32" name="CustomIcon">
              <a:extLst>
                <a:ext uri="{FF2B5EF4-FFF2-40B4-BE49-F238E27FC236}">
                  <a16:creationId xmlns:a16="http://schemas.microsoft.com/office/drawing/2014/main" id="{2FB47BCE-BE42-48B0-A616-289D442BF553}"/>
                </a:ext>
              </a:extLst>
            </p:cNvPr>
            <p:cNvPicPr>
              <a:picLocks noChangeAspect="1"/>
            </p:cNvPicPr>
            <p:nvPr>
              <p:custDataLst>
                <p:tags r:id="rId7"/>
              </p:custDataLst>
            </p:nvPr>
          </p:nvPicPr>
          <p:blipFill>
            <a:blip r:embed="rId21">
              <a:extLst>
                <a:ext uri="{96DAC541-7B7A-43D3-8B79-37D633B846F1}">
                  <asvg:svgBlip xmlns:asvg="http://schemas.microsoft.com/office/drawing/2016/SVG/main" xmlns="" r:embed="rId22"/>
                </a:ext>
              </a:extLst>
            </a:blip>
            <a:stretch>
              <a:fillRect/>
            </a:stretch>
          </p:blipFill>
          <p:spPr>
            <a:xfrm>
              <a:off x="6487115" y="4631316"/>
              <a:ext cx="554182" cy="554182"/>
            </a:xfrm>
            <a:prstGeom prst="rect">
              <a:avLst/>
            </a:prstGeom>
          </p:spPr>
        </p:pic>
      </p:grpSp>
    </p:spTree>
    <p:extLst>
      <p:ext uri="{BB962C8B-B14F-4D97-AF65-F5344CB8AC3E}">
        <p14:creationId xmlns:p14="http://schemas.microsoft.com/office/powerpoint/2010/main" val="294678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5. Source">
            <a:extLst>
              <a:ext uri="{FF2B5EF4-FFF2-40B4-BE49-F238E27FC236}">
                <a16:creationId xmlns:a16="http://schemas.microsoft.com/office/drawing/2014/main" id="{34919CC8-EB67-4E5B-8C5A-34120EB98099}"/>
              </a:ext>
            </a:extLst>
          </p:cNvPr>
          <p:cNvSpPr txBox="1"/>
          <p:nvPr>
            <p:custDataLst>
              <p:tags r:id="rId1"/>
            </p:custDataLst>
          </p:nvPr>
        </p:nvSpPr>
        <p:spPr>
          <a:xfrm>
            <a:off x="554735" y="6501669"/>
            <a:ext cx="970675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Stratégie de vaccination contre la COVID-19 ministère des solidarités et de la santé</a:t>
            </a:r>
          </a:p>
        </p:txBody>
      </p:sp>
      <p:sp>
        <p:nvSpPr>
          <p:cNvPr id="80" name="2. Slide Title">
            <a:extLst>
              <a:ext uri="{FF2B5EF4-FFF2-40B4-BE49-F238E27FC236}">
                <a16:creationId xmlns:a16="http://schemas.microsoft.com/office/drawing/2014/main" id="{69EAC594-5A64-4C61-B8C6-CB201C7C653D}"/>
              </a:ext>
            </a:extLst>
          </p:cNvPr>
          <p:cNvSpPr txBox="1">
            <a:spLocks/>
          </p:cNvSpPr>
          <p:nvPr>
            <p:custDataLst>
              <p:tags r:id="rId2"/>
            </p:custDataLst>
          </p:nvPr>
        </p:nvSpPr>
        <p:spPr>
          <a:xfrm>
            <a:off x="1508761" y="198166"/>
            <a:ext cx="10111740" cy="384721"/>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r>
              <a:rPr lang="fr-FR" dirty="0"/>
              <a:t>Une campagne de vaccination en 3 étapes</a:t>
            </a:r>
          </a:p>
        </p:txBody>
      </p:sp>
      <p:sp>
        <p:nvSpPr>
          <p:cNvPr id="45" name="Sticker">
            <a:extLst>
              <a:ext uri="{FF2B5EF4-FFF2-40B4-BE49-F238E27FC236}">
                <a16:creationId xmlns:a16="http://schemas.microsoft.com/office/drawing/2014/main" id="{CBA92BE0-E945-4965-8998-11C55F3AC96F}"/>
              </a:ext>
            </a:extLst>
          </p:cNvPr>
          <p:cNvSpPr txBox="1"/>
          <p:nvPr/>
        </p:nvSpPr>
        <p:spPr>
          <a:xfrm>
            <a:off x="554735" y="1216293"/>
            <a:ext cx="481702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a:buClr>
                <a:schemeClr val="tx1"/>
              </a:buClr>
            </a:pPr>
            <a:r>
              <a:rPr lang="fr-FR" dirty="0"/>
              <a:t>PRELIMINAIRE – sous réserve de LA LIVRAISON DES DOSES SELON LE CALENDRIER PREVU</a:t>
            </a:r>
          </a:p>
        </p:txBody>
      </p:sp>
      <p:sp>
        <p:nvSpPr>
          <p:cNvPr id="42" name="TextBox 52">
            <a:extLst>
              <a:ext uri="{FF2B5EF4-FFF2-40B4-BE49-F238E27FC236}">
                <a16:creationId xmlns:a16="http://schemas.microsoft.com/office/drawing/2014/main" id="{E76E9276-1012-4B73-A599-5399F17175D4}"/>
              </a:ext>
            </a:extLst>
          </p:cNvPr>
          <p:cNvSpPr txBox="1"/>
          <p:nvPr/>
        </p:nvSpPr>
        <p:spPr>
          <a:xfrm>
            <a:off x="745778" y="3193581"/>
            <a:ext cx="1129777" cy="430887"/>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Populations concernées</a:t>
            </a:r>
          </a:p>
        </p:txBody>
      </p:sp>
      <p:sp>
        <p:nvSpPr>
          <p:cNvPr id="43" name="TextBox 52">
            <a:extLst>
              <a:ext uri="{FF2B5EF4-FFF2-40B4-BE49-F238E27FC236}">
                <a16:creationId xmlns:a16="http://schemas.microsoft.com/office/drawing/2014/main" id="{571B37B7-0F3D-4FB7-8B14-ED0B61E84E8F}"/>
              </a:ext>
            </a:extLst>
          </p:cNvPr>
          <p:cNvSpPr txBox="1"/>
          <p:nvPr/>
        </p:nvSpPr>
        <p:spPr>
          <a:xfrm>
            <a:off x="683156" y="2724071"/>
            <a:ext cx="1255022" cy="215444"/>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Période</a:t>
            </a:r>
          </a:p>
        </p:txBody>
      </p:sp>
      <p:sp>
        <p:nvSpPr>
          <p:cNvPr id="44" name="TextBox 52">
            <a:extLst>
              <a:ext uri="{FF2B5EF4-FFF2-40B4-BE49-F238E27FC236}">
                <a16:creationId xmlns:a16="http://schemas.microsoft.com/office/drawing/2014/main" id="{B3B4B017-D781-4E50-B662-4756966DC9BD}"/>
              </a:ext>
            </a:extLst>
          </p:cNvPr>
          <p:cNvSpPr txBox="1"/>
          <p:nvPr/>
        </p:nvSpPr>
        <p:spPr>
          <a:xfrm>
            <a:off x="745778" y="4729778"/>
            <a:ext cx="1129777" cy="430887"/>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t>Vaccins disponibles</a:t>
            </a:r>
          </a:p>
        </p:txBody>
      </p:sp>
      <p:cxnSp>
        <p:nvCxnSpPr>
          <p:cNvPr id="46" name="LineBasicDefault 14">
            <a:extLst>
              <a:ext uri="{FF2B5EF4-FFF2-40B4-BE49-F238E27FC236}">
                <a16:creationId xmlns:a16="http://schemas.microsoft.com/office/drawing/2014/main" id="{18DE4D4C-CAC3-45B0-819E-15F17D77C08F}"/>
              </a:ext>
            </a:extLst>
          </p:cNvPr>
          <p:cNvCxnSpPr>
            <a:cxnSpLocks/>
          </p:cNvCxnSpPr>
          <p:nvPr>
            <p:custDataLst>
              <p:tags r:id="rId3"/>
            </p:custDataLst>
          </p:nvPr>
        </p:nvCxnSpPr>
        <p:spPr>
          <a:xfrm>
            <a:off x="751557" y="3111572"/>
            <a:ext cx="10681541"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7" name="LineBasicDefault 14">
            <a:extLst>
              <a:ext uri="{FF2B5EF4-FFF2-40B4-BE49-F238E27FC236}">
                <a16:creationId xmlns:a16="http://schemas.microsoft.com/office/drawing/2014/main" id="{3019F8AA-0817-4BFA-A940-E8F845A785FE}"/>
              </a:ext>
            </a:extLst>
          </p:cNvPr>
          <p:cNvCxnSpPr>
            <a:cxnSpLocks/>
          </p:cNvCxnSpPr>
          <p:nvPr>
            <p:custDataLst>
              <p:tags r:id="rId4"/>
            </p:custDataLst>
          </p:nvPr>
        </p:nvCxnSpPr>
        <p:spPr>
          <a:xfrm>
            <a:off x="751557" y="4643897"/>
            <a:ext cx="10681541"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8" name="Freeform: Shape 29">
            <a:extLst>
              <a:ext uri="{FF2B5EF4-FFF2-40B4-BE49-F238E27FC236}">
                <a16:creationId xmlns:a16="http://schemas.microsoft.com/office/drawing/2014/main" id="{183863F1-EC4C-4FAB-9BA7-E8D23B0F4331}"/>
              </a:ext>
            </a:extLst>
          </p:cNvPr>
          <p:cNvSpPr>
            <a:spLocks/>
          </p:cNvSpPr>
          <p:nvPr>
            <p:custDataLst>
              <p:tags r:id="rId5"/>
            </p:custDataLst>
          </p:nvPr>
        </p:nvSpPr>
        <p:spPr>
          <a:xfrm>
            <a:off x="2244805" y="2024472"/>
            <a:ext cx="9375696" cy="483548"/>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99988 w 1828800"/>
              <a:gd name="connsiteY3" fmla="*/ 914400 h 914400"/>
              <a:gd name="connsiteX4" fmla="*/ 0 w 1828800"/>
              <a:gd name="connsiteY4" fmla="*/ 914400 h 914400"/>
              <a:gd name="connsiteX5" fmla="*/ 0 w 1828800"/>
              <a:gd name="connsiteY5" fmla="*/ 45720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799988" y="0"/>
                </a:lnTo>
                <a:lnTo>
                  <a:pt x="1828800" y="457200"/>
                </a:lnTo>
                <a:lnTo>
                  <a:pt x="1799988" y="914400"/>
                </a:lnTo>
                <a:lnTo>
                  <a:pt x="0" y="914400"/>
                </a:lnTo>
                <a:lnTo>
                  <a:pt x="0" y="457201"/>
                </a:lnTo>
                <a:close/>
              </a:path>
            </a:pathLst>
          </a:custGeom>
          <a:solidFill>
            <a:schemeClr val="accent1"/>
          </a:solidFill>
          <a:ln w="190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100" dirty="0">
              <a:solidFill>
                <a:schemeClr val="bg1"/>
              </a:solidFill>
            </a:endParaRPr>
          </a:p>
        </p:txBody>
      </p:sp>
      <p:sp>
        <p:nvSpPr>
          <p:cNvPr id="49" name="TextBox 30">
            <a:extLst>
              <a:ext uri="{FF2B5EF4-FFF2-40B4-BE49-F238E27FC236}">
                <a16:creationId xmlns:a16="http://schemas.microsoft.com/office/drawing/2014/main" id="{33EDF1FB-1355-4057-B39E-2C4F7D446688}"/>
              </a:ext>
            </a:extLst>
          </p:cNvPr>
          <p:cNvSpPr txBox="1"/>
          <p:nvPr>
            <p:custDataLst>
              <p:tags r:id="rId6"/>
            </p:custDataLst>
          </p:nvPr>
        </p:nvSpPr>
        <p:spPr>
          <a:xfrm>
            <a:off x="2838830" y="2158525"/>
            <a:ext cx="1098156" cy="215444"/>
          </a:xfrm>
          <a:prstGeom prst="rect">
            <a:avLst/>
          </a:prstGeom>
          <a:ln>
            <a:noFill/>
          </a:ln>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fr-FR" sz="1400" b="1" dirty="0">
                <a:solidFill>
                  <a:schemeClr val="bg1"/>
                </a:solidFill>
              </a:rPr>
              <a:t>Etape 1</a:t>
            </a:r>
          </a:p>
        </p:txBody>
      </p:sp>
      <p:sp>
        <p:nvSpPr>
          <p:cNvPr id="50" name="TextBox 26">
            <a:extLst>
              <a:ext uri="{FF2B5EF4-FFF2-40B4-BE49-F238E27FC236}">
                <a16:creationId xmlns:a16="http://schemas.microsoft.com/office/drawing/2014/main" id="{3113AA51-4144-40E4-AF1F-0E1C5CB8BC00}"/>
              </a:ext>
            </a:extLst>
          </p:cNvPr>
          <p:cNvSpPr txBox="1"/>
          <p:nvPr>
            <p:custDataLst>
              <p:tags r:id="rId7"/>
            </p:custDataLst>
          </p:nvPr>
        </p:nvSpPr>
        <p:spPr>
          <a:xfrm>
            <a:off x="9840174" y="2158525"/>
            <a:ext cx="1094955" cy="215444"/>
          </a:xfrm>
          <a:prstGeom prst="rect">
            <a:avLst/>
          </a:prstGeom>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fr-FR" sz="1400" b="1" dirty="0">
                <a:solidFill>
                  <a:schemeClr val="bg1"/>
                </a:solidFill>
              </a:rPr>
              <a:t>Etape 3</a:t>
            </a:r>
          </a:p>
        </p:txBody>
      </p:sp>
      <p:sp>
        <p:nvSpPr>
          <p:cNvPr id="55" name="TextBox 59">
            <a:extLst>
              <a:ext uri="{FF2B5EF4-FFF2-40B4-BE49-F238E27FC236}">
                <a16:creationId xmlns:a16="http://schemas.microsoft.com/office/drawing/2014/main" id="{FFE3A436-48AD-4E69-A033-3A5B8984C7FB}"/>
              </a:ext>
            </a:extLst>
          </p:cNvPr>
          <p:cNvSpPr txBox="1">
            <a:spLocks/>
          </p:cNvSpPr>
          <p:nvPr>
            <p:custDataLst>
              <p:tags r:id="rId8"/>
            </p:custDataLst>
          </p:nvPr>
        </p:nvSpPr>
        <p:spPr>
          <a:xfrm>
            <a:off x="2355233" y="2703156"/>
            <a:ext cx="2329331" cy="243721"/>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fontAlgn="ctr"/>
            <a:r>
              <a:rPr lang="fr-FR" sz="1100" i="1" dirty="0"/>
              <a:t>Janvier – Février 2021</a:t>
            </a:r>
          </a:p>
        </p:txBody>
      </p:sp>
      <p:sp>
        <p:nvSpPr>
          <p:cNvPr id="63" name="TextBox 60">
            <a:extLst>
              <a:ext uri="{FF2B5EF4-FFF2-40B4-BE49-F238E27FC236}">
                <a16:creationId xmlns:a16="http://schemas.microsoft.com/office/drawing/2014/main" id="{042D2BCC-FE4C-4E81-A818-1C959E9BF53E}"/>
              </a:ext>
            </a:extLst>
          </p:cNvPr>
          <p:cNvSpPr txBox="1">
            <a:spLocks/>
          </p:cNvSpPr>
          <p:nvPr>
            <p:custDataLst>
              <p:tags r:id="rId9"/>
            </p:custDataLst>
          </p:nvPr>
        </p:nvSpPr>
        <p:spPr>
          <a:xfrm>
            <a:off x="5746672" y="2703156"/>
            <a:ext cx="2127084" cy="243721"/>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fontAlgn="ctr"/>
            <a:r>
              <a:rPr lang="fr-FR" sz="1100" i="1" dirty="0"/>
              <a:t>A partir de mars 2021</a:t>
            </a:r>
          </a:p>
        </p:txBody>
      </p:sp>
      <p:sp>
        <p:nvSpPr>
          <p:cNvPr id="73" name="TextBox 66">
            <a:extLst>
              <a:ext uri="{FF2B5EF4-FFF2-40B4-BE49-F238E27FC236}">
                <a16:creationId xmlns:a16="http://schemas.microsoft.com/office/drawing/2014/main" id="{77D09B52-15AC-4F78-8A75-3717B5AC2DD4}"/>
              </a:ext>
            </a:extLst>
          </p:cNvPr>
          <p:cNvSpPr txBox="1">
            <a:spLocks/>
          </p:cNvSpPr>
          <p:nvPr>
            <p:custDataLst>
              <p:tags r:id="rId10"/>
            </p:custDataLst>
          </p:nvPr>
        </p:nvSpPr>
        <p:spPr>
          <a:xfrm>
            <a:off x="2250359" y="3193581"/>
            <a:ext cx="2904745" cy="1261884"/>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buNone/>
            </a:pPr>
            <a:r>
              <a:rPr lang="fr-FR" sz="1100" b="1" dirty="0"/>
              <a:t>Priorité 1 HAS (~ 1m de personnes)</a:t>
            </a:r>
          </a:p>
          <a:p>
            <a:pPr lvl="1"/>
            <a:r>
              <a:rPr lang="fr-FR" sz="1100" dirty="0"/>
              <a:t>Personnes âgées en établissements (par exemple, EHPAD)</a:t>
            </a:r>
          </a:p>
          <a:p>
            <a:pPr lvl="1"/>
            <a:r>
              <a:rPr lang="fr-FR" sz="1100" dirty="0"/>
              <a:t>Professionnels exerçant dans les établissements accueillant des personnes âgées et présentant un risque de forme grave</a:t>
            </a:r>
            <a:r>
              <a:rPr lang="fr-FR" sz="1100" baseline="30000" dirty="0"/>
              <a:t>1</a:t>
            </a:r>
          </a:p>
        </p:txBody>
      </p:sp>
      <p:sp>
        <p:nvSpPr>
          <p:cNvPr id="75" name="TextBox 68">
            <a:extLst>
              <a:ext uri="{FF2B5EF4-FFF2-40B4-BE49-F238E27FC236}">
                <a16:creationId xmlns:a16="http://schemas.microsoft.com/office/drawing/2014/main" id="{468A1587-55C0-4F30-BFA9-690ECC9D75A0}"/>
              </a:ext>
            </a:extLst>
          </p:cNvPr>
          <p:cNvSpPr txBox="1">
            <a:spLocks/>
          </p:cNvSpPr>
          <p:nvPr>
            <p:custDataLst>
              <p:tags r:id="rId11"/>
            </p:custDataLst>
          </p:nvPr>
        </p:nvSpPr>
        <p:spPr>
          <a:xfrm>
            <a:off x="8772654" y="3193581"/>
            <a:ext cx="2754146" cy="507831"/>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100" dirty="0"/>
              <a:t>Elargissement aux </a:t>
            </a:r>
            <a:r>
              <a:rPr lang="fr-FR" sz="1100" b="1" dirty="0"/>
              <a:t>autres tranches de la population</a:t>
            </a:r>
            <a:r>
              <a:rPr lang="fr-FR" sz="1100" dirty="0"/>
              <a:t> susceptibles d’être infectées et non ciblées antérieurement</a:t>
            </a:r>
          </a:p>
        </p:txBody>
      </p:sp>
      <p:pic>
        <p:nvPicPr>
          <p:cNvPr id="76" name="CustomIcon">
            <a:extLst>
              <a:ext uri="{FF2B5EF4-FFF2-40B4-BE49-F238E27FC236}">
                <a16:creationId xmlns:a16="http://schemas.microsoft.com/office/drawing/2014/main" id="{36CDE758-F042-4300-BFD0-8429E341FF67}"/>
              </a:ext>
            </a:extLst>
          </p:cNvPr>
          <p:cNvPicPr>
            <a:picLocks/>
          </p:cNvPicPr>
          <p:nvPr>
            <p:custDataLst>
              <p:tags r:id="rId12"/>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1616922" y="2600825"/>
            <a:ext cx="449449" cy="448383"/>
          </a:xfrm>
          <a:prstGeom prst="rect">
            <a:avLst/>
          </a:prstGeom>
        </p:spPr>
      </p:pic>
      <p:pic>
        <p:nvPicPr>
          <p:cNvPr id="77" name="CustomIcon">
            <a:extLst>
              <a:ext uri="{FF2B5EF4-FFF2-40B4-BE49-F238E27FC236}">
                <a16:creationId xmlns:a16="http://schemas.microsoft.com/office/drawing/2014/main" id="{807797D8-89B8-4199-A2E1-4353F8BAFD6C}"/>
              </a:ext>
            </a:extLst>
          </p:cNvPr>
          <p:cNvPicPr>
            <a:picLocks/>
          </p:cNvPicPr>
          <p:nvPr>
            <p:custDataLst>
              <p:tags r:id="rId13"/>
            </p:custDataLst>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1616922" y="5218885"/>
            <a:ext cx="449449" cy="448383"/>
          </a:xfrm>
          <a:prstGeom prst="rect">
            <a:avLst/>
          </a:prstGeom>
        </p:spPr>
      </p:pic>
      <p:pic>
        <p:nvPicPr>
          <p:cNvPr id="78" name="CustomIcon">
            <a:extLst>
              <a:ext uri="{FF2B5EF4-FFF2-40B4-BE49-F238E27FC236}">
                <a16:creationId xmlns:a16="http://schemas.microsoft.com/office/drawing/2014/main" id="{138CFE19-AC21-4D63-8A83-EB1DA2DD1339}"/>
              </a:ext>
            </a:extLst>
          </p:cNvPr>
          <p:cNvPicPr>
            <a:picLocks/>
          </p:cNvPicPr>
          <p:nvPr>
            <p:custDataLst>
              <p:tags r:id="rId14"/>
            </p:custDataLst>
          </p:nvPr>
        </p:nvPicPr>
        <p:blipFill>
          <a:blip r:embed="rId26">
            <a:extLst>
              <a:ext uri="{96DAC541-7B7A-43D3-8B79-37D633B846F1}">
                <asvg:svgBlip xmlns:asvg="http://schemas.microsoft.com/office/drawing/2016/SVG/main" xmlns="" r:embed="rId27"/>
              </a:ext>
            </a:extLst>
          </a:blip>
          <a:stretch>
            <a:fillRect/>
          </a:stretch>
        </p:blipFill>
        <p:spPr>
          <a:xfrm>
            <a:off x="1594451" y="3938480"/>
            <a:ext cx="494393" cy="448383"/>
          </a:xfrm>
          <a:prstGeom prst="rect">
            <a:avLst/>
          </a:prstGeom>
        </p:spPr>
      </p:pic>
      <p:sp>
        <p:nvSpPr>
          <p:cNvPr id="79" name="TextBox 66">
            <a:extLst>
              <a:ext uri="{FF2B5EF4-FFF2-40B4-BE49-F238E27FC236}">
                <a16:creationId xmlns:a16="http://schemas.microsoft.com/office/drawing/2014/main" id="{30CC191A-CD81-495E-BAE6-5F816687CAD7}"/>
              </a:ext>
            </a:extLst>
          </p:cNvPr>
          <p:cNvSpPr txBox="1">
            <a:spLocks/>
          </p:cNvSpPr>
          <p:nvPr>
            <p:custDataLst>
              <p:tags r:id="rId15"/>
            </p:custDataLst>
          </p:nvPr>
        </p:nvSpPr>
        <p:spPr>
          <a:xfrm>
            <a:off x="5260126" y="3193581"/>
            <a:ext cx="3286540" cy="1131079"/>
          </a:xfrm>
          <a:prstGeom prst="rect">
            <a:avLst/>
          </a:prstGeom>
        </p:spPr>
        <p:txBody>
          <a:bodyPr vert="horz" wrap="square" lIns="0" tIns="0" rIns="0" bIns="0" rtlCol="0" anchor="t">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ct val="0"/>
              </a:spcBef>
              <a:buNone/>
            </a:pPr>
            <a:r>
              <a:rPr lang="fr-FR" sz="1100" b="1" dirty="0"/>
              <a:t>Priorité 2 HAS (~ 14m de personnes)</a:t>
            </a:r>
          </a:p>
          <a:p>
            <a:pPr lvl="1">
              <a:spcBef>
                <a:spcPct val="0"/>
              </a:spcBef>
            </a:pPr>
            <a:r>
              <a:rPr lang="fr-FR" sz="1100" dirty="0"/>
              <a:t>Les personnes âgées de plus de 75 ans</a:t>
            </a:r>
            <a:endParaRPr lang="fr-FR" sz="1100" baseline="30000" dirty="0"/>
          </a:p>
          <a:p>
            <a:pPr lvl="1">
              <a:spcBef>
                <a:spcPct val="0"/>
              </a:spcBef>
            </a:pPr>
            <a:r>
              <a:rPr lang="fr-FR" sz="1100" dirty="0"/>
              <a:t>Puis les personnes âgées de 65 à 74 ans</a:t>
            </a:r>
            <a:endParaRPr lang="fr-FR" sz="1100" baseline="30000" dirty="0"/>
          </a:p>
          <a:p>
            <a:pPr lvl="1">
              <a:spcBef>
                <a:spcPct val="0"/>
              </a:spcBef>
            </a:pPr>
            <a:r>
              <a:rPr lang="fr-FR" sz="1100" dirty="0"/>
              <a:t>Puis les professionnels des secteurs de la santé et du médico-social âgés de 50 ans et plus et/ou présentant une ou des comorbidités</a:t>
            </a:r>
          </a:p>
        </p:txBody>
      </p:sp>
      <p:sp>
        <p:nvSpPr>
          <p:cNvPr id="81" name="Rectangle 80">
            <a:extLst>
              <a:ext uri="{FF2B5EF4-FFF2-40B4-BE49-F238E27FC236}">
                <a16:creationId xmlns:a16="http://schemas.microsoft.com/office/drawing/2014/main" id="{F258D2D7-52C5-4FF2-978E-E6920C0DD1EF}"/>
              </a:ext>
            </a:extLst>
          </p:cNvPr>
          <p:cNvSpPr>
            <a:spLocks/>
          </p:cNvSpPr>
          <p:nvPr/>
        </p:nvSpPr>
        <p:spPr>
          <a:xfrm>
            <a:off x="2244805" y="4729778"/>
            <a:ext cx="9188294" cy="25353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Pfizer–</a:t>
            </a:r>
            <a:r>
              <a:rPr lang="fr-FR" sz="1100" dirty="0" err="1">
                <a:solidFill>
                  <a:schemeClr val="tx1"/>
                </a:solidFill>
              </a:rPr>
              <a:t>BioNTech</a:t>
            </a:r>
            <a:endParaRPr lang="fr-FR" sz="1100" dirty="0">
              <a:solidFill>
                <a:schemeClr val="tx1"/>
              </a:solidFill>
            </a:endParaRPr>
          </a:p>
        </p:txBody>
      </p:sp>
      <p:sp>
        <p:nvSpPr>
          <p:cNvPr id="82" name="Rectangle 81">
            <a:extLst>
              <a:ext uri="{FF2B5EF4-FFF2-40B4-BE49-F238E27FC236}">
                <a16:creationId xmlns:a16="http://schemas.microsoft.com/office/drawing/2014/main" id="{BEF9ED81-3CC6-4F51-AC24-8BAC23903612}"/>
              </a:ext>
            </a:extLst>
          </p:cNvPr>
          <p:cNvSpPr>
            <a:spLocks/>
          </p:cNvSpPr>
          <p:nvPr/>
        </p:nvSpPr>
        <p:spPr>
          <a:xfrm>
            <a:off x="4488663" y="5032099"/>
            <a:ext cx="6944436" cy="254176"/>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Moderna, </a:t>
            </a:r>
            <a:r>
              <a:rPr lang="fr-FR" sz="1100" dirty="0" err="1">
                <a:solidFill>
                  <a:schemeClr val="tx1"/>
                </a:solidFill>
              </a:rPr>
              <a:t>AstraZeneca</a:t>
            </a:r>
            <a:r>
              <a:rPr lang="fr-FR" sz="1100" dirty="0">
                <a:solidFill>
                  <a:schemeClr val="tx1"/>
                </a:solidFill>
              </a:rPr>
              <a:t>, </a:t>
            </a:r>
            <a:r>
              <a:rPr lang="fr-FR" sz="1100" dirty="0" err="1">
                <a:solidFill>
                  <a:schemeClr val="tx1"/>
                </a:solidFill>
              </a:rPr>
              <a:t>CureVac</a:t>
            </a:r>
            <a:r>
              <a:rPr lang="fr-FR" sz="1100" dirty="0">
                <a:solidFill>
                  <a:schemeClr val="tx1"/>
                </a:solidFill>
              </a:rPr>
              <a:t>, Janssen</a:t>
            </a:r>
          </a:p>
        </p:txBody>
      </p:sp>
      <p:sp>
        <p:nvSpPr>
          <p:cNvPr id="83" name="Rectangle 82">
            <a:extLst>
              <a:ext uri="{FF2B5EF4-FFF2-40B4-BE49-F238E27FC236}">
                <a16:creationId xmlns:a16="http://schemas.microsoft.com/office/drawing/2014/main" id="{4FC79EAE-3AEA-4371-AC33-6E75CA3F382E}"/>
              </a:ext>
            </a:extLst>
          </p:cNvPr>
          <p:cNvSpPr>
            <a:spLocks/>
          </p:cNvSpPr>
          <p:nvPr/>
        </p:nvSpPr>
        <p:spPr>
          <a:xfrm>
            <a:off x="8546666" y="5335062"/>
            <a:ext cx="2886433" cy="25353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175" lvl="1" indent="0">
              <a:spcBef>
                <a:spcPts val="250"/>
              </a:spcBef>
              <a:buNone/>
            </a:pPr>
            <a:r>
              <a:rPr lang="fr-FR" sz="1100" dirty="0">
                <a:solidFill>
                  <a:schemeClr val="tx1"/>
                </a:solidFill>
              </a:rPr>
              <a:t>Sanofi</a:t>
            </a:r>
          </a:p>
        </p:txBody>
      </p:sp>
      <p:sp>
        <p:nvSpPr>
          <p:cNvPr id="84" name="Rectangle 83">
            <a:extLst>
              <a:ext uri="{FF2B5EF4-FFF2-40B4-BE49-F238E27FC236}">
                <a16:creationId xmlns:a16="http://schemas.microsoft.com/office/drawing/2014/main" id="{F7A1E75F-DD29-41AF-AD9E-AC04F7434672}"/>
              </a:ext>
            </a:extLst>
          </p:cNvPr>
          <p:cNvSpPr>
            <a:spLocks/>
          </p:cNvSpPr>
          <p:nvPr/>
        </p:nvSpPr>
        <p:spPr>
          <a:xfrm>
            <a:off x="2244805" y="5674478"/>
            <a:ext cx="9188293" cy="253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1100" b="1" dirty="0"/>
              <a:t>Susceptible d’évoluer en fonction des dates effectives d’AMM et de livraison</a:t>
            </a:r>
          </a:p>
        </p:txBody>
      </p:sp>
      <p:sp>
        <p:nvSpPr>
          <p:cNvPr id="85" name="TextBox 28">
            <a:extLst>
              <a:ext uri="{FF2B5EF4-FFF2-40B4-BE49-F238E27FC236}">
                <a16:creationId xmlns:a16="http://schemas.microsoft.com/office/drawing/2014/main" id="{AE3784BA-00A1-4C0E-9846-E778BCB1A88E}"/>
              </a:ext>
            </a:extLst>
          </p:cNvPr>
          <p:cNvSpPr txBox="1">
            <a:spLocks/>
          </p:cNvSpPr>
          <p:nvPr>
            <p:custDataLst>
              <p:tags r:id="rId16"/>
            </p:custDataLst>
          </p:nvPr>
        </p:nvSpPr>
        <p:spPr>
          <a:xfrm>
            <a:off x="5260126" y="1711898"/>
            <a:ext cx="6217783" cy="222057"/>
          </a:xfrm>
          <a:prstGeom prst="rect">
            <a:avLst/>
          </a:prstGeom>
          <a:solidFill>
            <a:schemeClr val="bg1"/>
          </a:solidFill>
          <a:ln>
            <a:noFill/>
          </a:ln>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dirty="0"/>
              <a:t>Lancement de la vaccination grand public</a:t>
            </a:r>
          </a:p>
        </p:txBody>
      </p:sp>
      <p:sp>
        <p:nvSpPr>
          <p:cNvPr id="86" name="TextBox 30">
            <a:extLst>
              <a:ext uri="{FF2B5EF4-FFF2-40B4-BE49-F238E27FC236}">
                <a16:creationId xmlns:a16="http://schemas.microsoft.com/office/drawing/2014/main" id="{3E05FE1D-DB9B-47CD-980C-FB2305D7DB28}"/>
              </a:ext>
            </a:extLst>
          </p:cNvPr>
          <p:cNvSpPr txBox="1"/>
          <p:nvPr>
            <p:custDataLst>
              <p:tags r:id="rId17"/>
            </p:custDataLst>
          </p:nvPr>
        </p:nvSpPr>
        <p:spPr>
          <a:xfrm>
            <a:off x="2250360" y="1711898"/>
            <a:ext cx="3034357" cy="222056"/>
          </a:xfrm>
          <a:prstGeom prst="rect">
            <a:avLst/>
          </a:prstGeom>
          <a:solidFill>
            <a:schemeClr val="bg1"/>
          </a:solidFill>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200" dirty="0"/>
              <a:t>Populations les plus à risque</a:t>
            </a:r>
          </a:p>
        </p:txBody>
      </p:sp>
      <p:grpSp>
        <p:nvGrpSpPr>
          <p:cNvPr id="87" name="Group 86">
            <a:extLst>
              <a:ext uri="{FF2B5EF4-FFF2-40B4-BE49-F238E27FC236}">
                <a16:creationId xmlns:a16="http://schemas.microsoft.com/office/drawing/2014/main" id="{365D04A6-383E-4E4D-BECF-362C404E60D2}"/>
              </a:ext>
            </a:extLst>
          </p:cNvPr>
          <p:cNvGrpSpPr/>
          <p:nvPr/>
        </p:nvGrpSpPr>
        <p:grpSpPr>
          <a:xfrm>
            <a:off x="4488663" y="2015817"/>
            <a:ext cx="1772061" cy="499126"/>
            <a:chOff x="3354216" y="1289159"/>
            <a:chExt cx="1361800" cy="418495"/>
          </a:xfrm>
        </p:grpSpPr>
        <p:cxnSp>
          <p:nvCxnSpPr>
            <p:cNvPr id="95" name="Straight Connector 94">
              <a:extLst>
                <a:ext uri="{FF2B5EF4-FFF2-40B4-BE49-F238E27FC236}">
                  <a16:creationId xmlns:a16="http://schemas.microsoft.com/office/drawing/2014/main" id="{BAE90D50-5F0C-4AC0-AE80-A7B3A0BBD714}"/>
                </a:ext>
              </a:extLst>
            </p:cNvPr>
            <p:cNvCxnSpPr>
              <a:cxnSpLocks/>
            </p:cNvCxnSpPr>
            <p:nvPr/>
          </p:nvCxnSpPr>
          <p:spPr>
            <a:xfrm flipH="1">
              <a:off x="4644789" y="1289159"/>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2DB14F7-CC61-407A-81A9-F79B5580C8C8}"/>
                </a:ext>
              </a:extLst>
            </p:cNvPr>
            <p:cNvCxnSpPr>
              <a:cxnSpLocks/>
            </p:cNvCxnSpPr>
            <p:nvPr/>
          </p:nvCxnSpPr>
          <p:spPr>
            <a:xfrm flipH="1">
              <a:off x="3419091" y="1499132"/>
              <a:ext cx="12311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0DF8F1B-72AD-4906-9130-EAE8F430B95B}"/>
                </a:ext>
              </a:extLst>
            </p:cNvPr>
            <p:cNvCxnSpPr>
              <a:cxnSpLocks/>
            </p:cNvCxnSpPr>
            <p:nvPr/>
          </p:nvCxnSpPr>
          <p:spPr>
            <a:xfrm flipH="1">
              <a:off x="3354216" y="1497681"/>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8" name="TextBox 30">
            <a:extLst>
              <a:ext uri="{FF2B5EF4-FFF2-40B4-BE49-F238E27FC236}">
                <a16:creationId xmlns:a16="http://schemas.microsoft.com/office/drawing/2014/main" id="{ACD699B1-E100-4B40-9185-C5F6FFA9F3E1}"/>
              </a:ext>
            </a:extLst>
          </p:cNvPr>
          <p:cNvSpPr txBox="1"/>
          <p:nvPr>
            <p:custDataLst>
              <p:tags r:id="rId18"/>
            </p:custDataLst>
          </p:nvPr>
        </p:nvSpPr>
        <p:spPr>
          <a:xfrm>
            <a:off x="6373222" y="2158525"/>
            <a:ext cx="1086255" cy="215444"/>
          </a:xfrm>
          <a:prstGeom prst="rect">
            <a:avLst/>
          </a:prstGeom>
          <a:ln>
            <a:noFill/>
          </a:ln>
        </p:spPr>
        <p:txBody>
          <a:bodyPr vert="horz" lIns="152400" tIns="0" rIns="0" bIns="0" rtlCol="0" anchor="ctr">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fr-FR" sz="1400" b="1" dirty="0">
                <a:solidFill>
                  <a:schemeClr val="bg1"/>
                </a:solidFill>
              </a:rPr>
              <a:t>Etape 2</a:t>
            </a:r>
          </a:p>
        </p:txBody>
      </p:sp>
      <p:cxnSp>
        <p:nvCxnSpPr>
          <p:cNvPr id="89" name="HorizontalLine 76">
            <a:extLst>
              <a:ext uri="{FF2B5EF4-FFF2-40B4-BE49-F238E27FC236}">
                <a16:creationId xmlns:a16="http://schemas.microsoft.com/office/drawing/2014/main" id="{EAD3C6F1-4030-45A0-825A-9A0B8BF15233}"/>
              </a:ext>
            </a:extLst>
          </p:cNvPr>
          <p:cNvCxnSpPr>
            <a:cxnSpLocks/>
          </p:cNvCxnSpPr>
          <p:nvPr>
            <p:custDataLst>
              <p:tags r:id="rId19"/>
            </p:custDataLst>
          </p:nvPr>
        </p:nvCxnSpPr>
        <p:spPr>
          <a:xfrm>
            <a:off x="2250360" y="1956674"/>
            <a:ext cx="2811042"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0" name="HorizontalLine 76">
            <a:extLst>
              <a:ext uri="{FF2B5EF4-FFF2-40B4-BE49-F238E27FC236}">
                <a16:creationId xmlns:a16="http://schemas.microsoft.com/office/drawing/2014/main" id="{4845367A-B3EB-4974-8180-A96E6360FB3F}"/>
              </a:ext>
            </a:extLst>
          </p:cNvPr>
          <p:cNvCxnSpPr>
            <a:cxnSpLocks/>
          </p:cNvCxnSpPr>
          <p:nvPr>
            <p:custDataLst>
              <p:tags r:id="rId20"/>
            </p:custDataLst>
          </p:nvPr>
        </p:nvCxnSpPr>
        <p:spPr>
          <a:xfrm>
            <a:off x="5260126" y="1956674"/>
            <a:ext cx="6217783" cy="0"/>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27348CE5-B79E-4039-B329-FA59A869A7FB}"/>
              </a:ext>
            </a:extLst>
          </p:cNvPr>
          <p:cNvGrpSpPr/>
          <p:nvPr/>
        </p:nvGrpSpPr>
        <p:grpSpPr>
          <a:xfrm>
            <a:off x="7986324" y="2015817"/>
            <a:ext cx="1772061" cy="499126"/>
            <a:chOff x="3354216" y="1289159"/>
            <a:chExt cx="1361800" cy="418495"/>
          </a:xfrm>
        </p:grpSpPr>
        <p:cxnSp>
          <p:nvCxnSpPr>
            <p:cNvPr id="92" name="Straight Connector 91">
              <a:extLst>
                <a:ext uri="{FF2B5EF4-FFF2-40B4-BE49-F238E27FC236}">
                  <a16:creationId xmlns:a16="http://schemas.microsoft.com/office/drawing/2014/main" id="{15DFF00A-B0C0-452A-86F5-DCCB9B786AA8}"/>
                </a:ext>
              </a:extLst>
            </p:cNvPr>
            <p:cNvCxnSpPr>
              <a:cxnSpLocks/>
            </p:cNvCxnSpPr>
            <p:nvPr/>
          </p:nvCxnSpPr>
          <p:spPr>
            <a:xfrm flipH="1">
              <a:off x="4644789" y="1289159"/>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D40897B-D74F-417F-A465-0A70A2A619E3}"/>
                </a:ext>
              </a:extLst>
            </p:cNvPr>
            <p:cNvCxnSpPr>
              <a:cxnSpLocks/>
            </p:cNvCxnSpPr>
            <p:nvPr/>
          </p:nvCxnSpPr>
          <p:spPr>
            <a:xfrm flipH="1">
              <a:off x="3419091" y="1499132"/>
              <a:ext cx="12311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8705E0C-4046-4A65-9EA2-8131A6C2A325}"/>
                </a:ext>
              </a:extLst>
            </p:cNvPr>
            <p:cNvCxnSpPr>
              <a:cxnSpLocks/>
            </p:cNvCxnSpPr>
            <p:nvPr/>
          </p:nvCxnSpPr>
          <p:spPr>
            <a:xfrm flipH="1">
              <a:off x="3354216" y="1497681"/>
              <a:ext cx="71227" cy="2099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2316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8"/>
          <p:cNvSpPr>
            <a:spLocks noGrp="1"/>
          </p:cNvSpPr>
          <p:nvPr>
            <p:ph type="title"/>
          </p:nvPr>
        </p:nvSpPr>
        <p:spPr/>
        <p:txBody>
          <a:bodyPr>
            <a:normAutofit/>
          </a:bodyPr>
          <a:lstStyle/>
          <a:p>
            <a:r>
              <a:rPr lang="fr-FR" dirty="0"/>
              <a:t>Des publics prioritaires pour une arrivée progressive des vaccins</a:t>
            </a:r>
          </a:p>
        </p:txBody>
      </p:sp>
      <p:pic>
        <p:nvPicPr>
          <p:cNvPr id="9" name="CustomIcon">
            <a:extLst>
              <a:ext uri="{FF2B5EF4-FFF2-40B4-BE49-F238E27FC236}">
                <a16:creationId xmlns:a16="http://schemas.microsoft.com/office/drawing/2014/main" id="{126A47F9-BC06-45C2-8A12-86E31885FD7F}"/>
              </a:ext>
            </a:extLst>
          </p:cNvPr>
          <p:cNvPicPr>
            <a:picLocks/>
          </p:cNvPicPr>
          <p:nvPr>
            <p:custDataLst>
              <p:tags r:id="rId1"/>
            </p:custDataLst>
          </p:nvPr>
        </p:nvPicPr>
        <p:blipFill>
          <a:blip r:embed="rId9">
            <a:extLst>
              <a:ext uri="{96DAC541-7B7A-43D3-8B79-37D633B846F1}">
                <asvg:svgBlip xmlns:asvg="http://schemas.microsoft.com/office/drawing/2016/SVG/main" xmlns="" r:embed="rId10"/>
              </a:ext>
            </a:extLst>
          </a:blip>
          <a:stretch>
            <a:fillRect/>
          </a:stretch>
        </p:blipFill>
        <p:spPr>
          <a:xfrm>
            <a:off x="1093149" y="4678847"/>
            <a:ext cx="606957" cy="624659"/>
          </a:xfrm>
          <a:prstGeom prst="rect">
            <a:avLst/>
          </a:prstGeom>
        </p:spPr>
      </p:pic>
      <p:pic>
        <p:nvPicPr>
          <p:cNvPr id="10" name="CustomIcon">
            <a:extLst>
              <a:ext uri="{FF2B5EF4-FFF2-40B4-BE49-F238E27FC236}">
                <a16:creationId xmlns:a16="http://schemas.microsoft.com/office/drawing/2014/main" id="{6782B6B9-B7C4-4180-84B8-1A693020F8FA}"/>
              </a:ext>
            </a:extLst>
          </p:cNvPr>
          <p:cNvPicPr>
            <a:picLocks/>
          </p:cNvPicPr>
          <p:nvPr>
            <p:custDataLst>
              <p:tags r:id="rId2"/>
            </p:custDataLst>
          </p:nvPr>
        </p:nvPicPr>
        <p:blipFill>
          <a:blip r:embed="rId11">
            <a:extLst>
              <a:ext uri="{96DAC541-7B7A-43D3-8B79-37D633B846F1}">
                <asvg:svgBlip xmlns:asvg="http://schemas.microsoft.com/office/drawing/2016/SVG/main" xmlns="" r:embed="rId12"/>
              </a:ext>
            </a:extLst>
          </a:blip>
          <a:stretch>
            <a:fillRect/>
          </a:stretch>
        </p:blipFill>
        <p:spPr>
          <a:xfrm>
            <a:off x="870216" y="2789323"/>
            <a:ext cx="558867" cy="541337"/>
          </a:xfrm>
          <a:prstGeom prst="rect">
            <a:avLst/>
          </a:prstGeom>
        </p:spPr>
      </p:pic>
      <p:pic>
        <p:nvPicPr>
          <p:cNvPr id="11" name="CustomIcon">
            <a:extLst>
              <a:ext uri="{FF2B5EF4-FFF2-40B4-BE49-F238E27FC236}">
                <a16:creationId xmlns:a16="http://schemas.microsoft.com/office/drawing/2014/main" id="{520B1D6C-1640-4B99-89D3-6F39B13AA445}"/>
              </a:ext>
            </a:extLst>
          </p:cNvPr>
          <p:cNvPicPr>
            <a:picLocks/>
          </p:cNvPicPr>
          <p:nvPr>
            <p:custDataLst>
              <p:tags r:id="rId3"/>
            </p:custDataLst>
          </p:nvPr>
        </p:nvPicPr>
        <p:blipFill>
          <a:blip r:embed="rId13">
            <a:extLst>
              <a:ext uri="{96DAC541-7B7A-43D3-8B79-37D633B846F1}">
                <asvg:svgBlip xmlns:asvg="http://schemas.microsoft.com/office/drawing/2016/SVG/main" xmlns="" r:embed="rId14"/>
              </a:ext>
            </a:extLst>
          </a:blip>
          <a:stretch>
            <a:fillRect/>
          </a:stretch>
        </p:blipFill>
        <p:spPr>
          <a:xfrm>
            <a:off x="1396627" y="2802742"/>
            <a:ext cx="558867" cy="541337"/>
          </a:xfrm>
          <a:prstGeom prst="rect">
            <a:avLst/>
          </a:prstGeom>
        </p:spPr>
      </p:pic>
      <p:sp>
        <p:nvSpPr>
          <p:cNvPr id="18" name="TextBox 17">
            <a:extLst>
              <a:ext uri="{FF2B5EF4-FFF2-40B4-BE49-F238E27FC236}">
                <a16:creationId xmlns:a16="http://schemas.microsoft.com/office/drawing/2014/main" id="{6837DCF6-1D81-435A-9C43-97919F3F8564}"/>
              </a:ext>
            </a:extLst>
          </p:cNvPr>
          <p:cNvSpPr txBox="1"/>
          <p:nvPr>
            <p:custDataLst>
              <p:tags r:id="rId4"/>
            </p:custDataLst>
          </p:nvPr>
        </p:nvSpPr>
        <p:spPr>
          <a:xfrm>
            <a:off x="2359054" y="2037895"/>
            <a:ext cx="8648315" cy="122623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333"/>
              </a:spcBef>
            </a:pPr>
            <a:r>
              <a:rPr lang="fr-FR" sz="1867" dirty="0"/>
              <a:t>Personnes âgées résidant en établissements (notamment EHPAD)</a:t>
            </a:r>
          </a:p>
          <a:p>
            <a:pPr lvl="1">
              <a:spcBef>
                <a:spcPts val="333"/>
              </a:spcBef>
            </a:pPr>
            <a:r>
              <a:rPr lang="fr-FR" sz="1867" dirty="0"/>
              <a:t>Professionnels exerçant dans les établissements accueillant des personnes âgées, et présentant un risque accru de forme grave / de décès (âge &gt; 65 ans, comorbidités)</a:t>
            </a:r>
            <a:r>
              <a:rPr lang="fr-FR" sz="1867" baseline="30000" dirty="0"/>
              <a:t>1</a:t>
            </a:r>
          </a:p>
        </p:txBody>
      </p:sp>
      <p:sp>
        <p:nvSpPr>
          <p:cNvPr id="26" name="TextBox 25">
            <a:extLst>
              <a:ext uri="{FF2B5EF4-FFF2-40B4-BE49-F238E27FC236}">
                <a16:creationId xmlns:a16="http://schemas.microsoft.com/office/drawing/2014/main" id="{DFC2D8A5-A839-400F-A919-2C8613F57892}"/>
              </a:ext>
            </a:extLst>
          </p:cNvPr>
          <p:cNvSpPr txBox="1"/>
          <p:nvPr/>
        </p:nvSpPr>
        <p:spPr>
          <a:xfrm>
            <a:off x="734227" y="2037896"/>
            <a:ext cx="1221267" cy="574644"/>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67" b="1" dirty="0"/>
              <a:t>Priorité 1 HAS</a:t>
            </a:r>
          </a:p>
        </p:txBody>
      </p:sp>
      <p:sp>
        <p:nvSpPr>
          <p:cNvPr id="27" name="TextBox 26">
            <a:extLst>
              <a:ext uri="{FF2B5EF4-FFF2-40B4-BE49-F238E27FC236}">
                <a16:creationId xmlns:a16="http://schemas.microsoft.com/office/drawing/2014/main" id="{8B4C95B6-6CA4-401A-A20D-64D12560453B}"/>
              </a:ext>
            </a:extLst>
          </p:cNvPr>
          <p:cNvSpPr txBox="1"/>
          <p:nvPr/>
        </p:nvSpPr>
        <p:spPr>
          <a:xfrm>
            <a:off x="734227" y="3951990"/>
            <a:ext cx="1221267" cy="574644"/>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867" b="1" dirty="0"/>
              <a:t>Priorité 2 HAS</a:t>
            </a:r>
          </a:p>
        </p:txBody>
      </p:sp>
      <p:sp>
        <p:nvSpPr>
          <p:cNvPr id="28" name="TextBox 27">
            <a:extLst>
              <a:ext uri="{FF2B5EF4-FFF2-40B4-BE49-F238E27FC236}">
                <a16:creationId xmlns:a16="http://schemas.microsoft.com/office/drawing/2014/main" id="{3431F558-715B-4311-9F57-E44333718982}"/>
              </a:ext>
            </a:extLst>
          </p:cNvPr>
          <p:cNvSpPr txBox="1"/>
          <p:nvPr>
            <p:custDataLst>
              <p:tags r:id="rId5"/>
            </p:custDataLst>
          </p:nvPr>
        </p:nvSpPr>
        <p:spPr>
          <a:xfrm>
            <a:off x="2387087" y="3951989"/>
            <a:ext cx="8551336" cy="126470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333"/>
              </a:spcBef>
            </a:pPr>
            <a:r>
              <a:rPr lang="fr-FR" sz="1867" dirty="0"/>
              <a:t>Les personnes âgées de plus de 75 ans</a:t>
            </a:r>
            <a:r>
              <a:rPr lang="fr-FR" sz="1867" baseline="30000" dirty="0"/>
              <a:t>2</a:t>
            </a:r>
          </a:p>
          <a:p>
            <a:pPr lvl="1">
              <a:spcBef>
                <a:spcPts val="333"/>
              </a:spcBef>
            </a:pPr>
            <a:r>
              <a:rPr lang="fr-FR" sz="1867" dirty="0"/>
              <a:t>Puis les personnes âgées de 65 à 74 ans</a:t>
            </a:r>
            <a:r>
              <a:rPr lang="fr-FR" sz="1867" baseline="30000" dirty="0"/>
              <a:t>2</a:t>
            </a:r>
          </a:p>
          <a:p>
            <a:pPr lvl="1">
              <a:spcBef>
                <a:spcPct val="0"/>
              </a:spcBef>
            </a:pPr>
            <a:r>
              <a:rPr lang="fr-FR" sz="1867" dirty="0"/>
              <a:t>Puis les professionnels des secteurs de la santé et du médico-social âgés de 50 ans et plus et/ou présentant une ou des comorbidités</a:t>
            </a:r>
          </a:p>
        </p:txBody>
      </p:sp>
      <p:cxnSp>
        <p:nvCxnSpPr>
          <p:cNvPr id="29" name="LineBasicDefault 21">
            <a:extLst>
              <a:ext uri="{FF2B5EF4-FFF2-40B4-BE49-F238E27FC236}">
                <a16:creationId xmlns:a16="http://schemas.microsoft.com/office/drawing/2014/main" id="{7F39E0F1-D056-49A4-A4F9-7BF95DAD40E2}"/>
              </a:ext>
            </a:extLst>
          </p:cNvPr>
          <p:cNvCxnSpPr>
            <a:cxnSpLocks/>
          </p:cNvCxnSpPr>
          <p:nvPr>
            <p:custDataLst>
              <p:tags r:id="rId6"/>
            </p:custDataLst>
          </p:nvPr>
        </p:nvCxnSpPr>
        <p:spPr>
          <a:xfrm>
            <a:off x="764952" y="3727663"/>
            <a:ext cx="10530449"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2" name="4. Footnote">
            <a:extLst>
              <a:ext uri="{FF2B5EF4-FFF2-40B4-BE49-F238E27FC236}">
                <a16:creationId xmlns:a16="http://schemas.microsoft.com/office/drawing/2014/main" id="{B5B92E82-7F2B-4879-B948-49CE6C625D00}"/>
              </a:ext>
            </a:extLst>
          </p:cNvPr>
          <p:cNvSpPr txBox="1"/>
          <p:nvPr>
            <p:custDataLst>
              <p:tags r:id="rId7"/>
            </p:custDataLst>
          </p:nvPr>
        </p:nvSpPr>
        <p:spPr>
          <a:xfrm>
            <a:off x="431800" y="6405331"/>
            <a:ext cx="9704832" cy="369332"/>
          </a:xfrm>
          <a:prstGeom prst="rect">
            <a:avLst/>
          </a:prstGeom>
          <a:noFill/>
        </p:spPr>
        <p:txBody>
          <a:bodyPr wrap="square" lIns="0" tIns="0" rIns="0" bIns="0" rtlCol="0" anchor="b">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0" indent="0"/>
            <a:r>
              <a:rPr lang="fr-FR" sz="1200" dirty="0"/>
              <a:t>1. Ayant plus de 65 ans ou présentant une ou des comorbidités 	2.En priorisant celles présentant une ou des comorbidités</a:t>
            </a:r>
            <a:br>
              <a:rPr lang="fr-FR" sz="1200" dirty="0"/>
            </a:br>
            <a:r>
              <a:rPr lang="fr-FR" sz="1200" dirty="0"/>
              <a:t>3. Livraison prévue en février, risque de retard</a:t>
            </a:r>
            <a:endParaRPr lang="en-US" sz="1200" dirty="0"/>
          </a:p>
        </p:txBody>
      </p:sp>
      <p:sp>
        <p:nvSpPr>
          <p:cNvPr id="15" name="Subtitle 5">
            <a:extLst>
              <a:ext uri="{FF2B5EF4-FFF2-40B4-BE49-F238E27FC236}">
                <a16:creationId xmlns:a16="http://schemas.microsoft.com/office/drawing/2014/main" id="{C4161D9A-E200-4F8C-B8F5-CCCBC572D6D2}"/>
              </a:ext>
            </a:extLst>
          </p:cNvPr>
          <p:cNvSpPr>
            <a:spLocks noGrp="1"/>
          </p:cNvSpPr>
          <p:nvPr>
            <p:ph type="subTitle" idx="1"/>
          </p:nvPr>
        </p:nvSpPr>
        <p:spPr>
          <a:xfrm>
            <a:off x="1516380" y="599002"/>
            <a:ext cx="10675620" cy="255586"/>
          </a:xfrm>
        </p:spPr>
        <p:txBody>
          <a:bodyPr/>
          <a:lstStyle/>
          <a:p>
            <a:r>
              <a:rPr lang="fr-FR" sz="1700" dirty="0"/>
              <a:t>Quels sont les publics les plus à risque ?</a:t>
            </a:r>
          </a:p>
          <a:p>
            <a:endParaRPr lang="fr-FR" sz="1700" dirty="0"/>
          </a:p>
        </p:txBody>
      </p:sp>
    </p:spTree>
    <p:extLst>
      <p:ext uri="{BB962C8B-B14F-4D97-AF65-F5344CB8AC3E}">
        <p14:creationId xmlns:p14="http://schemas.microsoft.com/office/powerpoint/2010/main" val="3391326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ide Title">
            <a:extLst>
              <a:ext uri="{FF2B5EF4-FFF2-40B4-BE49-F238E27FC236}">
                <a16:creationId xmlns:a16="http://schemas.microsoft.com/office/drawing/2014/main" id="{827D0DF3-4656-47E5-BBFC-A6B0EDDF0E89}"/>
              </a:ext>
            </a:extLst>
          </p:cNvPr>
          <p:cNvSpPr>
            <a:spLocks noGrp="1"/>
          </p:cNvSpPr>
          <p:nvPr>
            <p:ph type="title"/>
            <p:custDataLst>
              <p:tags r:id="rId1"/>
            </p:custDataLst>
          </p:nvPr>
        </p:nvSpPr>
        <p:spPr>
          <a:xfrm>
            <a:off x="1516380" y="244333"/>
            <a:ext cx="10120883" cy="338554"/>
          </a:xfrm>
          <a:noFill/>
          <a:ln/>
          <a:extLst>
            <a:ext uri="{909E8E84-426E-40DD-AFC4-6F175D3DCCD1}">
              <a14:hiddenFill xmlns:a14="http://schemas.microsoft.com/office/drawing/2010/main">
                <a:solidFill>
                  <a:srgbClr val="FFFFFF"/>
                </a:solidFill>
              </a14:hiddenFill>
            </a:ext>
          </a:extLst>
        </p:spPr>
        <p:txBody>
          <a:bodyPr wrap="square" anchor="b" anchorCtr="0">
            <a:spAutoFit/>
          </a:bodyPr>
          <a:lstStyle/>
          <a:p>
            <a:r>
              <a:rPr lang="fr-FR" sz="2200" dirty="0"/>
              <a:t>Chiffrage des populations à vacciner en priorité 1 (HAS)</a:t>
            </a:r>
          </a:p>
        </p:txBody>
      </p:sp>
      <p:sp>
        <p:nvSpPr>
          <p:cNvPr id="6" name="3. Subtitle">
            <a:extLst>
              <a:ext uri="{FF2B5EF4-FFF2-40B4-BE49-F238E27FC236}">
                <a16:creationId xmlns:a16="http://schemas.microsoft.com/office/drawing/2014/main" id="{AB5B2B0D-0A1E-4340-9D82-C69415D6DBA1}"/>
              </a:ext>
            </a:extLst>
          </p:cNvPr>
          <p:cNvSpPr>
            <a:spLocks noGrp="1"/>
          </p:cNvSpPr>
          <p:nvPr>
            <p:ph type="subTitle" idx="1"/>
            <p:custDataLst>
              <p:tags r:id="rId2"/>
            </p:custDataLst>
          </p:nvPr>
        </p:nvSpPr>
        <p:spPr/>
        <p:txBody>
          <a:bodyPr/>
          <a:lstStyle/>
          <a:p>
            <a:r>
              <a:rPr lang="fr-FR" dirty="0"/>
              <a:t>Périmètre précis à expertiser / arbitrer</a:t>
            </a:r>
          </a:p>
        </p:txBody>
      </p:sp>
      <p:sp>
        <p:nvSpPr>
          <p:cNvPr id="34" name="5. Source">
            <a:extLst>
              <a:ext uri="{FF2B5EF4-FFF2-40B4-BE49-F238E27FC236}">
                <a16:creationId xmlns:a16="http://schemas.microsoft.com/office/drawing/2014/main" id="{36F7C98B-A059-42AB-AD97-7A1C14FCCF16}"/>
              </a:ext>
            </a:extLst>
          </p:cNvPr>
          <p:cNvSpPr txBox="1"/>
          <p:nvPr>
            <p:custDataLst>
              <p:tags r:id="rId3"/>
            </p:custDataLst>
          </p:nvPr>
        </p:nvSpPr>
        <p:spPr>
          <a:xfrm>
            <a:off x="554735" y="6501669"/>
            <a:ext cx="9503665" cy="24622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fr-FR"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 « Stratégie de vaccination contre le Sars-Cov-2 - Recommandations préliminaires sur la stratégie de priorisation des populations à vacciner », Haute Autorité de la Santé, 25 novembre 2020 ; DREES, FINESS 2020 et Enquête ES-Handicap 2018</a:t>
            </a:r>
          </a:p>
        </p:txBody>
      </p:sp>
      <p:sp>
        <p:nvSpPr>
          <p:cNvPr id="82" name="4. Footnote">
            <a:extLst>
              <a:ext uri="{FF2B5EF4-FFF2-40B4-BE49-F238E27FC236}">
                <a16:creationId xmlns:a16="http://schemas.microsoft.com/office/drawing/2014/main" id="{DE0C98C1-0D0C-4156-ADC4-756E90F9BF17}"/>
              </a:ext>
            </a:extLst>
          </p:cNvPr>
          <p:cNvSpPr txBox="1"/>
          <p:nvPr>
            <p:custDataLst>
              <p:tags r:id="rId4"/>
            </p:custDataLst>
          </p:nvPr>
        </p:nvSpPr>
        <p:spPr>
          <a:xfrm>
            <a:off x="553972" y="6155918"/>
            <a:ext cx="7278624" cy="246221"/>
          </a:xfrm>
          <a:prstGeom prst="rect">
            <a:avLst/>
          </a:prstGeom>
          <a:noFill/>
        </p:spPr>
        <p:txBody>
          <a:bodyPr wrap="square" lIns="0" tIns="0" rIns="0" bIns="0" rtlCol="0" anchor="b">
            <a:spAutoFit/>
          </a:bodyPr>
          <a:lstStyle/>
          <a:p>
            <a:pPr marL="203200" marR="0" lvl="0" indent="-212725" algn="l" defTabSz="914400" rtl="0" eaLnBrk="1" fontAlgn="auto" latinLnBrk="0" hangingPunct="1">
              <a:lnSpc>
                <a:spcPct val="100000"/>
              </a:lnSpc>
              <a:spcBef>
                <a:spcPts val="0"/>
              </a:spcBef>
              <a:spcAft>
                <a:spcPts val="0"/>
              </a:spcAft>
              <a:buClrTx/>
              <a:buSzTx/>
              <a:buFontTx/>
              <a:buNone/>
              <a:tabLst/>
              <a:defRPr/>
            </a:pPr>
            <a:r>
              <a:rPr lang="fr-FR" sz="800" kern="1200" dirty="0">
                <a:latin typeface="+mn-lt"/>
                <a:ea typeface="+mn-ea"/>
                <a:cs typeface="Arial" panose="020B0604020202020204" pitchFamily="34" charset="0"/>
              </a:rPr>
              <a:t>1.	Services de soins de suite et de réadaptation</a:t>
            </a:r>
          </a:p>
          <a:p>
            <a:pPr marL="203200" marR="0" lvl="0" indent="-212725" algn="l" defTabSz="914400" rtl="0" eaLnBrk="1" fontAlgn="auto" latinLnBrk="0" hangingPunct="1">
              <a:lnSpc>
                <a:spcPct val="100000"/>
              </a:lnSpc>
              <a:spcBef>
                <a:spcPts val="0"/>
              </a:spcBef>
              <a:spcAft>
                <a:spcPts val="0"/>
              </a:spcAft>
              <a:buClrTx/>
              <a:buSzTx/>
              <a:buFontTx/>
              <a:buNone/>
              <a:tabLst/>
              <a:defRPr/>
            </a:pPr>
            <a:r>
              <a:rPr lang="fr-FR" sz="800" kern="1200" dirty="0">
                <a:latin typeface="+mn-lt"/>
                <a:ea typeface="+mn-ea"/>
                <a:cs typeface="Arial" panose="020B0604020202020204" pitchFamily="34" charset="0"/>
              </a:rPr>
              <a:t>2.	plus de 65 ans, et/ ou présence de comorbidités, calculé en appliquant un ratio de comorbidité (15%) à l’ensemble des professionnels de santé</a:t>
            </a:r>
          </a:p>
        </p:txBody>
      </p:sp>
      <p:sp>
        <p:nvSpPr>
          <p:cNvPr id="123" name="Text Placeholder 2">
            <a:extLst>
              <a:ext uri="{FF2B5EF4-FFF2-40B4-BE49-F238E27FC236}">
                <a16:creationId xmlns:a16="http://schemas.microsoft.com/office/drawing/2014/main" id="{B4DB642E-199A-45F8-9CF2-BB034D13B1F6}"/>
              </a:ext>
            </a:extLst>
          </p:cNvPr>
          <p:cNvSpPr txBox="1">
            <a:spLocks/>
          </p:cNvSpPr>
          <p:nvPr/>
        </p:nvSpPr>
        <p:spPr>
          <a:xfrm>
            <a:off x="554736" y="5292929"/>
            <a:ext cx="2262892"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Total</a:t>
            </a:r>
          </a:p>
        </p:txBody>
      </p:sp>
      <p:sp>
        <p:nvSpPr>
          <p:cNvPr id="36" name="TextBox 35">
            <a:extLst>
              <a:ext uri="{FF2B5EF4-FFF2-40B4-BE49-F238E27FC236}">
                <a16:creationId xmlns:a16="http://schemas.microsoft.com/office/drawing/2014/main" id="{403789A8-F8D5-427E-9342-C16795E0A8D9}"/>
              </a:ext>
            </a:extLst>
          </p:cNvPr>
          <p:cNvSpPr txBox="1">
            <a:spLocks/>
          </p:cNvSpPr>
          <p:nvPr>
            <p:custDataLst>
              <p:tags r:id="rId5"/>
            </p:custDataLst>
          </p:nvPr>
        </p:nvSpPr>
        <p:spPr>
          <a:xfrm>
            <a:off x="7167282" y="1670215"/>
            <a:ext cx="1700210" cy="320655"/>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nSpc>
                <a:spcPts val="1400"/>
              </a:lnSpc>
              <a:spcBef>
                <a:spcPts val="0"/>
              </a:spcBef>
              <a:spcAft>
                <a:spcPts val="0"/>
              </a:spcAft>
              <a:buNone/>
            </a:pPr>
            <a:r>
              <a:rPr lang="fr-FR" sz="1200" b="1" dirty="0"/>
              <a:t>Nombre de professionnels à risque</a:t>
            </a:r>
            <a:r>
              <a:rPr lang="fr-FR" sz="1200" baseline="30000" dirty="0"/>
              <a:t>2</a:t>
            </a:r>
            <a:endParaRPr lang="fr-FR" sz="1200" b="1" dirty="0"/>
          </a:p>
        </p:txBody>
      </p:sp>
      <p:sp>
        <p:nvSpPr>
          <p:cNvPr id="37" name="Text Placeholder 2">
            <a:extLst>
              <a:ext uri="{FF2B5EF4-FFF2-40B4-BE49-F238E27FC236}">
                <a16:creationId xmlns:a16="http://schemas.microsoft.com/office/drawing/2014/main" id="{A4113321-C386-4C5D-B3A4-581AF35944FC}"/>
              </a:ext>
            </a:extLst>
          </p:cNvPr>
          <p:cNvSpPr txBox="1">
            <a:spLocks/>
          </p:cNvSpPr>
          <p:nvPr/>
        </p:nvSpPr>
        <p:spPr>
          <a:xfrm>
            <a:off x="5204500" y="1670215"/>
            <a:ext cx="1700210" cy="320655"/>
          </a:xfrm>
          <a:prstGeom prst="rect">
            <a:avLst/>
          </a:prstGeom>
        </p:spPr>
        <p:txBody>
          <a:bodyPr wrap="square" lIns="0" tIns="0" rIns="0" bIns="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Nombre de résidents</a:t>
            </a:r>
            <a:endParaRPr lang="fr-FR" sz="1200" baseline="30000" dirty="0"/>
          </a:p>
        </p:txBody>
      </p:sp>
      <p:sp>
        <p:nvSpPr>
          <p:cNvPr id="8" name="TextBox 7">
            <a:extLst>
              <a:ext uri="{FF2B5EF4-FFF2-40B4-BE49-F238E27FC236}">
                <a16:creationId xmlns:a16="http://schemas.microsoft.com/office/drawing/2014/main" id="{319D3D4D-0D82-4039-A40B-C3C0922F81C0}"/>
              </a:ext>
            </a:extLst>
          </p:cNvPr>
          <p:cNvSpPr txBox="1">
            <a:spLocks/>
          </p:cNvSpPr>
          <p:nvPr>
            <p:custDataLst>
              <p:tags r:id="rId6"/>
            </p:custDataLst>
          </p:nvPr>
        </p:nvSpPr>
        <p:spPr>
          <a:xfrm>
            <a:off x="594969" y="1670215"/>
            <a:ext cx="2262893" cy="320655"/>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pPr>
            <a:r>
              <a:rPr lang="fr-FR" sz="1200" b="1" dirty="0"/>
              <a:t>Type d’établissement</a:t>
            </a:r>
          </a:p>
        </p:txBody>
      </p:sp>
      <p:cxnSp>
        <p:nvCxnSpPr>
          <p:cNvPr id="74" name="Straight Connector 73">
            <a:extLst>
              <a:ext uri="{FF2B5EF4-FFF2-40B4-BE49-F238E27FC236}">
                <a16:creationId xmlns:a16="http://schemas.microsoft.com/office/drawing/2014/main" id="{C3319EA3-7403-41CA-9C7A-DF259D5350AE}"/>
              </a:ext>
            </a:extLst>
          </p:cNvPr>
          <p:cNvCxnSpPr>
            <a:cxnSpLocks/>
          </p:cNvCxnSpPr>
          <p:nvPr/>
        </p:nvCxnSpPr>
        <p:spPr>
          <a:xfrm>
            <a:off x="555449" y="2029953"/>
            <a:ext cx="10336875"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C4B1FFFE-6A90-46D3-81C2-E48858BF07BD}"/>
              </a:ext>
            </a:extLst>
          </p:cNvPr>
          <p:cNvSpPr txBox="1">
            <a:spLocks/>
          </p:cNvSpPr>
          <p:nvPr/>
        </p:nvSpPr>
        <p:spPr>
          <a:xfrm>
            <a:off x="594969" y="2170025"/>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EHPAD (privés et publics)</a:t>
            </a:r>
          </a:p>
        </p:txBody>
      </p:sp>
      <p:sp>
        <p:nvSpPr>
          <p:cNvPr id="41" name="Text Placeholder 2">
            <a:extLst>
              <a:ext uri="{FF2B5EF4-FFF2-40B4-BE49-F238E27FC236}">
                <a16:creationId xmlns:a16="http://schemas.microsoft.com/office/drawing/2014/main" id="{77E9AAAA-7E78-413F-991B-E11BA4B011F4}"/>
              </a:ext>
            </a:extLst>
          </p:cNvPr>
          <p:cNvSpPr txBox="1">
            <a:spLocks/>
          </p:cNvSpPr>
          <p:nvPr/>
        </p:nvSpPr>
        <p:spPr>
          <a:xfrm>
            <a:off x="594969" y="2671322"/>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USLD</a:t>
            </a:r>
          </a:p>
        </p:txBody>
      </p:sp>
      <p:cxnSp>
        <p:nvCxnSpPr>
          <p:cNvPr id="9" name="LineBasicDefault 9">
            <a:extLst>
              <a:ext uri="{FF2B5EF4-FFF2-40B4-BE49-F238E27FC236}">
                <a16:creationId xmlns:a16="http://schemas.microsoft.com/office/drawing/2014/main" id="{954C68AF-8EE4-4CD8-B0FA-4B2D0D0D8988}"/>
              </a:ext>
            </a:extLst>
          </p:cNvPr>
          <p:cNvCxnSpPr>
            <a:cxnSpLocks/>
          </p:cNvCxnSpPr>
          <p:nvPr>
            <p:custDataLst>
              <p:tags r:id="rId7"/>
            </p:custDataLst>
          </p:nvPr>
        </p:nvCxnSpPr>
        <p:spPr>
          <a:xfrm>
            <a:off x="555449" y="2510890"/>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68" name="Text Placeholder 2">
            <a:extLst>
              <a:ext uri="{FF2B5EF4-FFF2-40B4-BE49-F238E27FC236}">
                <a16:creationId xmlns:a16="http://schemas.microsoft.com/office/drawing/2014/main" id="{615522FA-B609-4C81-AF6B-3F6D2712C297}"/>
              </a:ext>
            </a:extLst>
          </p:cNvPr>
          <p:cNvSpPr txBox="1">
            <a:spLocks/>
          </p:cNvSpPr>
          <p:nvPr/>
        </p:nvSpPr>
        <p:spPr>
          <a:xfrm>
            <a:off x="5204500" y="2170025"/>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~580,000</a:t>
            </a:r>
          </a:p>
        </p:txBody>
      </p:sp>
      <p:sp>
        <p:nvSpPr>
          <p:cNvPr id="69" name="Text Placeholder 2">
            <a:extLst>
              <a:ext uri="{FF2B5EF4-FFF2-40B4-BE49-F238E27FC236}">
                <a16:creationId xmlns:a16="http://schemas.microsoft.com/office/drawing/2014/main" id="{6DFF0CE4-351B-47F6-9418-C02A0D98B8FE}"/>
              </a:ext>
            </a:extLst>
          </p:cNvPr>
          <p:cNvSpPr txBox="1">
            <a:spLocks/>
          </p:cNvSpPr>
          <p:nvPr/>
        </p:nvSpPr>
        <p:spPr>
          <a:xfrm>
            <a:off x="5204500" y="2613198"/>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~31,000</a:t>
            </a:r>
          </a:p>
        </p:txBody>
      </p:sp>
      <p:sp>
        <p:nvSpPr>
          <p:cNvPr id="70" name="Text Placeholder 2">
            <a:extLst>
              <a:ext uri="{FF2B5EF4-FFF2-40B4-BE49-F238E27FC236}">
                <a16:creationId xmlns:a16="http://schemas.microsoft.com/office/drawing/2014/main" id="{83F68F49-9B6F-445E-95A9-27FC5BD8AFA5}"/>
              </a:ext>
            </a:extLst>
          </p:cNvPr>
          <p:cNvSpPr txBox="1">
            <a:spLocks/>
          </p:cNvSpPr>
          <p:nvPr/>
        </p:nvSpPr>
        <p:spPr>
          <a:xfrm>
            <a:off x="594969" y="3840161"/>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Etablissements pour personnes handicapées (résidents &gt; 60 ans)</a:t>
            </a:r>
          </a:p>
        </p:txBody>
      </p:sp>
      <p:cxnSp>
        <p:nvCxnSpPr>
          <p:cNvPr id="71" name="LineBasicDefault 9">
            <a:extLst>
              <a:ext uri="{FF2B5EF4-FFF2-40B4-BE49-F238E27FC236}">
                <a16:creationId xmlns:a16="http://schemas.microsoft.com/office/drawing/2014/main" id="{E487FC70-D2F8-4365-8D72-FFD710090583}"/>
              </a:ext>
            </a:extLst>
          </p:cNvPr>
          <p:cNvCxnSpPr>
            <a:cxnSpLocks/>
          </p:cNvCxnSpPr>
          <p:nvPr>
            <p:custDataLst>
              <p:tags r:id="rId8"/>
            </p:custDataLst>
          </p:nvPr>
        </p:nvCxnSpPr>
        <p:spPr>
          <a:xfrm>
            <a:off x="555449" y="2932798"/>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5" name="Text Placeholder 2">
            <a:extLst>
              <a:ext uri="{FF2B5EF4-FFF2-40B4-BE49-F238E27FC236}">
                <a16:creationId xmlns:a16="http://schemas.microsoft.com/office/drawing/2014/main" id="{C9D3BACD-8427-44C5-AD2A-72CCC130F363}"/>
              </a:ext>
            </a:extLst>
          </p:cNvPr>
          <p:cNvSpPr txBox="1">
            <a:spLocks/>
          </p:cNvSpPr>
          <p:nvPr/>
        </p:nvSpPr>
        <p:spPr>
          <a:xfrm>
            <a:off x="5204500" y="3915297"/>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~11,000</a:t>
            </a:r>
          </a:p>
        </p:txBody>
      </p:sp>
      <p:cxnSp>
        <p:nvCxnSpPr>
          <p:cNvPr id="86" name="LineBasicDefault 9">
            <a:extLst>
              <a:ext uri="{FF2B5EF4-FFF2-40B4-BE49-F238E27FC236}">
                <a16:creationId xmlns:a16="http://schemas.microsoft.com/office/drawing/2014/main" id="{3C7258EB-7769-4B5B-A88B-A287A0C7EAAB}"/>
              </a:ext>
            </a:extLst>
          </p:cNvPr>
          <p:cNvCxnSpPr>
            <a:cxnSpLocks/>
          </p:cNvCxnSpPr>
          <p:nvPr>
            <p:custDataLst>
              <p:tags r:id="rId9"/>
            </p:custDataLst>
          </p:nvPr>
        </p:nvCxnSpPr>
        <p:spPr>
          <a:xfrm>
            <a:off x="555449" y="3354710"/>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88" name="Text Placeholder 2">
            <a:extLst>
              <a:ext uri="{FF2B5EF4-FFF2-40B4-BE49-F238E27FC236}">
                <a16:creationId xmlns:a16="http://schemas.microsoft.com/office/drawing/2014/main" id="{D731EBF4-15EB-4D90-9267-E7233F50CA4C}"/>
              </a:ext>
            </a:extLst>
          </p:cNvPr>
          <p:cNvSpPr txBox="1">
            <a:spLocks/>
          </p:cNvSpPr>
          <p:nvPr/>
        </p:nvSpPr>
        <p:spPr>
          <a:xfrm>
            <a:off x="594969" y="3059144"/>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Résidences autonomie</a:t>
            </a:r>
          </a:p>
        </p:txBody>
      </p:sp>
      <p:cxnSp>
        <p:nvCxnSpPr>
          <p:cNvPr id="89" name="LineBasicDefault 9">
            <a:extLst>
              <a:ext uri="{FF2B5EF4-FFF2-40B4-BE49-F238E27FC236}">
                <a16:creationId xmlns:a16="http://schemas.microsoft.com/office/drawing/2014/main" id="{3816AC0E-43D8-400A-B074-7DEE031B6284}"/>
              </a:ext>
            </a:extLst>
          </p:cNvPr>
          <p:cNvCxnSpPr>
            <a:cxnSpLocks/>
          </p:cNvCxnSpPr>
          <p:nvPr>
            <p:custDataLst>
              <p:tags r:id="rId10"/>
            </p:custDataLst>
          </p:nvPr>
        </p:nvCxnSpPr>
        <p:spPr>
          <a:xfrm>
            <a:off x="555449" y="3776615"/>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1" name="Text Placeholder 2">
            <a:extLst>
              <a:ext uri="{FF2B5EF4-FFF2-40B4-BE49-F238E27FC236}">
                <a16:creationId xmlns:a16="http://schemas.microsoft.com/office/drawing/2014/main" id="{C2BF9823-E92B-438B-BAA4-50C3CBE92CDD}"/>
              </a:ext>
            </a:extLst>
          </p:cNvPr>
          <p:cNvSpPr txBox="1">
            <a:spLocks/>
          </p:cNvSpPr>
          <p:nvPr/>
        </p:nvSpPr>
        <p:spPr>
          <a:xfrm>
            <a:off x="594969" y="3458964"/>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Résidences services senior </a:t>
            </a:r>
          </a:p>
        </p:txBody>
      </p:sp>
      <p:cxnSp>
        <p:nvCxnSpPr>
          <p:cNvPr id="92" name="LineBasicDefault 9">
            <a:extLst>
              <a:ext uri="{FF2B5EF4-FFF2-40B4-BE49-F238E27FC236}">
                <a16:creationId xmlns:a16="http://schemas.microsoft.com/office/drawing/2014/main" id="{E5BB6739-0B4C-497D-B895-1343D70F9025}"/>
              </a:ext>
            </a:extLst>
          </p:cNvPr>
          <p:cNvCxnSpPr>
            <a:cxnSpLocks/>
          </p:cNvCxnSpPr>
          <p:nvPr>
            <p:custDataLst>
              <p:tags r:id="rId11"/>
            </p:custDataLst>
          </p:nvPr>
        </p:nvCxnSpPr>
        <p:spPr>
          <a:xfrm>
            <a:off x="555449" y="4223922"/>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3" name="Text Placeholder 2">
            <a:extLst>
              <a:ext uri="{FF2B5EF4-FFF2-40B4-BE49-F238E27FC236}">
                <a16:creationId xmlns:a16="http://schemas.microsoft.com/office/drawing/2014/main" id="{1AF5620F-A5D2-459C-9153-8B995CB9AAB3}"/>
              </a:ext>
            </a:extLst>
          </p:cNvPr>
          <p:cNvSpPr txBox="1">
            <a:spLocks/>
          </p:cNvSpPr>
          <p:nvPr/>
        </p:nvSpPr>
        <p:spPr>
          <a:xfrm>
            <a:off x="594969" y="4763484"/>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Foyers de travailleurs migrants (FTM)</a:t>
            </a:r>
          </a:p>
        </p:txBody>
      </p:sp>
      <p:cxnSp>
        <p:nvCxnSpPr>
          <p:cNvPr id="94" name="LineBasicDefault 9">
            <a:extLst>
              <a:ext uri="{FF2B5EF4-FFF2-40B4-BE49-F238E27FC236}">
                <a16:creationId xmlns:a16="http://schemas.microsoft.com/office/drawing/2014/main" id="{6D094D1E-6E6B-470F-A85D-77777ED09717}"/>
              </a:ext>
            </a:extLst>
          </p:cNvPr>
          <p:cNvCxnSpPr>
            <a:cxnSpLocks/>
          </p:cNvCxnSpPr>
          <p:nvPr>
            <p:custDataLst>
              <p:tags r:id="rId12"/>
            </p:custDataLst>
          </p:nvPr>
        </p:nvCxnSpPr>
        <p:spPr>
          <a:xfrm>
            <a:off x="555449" y="4697202"/>
            <a:ext cx="10336875" cy="0"/>
          </a:xfrm>
          <a:prstGeom prst="straightConnector1">
            <a:avLst/>
          </a:prstGeom>
          <a:ln w="6350" cap="flat">
            <a:solidFill>
              <a:srgbClr val="D0D0D0"/>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1" name="Text Placeholder 2">
            <a:extLst>
              <a:ext uri="{FF2B5EF4-FFF2-40B4-BE49-F238E27FC236}">
                <a16:creationId xmlns:a16="http://schemas.microsoft.com/office/drawing/2014/main" id="{D495D3ED-9A2E-458F-A6A6-A431188E55F8}"/>
              </a:ext>
            </a:extLst>
          </p:cNvPr>
          <p:cNvSpPr txBox="1">
            <a:spLocks/>
          </p:cNvSpPr>
          <p:nvPr/>
        </p:nvSpPr>
        <p:spPr>
          <a:xfrm>
            <a:off x="5204500" y="4360153"/>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~60,000</a:t>
            </a:r>
          </a:p>
        </p:txBody>
      </p:sp>
      <p:sp>
        <p:nvSpPr>
          <p:cNvPr id="112" name="Text Placeholder 2">
            <a:extLst>
              <a:ext uri="{FF2B5EF4-FFF2-40B4-BE49-F238E27FC236}">
                <a16:creationId xmlns:a16="http://schemas.microsoft.com/office/drawing/2014/main" id="{1EE16718-1E82-4E7B-99B6-A0C3CF795A19}"/>
              </a:ext>
            </a:extLst>
          </p:cNvPr>
          <p:cNvSpPr txBox="1">
            <a:spLocks/>
          </p:cNvSpPr>
          <p:nvPr/>
        </p:nvSpPr>
        <p:spPr>
          <a:xfrm>
            <a:off x="5204500" y="3075331"/>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~113,000</a:t>
            </a:r>
          </a:p>
        </p:txBody>
      </p:sp>
      <p:sp>
        <p:nvSpPr>
          <p:cNvPr id="113" name="Text Placeholder 2">
            <a:extLst>
              <a:ext uri="{FF2B5EF4-FFF2-40B4-BE49-F238E27FC236}">
                <a16:creationId xmlns:a16="http://schemas.microsoft.com/office/drawing/2014/main" id="{8412D741-B7B3-46E8-9182-D6C91CD26117}"/>
              </a:ext>
            </a:extLst>
          </p:cNvPr>
          <p:cNvSpPr txBox="1">
            <a:spLocks/>
          </p:cNvSpPr>
          <p:nvPr/>
        </p:nvSpPr>
        <p:spPr>
          <a:xfrm>
            <a:off x="5204500" y="3458964"/>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~90,000</a:t>
            </a:r>
          </a:p>
        </p:txBody>
      </p:sp>
      <p:sp>
        <p:nvSpPr>
          <p:cNvPr id="114" name="Text Placeholder 2">
            <a:extLst>
              <a:ext uri="{FF2B5EF4-FFF2-40B4-BE49-F238E27FC236}">
                <a16:creationId xmlns:a16="http://schemas.microsoft.com/office/drawing/2014/main" id="{6C45158B-495E-48CA-BBE4-CFB13C5E982C}"/>
              </a:ext>
            </a:extLst>
          </p:cNvPr>
          <p:cNvSpPr txBox="1">
            <a:spLocks/>
          </p:cNvSpPr>
          <p:nvPr/>
        </p:nvSpPr>
        <p:spPr>
          <a:xfrm>
            <a:off x="5204500" y="4783068"/>
            <a:ext cx="1409006"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~31,000</a:t>
            </a:r>
          </a:p>
        </p:txBody>
      </p:sp>
      <p:sp>
        <p:nvSpPr>
          <p:cNvPr id="121" name="Text Placeholder 2">
            <a:extLst>
              <a:ext uri="{FF2B5EF4-FFF2-40B4-BE49-F238E27FC236}">
                <a16:creationId xmlns:a16="http://schemas.microsoft.com/office/drawing/2014/main" id="{B135E90D-20CE-4BEF-B233-331DAC1E41C9}"/>
              </a:ext>
            </a:extLst>
          </p:cNvPr>
          <p:cNvSpPr txBox="1">
            <a:spLocks/>
          </p:cNvSpPr>
          <p:nvPr/>
        </p:nvSpPr>
        <p:spPr>
          <a:xfrm>
            <a:off x="3241719" y="1670215"/>
            <a:ext cx="1700210" cy="320655"/>
          </a:xfrm>
          <a:prstGeom prst="rect">
            <a:avLst/>
          </a:prstGeom>
        </p:spPr>
        <p:txBody>
          <a:bodyPr wrap="square" lIns="0" tIns="0" rIns="0" bIns="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Nombre d’établissements</a:t>
            </a:r>
          </a:p>
        </p:txBody>
      </p:sp>
      <p:sp>
        <p:nvSpPr>
          <p:cNvPr id="122" name="TextBox 121">
            <a:extLst>
              <a:ext uri="{FF2B5EF4-FFF2-40B4-BE49-F238E27FC236}">
                <a16:creationId xmlns:a16="http://schemas.microsoft.com/office/drawing/2014/main" id="{FDCCDC9E-06F4-4485-9A21-55E2C2FEE315}"/>
              </a:ext>
            </a:extLst>
          </p:cNvPr>
          <p:cNvSpPr txBox="1">
            <a:spLocks/>
          </p:cNvSpPr>
          <p:nvPr>
            <p:custDataLst>
              <p:tags r:id="rId13"/>
            </p:custDataLst>
          </p:nvPr>
        </p:nvSpPr>
        <p:spPr>
          <a:xfrm>
            <a:off x="9419689" y="1670215"/>
            <a:ext cx="1484653" cy="320655"/>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nSpc>
                <a:spcPts val="1400"/>
              </a:lnSpc>
              <a:spcBef>
                <a:spcPts val="0"/>
              </a:spcBef>
              <a:spcAft>
                <a:spcPts val="0"/>
              </a:spcAft>
              <a:buNone/>
            </a:pPr>
            <a:r>
              <a:rPr lang="fr-FR" sz="1200" b="1" dirty="0"/>
              <a:t>Nombre total de personnes à vacciner</a:t>
            </a:r>
          </a:p>
        </p:txBody>
      </p:sp>
      <p:sp>
        <p:nvSpPr>
          <p:cNvPr id="124" name="Text Placeholder 2">
            <a:extLst>
              <a:ext uri="{FF2B5EF4-FFF2-40B4-BE49-F238E27FC236}">
                <a16:creationId xmlns:a16="http://schemas.microsoft.com/office/drawing/2014/main" id="{BF84DF81-6C2A-4A96-A424-F91D9EC9389E}"/>
              </a:ext>
            </a:extLst>
          </p:cNvPr>
          <p:cNvSpPr txBox="1">
            <a:spLocks/>
          </p:cNvSpPr>
          <p:nvPr/>
        </p:nvSpPr>
        <p:spPr>
          <a:xfrm>
            <a:off x="5204500" y="5312512"/>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~916,000</a:t>
            </a:r>
          </a:p>
        </p:txBody>
      </p:sp>
      <p:cxnSp>
        <p:nvCxnSpPr>
          <p:cNvPr id="125" name="LineBasicDefault 9">
            <a:extLst>
              <a:ext uri="{FF2B5EF4-FFF2-40B4-BE49-F238E27FC236}">
                <a16:creationId xmlns:a16="http://schemas.microsoft.com/office/drawing/2014/main" id="{9F96DE3E-E52F-4B29-9187-421E781170CA}"/>
              </a:ext>
            </a:extLst>
          </p:cNvPr>
          <p:cNvCxnSpPr>
            <a:cxnSpLocks/>
          </p:cNvCxnSpPr>
          <p:nvPr>
            <p:custDataLst>
              <p:tags r:id="rId14"/>
            </p:custDataLst>
          </p:nvPr>
        </p:nvCxnSpPr>
        <p:spPr>
          <a:xfrm>
            <a:off x="555449" y="5193870"/>
            <a:ext cx="10336875"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6" name="Text Placeholder 2">
            <a:extLst>
              <a:ext uri="{FF2B5EF4-FFF2-40B4-BE49-F238E27FC236}">
                <a16:creationId xmlns:a16="http://schemas.microsoft.com/office/drawing/2014/main" id="{FA16FC79-DC7C-4DB0-859A-AFEB6B01CC60}"/>
              </a:ext>
            </a:extLst>
          </p:cNvPr>
          <p:cNvSpPr txBox="1">
            <a:spLocks/>
          </p:cNvSpPr>
          <p:nvPr/>
        </p:nvSpPr>
        <p:spPr>
          <a:xfrm>
            <a:off x="7167282" y="3915297"/>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~14,000</a:t>
            </a:r>
          </a:p>
        </p:txBody>
      </p:sp>
      <p:sp>
        <p:nvSpPr>
          <p:cNvPr id="127" name="Text Placeholder 2">
            <a:extLst>
              <a:ext uri="{FF2B5EF4-FFF2-40B4-BE49-F238E27FC236}">
                <a16:creationId xmlns:a16="http://schemas.microsoft.com/office/drawing/2014/main" id="{DE959E34-AD72-4D3F-A4E8-4128B6EE2CAE}"/>
              </a:ext>
            </a:extLst>
          </p:cNvPr>
          <p:cNvSpPr txBox="1">
            <a:spLocks/>
          </p:cNvSpPr>
          <p:nvPr/>
        </p:nvSpPr>
        <p:spPr>
          <a:xfrm>
            <a:off x="7167282" y="2634246"/>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~7,000</a:t>
            </a:r>
          </a:p>
        </p:txBody>
      </p:sp>
      <p:sp>
        <p:nvSpPr>
          <p:cNvPr id="128" name="Text Placeholder 2">
            <a:extLst>
              <a:ext uri="{FF2B5EF4-FFF2-40B4-BE49-F238E27FC236}">
                <a16:creationId xmlns:a16="http://schemas.microsoft.com/office/drawing/2014/main" id="{3DCEC93E-5832-4BFC-900A-3498E07512AD}"/>
              </a:ext>
            </a:extLst>
          </p:cNvPr>
          <p:cNvSpPr txBox="1">
            <a:spLocks/>
          </p:cNvSpPr>
          <p:nvPr/>
        </p:nvSpPr>
        <p:spPr>
          <a:xfrm>
            <a:off x="7167282" y="2177313"/>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~75,000</a:t>
            </a:r>
          </a:p>
        </p:txBody>
      </p:sp>
      <p:sp>
        <p:nvSpPr>
          <p:cNvPr id="130" name="Text Placeholder 2">
            <a:extLst>
              <a:ext uri="{FF2B5EF4-FFF2-40B4-BE49-F238E27FC236}">
                <a16:creationId xmlns:a16="http://schemas.microsoft.com/office/drawing/2014/main" id="{8936E685-1E38-46C6-923D-7F62A3F02FFA}"/>
              </a:ext>
            </a:extLst>
          </p:cNvPr>
          <p:cNvSpPr txBox="1">
            <a:spLocks/>
          </p:cNvSpPr>
          <p:nvPr/>
        </p:nvSpPr>
        <p:spPr>
          <a:xfrm>
            <a:off x="7167282" y="3087152"/>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~3,000</a:t>
            </a:r>
          </a:p>
        </p:txBody>
      </p:sp>
      <p:sp>
        <p:nvSpPr>
          <p:cNvPr id="131" name="Text Placeholder 2">
            <a:extLst>
              <a:ext uri="{FF2B5EF4-FFF2-40B4-BE49-F238E27FC236}">
                <a16:creationId xmlns:a16="http://schemas.microsoft.com/office/drawing/2014/main" id="{A4AD017D-47C6-4C3D-85D9-52A3CEE5C1EE}"/>
              </a:ext>
            </a:extLst>
          </p:cNvPr>
          <p:cNvSpPr txBox="1">
            <a:spLocks/>
          </p:cNvSpPr>
          <p:nvPr/>
        </p:nvSpPr>
        <p:spPr>
          <a:xfrm>
            <a:off x="7167282" y="3458964"/>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~2,800</a:t>
            </a:r>
          </a:p>
        </p:txBody>
      </p:sp>
      <p:sp>
        <p:nvSpPr>
          <p:cNvPr id="132" name="Text Placeholder 2">
            <a:extLst>
              <a:ext uri="{FF2B5EF4-FFF2-40B4-BE49-F238E27FC236}">
                <a16:creationId xmlns:a16="http://schemas.microsoft.com/office/drawing/2014/main" id="{D935D4F5-F984-49EF-9585-33F90BA27DFF}"/>
              </a:ext>
            </a:extLst>
          </p:cNvPr>
          <p:cNvSpPr txBox="1">
            <a:spLocks/>
          </p:cNvSpPr>
          <p:nvPr/>
        </p:nvSpPr>
        <p:spPr>
          <a:xfrm>
            <a:off x="7167282" y="4783068"/>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~1,000</a:t>
            </a:r>
          </a:p>
        </p:txBody>
      </p:sp>
      <p:sp>
        <p:nvSpPr>
          <p:cNvPr id="133" name="Text Placeholder 2">
            <a:extLst>
              <a:ext uri="{FF2B5EF4-FFF2-40B4-BE49-F238E27FC236}">
                <a16:creationId xmlns:a16="http://schemas.microsoft.com/office/drawing/2014/main" id="{BA254DD6-FF9F-4C44-8A42-DE6173DB6A48}"/>
              </a:ext>
            </a:extLst>
          </p:cNvPr>
          <p:cNvSpPr txBox="1">
            <a:spLocks/>
          </p:cNvSpPr>
          <p:nvPr/>
        </p:nvSpPr>
        <p:spPr>
          <a:xfrm>
            <a:off x="7167282" y="5287335"/>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~112,000</a:t>
            </a:r>
          </a:p>
        </p:txBody>
      </p:sp>
      <p:sp>
        <p:nvSpPr>
          <p:cNvPr id="142" name="Text Placeholder 2">
            <a:extLst>
              <a:ext uri="{FF2B5EF4-FFF2-40B4-BE49-F238E27FC236}">
                <a16:creationId xmlns:a16="http://schemas.microsoft.com/office/drawing/2014/main" id="{42CE6D31-1FF7-48A1-816B-B633C824B5AC}"/>
              </a:ext>
            </a:extLst>
          </p:cNvPr>
          <p:cNvSpPr txBox="1">
            <a:spLocks/>
          </p:cNvSpPr>
          <p:nvPr/>
        </p:nvSpPr>
        <p:spPr>
          <a:xfrm>
            <a:off x="3235205" y="2170025"/>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~7,500 </a:t>
            </a:r>
          </a:p>
        </p:txBody>
      </p:sp>
      <p:sp>
        <p:nvSpPr>
          <p:cNvPr id="143" name="Text Placeholder 2">
            <a:extLst>
              <a:ext uri="{FF2B5EF4-FFF2-40B4-BE49-F238E27FC236}">
                <a16:creationId xmlns:a16="http://schemas.microsoft.com/office/drawing/2014/main" id="{02785D5F-0876-40B4-8219-6EF58729893F}"/>
              </a:ext>
            </a:extLst>
          </p:cNvPr>
          <p:cNvSpPr txBox="1">
            <a:spLocks/>
          </p:cNvSpPr>
          <p:nvPr/>
        </p:nvSpPr>
        <p:spPr>
          <a:xfrm>
            <a:off x="3235205" y="2638850"/>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~600</a:t>
            </a:r>
          </a:p>
        </p:txBody>
      </p:sp>
      <p:sp>
        <p:nvSpPr>
          <p:cNvPr id="144" name="Text Placeholder 2">
            <a:extLst>
              <a:ext uri="{FF2B5EF4-FFF2-40B4-BE49-F238E27FC236}">
                <a16:creationId xmlns:a16="http://schemas.microsoft.com/office/drawing/2014/main" id="{8A389FD6-0177-4BA7-A17E-AFE97BAACC86}"/>
              </a:ext>
            </a:extLst>
          </p:cNvPr>
          <p:cNvSpPr txBox="1">
            <a:spLocks/>
          </p:cNvSpPr>
          <p:nvPr/>
        </p:nvSpPr>
        <p:spPr>
          <a:xfrm>
            <a:off x="3235205" y="3915297"/>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~1,550</a:t>
            </a:r>
          </a:p>
        </p:txBody>
      </p:sp>
      <p:sp>
        <p:nvSpPr>
          <p:cNvPr id="146" name="Text Placeholder 2">
            <a:extLst>
              <a:ext uri="{FF2B5EF4-FFF2-40B4-BE49-F238E27FC236}">
                <a16:creationId xmlns:a16="http://schemas.microsoft.com/office/drawing/2014/main" id="{9C58D8E2-AEFE-4655-BB4B-F3E4C157690E}"/>
              </a:ext>
            </a:extLst>
          </p:cNvPr>
          <p:cNvSpPr txBox="1">
            <a:spLocks/>
          </p:cNvSpPr>
          <p:nvPr/>
        </p:nvSpPr>
        <p:spPr>
          <a:xfrm>
            <a:off x="3235205" y="3075331"/>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~2,000</a:t>
            </a:r>
          </a:p>
        </p:txBody>
      </p:sp>
      <p:sp>
        <p:nvSpPr>
          <p:cNvPr id="147" name="Text Placeholder 2">
            <a:extLst>
              <a:ext uri="{FF2B5EF4-FFF2-40B4-BE49-F238E27FC236}">
                <a16:creationId xmlns:a16="http://schemas.microsoft.com/office/drawing/2014/main" id="{3478E732-0DE6-40DE-B420-E9ACCDE13F9C}"/>
              </a:ext>
            </a:extLst>
          </p:cNvPr>
          <p:cNvSpPr txBox="1">
            <a:spLocks/>
          </p:cNvSpPr>
          <p:nvPr/>
        </p:nvSpPr>
        <p:spPr>
          <a:xfrm>
            <a:off x="3235205" y="3458964"/>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~1,000</a:t>
            </a:r>
          </a:p>
        </p:txBody>
      </p:sp>
      <p:sp>
        <p:nvSpPr>
          <p:cNvPr id="148" name="Text Placeholder 2">
            <a:extLst>
              <a:ext uri="{FF2B5EF4-FFF2-40B4-BE49-F238E27FC236}">
                <a16:creationId xmlns:a16="http://schemas.microsoft.com/office/drawing/2014/main" id="{74E92769-8074-43DC-A421-F5F9D81AE999}"/>
              </a:ext>
            </a:extLst>
          </p:cNvPr>
          <p:cNvSpPr txBox="1">
            <a:spLocks/>
          </p:cNvSpPr>
          <p:nvPr/>
        </p:nvSpPr>
        <p:spPr>
          <a:xfrm>
            <a:off x="3235205" y="4783068"/>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~150</a:t>
            </a:r>
          </a:p>
        </p:txBody>
      </p:sp>
      <p:sp>
        <p:nvSpPr>
          <p:cNvPr id="149" name="Text Placeholder 2">
            <a:extLst>
              <a:ext uri="{FF2B5EF4-FFF2-40B4-BE49-F238E27FC236}">
                <a16:creationId xmlns:a16="http://schemas.microsoft.com/office/drawing/2014/main" id="{B4044BBD-A14C-4C1E-9C85-602104618F87}"/>
              </a:ext>
            </a:extLst>
          </p:cNvPr>
          <p:cNvSpPr txBox="1">
            <a:spLocks/>
          </p:cNvSpPr>
          <p:nvPr/>
        </p:nvSpPr>
        <p:spPr>
          <a:xfrm>
            <a:off x="3235205" y="5312512"/>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~14,500</a:t>
            </a:r>
          </a:p>
        </p:txBody>
      </p:sp>
      <p:sp>
        <p:nvSpPr>
          <p:cNvPr id="84" name="Text Placeholder 2">
            <a:extLst>
              <a:ext uri="{FF2B5EF4-FFF2-40B4-BE49-F238E27FC236}">
                <a16:creationId xmlns:a16="http://schemas.microsoft.com/office/drawing/2014/main" id="{35243B7B-F50C-4593-9756-F53F3B9F4E3C}"/>
              </a:ext>
            </a:extLst>
          </p:cNvPr>
          <p:cNvSpPr txBox="1">
            <a:spLocks/>
          </p:cNvSpPr>
          <p:nvPr/>
        </p:nvSpPr>
        <p:spPr>
          <a:xfrm>
            <a:off x="9419689" y="3915297"/>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~25,000</a:t>
            </a:r>
          </a:p>
        </p:txBody>
      </p:sp>
      <p:sp>
        <p:nvSpPr>
          <p:cNvPr id="85" name="Text Placeholder 2">
            <a:extLst>
              <a:ext uri="{FF2B5EF4-FFF2-40B4-BE49-F238E27FC236}">
                <a16:creationId xmlns:a16="http://schemas.microsoft.com/office/drawing/2014/main" id="{05FB128F-98B5-45A3-A45A-D755962FB70E}"/>
              </a:ext>
            </a:extLst>
          </p:cNvPr>
          <p:cNvSpPr txBox="1">
            <a:spLocks/>
          </p:cNvSpPr>
          <p:nvPr/>
        </p:nvSpPr>
        <p:spPr>
          <a:xfrm>
            <a:off x="9419689" y="2634246"/>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~38,000</a:t>
            </a:r>
          </a:p>
        </p:txBody>
      </p:sp>
      <p:sp>
        <p:nvSpPr>
          <p:cNvPr id="87" name="Text Placeholder 2">
            <a:extLst>
              <a:ext uri="{FF2B5EF4-FFF2-40B4-BE49-F238E27FC236}">
                <a16:creationId xmlns:a16="http://schemas.microsoft.com/office/drawing/2014/main" id="{203A9058-088F-4430-8833-F679940CE1F6}"/>
              </a:ext>
            </a:extLst>
          </p:cNvPr>
          <p:cNvSpPr txBox="1">
            <a:spLocks/>
          </p:cNvSpPr>
          <p:nvPr/>
        </p:nvSpPr>
        <p:spPr>
          <a:xfrm>
            <a:off x="9419689" y="2177313"/>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~655,000</a:t>
            </a:r>
          </a:p>
        </p:txBody>
      </p:sp>
      <p:sp>
        <p:nvSpPr>
          <p:cNvPr id="90" name="Text Placeholder 2">
            <a:extLst>
              <a:ext uri="{FF2B5EF4-FFF2-40B4-BE49-F238E27FC236}">
                <a16:creationId xmlns:a16="http://schemas.microsoft.com/office/drawing/2014/main" id="{C62D2CD0-B1C0-46D6-8F62-20F0F766AEA4}"/>
              </a:ext>
            </a:extLst>
          </p:cNvPr>
          <p:cNvSpPr txBox="1">
            <a:spLocks/>
          </p:cNvSpPr>
          <p:nvPr/>
        </p:nvSpPr>
        <p:spPr>
          <a:xfrm>
            <a:off x="9419689" y="4354999"/>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~69,000</a:t>
            </a:r>
          </a:p>
        </p:txBody>
      </p:sp>
      <p:sp>
        <p:nvSpPr>
          <p:cNvPr id="95" name="Text Placeholder 2">
            <a:extLst>
              <a:ext uri="{FF2B5EF4-FFF2-40B4-BE49-F238E27FC236}">
                <a16:creationId xmlns:a16="http://schemas.microsoft.com/office/drawing/2014/main" id="{D7FD4413-0806-4B40-9EF3-91853575E39A}"/>
              </a:ext>
            </a:extLst>
          </p:cNvPr>
          <p:cNvSpPr txBox="1">
            <a:spLocks/>
          </p:cNvSpPr>
          <p:nvPr/>
        </p:nvSpPr>
        <p:spPr>
          <a:xfrm>
            <a:off x="9419689" y="3087151"/>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~116,000</a:t>
            </a:r>
          </a:p>
        </p:txBody>
      </p:sp>
      <p:sp>
        <p:nvSpPr>
          <p:cNvPr id="96" name="Text Placeholder 2">
            <a:extLst>
              <a:ext uri="{FF2B5EF4-FFF2-40B4-BE49-F238E27FC236}">
                <a16:creationId xmlns:a16="http://schemas.microsoft.com/office/drawing/2014/main" id="{C749A0BC-1112-4294-AED7-5FEF799B3951}"/>
              </a:ext>
            </a:extLst>
          </p:cNvPr>
          <p:cNvSpPr txBox="1">
            <a:spLocks/>
          </p:cNvSpPr>
          <p:nvPr/>
        </p:nvSpPr>
        <p:spPr>
          <a:xfrm>
            <a:off x="9419689" y="3458964"/>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~93,000</a:t>
            </a:r>
          </a:p>
        </p:txBody>
      </p:sp>
      <p:sp>
        <p:nvSpPr>
          <p:cNvPr id="97" name="Text Placeholder 2">
            <a:extLst>
              <a:ext uri="{FF2B5EF4-FFF2-40B4-BE49-F238E27FC236}">
                <a16:creationId xmlns:a16="http://schemas.microsoft.com/office/drawing/2014/main" id="{96175FDD-3CE5-4433-BB63-B0895EA81133}"/>
              </a:ext>
            </a:extLst>
          </p:cNvPr>
          <p:cNvSpPr txBox="1">
            <a:spLocks/>
          </p:cNvSpPr>
          <p:nvPr/>
        </p:nvSpPr>
        <p:spPr>
          <a:xfrm>
            <a:off x="9419689" y="4783067"/>
            <a:ext cx="1168942"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~32,000</a:t>
            </a:r>
          </a:p>
        </p:txBody>
      </p:sp>
      <p:sp>
        <p:nvSpPr>
          <p:cNvPr id="98" name="Text Placeholder 2">
            <a:extLst>
              <a:ext uri="{FF2B5EF4-FFF2-40B4-BE49-F238E27FC236}">
                <a16:creationId xmlns:a16="http://schemas.microsoft.com/office/drawing/2014/main" id="{A4C0D1C5-8907-48A9-A415-288046285EE3}"/>
              </a:ext>
            </a:extLst>
          </p:cNvPr>
          <p:cNvSpPr txBox="1">
            <a:spLocks/>
          </p:cNvSpPr>
          <p:nvPr/>
        </p:nvSpPr>
        <p:spPr>
          <a:xfrm>
            <a:off x="9419689" y="5325834"/>
            <a:ext cx="1484653" cy="35907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b="1" dirty="0"/>
              <a:t>~1,028,000</a:t>
            </a:r>
          </a:p>
        </p:txBody>
      </p:sp>
      <p:sp>
        <p:nvSpPr>
          <p:cNvPr id="103" name="Text Placeholder 2">
            <a:extLst>
              <a:ext uri="{FF2B5EF4-FFF2-40B4-BE49-F238E27FC236}">
                <a16:creationId xmlns:a16="http://schemas.microsoft.com/office/drawing/2014/main" id="{7B1C0901-C515-4062-847B-95871E9669A5}"/>
              </a:ext>
            </a:extLst>
          </p:cNvPr>
          <p:cNvSpPr txBox="1">
            <a:spLocks/>
          </p:cNvSpPr>
          <p:nvPr/>
        </p:nvSpPr>
        <p:spPr>
          <a:xfrm>
            <a:off x="594969" y="4332628"/>
            <a:ext cx="2262893" cy="32976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SSR gériatriques </a:t>
            </a:r>
            <a:r>
              <a:rPr lang="fr-FR" sz="1200" baseline="30000" dirty="0"/>
              <a:t>1</a:t>
            </a:r>
            <a:endParaRPr lang="fr-FR" sz="1200" dirty="0"/>
          </a:p>
        </p:txBody>
      </p:sp>
      <p:sp>
        <p:nvSpPr>
          <p:cNvPr id="106" name="Text Placeholder 2">
            <a:extLst>
              <a:ext uri="{FF2B5EF4-FFF2-40B4-BE49-F238E27FC236}">
                <a16:creationId xmlns:a16="http://schemas.microsoft.com/office/drawing/2014/main" id="{47C22A79-4207-4D38-87FC-1552D3694545}"/>
              </a:ext>
            </a:extLst>
          </p:cNvPr>
          <p:cNvSpPr txBox="1">
            <a:spLocks/>
          </p:cNvSpPr>
          <p:nvPr/>
        </p:nvSpPr>
        <p:spPr>
          <a:xfrm>
            <a:off x="7167282" y="4355000"/>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~9,000</a:t>
            </a:r>
          </a:p>
        </p:txBody>
      </p:sp>
      <p:sp>
        <p:nvSpPr>
          <p:cNvPr id="107" name="Text Placeholder 2">
            <a:extLst>
              <a:ext uri="{FF2B5EF4-FFF2-40B4-BE49-F238E27FC236}">
                <a16:creationId xmlns:a16="http://schemas.microsoft.com/office/drawing/2014/main" id="{3263E178-5085-4721-BC47-2D8119CCDA6D}"/>
              </a:ext>
            </a:extLst>
          </p:cNvPr>
          <p:cNvSpPr txBox="1">
            <a:spLocks/>
          </p:cNvSpPr>
          <p:nvPr/>
        </p:nvSpPr>
        <p:spPr>
          <a:xfrm>
            <a:off x="3235205" y="4360153"/>
            <a:ext cx="1831621" cy="179536"/>
          </a:xfrm>
          <a:prstGeom prst="rect">
            <a:avLst/>
          </a:prstGeom>
        </p:spPr>
        <p:txBody>
          <a:bodyPr wrap="square" lIns="0" tIns="0" rIns="0" bIns="0">
            <a:sp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200" dirty="0"/>
              <a:t>~1,800</a:t>
            </a:r>
          </a:p>
        </p:txBody>
      </p:sp>
      <p:sp>
        <p:nvSpPr>
          <p:cNvPr id="11" name="Right Brace 10">
            <a:extLst>
              <a:ext uri="{FF2B5EF4-FFF2-40B4-BE49-F238E27FC236}">
                <a16:creationId xmlns:a16="http://schemas.microsoft.com/office/drawing/2014/main" id="{C5D39A1F-F9E1-4560-9F8D-81918DD1F4A8}"/>
              </a:ext>
            </a:extLst>
          </p:cNvPr>
          <p:cNvSpPr/>
          <p:nvPr/>
        </p:nvSpPr>
        <p:spPr>
          <a:xfrm>
            <a:off x="10958588" y="4220747"/>
            <a:ext cx="45719" cy="969944"/>
          </a:xfrm>
          <a:prstGeom prst="rightBrac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TextBox 11">
            <a:extLst>
              <a:ext uri="{FF2B5EF4-FFF2-40B4-BE49-F238E27FC236}">
                <a16:creationId xmlns:a16="http://schemas.microsoft.com/office/drawing/2014/main" id="{A33A3337-41E2-4338-8E30-239C82EF392A}"/>
              </a:ext>
            </a:extLst>
          </p:cNvPr>
          <p:cNvSpPr txBox="1"/>
          <p:nvPr/>
        </p:nvSpPr>
        <p:spPr>
          <a:xfrm>
            <a:off x="11117647" y="4274009"/>
            <a:ext cx="852384" cy="84638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100" i="1" dirty="0"/>
              <a:t>A confirmer après analyse approfondie de l’avis HAS</a:t>
            </a:r>
          </a:p>
        </p:txBody>
      </p:sp>
      <p:sp>
        <p:nvSpPr>
          <p:cNvPr id="67" name="Rectangle 66">
            <a:extLst>
              <a:ext uri="{FF2B5EF4-FFF2-40B4-BE49-F238E27FC236}">
                <a16:creationId xmlns:a16="http://schemas.microsoft.com/office/drawing/2014/main" id="{FC21F926-2B59-4067-911B-70737AE13288}"/>
              </a:ext>
            </a:extLst>
          </p:cNvPr>
          <p:cNvSpPr>
            <a:spLocks/>
          </p:cNvSpPr>
          <p:nvPr/>
        </p:nvSpPr>
        <p:spPr>
          <a:xfrm>
            <a:off x="555449" y="4218144"/>
            <a:ext cx="10244080" cy="973971"/>
          </a:xfrm>
          <a:prstGeom prst="rect">
            <a:avLst/>
          </a:prstGeom>
          <a:solidFill>
            <a:schemeClr val="bg1">
              <a:lumMod val="95000"/>
              <a:alpha val="50000"/>
            </a:schemeClr>
          </a:solidFill>
          <a:ln w="6350" cap="sq">
            <a:solidFill>
              <a:schemeClr val="bg2">
                <a:lumMod val="9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000" i="1" dirty="0">
                <a:solidFill>
                  <a:schemeClr val="bg1">
                    <a:lumMod val="65000"/>
                  </a:schemeClr>
                </a:solidFill>
              </a:rPr>
              <a:t>.</a:t>
            </a:r>
          </a:p>
        </p:txBody>
      </p:sp>
      <p:sp>
        <p:nvSpPr>
          <p:cNvPr id="77" name="Sticker">
            <a:extLst>
              <a:ext uri="{FF2B5EF4-FFF2-40B4-BE49-F238E27FC236}">
                <a16:creationId xmlns:a16="http://schemas.microsoft.com/office/drawing/2014/main" id="{69C653A7-1746-4D44-99FE-CAF415C6D5CB}"/>
              </a:ext>
            </a:extLst>
          </p:cNvPr>
          <p:cNvSpPr txBox="1"/>
          <p:nvPr/>
        </p:nvSpPr>
        <p:spPr>
          <a:xfrm>
            <a:off x="530965" y="1154198"/>
            <a:ext cx="2000548" cy="138499"/>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sz="900" dirty="0"/>
              <a:t>Préliminaire, A DATE DU 30/11/20</a:t>
            </a:r>
          </a:p>
        </p:txBody>
      </p:sp>
    </p:spTree>
    <p:extLst>
      <p:ext uri="{BB962C8B-B14F-4D97-AF65-F5344CB8AC3E}">
        <p14:creationId xmlns:p14="http://schemas.microsoft.com/office/powerpoint/2010/main" val="1121615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a:extLst>
              <a:ext uri="{FF2B5EF4-FFF2-40B4-BE49-F238E27FC236}">
                <a16:creationId xmlns:a16="http://schemas.microsoft.com/office/drawing/2014/main" id="{65C66433-793E-4CDF-B69B-FE874FB2411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4520" name="think-cell Slide" r:id="rId18" imgW="395" imgH="394" progId="TCLayout.ActiveDocument.1">
                  <p:embed/>
                </p:oleObj>
              </mc:Choice>
              <mc:Fallback>
                <p:oleObj name="think-cell Slide" r:id="rId18" imgW="395" imgH="394" progId="TCLayout.ActiveDocument.1">
                  <p:embed/>
                  <p:pic>
                    <p:nvPicPr>
                      <p:cNvPr id="23" name="Object 22" hidden="1">
                        <a:extLst>
                          <a:ext uri="{FF2B5EF4-FFF2-40B4-BE49-F238E27FC236}">
                            <a16:creationId xmlns:a16="http://schemas.microsoft.com/office/drawing/2014/main" id="{65C66433-793E-4CDF-B69B-FE874FB2411C}"/>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graphicFrame>
        <p:nvGraphicFramePr>
          <p:cNvPr id="3" name="Object 2" hidden="1">
            <a:extLst>
              <a:ext uri="{FF2B5EF4-FFF2-40B4-BE49-F238E27FC236}">
                <a16:creationId xmlns:a16="http://schemas.microsoft.com/office/drawing/2014/main" id="{706ABA7E-72A7-4197-BB6E-1ACF7E421445}"/>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4521" name="think-cell Slide" r:id="rId20" imgW="395" imgH="394" progId="TCLayout.ActiveDocument.1">
                  <p:embed/>
                </p:oleObj>
              </mc:Choice>
              <mc:Fallback>
                <p:oleObj name="think-cell Slide" r:id="rId20" imgW="395" imgH="394" progId="TCLayout.ActiveDocument.1">
                  <p:embed/>
                  <p:pic>
                    <p:nvPicPr>
                      <p:cNvPr id="3" name="Object 2" hidden="1">
                        <a:extLst>
                          <a:ext uri="{FF2B5EF4-FFF2-40B4-BE49-F238E27FC236}">
                            <a16:creationId xmlns:a16="http://schemas.microsoft.com/office/drawing/2014/main" id="{706ABA7E-72A7-4197-BB6E-1ACF7E421445}"/>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68" name="2. Slide Title">
            <a:extLst>
              <a:ext uri="{FF2B5EF4-FFF2-40B4-BE49-F238E27FC236}">
                <a16:creationId xmlns:a16="http://schemas.microsoft.com/office/drawing/2014/main" id="{1DE64AEB-215E-4CA5-83A0-E6D756D62812}"/>
              </a:ext>
            </a:extLst>
          </p:cNvPr>
          <p:cNvSpPr>
            <a:spLocks noGrp="1"/>
          </p:cNvSpPr>
          <p:nvPr>
            <p:ph type="title"/>
            <p:custDataLst>
              <p:tags r:id="rId4"/>
            </p:custDataLst>
          </p:nvPr>
        </p:nvSpPr>
        <p:spPr>
          <a:xfrm>
            <a:off x="1508761" y="198166"/>
            <a:ext cx="10138684" cy="76944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fr-FR" dirty="0"/>
              <a:t>Comparaison de la stratégie de priorisation des populations entre la France, l’Allemagne et le Royaume-Uni</a:t>
            </a:r>
          </a:p>
        </p:txBody>
      </p:sp>
      <p:sp>
        <p:nvSpPr>
          <p:cNvPr id="84" name="5. Source">
            <a:extLst>
              <a:ext uri="{FF2B5EF4-FFF2-40B4-BE49-F238E27FC236}">
                <a16:creationId xmlns:a16="http://schemas.microsoft.com/office/drawing/2014/main" id="{65AE4E9F-CF3D-4BF6-ADB9-2902F85CBE2A}"/>
              </a:ext>
            </a:extLst>
          </p:cNvPr>
          <p:cNvSpPr txBox="1"/>
          <p:nvPr>
            <p:custDataLst>
              <p:tags r:id="rId5"/>
            </p:custDataLst>
          </p:nvPr>
        </p:nvSpPr>
        <p:spPr>
          <a:xfrm>
            <a:off x="554735" y="6445129"/>
            <a:ext cx="10962351" cy="369332"/>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fr-FR"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Sources : « Stratégie de vaccination contre le Sars-Cov-2 - Recommandations préliminaires sur la stratégie de priorisation des populations à vacciner », Haute Autorité de la Santé, 25 novembre 2020 </a:t>
            </a:r>
            <a:r>
              <a:rPr lang="fr-FR" sz="800"/>
              <a:t>; Positionspapier der gemeinsamen Arbeitsgruppe aus Mitglieder der ständigen Impfkommission, des deutschen Ethikrates und der nationalen Akademie der wissenschaften Leopoldina, 9 novembre 2020 ; « JCVI: updated interim advice on priority groups for COVID-19 vaccination”, 25 septembre 2020 ; “Extremely vulnerable in UK given high priority for coronavirus vaccine” Guardian , 28 novembre 2020</a:t>
            </a:r>
            <a:endParaRPr lang="fr-FR" sz="800" dirty="0"/>
          </a:p>
        </p:txBody>
      </p:sp>
      <p:sp>
        <p:nvSpPr>
          <p:cNvPr id="5" name="Rectangle 4">
            <a:extLst>
              <a:ext uri="{FF2B5EF4-FFF2-40B4-BE49-F238E27FC236}">
                <a16:creationId xmlns:a16="http://schemas.microsoft.com/office/drawing/2014/main" id="{2851EA3D-55A8-48DB-9646-7703EFCC2566}"/>
              </a:ext>
            </a:extLst>
          </p:cNvPr>
          <p:cNvSpPr/>
          <p:nvPr/>
        </p:nvSpPr>
        <p:spPr>
          <a:xfrm>
            <a:off x="2265650" y="5603290"/>
            <a:ext cx="9364732" cy="72331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100"/>
              </a:spcBef>
              <a:spcAft>
                <a:spcPts val="100"/>
              </a:spcAft>
            </a:pPr>
            <a:r>
              <a:rPr lang="fr-FR" sz="1050" b="1" dirty="0">
                <a:solidFill>
                  <a:schemeClr val="bg1"/>
                </a:solidFill>
              </a:rPr>
              <a:t>Allemagne : “</a:t>
            </a:r>
            <a:r>
              <a:rPr lang="fr-FR" sz="1050" dirty="0">
                <a:solidFill>
                  <a:schemeClr val="bg1"/>
                </a:solidFill>
              </a:rPr>
              <a:t>Sont considérées comme prioritaires, </a:t>
            </a:r>
            <a:r>
              <a:rPr lang="fr-FR" sz="1050" b="1" dirty="0">
                <a:solidFill>
                  <a:schemeClr val="bg1"/>
                </a:solidFill>
              </a:rPr>
              <a:t>l</a:t>
            </a:r>
            <a:r>
              <a:rPr lang="fr-FR" sz="1050" dirty="0">
                <a:solidFill>
                  <a:schemeClr val="bg1"/>
                </a:solidFill>
              </a:rPr>
              <a:t>es personnes ou groupes de personnes qui, en raison de leur âge ou de leur état de santé antérieur, présentent un risque considérablement accru d'évolution grave ou mortelle de la maladie, en particulier avec une densité de contacts accrue (par exemple dans les maisons de retraite médicalisées et autres établissements de soins de longue durée)</a:t>
            </a:r>
            <a:r>
              <a:rPr lang="fr-FR" sz="1050" b="1" dirty="0">
                <a:solidFill>
                  <a:schemeClr val="bg1"/>
                </a:solidFill>
              </a:rPr>
              <a:t>”,  </a:t>
            </a:r>
            <a:r>
              <a:rPr lang="fr-FR" sz="1050" i="1" dirty="0" err="1"/>
              <a:t>Positionspapier</a:t>
            </a:r>
            <a:r>
              <a:rPr lang="fr-FR" sz="1050" i="1" dirty="0"/>
              <a:t> der </a:t>
            </a:r>
            <a:r>
              <a:rPr lang="fr-FR" sz="1050" i="1" dirty="0" err="1"/>
              <a:t>gemeinsamen</a:t>
            </a:r>
            <a:r>
              <a:rPr lang="fr-FR" sz="1050" i="1" dirty="0"/>
              <a:t> </a:t>
            </a:r>
            <a:r>
              <a:rPr lang="fr-FR" sz="1050" i="1" dirty="0" err="1"/>
              <a:t>Arbeitsgruppe</a:t>
            </a:r>
            <a:r>
              <a:rPr lang="fr-FR" sz="1050" i="1" dirty="0"/>
              <a:t> </a:t>
            </a:r>
            <a:r>
              <a:rPr lang="fr-FR" sz="1050" i="1" dirty="0" err="1"/>
              <a:t>aus</a:t>
            </a:r>
            <a:r>
              <a:rPr lang="fr-FR" sz="1050" i="1" dirty="0"/>
              <a:t> </a:t>
            </a:r>
            <a:r>
              <a:rPr lang="fr-FR" sz="1050" i="1" dirty="0" err="1"/>
              <a:t>Mitglieder</a:t>
            </a:r>
            <a:r>
              <a:rPr lang="fr-FR" sz="1050" i="1" dirty="0"/>
              <a:t> der </a:t>
            </a:r>
            <a:r>
              <a:rPr lang="fr-FR" sz="1050" i="1" dirty="0" err="1"/>
              <a:t>ständigen</a:t>
            </a:r>
            <a:r>
              <a:rPr lang="fr-FR" sz="1050" i="1" dirty="0"/>
              <a:t> </a:t>
            </a:r>
            <a:r>
              <a:rPr lang="fr-FR" sz="1050" i="1" dirty="0" err="1"/>
              <a:t>Impfkommission</a:t>
            </a:r>
            <a:r>
              <a:rPr lang="fr-FR" sz="1050" i="1" dirty="0"/>
              <a:t>, des </a:t>
            </a:r>
            <a:r>
              <a:rPr lang="fr-FR" sz="1050" i="1" dirty="0" err="1"/>
              <a:t>deutschen</a:t>
            </a:r>
            <a:r>
              <a:rPr lang="fr-FR" sz="1050" i="1" dirty="0"/>
              <a:t> </a:t>
            </a:r>
            <a:r>
              <a:rPr lang="fr-FR" sz="1050" i="1" dirty="0" err="1"/>
              <a:t>Ethikrates</a:t>
            </a:r>
            <a:r>
              <a:rPr lang="fr-FR" sz="1050" i="1" dirty="0"/>
              <a:t> </a:t>
            </a:r>
            <a:r>
              <a:rPr lang="fr-FR" sz="1050" i="1" dirty="0" err="1"/>
              <a:t>und</a:t>
            </a:r>
            <a:r>
              <a:rPr lang="fr-FR" sz="1050" i="1" dirty="0"/>
              <a:t> der </a:t>
            </a:r>
            <a:r>
              <a:rPr lang="fr-FR" sz="1050" i="1" dirty="0" err="1"/>
              <a:t>nationalen</a:t>
            </a:r>
            <a:r>
              <a:rPr lang="fr-FR" sz="1050" i="1" dirty="0"/>
              <a:t> </a:t>
            </a:r>
            <a:r>
              <a:rPr lang="fr-FR" sz="1050" i="1" dirty="0" err="1"/>
              <a:t>Akademie</a:t>
            </a:r>
            <a:r>
              <a:rPr lang="fr-FR" sz="1050" i="1" dirty="0"/>
              <a:t> der </a:t>
            </a:r>
            <a:r>
              <a:rPr lang="fr-FR" sz="1050" i="1" dirty="0" err="1"/>
              <a:t>wissenschaften</a:t>
            </a:r>
            <a:r>
              <a:rPr lang="fr-FR" sz="1050" i="1" dirty="0"/>
              <a:t> </a:t>
            </a:r>
            <a:r>
              <a:rPr lang="fr-FR" sz="1050" i="1" dirty="0" err="1"/>
              <a:t>Leopoldina</a:t>
            </a:r>
            <a:r>
              <a:rPr lang="fr-FR" sz="1050" i="1" dirty="0"/>
              <a:t>, 9 novembre 2020</a:t>
            </a:r>
            <a:endParaRPr lang="fr-FR" sz="1050" i="1" dirty="0">
              <a:solidFill>
                <a:schemeClr val="bg1"/>
              </a:solidFill>
            </a:endParaRPr>
          </a:p>
        </p:txBody>
      </p:sp>
      <p:cxnSp>
        <p:nvCxnSpPr>
          <p:cNvPr id="6" name="Straight Connector 5">
            <a:extLst>
              <a:ext uri="{FF2B5EF4-FFF2-40B4-BE49-F238E27FC236}">
                <a16:creationId xmlns:a16="http://schemas.microsoft.com/office/drawing/2014/main" id="{C6A2D2C2-1FED-43B5-9433-6F34A2735EF7}"/>
              </a:ext>
            </a:extLst>
          </p:cNvPr>
          <p:cNvCxnSpPr>
            <a:cxnSpLocks/>
          </p:cNvCxnSpPr>
          <p:nvPr/>
        </p:nvCxnSpPr>
        <p:spPr>
          <a:xfrm>
            <a:off x="554736" y="1566846"/>
            <a:ext cx="11082528"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488641B-6475-4AA8-9F89-A6EA457DB47F}"/>
              </a:ext>
            </a:extLst>
          </p:cNvPr>
          <p:cNvPicPr>
            <a:picLocks/>
          </p:cNvPicPr>
          <p:nvPr/>
        </p:nvPicPr>
        <p:blipFill>
          <a:blip r:embed="rId21"/>
          <a:stretch>
            <a:fillRect/>
          </a:stretch>
        </p:blipFill>
        <p:spPr>
          <a:xfrm>
            <a:off x="5474991" y="1311992"/>
            <a:ext cx="326370" cy="225051"/>
          </a:xfrm>
          <a:prstGeom prst="rect">
            <a:avLst/>
          </a:prstGeom>
          <a:ln>
            <a:solidFill>
              <a:srgbClr val="D0D0D0"/>
            </a:solidFill>
          </a:ln>
        </p:spPr>
      </p:pic>
      <p:pic>
        <p:nvPicPr>
          <p:cNvPr id="8" name="Picture 7">
            <a:extLst>
              <a:ext uri="{FF2B5EF4-FFF2-40B4-BE49-F238E27FC236}">
                <a16:creationId xmlns:a16="http://schemas.microsoft.com/office/drawing/2014/main" id="{B32785F6-B5FC-46FE-93EA-CB8C7AB96F0B}"/>
              </a:ext>
            </a:extLst>
          </p:cNvPr>
          <p:cNvPicPr>
            <a:picLocks/>
          </p:cNvPicPr>
          <p:nvPr/>
        </p:nvPicPr>
        <p:blipFill>
          <a:blip r:embed="rId22"/>
          <a:stretch>
            <a:fillRect/>
          </a:stretch>
        </p:blipFill>
        <p:spPr>
          <a:xfrm>
            <a:off x="8668193" y="1311992"/>
            <a:ext cx="326370" cy="225051"/>
          </a:xfrm>
          <a:prstGeom prst="rect">
            <a:avLst/>
          </a:prstGeom>
          <a:ln>
            <a:solidFill>
              <a:srgbClr val="D0D0D0"/>
            </a:solidFill>
          </a:ln>
        </p:spPr>
      </p:pic>
      <p:pic>
        <p:nvPicPr>
          <p:cNvPr id="9" name="Picture 8">
            <a:extLst>
              <a:ext uri="{FF2B5EF4-FFF2-40B4-BE49-F238E27FC236}">
                <a16:creationId xmlns:a16="http://schemas.microsoft.com/office/drawing/2014/main" id="{42DA2E95-5C0D-4199-A297-67C8E5E9EC7F}"/>
              </a:ext>
            </a:extLst>
          </p:cNvPr>
          <p:cNvPicPr>
            <a:picLocks/>
          </p:cNvPicPr>
          <p:nvPr/>
        </p:nvPicPr>
        <p:blipFill>
          <a:blip r:embed="rId23"/>
          <a:stretch>
            <a:fillRect/>
          </a:stretch>
        </p:blipFill>
        <p:spPr>
          <a:xfrm>
            <a:off x="10205759" y="1311992"/>
            <a:ext cx="326370" cy="225051"/>
          </a:xfrm>
          <a:prstGeom prst="rect">
            <a:avLst/>
          </a:prstGeom>
          <a:ln>
            <a:solidFill>
              <a:srgbClr val="D0D0D0"/>
            </a:solidFill>
          </a:ln>
        </p:spPr>
      </p:pic>
      <p:sp>
        <p:nvSpPr>
          <p:cNvPr id="10" name="Text Placeholder 2">
            <a:extLst>
              <a:ext uri="{FF2B5EF4-FFF2-40B4-BE49-F238E27FC236}">
                <a16:creationId xmlns:a16="http://schemas.microsoft.com/office/drawing/2014/main" id="{18AD248B-C3DD-4211-98CF-5CF4CDD51C64}"/>
              </a:ext>
            </a:extLst>
          </p:cNvPr>
          <p:cNvSpPr txBox="1">
            <a:spLocks/>
          </p:cNvSpPr>
          <p:nvPr/>
        </p:nvSpPr>
        <p:spPr>
          <a:xfrm>
            <a:off x="924221" y="1599920"/>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résidents d’établissements accueillant des personnes âgées et les résidents en services de longs séjours (EHPAD, USLD …)</a:t>
            </a:r>
          </a:p>
        </p:txBody>
      </p:sp>
      <p:cxnSp>
        <p:nvCxnSpPr>
          <p:cNvPr id="11" name="Straight Connector 10">
            <a:extLst>
              <a:ext uri="{FF2B5EF4-FFF2-40B4-BE49-F238E27FC236}">
                <a16:creationId xmlns:a16="http://schemas.microsoft.com/office/drawing/2014/main" id="{934440D5-5C91-4637-A40A-53C51A9BA371}"/>
              </a:ext>
            </a:extLst>
          </p:cNvPr>
          <p:cNvCxnSpPr>
            <a:cxnSpLocks/>
          </p:cNvCxnSpPr>
          <p:nvPr/>
        </p:nvCxnSpPr>
        <p:spPr>
          <a:xfrm>
            <a:off x="554736" y="1937640"/>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E52D40BD-DC25-402F-934A-97B1525AAC75}"/>
              </a:ext>
            </a:extLst>
          </p:cNvPr>
          <p:cNvSpPr>
            <a:spLocks/>
          </p:cNvSpPr>
          <p:nvPr/>
        </p:nvSpPr>
        <p:spPr>
          <a:xfrm>
            <a:off x="5483172" y="1681316"/>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1</a:t>
            </a:r>
          </a:p>
        </p:txBody>
      </p:sp>
      <p:sp>
        <p:nvSpPr>
          <p:cNvPr id="13" name="Oval 12">
            <a:extLst>
              <a:ext uri="{FF2B5EF4-FFF2-40B4-BE49-F238E27FC236}">
                <a16:creationId xmlns:a16="http://schemas.microsoft.com/office/drawing/2014/main" id="{C063F0F6-F44F-4F05-9EF1-B9AA1C08048C}"/>
              </a:ext>
            </a:extLst>
          </p:cNvPr>
          <p:cNvSpPr>
            <a:spLocks/>
          </p:cNvSpPr>
          <p:nvPr/>
        </p:nvSpPr>
        <p:spPr>
          <a:xfrm>
            <a:off x="8676375" y="1681316"/>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1</a:t>
            </a:r>
          </a:p>
        </p:txBody>
      </p:sp>
      <p:sp>
        <p:nvSpPr>
          <p:cNvPr id="14" name="Oval 13">
            <a:extLst>
              <a:ext uri="{FF2B5EF4-FFF2-40B4-BE49-F238E27FC236}">
                <a16:creationId xmlns:a16="http://schemas.microsoft.com/office/drawing/2014/main" id="{9EA4E8C1-7EB2-4638-92CB-4216C765F983}"/>
              </a:ext>
            </a:extLst>
          </p:cNvPr>
          <p:cNvSpPr>
            <a:spLocks/>
          </p:cNvSpPr>
          <p:nvPr/>
        </p:nvSpPr>
        <p:spPr>
          <a:xfrm>
            <a:off x="10213941" y="1681316"/>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1</a:t>
            </a:r>
          </a:p>
        </p:txBody>
      </p:sp>
      <p:sp>
        <p:nvSpPr>
          <p:cNvPr id="15" name="Text Placeholder 2">
            <a:extLst>
              <a:ext uri="{FF2B5EF4-FFF2-40B4-BE49-F238E27FC236}">
                <a16:creationId xmlns:a16="http://schemas.microsoft.com/office/drawing/2014/main" id="{993E14A9-DAE9-4045-AABD-B3B823B59DD3}"/>
              </a:ext>
            </a:extLst>
          </p:cNvPr>
          <p:cNvSpPr txBox="1">
            <a:spLocks/>
          </p:cNvSpPr>
          <p:nvPr/>
        </p:nvSpPr>
        <p:spPr>
          <a:xfrm>
            <a:off x="924221" y="1964994"/>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professionnels exerçant dans les établissements accueillant des personnes âgées et dans les résidences de services de longs séjours </a:t>
            </a:r>
          </a:p>
        </p:txBody>
      </p:sp>
      <p:cxnSp>
        <p:nvCxnSpPr>
          <p:cNvPr id="16" name="Straight Connector 15">
            <a:extLst>
              <a:ext uri="{FF2B5EF4-FFF2-40B4-BE49-F238E27FC236}">
                <a16:creationId xmlns:a16="http://schemas.microsoft.com/office/drawing/2014/main" id="{E1493D34-D337-4437-884E-AFA13681CE0C}"/>
              </a:ext>
            </a:extLst>
          </p:cNvPr>
          <p:cNvCxnSpPr>
            <a:cxnSpLocks/>
          </p:cNvCxnSpPr>
          <p:nvPr/>
        </p:nvCxnSpPr>
        <p:spPr>
          <a:xfrm>
            <a:off x="554736" y="2326499"/>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ED136D61-3894-4CD2-A580-C2CECB4A9747}"/>
              </a:ext>
            </a:extLst>
          </p:cNvPr>
          <p:cNvSpPr>
            <a:spLocks/>
          </p:cNvSpPr>
          <p:nvPr/>
        </p:nvSpPr>
        <p:spPr>
          <a:xfrm>
            <a:off x="5483172" y="2046390"/>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1</a:t>
            </a:r>
          </a:p>
        </p:txBody>
      </p:sp>
      <p:sp>
        <p:nvSpPr>
          <p:cNvPr id="18" name="Oval 17">
            <a:extLst>
              <a:ext uri="{FF2B5EF4-FFF2-40B4-BE49-F238E27FC236}">
                <a16:creationId xmlns:a16="http://schemas.microsoft.com/office/drawing/2014/main" id="{49ABCEE9-416E-472D-B1D6-CFDC3A463C1D}"/>
              </a:ext>
            </a:extLst>
          </p:cNvPr>
          <p:cNvSpPr>
            <a:spLocks/>
          </p:cNvSpPr>
          <p:nvPr/>
        </p:nvSpPr>
        <p:spPr>
          <a:xfrm>
            <a:off x="8676375" y="2046390"/>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2</a:t>
            </a:r>
          </a:p>
        </p:txBody>
      </p:sp>
      <p:sp>
        <p:nvSpPr>
          <p:cNvPr id="19" name="Oval 18">
            <a:extLst>
              <a:ext uri="{FF2B5EF4-FFF2-40B4-BE49-F238E27FC236}">
                <a16:creationId xmlns:a16="http://schemas.microsoft.com/office/drawing/2014/main" id="{9A59E299-6026-41DA-A882-4EE2BF2DB971}"/>
              </a:ext>
            </a:extLst>
          </p:cNvPr>
          <p:cNvSpPr>
            <a:spLocks/>
          </p:cNvSpPr>
          <p:nvPr/>
        </p:nvSpPr>
        <p:spPr>
          <a:xfrm>
            <a:off x="10213941" y="2046390"/>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1</a:t>
            </a:r>
          </a:p>
        </p:txBody>
      </p:sp>
      <p:sp>
        <p:nvSpPr>
          <p:cNvPr id="20" name="Text Placeholder 2">
            <a:extLst>
              <a:ext uri="{FF2B5EF4-FFF2-40B4-BE49-F238E27FC236}">
                <a16:creationId xmlns:a16="http://schemas.microsoft.com/office/drawing/2014/main" id="{5EBFB96A-7BA4-494A-A876-10130CD923A9}"/>
              </a:ext>
            </a:extLst>
          </p:cNvPr>
          <p:cNvSpPr txBox="1">
            <a:spLocks/>
          </p:cNvSpPr>
          <p:nvPr/>
        </p:nvSpPr>
        <p:spPr>
          <a:xfrm>
            <a:off x="5780082" y="1961905"/>
            <a:ext cx="2784655" cy="329519"/>
          </a:xfrm>
          <a:prstGeom prst="rect">
            <a:avLst/>
          </a:prstGeom>
        </p:spPr>
        <p:txBody>
          <a:bodyPr wrap="square" lIns="0" tIns="0" rIns="0" bIns="0">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présentant un risque accru de forme grave ou de décès (plus de 65 ans et/ou présence de comorbidité(s))</a:t>
            </a:r>
          </a:p>
        </p:txBody>
      </p:sp>
      <p:sp>
        <p:nvSpPr>
          <p:cNvPr id="24" name="Text Placeholder 2">
            <a:extLst>
              <a:ext uri="{FF2B5EF4-FFF2-40B4-BE49-F238E27FC236}">
                <a16:creationId xmlns:a16="http://schemas.microsoft.com/office/drawing/2014/main" id="{D286196B-54D6-44C6-9AE4-4160E589FCAB}"/>
              </a:ext>
            </a:extLst>
          </p:cNvPr>
          <p:cNvSpPr txBox="1">
            <a:spLocks/>
          </p:cNvSpPr>
          <p:nvPr/>
        </p:nvSpPr>
        <p:spPr>
          <a:xfrm>
            <a:off x="924221" y="2337526"/>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personnes de 75 ans et plus</a:t>
            </a:r>
          </a:p>
        </p:txBody>
      </p:sp>
      <p:cxnSp>
        <p:nvCxnSpPr>
          <p:cNvPr id="25" name="Straight Connector 24">
            <a:extLst>
              <a:ext uri="{FF2B5EF4-FFF2-40B4-BE49-F238E27FC236}">
                <a16:creationId xmlns:a16="http://schemas.microsoft.com/office/drawing/2014/main" id="{65BA0C5C-A703-494D-9E2A-0F2AF106B27B}"/>
              </a:ext>
            </a:extLst>
          </p:cNvPr>
          <p:cNvCxnSpPr>
            <a:cxnSpLocks/>
          </p:cNvCxnSpPr>
          <p:nvPr/>
        </p:nvCxnSpPr>
        <p:spPr>
          <a:xfrm>
            <a:off x="554736" y="2705462"/>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7" name="Text Placeholder 2">
            <a:extLst>
              <a:ext uri="{FF2B5EF4-FFF2-40B4-BE49-F238E27FC236}">
                <a16:creationId xmlns:a16="http://schemas.microsoft.com/office/drawing/2014/main" id="{6EA58AF1-DF1B-482F-A989-1A1790166B1B}"/>
              </a:ext>
            </a:extLst>
          </p:cNvPr>
          <p:cNvSpPr txBox="1">
            <a:spLocks/>
          </p:cNvSpPr>
          <p:nvPr/>
        </p:nvSpPr>
        <p:spPr>
          <a:xfrm>
            <a:off x="924221" y="2716880"/>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personnes âgées de 65 à 74 ans</a:t>
            </a:r>
          </a:p>
        </p:txBody>
      </p:sp>
      <p:cxnSp>
        <p:nvCxnSpPr>
          <p:cNvPr id="28" name="Straight Connector 27">
            <a:extLst>
              <a:ext uri="{FF2B5EF4-FFF2-40B4-BE49-F238E27FC236}">
                <a16:creationId xmlns:a16="http://schemas.microsoft.com/office/drawing/2014/main" id="{7BC73E13-6F09-4F33-81F4-F54F87421C2A}"/>
              </a:ext>
            </a:extLst>
          </p:cNvPr>
          <p:cNvCxnSpPr>
            <a:cxnSpLocks/>
          </p:cNvCxnSpPr>
          <p:nvPr/>
        </p:nvCxnSpPr>
        <p:spPr>
          <a:xfrm>
            <a:off x="554736" y="3054600"/>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584AD4BF-D1D8-4BA9-8370-4D17ABA5CABF}"/>
              </a:ext>
            </a:extLst>
          </p:cNvPr>
          <p:cNvSpPr txBox="1">
            <a:spLocks/>
          </p:cNvSpPr>
          <p:nvPr/>
        </p:nvSpPr>
        <p:spPr>
          <a:xfrm>
            <a:off x="924221" y="3095572"/>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professionnels du secteur de la santé et du médico-social</a:t>
            </a:r>
          </a:p>
        </p:txBody>
      </p:sp>
      <p:cxnSp>
        <p:nvCxnSpPr>
          <p:cNvPr id="30" name="Straight Connector 29">
            <a:extLst>
              <a:ext uri="{FF2B5EF4-FFF2-40B4-BE49-F238E27FC236}">
                <a16:creationId xmlns:a16="http://schemas.microsoft.com/office/drawing/2014/main" id="{B30CFBF3-3BA5-4959-A6EF-23E158E29F82}"/>
              </a:ext>
            </a:extLst>
          </p:cNvPr>
          <p:cNvCxnSpPr>
            <a:cxnSpLocks/>
          </p:cNvCxnSpPr>
          <p:nvPr/>
        </p:nvCxnSpPr>
        <p:spPr>
          <a:xfrm>
            <a:off x="554736" y="3453085"/>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1" name="Text Placeholder 2">
            <a:extLst>
              <a:ext uri="{FF2B5EF4-FFF2-40B4-BE49-F238E27FC236}">
                <a16:creationId xmlns:a16="http://schemas.microsoft.com/office/drawing/2014/main" id="{EA27C711-3957-4ADD-B451-18414DC24A02}"/>
              </a:ext>
            </a:extLst>
          </p:cNvPr>
          <p:cNvSpPr txBox="1">
            <a:spLocks/>
          </p:cNvSpPr>
          <p:nvPr/>
        </p:nvSpPr>
        <p:spPr>
          <a:xfrm>
            <a:off x="924221" y="3492390"/>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personnes âgées de 50 à 64 ans</a:t>
            </a:r>
          </a:p>
          <a:p>
            <a:pPr>
              <a:lnSpc>
                <a:spcPts val="1400"/>
              </a:lnSpc>
              <a:spcBef>
                <a:spcPts val="0"/>
              </a:spcBef>
              <a:spcAft>
                <a:spcPts val="0"/>
              </a:spcAft>
              <a:buNone/>
            </a:pPr>
            <a:endParaRPr lang="fr-FR" sz="1100" dirty="0"/>
          </a:p>
        </p:txBody>
      </p:sp>
      <p:sp>
        <p:nvSpPr>
          <p:cNvPr id="32" name="Text Placeholder 2">
            <a:extLst>
              <a:ext uri="{FF2B5EF4-FFF2-40B4-BE49-F238E27FC236}">
                <a16:creationId xmlns:a16="http://schemas.microsoft.com/office/drawing/2014/main" id="{6F7F6D6D-DF94-409E-85AB-71C38EF63145}"/>
              </a:ext>
            </a:extLst>
          </p:cNvPr>
          <p:cNvSpPr txBox="1">
            <a:spLocks/>
          </p:cNvSpPr>
          <p:nvPr/>
        </p:nvSpPr>
        <p:spPr>
          <a:xfrm>
            <a:off x="924221" y="3831734"/>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personnes âgées de 18 à 50 ans et présentant une ou plusieurs comorbidité(s)</a:t>
            </a:r>
          </a:p>
          <a:p>
            <a:pPr>
              <a:lnSpc>
                <a:spcPts val="1400"/>
              </a:lnSpc>
              <a:spcBef>
                <a:spcPts val="0"/>
              </a:spcBef>
              <a:spcAft>
                <a:spcPts val="0"/>
              </a:spcAft>
              <a:buNone/>
            </a:pPr>
            <a:endParaRPr lang="fr-FR" sz="1100" dirty="0"/>
          </a:p>
        </p:txBody>
      </p:sp>
      <p:sp>
        <p:nvSpPr>
          <p:cNvPr id="33" name="Text Placeholder 2">
            <a:extLst>
              <a:ext uri="{FF2B5EF4-FFF2-40B4-BE49-F238E27FC236}">
                <a16:creationId xmlns:a16="http://schemas.microsoft.com/office/drawing/2014/main" id="{ED6C368B-6CF9-4B3B-B18D-C08367A8C5ED}"/>
              </a:ext>
            </a:extLst>
          </p:cNvPr>
          <p:cNvSpPr txBox="1">
            <a:spLocks/>
          </p:cNvSpPr>
          <p:nvPr/>
        </p:nvSpPr>
        <p:spPr>
          <a:xfrm>
            <a:off x="924221" y="4211443"/>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professionnels des secteurs essentiels au fonctionnement du pays en période épidémique (sécurité, éducation, alimentaire)</a:t>
            </a:r>
          </a:p>
          <a:p>
            <a:pPr>
              <a:lnSpc>
                <a:spcPts val="1400"/>
              </a:lnSpc>
              <a:spcBef>
                <a:spcPts val="0"/>
              </a:spcBef>
              <a:spcAft>
                <a:spcPts val="0"/>
              </a:spcAft>
              <a:buNone/>
            </a:pPr>
            <a:endParaRPr lang="fr-FR" sz="1100" dirty="0"/>
          </a:p>
        </p:txBody>
      </p:sp>
      <p:sp>
        <p:nvSpPr>
          <p:cNvPr id="34" name="Text Placeholder 2">
            <a:extLst>
              <a:ext uri="{FF2B5EF4-FFF2-40B4-BE49-F238E27FC236}">
                <a16:creationId xmlns:a16="http://schemas.microsoft.com/office/drawing/2014/main" id="{2CD65C57-51D8-4091-AB03-48E33313E86F}"/>
              </a:ext>
            </a:extLst>
          </p:cNvPr>
          <p:cNvSpPr txBox="1">
            <a:spLocks/>
          </p:cNvSpPr>
          <p:nvPr/>
        </p:nvSpPr>
        <p:spPr>
          <a:xfrm>
            <a:off x="924221" y="4600217"/>
            <a:ext cx="4392000" cy="326430"/>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professionnels dont les conditions ou l’environnement de travail favorisent l’infection </a:t>
            </a:r>
          </a:p>
          <a:p>
            <a:pPr>
              <a:lnSpc>
                <a:spcPts val="1400"/>
              </a:lnSpc>
              <a:spcBef>
                <a:spcPts val="0"/>
              </a:spcBef>
              <a:spcAft>
                <a:spcPts val="0"/>
              </a:spcAft>
              <a:buNone/>
            </a:pPr>
            <a:endParaRPr lang="fr-FR" sz="1100" dirty="0"/>
          </a:p>
        </p:txBody>
      </p:sp>
      <p:sp>
        <p:nvSpPr>
          <p:cNvPr id="35" name="Text Placeholder 2">
            <a:extLst>
              <a:ext uri="{FF2B5EF4-FFF2-40B4-BE49-F238E27FC236}">
                <a16:creationId xmlns:a16="http://schemas.microsoft.com/office/drawing/2014/main" id="{C12A01A3-3F6A-479A-8CAA-4C44796D3753}"/>
              </a:ext>
            </a:extLst>
          </p:cNvPr>
          <p:cNvSpPr txBox="1">
            <a:spLocks/>
          </p:cNvSpPr>
          <p:nvPr/>
        </p:nvSpPr>
        <p:spPr>
          <a:xfrm>
            <a:off x="924221" y="4969730"/>
            <a:ext cx="4392000" cy="49437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sz="1100" dirty="0"/>
              <a:t>Les personnes susceptibles de présenter un pronostic moins favorable en raison de leur </a:t>
            </a:r>
            <a:r>
              <a:rPr lang="fr-FR" sz="1100" spc="-10" dirty="0"/>
              <a:t>vulnérabilité, de leur niveau socio-économique, de leur précarité ou de leur mode d’hébergement</a:t>
            </a:r>
          </a:p>
          <a:p>
            <a:pPr>
              <a:lnSpc>
                <a:spcPts val="1400"/>
              </a:lnSpc>
              <a:spcBef>
                <a:spcPts val="0"/>
              </a:spcBef>
              <a:spcAft>
                <a:spcPts val="0"/>
              </a:spcAft>
              <a:buNone/>
            </a:pPr>
            <a:endParaRPr lang="fr-FR" sz="1100" dirty="0"/>
          </a:p>
        </p:txBody>
      </p:sp>
      <p:sp>
        <p:nvSpPr>
          <p:cNvPr id="36" name="Oval 35">
            <a:extLst>
              <a:ext uri="{FF2B5EF4-FFF2-40B4-BE49-F238E27FC236}">
                <a16:creationId xmlns:a16="http://schemas.microsoft.com/office/drawing/2014/main" id="{8B0040E1-B1F1-4770-B939-EA0D0F315412}"/>
              </a:ext>
            </a:extLst>
          </p:cNvPr>
          <p:cNvSpPr>
            <a:spLocks/>
          </p:cNvSpPr>
          <p:nvPr/>
        </p:nvSpPr>
        <p:spPr>
          <a:xfrm>
            <a:off x="5483172" y="2418922"/>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2</a:t>
            </a:r>
          </a:p>
        </p:txBody>
      </p:sp>
      <p:sp>
        <p:nvSpPr>
          <p:cNvPr id="40" name="Oval 39">
            <a:extLst>
              <a:ext uri="{FF2B5EF4-FFF2-40B4-BE49-F238E27FC236}">
                <a16:creationId xmlns:a16="http://schemas.microsoft.com/office/drawing/2014/main" id="{EC680CDE-E25E-4184-A84E-E276728BCB20}"/>
              </a:ext>
            </a:extLst>
          </p:cNvPr>
          <p:cNvSpPr>
            <a:spLocks/>
          </p:cNvSpPr>
          <p:nvPr/>
        </p:nvSpPr>
        <p:spPr>
          <a:xfrm>
            <a:off x="5483172" y="2798277"/>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2</a:t>
            </a:r>
          </a:p>
        </p:txBody>
      </p:sp>
      <p:sp>
        <p:nvSpPr>
          <p:cNvPr id="41" name="Oval 40">
            <a:extLst>
              <a:ext uri="{FF2B5EF4-FFF2-40B4-BE49-F238E27FC236}">
                <a16:creationId xmlns:a16="http://schemas.microsoft.com/office/drawing/2014/main" id="{30BD2122-950F-4E2F-8E9A-185854459620}"/>
              </a:ext>
            </a:extLst>
          </p:cNvPr>
          <p:cNvSpPr>
            <a:spLocks/>
          </p:cNvSpPr>
          <p:nvPr/>
        </p:nvSpPr>
        <p:spPr>
          <a:xfrm>
            <a:off x="5483172" y="3087492"/>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2</a:t>
            </a:r>
          </a:p>
        </p:txBody>
      </p:sp>
      <p:cxnSp>
        <p:nvCxnSpPr>
          <p:cNvPr id="42" name="Straight Connector 41">
            <a:extLst>
              <a:ext uri="{FF2B5EF4-FFF2-40B4-BE49-F238E27FC236}">
                <a16:creationId xmlns:a16="http://schemas.microsoft.com/office/drawing/2014/main" id="{8FECB1E2-2DCD-4262-9F86-B18D8F545D56}"/>
              </a:ext>
            </a:extLst>
          </p:cNvPr>
          <p:cNvCxnSpPr>
            <a:cxnSpLocks/>
          </p:cNvCxnSpPr>
          <p:nvPr/>
        </p:nvCxnSpPr>
        <p:spPr>
          <a:xfrm>
            <a:off x="554736" y="3810317"/>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C241A72-E5C7-4344-80B3-DF44879D51FA}"/>
              </a:ext>
            </a:extLst>
          </p:cNvPr>
          <p:cNvCxnSpPr>
            <a:cxnSpLocks/>
          </p:cNvCxnSpPr>
          <p:nvPr/>
        </p:nvCxnSpPr>
        <p:spPr>
          <a:xfrm>
            <a:off x="554736" y="4179350"/>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DDEB5BC-3E9A-4DA9-8BAE-0BBF8143ECB8}"/>
              </a:ext>
            </a:extLst>
          </p:cNvPr>
          <p:cNvCxnSpPr>
            <a:cxnSpLocks/>
          </p:cNvCxnSpPr>
          <p:nvPr/>
        </p:nvCxnSpPr>
        <p:spPr>
          <a:xfrm>
            <a:off x="554736" y="4568956"/>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D68998B-04AB-4DB9-B8F5-F669A3C9BF60}"/>
              </a:ext>
            </a:extLst>
          </p:cNvPr>
          <p:cNvCxnSpPr>
            <a:cxnSpLocks/>
          </p:cNvCxnSpPr>
          <p:nvPr/>
        </p:nvCxnSpPr>
        <p:spPr>
          <a:xfrm>
            <a:off x="554736" y="4957729"/>
            <a:ext cx="11082528" cy="0"/>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6" name="Text Placeholder 2">
            <a:extLst>
              <a:ext uri="{FF2B5EF4-FFF2-40B4-BE49-F238E27FC236}">
                <a16:creationId xmlns:a16="http://schemas.microsoft.com/office/drawing/2014/main" id="{E7CAA8B1-FF90-47C1-9865-88B7496CA8B0}"/>
              </a:ext>
            </a:extLst>
          </p:cNvPr>
          <p:cNvSpPr txBox="1">
            <a:spLocks/>
          </p:cNvSpPr>
          <p:nvPr/>
        </p:nvSpPr>
        <p:spPr>
          <a:xfrm>
            <a:off x="554735" y="1379990"/>
            <a:ext cx="4753864" cy="157053"/>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400"/>
              </a:lnSpc>
              <a:spcBef>
                <a:spcPts val="0"/>
              </a:spcBef>
              <a:spcAft>
                <a:spcPts val="0"/>
              </a:spcAft>
              <a:buNone/>
            </a:pPr>
            <a:r>
              <a:rPr lang="fr-FR" b="1" dirty="0"/>
              <a:t>Populations priorisées</a:t>
            </a:r>
          </a:p>
        </p:txBody>
      </p:sp>
      <p:sp>
        <p:nvSpPr>
          <p:cNvPr id="47" name="Oval 46">
            <a:extLst>
              <a:ext uri="{FF2B5EF4-FFF2-40B4-BE49-F238E27FC236}">
                <a16:creationId xmlns:a16="http://schemas.microsoft.com/office/drawing/2014/main" id="{C62457F8-BB6A-44DB-B743-8DB3E819EDEC}"/>
              </a:ext>
            </a:extLst>
          </p:cNvPr>
          <p:cNvSpPr>
            <a:spLocks/>
          </p:cNvSpPr>
          <p:nvPr/>
        </p:nvSpPr>
        <p:spPr>
          <a:xfrm>
            <a:off x="5483172" y="3569089"/>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48" name="Oval 47">
            <a:extLst>
              <a:ext uri="{FF2B5EF4-FFF2-40B4-BE49-F238E27FC236}">
                <a16:creationId xmlns:a16="http://schemas.microsoft.com/office/drawing/2014/main" id="{7337AB2E-A0AC-400D-93C3-594447C20FF9}"/>
              </a:ext>
            </a:extLst>
          </p:cNvPr>
          <p:cNvSpPr>
            <a:spLocks/>
          </p:cNvSpPr>
          <p:nvPr/>
        </p:nvSpPr>
        <p:spPr>
          <a:xfrm>
            <a:off x="5483172" y="3913130"/>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49" name="Oval 48">
            <a:extLst>
              <a:ext uri="{FF2B5EF4-FFF2-40B4-BE49-F238E27FC236}">
                <a16:creationId xmlns:a16="http://schemas.microsoft.com/office/drawing/2014/main" id="{43D32731-FFC7-4369-A080-11A6132645E6}"/>
              </a:ext>
            </a:extLst>
          </p:cNvPr>
          <p:cNvSpPr>
            <a:spLocks/>
          </p:cNvSpPr>
          <p:nvPr/>
        </p:nvSpPr>
        <p:spPr>
          <a:xfrm>
            <a:off x="5483172" y="4292839"/>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50" name="Oval 49">
            <a:extLst>
              <a:ext uri="{FF2B5EF4-FFF2-40B4-BE49-F238E27FC236}">
                <a16:creationId xmlns:a16="http://schemas.microsoft.com/office/drawing/2014/main" id="{2B5B6B09-418C-411F-BC3D-B3563DD38D30}"/>
              </a:ext>
            </a:extLst>
          </p:cNvPr>
          <p:cNvSpPr>
            <a:spLocks/>
          </p:cNvSpPr>
          <p:nvPr/>
        </p:nvSpPr>
        <p:spPr>
          <a:xfrm>
            <a:off x="5483172" y="4681613"/>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4</a:t>
            </a:r>
          </a:p>
        </p:txBody>
      </p:sp>
      <p:sp>
        <p:nvSpPr>
          <p:cNvPr id="51" name="Oval 50">
            <a:extLst>
              <a:ext uri="{FF2B5EF4-FFF2-40B4-BE49-F238E27FC236}">
                <a16:creationId xmlns:a16="http://schemas.microsoft.com/office/drawing/2014/main" id="{1A15D353-F494-44F5-AA89-8CBE3BB1EB91}"/>
              </a:ext>
            </a:extLst>
          </p:cNvPr>
          <p:cNvSpPr>
            <a:spLocks/>
          </p:cNvSpPr>
          <p:nvPr/>
        </p:nvSpPr>
        <p:spPr>
          <a:xfrm>
            <a:off x="5483172" y="5135098"/>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4</a:t>
            </a:r>
          </a:p>
        </p:txBody>
      </p:sp>
      <p:sp>
        <p:nvSpPr>
          <p:cNvPr id="54" name="Oval 53">
            <a:extLst>
              <a:ext uri="{FF2B5EF4-FFF2-40B4-BE49-F238E27FC236}">
                <a16:creationId xmlns:a16="http://schemas.microsoft.com/office/drawing/2014/main" id="{8D65FABA-C5AD-44B8-B089-02FD4B18B3EB}"/>
              </a:ext>
            </a:extLst>
          </p:cNvPr>
          <p:cNvSpPr>
            <a:spLocks/>
          </p:cNvSpPr>
          <p:nvPr/>
        </p:nvSpPr>
        <p:spPr>
          <a:xfrm>
            <a:off x="10213941" y="3573787"/>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4</a:t>
            </a:r>
          </a:p>
        </p:txBody>
      </p:sp>
      <p:sp>
        <p:nvSpPr>
          <p:cNvPr id="55" name="Oval 54">
            <a:extLst>
              <a:ext uri="{FF2B5EF4-FFF2-40B4-BE49-F238E27FC236}">
                <a16:creationId xmlns:a16="http://schemas.microsoft.com/office/drawing/2014/main" id="{7D5CCFB2-0AF4-4175-8D0D-A14822F7CBEA}"/>
              </a:ext>
            </a:extLst>
          </p:cNvPr>
          <p:cNvSpPr>
            <a:spLocks/>
          </p:cNvSpPr>
          <p:nvPr/>
        </p:nvSpPr>
        <p:spPr>
          <a:xfrm>
            <a:off x="10213941" y="3827994"/>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56" name="Oval 55">
            <a:extLst>
              <a:ext uri="{FF2B5EF4-FFF2-40B4-BE49-F238E27FC236}">
                <a16:creationId xmlns:a16="http://schemas.microsoft.com/office/drawing/2014/main" id="{6802619B-711B-4307-8F5B-417A2286CC2F}"/>
              </a:ext>
            </a:extLst>
          </p:cNvPr>
          <p:cNvSpPr>
            <a:spLocks/>
          </p:cNvSpPr>
          <p:nvPr/>
        </p:nvSpPr>
        <p:spPr>
          <a:xfrm>
            <a:off x="10213941" y="4003610"/>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4</a:t>
            </a:r>
          </a:p>
        </p:txBody>
      </p:sp>
      <p:sp>
        <p:nvSpPr>
          <p:cNvPr id="57" name="Text Placeholder 2">
            <a:extLst>
              <a:ext uri="{FF2B5EF4-FFF2-40B4-BE49-F238E27FC236}">
                <a16:creationId xmlns:a16="http://schemas.microsoft.com/office/drawing/2014/main" id="{47678C66-2C15-415B-BD27-EA4B06D161B2}"/>
              </a:ext>
            </a:extLst>
          </p:cNvPr>
          <p:cNvSpPr txBox="1">
            <a:spLocks/>
          </p:cNvSpPr>
          <p:nvPr/>
        </p:nvSpPr>
        <p:spPr>
          <a:xfrm>
            <a:off x="10493606" y="3858813"/>
            <a:ext cx="1175871" cy="121527"/>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risque élevé</a:t>
            </a:r>
          </a:p>
        </p:txBody>
      </p:sp>
      <p:sp>
        <p:nvSpPr>
          <p:cNvPr id="58" name="Text Placeholder 2">
            <a:extLst>
              <a:ext uri="{FF2B5EF4-FFF2-40B4-BE49-F238E27FC236}">
                <a16:creationId xmlns:a16="http://schemas.microsoft.com/office/drawing/2014/main" id="{9B91A527-F816-4D8A-885F-DA9FB976EF65}"/>
              </a:ext>
            </a:extLst>
          </p:cNvPr>
          <p:cNvSpPr txBox="1">
            <a:spLocks/>
          </p:cNvSpPr>
          <p:nvPr/>
        </p:nvSpPr>
        <p:spPr>
          <a:xfrm>
            <a:off x="10471573" y="4018899"/>
            <a:ext cx="1175871" cy="121527"/>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risque modéré</a:t>
            </a:r>
          </a:p>
        </p:txBody>
      </p:sp>
      <p:sp>
        <p:nvSpPr>
          <p:cNvPr id="59" name="Oval 58">
            <a:extLst>
              <a:ext uri="{FF2B5EF4-FFF2-40B4-BE49-F238E27FC236}">
                <a16:creationId xmlns:a16="http://schemas.microsoft.com/office/drawing/2014/main" id="{96C41818-7684-4BFA-AD6D-5AD8AD531227}"/>
              </a:ext>
            </a:extLst>
          </p:cNvPr>
          <p:cNvSpPr>
            <a:spLocks/>
          </p:cNvSpPr>
          <p:nvPr/>
        </p:nvSpPr>
        <p:spPr>
          <a:xfrm>
            <a:off x="8676375" y="3176968"/>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2</a:t>
            </a:r>
          </a:p>
        </p:txBody>
      </p:sp>
      <p:sp>
        <p:nvSpPr>
          <p:cNvPr id="60" name="Oval 59">
            <a:extLst>
              <a:ext uri="{FF2B5EF4-FFF2-40B4-BE49-F238E27FC236}">
                <a16:creationId xmlns:a16="http://schemas.microsoft.com/office/drawing/2014/main" id="{0B992F07-16A9-4FE2-B90A-192F34706C2F}"/>
              </a:ext>
            </a:extLst>
          </p:cNvPr>
          <p:cNvSpPr>
            <a:spLocks/>
          </p:cNvSpPr>
          <p:nvPr/>
        </p:nvSpPr>
        <p:spPr>
          <a:xfrm>
            <a:off x="10213941" y="3176968"/>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2</a:t>
            </a:r>
          </a:p>
        </p:txBody>
      </p:sp>
      <p:sp>
        <p:nvSpPr>
          <p:cNvPr id="62" name="Oval 61">
            <a:extLst>
              <a:ext uri="{FF2B5EF4-FFF2-40B4-BE49-F238E27FC236}">
                <a16:creationId xmlns:a16="http://schemas.microsoft.com/office/drawing/2014/main" id="{138F26BE-6D70-4021-B74A-A7E27B9319BD}"/>
              </a:ext>
            </a:extLst>
          </p:cNvPr>
          <p:cNvSpPr>
            <a:spLocks/>
          </p:cNvSpPr>
          <p:nvPr/>
        </p:nvSpPr>
        <p:spPr>
          <a:xfrm>
            <a:off x="8676375" y="4292839"/>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64" name="Text Placeholder 2">
            <a:extLst>
              <a:ext uri="{FF2B5EF4-FFF2-40B4-BE49-F238E27FC236}">
                <a16:creationId xmlns:a16="http://schemas.microsoft.com/office/drawing/2014/main" id="{3C23C2D7-1E81-44D4-BB2C-740D4B0ACDA2}"/>
              </a:ext>
            </a:extLst>
          </p:cNvPr>
          <p:cNvSpPr txBox="1">
            <a:spLocks/>
          </p:cNvSpPr>
          <p:nvPr/>
        </p:nvSpPr>
        <p:spPr>
          <a:xfrm>
            <a:off x="8939040" y="4647187"/>
            <a:ext cx="1081533" cy="232490"/>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Non renseigné</a:t>
            </a:r>
          </a:p>
        </p:txBody>
      </p:sp>
      <p:sp>
        <p:nvSpPr>
          <p:cNvPr id="65" name="Text Placeholder 2">
            <a:extLst>
              <a:ext uri="{FF2B5EF4-FFF2-40B4-BE49-F238E27FC236}">
                <a16:creationId xmlns:a16="http://schemas.microsoft.com/office/drawing/2014/main" id="{35D0D7D7-C3F3-4586-B972-2BFE0C8FEE3B}"/>
              </a:ext>
            </a:extLst>
          </p:cNvPr>
          <p:cNvSpPr txBox="1">
            <a:spLocks/>
          </p:cNvSpPr>
          <p:nvPr/>
        </p:nvSpPr>
        <p:spPr>
          <a:xfrm>
            <a:off x="8939040" y="5100672"/>
            <a:ext cx="1081533" cy="232490"/>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Non renseigné</a:t>
            </a:r>
          </a:p>
        </p:txBody>
      </p:sp>
      <p:sp>
        <p:nvSpPr>
          <p:cNvPr id="66" name="Text Placeholder 2">
            <a:extLst>
              <a:ext uri="{FF2B5EF4-FFF2-40B4-BE49-F238E27FC236}">
                <a16:creationId xmlns:a16="http://schemas.microsoft.com/office/drawing/2014/main" id="{C55F5208-8AC7-421A-94F0-571328AFE12A}"/>
              </a:ext>
            </a:extLst>
          </p:cNvPr>
          <p:cNvSpPr txBox="1">
            <a:spLocks/>
          </p:cNvSpPr>
          <p:nvPr/>
        </p:nvSpPr>
        <p:spPr>
          <a:xfrm>
            <a:off x="10471573" y="4647187"/>
            <a:ext cx="1081533" cy="232490"/>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Non renseigné</a:t>
            </a:r>
          </a:p>
        </p:txBody>
      </p:sp>
      <p:sp>
        <p:nvSpPr>
          <p:cNvPr id="67" name="Text Placeholder 2">
            <a:extLst>
              <a:ext uri="{FF2B5EF4-FFF2-40B4-BE49-F238E27FC236}">
                <a16:creationId xmlns:a16="http://schemas.microsoft.com/office/drawing/2014/main" id="{81A0F3F4-8A74-4D77-8D4B-CA848554A1DC}"/>
              </a:ext>
            </a:extLst>
          </p:cNvPr>
          <p:cNvSpPr txBox="1">
            <a:spLocks/>
          </p:cNvSpPr>
          <p:nvPr/>
        </p:nvSpPr>
        <p:spPr>
          <a:xfrm>
            <a:off x="10471573" y="5100672"/>
            <a:ext cx="1081533" cy="232490"/>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Non renseigné</a:t>
            </a:r>
          </a:p>
        </p:txBody>
      </p:sp>
      <p:sp>
        <p:nvSpPr>
          <p:cNvPr id="70" name="Text Placeholder 2">
            <a:extLst>
              <a:ext uri="{FF2B5EF4-FFF2-40B4-BE49-F238E27FC236}">
                <a16:creationId xmlns:a16="http://schemas.microsoft.com/office/drawing/2014/main" id="{12E017F1-9A0A-4203-AA40-EF3CB032B3D2}"/>
              </a:ext>
            </a:extLst>
          </p:cNvPr>
          <p:cNvSpPr txBox="1">
            <a:spLocks/>
          </p:cNvSpPr>
          <p:nvPr/>
        </p:nvSpPr>
        <p:spPr>
          <a:xfrm>
            <a:off x="10471573" y="4258413"/>
            <a:ext cx="1081533" cy="232490"/>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Non renseigné</a:t>
            </a:r>
          </a:p>
        </p:txBody>
      </p:sp>
      <p:sp>
        <p:nvSpPr>
          <p:cNvPr id="72" name="Text Placeholder 2">
            <a:extLst>
              <a:ext uri="{FF2B5EF4-FFF2-40B4-BE49-F238E27FC236}">
                <a16:creationId xmlns:a16="http://schemas.microsoft.com/office/drawing/2014/main" id="{588BB7CC-A707-410F-B563-1B9BBF4FF74F}"/>
              </a:ext>
            </a:extLst>
          </p:cNvPr>
          <p:cNvSpPr txBox="1">
            <a:spLocks/>
          </p:cNvSpPr>
          <p:nvPr/>
        </p:nvSpPr>
        <p:spPr>
          <a:xfrm>
            <a:off x="5780082" y="3118060"/>
            <a:ext cx="2784655" cy="220725"/>
          </a:xfrm>
          <a:prstGeom prst="rect">
            <a:avLst/>
          </a:prstGeom>
        </p:spPr>
        <p:txBody>
          <a:bodyPr wrap="square" lIns="0" tIns="0" rIns="0" bIns="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515938" indent="-287338"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742950" indent="-182563" algn="l" defTabSz="914400" rtl="0" eaLnBrk="1" latinLnBrk="0" hangingPunct="1">
              <a:lnSpc>
                <a:spcPct val="100000"/>
              </a:lnSpc>
              <a:spcBef>
                <a:spcPts val="0"/>
              </a:spcBef>
              <a:spcAft>
                <a:spcPts val="300"/>
              </a:spcAft>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914400" indent="-136525"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ts val="1000"/>
              </a:lnSpc>
              <a:spcBef>
                <a:spcPts val="0"/>
              </a:spcBef>
              <a:spcAft>
                <a:spcPts val="0"/>
              </a:spcAft>
              <a:buNone/>
            </a:pPr>
            <a:r>
              <a:rPr lang="fr-FR" sz="1000" i="1" dirty="0"/>
              <a:t>uniquement âgés de 50 ans ou plus ou présentant une ou plusieurs comorbidité(s)</a:t>
            </a:r>
          </a:p>
        </p:txBody>
      </p:sp>
      <p:sp>
        <p:nvSpPr>
          <p:cNvPr id="73" name="Oval 72">
            <a:extLst>
              <a:ext uri="{FF2B5EF4-FFF2-40B4-BE49-F238E27FC236}">
                <a16:creationId xmlns:a16="http://schemas.microsoft.com/office/drawing/2014/main" id="{D654DF22-5383-4322-9EB4-19CB00351CAC}"/>
              </a:ext>
            </a:extLst>
          </p:cNvPr>
          <p:cNvSpPr>
            <a:spLocks/>
          </p:cNvSpPr>
          <p:nvPr/>
        </p:nvSpPr>
        <p:spPr>
          <a:xfrm>
            <a:off x="5483172" y="3273500"/>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74" name="Oval 73">
            <a:extLst>
              <a:ext uri="{FF2B5EF4-FFF2-40B4-BE49-F238E27FC236}">
                <a16:creationId xmlns:a16="http://schemas.microsoft.com/office/drawing/2014/main" id="{352711EB-B0BC-4A72-B3E2-DEB6AFDE9B47}"/>
              </a:ext>
            </a:extLst>
          </p:cNvPr>
          <p:cNvSpPr>
            <a:spLocks/>
          </p:cNvSpPr>
          <p:nvPr/>
        </p:nvSpPr>
        <p:spPr>
          <a:xfrm>
            <a:off x="10213941" y="2339429"/>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2</a:t>
            </a:r>
          </a:p>
        </p:txBody>
      </p:sp>
      <p:sp>
        <p:nvSpPr>
          <p:cNvPr id="75" name="Oval 74">
            <a:extLst>
              <a:ext uri="{FF2B5EF4-FFF2-40B4-BE49-F238E27FC236}">
                <a16:creationId xmlns:a16="http://schemas.microsoft.com/office/drawing/2014/main" id="{08A1B2BE-60BB-4ADA-A296-76CAE3717307}"/>
              </a:ext>
            </a:extLst>
          </p:cNvPr>
          <p:cNvSpPr/>
          <p:nvPr/>
        </p:nvSpPr>
        <p:spPr>
          <a:xfrm>
            <a:off x="10213941" y="2515046"/>
            <a:ext cx="163636" cy="163636"/>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3</a:t>
            </a:r>
          </a:p>
        </p:txBody>
      </p:sp>
      <p:sp>
        <p:nvSpPr>
          <p:cNvPr id="76" name="Text Placeholder 2">
            <a:extLst>
              <a:ext uri="{FF2B5EF4-FFF2-40B4-BE49-F238E27FC236}">
                <a16:creationId xmlns:a16="http://schemas.microsoft.com/office/drawing/2014/main" id="{E1D78FBA-00FD-4862-919E-766C0F96F053}"/>
              </a:ext>
            </a:extLst>
          </p:cNvPr>
          <p:cNvSpPr txBox="1">
            <a:spLocks/>
          </p:cNvSpPr>
          <p:nvPr/>
        </p:nvSpPr>
        <p:spPr>
          <a:xfrm>
            <a:off x="10493606" y="2367359"/>
            <a:ext cx="1175871" cy="121527"/>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80 ans et plus</a:t>
            </a:r>
          </a:p>
        </p:txBody>
      </p:sp>
      <p:sp>
        <p:nvSpPr>
          <p:cNvPr id="77" name="Text Placeholder 2">
            <a:extLst>
              <a:ext uri="{FF2B5EF4-FFF2-40B4-BE49-F238E27FC236}">
                <a16:creationId xmlns:a16="http://schemas.microsoft.com/office/drawing/2014/main" id="{9DBDF263-2DD6-4647-8270-3264A4D76B12}"/>
              </a:ext>
            </a:extLst>
          </p:cNvPr>
          <p:cNvSpPr txBox="1">
            <a:spLocks/>
          </p:cNvSpPr>
          <p:nvPr/>
        </p:nvSpPr>
        <p:spPr>
          <a:xfrm>
            <a:off x="10493606" y="2540942"/>
            <a:ext cx="1175871" cy="121527"/>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75 à 79 ans</a:t>
            </a:r>
          </a:p>
        </p:txBody>
      </p:sp>
      <p:grpSp>
        <p:nvGrpSpPr>
          <p:cNvPr id="105" name="Group 104">
            <a:extLst>
              <a:ext uri="{FF2B5EF4-FFF2-40B4-BE49-F238E27FC236}">
                <a16:creationId xmlns:a16="http://schemas.microsoft.com/office/drawing/2014/main" id="{4D866491-001E-4837-B5BE-189C49A1C046}"/>
              </a:ext>
            </a:extLst>
          </p:cNvPr>
          <p:cNvGrpSpPr/>
          <p:nvPr/>
        </p:nvGrpSpPr>
        <p:grpSpPr>
          <a:xfrm>
            <a:off x="10790618" y="1122221"/>
            <a:ext cx="965719" cy="163636"/>
            <a:chOff x="10321573" y="967607"/>
            <a:chExt cx="965719" cy="180000"/>
          </a:xfrm>
        </p:grpSpPr>
        <p:sp>
          <p:nvSpPr>
            <p:cNvPr id="71" name="Oval 70">
              <a:extLst>
                <a:ext uri="{FF2B5EF4-FFF2-40B4-BE49-F238E27FC236}">
                  <a16:creationId xmlns:a16="http://schemas.microsoft.com/office/drawing/2014/main" id="{3E5ECC19-DCC4-4174-AA27-79F3D158616B}"/>
                </a:ext>
              </a:extLst>
            </p:cNvPr>
            <p:cNvSpPr>
              <a:spLocks/>
            </p:cNvSpPr>
            <p:nvPr/>
          </p:nvSpPr>
          <p:spPr>
            <a:xfrm>
              <a:off x="10321573" y="967607"/>
              <a:ext cx="180000" cy="180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bg1"/>
                  </a:solidFill>
                </a:rPr>
                <a:t>x</a:t>
              </a:r>
            </a:p>
          </p:txBody>
        </p:sp>
        <p:sp>
          <p:nvSpPr>
            <p:cNvPr id="78" name="Text Placeholder 2">
              <a:extLst>
                <a:ext uri="{FF2B5EF4-FFF2-40B4-BE49-F238E27FC236}">
                  <a16:creationId xmlns:a16="http://schemas.microsoft.com/office/drawing/2014/main" id="{418DAF77-BEFD-4E73-848C-5142040799B1}"/>
                </a:ext>
              </a:extLst>
            </p:cNvPr>
            <p:cNvSpPr txBox="1">
              <a:spLocks/>
            </p:cNvSpPr>
            <p:nvPr/>
          </p:nvSpPr>
          <p:spPr>
            <a:xfrm>
              <a:off x="10584603" y="1009720"/>
              <a:ext cx="702689" cy="116020"/>
            </a:xfrm>
            <a:prstGeom prst="rect">
              <a:avLst/>
            </a:prstGeom>
          </p:spPr>
          <p:txBody>
            <a:bodyPr wrap="square" lIns="0" tIns="0" rIns="0" bIns="0">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i="0" dirty="0"/>
                <a:t>Priorisation</a:t>
              </a:r>
            </a:p>
          </p:txBody>
        </p:sp>
      </p:grpSp>
      <p:sp>
        <p:nvSpPr>
          <p:cNvPr id="79" name="Text Placeholder 2">
            <a:extLst>
              <a:ext uri="{FF2B5EF4-FFF2-40B4-BE49-F238E27FC236}">
                <a16:creationId xmlns:a16="http://schemas.microsoft.com/office/drawing/2014/main" id="{2B321592-1776-4CFD-904B-A92A24941D0E}"/>
              </a:ext>
            </a:extLst>
          </p:cNvPr>
          <p:cNvSpPr txBox="1">
            <a:spLocks/>
          </p:cNvSpPr>
          <p:nvPr/>
        </p:nvSpPr>
        <p:spPr>
          <a:xfrm>
            <a:off x="8939040" y="2345607"/>
            <a:ext cx="1175871" cy="326429"/>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tranches d’âge non définies</a:t>
            </a:r>
          </a:p>
        </p:txBody>
      </p:sp>
      <p:sp>
        <p:nvSpPr>
          <p:cNvPr id="80" name="Text Placeholder 2">
            <a:extLst>
              <a:ext uri="{FF2B5EF4-FFF2-40B4-BE49-F238E27FC236}">
                <a16:creationId xmlns:a16="http://schemas.microsoft.com/office/drawing/2014/main" id="{847465FF-6889-4C05-98C1-97264F759CD0}"/>
              </a:ext>
            </a:extLst>
          </p:cNvPr>
          <p:cNvSpPr txBox="1">
            <a:spLocks/>
          </p:cNvSpPr>
          <p:nvPr/>
        </p:nvSpPr>
        <p:spPr>
          <a:xfrm>
            <a:off x="8939040" y="3487693"/>
            <a:ext cx="1175871" cy="326429"/>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tranches d’âge non définies</a:t>
            </a:r>
          </a:p>
        </p:txBody>
      </p:sp>
      <p:pic>
        <p:nvPicPr>
          <p:cNvPr id="4" name="CustomIcon">
            <a:extLst>
              <a:ext uri="{FF2B5EF4-FFF2-40B4-BE49-F238E27FC236}">
                <a16:creationId xmlns:a16="http://schemas.microsoft.com/office/drawing/2014/main" id="{4E596A30-8A00-4340-940E-037959FEBAF7}"/>
              </a:ext>
            </a:extLst>
          </p:cNvPr>
          <p:cNvPicPr>
            <a:picLocks/>
          </p:cNvPicPr>
          <p:nvPr>
            <p:custDataLst>
              <p:tags r:id="rId6"/>
            </p:custDataLst>
          </p:nvPr>
        </p:nvPicPr>
        <p:blipFill>
          <a:blip r:embed="rId24">
            <a:extLst>
              <a:ext uri="{96DAC541-7B7A-43D3-8B79-37D633B846F1}">
                <asvg:svgBlip xmlns:asvg="http://schemas.microsoft.com/office/drawing/2016/SVG/main" xmlns="" r:embed="rId25"/>
              </a:ext>
            </a:extLst>
          </a:blip>
          <a:stretch>
            <a:fillRect/>
          </a:stretch>
        </p:blipFill>
        <p:spPr>
          <a:xfrm>
            <a:off x="545845" y="4221019"/>
            <a:ext cx="288755" cy="288755"/>
          </a:xfrm>
          <a:prstGeom prst="rect">
            <a:avLst/>
          </a:prstGeom>
        </p:spPr>
      </p:pic>
      <p:pic>
        <p:nvPicPr>
          <p:cNvPr id="21" name="CustomIcon">
            <a:extLst>
              <a:ext uri="{FF2B5EF4-FFF2-40B4-BE49-F238E27FC236}">
                <a16:creationId xmlns:a16="http://schemas.microsoft.com/office/drawing/2014/main" id="{DE86CF3D-9CA1-436A-AA91-8E710D98311E}"/>
              </a:ext>
            </a:extLst>
          </p:cNvPr>
          <p:cNvPicPr>
            <a:picLocks/>
          </p:cNvPicPr>
          <p:nvPr>
            <p:custDataLst>
              <p:tags r:id="rId7"/>
            </p:custDataLst>
          </p:nvPr>
        </p:nvPicPr>
        <p:blipFill>
          <a:blip r:embed="rId26">
            <a:extLst>
              <a:ext uri="{96DAC541-7B7A-43D3-8B79-37D633B846F1}">
                <asvg:svgBlip xmlns:asvg="http://schemas.microsoft.com/office/drawing/2016/SVG/main" xmlns="" r:embed="rId27"/>
              </a:ext>
            </a:extLst>
          </a:blip>
          <a:stretch>
            <a:fillRect/>
          </a:stretch>
        </p:blipFill>
        <p:spPr>
          <a:xfrm>
            <a:off x="545845" y="4600217"/>
            <a:ext cx="288755" cy="288755"/>
          </a:xfrm>
          <a:prstGeom prst="rect">
            <a:avLst/>
          </a:prstGeom>
        </p:spPr>
      </p:pic>
      <p:pic>
        <p:nvPicPr>
          <p:cNvPr id="38" name="CustomIcon">
            <a:extLst>
              <a:ext uri="{FF2B5EF4-FFF2-40B4-BE49-F238E27FC236}">
                <a16:creationId xmlns:a16="http://schemas.microsoft.com/office/drawing/2014/main" id="{6782B6B9-B7C4-4180-84B8-1A693020F8FA}"/>
              </a:ext>
            </a:extLst>
          </p:cNvPr>
          <p:cNvPicPr>
            <a:picLocks/>
          </p:cNvPicPr>
          <p:nvPr>
            <p:custDataLst>
              <p:tags r:id="rId8"/>
            </p:custDataLst>
          </p:nvPr>
        </p:nvPicPr>
        <p:blipFill>
          <a:blip r:embed="rId28">
            <a:extLst>
              <a:ext uri="{96DAC541-7B7A-43D3-8B79-37D633B846F1}">
                <asvg:svgBlip xmlns:asvg="http://schemas.microsoft.com/office/drawing/2016/SVG/main" xmlns="" r:embed="rId29"/>
              </a:ext>
            </a:extLst>
          </a:blip>
          <a:stretch>
            <a:fillRect/>
          </a:stretch>
        </p:blipFill>
        <p:spPr>
          <a:xfrm>
            <a:off x="545845" y="2355264"/>
            <a:ext cx="288755" cy="288755"/>
          </a:xfrm>
          <a:prstGeom prst="rect">
            <a:avLst/>
          </a:prstGeom>
        </p:spPr>
      </p:pic>
      <p:pic>
        <p:nvPicPr>
          <p:cNvPr id="87" name="CustomIcon">
            <a:extLst>
              <a:ext uri="{FF2B5EF4-FFF2-40B4-BE49-F238E27FC236}">
                <a16:creationId xmlns:a16="http://schemas.microsoft.com/office/drawing/2014/main" id="{A481B0FA-463B-4394-99C2-8A0F7C9DB696}"/>
              </a:ext>
            </a:extLst>
          </p:cNvPr>
          <p:cNvPicPr>
            <a:picLocks/>
          </p:cNvPicPr>
          <p:nvPr>
            <p:custDataLst>
              <p:tags r:id="rId9"/>
            </p:custDataLst>
          </p:nvPr>
        </p:nvPicPr>
        <p:blipFill>
          <a:blip r:embed="rId30">
            <a:extLst>
              <a:ext uri="{96DAC541-7B7A-43D3-8B79-37D633B846F1}">
                <asvg:svgBlip xmlns:asvg="http://schemas.microsoft.com/office/drawing/2016/SVG/main" xmlns="" r:embed="rId31"/>
              </a:ext>
            </a:extLst>
          </a:blip>
          <a:stretch>
            <a:fillRect/>
          </a:stretch>
        </p:blipFill>
        <p:spPr>
          <a:xfrm>
            <a:off x="545845" y="5072539"/>
            <a:ext cx="288755" cy="288755"/>
          </a:xfrm>
          <a:prstGeom prst="rect">
            <a:avLst/>
          </a:prstGeom>
        </p:spPr>
      </p:pic>
      <p:pic>
        <p:nvPicPr>
          <p:cNvPr id="89" name="CustomIcon">
            <a:extLst>
              <a:ext uri="{FF2B5EF4-FFF2-40B4-BE49-F238E27FC236}">
                <a16:creationId xmlns:a16="http://schemas.microsoft.com/office/drawing/2014/main" id="{520B1D6C-1640-4B99-89D3-6F39B13AA445}"/>
              </a:ext>
            </a:extLst>
          </p:cNvPr>
          <p:cNvPicPr>
            <a:picLocks/>
          </p:cNvPicPr>
          <p:nvPr>
            <p:custDataLst>
              <p:tags r:id="rId10"/>
            </p:custDataLst>
          </p:nvPr>
        </p:nvPicPr>
        <p:blipFill>
          <a:blip r:embed="rId32">
            <a:extLst>
              <a:ext uri="{96DAC541-7B7A-43D3-8B79-37D633B846F1}">
                <asvg:svgBlip xmlns:asvg="http://schemas.microsoft.com/office/drawing/2016/SVG/main" xmlns="" r:embed="rId33"/>
              </a:ext>
            </a:extLst>
          </a:blip>
          <a:stretch>
            <a:fillRect/>
          </a:stretch>
        </p:blipFill>
        <p:spPr>
          <a:xfrm>
            <a:off x="545845" y="3122069"/>
            <a:ext cx="288755" cy="288755"/>
          </a:xfrm>
          <a:prstGeom prst="rect">
            <a:avLst/>
          </a:prstGeom>
        </p:spPr>
      </p:pic>
      <p:pic>
        <p:nvPicPr>
          <p:cNvPr id="93" name="CustomIcon">
            <a:extLst>
              <a:ext uri="{FF2B5EF4-FFF2-40B4-BE49-F238E27FC236}">
                <a16:creationId xmlns:a16="http://schemas.microsoft.com/office/drawing/2014/main" id="{3D6F2106-B8E1-4363-AFA3-1092D2137914}"/>
              </a:ext>
            </a:extLst>
          </p:cNvPr>
          <p:cNvPicPr>
            <a:picLocks/>
          </p:cNvPicPr>
          <p:nvPr>
            <p:custDataLst>
              <p:tags r:id="rId11"/>
            </p:custDataLst>
          </p:nvPr>
        </p:nvPicPr>
        <p:blipFill>
          <a:blip r:embed="rId34">
            <a:extLst>
              <a:ext uri="{96DAC541-7B7A-43D3-8B79-37D633B846F1}">
                <asvg:svgBlip xmlns:asvg="http://schemas.microsoft.com/office/drawing/2016/SVG/main" xmlns="" r:embed="rId35"/>
              </a:ext>
            </a:extLst>
          </a:blip>
          <a:stretch>
            <a:fillRect/>
          </a:stretch>
        </p:blipFill>
        <p:spPr>
          <a:xfrm>
            <a:off x="545845" y="1606415"/>
            <a:ext cx="288755" cy="288755"/>
          </a:xfrm>
          <a:prstGeom prst="rect">
            <a:avLst/>
          </a:prstGeom>
        </p:spPr>
      </p:pic>
      <p:pic>
        <p:nvPicPr>
          <p:cNvPr id="95" name="CustomIcon">
            <a:extLst>
              <a:ext uri="{FF2B5EF4-FFF2-40B4-BE49-F238E27FC236}">
                <a16:creationId xmlns:a16="http://schemas.microsoft.com/office/drawing/2014/main" id="{126A47F9-BC06-45C2-8A12-86E31885FD7F}"/>
              </a:ext>
            </a:extLst>
          </p:cNvPr>
          <p:cNvPicPr>
            <a:picLocks/>
          </p:cNvPicPr>
          <p:nvPr>
            <p:custDataLst>
              <p:tags r:id="rId12"/>
            </p:custDataLst>
          </p:nvPr>
        </p:nvPicPr>
        <p:blipFill>
          <a:blip r:embed="rId36">
            <a:extLst>
              <a:ext uri="{96DAC541-7B7A-43D3-8B79-37D633B846F1}">
                <asvg:svgBlip xmlns:asvg="http://schemas.microsoft.com/office/drawing/2016/SVG/main" xmlns="" r:embed="rId37"/>
              </a:ext>
            </a:extLst>
          </a:blip>
          <a:stretch>
            <a:fillRect/>
          </a:stretch>
        </p:blipFill>
        <p:spPr>
          <a:xfrm>
            <a:off x="545845" y="3878492"/>
            <a:ext cx="288755" cy="288755"/>
          </a:xfrm>
          <a:prstGeom prst="rect">
            <a:avLst/>
          </a:prstGeom>
        </p:spPr>
      </p:pic>
      <p:sp>
        <p:nvSpPr>
          <p:cNvPr id="96" name="Text Placeholder 2">
            <a:extLst>
              <a:ext uri="{FF2B5EF4-FFF2-40B4-BE49-F238E27FC236}">
                <a16:creationId xmlns:a16="http://schemas.microsoft.com/office/drawing/2014/main" id="{22E9AECC-F801-4929-8FC4-E6CE45F6CD4D}"/>
              </a:ext>
            </a:extLst>
          </p:cNvPr>
          <p:cNvSpPr txBox="1">
            <a:spLocks/>
          </p:cNvSpPr>
          <p:nvPr/>
        </p:nvSpPr>
        <p:spPr>
          <a:xfrm>
            <a:off x="5780082" y="2340250"/>
            <a:ext cx="2784655" cy="285787"/>
          </a:xfrm>
          <a:prstGeom prst="rect">
            <a:avLst/>
          </a:prstGeom>
        </p:spPr>
        <p:txBody>
          <a:bodyPr wrap="square" lIns="0" tIns="0" rIns="0" bIns="0">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en commençant pas les personnes les plus âgées et/ou celles présentant une ou plusieurs comorbidité(s)</a:t>
            </a:r>
          </a:p>
        </p:txBody>
      </p:sp>
      <p:pic>
        <p:nvPicPr>
          <p:cNvPr id="102" name="CustomIcon">
            <a:extLst>
              <a:ext uri="{FF2B5EF4-FFF2-40B4-BE49-F238E27FC236}">
                <a16:creationId xmlns:a16="http://schemas.microsoft.com/office/drawing/2014/main" id="{E00A643D-7384-48E6-899A-E2B46FED7F6E}"/>
              </a:ext>
            </a:extLst>
          </p:cNvPr>
          <p:cNvPicPr>
            <a:picLocks/>
          </p:cNvPicPr>
          <p:nvPr>
            <p:custDataLst>
              <p:tags r:id="rId13"/>
            </p:custDataLst>
          </p:nvPr>
        </p:nvPicPr>
        <p:blipFill>
          <a:blip r:embed="rId38">
            <a:extLst>
              <a:ext uri="{96DAC541-7B7A-43D3-8B79-37D633B846F1}">
                <asvg:svgBlip xmlns:asvg="http://schemas.microsoft.com/office/drawing/2016/SVG/main" xmlns="" r:embed="rId39"/>
              </a:ext>
            </a:extLst>
          </a:blip>
          <a:stretch>
            <a:fillRect/>
          </a:stretch>
        </p:blipFill>
        <p:spPr>
          <a:xfrm>
            <a:off x="545845" y="2743377"/>
            <a:ext cx="288755" cy="288755"/>
          </a:xfrm>
          <a:prstGeom prst="rect">
            <a:avLst/>
          </a:prstGeom>
        </p:spPr>
      </p:pic>
      <p:pic>
        <p:nvPicPr>
          <p:cNvPr id="104" name="CustomIcon">
            <a:extLst>
              <a:ext uri="{FF2B5EF4-FFF2-40B4-BE49-F238E27FC236}">
                <a16:creationId xmlns:a16="http://schemas.microsoft.com/office/drawing/2014/main" id="{1892A74A-9208-4917-820A-577197DD3949}"/>
              </a:ext>
            </a:extLst>
          </p:cNvPr>
          <p:cNvPicPr>
            <a:picLocks/>
          </p:cNvPicPr>
          <p:nvPr>
            <p:custDataLst>
              <p:tags r:id="rId14"/>
            </p:custDataLst>
          </p:nvPr>
        </p:nvPicPr>
        <p:blipFill>
          <a:blip r:embed="rId40">
            <a:extLst>
              <a:ext uri="{96DAC541-7B7A-43D3-8B79-37D633B846F1}">
                <asvg:svgBlip xmlns:asvg="http://schemas.microsoft.com/office/drawing/2016/SVG/main" xmlns="" r:embed="rId41"/>
              </a:ext>
            </a:extLst>
          </a:blip>
          <a:stretch>
            <a:fillRect/>
          </a:stretch>
        </p:blipFill>
        <p:spPr>
          <a:xfrm>
            <a:off x="545845" y="3506530"/>
            <a:ext cx="288755" cy="288755"/>
          </a:xfrm>
          <a:prstGeom prst="rect">
            <a:avLst/>
          </a:prstGeom>
        </p:spPr>
      </p:pic>
      <p:pic>
        <p:nvPicPr>
          <p:cNvPr id="85" name="CustomIcon">
            <a:extLst>
              <a:ext uri="{FF2B5EF4-FFF2-40B4-BE49-F238E27FC236}">
                <a16:creationId xmlns:a16="http://schemas.microsoft.com/office/drawing/2014/main" id="{CBEDD81B-8762-46A7-BA2B-EA8EE0BB5ECB}"/>
              </a:ext>
            </a:extLst>
          </p:cNvPr>
          <p:cNvPicPr>
            <a:picLocks/>
          </p:cNvPicPr>
          <p:nvPr>
            <p:custDataLst>
              <p:tags r:id="rId15"/>
            </p:custDataLst>
          </p:nvPr>
        </p:nvPicPr>
        <p:blipFill>
          <a:blip r:embed="rId32">
            <a:extLst>
              <a:ext uri="{96DAC541-7B7A-43D3-8B79-37D633B846F1}">
                <asvg:svgBlip xmlns:asvg="http://schemas.microsoft.com/office/drawing/2016/SVG/main" xmlns="" r:embed="rId33"/>
              </a:ext>
            </a:extLst>
          </a:blip>
          <a:stretch>
            <a:fillRect/>
          </a:stretch>
        </p:blipFill>
        <p:spPr>
          <a:xfrm>
            <a:off x="545845" y="1990213"/>
            <a:ext cx="288755" cy="288755"/>
          </a:xfrm>
          <a:prstGeom prst="rect">
            <a:avLst/>
          </a:prstGeom>
        </p:spPr>
      </p:pic>
      <p:grpSp>
        <p:nvGrpSpPr>
          <p:cNvPr id="2" name="Group 1">
            <a:extLst>
              <a:ext uri="{FF2B5EF4-FFF2-40B4-BE49-F238E27FC236}">
                <a16:creationId xmlns:a16="http://schemas.microsoft.com/office/drawing/2014/main" id="{993519BC-D8BC-4DD0-9B27-BB6EECCFD933}"/>
              </a:ext>
            </a:extLst>
          </p:cNvPr>
          <p:cNvGrpSpPr/>
          <p:nvPr/>
        </p:nvGrpSpPr>
        <p:grpSpPr>
          <a:xfrm>
            <a:off x="10790618" y="1311992"/>
            <a:ext cx="1212480" cy="163636"/>
            <a:chOff x="10671545" y="1371026"/>
            <a:chExt cx="1212480" cy="180000"/>
          </a:xfrm>
        </p:grpSpPr>
        <p:sp>
          <p:nvSpPr>
            <p:cNvPr id="88" name="Oval 87">
              <a:extLst>
                <a:ext uri="{FF2B5EF4-FFF2-40B4-BE49-F238E27FC236}">
                  <a16:creationId xmlns:a16="http://schemas.microsoft.com/office/drawing/2014/main" id="{EA195047-E01D-4891-80EF-E124C75D0344}"/>
                </a:ext>
              </a:extLst>
            </p:cNvPr>
            <p:cNvSpPr>
              <a:spLocks/>
            </p:cNvSpPr>
            <p:nvPr/>
          </p:nvSpPr>
          <p:spPr>
            <a:xfrm>
              <a:off x="10671545" y="1371026"/>
              <a:ext cx="180000" cy="180000"/>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x</a:t>
              </a:r>
            </a:p>
          </p:txBody>
        </p:sp>
        <p:sp>
          <p:nvSpPr>
            <p:cNvPr id="90" name="Text Placeholder 2">
              <a:extLst>
                <a:ext uri="{FF2B5EF4-FFF2-40B4-BE49-F238E27FC236}">
                  <a16:creationId xmlns:a16="http://schemas.microsoft.com/office/drawing/2014/main" id="{7960400E-50DB-45A4-AEF7-B4B931A2E088}"/>
                </a:ext>
              </a:extLst>
            </p:cNvPr>
            <p:cNvSpPr txBox="1">
              <a:spLocks/>
            </p:cNvSpPr>
            <p:nvPr/>
          </p:nvSpPr>
          <p:spPr>
            <a:xfrm>
              <a:off x="10934575" y="1413139"/>
              <a:ext cx="949450" cy="116020"/>
            </a:xfrm>
            <a:prstGeom prst="rect">
              <a:avLst/>
            </a:prstGeom>
          </p:spPr>
          <p:txBody>
            <a:bodyPr wrap="square" lIns="0" tIns="0" rIns="0" bIns="0">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i="0" dirty="0"/>
                <a:t>Ecart</a:t>
              </a:r>
            </a:p>
          </p:txBody>
        </p:sp>
      </p:grpSp>
      <p:sp>
        <p:nvSpPr>
          <p:cNvPr id="91" name="Oval 90">
            <a:extLst>
              <a:ext uri="{FF2B5EF4-FFF2-40B4-BE49-F238E27FC236}">
                <a16:creationId xmlns:a16="http://schemas.microsoft.com/office/drawing/2014/main" id="{8E65E51D-1DC7-419F-8751-DFD4F2B9C509}"/>
              </a:ext>
            </a:extLst>
          </p:cNvPr>
          <p:cNvSpPr>
            <a:spLocks/>
          </p:cNvSpPr>
          <p:nvPr/>
        </p:nvSpPr>
        <p:spPr>
          <a:xfrm>
            <a:off x="8676375" y="2418922"/>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1</a:t>
            </a:r>
          </a:p>
        </p:txBody>
      </p:sp>
      <p:sp>
        <p:nvSpPr>
          <p:cNvPr id="92" name="Oval 91">
            <a:extLst>
              <a:ext uri="{FF2B5EF4-FFF2-40B4-BE49-F238E27FC236}">
                <a16:creationId xmlns:a16="http://schemas.microsoft.com/office/drawing/2014/main" id="{E8FD38A9-041A-44CC-B8E8-8B1D396B2429}"/>
              </a:ext>
            </a:extLst>
          </p:cNvPr>
          <p:cNvSpPr>
            <a:spLocks/>
          </p:cNvSpPr>
          <p:nvPr/>
        </p:nvSpPr>
        <p:spPr>
          <a:xfrm>
            <a:off x="8676375" y="2869397"/>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97" name="Oval 96">
            <a:extLst>
              <a:ext uri="{FF2B5EF4-FFF2-40B4-BE49-F238E27FC236}">
                <a16:creationId xmlns:a16="http://schemas.microsoft.com/office/drawing/2014/main" id="{0B3C5276-C47A-460D-A78B-55AD1D07788C}"/>
              </a:ext>
            </a:extLst>
          </p:cNvPr>
          <p:cNvSpPr>
            <a:spLocks/>
          </p:cNvSpPr>
          <p:nvPr/>
        </p:nvSpPr>
        <p:spPr>
          <a:xfrm>
            <a:off x="8676375" y="3913130"/>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1</a:t>
            </a:r>
          </a:p>
        </p:txBody>
      </p:sp>
      <p:sp>
        <p:nvSpPr>
          <p:cNvPr id="99" name="Oval 98">
            <a:extLst>
              <a:ext uri="{FF2B5EF4-FFF2-40B4-BE49-F238E27FC236}">
                <a16:creationId xmlns:a16="http://schemas.microsoft.com/office/drawing/2014/main" id="{C71D78A1-F5B2-4476-8D9B-3054FC6177E2}"/>
              </a:ext>
            </a:extLst>
          </p:cNvPr>
          <p:cNvSpPr>
            <a:spLocks/>
          </p:cNvSpPr>
          <p:nvPr/>
        </p:nvSpPr>
        <p:spPr>
          <a:xfrm>
            <a:off x="10213941" y="2798277"/>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3</a:t>
            </a:r>
          </a:p>
        </p:txBody>
      </p:sp>
      <p:sp>
        <p:nvSpPr>
          <p:cNvPr id="98" name="Text Placeholder 2">
            <a:extLst>
              <a:ext uri="{FF2B5EF4-FFF2-40B4-BE49-F238E27FC236}">
                <a16:creationId xmlns:a16="http://schemas.microsoft.com/office/drawing/2014/main" id="{2ECB7FE8-CCB0-4A1C-9E1D-2F514D718920}"/>
              </a:ext>
            </a:extLst>
          </p:cNvPr>
          <p:cNvSpPr txBox="1">
            <a:spLocks/>
          </p:cNvSpPr>
          <p:nvPr/>
        </p:nvSpPr>
        <p:spPr>
          <a:xfrm>
            <a:off x="8939040" y="2721110"/>
            <a:ext cx="1175871" cy="326429"/>
          </a:xfrm>
          <a:prstGeom prst="rect">
            <a:avLst/>
          </a:prstGeom>
        </p:spPr>
        <p:txBody>
          <a:bodyPr wrap="square" lIns="0" tIns="0" rIns="0" bIns="0" anchor="ctr">
            <a:noAutofit/>
          </a:bodyPr>
          <a:lstStyle>
            <a:defPPr>
              <a:defRPr lang="en-US"/>
            </a:defPPr>
            <a:lvl1pPr indent="0">
              <a:lnSpc>
                <a:spcPts val="1000"/>
              </a:lnSpc>
              <a:spcBef>
                <a:spcPts val="0"/>
              </a:spcBef>
              <a:spcAft>
                <a:spcPts val="0"/>
              </a:spcAft>
              <a:buFont typeface="Segoe UI" panose="020B0502040204020203" pitchFamily="34" charset="0"/>
              <a:buNone/>
              <a:defRPr sz="1000" i="1">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dirty="0"/>
              <a:t>tranches d’âge non définies</a:t>
            </a:r>
          </a:p>
        </p:txBody>
      </p:sp>
      <p:sp>
        <p:nvSpPr>
          <p:cNvPr id="100" name="Oval 99">
            <a:extLst>
              <a:ext uri="{FF2B5EF4-FFF2-40B4-BE49-F238E27FC236}">
                <a16:creationId xmlns:a16="http://schemas.microsoft.com/office/drawing/2014/main" id="{54FDCB7D-DA1F-4D63-8CA5-D88325EF4E43}"/>
              </a:ext>
            </a:extLst>
          </p:cNvPr>
          <p:cNvSpPr>
            <a:spLocks/>
          </p:cNvSpPr>
          <p:nvPr/>
        </p:nvSpPr>
        <p:spPr>
          <a:xfrm>
            <a:off x="8676375" y="3569089"/>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101" name="Oval 100">
            <a:extLst>
              <a:ext uri="{FF2B5EF4-FFF2-40B4-BE49-F238E27FC236}">
                <a16:creationId xmlns:a16="http://schemas.microsoft.com/office/drawing/2014/main" id="{878D788B-5A30-4E7B-A248-4B3354012148}"/>
              </a:ext>
            </a:extLst>
          </p:cNvPr>
          <p:cNvSpPr>
            <a:spLocks/>
          </p:cNvSpPr>
          <p:nvPr/>
        </p:nvSpPr>
        <p:spPr>
          <a:xfrm>
            <a:off x="8676375" y="4678520"/>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103" name="Oval 102">
            <a:extLst>
              <a:ext uri="{FF2B5EF4-FFF2-40B4-BE49-F238E27FC236}">
                <a16:creationId xmlns:a16="http://schemas.microsoft.com/office/drawing/2014/main" id="{BFF7FCBB-BFD0-423D-8C7E-6C47D182467E}"/>
              </a:ext>
            </a:extLst>
          </p:cNvPr>
          <p:cNvSpPr>
            <a:spLocks/>
          </p:cNvSpPr>
          <p:nvPr/>
        </p:nvSpPr>
        <p:spPr>
          <a:xfrm>
            <a:off x="8676375" y="5105528"/>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106" name="Oval 105">
            <a:extLst>
              <a:ext uri="{FF2B5EF4-FFF2-40B4-BE49-F238E27FC236}">
                <a16:creationId xmlns:a16="http://schemas.microsoft.com/office/drawing/2014/main" id="{08F8C46D-DC70-49E4-A3BA-15AA437A12EE}"/>
              </a:ext>
            </a:extLst>
          </p:cNvPr>
          <p:cNvSpPr>
            <a:spLocks/>
          </p:cNvSpPr>
          <p:nvPr/>
        </p:nvSpPr>
        <p:spPr>
          <a:xfrm>
            <a:off x="10213941" y="4678520"/>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107" name="Oval 106">
            <a:extLst>
              <a:ext uri="{FF2B5EF4-FFF2-40B4-BE49-F238E27FC236}">
                <a16:creationId xmlns:a16="http://schemas.microsoft.com/office/drawing/2014/main" id="{7A92CF3B-5F59-4B25-94B6-7ABA9B47AC9B}"/>
              </a:ext>
            </a:extLst>
          </p:cNvPr>
          <p:cNvSpPr>
            <a:spLocks/>
          </p:cNvSpPr>
          <p:nvPr/>
        </p:nvSpPr>
        <p:spPr>
          <a:xfrm>
            <a:off x="10213941" y="5095413"/>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sp>
        <p:nvSpPr>
          <p:cNvPr id="108" name="Oval 107">
            <a:extLst>
              <a:ext uri="{FF2B5EF4-FFF2-40B4-BE49-F238E27FC236}">
                <a16:creationId xmlns:a16="http://schemas.microsoft.com/office/drawing/2014/main" id="{D096E05C-5A70-4BA9-B3C3-D803B160C319}"/>
              </a:ext>
            </a:extLst>
          </p:cNvPr>
          <p:cNvSpPr>
            <a:spLocks/>
          </p:cNvSpPr>
          <p:nvPr/>
        </p:nvSpPr>
        <p:spPr>
          <a:xfrm>
            <a:off x="10213941" y="4292839"/>
            <a:ext cx="163636" cy="16363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accent1"/>
                </a:solidFill>
              </a:rPr>
              <a:t>?</a:t>
            </a:r>
          </a:p>
        </p:txBody>
      </p:sp>
      <p:cxnSp>
        <p:nvCxnSpPr>
          <p:cNvPr id="22" name="LineSpecialityBullet 22">
            <a:extLst>
              <a:ext uri="{FF2B5EF4-FFF2-40B4-BE49-F238E27FC236}">
                <a16:creationId xmlns:a16="http://schemas.microsoft.com/office/drawing/2014/main" id="{6B26CF87-639D-4870-B87C-9265D4E053FE}"/>
              </a:ext>
            </a:extLst>
          </p:cNvPr>
          <p:cNvCxnSpPr>
            <a:cxnSpLocks/>
          </p:cNvCxnSpPr>
          <p:nvPr>
            <p:custDataLst>
              <p:tags r:id="rId16"/>
            </p:custDataLst>
          </p:nvPr>
        </p:nvCxnSpPr>
        <p:spPr>
          <a:xfrm flipV="1">
            <a:off x="8559800" y="4000509"/>
            <a:ext cx="0" cy="1602781"/>
          </a:xfrm>
          <a:prstGeom prst="straightConnector1">
            <a:avLst/>
          </a:prstGeom>
          <a:ln w="6350" cap="flat">
            <a:solidFill>
              <a:schemeClr val="tx1"/>
            </a:solidFill>
            <a:miter lim="800000"/>
            <a:tailEnd type="oval" w="med" len="med"/>
          </a:ln>
        </p:spPr>
        <p:style>
          <a:lnRef idx="1">
            <a:schemeClr val="accent1"/>
          </a:lnRef>
          <a:fillRef idx="0">
            <a:schemeClr val="accent1"/>
          </a:fillRef>
          <a:effectRef idx="0">
            <a:schemeClr val="accent1"/>
          </a:effectRef>
          <a:fontRef idx="minor">
            <a:schemeClr val="tx1"/>
          </a:fontRef>
        </p:style>
      </p:cxnSp>
      <p:sp>
        <p:nvSpPr>
          <p:cNvPr id="109" name="Oval 108">
            <a:extLst>
              <a:ext uri="{FF2B5EF4-FFF2-40B4-BE49-F238E27FC236}">
                <a16:creationId xmlns:a16="http://schemas.microsoft.com/office/drawing/2014/main" id="{7CF305B4-3C08-485E-A8F3-59732C71163A}"/>
              </a:ext>
            </a:extLst>
          </p:cNvPr>
          <p:cNvSpPr>
            <a:spLocks/>
          </p:cNvSpPr>
          <p:nvPr/>
        </p:nvSpPr>
        <p:spPr>
          <a:xfrm>
            <a:off x="8676375" y="2709231"/>
            <a:ext cx="163636" cy="163636"/>
          </a:xfrm>
          <a:prstGeom prst="ellipse">
            <a:avLst/>
          </a:prstGeom>
          <a:solidFill>
            <a:schemeClr val="accent6">
              <a:lumMod val="10000"/>
              <a:lumOff val="90000"/>
            </a:schemeClr>
          </a:solidFill>
          <a:ln w="6350" cap="sq">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100" dirty="0">
                <a:solidFill>
                  <a:schemeClr val="tx1"/>
                </a:solidFill>
              </a:rPr>
              <a:t>1</a:t>
            </a:r>
          </a:p>
        </p:txBody>
      </p:sp>
    </p:spTree>
    <p:extLst>
      <p:ext uri="{BB962C8B-B14F-4D97-AF65-F5344CB8AC3E}">
        <p14:creationId xmlns:p14="http://schemas.microsoft.com/office/powerpoint/2010/main" val="364562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451402F-6354-44EB-A1C6-2E571B8B8E8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44" name="think-cell Slide" r:id="rId36" imgW="395" imgH="394" progId="TCLayout.ActiveDocument.1">
                  <p:embed/>
                </p:oleObj>
              </mc:Choice>
              <mc:Fallback>
                <p:oleObj name="think-cell Slide" r:id="rId36" imgW="395" imgH="394" progId="TCLayout.ActiveDocument.1">
                  <p:embed/>
                  <p:pic>
                    <p:nvPicPr>
                      <p:cNvPr id="3" name="Object 2" hidden="1">
                        <a:extLst>
                          <a:ext uri="{FF2B5EF4-FFF2-40B4-BE49-F238E27FC236}">
                            <a16:creationId xmlns:a16="http://schemas.microsoft.com/office/drawing/2014/main" id="{5451402F-6354-44EB-A1C6-2E571B8B8E8E}"/>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graphicFrame>
        <p:nvGraphicFramePr>
          <p:cNvPr id="2" name="Object 1" hidden="1">
            <a:extLst>
              <a:ext uri="{FF2B5EF4-FFF2-40B4-BE49-F238E27FC236}">
                <a16:creationId xmlns:a16="http://schemas.microsoft.com/office/drawing/2014/main" id="{F69F3104-0A32-41E9-B5FF-D09CF203D71B}"/>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45" name="think-cell Slide" r:id="rId38" imgW="395" imgH="394" progId="TCLayout.ActiveDocument.1">
                  <p:embed/>
                </p:oleObj>
              </mc:Choice>
              <mc:Fallback>
                <p:oleObj name="think-cell Slide" r:id="rId38" imgW="395" imgH="394" progId="TCLayout.ActiveDocument.1">
                  <p:embed/>
                  <p:pic>
                    <p:nvPicPr>
                      <p:cNvPr id="2" name="Object 1" hidden="1">
                        <a:extLst>
                          <a:ext uri="{FF2B5EF4-FFF2-40B4-BE49-F238E27FC236}">
                            <a16:creationId xmlns:a16="http://schemas.microsoft.com/office/drawing/2014/main" id="{F69F3104-0A32-41E9-B5FF-D09CF203D71B}"/>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1. On-page tracker">
            <a:extLst>
              <a:ext uri="{FF2B5EF4-FFF2-40B4-BE49-F238E27FC236}">
                <a16:creationId xmlns:a16="http://schemas.microsoft.com/office/drawing/2014/main" id="{488A5AB7-D2F7-4D67-BA99-DA141948BD3E}"/>
              </a:ext>
            </a:extLst>
          </p:cNvPr>
          <p:cNvSpPr>
            <a:spLocks noGrp="1"/>
          </p:cNvSpPr>
          <p:nvPr>
            <p:ph type="body" sz="quarter" idx="17"/>
            <p:custDataLst>
              <p:tags r:id="rId4"/>
            </p:custDataLst>
          </p:nvPr>
        </p:nvSpPr>
        <p:spPr/>
        <p:txBody>
          <a:bodyPr/>
          <a:lstStyle/>
          <a:p>
            <a:endParaRPr lang="fr-FR"/>
          </a:p>
        </p:txBody>
      </p:sp>
      <p:cxnSp>
        <p:nvCxnSpPr>
          <p:cNvPr id="19" name="Straight Connector 18">
            <a:extLst>
              <a:ext uri="{FF2B5EF4-FFF2-40B4-BE49-F238E27FC236}">
                <a16:creationId xmlns:a16="http://schemas.microsoft.com/office/drawing/2014/main" id="{7FADAA31-2492-478C-AE51-C278D9296A71}"/>
              </a:ext>
            </a:extLst>
          </p:cNvPr>
          <p:cNvCxnSpPr>
            <a:cxnSpLocks/>
            <a:stCxn id="30" idx="1"/>
          </p:cNvCxnSpPr>
          <p:nvPr>
            <p:custDataLst>
              <p:tags r:id="rId5"/>
            </p:custDataLst>
          </p:nvPr>
        </p:nvCxnSpPr>
        <p:spPr>
          <a:xfrm>
            <a:off x="5206605" y="1626715"/>
            <a:ext cx="0" cy="3969752"/>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14858F9-489E-499C-BAE9-646DFE723287}"/>
              </a:ext>
            </a:extLst>
          </p:cNvPr>
          <p:cNvCxnSpPr>
            <a:cxnSpLocks/>
            <a:stCxn id="26" idx="0"/>
          </p:cNvCxnSpPr>
          <p:nvPr>
            <p:custDataLst>
              <p:tags r:id="rId6"/>
            </p:custDataLst>
          </p:nvPr>
        </p:nvCxnSpPr>
        <p:spPr>
          <a:xfrm>
            <a:off x="8494969" y="1626715"/>
            <a:ext cx="0" cy="3969752"/>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341219CA-1C61-492B-91BA-40BB23F62D06}"/>
              </a:ext>
            </a:extLst>
          </p:cNvPr>
          <p:cNvGrpSpPr/>
          <p:nvPr>
            <p:custDataLst>
              <p:tags r:id="rId7"/>
            </p:custDataLst>
          </p:nvPr>
        </p:nvGrpSpPr>
        <p:grpSpPr>
          <a:xfrm>
            <a:off x="1966491" y="1626715"/>
            <a:ext cx="3291978" cy="474140"/>
            <a:chOff x="550739" y="1729383"/>
            <a:chExt cx="3724928" cy="326023"/>
          </a:xfrm>
        </p:grpSpPr>
        <p:sp>
          <p:nvSpPr>
            <p:cNvPr id="30" name="Freeform: Shape 29">
              <a:extLst>
                <a:ext uri="{FF2B5EF4-FFF2-40B4-BE49-F238E27FC236}">
                  <a16:creationId xmlns:a16="http://schemas.microsoft.com/office/drawing/2014/main" id="{74610E7F-9FF1-479F-9B10-95F31FE28A9D}"/>
                </a:ext>
              </a:extLst>
            </p:cNvPr>
            <p:cNvSpPr/>
            <p:nvPr>
              <p:custDataLst>
                <p:tags r:id="rId33"/>
              </p:custDataLst>
            </p:nvPr>
          </p:nvSpPr>
          <p:spPr>
            <a:xfrm>
              <a:off x="550739" y="1729383"/>
              <a:ext cx="3724928" cy="326023"/>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99988 w 1828800"/>
                <a:gd name="connsiteY1" fmla="*/ 0 h 914400"/>
                <a:gd name="connsiteX2" fmla="*/ 1828800 w 1828800"/>
                <a:gd name="connsiteY2" fmla="*/ 457200 h 914400"/>
                <a:gd name="connsiteX3" fmla="*/ 1799988 w 1828800"/>
                <a:gd name="connsiteY3" fmla="*/ 914400 h 914400"/>
                <a:gd name="connsiteX4" fmla="*/ 0 w 1828800"/>
                <a:gd name="connsiteY4" fmla="*/ 914400 h 914400"/>
                <a:gd name="connsiteX5" fmla="*/ 0 w 1828800"/>
                <a:gd name="connsiteY5" fmla="*/ 45720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799988" y="0"/>
                  </a:lnTo>
                  <a:lnTo>
                    <a:pt x="1828800" y="457200"/>
                  </a:lnTo>
                  <a:lnTo>
                    <a:pt x="1799988" y="914400"/>
                  </a:lnTo>
                  <a:lnTo>
                    <a:pt x="0" y="914400"/>
                  </a:lnTo>
                  <a:lnTo>
                    <a:pt x="0" y="457201"/>
                  </a:lnTo>
                  <a:close/>
                </a:path>
              </a:pathLst>
            </a:custGeom>
            <a:solidFill>
              <a:schemeClr val="accent1"/>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400" dirty="0">
                <a:solidFill>
                  <a:schemeClr val="bg1"/>
                </a:solidFill>
              </a:endParaRPr>
            </a:p>
          </p:txBody>
        </p:sp>
        <p:sp>
          <p:nvSpPr>
            <p:cNvPr id="31" name="TextBox 30">
              <a:extLst>
                <a:ext uri="{FF2B5EF4-FFF2-40B4-BE49-F238E27FC236}">
                  <a16:creationId xmlns:a16="http://schemas.microsoft.com/office/drawing/2014/main" id="{E77AD61D-905E-4DDB-951C-AEF807D04B93}"/>
                </a:ext>
              </a:extLst>
            </p:cNvPr>
            <p:cNvSpPr txBox="1"/>
            <p:nvPr>
              <p:custDataLst>
                <p:tags r:id="rId34"/>
              </p:custDataLst>
            </p:nvPr>
          </p:nvSpPr>
          <p:spPr>
            <a:xfrm>
              <a:off x="614239" y="1752023"/>
              <a:ext cx="3602744" cy="280742"/>
            </a:xfrm>
            <a:prstGeom prst="rect">
              <a:avLst/>
            </a:prstGeom>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solidFill>
                    <a:schemeClr val="bg1"/>
                  </a:solidFill>
                </a:rPr>
                <a:t>Etape 1</a:t>
              </a:r>
            </a:p>
          </p:txBody>
        </p:sp>
      </p:grpSp>
      <p:grpSp>
        <p:nvGrpSpPr>
          <p:cNvPr id="40" name="Group 39">
            <a:extLst>
              <a:ext uri="{FF2B5EF4-FFF2-40B4-BE49-F238E27FC236}">
                <a16:creationId xmlns:a16="http://schemas.microsoft.com/office/drawing/2014/main" id="{B5CF0224-8B45-485A-BD8E-D6C95831DAED}"/>
              </a:ext>
            </a:extLst>
          </p:cNvPr>
          <p:cNvGrpSpPr/>
          <p:nvPr>
            <p:custDataLst>
              <p:tags r:id="rId8"/>
            </p:custDataLst>
          </p:nvPr>
        </p:nvGrpSpPr>
        <p:grpSpPr>
          <a:xfrm>
            <a:off x="5202989" y="1626715"/>
            <a:ext cx="3347462" cy="474140"/>
            <a:chOff x="4266793" y="1729383"/>
            <a:chExt cx="3889849" cy="326023"/>
          </a:xfrm>
        </p:grpSpPr>
        <p:sp>
          <p:nvSpPr>
            <p:cNvPr id="28" name="Freeform: Shape 27">
              <a:extLst>
                <a:ext uri="{FF2B5EF4-FFF2-40B4-BE49-F238E27FC236}">
                  <a16:creationId xmlns:a16="http://schemas.microsoft.com/office/drawing/2014/main" id="{33F530AF-2E8B-46D5-B0D0-BAC8BB80BAC7}"/>
                </a:ext>
              </a:extLst>
            </p:cNvPr>
            <p:cNvSpPr/>
            <p:nvPr>
              <p:custDataLst>
                <p:tags r:id="rId31"/>
              </p:custDataLst>
            </p:nvPr>
          </p:nvSpPr>
          <p:spPr>
            <a:xfrm>
              <a:off x="4266793" y="1729383"/>
              <a:ext cx="3889849" cy="326023"/>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64433 w 1828800"/>
                <a:gd name="connsiteY5" fmla="*/ 457201 h 914400"/>
                <a:gd name="connsiteX0" fmla="*/ 0 w 1828800"/>
                <a:gd name="connsiteY0" fmla="*/ 0 h 914400"/>
                <a:gd name="connsiteX1" fmla="*/ 1764367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64433 w 1828800"/>
                <a:gd name="connsiteY5" fmla="*/ 457201 h 914400"/>
                <a:gd name="connsiteX0" fmla="*/ 0 w 1828800"/>
                <a:gd name="connsiteY0" fmla="*/ 0 h 914400"/>
                <a:gd name="connsiteX1" fmla="*/ 1764367 w 1828800"/>
                <a:gd name="connsiteY1" fmla="*/ 0 h 914400"/>
                <a:gd name="connsiteX2" fmla="*/ 1828800 w 1828800"/>
                <a:gd name="connsiteY2" fmla="*/ 457200 h 914400"/>
                <a:gd name="connsiteX3" fmla="*/ 1764367 w 1828800"/>
                <a:gd name="connsiteY3" fmla="*/ 914400 h 914400"/>
                <a:gd name="connsiteX4" fmla="*/ 0 w 1828800"/>
                <a:gd name="connsiteY4" fmla="*/ 914400 h 914400"/>
                <a:gd name="connsiteX5" fmla="*/ 64433 w 1828800"/>
                <a:gd name="connsiteY5" fmla="*/ 457201 h 914400"/>
                <a:gd name="connsiteX0" fmla="*/ 0 w 1828800"/>
                <a:gd name="connsiteY0" fmla="*/ 0 h 914400"/>
                <a:gd name="connsiteX1" fmla="*/ 1764367 w 1828800"/>
                <a:gd name="connsiteY1" fmla="*/ 0 h 914400"/>
                <a:gd name="connsiteX2" fmla="*/ 1828800 w 1828800"/>
                <a:gd name="connsiteY2" fmla="*/ 457200 h 914400"/>
                <a:gd name="connsiteX3" fmla="*/ 1764367 w 1828800"/>
                <a:gd name="connsiteY3" fmla="*/ 914400 h 914400"/>
                <a:gd name="connsiteX4" fmla="*/ 0 w 1828800"/>
                <a:gd name="connsiteY4" fmla="*/ 914400 h 914400"/>
                <a:gd name="connsiteX5" fmla="*/ 27590 w 1828800"/>
                <a:gd name="connsiteY5" fmla="*/ 457201 h 914400"/>
                <a:gd name="connsiteX0" fmla="*/ 0 w 1828800"/>
                <a:gd name="connsiteY0" fmla="*/ 0 h 914400"/>
                <a:gd name="connsiteX1" fmla="*/ 1801210 w 1828800"/>
                <a:gd name="connsiteY1" fmla="*/ 0 h 914400"/>
                <a:gd name="connsiteX2" fmla="*/ 1828800 w 1828800"/>
                <a:gd name="connsiteY2" fmla="*/ 457200 h 914400"/>
                <a:gd name="connsiteX3" fmla="*/ 1764367 w 1828800"/>
                <a:gd name="connsiteY3" fmla="*/ 914400 h 914400"/>
                <a:gd name="connsiteX4" fmla="*/ 0 w 1828800"/>
                <a:gd name="connsiteY4" fmla="*/ 914400 h 914400"/>
                <a:gd name="connsiteX5" fmla="*/ 27590 w 1828800"/>
                <a:gd name="connsiteY5" fmla="*/ 457201 h 914400"/>
                <a:gd name="connsiteX0" fmla="*/ 0 w 1828800"/>
                <a:gd name="connsiteY0" fmla="*/ 0 h 914400"/>
                <a:gd name="connsiteX1" fmla="*/ 1801210 w 1828800"/>
                <a:gd name="connsiteY1" fmla="*/ 0 h 914400"/>
                <a:gd name="connsiteX2" fmla="*/ 1828800 w 1828800"/>
                <a:gd name="connsiteY2" fmla="*/ 457200 h 914400"/>
                <a:gd name="connsiteX3" fmla="*/ 1801210 w 1828800"/>
                <a:gd name="connsiteY3" fmla="*/ 914400 h 914400"/>
                <a:gd name="connsiteX4" fmla="*/ 0 w 1828800"/>
                <a:gd name="connsiteY4" fmla="*/ 914400 h 914400"/>
                <a:gd name="connsiteX5" fmla="*/ 27590 w 1828800"/>
                <a:gd name="connsiteY5" fmla="*/ 45720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801210" y="0"/>
                  </a:lnTo>
                  <a:lnTo>
                    <a:pt x="1828800" y="457200"/>
                  </a:lnTo>
                  <a:lnTo>
                    <a:pt x="1801210" y="914400"/>
                  </a:lnTo>
                  <a:lnTo>
                    <a:pt x="0" y="914400"/>
                  </a:lnTo>
                  <a:lnTo>
                    <a:pt x="27590" y="457201"/>
                  </a:lnTo>
                  <a:close/>
                </a:path>
              </a:pathLst>
            </a:custGeom>
            <a:solidFill>
              <a:schemeClr val="accent1"/>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400" dirty="0">
                <a:solidFill>
                  <a:schemeClr val="bg1"/>
                </a:solidFill>
              </a:endParaRPr>
            </a:p>
          </p:txBody>
        </p:sp>
        <p:sp>
          <p:nvSpPr>
            <p:cNvPr id="29" name="TextBox 28">
              <a:extLst>
                <a:ext uri="{FF2B5EF4-FFF2-40B4-BE49-F238E27FC236}">
                  <a16:creationId xmlns:a16="http://schemas.microsoft.com/office/drawing/2014/main" id="{DB7F76A4-9F9A-415D-A5F2-09361F95AAA5}"/>
                </a:ext>
              </a:extLst>
            </p:cNvPr>
            <p:cNvSpPr txBox="1"/>
            <p:nvPr>
              <p:custDataLst>
                <p:tags r:id="rId32"/>
              </p:custDataLst>
            </p:nvPr>
          </p:nvSpPr>
          <p:spPr>
            <a:xfrm>
              <a:off x="4383050" y="1752023"/>
              <a:ext cx="3721681" cy="280742"/>
            </a:xfrm>
            <a:prstGeom prst="rect">
              <a:avLst/>
            </a:prstGeom>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solidFill>
                    <a:schemeClr val="bg1"/>
                  </a:solidFill>
                </a:rPr>
                <a:t>Etape 2</a:t>
              </a:r>
            </a:p>
          </p:txBody>
        </p:sp>
      </p:grpSp>
      <p:grpSp>
        <p:nvGrpSpPr>
          <p:cNvPr id="41" name="Group 40">
            <a:extLst>
              <a:ext uri="{FF2B5EF4-FFF2-40B4-BE49-F238E27FC236}">
                <a16:creationId xmlns:a16="http://schemas.microsoft.com/office/drawing/2014/main" id="{428160D9-037C-4A0D-BC38-04D3131EBBD3}"/>
              </a:ext>
            </a:extLst>
          </p:cNvPr>
          <p:cNvGrpSpPr/>
          <p:nvPr>
            <p:custDataLst>
              <p:tags r:id="rId9"/>
            </p:custDataLst>
          </p:nvPr>
        </p:nvGrpSpPr>
        <p:grpSpPr>
          <a:xfrm>
            <a:off x="8494969" y="1626715"/>
            <a:ext cx="3184629" cy="474140"/>
            <a:chOff x="8043333" y="1729383"/>
            <a:chExt cx="3577165" cy="326023"/>
          </a:xfrm>
        </p:grpSpPr>
        <p:sp>
          <p:nvSpPr>
            <p:cNvPr id="26" name="Freeform: Shape 25">
              <a:extLst>
                <a:ext uri="{FF2B5EF4-FFF2-40B4-BE49-F238E27FC236}">
                  <a16:creationId xmlns:a16="http://schemas.microsoft.com/office/drawing/2014/main" id="{4E42D3E3-30E9-4904-BF65-FAB3AA1A8F83}"/>
                </a:ext>
              </a:extLst>
            </p:cNvPr>
            <p:cNvSpPr/>
            <p:nvPr>
              <p:custDataLst>
                <p:tags r:id="rId29"/>
              </p:custDataLst>
            </p:nvPr>
          </p:nvSpPr>
          <p:spPr>
            <a:xfrm>
              <a:off x="8043333" y="1729383"/>
              <a:ext cx="3577165" cy="326023"/>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100584 w 1828800"/>
                <a:gd name="connsiteY5" fmla="*/ 457200 h 914400"/>
                <a:gd name="connsiteX0" fmla="*/ 0 w 1828800"/>
                <a:gd name="connsiteY0" fmla="*/ 0 h 914400"/>
                <a:gd name="connsiteX1" fmla="*/ 1728216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30002 w 1828800"/>
                <a:gd name="connsiteY5" fmla="*/ 457201 h 914400"/>
                <a:gd name="connsiteX0" fmla="*/ 0 w 1828800"/>
                <a:gd name="connsiteY0" fmla="*/ 0 h 914400"/>
                <a:gd name="connsiteX1" fmla="*/ 1798798 w 1828800"/>
                <a:gd name="connsiteY1" fmla="*/ 0 h 914400"/>
                <a:gd name="connsiteX2" fmla="*/ 1828800 w 1828800"/>
                <a:gd name="connsiteY2" fmla="*/ 457200 h 914400"/>
                <a:gd name="connsiteX3" fmla="*/ 1728216 w 1828800"/>
                <a:gd name="connsiteY3" fmla="*/ 914400 h 914400"/>
                <a:gd name="connsiteX4" fmla="*/ 0 w 1828800"/>
                <a:gd name="connsiteY4" fmla="*/ 914400 h 914400"/>
                <a:gd name="connsiteX5" fmla="*/ 30002 w 1828800"/>
                <a:gd name="connsiteY5" fmla="*/ 457201 h 914400"/>
                <a:gd name="connsiteX0" fmla="*/ 0 w 1828800"/>
                <a:gd name="connsiteY0" fmla="*/ 0 h 914400"/>
                <a:gd name="connsiteX1" fmla="*/ 1798798 w 1828800"/>
                <a:gd name="connsiteY1" fmla="*/ 0 h 914400"/>
                <a:gd name="connsiteX2" fmla="*/ 1828800 w 1828800"/>
                <a:gd name="connsiteY2" fmla="*/ 457200 h 914400"/>
                <a:gd name="connsiteX3" fmla="*/ 1798798 w 1828800"/>
                <a:gd name="connsiteY3" fmla="*/ 914400 h 914400"/>
                <a:gd name="connsiteX4" fmla="*/ 0 w 1828800"/>
                <a:gd name="connsiteY4" fmla="*/ 914400 h 914400"/>
                <a:gd name="connsiteX5" fmla="*/ 30002 w 1828800"/>
                <a:gd name="connsiteY5" fmla="*/ 457201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798798" y="0"/>
                  </a:lnTo>
                  <a:lnTo>
                    <a:pt x="1828800" y="457200"/>
                  </a:lnTo>
                  <a:lnTo>
                    <a:pt x="1798798" y="914400"/>
                  </a:lnTo>
                  <a:lnTo>
                    <a:pt x="0" y="914400"/>
                  </a:lnTo>
                  <a:lnTo>
                    <a:pt x="30002" y="457201"/>
                  </a:lnTo>
                  <a:close/>
                </a:path>
              </a:pathLst>
            </a:custGeom>
            <a:solidFill>
              <a:schemeClr val="accent1"/>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400" dirty="0">
                <a:solidFill>
                  <a:schemeClr val="bg1"/>
                </a:solidFill>
              </a:endParaRPr>
            </a:p>
          </p:txBody>
        </p:sp>
        <p:sp>
          <p:nvSpPr>
            <p:cNvPr id="27" name="TextBox 26">
              <a:extLst>
                <a:ext uri="{FF2B5EF4-FFF2-40B4-BE49-F238E27FC236}">
                  <a16:creationId xmlns:a16="http://schemas.microsoft.com/office/drawing/2014/main" id="{AAD885E2-8039-4FA3-B60D-7B92CF64F9FF}"/>
                </a:ext>
              </a:extLst>
            </p:cNvPr>
            <p:cNvSpPr txBox="1"/>
            <p:nvPr>
              <p:custDataLst>
                <p:tags r:id="rId30"/>
              </p:custDataLst>
            </p:nvPr>
          </p:nvSpPr>
          <p:spPr>
            <a:xfrm>
              <a:off x="8152817" y="1752023"/>
              <a:ext cx="3408997" cy="280742"/>
            </a:xfrm>
            <a:prstGeom prst="rect">
              <a:avLst/>
            </a:prstGeom>
          </p:spPr>
          <p:txBody>
            <a:bodyPr vert="horz" lIns="152400" tIns="0" rIns="0" bIns="0" rtlCol="0" anchor="ctr">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400" b="1" dirty="0">
                  <a:solidFill>
                    <a:schemeClr val="bg1"/>
                  </a:solidFill>
                </a:rPr>
                <a:t>Etape 3</a:t>
              </a:r>
            </a:p>
          </p:txBody>
        </p:sp>
      </p:grpSp>
      <p:sp>
        <p:nvSpPr>
          <p:cNvPr id="51" name="TextBox 50">
            <a:extLst>
              <a:ext uri="{FF2B5EF4-FFF2-40B4-BE49-F238E27FC236}">
                <a16:creationId xmlns:a16="http://schemas.microsoft.com/office/drawing/2014/main" id="{34BE93A3-1D80-49CD-8270-40D68F11EF47}"/>
              </a:ext>
            </a:extLst>
          </p:cNvPr>
          <p:cNvSpPr txBox="1"/>
          <p:nvPr/>
        </p:nvSpPr>
        <p:spPr>
          <a:xfrm>
            <a:off x="915949" y="1974819"/>
            <a:ext cx="1050541" cy="553998"/>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Etapes de la stratégie de vaccination</a:t>
            </a:r>
          </a:p>
        </p:txBody>
      </p:sp>
      <p:sp>
        <p:nvSpPr>
          <p:cNvPr id="52" name="TextBox 51">
            <a:extLst>
              <a:ext uri="{FF2B5EF4-FFF2-40B4-BE49-F238E27FC236}">
                <a16:creationId xmlns:a16="http://schemas.microsoft.com/office/drawing/2014/main" id="{BA0D9ABA-5D56-4F0C-B2E6-398A447F5BF2}"/>
              </a:ext>
            </a:extLst>
          </p:cNvPr>
          <p:cNvSpPr txBox="1"/>
          <p:nvPr/>
        </p:nvSpPr>
        <p:spPr>
          <a:xfrm>
            <a:off x="915949" y="3801608"/>
            <a:ext cx="1050541" cy="369332"/>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Lieux de vaccination</a:t>
            </a:r>
          </a:p>
        </p:txBody>
      </p:sp>
      <p:sp>
        <p:nvSpPr>
          <p:cNvPr id="53" name="TextBox 52">
            <a:extLst>
              <a:ext uri="{FF2B5EF4-FFF2-40B4-BE49-F238E27FC236}">
                <a16:creationId xmlns:a16="http://schemas.microsoft.com/office/drawing/2014/main" id="{CE177B4A-9074-4330-BC94-18F07B19AD0E}"/>
              </a:ext>
            </a:extLst>
          </p:cNvPr>
          <p:cNvSpPr txBox="1"/>
          <p:nvPr/>
        </p:nvSpPr>
        <p:spPr>
          <a:xfrm>
            <a:off x="915949" y="2887507"/>
            <a:ext cx="1050541" cy="369332"/>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Populations ciblées</a:t>
            </a:r>
          </a:p>
        </p:txBody>
      </p:sp>
      <p:pic>
        <p:nvPicPr>
          <p:cNvPr id="54" name="CustomIcon">
            <a:extLst>
              <a:ext uri="{FF2B5EF4-FFF2-40B4-BE49-F238E27FC236}">
                <a16:creationId xmlns:a16="http://schemas.microsoft.com/office/drawing/2014/main" id="{2DAA4135-26F1-4BDF-84B0-0559F4F3139F}"/>
              </a:ext>
            </a:extLst>
          </p:cNvPr>
          <p:cNvPicPr>
            <a:picLocks/>
          </p:cNvPicPr>
          <p:nvPr>
            <p:custDataLst>
              <p:tags r:id="rId10"/>
            </p:custDataLst>
          </p:nvPr>
        </p:nvPicPr>
        <p:blipFill>
          <a:blip r:embed="rId39">
            <a:extLst>
              <a:ext uri="{96DAC541-7B7A-43D3-8B79-37D633B846F1}">
                <asvg:svgBlip xmlns:asvg="http://schemas.microsoft.com/office/drawing/2016/SVG/main" xmlns="" r:embed="rId40"/>
              </a:ext>
            </a:extLst>
          </a:blip>
          <a:stretch>
            <a:fillRect/>
          </a:stretch>
        </p:blipFill>
        <p:spPr>
          <a:xfrm>
            <a:off x="510218" y="3801608"/>
            <a:ext cx="321729" cy="321729"/>
          </a:xfrm>
          <a:prstGeom prst="rect">
            <a:avLst/>
          </a:prstGeom>
        </p:spPr>
      </p:pic>
      <p:pic>
        <p:nvPicPr>
          <p:cNvPr id="56" name="CustomIcon">
            <a:extLst>
              <a:ext uri="{FF2B5EF4-FFF2-40B4-BE49-F238E27FC236}">
                <a16:creationId xmlns:a16="http://schemas.microsoft.com/office/drawing/2014/main" id="{4DA43DB3-92D4-4FD8-B904-5ADF44D38129}"/>
              </a:ext>
            </a:extLst>
          </p:cNvPr>
          <p:cNvPicPr>
            <a:picLocks/>
          </p:cNvPicPr>
          <p:nvPr>
            <p:custDataLst>
              <p:tags r:id="rId11"/>
            </p:custDataLst>
          </p:nvPr>
        </p:nvPicPr>
        <p:blipFill>
          <a:blip r:embed="rId41">
            <a:extLst>
              <a:ext uri="{96DAC541-7B7A-43D3-8B79-37D633B846F1}">
                <asvg:svgBlip xmlns:asvg="http://schemas.microsoft.com/office/drawing/2016/SVG/main" xmlns="" r:embed="rId42"/>
              </a:ext>
            </a:extLst>
          </a:blip>
          <a:stretch>
            <a:fillRect/>
          </a:stretch>
        </p:blipFill>
        <p:spPr>
          <a:xfrm>
            <a:off x="510218" y="2887507"/>
            <a:ext cx="321729" cy="321729"/>
          </a:xfrm>
          <a:prstGeom prst="rect">
            <a:avLst/>
          </a:prstGeom>
        </p:spPr>
      </p:pic>
      <p:pic>
        <p:nvPicPr>
          <p:cNvPr id="57" name="CustomIcon">
            <a:extLst>
              <a:ext uri="{FF2B5EF4-FFF2-40B4-BE49-F238E27FC236}">
                <a16:creationId xmlns:a16="http://schemas.microsoft.com/office/drawing/2014/main" id="{3D2DA33F-0837-4635-9BFF-1683572B9884}"/>
              </a:ext>
            </a:extLst>
          </p:cNvPr>
          <p:cNvPicPr>
            <a:picLocks/>
          </p:cNvPicPr>
          <p:nvPr>
            <p:custDataLst>
              <p:tags r:id="rId12"/>
            </p:custDataLst>
          </p:nvPr>
        </p:nvPicPr>
        <p:blipFill>
          <a:blip r:embed="rId43">
            <a:extLst>
              <a:ext uri="{96DAC541-7B7A-43D3-8B79-37D633B846F1}">
                <asvg:svgBlip xmlns:asvg="http://schemas.microsoft.com/office/drawing/2016/SVG/main" xmlns="" r:embed="rId44"/>
              </a:ext>
            </a:extLst>
          </a:blip>
          <a:stretch>
            <a:fillRect/>
          </a:stretch>
        </p:blipFill>
        <p:spPr>
          <a:xfrm>
            <a:off x="510218" y="2029451"/>
            <a:ext cx="321729" cy="321729"/>
          </a:xfrm>
          <a:prstGeom prst="rect">
            <a:avLst/>
          </a:prstGeom>
        </p:spPr>
      </p:pic>
      <p:sp>
        <p:nvSpPr>
          <p:cNvPr id="58" name="TextBox 57">
            <a:extLst>
              <a:ext uri="{FF2B5EF4-FFF2-40B4-BE49-F238E27FC236}">
                <a16:creationId xmlns:a16="http://schemas.microsoft.com/office/drawing/2014/main" id="{82B7DE5A-3604-46D6-89BD-75A285887BA0}"/>
              </a:ext>
            </a:extLst>
          </p:cNvPr>
          <p:cNvSpPr txBox="1"/>
          <p:nvPr/>
        </p:nvSpPr>
        <p:spPr>
          <a:xfrm>
            <a:off x="915949" y="4592918"/>
            <a:ext cx="1050541" cy="369332"/>
          </a:xfrm>
          <a:prstGeom prst="rect">
            <a:avLst/>
          </a:prstGeom>
        </p:spPr>
        <p:txBody>
          <a:bodyPr vert="horz" wrap="squar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1200" b="1" dirty="0"/>
              <a:t>Circuit logistique</a:t>
            </a:r>
          </a:p>
        </p:txBody>
      </p:sp>
      <p:pic>
        <p:nvPicPr>
          <p:cNvPr id="59" name="CustomIcon">
            <a:extLst>
              <a:ext uri="{FF2B5EF4-FFF2-40B4-BE49-F238E27FC236}">
                <a16:creationId xmlns:a16="http://schemas.microsoft.com/office/drawing/2014/main" id="{BA9797D2-B4CD-4F35-8A8B-2861DFA6B0F4}"/>
              </a:ext>
            </a:extLst>
          </p:cNvPr>
          <p:cNvPicPr>
            <a:picLocks/>
          </p:cNvPicPr>
          <p:nvPr>
            <p:custDataLst>
              <p:tags r:id="rId13"/>
            </p:custDataLst>
          </p:nvPr>
        </p:nvPicPr>
        <p:blipFill>
          <a:blip r:embed="rId45">
            <a:extLst>
              <a:ext uri="{96DAC541-7B7A-43D3-8B79-37D633B846F1}">
                <asvg:svgBlip xmlns:asvg="http://schemas.microsoft.com/office/drawing/2016/SVG/main" xmlns="" r:embed="rId46"/>
              </a:ext>
            </a:extLst>
          </a:blip>
          <a:stretch>
            <a:fillRect/>
          </a:stretch>
        </p:blipFill>
        <p:spPr>
          <a:xfrm>
            <a:off x="510218" y="4592918"/>
            <a:ext cx="321729" cy="321729"/>
          </a:xfrm>
          <a:prstGeom prst="rect">
            <a:avLst/>
          </a:prstGeom>
        </p:spPr>
      </p:pic>
      <p:sp>
        <p:nvSpPr>
          <p:cNvPr id="60" name="TextBox 59">
            <a:extLst>
              <a:ext uri="{FF2B5EF4-FFF2-40B4-BE49-F238E27FC236}">
                <a16:creationId xmlns:a16="http://schemas.microsoft.com/office/drawing/2014/main" id="{21370F2C-DC53-428F-ACA7-E89F973B9828}"/>
              </a:ext>
            </a:extLst>
          </p:cNvPr>
          <p:cNvSpPr txBox="1">
            <a:spLocks/>
          </p:cNvSpPr>
          <p:nvPr>
            <p:custDataLst>
              <p:tags r:id="rId14"/>
            </p:custDataLst>
          </p:nvPr>
        </p:nvSpPr>
        <p:spPr>
          <a:xfrm>
            <a:off x="1966491" y="2215717"/>
            <a:ext cx="3240114" cy="34487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i="1" dirty="0"/>
              <a:t>Janvier 2021 - février 2021</a:t>
            </a:r>
          </a:p>
        </p:txBody>
      </p:sp>
      <p:sp>
        <p:nvSpPr>
          <p:cNvPr id="61" name="TextBox 60">
            <a:extLst>
              <a:ext uri="{FF2B5EF4-FFF2-40B4-BE49-F238E27FC236}">
                <a16:creationId xmlns:a16="http://schemas.microsoft.com/office/drawing/2014/main" id="{EB35D60A-3A68-4156-AD22-BD55F04C1AE4}"/>
              </a:ext>
            </a:extLst>
          </p:cNvPr>
          <p:cNvSpPr txBox="1">
            <a:spLocks/>
          </p:cNvSpPr>
          <p:nvPr>
            <p:custDataLst>
              <p:tags r:id="rId15"/>
            </p:custDataLst>
          </p:nvPr>
        </p:nvSpPr>
        <p:spPr>
          <a:xfrm>
            <a:off x="5254853" y="2215717"/>
            <a:ext cx="3188250" cy="34487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i="1" dirty="0"/>
              <a:t>A partir de mars 2021</a:t>
            </a:r>
          </a:p>
        </p:txBody>
      </p:sp>
      <p:sp>
        <p:nvSpPr>
          <p:cNvPr id="62" name="TextBox 61">
            <a:extLst>
              <a:ext uri="{FF2B5EF4-FFF2-40B4-BE49-F238E27FC236}">
                <a16:creationId xmlns:a16="http://schemas.microsoft.com/office/drawing/2014/main" id="{B4B66484-E95B-432F-A6DE-9D5B315BDFE8}"/>
              </a:ext>
            </a:extLst>
          </p:cNvPr>
          <p:cNvSpPr txBox="1">
            <a:spLocks/>
          </p:cNvSpPr>
          <p:nvPr>
            <p:custDataLst>
              <p:tags r:id="rId16"/>
            </p:custDataLst>
          </p:nvPr>
        </p:nvSpPr>
        <p:spPr>
          <a:xfrm>
            <a:off x="8546833" y="2215717"/>
            <a:ext cx="3184629" cy="34487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buNone/>
            </a:pPr>
            <a:r>
              <a:rPr lang="fr-FR" sz="1050" i="1" dirty="0"/>
              <a:t>A partir de juillet 2021</a:t>
            </a:r>
          </a:p>
          <a:p>
            <a:endParaRPr lang="fr-FR" sz="1050" i="1" dirty="0"/>
          </a:p>
        </p:txBody>
      </p:sp>
      <p:sp>
        <p:nvSpPr>
          <p:cNvPr id="64" name="TextBox 63">
            <a:extLst>
              <a:ext uri="{FF2B5EF4-FFF2-40B4-BE49-F238E27FC236}">
                <a16:creationId xmlns:a16="http://schemas.microsoft.com/office/drawing/2014/main" id="{E356271F-50EB-4B08-8EDD-F74DB6E28576}"/>
              </a:ext>
            </a:extLst>
          </p:cNvPr>
          <p:cNvSpPr txBox="1">
            <a:spLocks/>
          </p:cNvSpPr>
          <p:nvPr>
            <p:custDataLst>
              <p:tags r:id="rId17"/>
            </p:custDataLst>
          </p:nvPr>
        </p:nvSpPr>
        <p:spPr>
          <a:xfrm>
            <a:off x="1966491" y="3801608"/>
            <a:ext cx="3240114"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dirty="0"/>
              <a:t>Etablissements accueillant des personnes âgées</a:t>
            </a:r>
          </a:p>
          <a:p>
            <a:pPr fontAlgn="ctr"/>
            <a:r>
              <a:rPr lang="fr-FR" sz="1050" dirty="0"/>
              <a:t>Etablissements de santé</a:t>
            </a:r>
          </a:p>
        </p:txBody>
      </p:sp>
      <p:sp>
        <p:nvSpPr>
          <p:cNvPr id="65" name="TextBox 64">
            <a:extLst>
              <a:ext uri="{FF2B5EF4-FFF2-40B4-BE49-F238E27FC236}">
                <a16:creationId xmlns:a16="http://schemas.microsoft.com/office/drawing/2014/main" id="{AC208859-F5E4-486A-BED1-874C06763553}"/>
              </a:ext>
            </a:extLst>
          </p:cNvPr>
          <p:cNvSpPr txBox="1">
            <a:spLocks/>
          </p:cNvSpPr>
          <p:nvPr>
            <p:custDataLst>
              <p:tags r:id="rId18"/>
            </p:custDataLst>
          </p:nvPr>
        </p:nvSpPr>
        <p:spPr>
          <a:xfrm>
            <a:off x="5254853" y="3801608"/>
            <a:ext cx="3188250"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dirty="0"/>
              <a:t>Bascule partielle vers la médecine de ville </a:t>
            </a:r>
            <a:endParaRPr lang="fr-FR" sz="1050" i="1" dirty="0"/>
          </a:p>
        </p:txBody>
      </p:sp>
      <p:sp>
        <p:nvSpPr>
          <p:cNvPr id="66" name="TextBox 65">
            <a:extLst>
              <a:ext uri="{FF2B5EF4-FFF2-40B4-BE49-F238E27FC236}">
                <a16:creationId xmlns:a16="http://schemas.microsoft.com/office/drawing/2014/main" id="{95813158-83CD-4E82-84C3-E523DA4C0E85}"/>
              </a:ext>
            </a:extLst>
          </p:cNvPr>
          <p:cNvSpPr txBox="1">
            <a:spLocks/>
          </p:cNvSpPr>
          <p:nvPr>
            <p:custDataLst>
              <p:tags r:id="rId19"/>
            </p:custDataLst>
          </p:nvPr>
        </p:nvSpPr>
        <p:spPr>
          <a:xfrm>
            <a:off x="8546833" y="3801608"/>
            <a:ext cx="3184629"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buNone/>
            </a:pPr>
            <a:r>
              <a:rPr lang="fr-FR" sz="1050" dirty="0"/>
              <a:t>Bascule majoritaire vers la médecine de ville</a:t>
            </a:r>
          </a:p>
        </p:txBody>
      </p:sp>
      <p:sp>
        <p:nvSpPr>
          <p:cNvPr id="67" name="TextBox 66">
            <a:extLst>
              <a:ext uri="{FF2B5EF4-FFF2-40B4-BE49-F238E27FC236}">
                <a16:creationId xmlns:a16="http://schemas.microsoft.com/office/drawing/2014/main" id="{7C9AED11-CC2E-46A6-82B1-91182ADA3392}"/>
              </a:ext>
            </a:extLst>
          </p:cNvPr>
          <p:cNvSpPr txBox="1">
            <a:spLocks/>
          </p:cNvSpPr>
          <p:nvPr>
            <p:custDataLst>
              <p:tags r:id="rId20"/>
            </p:custDataLst>
          </p:nvPr>
        </p:nvSpPr>
        <p:spPr>
          <a:xfrm>
            <a:off x="1966491" y="2896119"/>
            <a:ext cx="3240114" cy="659758"/>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050" dirty="0"/>
              <a:t>Cible ultra-prioritaire (personnes âgées en établissements, professionnels de santé et une partie des professionnels du secteur médico-social)</a:t>
            </a:r>
          </a:p>
        </p:txBody>
      </p:sp>
      <p:sp>
        <p:nvSpPr>
          <p:cNvPr id="68" name="TextBox 67">
            <a:extLst>
              <a:ext uri="{FF2B5EF4-FFF2-40B4-BE49-F238E27FC236}">
                <a16:creationId xmlns:a16="http://schemas.microsoft.com/office/drawing/2014/main" id="{B0C94520-EF1A-42AF-9314-9D58E399F9A5}"/>
              </a:ext>
            </a:extLst>
          </p:cNvPr>
          <p:cNvSpPr txBox="1">
            <a:spLocks/>
          </p:cNvSpPr>
          <p:nvPr>
            <p:custDataLst>
              <p:tags r:id="rId21"/>
            </p:custDataLst>
          </p:nvPr>
        </p:nvSpPr>
        <p:spPr>
          <a:xfrm>
            <a:off x="5254853" y="2896119"/>
            <a:ext cx="3188250" cy="659758"/>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050" dirty="0"/>
              <a:t>Elargissement partiel de la cible – notamment personnes âgées à domicile </a:t>
            </a:r>
          </a:p>
        </p:txBody>
      </p:sp>
      <p:sp>
        <p:nvSpPr>
          <p:cNvPr id="69" name="TextBox 68">
            <a:extLst>
              <a:ext uri="{FF2B5EF4-FFF2-40B4-BE49-F238E27FC236}">
                <a16:creationId xmlns:a16="http://schemas.microsoft.com/office/drawing/2014/main" id="{AF6253D4-F53D-482B-814E-9712F6591C94}"/>
              </a:ext>
            </a:extLst>
          </p:cNvPr>
          <p:cNvSpPr txBox="1">
            <a:spLocks/>
          </p:cNvSpPr>
          <p:nvPr>
            <p:custDataLst>
              <p:tags r:id="rId22"/>
            </p:custDataLst>
          </p:nvPr>
        </p:nvSpPr>
        <p:spPr>
          <a:xfrm>
            <a:off x="8546833" y="2887507"/>
            <a:ext cx="3184629" cy="659758"/>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fr-FR" sz="1050" dirty="0"/>
              <a:t>Elargir aux autres tranches de la population susceptibles d’être infectées et non ciblées antérieurement.</a:t>
            </a:r>
          </a:p>
        </p:txBody>
      </p:sp>
      <p:sp>
        <p:nvSpPr>
          <p:cNvPr id="70" name="TextBox 69">
            <a:extLst>
              <a:ext uri="{FF2B5EF4-FFF2-40B4-BE49-F238E27FC236}">
                <a16:creationId xmlns:a16="http://schemas.microsoft.com/office/drawing/2014/main" id="{41DC1766-A868-41FF-9B03-017296A83707}"/>
              </a:ext>
            </a:extLst>
          </p:cNvPr>
          <p:cNvSpPr txBox="1">
            <a:spLocks/>
          </p:cNvSpPr>
          <p:nvPr>
            <p:custDataLst>
              <p:tags r:id="rId23"/>
            </p:custDataLst>
          </p:nvPr>
        </p:nvSpPr>
        <p:spPr>
          <a:xfrm>
            <a:off x="1966491" y="4592918"/>
            <a:ext cx="3240114"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dirty="0"/>
              <a:t>Circuit logistique double :</a:t>
            </a:r>
            <a:br>
              <a:rPr lang="fr-FR" sz="1050" dirty="0"/>
            </a:br>
            <a:r>
              <a:rPr lang="fr-FR" sz="1050" dirty="0"/>
              <a:t>Flux A = ~6 plateformes régionales</a:t>
            </a:r>
            <a:br>
              <a:rPr lang="fr-FR" sz="1050" dirty="0"/>
            </a:br>
            <a:r>
              <a:rPr lang="fr-FR" sz="1050" dirty="0"/>
              <a:t>Flux B = ~100 établissements de santé pivot</a:t>
            </a:r>
          </a:p>
        </p:txBody>
      </p:sp>
      <p:sp>
        <p:nvSpPr>
          <p:cNvPr id="71" name="TextBox 70">
            <a:extLst>
              <a:ext uri="{FF2B5EF4-FFF2-40B4-BE49-F238E27FC236}">
                <a16:creationId xmlns:a16="http://schemas.microsoft.com/office/drawing/2014/main" id="{9FB5F427-0EAF-467E-8C52-320F822F8A76}"/>
              </a:ext>
            </a:extLst>
          </p:cNvPr>
          <p:cNvSpPr txBox="1">
            <a:spLocks/>
          </p:cNvSpPr>
          <p:nvPr>
            <p:custDataLst>
              <p:tags r:id="rId24"/>
            </p:custDataLst>
          </p:nvPr>
        </p:nvSpPr>
        <p:spPr>
          <a:xfrm>
            <a:off x="5254852" y="4592918"/>
            <a:ext cx="3188250"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dirty="0"/>
              <a:t>Circuit logistique double élargi aux grossistes répartiteurs</a:t>
            </a:r>
            <a:endParaRPr lang="fr-FR" sz="1050" i="1" dirty="0"/>
          </a:p>
        </p:txBody>
      </p:sp>
      <p:sp>
        <p:nvSpPr>
          <p:cNvPr id="72" name="TextBox 71">
            <a:extLst>
              <a:ext uri="{FF2B5EF4-FFF2-40B4-BE49-F238E27FC236}">
                <a16:creationId xmlns:a16="http://schemas.microsoft.com/office/drawing/2014/main" id="{D8F755EC-BC13-4BA1-BD7E-9DAFA90669E6}"/>
              </a:ext>
            </a:extLst>
          </p:cNvPr>
          <p:cNvSpPr txBox="1">
            <a:spLocks/>
          </p:cNvSpPr>
          <p:nvPr>
            <p:custDataLst>
              <p:tags r:id="rId25"/>
            </p:custDataLst>
          </p:nvPr>
        </p:nvSpPr>
        <p:spPr>
          <a:xfrm>
            <a:off x="8546833" y="4592918"/>
            <a:ext cx="3184629" cy="4715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fontAlgn="ctr"/>
            <a:r>
              <a:rPr lang="fr-FR" sz="1050" dirty="0"/>
              <a:t>Essentiellement grossistes répartiteurs</a:t>
            </a:r>
            <a:endParaRPr lang="fr-FR" sz="1050" i="1" dirty="0"/>
          </a:p>
        </p:txBody>
      </p:sp>
      <p:sp>
        <p:nvSpPr>
          <p:cNvPr id="74" name="5. Source">
            <a:extLst>
              <a:ext uri="{FF2B5EF4-FFF2-40B4-BE49-F238E27FC236}">
                <a16:creationId xmlns:a16="http://schemas.microsoft.com/office/drawing/2014/main" id="{34919CC8-EB67-4E5B-8C5A-34120EB98099}"/>
              </a:ext>
            </a:extLst>
          </p:cNvPr>
          <p:cNvSpPr txBox="1"/>
          <p:nvPr>
            <p:custDataLst>
              <p:tags r:id="rId26"/>
            </p:custDataLst>
          </p:nvPr>
        </p:nvSpPr>
        <p:spPr>
          <a:xfrm>
            <a:off x="554735" y="6501669"/>
            <a:ext cx="970675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dirty="0"/>
              <a:t>Source: Stratégie de vaccination contre la COVID-19 ministère des solidarités et de la santé</a:t>
            </a:r>
          </a:p>
        </p:txBody>
      </p:sp>
      <p:sp>
        <p:nvSpPr>
          <p:cNvPr id="75" name="4. Footnote">
            <a:extLst>
              <a:ext uri="{FF2B5EF4-FFF2-40B4-BE49-F238E27FC236}">
                <a16:creationId xmlns:a16="http://schemas.microsoft.com/office/drawing/2014/main" id="{740397F8-7BBC-4757-9915-92EC97D28ECC}"/>
              </a:ext>
            </a:extLst>
          </p:cNvPr>
          <p:cNvSpPr txBox="1"/>
          <p:nvPr>
            <p:custDataLst>
              <p:tags r:id="rId27"/>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dirty="0"/>
              <a:t>1.	Durée dépendant de la livraison des vaccins </a:t>
            </a:r>
            <a:r>
              <a:rPr lang="fr-FR" dirty="0" err="1"/>
              <a:t>AstraZeneca</a:t>
            </a:r>
            <a:r>
              <a:rPr lang="fr-FR" dirty="0"/>
              <a:t> et Moderna et de l’adhésion des Français à la vaccination</a:t>
            </a:r>
          </a:p>
        </p:txBody>
      </p:sp>
      <p:sp>
        <p:nvSpPr>
          <p:cNvPr id="80" name="2. Slide Title">
            <a:extLst>
              <a:ext uri="{FF2B5EF4-FFF2-40B4-BE49-F238E27FC236}">
                <a16:creationId xmlns:a16="http://schemas.microsoft.com/office/drawing/2014/main" id="{69EAC594-5A64-4C61-B8C6-CB201C7C653D}"/>
              </a:ext>
            </a:extLst>
          </p:cNvPr>
          <p:cNvSpPr txBox="1">
            <a:spLocks/>
          </p:cNvSpPr>
          <p:nvPr>
            <p:custDataLst>
              <p:tags r:id="rId28"/>
            </p:custDataLst>
          </p:nvPr>
        </p:nvSpPr>
        <p:spPr>
          <a:xfrm>
            <a:off x="1508761" y="198166"/>
            <a:ext cx="10111740" cy="384721"/>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r>
              <a:rPr lang="fr-FR" dirty="0"/>
              <a:t>Détails des étapes de la campagne de vaccination en France</a:t>
            </a:r>
          </a:p>
        </p:txBody>
      </p:sp>
      <p:pic>
        <p:nvPicPr>
          <p:cNvPr id="81" name="Picture 80">
            <a:extLst>
              <a:ext uri="{FF2B5EF4-FFF2-40B4-BE49-F238E27FC236}">
                <a16:creationId xmlns:a16="http://schemas.microsoft.com/office/drawing/2014/main" id="{36447018-C518-4395-9FE3-FC0CA6973011}"/>
              </a:ext>
            </a:extLst>
          </p:cNvPr>
          <p:cNvPicPr>
            <a:picLocks/>
          </p:cNvPicPr>
          <p:nvPr/>
        </p:nvPicPr>
        <p:blipFill>
          <a:blip r:embed="rId47"/>
          <a:stretch>
            <a:fillRect/>
          </a:stretch>
        </p:blipFill>
        <p:spPr>
          <a:xfrm>
            <a:off x="11233538" y="597575"/>
            <a:ext cx="411629" cy="312226"/>
          </a:xfrm>
          <a:prstGeom prst="rect">
            <a:avLst/>
          </a:prstGeom>
          <a:ln>
            <a:solidFill>
              <a:srgbClr val="D0D0D0"/>
            </a:solidFill>
          </a:ln>
        </p:spPr>
      </p:pic>
      <p:sp>
        <p:nvSpPr>
          <p:cNvPr id="45" name="Sticker">
            <a:extLst>
              <a:ext uri="{FF2B5EF4-FFF2-40B4-BE49-F238E27FC236}">
                <a16:creationId xmlns:a16="http://schemas.microsoft.com/office/drawing/2014/main" id="{CBA92BE0-E945-4965-8998-11C55F3AC96F}"/>
              </a:ext>
            </a:extLst>
          </p:cNvPr>
          <p:cNvSpPr txBox="1"/>
          <p:nvPr/>
        </p:nvSpPr>
        <p:spPr>
          <a:xfrm>
            <a:off x="554735" y="1161863"/>
            <a:ext cx="3994683"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a:buClr>
                <a:schemeClr val="tx1"/>
              </a:buClr>
            </a:pPr>
            <a:r>
              <a:rPr lang="fr-FR" dirty="0"/>
              <a:t>Sous réserve de LA LIVRAISON DES DOSES SELON LE CALENDRIER PREVU</a:t>
            </a:r>
          </a:p>
        </p:txBody>
      </p:sp>
    </p:spTree>
    <p:extLst>
      <p:ext uri="{BB962C8B-B14F-4D97-AF65-F5344CB8AC3E}">
        <p14:creationId xmlns:p14="http://schemas.microsoft.com/office/powerpoint/2010/main" val="1271583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lide Title">
            <a:extLst>
              <a:ext uri="{FF2B5EF4-FFF2-40B4-BE49-F238E27FC236}">
                <a16:creationId xmlns:a16="http://schemas.microsoft.com/office/drawing/2014/main" id="{2E34E4FF-6489-4ABC-92CA-9EDDE6FAE64A}"/>
              </a:ext>
            </a:extLst>
          </p:cNvPr>
          <p:cNvSpPr>
            <a:spLocks noGrp="1"/>
          </p:cNvSpPr>
          <p:nvPr>
            <p:ph type="title"/>
            <p:custDataLst>
              <p:tags r:id="rId1"/>
            </p:custDataLst>
          </p:nvPr>
        </p:nvSpPr>
        <p:spPr/>
        <p:txBody>
          <a:bodyPr/>
          <a:lstStyle/>
          <a:p>
            <a:r>
              <a:rPr lang="fr-FR" dirty="0"/>
              <a:t>Vaccination Pfizer : synthèse des flux logistiques</a:t>
            </a:r>
          </a:p>
        </p:txBody>
      </p:sp>
      <p:pic>
        <p:nvPicPr>
          <p:cNvPr id="17" name="CustomIcon">
            <a:extLst>
              <a:ext uri="{FF2B5EF4-FFF2-40B4-BE49-F238E27FC236}">
                <a16:creationId xmlns:a16="http://schemas.microsoft.com/office/drawing/2014/main" id="{BFE8FC90-70BD-4021-BA37-A00B2CDB778C}"/>
              </a:ext>
            </a:extLst>
          </p:cNvPr>
          <p:cNvPicPr>
            <a:picLocks/>
          </p:cNvPicPr>
          <p:nvPr>
            <p:custDataLst>
              <p:tags r:id="rId2"/>
            </p:custDataLst>
          </p:nvPr>
        </p:nvPicPr>
        <p:blipFill>
          <a:blip r:embed="rId10">
            <a:extLst>
              <a:ext uri="{96DAC541-7B7A-43D3-8B79-37D633B846F1}">
                <asvg:svgBlip xmlns:asvg="http://schemas.microsoft.com/office/drawing/2016/SVG/main" xmlns="" r:embed="rId11"/>
              </a:ext>
            </a:extLst>
          </a:blip>
          <a:stretch>
            <a:fillRect/>
          </a:stretch>
        </p:blipFill>
        <p:spPr>
          <a:xfrm>
            <a:off x="9721287" y="3457129"/>
            <a:ext cx="707522" cy="653385"/>
          </a:xfrm>
          <a:prstGeom prst="rect">
            <a:avLst/>
          </a:prstGeom>
        </p:spPr>
      </p:pic>
      <p:pic>
        <p:nvPicPr>
          <p:cNvPr id="23" name="CustomIcon">
            <a:extLst>
              <a:ext uri="{FF2B5EF4-FFF2-40B4-BE49-F238E27FC236}">
                <a16:creationId xmlns:a16="http://schemas.microsoft.com/office/drawing/2014/main" id="{57A0238C-6F59-42E2-B0B4-DE416FD50B30}"/>
              </a:ext>
            </a:extLst>
          </p:cNvPr>
          <p:cNvPicPr>
            <a:picLocks/>
          </p:cNvPicPr>
          <p:nvPr>
            <p:custDataLst>
              <p:tags r:id="rId3"/>
            </p:custDataLst>
          </p:nvPr>
        </p:nvPicPr>
        <p:blipFill>
          <a:blip r:embed="rId12">
            <a:extLst>
              <a:ext uri="{96DAC541-7B7A-43D3-8B79-37D633B846F1}">
                <asvg:svgBlip xmlns:asvg="http://schemas.microsoft.com/office/drawing/2016/SVG/main" xmlns="" r:embed="rId13"/>
              </a:ext>
            </a:extLst>
          </a:blip>
          <a:stretch>
            <a:fillRect/>
          </a:stretch>
        </p:blipFill>
        <p:spPr>
          <a:xfrm>
            <a:off x="4452498" y="2344439"/>
            <a:ext cx="707522" cy="653385"/>
          </a:xfrm>
          <a:prstGeom prst="rect">
            <a:avLst/>
          </a:prstGeom>
        </p:spPr>
      </p:pic>
      <p:sp>
        <p:nvSpPr>
          <p:cNvPr id="24" name="TextBox 23">
            <a:extLst>
              <a:ext uri="{FF2B5EF4-FFF2-40B4-BE49-F238E27FC236}">
                <a16:creationId xmlns:a16="http://schemas.microsoft.com/office/drawing/2014/main" id="{5B73FB45-C3CD-4123-94D1-FFEE17AB9733}"/>
              </a:ext>
            </a:extLst>
          </p:cNvPr>
          <p:cNvSpPr txBox="1">
            <a:spLocks/>
          </p:cNvSpPr>
          <p:nvPr/>
        </p:nvSpPr>
        <p:spPr>
          <a:xfrm>
            <a:off x="963930" y="2802396"/>
            <a:ext cx="1821133" cy="409651"/>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r>
              <a:rPr lang="fr-FR" b="1" dirty="0"/>
              <a:t>Site de production Pfizer</a:t>
            </a:r>
          </a:p>
        </p:txBody>
      </p:sp>
      <p:sp>
        <p:nvSpPr>
          <p:cNvPr id="25" name="TextBox 24">
            <a:extLst>
              <a:ext uri="{FF2B5EF4-FFF2-40B4-BE49-F238E27FC236}">
                <a16:creationId xmlns:a16="http://schemas.microsoft.com/office/drawing/2014/main" id="{202B4BE0-E51A-4FD5-885D-5D7EDAEA5BEB}"/>
              </a:ext>
            </a:extLst>
          </p:cNvPr>
          <p:cNvSpPr txBox="1">
            <a:spLocks/>
          </p:cNvSpPr>
          <p:nvPr/>
        </p:nvSpPr>
        <p:spPr>
          <a:xfrm>
            <a:off x="3939977" y="1733961"/>
            <a:ext cx="1732567" cy="430887"/>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indent="-3175" algn="ctr"/>
            <a:r>
              <a:rPr lang="fr-FR" b="1" dirty="0"/>
              <a:t>Dépositaires pharmaceutiques</a:t>
            </a:r>
          </a:p>
        </p:txBody>
      </p:sp>
      <p:sp>
        <p:nvSpPr>
          <p:cNvPr id="26" name="TextBox 25">
            <a:extLst>
              <a:ext uri="{FF2B5EF4-FFF2-40B4-BE49-F238E27FC236}">
                <a16:creationId xmlns:a16="http://schemas.microsoft.com/office/drawing/2014/main" id="{BDFEC43D-CBE4-4175-B924-C824E1135606}"/>
              </a:ext>
            </a:extLst>
          </p:cNvPr>
          <p:cNvSpPr txBox="1">
            <a:spLocks/>
          </p:cNvSpPr>
          <p:nvPr/>
        </p:nvSpPr>
        <p:spPr>
          <a:xfrm>
            <a:off x="9026846" y="2536124"/>
            <a:ext cx="2096405" cy="646331"/>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r>
              <a:rPr lang="fr-FR" b="1" dirty="0"/>
              <a:t>Etablissements accueillant des personnes âgées </a:t>
            </a:r>
          </a:p>
        </p:txBody>
      </p:sp>
      <p:sp>
        <p:nvSpPr>
          <p:cNvPr id="27" name="TextBox 26">
            <a:extLst>
              <a:ext uri="{FF2B5EF4-FFF2-40B4-BE49-F238E27FC236}">
                <a16:creationId xmlns:a16="http://schemas.microsoft.com/office/drawing/2014/main" id="{418DF248-4B00-4696-B653-13A3455A2A67}"/>
              </a:ext>
            </a:extLst>
          </p:cNvPr>
          <p:cNvSpPr txBox="1">
            <a:spLocks/>
          </p:cNvSpPr>
          <p:nvPr/>
        </p:nvSpPr>
        <p:spPr>
          <a:xfrm>
            <a:off x="5089002" y="4391275"/>
            <a:ext cx="1734738" cy="430887"/>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r>
              <a:rPr lang="fr-FR" b="1" dirty="0"/>
              <a:t>Etablissements hospitaliers</a:t>
            </a:r>
          </a:p>
        </p:txBody>
      </p:sp>
      <p:sp>
        <p:nvSpPr>
          <p:cNvPr id="28" name="TextBox 27">
            <a:extLst>
              <a:ext uri="{FF2B5EF4-FFF2-40B4-BE49-F238E27FC236}">
                <a16:creationId xmlns:a16="http://schemas.microsoft.com/office/drawing/2014/main" id="{B664BE83-F4E3-456B-B2C9-B1EB9F534A4B}"/>
              </a:ext>
            </a:extLst>
          </p:cNvPr>
          <p:cNvSpPr txBox="1">
            <a:spLocks/>
          </p:cNvSpPr>
          <p:nvPr/>
        </p:nvSpPr>
        <p:spPr>
          <a:xfrm>
            <a:off x="6014090" y="1733961"/>
            <a:ext cx="2310821" cy="430887"/>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indent="-3175" algn="ctr"/>
            <a:r>
              <a:rPr lang="fr-FR" b="1" dirty="0"/>
              <a:t>Pharmacies référentes des établissements</a:t>
            </a:r>
          </a:p>
        </p:txBody>
      </p:sp>
      <p:pic>
        <p:nvPicPr>
          <p:cNvPr id="29" name="CustomIcon">
            <a:extLst>
              <a:ext uri="{FF2B5EF4-FFF2-40B4-BE49-F238E27FC236}">
                <a16:creationId xmlns:a16="http://schemas.microsoft.com/office/drawing/2014/main" id="{F39915F2-675F-48A0-BDBA-80DD3F9BFB1B}"/>
              </a:ext>
            </a:extLst>
          </p:cNvPr>
          <p:cNvPicPr>
            <a:picLocks/>
          </p:cNvPicPr>
          <p:nvPr>
            <p:custDataLst>
              <p:tags r:id="rId4"/>
            </p:custDataLst>
          </p:nvPr>
        </p:nvPicPr>
        <p:blipFill>
          <a:blip r:embed="rId14">
            <a:extLst>
              <a:ext uri="{96DAC541-7B7A-43D3-8B79-37D633B846F1}">
                <asvg:svgBlip xmlns:asvg="http://schemas.microsoft.com/office/drawing/2016/SVG/main" xmlns="" r:embed="rId15"/>
              </a:ext>
            </a:extLst>
          </a:blip>
          <a:stretch>
            <a:fillRect/>
          </a:stretch>
        </p:blipFill>
        <p:spPr>
          <a:xfrm>
            <a:off x="6797042" y="2344439"/>
            <a:ext cx="707522" cy="653385"/>
          </a:xfrm>
          <a:prstGeom prst="rect">
            <a:avLst/>
          </a:prstGeom>
        </p:spPr>
      </p:pic>
      <p:cxnSp>
        <p:nvCxnSpPr>
          <p:cNvPr id="30" name="Straight Arrow Connector 29">
            <a:extLst>
              <a:ext uri="{FF2B5EF4-FFF2-40B4-BE49-F238E27FC236}">
                <a16:creationId xmlns:a16="http://schemas.microsoft.com/office/drawing/2014/main" id="{8E4BA211-90BA-4BBC-A127-7BC1EB153528}"/>
              </a:ext>
            </a:extLst>
          </p:cNvPr>
          <p:cNvCxnSpPr>
            <a:cxnSpLocks/>
          </p:cNvCxnSpPr>
          <p:nvPr/>
        </p:nvCxnSpPr>
        <p:spPr>
          <a:xfrm>
            <a:off x="7755720" y="2719901"/>
            <a:ext cx="1732567" cy="99310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BE27487-79B2-4E89-81F0-4E5356BB9F8A}"/>
              </a:ext>
            </a:extLst>
          </p:cNvPr>
          <p:cNvCxnSpPr>
            <a:cxnSpLocks/>
          </p:cNvCxnSpPr>
          <p:nvPr/>
        </p:nvCxnSpPr>
        <p:spPr>
          <a:xfrm flipV="1">
            <a:off x="7755720" y="3971996"/>
            <a:ext cx="1732567" cy="99310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1AD73D9-4E4D-496D-8A44-E26F7CB953D3}"/>
              </a:ext>
            </a:extLst>
          </p:cNvPr>
          <p:cNvCxnSpPr>
            <a:cxnSpLocks/>
          </p:cNvCxnSpPr>
          <p:nvPr/>
        </p:nvCxnSpPr>
        <p:spPr>
          <a:xfrm>
            <a:off x="5468534" y="2719901"/>
            <a:ext cx="1202399"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7811CB2-284B-4F8A-B4FA-1459B8113206}"/>
              </a:ext>
            </a:extLst>
          </p:cNvPr>
          <p:cNvSpPr txBox="1">
            <a:spLocks/>
          </p:cNvSpPr>
          <p:nvPr>
            <p:custDataLst>
              <p:tags r:id="rId5"/>
            </p:custDataLst>
          </p:nvPr>
        </p:nvSpPr>
        <p:spPr>
          <a:xfrm>
            <a:off x="3636128" y="3111180"/>
            <a:ext cx="2340263" cy="955851"/>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spcBef>
                <a:spcPts val="400"/>
              </a:spcBef>
              <a:spcAft>
                <a:spcPts val="0"/>
              </a:spcAft>
            </a:pPr>
            <a:r>
              <a:rPr lang="fr-FR" dirty="0"/>
              <a:t>Plateformes centrales</a:t>
            </a:r>
          </a:p>
          <a:p>
            <a:pPr algn="ctr">
              <a:spcBef>
                <a:spcPts val="400"/>
              </a:spcBef>
              <a:spcAft>
                <a:spcPts val="0"/>
              </a:spcAft>
            </a:pPr>
            <a:r>
              <a:rPr lang="fr-FR" dirty="0"/>
              <a:t>Stockage à -80°C</a:t>
            </a:r>
          </a:p>
          <a:p>
            <a:pPr algn="ctr">
              <a:spcBef>
                <a:spcPts val="400"/>
              </a:spcBef>
              <a:spcAft>
                <a:spcPts val="0"/>
              </a:spcAft>
            </a:pPr>
            <a:r>
              <a:rPr lang="fr-FR" dirty="0"/>
              <a:t>Livraison en 24-48h dans toute la France</a:t>
            </a:r>
          </a:p>
        </p:txBody>
      </p:sp>
      <p:pic>
        <p:nvPicPr>
          <p:cNvPr id="34" name="CustomIcon">
            <a:extLst>
              <a:ext uri="{FF2B5EF4-FFF2-40B4-BE49-F238E27FC236}">
                <a16:creationId xmlns:a16="http://schemas.microsoft.com/office/drawing/2014/main" id="{A3DC13DD-C80B-4978-85E7-95E09D734FAC}"/>
              </a:ext>
            </a:extLst>
          </p:cNvPr>
          <p:cNvPicPr>
            <a:picLocks/>
          </p:cNvPicPr>
          <p:nvPr>
            <p:custDataLst>
              <p:tags r:id="rId6"/>
            </p:custDataLst>
          </p:nvPr>
        </p:nvPicPr>
        <p:blipFill>
          <a:blip r:embed="rId16">
            <a:extLst>
              <a:ext uri="{96DAC541-7B7A-43D3-8B79-37D633B846F1}">
                <asvg:svgBlip xmlns:asvg="http://schemas.microsoft.com/office/drawing/2016/SVG/main" xmlns="" r:embed="rId17"/>
              </a:ext>
            </a:extLst>
          </a:blip>
          <a:stretch>
            <a:fillRect/>
          </a:stretch>
        </p:blipFill>
        <p:spPr>
          <a:xfrm>
            <a:off x="5602610" y="4914282"/>
            <a:ext cx="707522" cy="653385"/>
          </a:xfrm>
          <a:prstGeom prst="rect">
            <a:avLst/>
          </a:prstGeom>
        </p:spPr>
      </p:pic>
      <p:pic>
        <p:nvPicPr>
          <p:cNvPr id="35" name="CustomIcon">
            <a:extLst>
              <a:ext uri="{FF2B5EF4-FFF2-40B4-BE49-F238E27FC236}">
                <a16:creationId xmlns:a16="http://schemas.microsoft.com/office/drawing/2014/main" id="{D0ED864A-6BE6-40B3-900E-37F8362CEDAE}"/>
              </a:ext>
            </a:extLst>
          </p:cNvPr>
          <p:cNvPicPr>
            <a:picLocks/>
          </p:cNvPicPr>
          <p:nvPr>
            <p:custDataLst>
              <p:tags r:id="rId7"/>
            </p:custDataLst>
          </p:nvPr>
        </p:nvPicPr>
        <p:blipFill>
          <a:blip r:embed="rId18">
            <a:extLst>
              <a:ext uri="{96DAC541-7B7A-43D3-8B79-37D633B846F1}">
                <asvg:svgBlip xmlns:asvg="http://schemas.microsoft.com/office/drawing/2016/SVG/main" xmlns="" r:embed="rId19"/>
              </a:ext>
            </a:extLst>
          </a:blip>
          <a:stretch>
            <a:fillRect/>
          </a:stretch>
        </p:blipFill>
        <p:spPr>
          <a:xfrm>
            <a:off x="1520735" y="3457129"/>
            <a:ext cx="707522" cy="653385"/>
          </a:xfrm>
          <a:prstGeom prst="rect">
            <a:avLst/>
          </a:prstGeom>
        </p:spPr>
      </p:pic>
      <p:sp>
        <p:nvSpPr>
          <p:cNvPr id="36" name="TextBox 35">
            <a:extLst>
              <a:ext uri="{FF2B5EF4-FFF2-40B4-BE49-F238E27FC236}">
                <a16:creationId xmlns:a16="http://schemas.microsoft.com/office/drawing/2014/main" id="{49A9A1B9-6F88-4621-94FF-8F6E62378F3C}"/>
              </a:ext>
            </a:extLst>
          </p:cNvPr>
          <p:cNvSpPr txBox="1">
            <a:spLocks/>
          </p:cNvSpPr>
          <p:nvPr>
            <p:custDataLst>
              <p:tags r:id="rId8"/>
            </p:custDataLst>
          </p:nvPr>
        </p:nvSpPr>
        <p:spPr>
          <a:xfrm>
            <a:off x="6033594" y="3111180"/>
            <a:ext cx="2148786" cy="520655"/>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spcBef>
                <a:spcPts val="200"/>
              </a:spcBef>
            </a:pPr>
            <a:r>
              <a:rPr lang="fr-FR" dirty="0"/>
              <a:t>Officines ou PUI</a:t>
            </a:r>
          </a:p>
          <a:p>
            <a:pPr algn="ctr">
              <a:spcBef>
                <a:spcPts val="200"/>
              </a:spcBef>
            </a:pPr>
            <a:r>
              <a:rPr lang="fr-FR" dirty="0"/>
              <a:t>Stockage à 2-8°C</a:t>
            </a:r>
          </a:p>
        </p:txBody>
      </p:sp>
      <p:sp>
        <p:nvSpPr>
          <p:cNvPr id="37" name="TextBox 36">
            <a:extLst>
              <a:ext uri="{FF2B5EF4-FFF2-40B4-BE49-F238E27FC236}">
                <a16:creationId xmlns:a16="http://schemas.microsoft.com/office/drawing/2014/main" id="{00F11545-E29B-438A-BF14-25979F4FB5FF}"/>
              </a:ext>
            </a:extLst>
          </p:cNvPr>
          <p:cNvSpPr txBox="1">
            <a:spLocks/>
          </p:cNvSpPr>
          <p:nvPr/>
        </p:nvSpPr>
        <p:spPr>
          <a:xfrm>
            <a:off x="4989321" y="5672651"/>
            <a:ext cx="1934101" cy="409651"/>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r>
              <a:rPr lang="fr-FR" dirty="0"/>
              <a:t>100 établissements </a:t>
            </a:r>
            <a:br>
              <a:rPr lang="fr-FR" dirty="0"/>
            </a:br>
            <a:r>
              <a:rPr lang="fr-FR" dirty="0"/>
              <a:t>Stockage à -80°C</a:t>
            </a:r>
          </a:p>
        </p:txBody>
      </p:sp>
      <p:sp>
        <p:nvSpPr>
          <p:cNvPr id="38" name="TextBox 37">
            <a:extLst>
              <a:ext uri="{FF2B5EF4-FFF2-40B4-BE49-F238E27FC236}">
                <a16:creationId xmlns:a16="http://schemas.microsoft.com/office/drawing/2014/main" id="{96C21873-32D1-435A-A12F-0D7D2D62458F}"/>
              </a:ext>
            </a:extLst>
          </p:cNvPr>
          <p:cNvSpPr txBox="1">
            <a:spLocks/>
          </p:cNvSpPr>
          <p:nvPr/>
        </p:nvSpPr>
        <p:spPr>
          <a:xfrm>
            <a:off x="8922026" y="4473978"/>
            <a:ext cx="2306045" cy="861775"/>
          </a:xfrm>
          <a:prstGeom prst="rect">
            <a:avLst/>
          </a:prstGeom>
        </p:spPr>
        <p:txBody>
          <a:bodyPr vert="horz" wrap="square" lIns="0" tIns="0" rIns="0" bIns="0" rtlCol="0" anchor="t" anchorCtr="0">
            <a:sp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pPr algn="ctr"/>
            <a:r>
              <a:rPr lang="fr-FR" dirty="0"/>
              <a:t>Livraison des établissements par leurs pharmacies ou par les établissements hospitaliers</a:t>
            </a:r>
          </a:p>
        </p:txBody>
      </p:sp>
      <p:grpSp>
        <p:nvGrpSpPr>
          <p:cNvPr id="39" name="Group 38">
            <a:extLst>
              <a:ext uri="{FF2B5EF4-FFF2-40B4-BE49-F238E27FC236}">
                <a16:creationId xmlns:a16="http://schemas.microsoft.com/office/drawing/2014/main" id="{FE57BDA8-0EF5-4DE6-B047-3C219E5E5C19}"/>
              </a:ext>
            </a:extLst>
          </p:cNvPr>
          <p:cNvGrpSpPr/>
          <p:nvPr/>
        </p:nvGrpSpPr>
        <p:grpSpPr>
          <a:xfrm>
            <a:off x="2497412" y="2719901"/>
            <a:ext cx="1389854" cy="2245197"/>
            <a:chOff x="2268687" y="2088365"/>
            <a:chExt cx="1044218" cy="1686850"/>
          </a:xfrm>
        </p:grpSpPr>
        <p:cxnSp>
          <p:nvCxnSpPr>
            <p:cNvPr id="40" name="Straight Arrow Connector 39">
              <a:extLst>
                <a:ext uri="{FF2B5EF4-FFF2-40B4-BE49-F238E27FC236}">
                  <a16:creationId xmlns:a16="http://schemas.microsoft.com/office/drawing/2014/main" id="{C9856BBB-9DEA-48B0-896F-F3CFA56A6B5B}"/>
                </a:ext>
              </a:extLst>
            </p:cNvPr>
            <p:cNvCxnSpPr>
              <a:cxnSpLocks/>
            </p:cNvCxnSpPr>
            <p:nvPr/>
          </p:nvCxnSpPr>
          <p:spPr>
            <a:xfrm flipV="1">
              <a:off x="2268688" y="2088365"/>
              <a:ext cx="1044217" cy="84342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9B28847-74DD-4CB7-BD1F-31C41A1F0A69}"/>
                </a:ext>
              </a:extLst>
            </p:cNvPr>
            <p:cNvCxnSpPr>
              <a:cxnSpLocks/>
            </p:cNvCxnSpPr>
            <p:nvPr/>
          </p:nvCxnSpPr>
          <p:spPr>
            <a:xfrm>
              <a:off x="2268687" y="2931790"/>
              <a:ext cx="1044217" cy="84342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992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F370CE-BE3B-45ED-AA78-9BC9F5EDCF64}"/>
              </a:ext>
            </a:extLst>
          </p:cNvPr>
          <p:cNvGraphicFramePr>
            <a:graphicFrameLocks noChangeAspect="1"/>
          </p:cNvGraphicFramePr>
          <p:nvPr>
            <p:custDataLst>
              <p:tags r:id="rId2"/>
            </p:custDataLst>
            <p:extLst>
              <p:ext uri="{D42A27DB-BD31-4B8C-83A1-F6EECF244321}">
                <p14:modId xmlns:p14="http://schemas.microsoft.com/office/powerpoint/2010/main" val="41501772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3533" name="think-cell Slide" r:id="rId20" imgW="395" imgH="394" progId="TCLayout.ActiveDocument.1">
                  <p:embed/>
                </p:oleObj>
              </mc:Choice>
              <mc:Fallback>
                <p:oleObj name="think-cell Slide" r:id="rId20" imgW="395" imgH="394" progId="TCLayout.ActiveDocument.1">
                  <p:embed/>
                  <p:pic>
                    <p:nvPicPr>
                      <p:cNvPr id="0" name=""/>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295871C-2DBF-4786-8D34-39B4A29A6D4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fr-FR" sz="2500" b="1" dirty="0" err="1">
              <a:solidFill>
                <a:schemeClr val="bg1"/>
              </a:solidFill>
              <a:latin typeface="Arial" panose="020B0604020202020204" pitchFamily="34" charset="0"/>
              <a:ea typeface="+mj-ea"/>
              <a:cs typeface="+mj-cs"/>
              <a:sym typeface="Arial" panose="020B0604020202020204" pitchFamily="34" charset="0"/>
            </a:endParaRPr>
          </a:p>
        </p:txBody>
      </p:sp>
      <p:sp>
        <p:nvSpPr>
          <p:cNvPr id="2" name="2. Slide Title">
            <a:extLst>
              <a:ext uri="{FF2B5EF4-FFF2-40B4-BE49-F238E27FC236}">
                <a16:creationId xmlns:a16="http://schemas.microsoft.com/office/drawing/2014/main" id="{869BCF3F-BAF3-4C86-A0C3-04E817251035}"/>
              </a:ext>
            </a:extLst>
          </p:cNvPr>
          <p:cNvSpPr>
            <a:spLocks noGrp="1"/>
          </p:cNvSpPr>
          <p:nvPr>
            <p:ph type="title"/>
            <p:custDataLst>
              <p:tags r:id="rId4"/>
            </p:custDataLst>
          </p:nvPr>
        </p:nvSpPr>
        <p:spPr/>
        <p:txBody>
          <a:bodyPr/>
          <a:lstStyle/>
          <a:p>
            <a:r>
              <a:rPr lang="fr-FR" dirty="0"/>
              <a:t>Instances de concertation / consultation </a:t>
            </a:r>
          </a:p>
        </p:txBody>
      </p:sp>
      <p:sp>
        <p:nvSpPr>
          <p:cNvPr id="5" name="Espace réservé de la date 3">
            <a:extLst>
              <a:ext uri="{FF2B5EF4-FFF2-40B4-BE49-F238E27FC236}">
                <a16:creationId xmlns:a16="http://schemas.microsoft.com/office/drawing/2014/main" id="{88E3B19A-7844-4A55-877C-BED47EAC9DC2}"/>
              </a:ext>
            </a:extLst>
          </p:cNvPr>
          <p:cNvSpPr>
            <a:spLocks noGrp="1"/>
          </p:cNvSpPr>
          <p:nvPr>
            <p:ph type="dt" sz="half" idx="2"/>
          </p:nvPr>
        </p:nvSpPr>
        <p:spPr/>
        <p:txBody>
          <a:bodyPr/>
          <a:lstStyle/>
          <a:p>
            <a:fld id="{00C643F6-0E6A-4F40-BCCD-F79CBF4548CA}" type="datetime1">
              <a:rPr lang="fr-FR" cap="all" smtClean="0"/>
              <a:t>06/12/2020</a:t>
            </a:fld>
            <a:endParaRPr lang="fr-FR" cap="all" dirty="0"/>
          </a:p>
        </p:txBody>
      </p:sp>
      <p:sp>
        <p:nvSpPr>
          <p:cNvPr id="8" name="Rectangle 3">
            <a:extLst>
              <a:ext uri="{FF2B5EF4-FFF2-40B4-BE49-F238E27FC236}">
                <a16:creationId xmlns:a16="http://schemas.microsoft.com/office/drawing/2014/main" id="{4C8D2969-23C4-45C5-BFDB-3F8B57DDC4DB}"/>
              </a:ext>
            </a:extLst>
          </p:cNvPr>
          <p:cNvSpPr txBox="1">
            <a:spLocks/>
          </p:cNvSpPr>
          <p:nvPr>
            <p:custDataLst>
              <p:tags r:id="rId5"/>
            </p:custDataLst>
          </p:nvPr>
        </p:nvSpPr>
        <p:spPr>
          <a:xfrm>
            <a:off x="1547766" y="2297919"/>
            <a:ext cx="1415700" cy="3217256"/>
          </a:xfrm>
          <a:prstGeom prst="rect">
            <a:avLst/>
          </a:prstGeom>
          <a:solidFill>
            <a:srgbClr val="00006D"/>
          </a:solidFill>
          <a:ln w="12700">
            <a:solidFill>
              <a:schemeClr val="bg1"/>
            </a:solidFill>
          </a:ln>
        </p:spPr>
        <p:txBody>
          <a:bodyPr vert="horz" lIns="0" tIns="0" rIns="0" bIns="0" rtlCol="0" anchor="t"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lgn="ctr">
              <a:buClr>
                <a:schemeClr val="tx1"/>
              </a:buClr>
              <a:defRPr/>
            </a:pPr>
            <a:endParaRPr lang="fr-FR" b="1" dirty="0">
              <a:solidFill>
                <a:schemeClr val="bg1"/>
              </a:solidFill>
              <a:latin typeface="+mj-lt"/>
            </a:endParaRPr>
          </a:p>
          <a:p>
            <a:pPr lvl="0" algn="ctr">
              <a:buClr>
                <a:schemeClr val="tx1"/>
              </a:buClr>
              <a:defRPr/>
            </a:pPr>
            <a:r>
              <a:rPr lang="fr-FR" b="1" dirty="0">
                <a:solidFill>
                  <a:schemeClr val="bg1"/>
                </a:solidFill>
                <a:latin typeface="+mj-lt"/>
              </a:rPr>
              <a:t>Conseil d’orientation de la stratégie vaccinale </a:t>
            </a:r>
            <a:r>
              <a:rPr lang="fr-FR" dirty="0">
                <a:solidFill>
                  <a:schemeClr val="bg1"/>
                </a:solidFill>
                <a:latin typeface="+mj-lt"/>
              </a:rPr>
              <a:t>(Présidence Alain Fischer)</a:t>
            </a:r>
          </a:p>
        </p:txBody>
      </p:sp>
      <p:pic>
        <p:nvPicPr>
          <p:cNvPr id="9" name="CustomIcon">
            <a:extLst>
              <a:ext uri="{FF2B5EF4-FFF2-40B4-BE49-F238E27FC236}">
                <a16:creationId xmlns:a16="http://schemas.microsoft.com/office/drawing/2014/main" id="{832F512B-1C9A-4F18-8FFA-541E05E2B744}"/>
              </a:ext>
            </a:extLst>
          </p:cNvPr>
          <p:cNvPicPr>
            <a:picLocks noChangeAspect="1"/>
          </p:cNvPicPr>
          <p:nvPr>
            <p:custDataLst>
              <p:tags r:id="rId6"/>
            </p:custDataLst>
          </p:nvPr>
        </p:nvPicPr>
        <p:blipFill>
          <a:blip r:embed="rId22">
            <a:extLst>
              <a:ext uri="{96DAC541-7B7A-43D3-8B79-37D633B846F1}">
                <asvg:svgBlip xmlns:asvg="http://schemas.microsoft.com/office/drawing/2016/SVG/main" xmlns="" r:embed="rId23"/>
              </a:ext>
            </a:extLst>
          </a:blip>
          <a:stretch>
            <a:fillRect/>
          </a:stretch>
        </p:blipFill>
        <p:spPr>
          <a:xfrm>
            <a:off x="1886808" y="3897980"/>
            <a:ext cx="737616" cy="737616"/>
          </a:xfrm>
          <a:prstGeom prst="rect">
            <a:avLst/>
          </a:prstGeom>
        </p:spPr>
      </p:pic>
      <p:grpSp>
        <p:nvGrpSpPr>
          <p:cNvPr id="10" name="Group 9">
            <a:extLst>
              <a:ext uri="{FF2B5EF4-FFF2-40B4-BE49-F238E27FC236}">
                <a16:creationId xmlns:a16="http://schemas.microsoft.com/office/drawing/2014/main" id="{D023B7F6-0C60-4E38-A25A-A76F8BC94AD9}"/>
              </a:ext>
            </a:extLst>
          </p:cNvPr>
          <p:cNvGrpSpPr/>
          <p:nvPr/>
        </p:nvGrpSpPr>
        <p:grpSpPr>
          <a:xfrm>
            <a:off x="3638878" y="4030625"/>
            <a:ext cx="6796116" cy="682208"/>
            <a:chOff x="2627784" y="3365166"/>
            <a:chExt cx="5616624" cy="563808"/>
          </a:xfrm>
        </p:grpSpPr>
        <p:sp>
          <p:nvSpPr>
            <p:cNvPr id="11" name="Rectangle 3">
              <a:extLst>
                <a:ext uri="{FF2B5EF4-FFF2-40B4-BE49-F238E27FC236}">
                  <a16:creationId xmlns:a16="http://schemas.microsoft.com/office/drawing/2014/main" id="{B592C444-A7DC-4B4A-8A70-25DEA2A2AEFC}"/>
                </a:ext>
              </a:extLst>
            </p:cNvPr>
            <p:cNvSpPr txBox="1">
              <a:spLocks/>
            </p:cNvSpPr>
            <p:nvPr>
              <p:custDataLst>
                <p:tags r:id="rId17"/>
              </p:custDataLst>
            </p:nvPr>
          </p:nvSpPr>
          <p:spPr>
            <a:xfrm>
              <a:off x="2627784" y="3365166"/>
              <a:ext cx="5616624" cy="563808"/>
            </a:xfrm>
            <a:prstGeom prst="rect">
              <a:avLst/>
            </a:prstGeom>
            <a:solidFill>
              <a:schemeClr val="bg1">
                <a:lumMod val="95000"/>
              </a:schemeClr>
            </a:solidFill>
            <a:ln w="12700">
              <a:noFill/>
            </a:ln>
          </p:spPr>
          <p:txBody>
            <a:bodyPr vert="horz" lIns="864000" tIns="0" rIns="0" bIns="0" rtlCol="0" anchor="ctr"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buClr>
                  <a:schemeClr val="tx1"/>
                </a:buClr>
                <a:defRPr/>
              </a:pPr>
              <a:r>
                <a:rPr lang="fr-FR" b="1" dirty="0">
                  <a:latin typeface="+mj-lt"/>
                </a:rPr>
                <a:t>Comité d’élus (associations des maires, départements et régions)</a:t>
              </a:r>
            </a:p>
          </p:txBody>
        </p:sp>
        <p:pic>
          <p:nvPicPr>
            <p:cNvPr id="12" name="CustomIcon">
              <a:extLst>
                <a:ext uri="{FF2B5EF4-FFF2-40B4-BE49-F238E27FC236}">
                  <a16:creationId xmlns:a16="http://schemas.microsoft.com/office/drawing/2014/main" id="{3CA47BE5-1049-4B2A-A5C4-7BC6E89C6722}"/>
                </a:ext>
              </a:extLst>
            </p:cNvPr>
            <p:cNvPicPr>
              <a:picLocks/>
            </p:cNvPicPr>
            <p:nvPr>
              <p:custDataLst>
                <p:tags r:id="rId18"/>
              </p:custDataLst>
            </p:nvPr>
          </p:nvPicPr>
          <p:blipFill>
            <a:blip r:embed="rId24">
              <a:extLst>
                <a:ext uri="{96DAC541-7B7A-43D3-8B79-37D633B846F1}">
                  <asvg:svgBlip xmlns:asvg="http://schemas.microsoft.com/office/drawing/2016/SVG/main" xmlns="" r:embed="rId25"/>
                </a:ext>
              </a:extLst>
            </a:blip>
            <a:stretch>
              <a:fillRect/>
            </a:stretch>
          </p:blipFill>
          <p:spPr>
            <a:xfrm>
              <a:off x="2742055" y="3418069"/>
              <a:ext cx="458002" cy="458002"/>
            </a:xfrm>
            <a:prstGeom prst="rect">
              <a:avLst/>
            </a:prstGeom>
          </p:spPr>
        </p:pic>
      </p:grpSp>
      <p:grpSp>
        <p:nvGrpSpPr>
          <p:cNvPr id="13" name="Group 12">
            <a:extLst>
              <a:ext uri="{FF2B5EF4-FFF2-40B4-BE49-F238E27FC236}">
                <a16:creationId xmlns:a16="http://schemas.microsoft.com/office/drawing/2014/main" id="{B3C202F1-8841-4304-A09F-4B817EB3BF4C}"/>
              </a:ext>
            </a:extLst>
          </p:cNvPr>
          <p:cNvGrpSpPr/>
          <p:nvPr/>
        </p:nvGrpSpPr>
        <p:grpSpPr>
          <a:xfrm>
            <a:off x="3638878" y="2297919"/>
            <a:ext cx="6796116" cy="682208"/>
            <a:chOff x="2627784" y="1419622"/>
            <a:chExt cx="5616624" cy="563808"/>
          </a:xfrm>
        </p:grpSpPr>
        <p:sp>
          <p:nvSpPr>
            <p:cNvPr id="14" name="Rectangle 3">
              <a:extLst>
                <a:ext uri="{FF2B5EF4-FFF2-40B4-BE49-F238E27FC236}">
                  <a16:creationId xmlns:a16="http://schemas.microsoft.com/office/drawing/2014/main" id="{3508502F-BA1E-4269-8FB7-568621469BD8}"/>
                </a:ext>
              </a:extLst>
            </p:cNvPr>
            <p:cNvSpPr txBox="1">
              <a:spLocks/>
            </p:cNvSpPr>
            <p:nvPr>
              <p:custDataLst>
                <p:tags r:id="rId15"/>
              </p:custDataLst>
            </p:nvPr>
          </p:nvSpPr>
          <p:spPr>
            <a:xfrm>
              <a:off x="2627784" y="1419622"/>
              <a:ext cx="5616624" cy="563808"/>
            </a:xfrm>
            <a:prstGeom prst="rect">
              <a:avLst/>
            </a:prstGeom>
            <a:solidFill>
              <a:schemeClr val="bg1">
                <a:lumMod val="95000"/>
              </a:schemeClr>
            </a:solidFill>
            <a:ln w="12700">
              <a:noFill/>
            </a:ln>
          </p:spPr>
          <p:txBody>
            <a:bodyPr vert="horz" lIns="864000" tIns="0" rIns="0" bIns="0" rtlCol="0" anchor="ctr"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buClr>
                  <a:schemeClr val="tx1"/>
                </a:buClr>
                <a:defRPr/>
              </a:pPr>
              <a:r>
                <a:rPr lang="fr-FR" b="1" dirty="0">
                  <a:latin typeface="+mj-lt"/>
                </a:rPr>
                <a:t>Comité scientifique vaccin </a:t>
              </a:r>
            </a:p>
          </p:txBody>
        </p:sp>
        <p:pic>
          <p:nvPicPr>
            <p:cNvPr id="15" name="CustomIcon">
              <a:extLst>
                <a:ext uri="{FF2B5EF4-FFF2-40B4-BE49-F238E27FC236}">
                  <a16:creationId xmlns:a16="http://schemas.microsoft.com/office/drawing/2014/main" id="{E25279D7-9E15-47B7-8607-6756416365FE}"/>
                </a:ext>
              </a:extLst>
            </p:cNvPr>
            <p:cNvPicPr>
              <a:picLocks noChangeAspect="1"/>
            </p:cNvPicPr>
            <p:nvPr>
              <p:custDataLst>
                <p:tags r:id="rId16"/>
              </p:custDataLst>
            </p:nvPr>
          </p:nvPicPr>
          <p:blipFill>
            <a:blip r:embed="rId26">
              <a:extLst>
                <a:ext uri="{96DAC541-7B7A-43D3-8B79-37D633B846F1}">
                  <asvg:svgBlip xmlns:asvg="http://schemas.microsoft.com/office/drawing/2016/SVG/main" xmlns="" r:embed="rId27"/>
                </a:ext>
              </a:extLst>
            </a:blip>
            <a:stretch>
              <a:fillRect/>
            </a:stretch>
          </p:blipFill>
          <p:spPr>
            <a:xfrm>
              <a:off x="2742055" y="1472525"/>
              <a:ext cx="458002" cy="458002"/>
            </a:xfrm>
            <a:prstGeom prst="rect">
              <a:avLst/>
            </a:prstGeom>
          </p:spPr>
        </p:pic>
      </p:grpSp>
      <p:grpSp>
        <p:nvGrpSpPr>
          <p:cNvPr id="16" name="Group 15">
            <a:extLst>
              <a:ext uri="{FF2B5EF4-FFF2-40B4-BE49-F238E27FC236}">
                <a16:creationId xmlns:a16="http://schemas.microsoft.com/office/drawing/2014/main" id="{3EF7856E-4B4F-4698-9291-5ACAA3986D29}"/>
              </a:ext>
            </a:extLst>
          </p:cNvPr>
          <p:cNvGrpSpPr/>
          <p:nvPr/>
        </p:nvGrpSpPr>
        <p:grpSpPr>
          <a:xfrm>
            <a:off x="3638878" y="3164272"/>
            <a:ext cx="6796116" cy="682208"/>
            <a:chOff x="2627784" y="2087798"/>
            <a:chExt cx="5616624" cy="563808"/>
          </a:xfrm>
        </p:grpSpPr>
        <p:sp>
          <p:nvSpPr>
            <p:cNvPr id="17" name="Rectangle 3">
              <a:extLst>
                <a:ext uri="{FF2B5EF4-FFF2-40B4-BE49-F238E27FC236}">
                  <a16:creationId xmlns:a16="http://schemas.microsoft.com/office/drawing/2014/main" id="{EAB9ACAC-7417-4C53-9B5C-210FB4DB7782}"/>
                </a:ext>
              </a:extLst>
            </p:cNvPr>
            <p:cNvSpPr txBox="1">
              <a:spLocks/>
            </p:cNvSpPr>
            <p:nvPr>
              <p:custDataLst>
                <p:tags r:id="rId13"/>
              </p:custDataLst>
            </p:nvPr>
          </p:nvSpPr>
          <p:spPr>
            <a:xfrm>
              <a:off x="2627784" y="2087798"/>
              <a:ext cx="5616624" cy="563808"/>
            </a:xfrm>
            <a:prstGeom prst="rect">
              <a:avLst/>
            </a:prstGeom>
            <a:solidFill>
              <a:schemeClr val="bg1">
                <a:lumMod val="95000"/>
              </a:schemeClr>
            </a:solidFill>
            <a:ln w="12700">
              <a:noFill/>
            </a:ln>
          </p:spPr>
          <p:txBody>
            <a:bodyPr vert="horz" lIns="864000" tIns="0" rIns="0" bIns="0" rtlCol="0" anchor="ctr"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spcBef>
                  <a:spcPts val="500"/>
                </a:spcBef>
              </a:pPr>
              <a:r>
                <a:rPr lang="fr-FR" b="1" dirty="0">
                  <a:latin typeface="+mj-lt"/>
                </a:rPr>
                <a:t>Comité des parties prenantes (professionnels de santé, fédérations d’établissements, associations de patients)</a:t>
              </a:r>
            </a:p>
          </p:txBody>
        </p:sp>
        <p:pic>
          <p:nvPicPr>
            <p:cNvPr id="18" name="CustomIcon">
              <a:extLst>
                <a:ext uri="{FF2B5EF4-FFF2-40B4-BE49-F238E27FC236}">
                  <a16:creationId xmlns:a16="http://schemas.microsoft.com/office/drawing/2014/main" id="{C067819A-B806-4BFF-ABC6-74FB2AB9F9D0}"/>
                </a:ext>
              </a:extLst>
            </p:cNvPr>
            <p:cNvPicPr>
              <a:picLocks noChangeAspect="1"/>
            </p:cNvPicPr>
            <p:nvPr>
              <p:custDataLst>
                <p:tags r:id="rId14"/>
              </p:custDataLst>
            </p:nvPr>
          </p:nvPicPr>
          <p:blipFill>
            <a:blip r:embed="rId28">
              <a:extLst>
                <a:ext uri="{96DAC541-7B7A-43D3-8B79-37D633B846F1}">
                  <asvg:svgBlip xmlns:asvg="http://schemas.microsoft.com/office/drawing/2016/SVG/main" xmlns="" r:embed="rId29"/>
                </a:ext>
              </a:extLst>
            </a:blip>
            <a:stretch>
              <a:fillRect/>
            </a:stretch>
          </p:blipFill>
          <p:spPr>
            <a:xfrm>
              <a:off x="2742055" y="2140701"/>
              <a:ext cx="458002" cy="458002"/>
            </a:xfrm>
            <a:prstGeom prst="rect">
              <a:avLst/>
            </a:prstGeom>
          </p:spPr>
        </p:pic>
      </p:grpSp>
      <p:grpSp>
        <p:nvGrpSpPr>
          <p:cNvPr id="19" name="Group 18">
            <a:extLst>
              <a:ext uri="{FF2B5EF4-FFF2-40B4-BE49-F238E27FC236}">
                <a16:creationId xmlns:a16="http://schemas.microsoft.com/office/drawing/2014/main" id="{207316F3-A101-4262-94C7-A2F0A628E4D1}"/>
              </a:ext>
            </a:extLst>
          </p:cNvPr>
          <p:cNvGrpSpPr/>
          <p:nvPr/>
        </p:nvGrpSpPr>
        <p:grpSpPr>
          <a:xfrm>
            <a:off x="3638878" y="4896979"/>
            <a:ext cx="6796116" cy="682208"/>
            <a:chOff x="2627784" y="4024161"/>
            <a:chExt cx="5616624" cy="563808"/>
          </a:xfrm>
        </p:grpSpPr>
        <p:sp>
          <p:nvSpPr>
            <p:cNvPr id="20" name="Rectangle 3">
              <a:extLst>
                <a:ext uri="{FF2B5EF4-FFF2-40B4-BE49-F238E27FC236}">
                  <a16:creationId xmlns:a16="http://schemas.microsoft.com/office/drawing/2014/main" id="{9EE54FDD-2BA3-4059-8D1B-9C96CF226C28}"/>
                </a:ext>
              </a:extLst>
            </p:cNvPr>
            <p:cNvSpPr txBox="1">
              <a:spLocks/>
            </p:cNvSpPr>
            <p:nvPr>
              <p:custDataLst>
                <p:tags r:id="rId11"/>
              </p:custDataLst>
            </p:nvPr>
          </p:nvSpPr>
          <p:spPr>
            <a:xfrm>
              <a:off x="2627784" y="4024161"/>
              <a:ext cx="5616624" cy="563808"/>
            </a:xfrm>
            <a:prstGeom prst="rect">
              <a:avLst/>
            </a:prstGeom>
            <a:solidFill>
              <a:schemeClr val="bg1">
                <a:lumMod val="95000"/>
              </a:schemeClr>
            </a:solidFill>
            <a:ln w="12700">
              <a:noFill/>
            </a:ln>
          </p:spPr>
          <p:txBody>
            <a:bodyPr vert="horz" lIns="864000" tIns="0" rIns="0" bIns="0" rtlCol="0" anchor="ctr"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spcBef>
                  <a:spcPts val="500"/>
                </a:spcBef>
              </a:pPr>
              <a:r>
                <a:rPr lang="fr-FR" altLang="fr-FR" b="1" dirty="0"/>
                <a:t>Comité citoyen</a:t>
              </a:r>
            </a:p>
          </p:txBody>
        </p:sp>
        <p:pic>
          <p:nvPicPr>
            <p:cNvPr id="21" name="CustomIcon">
              <a:extLst>
                <a:ext uri="{FF2B5EF4-FFF2-40B4-BE49-F238E27FC236}">
                  <a16:creationId xmlns:a16="http://schemas.microsoft.com/office/drawing/2014/main" id="{A9E41259-70B9-4041-9E47-91BDF0D6B87F}"/>
                </a:ext>
              </a:extLst>
            </p:cNvPr>
            <p:cNvPicPr>
              <a:picLocks noChangeAspect="1"/>
            </p:cNvPicPr>
            <p:nvPr>
              <p:custDataLst>
                <p:tags r:id="rId12"/>
              </p:custDataLst>
            </p:nvPr>
          </p:nvPicPr>
          <p:blipFill>
            <a:blip r:embed="rId30">
              <a:extLst>
                <a:ext uri="{96DAC541-7B7A-43D3-8B79-37D633B846F1}">
                  <asvg:svgBlip xmlns:asvg="http://schemas.microsoft.com/office/drawing/2016/SVG/main" xmlns="" r:embed="rId31"/>
                </a:ext>
              </a:extLst>
            </a:blip>
            <a:stretch>
              <a:fillRect/>
            </a:stretch>
          </p:blipFill>
          <p:spPr>
            <a:xfrm>
              <a:off x="2742055" y="4077064"/>
              <a:ext cx="458002" cy="458002"/>
            </a:xfrm>
            <a:prstGeom prst="rect">
              <a:avLst/>
            </a:prstGeom>
          </p:spPr>
        </p:pic>
      </p:grpSp>
      <p:cxnSp>
        <p:nvCxnSpPr>
          <p:cNvPr id="22" name="HorizontalLine 61">
            <a:extLst>
              <a:ext uri="{FF2B5EF4-FFF2-40B4-BE49-F238E27FC236}">
                <a16:creationId xmlns:a16="http://schemas.microsoft.com/office/drawing/2014/main" id="{1D723125-42B8-4179-B07E-9852B441F846}"/>
              </a:ext>
            </a:extLst>
          </p:cNvPr>
          <p:cNvCxnSpPr>
            <a:cxnSpLocks/>
          </p:cNvCxnSpPr>
          <p:nvPr>
            <p:custDataLst>
              <p:tags r:id="rId7"/>
            </p:custDataLst>
          </p:nvPr>
        </p:nvCxnSpPr>
        <p:spPr>
          <a:xfrm>
            <a:off x="2963466" y="2639023"/>
            <a:ext cx="675412" cy="0"/>
          </a:xfrm>
          <a:prstGeom prst="line">
            <a:avLst/>
          </a:prstGeom>
          <a:ln w="9525">
            <a:solidFill>
              <a:schemeClr val="accent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HorizontalLine 61">
            <a:extLst>
              <a:ext uri="{FF2B5EF4-FFF2-40B4-BE49-F238E27FC236}">
                <a16:creationId xmlns:a16="http://schemas.microsoft.com/office/drawing/2014/main" id="{72006F6A-240D-40DB-833A-FB701370BBA9}"/>
              </a:ext>
            </a:extLst>
          </p:cNvPr>
          <p:cNvCxnSpPr>
            <a:cxnSpLocks/>
          </p:cNvCxnSpPr>
          <p:nvPr>
            <p:custDataLst>
              <p:tags r:id="rId8"/>
            </p:custDataLst>
          </p:nvPr>
        </p:nvCxnSpPr>
        <p:spPr>
          <a:xfrm>
            <a:off x="2963466" y="3505376"/>
            <a:ext cx="675412" cy="0"/>
          </a:xfrm>
          <a:prstGeom prst="line">
            <a:avLst/>
          </a:prstGeom>
          <a:ln w="9525">
            <a:solidFill>
              <a:schemeClr val="accent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HorizontalLine 61">
            <a:extLst>
              <a:ext uri="{FF2B5EF4-FFF2-40B4-BE49-F238E27FC236}">
                <a16:creationId xmlns:a16="http://schemas.microsoft.com/office/drawing/2014/main" id="{11CA853F-7F41-44BC-B8D7-D3B3659063E8}"/>
              </a:ext>
            </a:extLst>
          </p:cNvPr>
          <p:cNvCxnSpPr>
            <a:cxnSpLocks/>
          </p:cNvCxnSpPr>
          <p:nvPr>
            <p:custDataLst>
              <p:tags r:id="rId9"/>
            </p:custDataLst>
          </p:nvPr>
        </p:nvCxnSpPr>
        <p:spPr>
          <a:xfrm>
            <a:off x="2963466" y="4371729"/>
            <a:ext cx="675412" cy="0"/>
          </a:xfrm>
          <a:prstGeom prst="line">
            <a:avLst/>
          </a:prstGeom>
          <a:ln w="9525">
            <a:solidFill>
              <a:schemeClr val="accent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HorizontalLine 61">
            <a:extLst>
              <a:ext uri="{FF2B5EF4-FFF2-40B4-BE49-F238E27FC236}">
                <a16:creationId xmlns:a16="http://schemas.microsoft.com/office/drawing/2014/main" id="{E56D7256-F06B-4128-86D3-A39215E9DE14}"/>
              </a:ext>
            </a:extLst>
          </p:cNvPr>
          <p:cNvCxnSpPr>
            <a:cxnSpLocks/>
          </p:cNvCxnSpPr>
          <p:nvPr>
            <p:custDataLst>
              <p:tags r:id="rId10"/>
            </p:custDataLst>
          </p:nvPr>
        </p:nvCxnSpPr>
        <p:spPr>
          <a:xfrm>
            <a:off x="2963466" y="5238083"/>
            <a:ext cx="675412" cy="0"/>
          </a:xfrm>
          <a:prstGeom prst="line">
            <a:avLst/>
          </a:prstGeom>
          <a:ln w="9525">
            <a:solidFill>
              <a:schemeClr val="accent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580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Une évaluation rigoureuse et indépendante</a:t>
            </a:r>
          </a:p>
        </p:txBody>
      </p:sp>
      <p:pic>
        <p:nvPicPr>
          <p:cNvPr id="10" name="Image 9"/>
          <p:cNvPicPr>
            <a:picLocks noChangeAspect="1"/>
          </p:cNvPicPr>
          <p:nvPr/>
        </p:nvPicPr>
        <p:blipFill>
          <a:blip r:embed="rId5"/>
          <a:stretch>
            <a:fillRect/>
          </a:stretch>
        </p:blipFill>
        <p:spPr>
          <a:xfrm>
            <a:off x="815413" y="1617426"/>
            <a:ext cx="1757619" cy="414719"/>
          </a:xfrm>
          <a:prstGeom prst="rect">
            <a:avLst/>
          </a:prstGeom>
          <a:ln>
            <a:noFill/>
          </a:ln>
        </p:spPr>
      </p:pic>
      <p:sp>
        <p:nvSpPr>
          <p:cNvPr id="25" name="ZoneTexte 24"/>
          <p:cNvSpPr txBox="1">
            <a:spLocks/>
          </p:cNvSpPr>
          <p:nvPr/>
        </p:nvSpPr>
        <p:spPr>
          <a:xfrm>
            <a:off x="569240" y="5157193"/>
            <a:ext cx="2324611" cy="861775"/>
          </a:xfrm>
          <a:prstGeom prst="rect">
            <a:avLst/>
          </a:prstGeom>
          <a:noFill/>
        </p:spPr>
        <p:txBody>
          <a:bodyPr wrap="square" rtlCol="0">
            <a:noAutofit/>
          </a:bodyPr>
          <a:lstStyle/>
          <a:p>
            <a:pPr algn="ctr"/>
            <a:r>
              <a:rPr lang="fr-FR" sz="1467" b="1" dirty="0"/>
              <a:t>Evaluation</a:t>
            </a:r>
          </a:p>
          <a:p>
            <a:pPr algn="ctr"/>
            <a:r>
              <a:rPr lang="fr-FR" sz="1467" b="1" dirty="0"/>
              <a:t>Autorisation de mise sur le marché</a:t>
            </a:r>
          </a:p>
        </p:txBody>
      </p:sp>
      <p:sp>
        <p:nvSpPr>
          <p:cNvPr id="26" name="ZoneTexte 25"/>
          <p:cNvSpPr txBox="1">
            <a:spLocks/>
          </p:cNvSpPr>
          <p:nvPr/>
        </p:nvSpPr>
        <p:spPr>
          <a:xfrm>
            <a:off x="3407701" y="5157193"/>
            <a:ext cx="2324611" cy="861775"/>
          </a:xfrm>
          <a:prstGeom prst="rect">
            <a:avLst/>
          </a:prstGeom>
          <a:noFill/>
        </p:spPr>
        <p:txBody>
          <a:bodyPr wrap="square" rtlCol="0">
            <a:noAutofit/>
          </a:bodyPr>
          <a:lstStyle/>
          <a:p>
            <a:pPr algn="ctr"/>
            <a:r>
              <a:rPr lang="fr-FR" sz="1467" b="1" dirty="0"/>
              <a:t>Recommandations vaccinales</a:t>
            </a:r>
          </a:p>
        </p:txBody>
      </p:sp>
      <p:sp>
        <p:nvSpPr>
          <p:cNvPr id="27" name="ZoneTexte 26"/>
          <p:cNvSpPr txBox="1">
            <a:spLocks/>
          </p:cNvSpPr>
          <p:nvPr/>
        </p:nvSpPr>
        <p:spPr>
          <a:xfrm>
            <a:off x="5870928" y="5157193"/>
            <a:ext cx="3094056" cy="861775"/>
          </a:xfrm>
          <a:prstGeom prst="rect">
            <a:avLst/>
          </a:prstGeom>
          <a:noFill/>
        </p:spPr>
        <p:txBody>
          <a:bodyPr wrap="square" rtlCol="0">
            <a:noAutofit/>
          </a:bodyPr>
          <a:lstStyle>
            <a:defPPr>
              <a:defRPr lang="fr-FR"/>
            </a:defPPr>
            <a:lvl1pPr algn="ctr">
              <a:defRPr sz="1200" b="1"/>
            </a:lvl1pPr>
          </a:lstStyle>
          <a:p>
            <a:r>
              <a:rPr lang="fr-FR" sz="1467" dirty="0"/>
              <a:t>Utilisation d’un vaccin sûr et efficace validé en termes d'efficacité et de sécurité</a:t>
            </a:r>
          </a:p>
          <a:p>
            <a:endParaRPr lang="fr-FR" sz="1467" dirty="0"/>
          </a:p>
        </p:txBody>
      </p:sp>
      <p:pic>
        <p:nvPicPr>
          <p:cNvPr id="29" name="CustomIcon">
            <a:extLst>
              <a:ext uri="{FF2B5EF4-FFF2-40B4-BE49-F238E27FC236}">
                <a16:creationId xmlns:a16="http://schemas.microsoft.com/office/drawing/2014/main" id="{51DC6B9E-2680-4DC9-A0E7-3D9D78C2C942}"/>
              </a:ext>
            </a:extLst>
          </p:cNvPr>
          <p:cNvPicPr>
            <a:picLocks/>
          </p:cNvPicPr>
          <p:nvPr>
            <p:custDataLst>
              <p:tags r:id="rId1"/>
            </p:custDataLst>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7099882" y="3621022"/>
            <a:ext cx="636149" cy="654055"/>
          </a:xfrm>
          <a:prstGeom prst="rect">
            <a:avLst/>
          </a:prstGeom>
        </p:spPr>
      </p:pic>
      <p:sp>
        <p:nvSpPr>
          <p:cNvPr id="34" name="ZoneTexte 33"/>
          <p:cNvSpPr txBox="1">
            <a:spLocks/>
          </p:cNvSpPr>
          <p:nvPr/>
        </p:nvSpPr>
        <p:spPr>
          <a:xfrm>
            <a:off x="9127767" y="5157193"/>
            <a:ext cx="2557072" cy="861775"/>
          </a:xfrm>
          <a:prstGeom prst="rect">
            <a:avLst/>
          </a:prstGeom>
          <a:noFill/>
        </p:spPr>
        <p:txBody>
          <a:bodyPr wrap="square" rtlCol="0">
            <a:noAutofit/>
          </a:bodyPr>
          <a:lstStyle/>
          <a:p>
            <a:pPr algn="ctr"/>
            <a:r>
              <a:rPr lang="fr-FR" sz="1467" b="1" dirty="0"/>
              <a:t>Surveillance renforcée de tout le dispositif de vaccination</a:t>
            </a:r>
          </a:p>
        </p:txBody>
      </p:sp>
      <p:pic>
        <p:nvPicPr>
          <p:cNvPr id="2052" name="Picture 4" descr="AstraZeneca - Intelligence artificielle"/>
          <p:cNvPicPr>
            <a:picLocks noChangeAspect="1" noChangeArrowheads="1"/>
          </p:cNvPicPr>
          <p:nvPr/>
        </p:nvPicPr>
        <p:blipFill rotWithShape="1">
          <a:blip r:embed="rId8">
            <a:extLst>
              <a:ext uri="{28A0092B-C50C-407E-A947-70E740481C1C}">
                <a14:useLocalDpi xmlns:a14="http://schemas.microsoft.com/office/drawing/2010/main" val="0"/>
              </a:ext>
            </a:extLst>
          </a:blip>
          <a:srcRect t="-1153"/>
          <a:stretch/>
        </p:blipFill>
        <p:spPr bwMode="auto">
          <a:xfrm>
            <a:off x="920593" y="2467067"/>
            <a:ext cx="1318136" cy="4401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4" name="Picture 6" descr="Logo and visual identity | European Medicines Agenc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7382" y="3547041"/>
            <a:ext cx="2047389" cy="98274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6" name="Picture 8" descr="Fichier:Haute Autorite de Sante Logo.svg — Wikipédi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0984" y="3685285"/>
            <a:ext cx="1818953" cy="68566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8" name="Picture 10" descr="Accueil - ANSM : Agence nationale de sécurité du médicament et des produits  de santé"/>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37642" y="4362621"/>
            <a:ext cx="1150913" cy="3998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9FCF8FB5-AB7F-4AA5-8CB7-B205CC5EA50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09732" y="2973517"/>
            <a:ext cx="909043" cy="51076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4" name="Picture 4" descr="Accueil - RESEAU FRANCAIS DES CENTRES REGIONAUX DE PHARMACOVIGILANCE">
            <a:extLst>
              <a:ext uri="{FF2B5EF4-FFF2-40B4-BE49-F238E27FC236}">
                <a16:creationId xmlns:a16="http://schemas.microsoft.com/office/drawing/2014/main" id="{0B1B9DB0-CCD7-4A8D-A759-29077EE8426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22291" y="2920815"/>
            <a:ext cx="664932" cy="57542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8308AF5-ECDD-4403-873F-27864FBA39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957943" y="3808438"/>
            <a:ext cx="1110309" cy="28092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30" name="Picture 10" descr="Moderna to apply for EU approval of Covid-19 vaccine — Pendect">
            <a:extLst>
              <a:ext uri="{FF2B5EF4-FFF2-40B4-BE49-F238E27FC236}">
                <a16:creationId xmlns:a16="http://schemas.microsoft.com/office/drawing/2014/main" id="{952EF4A4-8B07-4DC1-A49B-BEDAF8E6F410}"/>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26273" b="27258"/>
          <a:stretch/>
        </p:blipFill>
        <p:spPr bwMode="auto">
          <a:xfrm>
            <a:off x="1966362" y="2079316"/>
            <a:ext cx="1346509" cy="41638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HorizontalLine 8">
            <a:extLst>
              <a:ext uri="{FF2B5EF4-FFF2-40B4-BE49-F238E27FC236}">
                <a16:creationId xmlns:a16="http://schemas.microsoft.com/office/drawing/2014/main" id="{45CCBE8B-EF86-49D5-80BC-F2E027CA8AAD}"/>
              </a:ext>
            </a:extLst>
          </p:cNvPr>
          <p:cNvCxnSpPr>
            <a:cxnSpLocks/>
          </p:cNvCxnSpPr>
          <p:nvPr>
            <p:custDataLst>
              <p:tags r:id="rId2"/>
            </p:custDataLst>
          </p:nvPr>
        </p:nvCxnSpPr>
        <p:spPr>
          <a:xfrm>
            <a:off x="815414" y="2998112"/>
            <a:ext cx="2564783" cy="0"/>
          </a:xfrm>
          <a:prstGeom prst="line">
            <a:avLst/>
          </a:prstGeom>
          <a:ln w="9525" cap="flat">
            <a:solidFill>
              <a:schemeClr val="tx1"/>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58AFB5B-5A49-436F-8D5C-181163FEA7A5}"/>
              </a:ext>
            </a:extLst>
          </p:cNvPr>
          <p:cNvCxnSpPr>
            <a:cxnSpLocks/>
          </p:cNvCxnSpPr>
          <p:nvPr/>
        </p:nvCxnSpPr>
        <p:spPr>
          <a:xfrm>
            <a:off x="1551076" y="2998112"/>
            <a:ext cx="0" cy="526899"/>
          </a:xfrm>
          <a:prstGeom prst="straightConnector1">
            <a:avLst/>
          </a:prstGeom>
          <a:ln w="9525" cap="flat">
            <a:solidFill>
              <a:schemeClr val="tx1"/>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943EFF7-C769-470D-9F11-B1B741AE6196}"/>
              </a:ext>
            </a:extLst>
          </p:cNvPr>
          <p:cNvCxnSpPr>
            <a:cxnSpLocks/>
          </p:cNvCxnSpPr>
          <p:nvPr/>
        </p:nvCxnSpPr>
        <p:spPr>
          <a:xfrm>
            <a:off x="2511261" y="3909053"/>
            <a:ext cx="1184473" cy="0"/>
          </a:xfrm>
          <a:prstGeom prst="straightConnector1">
            <a:avLst/>
          </a:prstGeom>
          <a:ln w="9525" cap="flat">
            <a:solidFill>
              <a:schemeClr val="tx1"/>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5B52D20-8551-4CBF-B4CD-8342F4777EE6}"/>
              </a:ext>
            </a:extLst>
          </p:cNvPr>
          <p:cNvCxnSpPr>
            <a:cxnSpLocks/>
          </p:cNvCxnSpPr>
          <p:nvPr/>
        </p:nvCxnSpPr>
        <p:spPr>
          <a:xfrm>
            <a:off x="5583602" y="3909053"/>
            <a:ext cx="1184473" cy="0"/>
          </a:xfrm>
          <a:prstGeom prst="straightConnector1">
            <a:avLst/>
          </a:prstGeom>
          <a:ln w="9525" cap="flat">
            <a:solidFill>
              <a:schemeClr val="tx1"/>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C23751D-9460-4C61-9C24-7EAE483C6FAC}"/>
              </a:ext>
            </a:extLst>
          </p:cNvPr>
          <p:cNvCxnSpPr>
            <a:cxnSpLocks/>
          </p:cNvCxnSpPr>
          <p:nvPr/>
        </p:nvCxnSpPr>
        <p:spPr>
          <a:xfrm>
            <a:off x="7920204" y="3909053"/>
            <a:ext cx="1184473" cy="0"/>
          </a:xfrm>
          <a:prstGeom prst="straightConnector1">
            <a:avLst/>
          </a:prstGeom>
          <a:ln w="9525" cap="flat">
            <a:solidFill>
              <a:schemeClr val="tx1"/>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HorizontalLine 8">
            <a:extLst>
              <a:ext uri="{FF2B5EF4-FFF2-40B4-BE49-F238E27FC236}">
                <a16:creationId xmlns:a16="http://schemas.microsoft.com/office/drawing/2014/main" id="{A0911AC8-342A-4A81-89E6-4C83A5C2E419}"/>
              </a:ext>
            </a:extLst>
          </p:cNvPr>
          <p:cNvCxnSpPr>
            <a:cxnSpLocks/>
          </p:cNvCxnSpPr>
          <p:nvPr>
            <p:custDataLst>
              <p:tags r:id="rId3"/>
            </p:custDataLst>
          </p:nvPr>
        </p:nvCxnSpPr>
        <p:spPr>
          <a:xfrm flipV="1">
            <a:off x="9313828" y="2079315"/>
            <a:ext cx="0" cy="2820499"/>
          </a:xfrm>
          <a:prstGeom prst="line">
            <a:avLst/>
          </a:prstGeom>
          <a:ln w="9525" cap="flat">
            <a:solidFill>
              <a:schemeClr val="tx1"/>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3556" name="Picture 4" descr="Qu'est-ce que l'Assurance maladie ?">
            <a:extLst>
              <a:ext uri="{FF2B5EF4-FFF2-40B4-BE49-F238E27FC236}">
                <a16:creationId xmlns:a16="http://schemas.microsoft.com/office/drawing/2014/main" id="{4AB2F107-B2AD-465D-BD8C-26487B76489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81079" y="2129142"/>
            <a:ext cx="1521527" cy="54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049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r>
              <a:rPr lang="fr-FR" dirty="0"/>
              <a:t>Une surveillance renforcée</a:t>
            </a:r>
          </a:p>
        </p:txBody>
      </p:sp>
      <p:sp>
        <p:nvSpPr>
          <p:cNvPr id="4" name="ZoneTexte 3"/>
          <p:cNvSpPr txBox="1">
            <a:spLocks/>
          </p:cNvSpPr>
          <p:nvPr/>
        </p:nvSpPr>
        <p:spPr>
          <a:xfrm>
            <a:off x="490053" y="2372884"/>
            <a:ext cx="2110259" cy="830997"/>
          </a:xfrm>
          <a:prstGeom prst="rect">
            <a:avLst/>
          </a:prstGeom>
          <a:noFill/>
        </p:spPr>
        <p:txBody>
          <a:bodyPr wrap="square" rtlCol="0">
            <a:noAutofit/>
          </a:bodyPr>
          <a:lstStyle/>
          <a:p>
            <a:r>
              <a:rPr lang="fr-FR" sz="1600" b="1" dirty="0"/>
              <a:t>Un plan de gestion des risques par  les laboratoires</a:t>
            </a:r>
          </a:p>
        </p:txBody>
      </p:sp>
      <p:sp>
        <p:nvSpPr>
          <p:cNvPr id="6" name="TextBox 5">
            <a:extLst>
              <a:ext uri="{FF2B5EF4-FFF2-40B4-BE49-F238E27FC236}">
                <a16:creationId xmlns:a16="http://schemas.microsoft.com/office/drawing/2014/main" id="{45811EDF-3421-4A70-9651-9C8E1E9D3EAE}"/>
              </a:ext>
            </a:extLst>
          </p:cNvPr>
          <p:cNvSpPr txBox="1">
            <a:spLocks/>
          </p:cNvSpPr>
          <p:nvPr/>
        </p:nvSpPr>
        <p:spPr>
          <a:xfrm>
            <a:off x="490053" y="3753227"/>
            <a:ext cx="2110259" cy="615361"/>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333" dirty="0"/>
              <a:t>Requis pour tous les médicaments contenant une nouvelle substance</a:t>
            </a:r>
          </a:p>
        </p:txBody>
      </p:sp>
      <p:sp>
        <p:nvSpPr>
          <p:cNvPr id="31" name="ZoneTexte 30"/>
          <p:cNvSpPr txBox="1">
            <a:spLocks/>
          </p:cNvSpPr>
          <p:nvPr/>
        </p:nvSpPr>
        <p:spPr>
          <a:xfrm>
            <a:off x="2731824" y="2372883"/>
            <a:ext cx="2110259" cy="830997"/>
          </a:xfrm>
          <a:prstGeom prst="rect">
            <a:avLst/>
          </a:prstGeom>
          <a:noFill/>
        </p:spPr>
        <p:txBody>
          <a:bodyPr wrap="square" rtlCol="0">
            <a:noAutofit/>
          </a:bodyPr>
          <a:lstStyle/>
          <a:p>
            <a:r>
              <a:rPr lang="fr-FR" sz="1600" b="1" dirty="0"/>
              <a:t>Un dispositif de pharmacovigilance renforcée </a:t>
            </a:r>
            <a:r>
              <a:rPr lang="fr-FR" sz="1600" dirty="0"/>
              <a:t>(ANSM)</a:t>
            </a:r>
          </a:p>
        </p:txBody>
      </p:sp>
      <p:sp>
        <p:nvSpPr>
          <p:cNvPr id="17" name="TextBox 16">
            <a:extLst>
              <a:ext uri="{FF2B5EF4-FFF2-40B4-BE49-F238E27FC236}">
                <a16:creationId xmlns:a16="http://schemas.microsoft.com/office/drawing/2014/main" id="{F9F30865-3429-4D45-8628-76D767C10221}"/>
              </a:ext>
            </a:extLst>
          </p:cNvPr>
          <p:cNvSpPr txBox="1">
            <a:spLocks/>
          </p:cNvSpPr>
          <p:nvPr/>
        </p:nvSpPr>
        <p:spPr>
          <a:xfrm>
            <a:off x="2731824" y="3753227"/>
            <a:ext cx="2110259" cy="1980029"/>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333" dirty="0"/>
              <a:t>Signalement par les citoyens</a:t>
            </a:r>
          </a:p>
          <a:p>
            <a:r>
              <a:rPr lang="fr-FR" sz="1333" dirty="0"/>
              <a:t>Mise en place d’un comité de suivi des cas d’effets indésirables</a:t>
            </a:r>
          </a:p>
          <a:p>
            <a:r>
              <a:rPr lang="fr-FR" sz="1333" dirty="0"/>
              <a:t>Analyse quotidienne des nouveaux cas</a:t>
            </a:r>
          </a:p>
        </p:txBody>
      </p:sp>
      <p:sp>
        <p:nvSpPr>
          <p:cNvPr id="33" name="ZoneTexte 32"/>
          <p:cNvSpPr txBox="1">
            <a:spLocks/>
          </p:cNvSpPr>
          <p:nvPr/>
        </p:nvSpPr>
        <p:spPr>
          <a:xfrm>
            <a:off x="4973595" y="2372884"/>
            <a:ext cx="2110259" cy="1077218"/>
          </a:xfrm>
          <a:prstGeom prst="rect">
            <a:avLst/>
          </a:prstGeom>
          <a:noFill/>
        </p:spPr>
        <p:txBody>
          <a:bodyPr wrap="square" rtlCol="0">
            <a:noAutofit/>
          </a:bodyPr>
          <a:lstStyle/>
          <a:p>
            <a:r>
              <a:rPr lang="fr-FR" sz="1600" b="1" dirty="0"/>
              <a:t>Des études pharmaco-épidémiologiques </a:t>
            </a:r>
            <a:r>
              <a:rPr lang="fr-FR" sz="1600" dirty="0"/>
              <a:t>(ANSM-CNAM)</a:t>
            </a:r>
          </a:p>
        </p:txBody>
      </p:sp>
      <p:sp>
        <p:nvSpPr>
          <p:cNvPr id="18" name="TextBox 17">
            <a:extLst>
              <a:ext uri="{FF2B5EF4-FFF2-40B4-BE49-F238E27FC236}">
                <a16:creationId xmlns:a16="http://schemas.microsoft.com/office/drawing/2014/main" id="{4BB12879-0773-4F27-84F8-79FA5B4576DD}"/>
              </a:ext>
            </a:extLst>
          </p:cNvPr>
          <p:cNvSpPr txBox="1">
            <a:spLocks/>
          </p:cNvSpPr>
          <p:nvPr/>
        </p:nvSpPr>
        <p:spPr>
          <a:xfrm>
            <a:off x="4973595" y="3753227"/>
            <a:ext cx="2110259" cy="861775"/>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333" dirty="0"/>
              <a:t>Mesure des risques de survenue d’événements indésirables post vaccination </a:t>
            </a:r>
          </a:p>
        </p:txBody>
      </p:sp>
      <p:sp>
        <p:nvSpPr>
          <p:cNvPr id="34" name="ZoneTexte 33"/>
          <p:cNvSpPr txBox="1">
            <a:spLocks/>
          </p:cNvSpPr>
          <p:nvPr/>
        </p:nvSpPr>
        <p:spPr>
          <a:xfrm>
            <a:off x="7215636" y="2372883"/>
            <a:ext cx="2110259" cy="1077218"/>
          </a:xfrm>
          <a:prstGeom prst="rect">
            <a:avLst/>
          </a:prstGeom>
          <a:noFill/>
        </p:spPr>
        <p:txBody>
          <a:bodyPr wrap="square" rtlCol="0">
            <a:noAutofit/>
          </a:bodyPr>
          <a:lstStyle/>
          <a:p>
            <a:r>
              <a:rPr lang="fr-FR" sz="1600" b="1" dirty="0"/>
              <a:t>Un suivi de cohortes de population </a:t>
            </a:r>
            <a:r>
              <a:rPr lang="fr-FR" sz="1600" dirty="0"/>
              <a:t>(INSERM)</a:t>
            </a:r>
            <a:endParaRPr lang="fr-FR" sz="933" dirty="0"/>
          </a:p>
        </p:txBody>
      </p:sp>
      <p:sp>
        <p:nvSpPr>
          <p:cNvPr id="19" name="TextBox 18">
            <a:extLst>
              <a:ext uri="{FF2B5EF4-FFF2-40B4-BE49-F238E27FC236}">
                <a16:creationId xmlns:a16="http://schemas.microsoft.com/office/drawing/2014/main" id="{EC8630F0-0122-4E0B-91F8-7929E64D9425}"/>
              </a:ext>
            </a:extLst>
          </p:cNvPr>
          <p:cNvSpPr txBox="1">
            <a:spLocks/>
          </p:cNvSpPr>
          <p:nvPr/>
        </p:nvSpPr>
        <p:spPr>
          <a:xfrm>
            <a:off x="7215365" y="3753227"/>
            <a:ext cx="2110259" cy="646331"/>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333" dirty="0"/>
              <a:t>Evaluation de l’impact en vie réelle de la vaccination</a:t>
            </a:r>
            <a:endParaRPr lang="fr-FR" sz="1333" b="1" dirty="0"/>
          </a:p>
        </p:txBody>
      </p:sp>
      <p:sp>
        <p:nvSpPr>
          <p:cNvPr id="35" name="ZoneTexte 34"/>
          <p:cNvSpPr txBox="1">
            <a:spLocks/>
          </p:cNvSpPr>
          <p:nvPr/>
        </p:nvSpPr>
        <p:spPr>
          <a:xfrm>
            <a:off x="9457135" y="2372883"/>
            <a:ext cx="2110259" cy="1077218"/>
          </a:xfrm>
          <a:prstGeom prst="rect">
            <a:avLst/>
          </a:prstGeom>
          <a:noFill/>
        </p:spPr>
        <p:txBody>
          <a:bodyPr wrap="square" rtlCol="0">
            <a:noAutofit/>
          </a:bodyPr>
          <a:lstStyle/>
          <a:p>
            <a:r>
              <a:rPr lang="fr-FR" sz="1600" b="1" dirty="0"/>
              <a:t>Un suivi de l’efficacité vaccinale </a:t>
            </a:r>
            <a:r>
              <a:rPr lang="fr-FR" sz="1600" dirty="0"/>
              <a:t>(</a:t>
            </a:r>
            <a:r>
              <a:rPr lang="fr-FR" sz="1600" dirty="0" err="1"/>
              <a:t>SpF</a:t>
            </a:r>
            <a:r>
              <a:rPr lang="fr-FR" sz="1600" dirty="0"/>
              <a:t>, ANSM)</a:t>
            </a:r>
          </a:p>
        </p:txBody>
      </p:sp>
      <p:sp>
        <p:nvSpPr>
          <p:cNvPr id="20" name="TextBox 19">
            <a:extLst>
              <a:ext uri="{FF2B5EF4-FFF2-40B4-BE49-F238E27FC236}">
                <a16:creationId xmlns:a16="http://schemas.microsoft.com/office/drawing/2014/main" id="{3824BF7E-5972-4268-8ECD-AEA4B9F17240}"/>
              </a:ext>
            </a:extLst>
          </p:cNvPr>
          <p:cNvSpPr txBox="1">
            <a:spLocks/>
          </p:cNvSpPr>
          <p:nvPr/>
        </p:nvSpPr>
        <p:spPr>
          <a:xfrm>
            <a:off x="9457135" y="3753227"/>
            <a:ext cx="2110259" cy="861775"/>
          </a:xfrm>
          <a:prstGeom prst="rect">
            <a:avLst/>
          </a:prstGeom>
        </p:spPr>
        <p:txBody>
          <a:bodyPr vert="horz" wrap="square" lIns="0" tIns="0" rIns="0" bIns="0" rtlCol="0" anchor="t" anchorCtr="0">
            <a:noAutofit/>
          </a:bodyPr>
          <a:lstStyle>
            <a:lvl1pPr marL="92075" lvl="0" indent="0">
              <a:lnSpc>
                <a:spcPct val="100000"/>
              </a:lnSpc>
              <a:spcBef>
                <a:spcPts val="0"/>
              </a:spcBef>
              <a:spcAft>
                <a:spcPts val="500"/>
              </a:spcAft>
              <a:buFont typeface="Arial" pitchFamily="34" charset="0"/>
              <a:buNone/>
              <a:tabLst/>
              <a:defRPr sz="1400" b="0"/>
            </a:lvl1pPr>
            <a:lvl2pPr marL="351450" lvl="1" indent="-171450">
              <a:lnSpc>
                <a:spcPct val="100000"/>
              </a:lnSpc>
              <a:spcBef>
                <a:spcPts val="600"/>
              </a:spcBef>
              <a:spcAft>
                <a:spcPts val="600"/>
              </a:spcAft>
              <a:buSzPct val="100000"/>
              <a:buFont typeface="Arial" panose="020B0604020202020204" pitchFamily="34" charset="0"/>
              <a:buChar char="•"/>
              <a:defRPr sz="1200"/>
            </a:lvl2pPr>
            <a:lvl3pPr marL="531450" lvl="2" indent="-171450">
              <a:lnSpc>
                <a:spcPct val="100000"/>
              </a:lnSpc>
              <a:spcBef>
                <a:spcPts val="100"/>
              </a:spcBef>
              <a:spcAft>
                <a:spcPts val="100"/>
              </a:spcAft>
              <a:buSzPct val="100000"/>
              <a:buFont typeface="Wingdings" pitchFamily="2" charset="2"/>
              <a:buChar char="§"/>
              <a:defRPr sz="1000"/>
            </a:lvl3pPr>
            <a:lvl4pPr marL="711450" lvl="3" indent="-171450">
              <a:lnSpc>
                <a:spcPct val="100000"/>
              </a:lnSpc>
              <a:spcBef>
                <a:spcPts val="100"/>
              </a:spcBef>
              <a:spcAft>
                <a:spcPts val="100"/>
              </a:spcAft>
              <a:buSzPct val="100000"/>
              <a:buFont typeface="Arial" panose="020B0604020202020204" pitchFamily="34" charset="0"/>
              <a:buChar char="•"/>
              <a:defRPr sz="800"/>
            </a:lvl4pPr>
            <a:lvl5pPr marL="927450" lvl="4" indent="-171450">
              <a:lnSpc>
                <a:spcPct val="100000"/>
              </a:lnSpc>
              <a:spcBef>
                <a:spcPts val="100"/>
              </a:spcBef>
              <a:spcAft>
                <a:spcPts val="100"/>
              </a:spcAft>
              <a:buSzPct val="100000"/>
              <a:buFont typeface="Wingdings" pitchFamily="2" charset="2"/>
              <a:buChar char="§"/>
              <a:defRPr sz="7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indent="0">
              <a:spcBef>
                <a:spcPct val="20000"/>
              </a:spcBef>
              <a:buFont typeface="Arial" pitchFamily="34" charset="0"/>
              <a:buNone/>
              <a:defRPr sz="2000"/>
            </a:lvl8pPr>
            <a:lvl9pPr marL="3886200" indent="-228600">
              <a:spcBef>
                <a:spcPct val="20000"/>
              </a:spcBef>
              <a:buFont typeface="Arial" pitchFamily="34" charset="0"/>
              <a:buChar char="•"/>
              <a:defRPr sz="2000"/>
            </a:lvl9pPr>
          </a:lstStyle>
          <a:p>
            <a:r>
              <a:rPr lang="fr-FR" sz="1333" dirty="0"/>
              <a:t>Comparaison des risques de maladie entre les vaccinés et les non vaccinés</a:t>
            </a:r>
          </a:p>
        </p:txBody>
      </p:sp>
      <p:pic>
        <p:nvPicPr>
          <p:cNvPr id="10" name="CustomIcon">
            <a:extLst>
              <a:ext uri="{FF2B5EF4-FFF2-40B4-BE49-F238E27FC236}">
                <a16:creationId xmlns:a16="http://schemas.microsoft.com/office/drawing/2014/main" id="{456BD7D2-8C73-4C51-8083-F6F20146FCA4}"/>
              </a:ext>
            </a:extLst>
          </p:cNvPr>
          <p:cNvPicPr>
            <a:picLocks noChangeAspect="1"/>
          </p:cNvPicPr>
          <p:nvPr>
            <p:custDataLst>
              <p:tags r:id="rId1"/>
            </p:custDataLst>
          </p:nvPr>
        </p:nvPicPr>
        <p:blipFill>
          <a:blip r:embed="rId8">
            <a:extLst>
              <a:ext uri="{96DAC541-7B7A-43D3-8B79-37D633B846F1}">
                <asvg:svgBlip xmlns:asvg="http://schemas.microsoft.com/office/drawing/2016/SVG/main" xmlns="" r:embed="rId9"/>
              </a:ext>
            </a:extLst>
          </a:blip>
          <a:stretch>
            <a:fillRect/>
          </a:stretch>
        </p:blipFill>
        <p:spPr>
          <a:xfrm>
            <a:off x="7920203" y="863995"/>
            <a:ext cx="812800" cy="812800"/>
          </a:xfrm>
          <a:prstGeom prst="rect">
            <a:avLst/>
          </a:prstGeom>
        </p:spPr>
      </p:pic>
      <p:cxnSp>
        <p:nvCxnSpPr>
          <p:cNvPr id="11" name="HorizontalLine2 11">
            <a:extLst>
              <a:ext uri="{FF2B5EF4-FFF2-40B4-BE49-F238E27FC236}">
                <a16:creationId xmlns:a16="http://schemas.microsoft.com/office/drawing/2014/main" id="{D07866CE-FB29-4AB8-A6DE-5685DFA0F515}"/>
              </a:ext>
            </a:extLst>
          </p:cNvPr>
          <p:cNvCxnSpPr>
            <a:cxnSpLocks/>
          </p:cNvCxnSpPr>
          <p:nvPr>
            <p:custDataLst>
              <p:tags r:id="rId2"/>
            </p:custDataLst>
          </p:nvPr>
        </p:nvCxnSpPr>
        <p:spPr>
          <a:xfrm>
            <a:off x="490053" y="3621021"/>
            <a:ext cx="11270576"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grpSp>
        <p:nvGrpSpPr>
          <p:cNvPr id="7" name="ChevronBlue 7">
            <a:extLst>
              <a:ext uri="{FF2B5EF4-FFF2-40B4-BE49-F238E27FC236}">
                <a16:creationId xmlns:a16="http://schemas.microsoft.com/office/drawing/2014/main" id="{448E4237-9019-4BEB-ADA6-E2ED650D632C}"/>
              </a:ext>
            </a:extLst>
          </p:cNvPr>
          <p:cNvGrpSpPr>
            <a:grpSpLocks noChangeAspect="1"/>
          </p:cNvGrpSpPr>
          <p:nvPr>
            <p:custDataLst>
              <p:tags r:id="rId3"/>
            </p:custDataLst>
          </p:nvPr>
        </p:nvGrpSpPr>
        <p:grpSpPr>
          <a:xfrm>
            <a:off x="2507764" y="2429174"/>
            <a:ext cx="223788" cy="223788"/>
            <a:chOff x="1016000" y="1016000"/>
            <a:chExt cx="396228" cy="396228"/>
          </a:xfrm>
        </p:grpSpPr>
        <p:sp>
          <p:nvSpPr>
            <p:cNvPr id="2" name="Oval 1">
              <a:extLst>
                <a:ext uri="{FF2B5EF4-FFF2-40B4-BE49-F238E27FC236}">
                  <a16:creationId xmlns:a16="http://schemas.microsoft.com/office/drawing/2014/main" id="{711AD7E3-3120-40C9-809F-96E6C407B802}"/>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3" name="Freeform: Shape 2">
              <a:extLst>
                <a:ext uri="{FF2B5EF4-FFF2-40B4-BE49-F238E27FC236}">
                  <a16:creationId xmlns:a16="http://schemas.microsoft.com/office/drawing/2014/main" id="{39D1D931-D1D5-4A23-90B5-CA4FB55C083B}"/>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grpSp>
        <p:nvGrpSpPr>
          <p:cNvPr id="21" name="ChevronBlue 7">
            <a:extLst>
              <a:ext uri="{FF2B5EF4-FFF2-40B4-BE49-F238E27FC236}">
                <a16:creationId xmlns:a16="http://schemas.microsoft.com/office/drawing/2014/main" id="{2BBF280F-0213-4185-8079-7C7588FA15D8}"/>
              </a:ext>
            </a:extLst>
          </p:cNvPr>
          <p:cNvGrpSpPr>
            <a:grpSpLocks noChangeAspect="1"/>
          </p:cNvGrpSpPr>
          <p:nvPr>
            <p:custDataLst>
              <p:tags r:id="rId4"/>
            </p:custDataLst>
          </p:nvPr>
        </p:nvGrpSpPr>
        <p:grpSpPr>
          <a:xfrm>
            <a:off x="4729919" y="2429174"/>
            <a:ext cx="223788" cy="223788"/>
            <a:chOff x="1016000" y="1016000"/>
            <a:chExt cx="396228" cy="396228"/>
          </a:xfrm>
        </p:grpSpPr>
        <p:sp>
          <p:nvSpPr>
            <p:cNvPr id="22" name="Oval 21">
              <a:extLst>
                <a:ext uri="{FF2B5EF4-FFF2-40B4-BE49-F238E27FC236}">
                  <a16:creationId xmlns:a16="http://schemas.microsoft.com/office/drawing/2014/main" id="{6B465D48-8BD3-4CF0-B639-C8DA21E74C86}"/>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23" name="Freeform: Shape 22">
              <a:extLst>
                <a:ext uri="{FF2B5EF4-FFF2-40B4-BE49-F238E27FC236}">
                  <a16:creationId xmlns:a16="http://schemas.microsoft.com/office/drawing/2014/main" id="{F28C69B6-55CE-413F-9502-43256864A109}"/>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grpSp>
        <p:nvGrpSpPr>
          <p:cNvPr id="24" name="ChevronBlue 7">
            <a:extLst>
              <a:ext uri="{FF2B5EF4-FFF2-40B4-BE49-F238E27FC236}">
                <a16:creationId xmlns:a16="http://schemas.microsoft.com/office/drawing/2014/main" id="{5EDF1A96-D604-4832-9368-5EB7BDC484B1}"/>
              </a:ext>
            </a:extLst>
          </p:cNvPr>
          <p:cNvGrpSpPr>
            <a:grpSpLocks noChangeAspect="1"/>
          </p:cNvGrpSpPr>
          <p:nvPr>
            <p:custDataLst>
              <p:tags r:id="rId5"/>
            </p:custDataLst>
          </p:nvPr>
        </p:nvGrpSpPr>
        <p:grpSpPr>
          <a:xfrm>
            <a:off x="6860066" y="2429174"/>
            <a:ext cx="223788" cy="223788"/>
            <a:chOff x="1016000" y="1016000"/>
            <a:chExt cx="396228" cy="396228"/>
          </a:xfrm>
        </p:grpSpPr>
        <p:sp>
          <p:nvSpPr>
            <p:cNvPr id="25" name="Oval 24">
              <a:extLst>
                <a:ext uri="{FF2B5EF4-FFF2-40B4-BE49-F238E27FC236}">
                  <a16:creationId xmlns:a16="http://schemas.microsoft.com/office/drawing/2014/main" id="{74681D00-39C3-4A4D-9F42-2FDADCF109C9}"/>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26" name="Freeform: Shape 25">
              <a:extLst>
                <a:ext uri="{FF2B5EF4-FFF2-40B4-BE49-F238E27FC236}">
                  <a16:creationId xmlns:a16="http://schemas.microsoft.com/office/drawing/2014/main" id="{D9E68643-1E81-466F-9F05-3CF1F86B3600}"/>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grpSp>
        <p:nvGrpSpPr>
          <p:cNvPr id="27" name="ChevronBlue 7">
            <a:extLst>
              <a:ext uri="{FF2B5EF4-FFF2-40B4-BE49-F238E27FC236}">
                <a16:creationId xmlns:a16="http://schemas.microsoft.com/office/drawing/2014/main" id="{97039761-643F-4D12-BA6F-88B7501C37D7}"/>
              </a:ext>
            </a:extLst>
          </p:cNvPr>
          <p:cNvGrpSpPr>
            <a:grpSpLocks noChangeAspect="1"/>
          </p:cNvGrpSpPr>
          <p:nvPr>
            <p:custDataLst>
              <p:tags r:id="rId6"/>
            </p:custDataLst>
          </p:nvPr>
        </p:nvGrpSpPr>
        <p:grpSpPr>
          <a:xfrm>
            <a:off x="9055833" y="2429174"/>
            <a:ext cx="223788" cy="223788"/>
            <a:chOff x="1016000" y="1016000"/>
            <a:chExt cx="396228" cy="396228"/>
          </a:xfrm>
        </p:grpSpPr>
        <p:sp>
          <p:nvSpPr>
            <p:cNvPr id="28" name="Oval 27">
              <a:extLst>
                <a:ext uri="{FF2B5EF4-FFF2-40B4-BE49-F238E27FC236}">
                  <a16:creationId xmlns:a16="http://schemas.microsoft.com/office/drawing/2014/main" id="{AE283BC4-A05B-4F96-A75C-29934421E158}"/>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sp>
          <p:nvSpPr>
            <p:cNvPr id="29" name="Freeform: Shape 28">
              <a:extLst>
                <a:ext uri="{FF2B5EF4-FFF2-40B4-BE49-F238E27FC236}">
                  <a16:creationId xmlns:a16="http://schemas.microsoft.com/office/drawing/2014/main" id="{962C305C-0DAD-4D4C-B751-515816689BCA}"/>
                </a:ext>
              </a:extLst>
            </p:cNvPr>
            <p:cNvSpPr>
              <a:spLocks noChangeAspect="1"/>
            </p:cNvSpPr>
            <p:nvPr/>
          </p:nvSpPr>
          <p:spPr>
            <a:xfrm>
              <a:off x="1167567" y="1118521"/>
              <a:ext cx="103571" cy="195256"/>
            </a:xfrm>
            <a:custGeom>
              <a:avLst/>
              <a:gdLst/>
              <a:ahLst/>
              <a:cxnLst/>
              <a:rect l="0" t="0" r="0" b="0"/>
              <a:pathLst>
                <a:path w="103601" h="195312">
                  <a:moveTo>
                    <a:pt x="9358" y="193790"/>
                  </a:moveTo>
                  <a:lnTo>
                    <a:pt x="101575" y="101574"/>
                  </a:lnTo>
                  <a:lnTo>
                    <a:pt x="103600" y="99549"/>
                  </a:lnTo>
                  <a:lnTo>
                    <a:pt x="103600" y="96266"/>
                  </a:lnTo>
                  <a:lnTo>
                    <a:pt x="101575" y="94241"/>
                  </a:lnTo>
                  <a:lnTo>
                    <a:pt x="9358" y="2025"/>
                  </a:lnTo>
                  <a:lnTo>
                    <a:pt x="7332" y="0"/>
                  </a:lnTo>
                  <a:lnTo>
                    <a:pt x="4049" y="0"/>
                  </a:lnTo>
                  <a:lnTo>
                    <a:pt x="2026" y="2025"/>
                  </a:lnTo>
                  <a:lnTo>
                    <a:pt x="0" y="4048"/>
                  </a:lnTo>
                  <a:lnTo>
                    <a:pt x="0" y="7331"/>
                  </a:lnTo>
                  <a:lnTo>
                    <a:pt x="2026" y="9357"/>
                  </a:lnTo>
                  <a:lnTo>
                    <a:pt x="90576" y="97907"/>
                  </a:lnTo>
                  <a:lnTo>
                    <a:pt x="2026" y="186459"/>
                  </a:lnTo>
                  <a:lnTo>
                    <a:pt x="0" y="188483"/>
                  </a:lnTo>
                  <a:lnTo>
                    <a:pt x="0" y="191766"/>
                  </a:lnTo>
                  <a:lnTo>
                    <a:pt x="2026" y="193790"/>
                  </a:lnTo>
                  <a:lnTo>
                    <a:pt x="3040" y="194805"/>
                  </a:lnTo>
                  <a:lnTo>
                    <a:pt x="4366" y="195311"/>
                  </a:lnTo>
                  <a:lnTo>
                    <a:pt x="5692" y="195311"/>
                  </a:lnTo>
                  <a:lnTo>
                    <a:pt x="7017" y="195311"/>
                  </a:lnTo>
                  <a:lnTo>
                    <a:pt x="8348" y="194805"/>
                  </a:lnTo>
                  <a:close/>
                </a:path>
              </a:pathLst>
            </a:cu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dirty="0" err="1">
                <a:solidFill>
                  <a:schemeClr val="bg1"/>
                </a:solidFill>
              </a:endParaRPr>
            </a:p>
          </p:txBody>
        </p:sp>
      </p:grpSp>
    </p:spTree>
    <p:extLst>
      <p:ext uri="{BB962C8B-B14F-4D97-AF65-F5344CB8AC3E}">
        <p14:creationId xmlns:p14="http://schemas.microsoft.com/office/powerpoint/2010/main" val="7966109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EMPLATELASTEDITED" val="2020-11-29 06:06 "/>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xml><?xml version="1.0" encoding="utf-8"?>
<p:tagLst xmlns:a="http://schemas.openxmlformats.org/drawingml/2006/main" xmlns:r="http://schemas.openxmlformats.org/officeDocument/2006/relationships" xmlns:p="http://schemas.openxmlformats.org/presentationml/2006/main">
  <p:tag name="SHAPENAME" val="5. Source"/>
</p:tagLst>
</file>

<file path=ppt/tags/tag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5. Source"/>
</p:tagLst>
</file>

<file path=ppt/tags/tag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BottomLin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xml><?xml version="1.0" encoding="utf-8"?>
<p:tagLst xmlns:a="http://schemas.openxmlformats.org/drawingml/2006/main" xmlns:r="http://schemas.openxmlformats.org/officeDocument/2006/relationships" xmlns:p="http://schemas.openxmlformats.org/presentationml/2006/main">
  <p:tag name="SHAPENAME" val="5. Source"/>
</p:tagLst>
</file>

<file path=ppt/tags/tag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5. Source"/>
</p:tagLst>
</file>

<file path=ppt/tags/tag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5. Source"/>
</p:tagLst>
</file>

<file path=ppt/tags/tag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5. Source"/>
</p:tagLst>
</file>

<file path=ppt/tags/tag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6.xml><?xml version="1.0" encoding="utf-8"?>
<p:tagLst xmlns:a="http://schemas.openxmlformats.org/drawingml/2006/main" xmlns:r="http://schemas.openxmlformats.org/officeDocument/2006/relationships" xmlns:p="http://schemas.openxmlformats.org/presentationml/2006/main">
  <p:tag name="SHAPENAME" val="BottomLin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5. Source"/>
</p:tagLst>
</file>

<file path=ppt/tags/tag1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SHAPENAME" val="5. Sourc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1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8.xml><?xml version="1.0" encoding="utf-8"?>
<p:tagLst xmlns:a="http://schemas.openxmlformats.org/drawingml/2006/main" xmlns:r="http://schemas.openxmlformats.org/officeDocument/2006/relationships" xmlns:p="http://schemas.openxmlformats.org/presentationml/2006/main">
  <p:tag name="SHAPENAME" val="5. Source"/>
</p:tagLst>
</file>

<file path=ppt/tags/tag1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3.xml><?xml version="1.0" encoding="utf-8"?>
<p:tagLst xmlns:a="http://schemas.openxmlformats.org/drawingml/2006/main" xmlns:r="http://schemas.openxmlformats.org/officeDocument/2006/relationships" xmlns:p="http://schemas.openxmlformats.org/presentationml/2006/main">
  <p:tag name="SHAPENAME" val="Grid"/>
</p:tagLst>
</file>

<file path=ppt/tags/tag124.xml><?xml version="1.0" encoding="utf-8"?>
<p:tagLst xmlns:a="http://schemas.openxmlformats.org/drawingml/2006/main" xmlns:r="http://schemas.openxmlformats.org/officeDocument/2006/relationships" xmlns:p="http://schemas.openxmlformats.org/presentationml/2006/main">
  <p:tag name="SHAPENAME" val="4. Footnote"/>
</p:tagLst>
</file>

<file path=ppt/tags/tag125.xml><?xml version="1.0" encoding="utf-8"?>
<p:tagLst xmlns:a="http://schemas.openxmlformats.org/drawingml/2006/main" xmlns:r="http://schemas.openxmlformats.org/officeDocument/2006/relationships" xmlns:p="http://schemas.openxmlformats.org/presentationml/2006/main">
  <p:tag name="NAME" val="ACET"/>
</p:tagLst>
</file>

<file path=ppt/tags/tag126.xml><?xml version="1.0" encoding="utf-8"?>
<p:tagLst xmlns:a="http://schemas.openxmlformats.org/drawingml/2006/main" xmlns:r="http://schemas.openxmlformats.org/officeDocument/2006/relationships" xmlns:p="http://schemas.openxmlformats.org/presentationml/2006/main">
  <p:tag name="NAME" val="Moon"/>
</p:tagLst>
</file>

<file path=ppt/tags/tag127.xml><?xml version="1.0" encoding="utf-8"?>
<p:tagLst xmlns:a="http://schemas.openxmlformats.org/drawingml/2006/main" xmlns:r="http://schemas.openxmlformats.org/officeDocument/2006/relationships" xmlns:p="http://schemas.openxmlformats.org/presentationml/2006/main">
  <p:tag name="NAME" val="Moon"/>
</p:tagLst>
</file>

<file path=ppt/tags/tag128.xml><?xml version="1.0" encoding="utf-8"?>
<p:tagLst xmlns:a="http://schemas.openxmlformats.org/drawingml/2006/main" xmlns:r="http://schemas.openxmlformats.org/officeDocument/2006/relationships" xmlns:p="http://schemas.openxmlformats.org/presentationml/2006/main">
  <p:tag name="NAME" val="Moon"/>
</p:tagLst>
</file>

<file path=ppt/tags/tag129.xml><?xml version="1.0" encoding="utf-8"?>
<p:tagLst xmlns:a="http://schemas.openxmlformats.org/drawingml/2006/main" xmlns:r="http://schemas.openxmlformats.org/officeDocument/2006/relationships" xmlns:p="http://schemas.openxmlformats.org/presentationml/2006/main">
  <p:tag name="NAME" val="Moon"/>
</p:tagLst>
</file>

<file path=ppt/tags/tag130.xml><?xml version="1.0" encoding="utf-8"?>
<p:tagLst xmlns:a="http://schemas.openxmlformats.org/drawingml/2006/main" xmlns:r="http://schemas.openxmlformats.org/officeDocument/2006/relationships" xmlns:p="http://schemas.openxmlformats.org/presentationml/2006/main">
  <p:tag name="NAME" val="Moon"/>
</p:tagLst>
</file>

<file path=ppt/tags/tag131.xml><?xml version="1.0" encoding="utf-8"?>
<p:tagLst xmlns:a="http://schemas.openxmlformats.org/drawingml/2006/main" xmlns:r="http://schemas.openxmlformats.org/officeDocument/2006/relationships" xmlns:p="http://schemas.openxmlformats.org/presentationml/2006/main">
  <p:tag name="ANGLE" val="5"/>
</p:tagLst>
</file>

<file path=ppt/tags/tag132.xml><?xml version="1.0" encoding="utf-8"?>
<p:tagLst xmlns:a="http://schemas.openxmlformats.org/drawingml/2006/main" xmlns:r="http://schemas.openxmlformats.org/officeDocument/2006/relationships" xmlns:p="http://schemas.openxmlformats.org/presentationml/2006/main">
  <p:tag name="ANGLE" val="5"/>
</p:tagLst>
</file>

<file path=ppt/tags/tag133.xml><?xml version="1.0" encoding="utf-8"?>
<p:tagLst xmlns:a="http://schemas.openxmlformats.org/drawingml/2006/main" xmlns:r="http://schemas.openxmlformats.org/officeDocument/2006/relationships" xmlns:p="http://schemas.openxmlformats.org/presentationml/2006/main">
  <p:tag name="ANGLE" val="4"/>
</p:tagLst>
</file>

<file path=ppt/tags/tag134.xml><?xml version="1.0" encoding="utf-8"?>
<p:tagLst xmlns:a="http://schemas.openxmlformats.org/drawingml/2006/main" xmlns:r="http://schemas.openxmlformats.org/officeDocument/2006/relationships" xmlns:p="http://schemas.openxmlformats.org/presentationml/2006/main">
  <p:tag name="ANGLE" val="4"/>
</p:tagLst>
</file>

<file path=ppt/tags/tag135.xml><?xml version="1.0" encoding="utf-8"?>
<p:tagLst xmlns:a="http://schemas.openxmlformats.org/drawingml/2006/main" xmlns:r="http://schemas.openxmlformats.org/officeDocument/2006/relationships" xmlns:p="http://schemas.openxmlformats.org/presentationml/2006/main">
  <p:tag name="ANGLE" val="3"/>
</p:tagLst>
</file>

<file path=ppt/tags/tag136.xml><?xml version="1.0" encoding="utf-8"?>
<p:tagLst xmlns:a="http://schemas.openxmlformats.org/drawingml/2006/main" xmlns:r="http://schemas.openxmlformats.org/officeDocument/2006/relationships" xmlns:p="http://schemas.openxmlformats.org/presentationml/2006/main">
  <p:tag name="ANGLE" val="3"/>
</p:tagLst>
</file>

<file path=ppt/tags/tag137.xml><?xml version="1.0" encoding="utf-8"?>
<p:tagLst xmlns:a="http://schemas.openxmlformats.org/drawingml/2006/main" xmlns:r="http://schemas.openxmlformats.org/officeDocument/2006/relationships" xmlns:p="http://schemas.openxmlformats.org/presentationml/2006/main">
  <p:tag name="ANGLE" val="2"/>
</p:tagLst>
</file>

<file path=ppt/tags/tag138.xml><?xml version="1.0" encoding="utf-8"?>
<p:tagLst xmlns:a="http://schemas.openxmlformats.org/drawingml/2006/main" xmlns:r="http://schemas.openxmlformats.org/officeDocument/2006/relationships" xmlns:p="http://schemas.openxmlformats.org/presentationml/2006/main">
  <p:tag name="ANGLE" val="2"/>
</p:tagLst>
</file>

<file path=ppt/tags/tag139.xml><?xml version="1.0" encoding="utf-8"?>
<p:tagLst xmlns:a="http://schemas.openxmlformats.org/drawingml/2006/main" xmlns:r="http://schemas.openxmlformats.org/officeDocument/2006/relationships" xmlns:p="http://schemas.openxmlformats.org/presentationml/2006/main">
  <p:tag name="ANGLE" val="1"/>
</p:tagLst>
</file>

<file path=ppt/tags/tag140.xml><?xml version="1.0" encoding="utf-8"?>
<p:tagLst xmlns:a="http://schemas.openxmlformats.org/drawingml/2006/main" xmlns:r="http://schemas.openxmlformats.org/officeDocument/2006/relationships" xmlns:p="http://schemas.openxmlformats.org/presentationml/2006/main">
  <p:tag name="ANGLE" val="1"/>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UjyaNf2rcWst2qrssyERQg"/>
</p:tagLst>
</file>

<file path=ppt/tags/tag14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44.xml><?xml version="1.0" encoding="utf-8"?>
<p:tagLst xmlns:a="http://schemas.openxmlformats.org/drawingml/2006/main" xmlns:r="http://schemas.openxmlformats.org/officeDocument/2006/relationships" xmlns:p="http://schemas.openxmlformats.org/presentationml/2006/main">
  <p:tag name="SHAPENAME" val="Subtitle"/>
</p:tagLst>
</file>

<file path=ppt/tags/tag145.xml><?xml version="1.0" encoding="utf-8"?>
<p:tagLst xmlns:a="http://schemas.openxmlformats.org/drawingml/2006/main" xmlns:r="http://schemas.openxmlformats.org/officeDocument/2006/relationships" xmlns:p="http://schemas.openxmlformats.org/presentationml/2006/main">
  <p:tag name="SHAPENAME" val="Titl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5. Source"/>
</p:tagLst>
</file>

<file path=ppt/tags/tag1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5. Source"/>
</p:tagLst>
</file>

<file path=ppt/tags/tag1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3.xml><?xml version="1.0" encoding="utf-8"?>
<p:tagLst xmlns:a="http://schemas.openxmlformats.org/drawingml/2006/main" xmlns:r="http://schemas.openxmlformats.org/officeDocument/2006/relationships" xmlns:p="http://schemas.openxmlformats.org/presentationml/2006/main">
  <p:tag name="SHAPENAME" val="5. Source"/>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6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9.xml><?xml version="1.0" encoding="utf-8"?>
<p:tagLst xmlns:a="http://schemas.openxmlformats.org/drawingml/2006/main" xmlns:r="http://schemas.openxmlformats.org/officeDocument/2006/relationships" xmlns:p="http://schemas.openxmlformats.org/presentationml/2006/main">
  <p:tag name="SHAPENAME" val="5. Source"/>
</p:tagLst>
</file>

<file path=ppt/tags/tag1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6.xml><?xml version="1.0" encoding="utf-8"?>
<p:tagLst xmlns:a="http://schemas.openxmlformats.org/drawingml/2006/main" xmlns:r="http://schemas.openxmlformats.org/officeDocument/2006/relationships" xmlns:p="http://schemas.openxmlformats.org/presentationml/2006/main">
  <p:tag name="SHAPENAME" val="5. Source"/>
</p:tagLst>
</file>

<file path=ppt/tags/tag17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8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4.xml><?xml version="1.0" encoding="utf-8"?>
<p:tagLst xmlns:a="http://schemas.openxmlformats.org/drawingml/2006/main" xmlns:r="http://schemas.openxmlformats.org/officeDocument/2006/relationships" xmlns:p="http://schemas.openxmlformats.org/presentationml/2006/main">
  <p:tag name="SHAPENAME" val="5. Source"/>
</p:tagLst>
</file>

<file path=ppt/tags/tag18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2.xml><?xml version="1.0" encoding="utf-8"?>
<p:tagLst xmlns:a="http://schemas.openxmlformats.org/drawingml/2006/main" xmlns:r="http://schemas.openxmlformats.org/officeDocument/2006/relationships" xmlns:p="http://schemas.openxmlformats.org/presentationml/2006/main">
  <p:tag name="SHAPENAME" val="5. Source"/>
</p:tagLst>
</file>

<file path=ppt/tags/tag1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4.xml><?xml version="1.0" encoding="utf-8"?>
<p:tagLst xmlns:a="http://schemas.openxmlformats.org/drawingml/2006/main" xmlns:r="http://schemas.openxmlformats.org/officeDocument/2006/relationships" xmlns:p="http://schemas.openxmlformats.org/presentationml/2006/main">
  <p:tag name="SHAPENAME" val="Grid"/>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9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1.xml><?xml version="1.0" encoding="utf-8"?>
<p:tagLst xmlns:a="http://schemas.openxmlformats.org/drawingml/2006/main" xmlns:r="http://schemas.openxmlformats.org/officeDocument/2006/relationships" xmlns:p="http://schemas.openxmlformats.org/presentationml/2006/main">
  <p:tag name="SHAPENAME" val="5. Source"/>
</p:tagLst>
</file>

<file path=ppt/tags/tag2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9.xml><?xml version="1.0" encoding="utf-8"?>
<p:tagLst xmlns:a="http://schemas.openxmlformats.org/drawingml/2006/main" xmlns:r="http://schemas.openxmlformats.org/officeDocument/2006/relationships" xmlns:p="http://schemas.openxmlformats.org/presentationml/2006/main">
  <p:tag name="SHAPENAME" val="5. Sourc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1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3.xml><?xml version="1.0" encoding="utf-8"?>
<p:tagLst xmlns:a="http://schemas.openxmlformats.org/drawingml/2006/main" xmlns:r="http://schemas.openxmlformats.org/officeDocument/2006/relationships" xmlns:p="http://schemas.openxmlformats.org/presentationml/2006/main">
  <p:tag name="SHAPENAME" val="5. Source"/>
</p:tagLst>
</file>

<file path=ppt/tags/tag22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5.xml><?xml version="1.0" encoding="utf-8"?>
<p:tagLst xmlns:a="http://schemas.openxmlformats.org/drawingml/2006/main" xmlns:r="http://schemas.openxmlformats.org/officeDocument/2006/relationships" xmlns:p="http://schemas.openxmlformats.org/presentationml/2006/main">
  <p:tag name="SHAPENAME" val="BottomLin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SHAPENAME" val="5. Source"/>
</p:tagLst>
</file>

<file path=ppt/tags/tag232.xml><?xml version="1.0" encoding="utf-8"?>
<p:tagLst xmlns:a="http://schemas.openxmlformats.org/drawingml/2006/main" xmlns:r="http://schemas.openxmlformats.org/officeDocument/2006/relationships" xmlns:p="http://schemas.openxmlformats.org/presentationml/2006/main">
  <p:tag name="SLIDETYPE" val="TitleWhite"/>
</p:tagLst>
</file>

<file path=ppt/tags/tag233.xml><?xml version="1.0" encoding="utf-8"?>
<p:tagLst xmlns:a="http://schemas.openxmlformats.org/drawingml/2006/main" xmlns:r="http://schemas.openxmlformats.org/officeDocument/2006/relationships" xmlns:p="http://schemas.openxmlformats.org/presentationml/2006/main">
  <p:tag name="SHAPENAME" val="Title"/>
</p:tagLst>
</file>

<file path=ppt/tags/tag234.xml><?xml version="1.0" encoding="utf-8"?>
<p:tagLst xmlns:a="http://schemas.openxmlformats.org/drawingml/2006/main" xmlns:r="http://schemas.openxmlformats.org/officeDocument/2006/relationships" xmlns:p="http://schemas.openxmlformats.org/presentationml/2006/main">
  <p:tag name="SHAPENAME" val="Subtitle"/>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7.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238.xml><?xml version="1.0" encoding="utf-8"?>
<p:tagLst xmlns:a="http://schemas.openxmlformats.org/drawingml/2006/main" xmlns:r="http://schemas.openxmlformats.org/officeDocument/2006/relationships" xmlns:p="http://schemas.openxmlformats.org/presentationml/2006/main">
  <p:tag name="NAME" val="CustomIcon"/>
</p:tagLst>
</file>

<file path=ppt/tags/tag239.xml><?xml version="1.0" encoding="utf-8"?>
<p:tagLst xmlns:a="http://schemas.openxmlformats.org/drawingml/2006/main" xmlns:r="http://schemas.openxmlformats.org/officeDocument/2006/relationships" xmlns:p="http://schemas.openxmlformats.org/presentationml/2006/main">
  <p:tag name="NAME" val="CustomIcon"/>
</p:tagLst>
</file>

<file path=ppt/tags/tag240.xml><?xml version="1.0" encoding="utf-8"?>
<p:tagLst xmlns:a="http://schemas.openxmlformats.org/drawingml/2006/main" xmlns:r="http://schemas.openxmlformats.org/officeDocument/2006/relationships" xmlns:p="http://schemas.openxmlformats.org/presentationml/2006/main">
  <p:tag name="NAME" val="CustomIcon"/>
</p:tagLst>
</file>

<file path=ppt/tags/tag241.xml><?xml version="1.0" encoding="utf-8"?>
<p:tagLst xmlns:a="http://schemas.openxmlformats.org/drawingml/2006/main" xmlns:r="http://schemas.openxmlformats.org/officeDocument/2006/relationships" xmlns:p="http://schemas.openxmlformats.org/presentationml/2006/main">
  <p:tag name="NAME" val="CustomIcon"/>
</p:tagLst>
</file>

<file path=ppt/tags/tag242.xml><?xml version="1.0" encoding="utf-8"?>
<p:tagLst xmlns:a="http://schemas.openxmlformats.org/drawingml/2006/main" xmlns:r="http://schemas.openxmlformats.org/officeDocument/2006/relationships" xmlns:p="http://schemas.openxmlformats.org/presentationml/2006/main">
  <p:tag name="NAME" val="CustomIcon"/>
</p:tagLst>
</file>

<file path=ppt/tags/tag243.xml><?xml version="1.0" encoding="utf-8"?>
<p:tagLst xmlns:a="http://schemas.openxmlformats.org/drawingml/2006/main" xmlns:r="http://schemas.openxmlformats.org/officeDocument/2006/relationships" xmlns:p="http://schemas.openxmlformats.org/presentationml/2006/main">
  <p:tag name="NAME" val="CustomIcon"/>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NAME" val="CustomIcon"/>
</p:tagLst>
</file>

<file path=ppt/tags/tag246.xml><?xml version="1.0" encoding="utf-8"?>
<p:tagLst xmlns:a="http://schemas.openxmlformats.org/drawingml/2006/main" xmlns:r="http://schemas.openxmlformats.org/officeDocument/2006/relationships" xmlns:p="http://schemas.openxmlformats.org/presentationml/2006/main">
  <p:tag name="NAME" val="VerticalLine3"/>
</p:tagLst>
</file>

<file path=ppt/tags/tag247.xml><?xml version="1.0" encoding="utf-8"?>
<p:tagLst xmlns:a="http://schemas.openxmlformats.org/drawingml/2006/main" xmlns:r="http://schemas.openxmlformats.org/officeDocument/2006/relationships" xmlns:p="http://schemas.openxmlformats.org/presentationml/2006/main">
  <p:tag name="NAME" val="HorizontalLine"/>
</p:tagLst>
</file>

<file path=ppt/tags/tag248.xml><?xml version="1.0" encoding="utf-8"?>
<p:tagLst xmlns:a="http://schemas.openxmlformats.org/drawingml/2006/main" xmlns:r="http://schemas.openxmlformats.org/officeDocument/2006/relationships" xmlns:p="http://schemas.openxmlformats.org/presentationml/2006/main">
  <p:tag name="NAME" val="CustomIcon"/>
</p:tagLst>
</file>

<file path=ppt/tags/tag249.xml><?xml version="1.0" encoding="utf-8"?>
<p:tagLst xmlns:a="http://schemas.openxmlformats.org/drawingml/2006/main" xmlns:r="http://schemas.openxmlformats.org/officeDocument/2006/relationships" xmlns:p="http://schemas.openxmlformats.org/presentationml/2006/main">
  <p:tag name="NAME" val="CustomIcon"/>
</p:tagLst>
</file>

<file path=ppt/tags/tag250.xml><?xml version="1.0" encoding="utf-8"?>
<p:tagLst xmlns:a="http://schemas.openxmlformats.org/drawingml/2006/main" xmlns:r="http://schemas.openxmlformats.org/officeDocument/2006/relationships" xmlns:p="http://schemas.openxmlformats.org/presentationml/2006/main">
  <p:tag name="NAME" val="CustomIcon"/>
</p:tagLst>
</file>

<file path=ppt/tags/tag251.xml><?xml version="1.0" encoding="utf-8"?>
<p:tagLst xmlns:a="http://schemas.openxmlformats.org/drawingml/2006/main" xmlns:r="http://schemas.openxmlformats.org/officeDocument/2006/relationships" xmlns:p="http://schemas.openxmlformats.org/presentationml/2006/main">
  <p:tag name="NAME" val="CustomIcon"/>
</p:tagLst>
</file>

<file path=ppt/tags/tag252.xml><?xml version="1.0" encoding="utf-8"?>
<p:tagLst xmlns:a="http://schemas.openxmlformats.org/drawingml/2006/main" xmlns:r="http://schemas.openxmlformats.org/officeDocument/2006/relationships" xmlns:p="http://schemas.openxmlformats.org/presentationml/2006/main">
  <p:tag name="NAME" val="CustomIcon"/>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5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57.xml><?xml version="1.0" encoding="utf-8"?>
<p:tagLst xmlns:a="http://schemas.openxmlformats.org/drawingml/2006/main" xmlns:r="http://schemas.openxmlformats.org/officeDocument/2006/relationships" xmlns:p="http://schemas.openxmlformats.org/presentationml/2006/main">
  <p:tag name="NAME" val="SingleBoatShape"/>
</p:tagLst>
</file>

<file path=ppt/tags/tag258.xml><?xml version="1.0" encoding="utf-8"?>
<p:tagLst xmlns:a="http://schemas.openxmlformats.org/drawingml/2006/main" xmlns:r="http://schemas.openxmlformats.org/officeDocument/2006/relationships" xmlns:p="http://schemas.openxmlformats.org/presentationml/2006/main">
  <p:tag name="NAME" val="SingleBoatText"/>
</p:tagLst>
</file>

<file path=ppt/tags/tag259.xml><?xml version="1.0" encoding="utf-8"?>
<p:tagLst xmlns:a="http://schemas.openxmlformats.org/drawingml/2006/main" xmlns:r="http://schemas.openxmlformats.org/officeDocument/2006/relationships" xmlns:p="http://schemas.openxmlformats.org/presentationml/2006/main">
  <p:tag name="NAME" val="SingleBoatText"/>
</p:tagLst>
</file>

<file path=ppt/tags/tag260.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261.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262.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 name="1LEVEL" val="0"/>
  <p:tag name="2LEVEL" val="0"/>
  <p:tag name="3LEVEL" val="0"/>
  <p:tag name="4LEVEL" val="0"/>
  <p:tag name="5LEVEL" val="0"/>
</p:tagLst>
</file>

<file path=ppt/tags/tag263.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264.xml><?xml version="1.0" encoding="utf-8"?>
<p:tagLst xmlns:a="http://schemas.openxmlformats.org/drawingml/2006/main" xmlns:r="http://schemas.openxmlformats.org/officeDocument/2006/relationships" xmlns:p="http://schemas.openxmlformats.org/presentationml/2006/main">
  <p:tag name="NAME" val="CustomIcon"/>
</p:tagLst>
</file>

<file path=ppt/tags/tag265.xml><?xml version="1.0" encoding="utf-8"?>
<p:tagLst xmlns:a="http://schemas.openxmlformats.org/drawingml/2006/main" xmlns:r="http://schemas.openxmlformats.org/officeDocument/2006/relationships" xmlns:p="http://schemas.openxmlformats.org/presentationml/2006/main">
  <p:tag name="NAME" val="CustomIcon"/>
</p:tagLst>
</file>

<file path=ppt/tags/tag266.xml><?xml version="1.0" encoding="utf-8"?>
<p:tagLst xmlns:a="http://schemas.openxmlformats.org/drawingml/2006/main" xmlns:r="http://schemas.openxmlformats.org/officeDocument/2006/relationships" xmlns:p="http://schemas.openxmlformats.org/presentationml/2006/main">
  <p:tag name="NAME" val="CustomIcon"/>
</p:tagLst>
</file>

<file path=ppt/tags/tag267.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 name="1LEVEL" val="0"/>
  <p:tag name="2LEVEL" val="0"/>
  <p:tag name="3LEVEL" val="0"/>
  <p:tag name="4LEVEL" val="0"/>
  <p:tag name="5LEVEL" val="0"/>
</p:tagLst>
</file>

<file path=ppt/tags/tag268.xml><?xml version="1.0" encoding="utf-8"?>
<p:tagLst xmlns:a="http://schemas.openxmlformats.org/drawingml/2006/main" xmlns:r="http://schemas.openxmlformats.org/officeDocument/2006/relationships" xmlns:p="http://schemas.openxmlformats.org/presentationml/2006/main">
  <p:tag name="NAME" val="SingleBoatText"/>
</p:tagLst>
</file>

<file path=ppt/tags/tag269.xml><?xml version="1.0" encoding="utf-8"?>
<p:tagLst xmlns:a="http://schemas.openxmlformats.org/drawingml/2006/main" xmlns:r="http://schemas.openxmlformats.org/officeDocument/2006/relationships" xmlns:p="http://schemas.openxmlformats.org/presentationml/2006/main">
  <p:tag name="NAME" val="SingleBoatText"/>
</p:tagLst>
</file>

<file path=ppt/tags/tag270.xml><?xml version="1.0" encoding="utf-8"?>
<p:tagLst xmlns:a="http://schemas.openxmlformats.org/drawingml/2006/main" xmlns:r="http://schemas.openxmlformats.org/officeDocument/2006/relationships" xmlns:p="http://schemas.openxmlformats.org/presentationml/2006/main">
  <p:tag name="NAME" val="SingleBoatText"/>
</p:tagLst>
</file>

<file path=ppt/tags/tag271.xml><?xml version="1.0" encoding="utf-8"?>
<p:tagLst xmlns:a="http://schemas.openxmlformats.org/drawingml/2006/main" xmlns:r="http://schemas.openxmlformats.org/officeDocument/2006/relationships" xmlns:p="http://schemas.openxmlformats.org/presentationml/2006/main">
  <p:tag name="NAME" val="HorizontalLine"/>
</p:tagLst>
</file>

<file path=ppt/tags/tag272.xml><?xml version="1.0" encoding="utf-8"?>
<p:tagLst xmlns:a="http://schemas.openxmlformats.org/drawingml/2006/main" xmlns:r="http://schemas.openxmlformats.org/officeDocument/2006/relationships" xmlns:p="http://schemas.openxmlformats.org/presentationml/2006/main">
  <p:tag name="NAME" val="HorizontalLine"/>
</p:tagLst>
</file>

<file path=ppt/tags/tag273.xml><?xml version="1.0" encoding="utf-8"?>
<p:tagLst xmlns:a="http://schemas.openxmlformats.org/drawingml/2006/main" xmlns:r="http://schemas.openxmlformats.org/officeDocument/2006/relationships" xmlns:p="http://schemas.openxmlformats.org/presentationml/2006/main">
  <p:tag name="NAME" val="CustomIcon"/>
</p:tagLst>
</file>

<file path=ppt/tags/tag274.xml><?xml version="1.0" encoding="utf-8"?>
<p:tagLst xmlns:a="http://schemas.openxmlformats.org/drawingml/2006/main" xmlns:r="http://schemas.openxmlformats.org/officeDocument/2006/relationships" xmlns:p="http://schemas.openxmlformats.org/presentationml/2006/main">
  <p:tag name="NAME" val="CustomIcon"/>
</p:tagLst>
</file>

<file path=ppt/tags/tag275.xml><?xml version="1.0" encoding="utf-8"?>
<p:tagLst xmlns:a="http://schemas.openxmlformats.org/drawingml/2006/main" xmlns:r="http://schemas.openxmlformats.org/officeDocument/2006/relationships" xmlns:p="http://schemas.openxmlformats.org/presentationml/2006/main">
  <p:tag name="NAME" val="CustomIcon"/>
</p:tagLst>
</file>

<file path=ppt/tags/tag276.xml><?xml version="1.0" encoding="utf-8"?>
<p:tagLst xmlns:a="http://schemas.openxmlformats.org/drawingml/2006/main" xmlns:r="http://schemas.openxmlformats.org/officeDocument/2006/relationships" xmlns:p="http://schemas.openxmlformats.org/presentationml/2006/main">
  <p:tag name="1LEVEL" val="5"/>
  <p:tag name="2LEVEL" val="2.5"/>
  <p:tag name="3LEVEL" val="1.25"/>
  <p:tag name="4LEVEL" val="0.62"/>
  <p:tag name="5LEVEL" val="0.31"/>
</p:tagLst>
</file>

<file path=ppt/tags/tag277.xml><?xml version="1.0" encoding="utf-8"?>
<p:tagLst xmlns:a="http://schemas.openxmlformats.org/drawingml/2006/main" xmlns:r="http://schemas.openxmlformats.org/officeDocument/2006/relationships" xmlns:p="http://schemas.openxmlformats.org/presentationml/2006/main">
  <p:tag name="1LEVEL" val="5"/>
  <p:tag name="2LEVEL" val="2.5"/>
  <p:tag name="3LEVEL" val="1.25"/>
  <p:tag name="4LEVEL" val="0.62"/>
  <p:tag name="5LEVEL" val="0.31"/>
</p:tagLst>
</file>

<file path=ppt/tags/tag27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79.xml><?xml version="1.0" encoding="utf-8"?>
<p:tagLst xmlns:a="http://schemas.openxmlformats.org/drawingml/2006/main" xmlns:r="http://schemas.openxmlformats.org/officeDocument/2006/relationships" xmlns:p="http://schemas.openxmlformats.org/presentationml/2006/main">
  <p:tag name="SHAPENAME" val="4. Footnote"/>
</p:tagLst>
</file>

<file path=ppt/tags/tag2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2.xml><?xml version="1.0" encoding="utf-8"?>
<p:tagLst xmlns:a="http://schemas.openxmlformats.org/drawingml/2006/main" xmlns:r="http://schemas.openxmlformats.org/officeDocument/2006/relationships" xmlns:p="http://schemas.openxmlformats.org/presentationml/2006/main">
  <p:tag name="SHAPENAME" val="5. Source"/>
</p:tagLst>
</file>

<file path=ppt/tags/tag283.xml><?xml version="1.0" encoding="utf-8"?>
<p:tagLst xmlns:a="http://schemas.openxmlformats.org/drawingml/2006/main" xmlns:r="http://schemas.openxmlformats.org/officeDocument/2006/relationships" xmlns:p="http://schemas.openxmlformats.org/presentationml/2006/main">
  <p:tag name="SHAPENAME" val="4. Footnote"/>
</p:tagLst>
</file>

<file path=ppt/tags/tag284.xml><?xml version="1.0" encoding="utf-8"?>
<p:tagLst xmlns:a="http://schemas.openxmlformats.org/drawingml/2006/main" xmlns:r="http://schemas.openxmlformats.org/officeDocument/2006/relationships" xmlns:p="http://schemas.openxmlformats.org/presentationml/2006/main">
  <p:tag name="1LEVEL" val="0"/>
  <p:tag name="2LEVEL" val="0"/>
  <p:tag name="3LEVEL" val="0"/>
  <p:tag name="4LEVEL" val="0"/>
  <p:tag name="5LEVEL" val="0"/>
</p:tagLst>
</file>

<file path=ppt/tags/tag285.xml><?xml version="1.0" encoding="utf-8"?>
<p:tagLst xmlns:a="http://schemas.openxmlformats.org/drawingml/2006/main" xmlns:r="http://schemas.openxmlformats.org/officeDocument/2006/relationships" xmlns:p="http://schemas.openxmlformats.org/presentationml/2006/main">
  <p:tag name="1LEVEL" val="0"/>
  <p:tag name="2LEVEL" val="0"/>
  <p:tag name="3LEVEL" val="0"/>
  <p:tag name="4LEVEL" val="0"/>
  <p:tag name="5LEVEL" val="0"/>
</p:tagLst>
</file>

<file path=ppt/tags/tag28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9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9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92.xml><?xml version="1.0" encoding="utf-8"?>
<p:tagLst xmlns:a="http://schemas.openxmlformats.org/drawingml/2006/main" xmlns:r="http://schemas.openxmlformats.org/officeDocument/2006/relationships" xmlns:p="http://schemas.openxmlformats.org/presentationml/2006/main">
  <p:tag name="1LEVEL" val="0"/>
  <p:tag name="2LEVEL" val="0"/>
  <p:tag name="3LEVEL" val="0"/>
  <p:tag name="4LEVEL" val="0"/>
  <p:tag name="5LEVEL" val="0"/>
</p:tagLst>
</file>

<file path=ppt/tags/tag29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7.xml><?xml version="1.0" encoding="utf-8"?>
<p:tagLst xmlns:a="http://schemas.openxmlformats.org/drawingml/2006/main" xmlns:r="http://schemas.openxmlformats.org/officeDocument/2006/relationships" xmlns:p="http://schemas.openxmlformats.org/presentationml/2006/main">
  <p:tag name="SHAPENAME" val="5. Source"/>
</p:tagLst>
</file>

<file path=ppt/tags/tag298.xml><?xml version="1.0" encoding="utf-8"?>
<p:tagLst xmlns:a="http://schemas.openxmlformats.org/drawingml/2006/main" xmlns:r="http://schemas.openxmlformats.org/officeDocument/2006/relationships" xmlns:p="http://schemas.openxmlformats.org/presentationml/2006/main">
  <p:tag name="NAME" val="CustomIcon"/>
</p:tagLst>
</file>

<file path=ppt/tags/tag299.xml><?xml version="1.0" encoding="utf-8"?>
<p:tagLst xmlns:a="http://schemas.openxmlformats.org/drawingml/2006/main" xmlns:r="http://schemas.openxmlformats.org/officeDocument/2006/relationships" xmlns:p="http://schemas.openxmlformats.org/presentationml/2006/main">
  <p:tag name="NAME" val="CustomIcon"/>
</p:tagLst>
</file>

<file path=ppt/tags/tag300.xml><?xml version="1.0" encoding="utf-8"?>
<p:tagLst xmlns:a="http://schemas.openxmlformats.org/drawingml/2006/main" xmlns:r="http://schemas.openxmlformats.org/officeDocument/2006/relationships" xmlns:p="http://schemas.openxmlformats.org/presentationml/2006/main">
  <p:tag name="NAME" val="CustomIcon"/>
</p:tagLst>
</file>

<file path=ppt/tags/tag301.xml><?xml version="1.0" encoding="utf-8"?>
<p:tagLst xmlns:a="http://schemas.openxmlformats.org/drawingml/2006/main" xmlns:r="http://schemas.openxmlformats.org/officeDocument/2006/relationships" xmlns:p="http://schemas.openxmlformats.org/presentationml/2006/main">
  <p:tag name="NAME" val="CustomIcon"/>
</p:tagLst>
</file>

<file path=ppt/tags/tag302.xml><?xml version="1.0" encoding="utf-8"?>
<p:tagLst xmlns:a="http://schemas.openxmlformats.org/drawingml/2006/main" xmlns:r="http://schemas.openxmlformats.org/officeDocument/2006/relationships" xmlns:p="http://schemas.openxmlformats.org/presentationml/2006/main">
  <p:tag name="NAME" val="CustomIcon"/>
</p:tagLst>
</file>

<file path=ppt/tags/tag303.xml><?xml version="1.0" encoding="utf-8"?>
<p:tagLst xmlns:a="http://schemas.openxmlformats.org/drawingml/2006/main" xmlns:r="http://schemas.openxmlformats.org/officeDocument/2006/relationships" xmlns:p="http://schemas.openxmlformats.org/presentationml/2006/main">
  <p:tag name="NAME" val="CustomIcon"/>
</p:tagLst>
</file>

<file path=ppt/tags/tag304.xml><?xml version="1.0" encoding="utf-8"?>
<p:tagLst xmlns:a="http://schemas.openxmlformats.org/drawingml/2006/main" xmlns:r="http://schemas.openxmlformats.org/officeDocument/2006/relationships" xmlns:p="http://schemas.openxmlformats.org/presentationml/2006/main">
  <p:tag name="NAME" val="CustomIcon"/>
</p:tagLst>
</file>

<file path=ppt/tags/tag305.xml><?xml version="1.0" encoding="utf-8"?>
<p:tagLst xmlns:a="http://schemas.openxmlformats.org/drawingml/2006/main" xmlns:r="http://schemas.openxmlformats.org/officeDocument/2006/relationships" xmlns:p="http://schemas.openxmlformats.org/presentationml/2006/main">
  <p:tag name="NAME" val="CustomIcon"/>
</p:tagLst>
</file>

<file path=ppt/tags/tag306.xml><?xml version="1.0" encoding="utf-8"?>
<p:tagLst xmlns:a="http://schemas.openxmlformats.org/drawingml/2006/main" xmlns:r="http://schemas.openxmlformats.org/officeDocument/2006/relationships" xmlns:p="http://schemas.openxmlformats.org/presentationml/2006/main">
  <p:tag name="NAME" val="CustomIcon"/>
</p:tagLst>
</file>

<file path=ppt/tags/tag307.xml><?xml version="1.0" encoding="utf-8"?>
<p:tagLst xmlns:a="http://schemas.openxmlformats.org/drawingml/2006/main" xmlns:r="http://schemas.openxmlformats.org/officeDocument/2006/relationships" xmlns:p="http://schemas.openxmlformats.org/presentationml/2006/main">
  <p:tag name="NAME" val="CustomIcon"/>
</p:tagLst>
</file>

<file path=ppt/tags/tag308.xml><?xml version="1.0" encoding="utf-8"?>
<p:tagLst xmlns:a="http://schemas.openxmlformats.org/drawingml/2006/main" xmlns:r="http://schemas.openxmlformats.org/officeDocument/2006/relationships" xmlns:p="http://schemas.openxmlformats.org/presentationml/2006/main">
  <p:tag name="NAME" val="LineSpecialityBullet"/>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2.xml><?xml version="1.0" encoding="utf-8"?>
<p:tagLst xmlns:a="http://schemas.openxmlformats.org/drawingml/2006/main" xmlns:r="http://schemas.openxmlformats.org/officeDocument/2006/relationships" xmlns:p="http://schemas.openxmlformats.org/presentationml/2006/main">
  <p:tag name="MTTABLE" val="VDiv"/>
  <p:tag name="MTNUMBER" val="0.109335023029398"/>
</p:tagLst>
</file>

<file path=ppt/tags/tag313.xml><?xml version="1.0" encoding="utf-8"?>
<p:tagLst xmlns:a="http://schemas.openxmlformats.org/drawingml/2006/main" xmlns:r="http://schemas.openxmlformats.org/officeDocument/2006/relationships" xmlns:p="http://schemas.openxmlformats.org/presentationml/2006/main">
  <p:tag name="MTTABLE" val="VDiv"/>
  <p:tag name="MTNUMBER" val="0.109335023029398"/>
</p:tagLst>
</file>

<file path=ppt/tags/tag314.xml><?xml version="1.0" encoding="utf-8"?>
<p:tagLst xmlns:a="http://schemas.openxmlformats.org/drawingml/2006/main" xmlns:r="http://schemas.openxmlformats.org/officeDocument/2006/relationships" xmlns:p="http://schemas.openxmlformats.org/presentationml/2006/main">
  <p:tag name="NAME" val="Flow"/>
</p:tagLst>
</file>

<file path=ppt/tags/tag315.xml><?xml version="1.0" encoding="utf-8"?>
<p:tagLst xmlns:a="http://schemas.openxmlformats.org/drawingml/2006/main" xmlns:r="http://schemas.openxmlformats.org/officeDocument/2006/relationships" xmlns:p="http://schemas.openxmlformats.org/presentationml/2006/main">
  <p:tag name="NAME" val="Flow"/>
</p:tagLst>
</file>

<file path=ppt/tags/tag316.xml><?xml version="1.0" encoding="utf-8"?>
<p:tagLst xmlns:a="http://schemas.openxmlformats.org/drawingml/2006/main" xmlns:r="http://schemas.openxmlformats.org/officeDocument/2006/relationships" xmlns:p="http://schemas.openxmlformats.org/presentationml/2006/main">
  <p:tag name="NAME" val="Flow"/>
</p:tagLst>
</file>

<file path=ppt/tags/tag317.xml><?xml version="1.0" encoding="utf-8"?>
<p:tagLst xmlns:a="http://schemas.openxmlformats.org/drawingml/2006/main" xmlns:r="http://schemas.openxmlformats.org/officeDocument/2006/relationships" xmlns:p="http://schemas.openxmlformats.org/presentationml/2006/main">
  <p:tag name="NAME" val="CustomIcon"/>
</p:tagLst>
</file>

<file path=ppt/tags/tag318.xml><?xml version="1.0" encoding="utf-8"?>
<p:tagLst xmlns:a="http://schemas.openxmlformats.org/drawingml/2006/main" xmlns:r="http://schemas.openxmlformats.org/officeDocument/2006/relationships" xmlns:p="http://schemas.openxmlformats.org/presentationml/2006/main">
  <p:tag name="NAME" val="CustomIcon"/>
</p:tagLst>
</file>

<file path=ppt/tags/tag319.xml><?xml version="1.0" encoding="utf-8"?>
<p:tagLst xmlns:a="http://schemas.openxmlformats.org/drawingml/2006/main" xmlns:r="http://schemas.openxmlformats.org/officeDocument/2006/relationships" xmlns:p="http://schemas.openxmlformats.org/presentationml/2006/main">
  <p:tag name="NAME" val="CustomIcon"/>
</p:tagLst>
</file>

<file path=ppt/tags/tag320.xml><?xml version="1.0" encoding="utf-8"?>
<p:tagLst xmlns:a="http://schemas.openxmlformats.org/drawingml/2006/main" xmlns:r="http://schemas.openxmlformats.org/officeDocument/2006/relationships" xmlns:p="http://schemas.openxmlformats.org/presentationml/2006/main">
  <p:tag name="NAME" val="CustomIcon"/>
</p:tagLst>
</file>

<file path=ppt/tags/tag321.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2.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3.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4.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5.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6.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7.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8.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29.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30.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31.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32.xml><?xml version="1.0" encoding="utf-8"?>
<p:tagLst xmlns:a="http://schemas.openxmlformats.org/drawingml/2006/main" xmlns:r="http://schemas.openxmlformats.org/officeDocument/2006/relationships" xmlns:p="http://schemas.openxmlformats.org/presentationml/2006/main">
  <p:tag name="MTTABLE" val="Cell"/>
  <p:tag name="MTNUMBER" val="0.718325051347876"/>
  <p:tag name="LEFT" val="45"/>
  <p:tag name="WIDTH" val="425"/>
  <p:tag name="TOP" val="139.3875"/>
  <p:tag name="HEIGHT" val="100.2042"/>
</p:tagLst>
</file>

<file path=ppt/tags/tag333.xml><?xml version="1.0" encoding="utf-8"?>
<p:tagLst xmlns:a="http://schemas.openxmlformats.org/drawingml/2006/main" xmlns:r="http://schemas.openxmlformats.org/officeDocument/2006/relationships" xmlns:p="http://schemas.openxmlformats.org/presentationml/2006/main">
  <p:tag name="SHAPENAME" val="5. Source"/>
</p:tagLst>
</file>

<file path=ppt/tags/tag334.xml><?xml version="1.0" encoding="utf-8"?>
<p:tagLst xmlns:a="http://schemas.openxmlformats.org/drawingml/2006/main" xmlns:r="http://schemas.openxmlformats.org/officeDocument/2006/relationships" xmlns:p="http://schemas.openxmlformats.org/presentationml/2006/main">
  <p:tag name="SHAPENAME" val="4. Footnote"/>
</p:tagLst>
</file>

<file path=ppt/tags/tag33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6.xml><?xml version="1.0" encoding="utf-8"?>
<p:tagLst xmlns:a="http://schemas.openxmlformats.org/drawingml/2006/main" xmlns:r="http://schemas.openxmlformats.org/officeDocument/2006/relationships" xmlns:p="http://schemas.openxmlformats.org/presentationml/2006/main">
  <p:tag name="NAME" val="SingleBoatShape"/>
</p:tagLst>
</file>

<file path=ppt/tags/tag337.xml><?xml version="1.0" encoding="utf-8"?>
<p:tagLst xmlns:a="http://schemas.openxmlformats.org/drawingml/2006/main" xmlns:r="http://schemas.openxmlformats.org/officeDocument/2006/relationships" xmlns:p="http://schemas.openxmlformats.org/presentationml/2006/main">
  <p:tag name="NAME" val="SingleBoatText"/>
</p:tagLst>
</file>

<file path=ppt/tags/tag338.xml><?xml version="1.0" encoding="utf-8"?>
<p:tagLst xmlns:a="http://schemas.openxmlformats.org/drawingml/2006/main" xmlns:r="http://schemas.openxmlformats.org/officeDocument/2006/relationships" xmlns:p="http://schemas.openxmlformats.org/presentationml/2006/main">
  <p:tag name="NAME" val="SingleBoatShape"/>
</p:tagLst>
</file>

<file path=ppt/tags/tag339.xml><?xml version="1.0" encoding="utf-8"?>
<p:tagLst xmlns:a="http://schemas.openxmlformats.org/drawingml/2006/main" xmlns:r="http://schemas.openxmlformats.org/officeDocument/2006/relationships" xmlns:p="http://schemas.openxmlformats.org/presentationml/2006/main">
  <p:tag name="NAME" val="SingleBoatText"/>
</p:tagLst>
</file>

<file path=ppt/tags/tag340.xml><?xml version="1.0" encoding="utf-8"?>
<p:tagLst xmlns:a="http://schemas.openxmlformats.org/drawingml/2006/main" xmlns:r="http://schemas.openxmlformats.org/officeDocument/2006/relationships" xmlns:p="http://schemas.openxmlformats.org/presentationml/2006/main">
  <p:tag name="NAME" val="SingleBoatShape"/>
</p:tagLst>
</file>

<file path=ppt/tags/tag341.xml><?xml version="1.0" encoding="utf-8"?>
<p:tagLst xmlns:a="http://schemas.openxmlformats.org/drawingml/2006/main" xmlns:r="http://schemas.openxmlformats.org/officeDocument/2006/relationships" xmlns:p="http://schemas.openxmlformats.org/presentationml/2006/main">
  <p:tag name="NAME" val="SingleBoatText"/>
</p:tagLst>
</file>

<file path=ppt/tags/tag3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3.xml><?xml version="1.0" encoding="utf-8"?>
<p:tagLst xmlns:a="http://schemas.openxmlformats.org/drawingml/2006/main" xmlns:r="http://schemas.openxmlformats.org/officeDocument/2006/relationships" xmlns:p="http://schemas.openxmlformats.org/presentationml/2006/main">
  <p:tag name="NAME" val="CustomIcon"/>
</p:tagLst>
</file>

<file path=ppt/tags/tag344.xml><?xml version="1.0" encoding="utf-8"?>
<p:tagLst xmlns:a="http://schemas.openxmlformats.org/drawingml/2006/main" xmlns:r="http://schemas.openxmlformats.org/officeDocument/2006/relationships" xmlns:p="http://schemas.openxmlformats.org/presentationml/2006/main">
  <p:tag name="NAME" val="CustomIcon"/>
</p:tagLst>
</file>

<file path=ppt/tags/tag345.xml><?xml version="1.0" encoding="utf-8"?>
<p:tagLst xmlns:a="http://schemas.openxmlformats.org/drawingml/2006/main" xmlns:r="http://schemas.openxmlformats.org/officeDocument/2006/relationships" xmlns:p="http://schemas.openxmlformats.org/presentationml/2006/main">
  <p:tag name="NAME" val="CustomIcon"/>
</p:tagLst>
</file>

<file path=ppt/tags/tag346.xml><?xml version="1.0" encoding="utf-8"?>
<p:tagLst xmlns:a="http://schemas.openxmlformats.org/drawingml/2006/main" xmlns:r="http://schemas.openxmlformats.org/officeDocument/2006/relationships" xmlns:p="http://schemas.openxmlformats.org/presentationml/2006/main">
  <p:tag name="1LEVEL" val="4"/>
  <p:tag name="2LEVEL" val="2"/>
  <p:tag name="3LEVEL" val="1"/>
  <p:tag name="4LEVEL" val="0.5"/>
  <p:tag name="5LEVEL" val="0.25"/>
</p:tagLst>
</file>

<file path=ppt/tags/tag347.xml><?xml version="1.0" encoding="utf-8"?>
<p:tagLst xmlns:a="http://schemas.openxmlformats.org/drawingml/2006/main" xmlns:r="http://schemas.openxmlformats.org/officeDocument/2006/relationships" xmlns:p="http://schemas.openxmlformats.org/presentationml/2006/main">
  <p:tag name="NAME" val="CustomIcon"/>
</p:tagLst>
</file>

<file path=ppt/tags/tag348.xml><?xml version="1.0" encoding="utf-8"?>
<p:tagLst xmlns:a="http://schemas.openxmlformats.org/drawingml/2006/main" xmlns:r="http://schemas.openxmlformats.org/officeDocument/2006/relationships" xmlns:p="http://schemas.openxmlformats.org/presentationml/2006/main">
  <p:tag name="NAME" val="CustomIcon"/>
</p:tagLst>
</file>

<file path=ppt/tags/tag349.xml><?xml version="1.0" encoding="utf-8"?>
<p:tagLst xmlns:a="http://schemas.openxmlformats.org/drawingml/2006/main" xmlns:r="http://schemas.openxmlformats.org/officeDocument/2006/relationships" xmlns:p="http://schemas.openxmlformats.org/presentationml/2006/main">
  <p:tag name="1LEVEL" val="2"/>
  <p:tag name="2LEVEL" val="1"/>
  <p:tag name="3LEVEL" val="0.5"/>
  <p:tag name="4LEVEL" val="0.25"/>
  <p:tag name="5LEVEL" val="0.12"/>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iuEGNjg37GJxJCp8.WHzMw"/>
</p:tagLst>
</file>

<file path=ppt/tags/tag3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3.xml><?xml version="1.0" encoding="utf-8"?>
<p:tagLst xmlns:a="http://schemas.openxmlformats.org/drawingml/2006/main" xmlns:r="http://schemas.openxmlformats.org/officeDocument/2006/relationships" xmlns:p="http://schemas.openxmlformats.org/presentationml/2006/main">
  <p:tag name="NAME" val="Rectangle"/>
</p:tagLst>
</file>

<file path=ppt/tags/tag354.xml><?xml version="1.0" encoding="utf-8"?>
<p:tagLst xmlns:a="http://schemas.openxmlformats.org/drawingml/2006/main" xmlns:r="http://schemas.openxmlformats.org/officeDocument/2006/relationships" xmlns:p="http://schemas.openxmlformats.org/presentationml/2006/main">
  <p:tag name="NAME" val="CustomIcon"/>
</p:tagLst>
</file>

<file path=ppt/tags/tag355.xml><?xml version="1.0" encoding="utf-8"?>
<p:tagLst xmlns:a="http://schemas.openxmlformats.org/drawingml/2006/main" xmlns:r="http://schemas.openxmlformats.org/officeDocument/2006/relationships" xmlns:p="http://schemas.openxmlformats.org/presentationml/2006/main">
  <p:tag name="NAME" val="HorizontalLine"/>
</p:tagLst>
</file>

<file path=ppt/tags/tag356.xml><?xml version="1.0" encoding="utf-8"?>
<p:tagLst xmlns:a="http://schemas.openxmlformats.org/drawingml/2006/main" xmlns:r="http://schemas.openxmlformats.org/officeDocument/2006/relationships" xmlns:p="http://schemas.openxmlformats.org/presentationml/2006/main">
  <p:tag name="NAME" val="HorizontalLine"/>
</p:tagLst>
</file>

<file path=ppt/tags/tag357.xml><?xml version="1.0" encoding="utf-8"?>
<p:tagLst xmlns:a="http://schemas.openxmlformats.org/drawingml/2006/main" xmlns:r="http://schemas.openxmlformats.org/officeDocument/2006/relationships" xmlns:p="http://schemas.openxmlformats.org/presentationml/2006/main">
  <p:tag name="NAME" val="HorizontalLine"/>
</p:tagLst>
</file>

<file path=ppt/tags/tag358.xml><?xml version="1.0" encoding="utf-8"?>
<p:tagLst xmlns:a="http://schemas.openxmlformats.org/drawingml/2006/main" xmlns:r="http://schemas.openxmlformats.org/officeDocument/2006/relationships" xmlns:p="http://schemas.openxmlformats.org/presentationml/2006/main">
  <p:tag name="NAME" val="HorizontalLine"/>
</p:tagLst>
</file>

<file path=ppt/tags/tag359.xml><?xml version="1.0" encoding="utf-8"?>
<p:tagLst xmlns:a="http://schemas.openxmlformats.org/drawingml/2006/main" xmlns:r="http://schemas.openxmlformats.org/officeDocument/2006/relationships" xmlns:p="http://schemas.openxmlformats.org/presentationml/2006/main">
  <p:tag name="NAME" val="Rectangle"/>
</p:tagLst>
</file>

<file path=ppt/tags/tag360.xml><?xml version="1.0" encoding="utf-8"?>
<p:tagLst xmlns:a="http://schemas.openxmlformats.org/drawingml/2006/main" xmlns:r="http://schemas.openxmlformats.org/officeDocument/2006/relationships" xmlns:p="http://schemas.openxmlformats.org/presentationml/2006/main">
  <p:tag name="NAME" val="CustomIcon"/>
</p:tagLst>
</file>

<file path=ppt/tags/tag361.xml><?xml version="1.0" encoding="utf-8"?>
<p:tagLst xmlns:a="http://schemas.openxmlformats.org/drawingml/2006/main" xmlns:r="http://schemas.openxmlformats.org/officeDocument/2006/relationships" xmlns:p="http://schemas.openxmlformats.org/presentationml/2006/main">
  <p:tag name="NAME" val="Rectangle"/>
</p:tagLst>
</file>

<file path=ppt/tags/tag362.xml><?xml version="1.0" encoding="utf-8"?>
<p:tagLst xmlns:a="http://schemas.openxmlformats.org/drawingml/2006/main" xmlns:r="http://schemas.openxmlformats.org/officeDocument/2006/relationships" xmlns:p="http://schemas.openxmlformats.org/presentationml/2006/main">
  <p:tag name="NAME" val="CustomIcon"/>
</p:tagLst>
</file>

<file path=ppt/tags/tag363.xml><?xml version="1.0" encoding="utf-8"?>
<p:tagLst xmlns:a="http://schemas.openxmlformats.org/drawingml/2006/main" xmlns:r="http://schemas.openxmlformats.org/officeDocument/2006/relationships" xmlns:p="http://schemas.openxmlformats.org/presentationml/2006/main">
  <p:tag name="NAME" val="Rectangle"/>
</p:tagLst>
</file>

<file path=ppt/tags/tag364.xml><?xml version="1.0" encoding="utf-8"?>
<p:tagLst xmlns:a="http://schemas.openxmlformats.org/drawingml/2006/main" xmlns:r="http://schemas.openxmlformats.org/officeDocument/2006/relationships" xmlns:p="http://schemas.openxmlformats.org/presentationml/2006/main">
  <p:tag name="NAME" val="CustomIcon"/>
</p:tagLst>
</file>

<file path=ppt/tags/tag365.xml><?xml version="1.0" encoding="utf-8"?>
<p:tagLst xmlns:a="http://schemas.openxmlformats.org/drawingml/2006/main" xmlns:r="http://schemas.openxmlformats.org/officeDocument/2006/relationships" xmlns:p="http://schemas.openxmlformats.org/presentationml/2006/main">
  <p:tag name="NAME" val="Rectangle"/>
</p:tagLst>
</file>

<file path=ppt/tags/tag366.xml><?xml version="1.0" encoding="utf-8"?>
<p:tagLst xmlns:a="http://schemas.openxmlformats.org/drawingml/2006/main" xmlns:r="http://schemas.openxmlformats.org/officeDocument/2006/relationships" xmlns:p="http://schemas.openxmlformats.org/presentationml/2006/main">
  <p:tag name="NAME" val="CustomIcon"/>
</p:tagLst>
</file>

<file path=ppt/tags/tag367.xml><?xml version="1.0" encoding="utf-8"?>
<p:tagLst xmlns:a="http://schemas.openxmlformats.org/drawingml/2006/main" xmlns:r="http://schemas.openxmlformats.org/officeDocument/2006/relationships" xmlns:p="http://schemas.openxmlformats.org/presentationml/2006/main">
  <p:tag name="NAME" val="CustomIcon"/>
</p:tagLst>
</file>

<file path=ppt/tags/tag368.xml><?xml version="1.0" encoding="utf-8"?>
<p:tagLst xmlns:a="http://schemas.openxmlformats.org/drawingml/2006/main" xmlns:r="http://schemas.openxmlformats.org/officeDocument/2006/relationships" xmlns:p="http://schemas.openxmlformats.org/presentationml/2006/main">
  <p:tag name="NAME" val="HorizontalLine"/>
</p:tagLst>
</file>

<file path=ppt/tags/tag369.xml><?xml version="1.0" encoding="utf-8"?>
<p:tagLst xmlns:a="http://schemas.openxmlformats.org/drawingml/2006/main" xmlns:r="http://schemas.openxmlformats.org/officeDocument/2006/relationships" xmlns:p="http://schemas.openxmlformats.org/presentationml/2006/main">
  <p:tag name="NAME" val="HorizontalLine"/>
</p:tagLst>
</file>

<file path=ppt/tags/tag370.xml><?xml version="1.0" encoding="utf-8"?>
<p:tagLst xmlns:a="http://schemas.openxmlformats.org/drawingml/2006/main" xmlns:r="http://schemas.openxmlformats.org/officeDocument/2006/relationships" xmlns:p="http://schemas.openxmlformats.org/presentationml/2006/main">
  <p:tag name="NAME" val="CustomIcon"/>
</p:tagLst>
</file>

<file path=ppt/tags/tag371.xml><?xml version="1.0" encoding="utf-8"?>
<p:tagLst xmlns:a="http://schemas.openxmlformats.org/drawingml/2006/main" xmlns:r="http://schemas.openxmlformats.org/officeDocument/2006/relationships" xmlns:p="http://schemas.openxmlformats.org/presentationml/2006/main">
  <p:tag name="NAME" val="HorizontalLine2"/>
</p:tagLst>
</file>

<file path=ppt/tags/tag372.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73.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74.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ags/tag375.xml><?xml version="1.0" encoding="utf-8"?>
<p:tagLst xmlns:a="http://schemas.openxmlformats.org/drawingml/2006/main" xmlns:r="http://schemas.openxmlformats.org/officeDocument/2006/relationships" xmlns:p="http://schemas.openxmlformats.org/presentationml/2006/main">
  <p:tag name="SYMBOLNAME" val="Chevron"/>
  <p:tag name="CIRCLESTATUS" val="Blue"/>
  <p:tag name="NAME" val="ChevronBlue"/>
</p:tagLst>
</file>

<file path=ppt/theme/theme1.xml><?xml version="1.0" encoding="utf-8"?>
<a:theme xmlns:a="http://schemas.openxmlformats.org/drawingml/2006/main" name="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2.xml><?xml version="1.0" encoding="utf-8"?>
<a:theme xmlns:a="http://schemas.openxmlformats.org/drawingml/2006/main" name="Contrast">
  <a:themeElements>
    <a:clrScheme name="Custom 5">
      <a:dk1>
        <a:srgbClr val="FFFFFF"/>
      </a:dk1>
      <a:lt1>
        <a:srgbClr val="000091"/>
      </a:lt1>
      <a:dk2>
        <a:srgbClr val="000000"/>
      </a:dk2>
      <a:lt2>
        <a:srgbClr val="000000"/>
      </a:lt2>
      <a:accent1>
        <a:srgbClr val="FFFFFF"/>
      </a:accent1>
      <a:accent2>
        <a:srgbClr val="476CB7"/>
      </a:accent2>
      <a:accent3>
        <a:srgbClr val="839CCF"/>
      </a:accent3>
      <a:accent4>
        <a:srgbClr val="BDCAE5"/>
      </a:accent4>
      <a:accent5>
        <a:srgbClr val="E10000"/>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0091"/>
        </a:lt1>
        <a:dk2>
          <a:srgbClr val="000000"/>
        </a:dk2>
        <a:lt2>
          <a:srgbClr val="000000"/>
        </a:lt2>
        <a:accent1>
          <a:srgbClr val="FFFFFF"/>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B3599382-E336-4EB2-A75B-25210C5C447C}"/>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1581</Words>
  <Application>Microsoft Office PowerPoint</Application>
  <PresentationFormat>Grand écran</PresentationFormat>
  <Paragraphs>243</Paragraphs>
  <Slides>12</Slides>
  <Notes>2</Notes>
  <HiddenSlides>0</HiddenSlides>
  <MMClips>0</MMClips>
  <ScaleCrop>false</ScaleCrop>
  <HeadingPairs>
    <vt:vector size="8" baseType="variant">
      <vt:variant>
        <vt:lpstr>Polices utilisées</vt:lpstr>
      </vt:variant>
      <vt:variant>
        <vt:i4>6</vt:i4>
      </vt:variant>
      <vt:variant>
        <vt:lpstr>Thème</vt:lpstr>
      </vt:variant>
      <vt:variant>
        <vt:i4>2</vt:i4>
      </vt:variant>
      <vt:variant>
        <vt:lpstr>Serveurs OLE incorporés</vt:lpstr>
      </vt:variant>
      <vt:variant>
        <vt:i4>1</vt:i4>
      </vt:variant>
      <vt:variant>
        <vt:lpstr>Titres des diapositives</vt:lpstr>
      </vt:variant>
      <vt:variant>
        <vt:i4>12</vt:i4>
      </vt:variant>
    </vt:vector>
  </HeadingPairs>
  <TitlesOfParts>
    <vt:vector size="21" baseType="lpstr">
      <vt:lpstr>Wingdings</vt:lpstr>
      <vt:lpstr>Marianne</vt:lpstr>
      <vt:lpstr>Georgia</vt:lpstr>
      <vt:lpstr>Segoe UI</vt:lpstr>
      <vt:lpstr>Arial</vt:lpstr>
      <vt:lpstr>Marianne Light</vt:lpstr>
      <vt:lpstr>White</vt:lpstr>
      <vt:lpstr>Contrast</vt:lpstr>
      <vt:lpstr>think-cell Slide</vt:lpstr>
      <vt:lpstr>Vaccination contre la COVID-19 :  Stratégie et logistique</vt:lpstr>
      <vt:lpstr>Présentation PowerPoint</vt:lpstr>
      <vt:lpstr>Stratégie vaccinale : objectifs et principes</vt:lpstr>
      <vt:lpstr>Présentation PowerPoint</vt:lpstr>
      <vt:lpstr>Des publics prioritaires pour une arrivée progressive des vaccins</vt:lpstr>
      <vt:lpstr>Chiffrage des populations à vacciner en priorité 1 (HAS)</vt:lpstr>
      <vt:lpstr>Comparaison de la stratégie de priorisation des populations entre la France, l’Allemagne et le Royaume-Uni</vt:lpstr>
      <vt:lpstr>Présentation PowerPoint</vt:lpstr>
      <vt:lpstr>Vaccination Pfizer : synthèse des flux logistiques</vt:lpstr>
      <vt:lpstr>Instances de concertation / consultation </vt:lpstr>
      <vt:lpstr>Une évaluation rigoureuse et indépendante</vt:lpstr>
      <vt:lpstr>Une surveillance renforcée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2020-12-01T12:37:21Z</dcterms:created>
  <dcterms:modified xsi:type="dcterms:W3CDTF">2020-12-06T16:35:33Z</dcterms:modified>
  <cp:category/>
  <cp:contentStatus/>
</cp:coreProperties>
</file>