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3"/>
  </p:notesMasterIdLst>
  <p:handoutMasterIdLst>
    <p:handoutMasterId r:id="rId14"/>
  </p:handoutMasterIdLst>
  <p:sldIdLst>
    <p:sldId id="273" r:id="rId6"/>
    <p:sldId id="278" r:id="rId7"/>
    <p:sldId id="281" r:id="rId8"/>
    <p:sldId id="274" r:id="rId9"/>
    <p:sldId id="280" r:id="rId10"/>
    <p:sldId id="276" r:id="rId11"/>
    <p:sldId id="279"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HN, Emmanuelle (DGOS/SOUS-DIR PILOTAGE PERFORMANCE/PF2)" initials="CE(PP" lastIdx="1" clrIdx="0">
    <p:extLst>
      <p:ext uri="{19B8F6BF-5375-455C-9EA6-DF929625EA0E}">
        <p15:presenceInfo xmlns:p15="http://schemas.microsoft.com/office/powerpoint/2012/main" userId="S-1-5-21-27022435-3177379373-3347635678-691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80"/>
    <a:srgbClr val="31859C"/>
    <a:srgbClr val="C9F7FF"/>
    <a:srgbClr val="DDFAFF"/>
    <a:srgbClr val="FDC300"/>
    <a:srgbClr val="FFEC9B"/>
    <a:srgbClr val="F7CDDA"/>
    <a:srgbClr val="00827A"/>
    <a:srgbClr val="01426C"/>
    <a:srgbClr val="D80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48"/>
      </p:cViewPr>
      <p:guideLst>
        <p:guide orient="horz" pos="2160"/>
        <p:guide pos="2880"/>
      </p:guideLst>
    </p:cSldViewPr>
  </p:slideViewPr>
  <p:notesTextViewPr>
    <p:cViewPr>
      <p:scale>
        <a:sx n="100" d="100"/>
        <a:sy n="100" d="100"/>
      </p:scale>
      <p:origin x="0" y="0"/>
    </p:cViewPr>
  </p:notesTextViewPr>
  <p:notesViewPr>
    <p:cSldViewPr>
      <p:cViewPr varScale="1">
        <p:scale>
          <a:sx n="89" d="100"/>
          <a:sy n="89" d="100"/>
        </p:scale>
        <p:origin x="-312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5-13T20:39:12.814" idx="1">
    <p:pos x="5332" y="1152"/>
    <p:text>rappeler le calendrier</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976186-90A7-4D8D-8CD2-4C5E2378CAF3}" type="datetimeFigureOut">
              <a:rPr lang="fr-FR" smtClean="0"/>
              <a:pPr/>
              <a:t>15/05/2020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01E4C6-9A65-4782-9C5C-52895DDFBACE}" type="slidenum">
              <a:rPr lang="fr-FR" smtClean="0"/>
              <a:pPr/>
              <a:t>‹N°›</a:t>
            </a:fld>
            <a:endParaRPr lang="fr-FR"/>
          </a:p>
        </p:txBody>
      </p:sp>
    </p:spTree>
    <p:extLst>
      <p:ext uri="{BB962C8B-B14F-4D97-AF65-F5344CB8AC3E}">
        <p14:creationId xmlns:p14="http://schemas.microsoft.com/office/powerpoint/2010/main" val="1209815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1F744-CF97-4079-BE02-A1012D53FB9B}" type="datetimeFigureOut">
              <a:rPr lang="fr-FR" smtClean="0"/>
              <a:t>15/05/2020</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8519C0-8C69-43A7-B9EA-17495E83B522}" type="slidenum">
              <a:rPr lang="fr-FR" smtClean="0"/>
              <a:t>‹N°›</a:t>
            </a:fld>
            <a:endParaRPr lang="fr-FR"/>
          </a:p>
        </p:txBody>
      </p:sp>
    </p:spTree>
    <p:extLst>
      <p:ext uri="{BB962C8B-B14F-4D97-AF65-F5344CB8AC3E}">
        <p14:creationId xmlns:p14="http://schemas.microsoft.com/office/powerpoint/2010/main" val="478891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remière diapo">
    <p:bg>
      <p:bgPr>
        <a:solidFill>
          <a:schemeClr val="bg1">
            <a:lumMod val="95000"/>
          </a:schemeClr>
        </a:solidFill>
        <a:effectLst/>
      </p:bgPr>
    </p:bg>
    <p:spTree>
      <p:nvGrpSpPr>
        <p:cNvPr id="1" name=""/>
        <p:cNvGrpSpPr/>
        <p:nvPr/>
      </p:nvGrpSpPr>
      <p:grpSpPr>
        <a:xfrm>
          <a:off x="0" y="0"/>
          <a:ext cx="0" cy="0"/>
          <a:chOff x="0" y="0"/>
          <a:chExt cx="0" cy="0"/>
        </a:xfrm>
      </p:grpSpPr>
      <p:cxnSp>
        <p:nvCxnSpPr>
          <p:cNvPr id="3" name="Connecteur droit 2"/>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6"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4" name="Espace réservé du texte 3"/>
          <p:cNvSpPr>
            <a:spLocks noGrp="1"/>
          </p:cNvSpPr>
          <p:nvPr>
            <p:ph type="body" sz="quarter" idx="10"/>
          </p:nvPr>
        </p:nvSpPr>
        <p:spPr>
          <a:xfrm>
            <a:off x="1" y="2709000"/>
            <a:ext cx="9143999" cy="1440000"/>
          </a:xfrm>
          <a:prstGeom prst="rect">
            <a:avLst/>
          </a:prstGeom>
        </p:spPr>
        <p:txBody>
          <a:bodyPr lIns="0" tIns="0" rIns="0" bIns="0" anchor="ctr" anchorCtr="0"/>
          <a:lstStyle>
            <a:lvl1pPr marL="0" indent="0" algn="ctr">
              <a:lnSpc>
                <a:spcPts val="5000"/>
              </a:lnSpc>
              <a:spcBef>
                <a:spcPts val="0"/>
              </a:spcBef>
              <a:buFontTx/>
              <a:buNone/>
              <a:defRPr sz="5000" b="1">
                <a:solidFill>
                  <a:schemeClr val="tx1">
                    <a:lumMod val="85000"/>
                    <a:lumOff val="15000"/>
                  </a:schemeClr>
                </a:solidFill>
                <a:latin typeface="Bahnschrift" panose="020B05020402040202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smtClean="0"/>
              <a:t>Modifier </a:t>
            </a:r>
          </a:p>
          <a:p>
            <a:pPr lvl="0"/>
            <a:r>
              <a:rPr lang="fr-FR" dirty="0" smtClean="0"/>
              <a:t>le titre général</a:t>
            </a:r>
            <a:endParaRPr lang="fr-FR" dirty="0"/>
          </a:p>
        </p:txBody>
      </p:sp>
      <p:grpSp>
        <p:nvGrpSpPr>
          <p:cNvPr id="13" name="Groupe 12"/>
          <p:cNvGrpSpPr/>
          <p:nvPr userDrawn="1"/>
        </p:nvGrpSpPr>
        <p:grpSpPr>
          <a:xfrm>
            <a:off x="2772000" y="2708920"/>
            <a:ext cx="3600000" cy="1440160"/>
            <a:chOff x="2772000" y="2708920"/>
            <a:chExt cx="3600000" cy="1440160"/>
          </a:xfrm>
        </p:grpSpPr>
        <p:cxnSp>
          <p:nvCxnSpPr>
            <p:cNvPr id="11" name="Connecteur droit 10"/>
            <p:cNvCxnSpPr/>
            <p:nvPr userDrawn="1"/>
          </p:nvCxnSpPr>
          <p:spPr>
            <a:xfrm>
              <a:off x="2772000" y="2708920"/>
              <a:ext cx="3600000" cy="0"/>
            </a:xfrm>
            <a:prstGeom prst="line">
              <a:avLst/>
            </a:prstGeom>
            <a:ln w="19050">
              <a:solidFill>
                <a:srgbClr val="006F80"/>
              </a:solidFill>
              <a:prstDash val="sysDot"/>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userDrawn="1"/>
          </p:nvCxnSpPr>
          <p:spPr>
            <a:xfrm>
              <a:off x="2772000" y="4149080"/>
              <a:ext cx="3600000" cy="0"/>
            </a:xfrm>
            <a:prstGeom prst="line">
              <a:avLst/>
            </a:prstGeom>
            <a:ln w="50800">
              <a:solidFill>
                <a:srgbClr val="006F80"/>
              </a:solidFill>
              <a:prstDash val="solid"/>
            </a:ln>
          </p:spPr>
          <p:style>
            <a:lnRef idx="1">
              <a:schemeClr val="accent1"/>
            </a:lnRef>
            <a:fillRef idx="0">
              <a:schemeClr val="accent1"/>
            </a:fillRef>
            <a:effectRef idx="0">
              <a:schemeClr val="accent1"/>
            </a:effectRef>
            <a:fontRef idx="minor">
              <a:schemeClr val="tx1"/>
            </a:fontRef>
          </p:style>
        </p:cxnSp>
      </p:grpSp>
      <p:sp>
        <p:nvSpPr>
          <p:cNvPr id="15" name="Espace réservé du texte 3"/>
          <p:cNvSpPr>
            <a:spLocks noGrp="1"/>
          </p:cNvSpPr>
          <p:nvPr>
            <p:ph type="body" sz="quarter" idx="11" hasCustomPrompt="1"/>
          </p:nvPr>
        </p:nvSpPr>
        <p:spPr>
          <a:xfrm>
            <a:off x="0" y="4149080"/>
            <a:ext cx="9143999" cy="1152000"/>
          </a:xfrm>
          <a:prstGeom prst="rect">
            <a:avLst/>
          </a:prstGeom>
        </p:spPr>
        <p:txBody>
          <a:bodyPr lIns="0" tIns="72000" rIns="0" bIns="0" anchor="t" anchorCtr="0"/>
          <a:lstStyle>
            <a:lvl1pPr marL="0" indent="0" algn="ctr">
              <a:lnSpc>
                <a:spcPts val="3500"/>
              </a:lnSpc>
              <a:spcBef>
                <a:spcPts val="0"/>
              </a:spcBef>
              <a:buFontTx/>
              <a:buNone/>
              <a:defRPr sz="2400" i="0">
                <a:solidFill>
                  <a:srgbClr val="006F80"/>
                </a:solidFill>
                <a:latin typeface="Bahnschrift Condensed" panose="020B05020402040202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smtClean="0"/>
              <a:t>Modifier la date</a:t>
            </a:r>
          </a:p>
        </p:txBody>
      </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bis Diapo de sommaire">
    <p:bg>
      <p:bgPr>
        <a:solidFill>
          <a:schemeClr val="bg1">
            <a:lumMod val="95000"/>
          </a:schemeClr>
        </a:solidFill>
        <a:effectLst/>
      </p:bgPr>
    </p:bg>
    <p:spTree>
      <p:nvGrpSpPr>
        <p:cNvPr id="1" name=""/>
        <p:cNvGrpSpPr/>
        <p:nvPr/>
      </p:nvGrpSpPr>
      <p:grpSpPr>
        <a:xfrm>
          <a:off x="0" y="0"/>
          <a:ext cx="0" cy="0"/>
          <a:chOff x="0" y="0"/>
          <a:chExt cx="0" cy="0"/>
        </a:xfrm>
      </p:grpSpPr>
      <p:cxnSp>
        <p:nvCxnSpPr>
          <p:cNvPr id="3" name="Connecteur droit 2"/>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6"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4" name="Espace réservé du texte 3"/>
          <p:cNvSpPr>
            <a:spLocks noGrp="1"/>
          </p:cNvSpPr>
          <p:nvPr>
            <p:ph type="body" sz="quarter" idx="10" hasCustomPrompt="1"/>
          </p:nvPr>
        </p:nvSpPr>
        <p:spPr>
          <a:xfrm>
            <a:off x="72000" y="1340768"/>
            <a:ext cx="9000000" cy="5040000"/>
          </a:xfrm>
          <a:prstGeom prst="rect">
            <a:avLst/>
          </a:prstGeom>
        </p:spPr>
        <p:txBody>
          <a:bodyPr lIns="540000" tIns="360000" rIns="540000" bIns="360000" anchor="ctr" anchorCtr="0"/>
          <a:lstStyle>
            <a:lvl1pPr marL="0" indent="-742950" algn="l">
              <a:lnSpc>
                <a:spcPts val="3500"/>
              </a:lnSpc>
              <a:spcBef>
                <a:spcPts val="0"/>
              </a:spcBef>
              <a:buClr>
                <a:srgbClr val="006F80"/>
              </a:buClr>
              <a:buFont typeface="+mj-lt"/>
              <a:buAutoNum type="arabicPeriod"/>
              <a:defRPr sz="3600" b="1" baseline="0">
                <a:solidFill>
                  <a:schemeClr val="tx1">
                    <a:lumMod val="85000"/>
                    <a:lumOff val="15000"/>
                  </a:schemeClr>
                </a:solidFill>
                <a:latin typeface="Bahnschrift" panose="020B05020402040202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smtClean="0"/>
              <a:t>Modifier le titre de partie 1</a:t>
            </a:r>
          </a:p>
          <a:p>
            <a:pPr lvl="0"/>
            <a:r>
              <a:rPr lang="fr-FR" dirty="0" smtClean="0"/>
              <a:t>Modifier le titre de partie 2</a:t>
            </a:r>
          </a:p>
          <a:p>
            <a:pPr lvl="0"/>
            <a:r>
              <a:rPr lang="fr-FR" dirty="0" smtClean="0"/>
              <a:t>etc.</a:t>
            </a:r>
          </a:p>
          <a:p>
            <a:pPr lvl="0"/>
            <a:endParaRPr lang="fr-FR" dirty="0"/>
          </a:p>
        </p:txBody>
      </p:sp>
      <p:sp>
        <p:nvSpPr>
          <p:cNvPr id="9" name="Espace réservé du texte 7"/>
          <p:cNvSpPr>
            <a:spLocks noGrp="1"/>
          </p:cNvSpPr>
          <p:nvPr>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0"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Tree>
    <p:extLst>
      <p:ext uri="{BB962C8B-B14F-4D97-AF65-F5344CB8AC3E}">
        <p14:creationId xmlns:p14="http://schemas.microsoft.com/office/powerpoint/2010/main" val="1224860828"/>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Diapo de titre de partie">
    <p:bg>
      <p:bgPr>
        <a:solidFill>
          <a:schemeClr val="bg1">
            <a:lumMod val="95000"/>
          </a:schemeClr>
        </a:solidFill>
        <a:effectLst/>
      </p:bgPr>
    </p:bg>
    <p:spTree>
      <p:nvGrpSpPr>
        <p:cNvPr id="1" name=""/>
        <p:cNvGrpSpPr/>
        <p:nvPr/>
      </p:nvGrpSpPr>
      <p:grpSpPr>
        <a:xfrm>
          <a:off x="0" y="0"/>
          <a:ext cx="0" cy="0"/>
          <a:chOff x="0" y="0"/>
          <a:chExt cx="0" cy="0"/>
        </a:xfrm>
      </p:grpSpPr>
      <p:cxnSp>
        <p:nvCxnSpPr>
          <p:cNvPr id="3" name="Connecteur droit 2"/>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6"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4" name="Espace réservé du texte 3"/>
          <p:cNvSpPr>
            <a:spLocks noGrp="1"/>
          </p:cNvSpPr>
          <p:nvPr>
            <p:ph type="body" sz="quarter" idx="10" hasCustomPrompt="1"/>
          </p:nvPr>
        </p:nvSpPr>
        <p:spPr>
          <a:xfrm>
            <a:off x="1872000" y="2853000"/>
            <a:ext cx="5400000" cy="1152000"/>
          </a:xfrm>
          <a:prstGeom prst="rect">
            <a:avLst/>
          </a:prstGeom>
        </p:spPr>
        <p:txBody>
          <a:bodyPr lIns="0" tIns="0" rIns="0" bIns="0" anchor="ctr" anchorCtr="0"/>
          <a:lstStyle>
            <a:lvl1pPr marL="0" indent="-742950" algn="ctr">
              <a:lnSpc>
                <a:spcPts val="3500"/>
              </a:lnSpc>
              <a:spcBef>
                <a:spcPts val="0"/>
              </a:spcBef>
              <a:buFont typeface="+mj-lt"/>
              <a:buAutoNum type="arabicPeriod"/>
              <a:defRPr sz="3600" b="1" baseline="0">
                <a:solidFill>
                  <a:schemeClr val="tx1">
                    <a:lumMod val="85000"/>
                    <a:lumOff val="15000"/>
                  </a:schemeClr>
                </a:solidFill>
                <a:latin typeface="Bahnschrift" panose="020B05020402040202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smtClean="0"/>
              <a:t>Modifier le titre de partie</a:t>
            </a:r>
            <a:endParaRPr lang="fr-FR" dirty="0"/>
          </a:p>
        </p:txBody>
      </p:sp>
      <p:cxnSp>
        <p:nvCxnSpPr>
          <p:cNvPr id="11" name="Connecteur droit 10"/>
          <p:cNvCxnSpPr/>
          <p:nvPr userDrawn="1"/>
        </p:nvCxnSpPr>
        <p:spPr>
          <a:xfrm>
            <a:off x="2772000" y="2852936"/>
            <a:ext cx="3600000" cy="0"/>
          </a:xfrm>
          <a:prstGeom prst="line">
            <a:avLst/>
          </a:prstGeom>
          <a:ln w="19050">
            <a:solidFill>
              <a:srgbClr val="006F80"/>
            </a:solidFill>
            <a:prstDash val="sysDot"/>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userDrawn="1"/>
        </p:nvCxnSpPr>
        <p:spPr>
          <a:xfrm>
            <a:off x="2772000" y="4005064"/>
            <a:ext cx="3600000" cy="0"/>
          </a:xfrm>
          <a:prstGeom prst="line">
            <a:avLst/>
          </a:prstGeom>
          <a:ln w="50800">
            <a:solidFill>
              <a:srgbClr val="006F80"/>
            </a:solidFill>
            <a:prstDash val="solid"/>
          </a:ln>
        </p:spPr>
        <p:style>
          <a:lnRef idx="1">
            <a:schemeClr val="accent1"/>
          </a:lnRef>
          <a:fillRef idx="0">
            <a:schemeClr val="accent1"/>
          </a:fillRef>
          <a:effectRef idx="0">
            <a:schemeClr val="accent1"/>
          </a:effectRef>
          <a:fontRef idx="minor">
            <a:schemeClr val="tx1"/>
          </a:fontRef>
        </p:style>
      </p:cxnSp>
      <p:sp>
        <p:nvSpPr>
          <p:cNvPr id="9" name="Espace réservé du texte 7"/>
          <p:cNvSpPr>
            <a:spLocks noGrp="1"/>
          </p:cNvSpPr>
          <p:nvPr>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0"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Tree>
    <p:extLst>
      <p:ext uri="{BB962C8B-B14F-4D97-AF65-F5344CB8AC3E}">
        <p14:creationId xmlns:p14="http://schemas.microsoft.com/office/powerpoint/2010/main" val="2837061930"/>
      </p:ext>
    </p:extLst>
  </p:cSld>
  <p:clrMapOvr>
    <a:masterClrMapping/>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Diapo de texte">
    <p:bg>
      <p:bgPr>
        <a:solidFill>
          <a:schemeClr val="bg1">
            <a:lumMod val="95000"/>
          </a:schemeClr>
        </a:solidFill>
        <a:effectLst/>
      </p:bgPr>
    </p:bg>
    <p:spTree>
      <p:nvGrpSpPr>
        <p:cNvPr id="1" name=""/>
        <p:cNvGrpSpPr/>
        <p:nvPr/>
      </p:nvGrpSpPr>
      <p:grpSpPr>
        <a:xfrm>
          <a:off x="0" y="0"/>
          <a:ext cx="0" cy="0"/>
          <a:chOff x="0" y="0"/>
          <a:chExt cx="0" cy="0"/>
        </a:xfrm>
      </p:grpSpPr>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19"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6"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
        <p:nvSpPr>
          <p:cNvPr id="8" name="Espace réservé du texte 7"/>
          <p:cNvSpPr>
            <a:spLocks noGrp="1"/>
          </p:cNvSpPr>
          <p:nvPr>
            <p:ph type="body" sz="quarter" idx="10" hasCustomPrompt="1"/>
          </p:nvPr>
        </p:nvSpPr>
        <p:spPr>
          <a:xfrm>
            <a:off x="0" y="0"/>
            <a:ext cx="9144000" cy="1080000"/>
          </a:xfrm>
          <a:prstGeom prst="rect">
            <a:avLst/>
          </a:prstGeom>
        </p:spPr>
        <p:txBody>
          <a:bodyPr lIns="180000" tIns="108000" rIns="180000" bIns="108000"/>
          <a:lstStyle>
            <a:lvl1pPr marL="0" indent="0" algn="r">
              <a:buFontTx/>
              <a:buNone/>
              <a:defRPr sz="2800" b="1" baseline="0">
                <a:solidFill>
                  <a:srgbClr val="006F80"/>
                </a:solidFill>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de diapo</a:t>
            </a:r>
          </a:p>
        </p:txBody>
      </p:sp>
      <p:sp>
        <p:nvSpPr>
          <p:cNvPr id="10" name="Espace réservé du texte 9"/>
          <p:cNvSpPr>
            <a:spLocks noGrp="1"/>
          </p:cNvSpPr>
          <p:nvPr>
            <p:ph type="body" sz="quarter" idx="11" hasCustomPrompt="1"/>
          </p:nvPr>
        </p:nvSpPr>
        <p:spPr>
          <a:xfrm>
            <a:off x="0" y="1268898"/>
            <a:ext cx="9144000" cy="5400000"/>
          </a:xfrm>
          <a:prstGeom prst="rect">
            <a:avLst/>
          </a:prstGeom>
        </p:spPr>
        <p:txBody>
          <a:bodyPr lIns="180000" tIns="180000" rIns="180000" bIns="36000"/>
          <a:lstStyle>
            <a:lvl1pPr marL="342900" indent="-342900">
              <a:spcBef>
                <a:spcPts val="600"/>
              </a:spcBef>
              <a:spcAft>
                <a:spcPts val="600"/>
              </a:spcAft>
              <a:buClr>
                <a:srgbClr val="006F80"/>
              </a:buClr>
              <a:buFont typeface="Wingdings" panose="05000000000000000000" pitchFamily="2" charset="2"/>
              <a:buChar char="v"/>
              <a:defRPr sz="2000">
                <a:solidFill>
                  <a:schemeClr val="tx1">
                    <a:lumMod val="85000"/>
                    <a:lumOff val="15000"/>
                  </a:schemeClr>
                </a:solidFill>
                <a:latin typeface="+mn-lt"/>
              </a:defRPr>
            </a:lvl1pPr>
            <a:lvl2pPr marL="742950" indent="-285750">
              <a:spcBef>
                <a:spcPts val="600"/>
              </a:spcBef>
              <a:spcAft>
                <a:spcPts val="600"/>
              </a:spcAft>
              <a:buClr>
                <a:srgbClr val="006F80"/>
              </a:buClr>
              <a:buFont typeface="Arial" panose="020B0604020202020204" pitchFamily="34" charset="0"/>
              <a:buChar char="•"/>
              <a:defRPr sz="2000">
                <a:solidFill>
                  <a:schemeClr val="tx1">
                    <a:lumMod val="85000"/>
                    <a:lumOff val="15000"/>
                  </a:schemeClr>
                </a:solidFill>
                <a:latin typeface="+mn-lt"/>
              </a:defRPr>
            </a:lvl2pPr>
            <a:lvl3pPr marL="1143000" indent="-228600">
              <a:spcBef>
                <a:spcPts val="600"/>
              </a:spcBef>
              <a:spcAft>
                <a:spcPts val="600"/>
              </a:spcAft>
              <a:buClr>
                <a:srgbClr val="006F80"/>
              </a:buClr>
              <a:buFont typeface="Wingdings" panose="05000000000000000000" pitchFamily="2" charset="2"/>
              <a:buChar char="ü"/>
              <a:defRPr sz="2000">
                <a:solidFill>
                  <a:schemeClr val="tx1">
                    <a:lumMod val="85000"/>
                    <a:lumOff val="1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fr-FR" dirty="0" smtClean="0"/>
              <a:t>Modifier le texte de premier niveau</a:t>
            </a:r>
          </a:p>
          <a:p>
            <a:pPr lvl="1"/>
            <a:r>
              <a:rPr lang="fr-FR" dirty="0" smtClean="0"/>
              <a:t>Deuxième niveau</a:t>
            </a:r>
          </a:p>
          <a:p>
            <a:pPr lvl="2"/>
            <a:r>
              <a:rPr lang="fr-FR" dirty="0" smtClean="0"/>
              <a:t>Troisième niveau</a:t>
            </a:r>
            <a:endParaRPr lang="fr-FR" dirty="0"/>
          </a:p>
        </p:txBody>
      </p:sp>
      <p:sp>
        <p:nvSpPr>
          <p:cNvPr id="15" name="Espace réservé du texte 7"/>
          <p:cNvSpPr>
            <a:spLocks noGrp="1"/>
          </p:cNvSpPr>
          <p:nvPr>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2" name="Espace réservé du texte 11"/>
          <p:cNvSpPr>
            <a:spLocks noGrp="1"/>
          </p:cNvSpPr>
          <p:nvPr>
            <p:ph type="body" sz="quarter" idx="13" hasCustomPrompt="1"/>
          </p:nvPr>
        </p:nvSpPr>
        <p:spPr>
          <a:xfrm>
            <a:off x="972000" y="5589240"/>
            <a:ext cx="7200000" cy="720000"/>
          </a:xfrm>
          <a:prstGeom prst="rect">
            <a:avLst/>
          </a:prstGeom>
          <a:ln w="19050">
            <a:solidFill>
              <a:srgbClr val="006F80"/>
            </a:solidFill>
            <a:prstDash val="sysDot"/>
          </a:ln>
        </p:spPr>
        <p:txBody>
          <a:bodyPr/>
          <a:lstStyle>
            <a:lvl1pPr marL="0" indent="0">
              <a:buFontTx/>
              <a:buNone/>
              <a:defRPr sz="1800" baseline="0">
                <a:solidFill>
                  <a:srgbClr val="006F80"/>
                </a:solidFill>
              </a:defRPr>
            </a:lvl1pPr>
          </a:lstStyle>
          <a:p>
            <a:pPr lvl="0"/>
            <a:r>
              <a:rPr lang="fr-FR" dirty="0" smtClean="0"/>
              <a:t>Modifier le texte de la précision</a:t>
            </a:r>
            <a:endParaRPr lang="fr-FR"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Diapo de texte MCO">
    <p:bg>
      <p:bgPr>
        <a:solidFill>
          <a:schemeClr val="bg1">
            <a:lumMod val="95000"/>
          </a:schemeClr>
        </a:solidFill>
        <a:effectLst/>
      </p:bgPr>
    </p:bg>
    <p:spTree>
      <p:nvGrpSpPr>
        <p:cNvPr id="1" name=""/>
        <p:cNvGrpSpPr/>
        <p:nvPr/>
      </p:nvGrpSpPr>
      <p:grpSpPr>
        <a:xfrm>
          <a:off x="0" y="0"/>
          <a:ext cx="0" cy="0"/>
          <a:chOff x="0" y="0"/>
          <a:chExt cx="0" cy="0"/>
        </a:xfrm>
      </p:grpSpPr>
      <p:sp>
        <p:nvSpPr>
          <p:cNvPr id="11" name="Ellipse 10"/>
          <p:cNvSpPr/>
          <p:nvPr userDrawn="1"/>
        </p:nvSpPr>
        <p:spPr>
          <a:xfrm>
            <a:off x="7524608" y="-963208"/>
            <a:ext cx="2520000" cy="2520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19"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6"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
        <p:nvSpPr>
          <p:cNvPr id="8" name="Espace réservé du texte 7"/>
          <p:cNvSpPr>
            <a:spLocks noGrp="1"/>
          </p:cNvSpPr>
          <p:nvPr>
            <p:ph type="body" sz="quarter" idx="10" hasCustomPrompt="1"/>
          </p:nvPr>
        </p:nvSpPr>
        <p:spPr>
          <a:xfrm>
            <a:off x="0" y="0"/>
            <a:ext cx="9144000" cy="1080000"/>
          </a:xfrm>
          <a:prstGeom prst="rect">
            <a:avLst/>
          </a:prstGeom>
        </p:spPr>
        <p:txBody>
          <a:bodyPr lIns="180000" tIns="108000" rIns="180000" bIns="108000"/>
          <a:lstStyle>
            <a:lvl1pPr marL="0" indent="0" algn="r">
              <a:buFontTx/>
              <a:buNone/>
              <a:defRPr sz="2800" b="1" baseline="0">
                <a:solidFill>
                  <a:schemeClr val="tx1">
                    <a:lumMod val="85000"/>
                    <a:lumOff val="15000"/>
                  </a:schemeClr>
                </a:solidFill>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de diapo</a:t>
            </a:r>
          </a:p>
          <a:p>
            <a:pPr lvl="0"/>
            <a:r>
              <a:rPr lang="fr-FR" dirty="0" smtClean="0"/>
              <a:t>MCO</a:t>
            </a:r>
          </a:p>
        </p:txBody>
      </p:sp>
      <p:sp>
        <p:nvSpPr>
          <p:cNvPr id="10" name="Espace réservé du texte 9"/>
          <p:cNvSpPr>
            <a:spLocks noGrp="1"/>
          </p:cNvSpPr>
          <p:nvPr>
            <p:ph type="body" sz="quarter" idx="11" hasCustomPrompt="1"/>
          </p:nvPr>
        </p:nvSpPr>
        <p:spPr>
          <a:xfrm>
            <a:off x="0" y="1268898"/>
            <a:ext cx="9144000" cy="5400000"/>
          </a:xfrm>
          <a:prstGeom prst="rect">
            <a:avLst/>
          </a:prstGeom>
        </p:spPr>
        <p:txBody>
          <a:bodyPr lIns="180000" tIns="180000" rIns="180000" bIns="36000"/>
          <a:lstStyle>
            <a:lvl1pPr marL="342900" indent="-342900">
              <a:spcBef>
                <a:spcPts val="600"/>
              </a:spcBef>
              <a:spcAft>
                <a:spcPts val="600"/>
              </a:spcAft>
              <a:buClr>
                <a:srgbClr val="006F80"/>
              </a:buClr>
              <a:buFont typeface="Wingdings" panose="05000000000000000000" pitchFamily="2" charset="2"/>
              <a:buChar char="v"/>
              <a:defRPr sz="2000">
                <a:solidFill>
                  <a:schemeClr val="tx1">
                    <a:lumMod val="85000"/>
                    <a:lumOff val="15000"/>
                  </a:schemeClr>
                </a:solidFill>
                <a:latin typeface="+mn-lt"/>
              </a:defRPr>
            </a:lvl1pPr>
            <a:lvl2pPr marL="742950" indent="-285750">
              <a:spcBef>
                <a:spcPts val="600"/>
              </a:spcBef>
              <a:spcAft>
                <a:spcPts val="600"/>
              </a:spcAft>
              <a:buClr>
                <a:srgbClr val="006F80"/>
              </a:buClr>
              <a:buFont typeface="Arial" panose="020B0604020202020204" pitchFamily="34" charset="0"/>
              <a:buChar char="•"/>
              <a:defRPr sz="2000">
                <a:solidFill>
                  <a:schemeClr val="tx1">
                    <a:lumMod val="85000"/>
                    <a:lumOff val="15000"/>
                  </a:schemeClr>
                </a:solidFill>
                <a:latin typeface="+mn-lt"/>
              </a:defRPr>
            </a:lvl2pPr>
            <a:lvl3pPr marL="1143000" indent="-228600">
              <a:spcBef>
                <a:spcPts val="600"/>
              </a:spcBef>
              <a:spcAft>
                <a:spcPts val="600"/>
              </a:spcAft>
              <a:buClr>
                <a:srgbClr val="006F80"/>
              </a:buClr>
              <a:buFont typeface="Wingdings" panose="05000000000000000000" pitchFamily="2" charset="2"/>
              <a:buChar char="ü"/>
              <a:defRPr sz="2000">
                <a:solidFill>
                  <a:schemeClr val="tx1">
                    <a:lumMod val="85000"/>
                    <a:lumOff val="1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fr-FR" dirty="0" smtClean="0"/>
              <a:t>Modifier le texte de premier niveau</a:t>
            </a:r>
          </a:p>
          <a:p>
            <a:pPr lvl="1"/>
            <a:r>
              <a:rPr lang="fr-FR" dirty="0" smtClean="0"/>
              <a:t>Deuxième niveau</a:t>
            </a:r>
          </a:p>
          <a:p>
            <a:pPr lvl="2"/>
            <a:r>
              <a:rPr lang="fr-FR" dirty="0" smtClean="0"/>
              <a:t>Troisième niveau</a:t>
            </a:r>
            <a:endParaRPr lang="fr-FR" dirty="0"/>
          </a:p>
        </p:txBody>
      </p:sp>
      <p:sp>
        <p:nvSpPr>
          <p:cNvPr id="15" name="Espace réservé du texte 7"/>
          <p:cNvSpPr>
            <a:spLocks noGrp="1"/>
          </p:cNvSpPr>
          <p:nvPr>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2" name="Espace réservé du texte 11"/>
          <p:cNvSpPr>
            <a:spLocks noGrp="1"/>
          </p:cNvSpPr>
          <p:nvPr>
            <p:ph type="body" sz="quarter" idx="13" hasCustomPrompt="1"/>
          </p:nvPr>
        </p:nvSpPr>
        <p:spPr>
          <a:xfrm>
            <a:off x="972000" y="5589240"/>
            <a:ext cx="7200000" cy="720000"/>
          </a:xfrm>
          <a:prstGeom prst="rect">
            <a:avLst/>
          </a:prstGeom>
          <a:ln w="19050">
            <a:solidFill>
              <a:srgbClr val="006F80"/>
            </a:solidFill>
            <a:prstDash val="sysDot"/>
          </a:ln>
        </p:spPr>
        <p:txBody>
          <a:bodyPr/>
          <a:lstStyle>
            <a:lvl1pPr marL="0" indent="0">
              <a:buFontTx/>
              <a:buNone/>
              <a:defRPr sz="1800" baseline="0">
                <a:solidFill>
                  <a:srgbClr val="006F80"/>
                </a:solidFill>
              </a:defRPr>
            </a:lvl1pPr>
          </a:lstStyle>
          <a:p>
            <a:pPr lvl="0"/>
            <a:r>
              <a:rPr lang="fr-FR" dirty="0" smtClean="0"/>
              <a:t>Modifier le texte de la précision</a:t>
            </a:r>
            <a:endParaRPr lang="fr-FR" dirty="0"/>
          </a:p>
        </p:txBody>
      </p:sp>
    </p:spTree>
    <p:extLst>
      <p:ext uri="{BB962C8B-B14F-4D97-AF65-F5344CB8AC3E}">
        <p14:creationId xmlns:p14="http://schemas.microsoft.com/office/powerpoint/2010/main" val="34995618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Diapo de texte HAD">
    <p:bg>
      <p:bgPr>
        <a:solidFill>
          <a:schemeClr val="bg1">
            <a:lumMod val="95000"/>
          </a:schemeClr>
        </a:solidFill>
        <a:effectLst/>
      </p:bgPr>
    </p:bg>
    <p:spTree>
      <p:nvGrpSpPr>
        <p:cNvPr id="1" name=""/>
        <p:cNvGrpSpPr/>
        <p:nvPr/>
      </p:nvGrpSpPr>
      <p:grpSpPr>
        <a:xfrm>
          <a:off x="0" y="0"/>
          <a:ext cx="0" cy="0"/>
          <a:chOff x="0" y="0"/>
          <a:chExt cx="0" cy="0"/>
        </a:xfrm>
      </p:grpSpPr>
      <p:sp>
        <p:nvSpPr>
          <p:cNvPr id="13" name="Ellipse 12"/>
          <p:cNvSpPr/>
          <p:nvPr userDrawn="1"/>
        </p:nvSpPr>
        <p:spPr>
          <a:xfrm>
            <a:off x="7563380" y="-963208"/>
            <a:ext cx="2520000" cy="252000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19"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6"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
        <p:nvSpPr>
          <p:cNvPr id="8" name="Espace réservé du texte 7"/>
          <p:cNvSpPr>
            <a:spLocks noGrp="1"/>
          </p:cNvSpPr>
          <p:nvPr>
            <p:ph type="body" sz="quarter" idx="10" hasCustomPrompt="1"/>
          </p:nvPr>
        </p:nvSpPr>
        <p:spPr>
          <a:xfrm>
            <a:off x="0" y="0"/>
            <a:ext cx="9144000" cy="1080000"/>
          </a:xfrm>
          <a:prstGeom prst="rect">
            <a:avLst/>
          </a:prstGeom>
        </p:spPr>
        <p:txBody>
          <a:bodyPr lIns="180000" tIns="108000" rIns="180000" bIns="108000"/>
          <a:lstStyle>
            <a:lvl1pPr marL="0" indent="0" algn="r">
              <a:buFontTx/>
              <a:buNone/>
              <a:defRPr sz="2800" b="1" baseline="0">
                <a:solidFill>
                  <a:schemeClr val="tx1">
                    <a:lumMod val="85000"/>
                    <a:lumOff val="15000"/>
                  </a:schemeClr>
                </a:solidFill>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de diapo</a:t>
            </a:r>
          </a:p>
          <a:p>
            <a:pPr lvl="0"/>
            <a:r>
              <a:rPr lang="fr-FR" dirty="0" smtClean="0"/>
              <a:t>HAD</a:t>
            </a:r>
          </a:p>
        </p:txBody>
      </p:sp>
      <p:sp>
        <p:nvSpPr>
          <p:cNvPr id="10" name="Espace réservé du texte 9"/>
          <p:cNvSpPr>
            <a:spLocks noGrp="1"/>
          </p:cNvSpPr>
          <p:nvPr>
            <p:ph type="body" sz="quarter" idx="11" hasCustomPrompt="1"/>
          </p:nvPr>
        </p:nvSpPr>
        <p:spPr>
          <a:xfrm>
            <a:off x="0" y="1268898"/>
            <a:ext cx="9144000" cy="5400000"/>
          </a:xfrm>
          <a:prstGeom prst="rect">
            <a:avLst/>
          </a:prstGeom>
        </p:spPr>
        <p:txBody>
          <a:bodyPr lIns="180000" tIns="180000" rIns="180000" bIns="36000"/>
          <a:lstStyle>
            <a:lvl1pPr marL="342900" indent="-342900">
              <a:spcBef>
                <a:spcPts val="600"/>
              </a:spcBef>
              <a:spcAft>
                <a:spcPts val="600"/>
              </a:spcAft>
              <a:buClr>
                <a:srgbClr val="006F80"/>
              </a:buClr>
              <a:buFont typeface="Wingdings" panose="05000000000000000000" pitchFamily="2" charset="2"/>
              <a:buChar char="v"/>
              <a:defRPr sz="2000">
                <a:solidFill>
                  <a:schemeClr val="tx1">
                    <a:lumMod val="85000"/>
                    <a:lumOff val="15000"/>
                  </a:schemeClr>
                </a:solidFill>
                <a:latin typeface="+mn-lt"/>
              </a:defRPr>
            </a:lvl1pPr>
            <a:lvl2pPr marL="742950" indent="-285750">
              <a:spcBef>
                <a:spcPts val="600"/>
              </a:spcBef>
              <a:spcAft>
                <a:spcPts val="600"/>
              </a:spcAft>
              <a:buClr>
                <a:srgbClr val="006F80"/>
              </a:buClr>
              <a:buFont typeface="Arial" panose="020B0604020202020204" pitchFamily="34" charset="0"/>
              <a:buChar char="•"/>
              <a:defRPr sz="2000">
                <a:solidFill>
                  <a:schemeClr val="tx1">
                    <a:lumMod val="85000"/>
                    <a:lumOff val="15000"/>
                  </a:schemeClr>
                </a:solidFill>
                <a:latin typeface="+mn-lt"/>
              </a:defRPr>
            </a:lvl2pPr>
            <a:lvl3pPr marL="1143000" indent="-228600">
              <a:spcBef>
                <a:spcPts val="600"/>
              </a:spcBef>
              <a:spcAft>
                <a:spcPts val="600"/>
              </a:spcAft>
              <a:buClr>
                <a:srgbClr val="006F80"/>
              </a:buClr>
              <a:buFont typeface="Wingdings" panose="05000000000000000000" pitchFamily="2" charset="2"/>
              <a:buChar char="ü"/>
              <a:defRPr sz="2000">
                <a:solidFill>
                  <a:schemeClr val="tx1">
                    <a:lumMod val="85000"/>
                    <a:lumOff val="1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fr-FR" dirty="0" smtClean="0"/>
              <a:t>Modifier le texte de premier niveau</a:t>
            </a:r>
          </a:p>
          <a:p>
            <a:pPr lvl="1"/>
            <a:r>
              <a:rPr lang="fr-FR" dirty="0" smtClean="0"/>
              <a:t>Deuxième niveau</a:t>
            </a:r>
          </a:p>
          <a:p>
            <a:pPr lvl="2"/>
            <a:r>
              <a:rPr lang="fr-FR" dirty="0" smtClean="0"/>
              <a:t>Troisième niveau</a:t>
            </a:r>
            <a:endParaRPr lang="fr-FR" dirty="0"/>
          </a:p>
        </p:txBody>
      </p:sp>
      <p:sp>
        <p:nvSpPr>
          <p:cNvPr id="15" name="Espace réservé du texte 7"/>
          <p:cNvSpPr>
            <a:spLocks noGrp="1"/>
          </p:cNvSpPr>
          <p:nvPr>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2" name="Espace réservé du texte 11"/>
          <p:cNvSpPr>
            <a:spLocks noGrp="1"/>
          </p:cNvSpPr>
          <p:nvPr>
            <p:ph type="body" sz="quarter" idx="13" hasCustomPrompt="1"/>
          </p:nvPr>
        </p:nvSpPr>
        <p:spPr>
          <a:xfrm>
            <a:off x="972000" y="5589240"/>
            <a:ext cx="7200000" cy="720000"/>
          </a:xfrm>
          <a:prstGeom prst="rect">
            <a:avLst/>
          </a:prstGeom>
          <a:ln w="19050">
            <a:solidFill>
              <a:srgbClr val="006F80"/>
            </a:solidFill>
            <a:prstDash val="sysDot"/>
          </a:ln>
        </p:spPr>
        <p:txBody>
          <a:bodyPr/>
          <a:lstStyle>
            <a:lvl1pPr marL="0" indent="0">
              <a:buFontTx/>
              <a:buNone/>
              <a:defRPr sz="1800" baseline="0">
                <a:solidFill>
                  <a:srgbClr val="006F80"/>
                </a:solidFill>
              </a:defRPr>
            </a:lvl1pPr>
          </a:lstStyle>
          <a:p>
            <a:pPr lvl="0"/>
            <a:r>
              <a:rPr lang="fr-FR" dirty="0" smtClean="0"/>
              <a:t>Modifier le texte de la précision</a:t>
            </a:r>
            <a:endParaRPr lang="fr-FR" dirty="0"/>
          </a:p>
        </p:txBody>
      </p:sp>
    </p:spTree>
    <p:extLst>
      <p:ext uri="{BB962C8B-B14F-4D97-AF65-F5344CB8AC3E}">
        <p14:creationId xmlns:p14="http://schemas.microsoft.com/office/powerpoint/2010/main" val="343488732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Diapo de texte SSR">
    <p:bg>
      <p:bgPr>
        <a:solidFill>
          <a:schemeClr val="bg1">
            <a:lumMod val="95000"/>
          </a:schemeClr>
        </a:solidFill>
        <a:effectLst/>
      </p:bgPr>
    </p:bg>
    <p:spTree>
      <p:nvGrpSpPr>
        <p:cNvPr id="1" name=""/>
        <p:cNvGrpSpPr/>
        <p:nvPr/>
      </p:nvGrpSpPr>
      <p:grpSpPr>
        <a:xfrm>
          <a:off x="0" y="0"/>
          <a:ext cx="0" cy="0"/>
          <a:chOff x="0" y="0"/>
          <a:chExt cx="0" cy="0"/>
        </a:xfrm>
      </p:grpSpPr>
      <p:sp>
        <p:nvSpPr>
          <p:cNvPr id="13" name="Ellipse 12"/>
          <p:cNvSpPr/>
          <p:nvPr userDrawn="1"/>
        </p:nvSpPr>
        <p:spPr>
          <a:xfrm>
            <a:off x="7524608" y="-963208"/>
            <a:ext cx="2520000" cy="252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19"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6"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
        <p:nvSpPr>
          <p:cNvPr id="8" name="Espace réservé du texte 7"/>
          <p:cNvSpPr>
            <a:spLocks noGrp="1"/>
          </p:cNvSpPr>
          <p:nvPr>
            <p:ph type="body" sz="quarter" idx="10" hasCustomPrompt="1"/>
          </p:nvPr>
        </p:nvSpPr>
        <p:spPr>
          <a:xfrm>
            <a:off x="0" y="0"/>
            <a:ext cx="9144000" cy="1080000"/>
          </a:xfrm>
          <a:prstGeom prst="rect">
            <a:avLst/>
          </a:prstGeom>
        </p:spPr>
        <p:txBody>
          <a:bodyPr lIns="180000" tIns="108000" rIns="180000" bIns="108000"/>
          <a:lstStyle>
            <a:lvl1pPr marL="0" indent="0" algn="r">
              <a:buFontTx/>
              <a:buNone/>
              <a:defRPr sz="2800" b="1" baseline="0">
                <a:solidFill>
                  <a:schemeClr val="tx1">
                    <a:lumMod val="85000"/>
                    <a:lumOff val="15000"/>
                  </a:schemeClr>
                </a:solidFill>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de diapo</a:t>
            </a:r>
          </a:p>
          <a:p>
            <a:pPr lvl="0"/>
            <a:r>
              <a:rPr lang="fr-FR" dirty="0" smtClean="0"/>
              <a:t>SSR</a:t>
            </a:r>
          </a:p>
        </p:txBody>
      </p:sp>
      <p:sp>
        <p:nvSpPr>
          <p:cNvPr id="10" name="Espace réservé du texte 9"/>
          <p:cNvSpPr>
            <a:spLocks noGrp="1"/>
          </p:cNvSpPr>
          <p:nvPr>
            <p:ph type="body" sz="quarter" idx="11" hasCustomPrompt="1"/>
          </p:nvPr>
        </p:nvSpPr>
        <p:spPr>
          <a:xfrm>
            <a:off x="0" y="1268898"/>
            <a:ext cx="9144000" cy="5400000"/>
          </a:xfrm>
          <a:prstGeom prst="rect">
            <a:avLst/>
          </a:prstGeom>
        </p:spPr>
        <p:txBody>
          <a:bodyPr lIns="180000" tIns="180000" rIns="180000" bIns="36000"/>
          <a:lstStyle>
            <a:lvl1pPr marL="342900" indent="-342900">
              <a:spcBef>
                <a:spcPts val="600"/>
              </a:spcBef>
              <a:spcAft>
                <a:spcPts val="600"/>
              </a:spcAft>
              <a:buClr>
                <a:srgbClr val="006F80"/>
              </a:buClr>
              <a:buFont typeface="Wingdings" panose="05000000000000000000" pitchFamily="2" charset="2"/>
              <a:buChar char="v"/>
              <a:defRPr sz="2000">
                <a:solidFill>
                  <a:schemeClr val="tx1">
                    <a:lumMod val="85000"/>
                    <a:lumOff val="15000"/>
                  </a:schemeClr>
                </a:solidFill>
                <a:latin typeface="+mn-lt"/>
              </a:defRPr>
            </a:lvl1pPr>
            <a:lvl2pPr marL="742950" indent="-285750">
              <a:spcBef>
                <a:spcPts val="600"/>
              </a:spcBef>
              <a:spcAft>
                <a:spcPts val="600"/>
              </a:spcAft>
              <a:buClr>
                <a:srgbClr val="006F80"/>
              </a:buClr>
              <a:buFont typeface="Arial" panose="020B0604020202020204" pitchFamily="34" charset="0"/>
              <a:buChar char="•"/>
              <a:defRPr sz="2000">
                <a:solidFill>
                  <a:schemeClr val="tx1">
                    <a:lumMod val="85000"/>
                    <a:lumOff val="15000"/>
                  </a:schemeClr>
                </a:solidFill>
                <a:latin typeface="+mn-lt"/>
              </a:defRPr>
            </a:lvl2pPr>
            <a:lvl3pPr marL="1143000" indent="-228600">
              <a:spcBef>
                <a:spcPts val="600"/>
              </a:spcBef>
              <a:spcAft>
                <a:spcPts val="600"/>
              </a:spcAft>
              <a:buClr>
                <a:srgbClr val="006F80"/>
              </a:buClr>
              <a:buFont typeface="Wingdings" panose="05000000000000000000" pitchFamily="2" charset="2"/>
              <a:buChar char="ü"/>
              <a:defRPr sz="2000">
                <a:solidFill>
                  <a:schemeClr val="tx1">
                    <a:lumMod val="85000"/>
                    <a:lumOff val="1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fr-FR" dirty="0" smtClean="0"/>
              <a:t>Modifier le texte de premier niveau</a:t>
            </a:r>
          </a:p>
          <a:p>
            <a:pPr lvl="1"/>
            <a:r>
              <a:rPr lang="fr-FR" dirty="0" smtClean="0"/>
              <a:t>Deuxième niveau</a:t>
            </a:r>
          </a:p>
          <a:p>
            <a:pPr lvl="2"/>
            <a:r>
              <a:rPr lang="fr-FR" dirty="0" smtClean="0"/>
              <a:t>Troisième niveau</a:t>
            </a:r>
            <a:endParaRPr lang="fr-FR" dirty="0"/>
          </a:p>
        </p:txBody>
      </p:sp>
      <p:sp>
        <p:nvSpPr>
          <p:cNvPr id="15" name="Espace réservé du texte 7"/>
          <p:cNvSpPr>
            <a:spLocks noGrp="1"/>
          </p:cNvSpPr>
          <p:nvPr>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2" name="Espace réservé du texte 11"/>
          <p:cNvSpPr>
            <a:spLocks noGrp="1"/>
          </p:cNvSpPr>
          <p:nvPr>
            <p:ph type="body" sz="quarter" idx="13" hasCustomPrompt="1"/>
          </p:nvPr>
        </p:nvSpPr>
        <p:spPr>
          <a:xfrm>
            <a:off x="972000" y="5589240"/>
            <a:ext cx="7200000" cy="720000"/>
          </a:xfrm>
          <a:prstGeom prst="rect">
            <a:avLst/>
          </a:prstGeom>
          <a:ln w="19050">
            <a:solidFill>
              <a:srgbClr val="006F80"/>
            </a:solidFill>
            <a:prstDash val="sysDot"/>
          </a:ln>
        </p:spPr>
        <p:txBody>
          <a:bodyPr/>
          <a:lstStyle>
            <a:lvl1pPr marL="0" indent="0">
              <a:buFontTx/>
              <a:buNone/>
              <a:defRPr sz="1800" baseline="0">
                <a:solidFill>
                  <a:srgbClr val="006F80"/>
                </a:solidFill>
              </a:defRPr>
            </a:lvl1pPr>
          </a:lstStyle>
          <a:p>
            <a:pPr lvl="0"/>
            <a:r>
              <a:rPr lang="fr-FR" dirty="0" smtClean="0"/>
              <a:t>Modifier le texte de la précision</a:t>
            </a:r>
            <a:endParaRPr lang="fr-FR" dirty="0"/>
          </a:p>
        </p:txBody>
      </p:sp>
    </p:spTree>
    <p:extLst>
      <p:ext uri="{BB962C8B-B14F-4D97-AF65-F5344CB8AC3E}">
        <p14:creationId xmlns:p14="http://schemas.microsoft.com/office/powerpoint/2010/main" val="4342145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Diapo de texte PSY">
    <p:bg>
      <p:bgPr>
        <a:solidFill>
          <a:schemeClr val="bg1">
            <a:lumMod val="95000"/>
          </a:schemeClr>
        </a:solidFill>
        <a:effectLst/>
      </p:bgPr>
    </p:bg>
    <p:spTree>
      <p:nvGrpSpPr>
        <p:cNvPr id="1" name=""/>
        <p:cNvGrpSpPr/>
        <p:nvPr/>
      </p:nvGrpSpPr>
      <p:grpSpPr>
        <a:xfrm>
          <a:off x="0" y="0"/>
          <a:ext cx="0" cy="0"/>
          <a:chOff x="0" y="0"/>
          <a:chExt cx="0" cy="0"/>
        </a:xfrm>
      </p:grpSpPr>
      <p:sp>
        <p:nvSpPr>
          <p:cNvPr id="13" name="Ellipse 12"/>
          <p:cNvSpPr/>
          <p:nvPr userDrawn="1"/>
        </p:nvSpPr>
        <p:spPr>
          <a:xfrm>
            <a:off x="7524608" y="-963208"/>
            <a:ext cx="2520000" cy="2520000"/>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19"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6"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
        <p:nvSpPr>
          <p:cNvPr id="8" name="Espace réservé du texte 7"/>
          <p:cNvSpPr>
            <a:spLocks noGrp="1"/>
          </p:cNvSpPr>
          <p:nvPr>
            <p:ph type="body" sz="quarter" idx="10" hasCustomPrompt="1"/>
          </p:nvPr>
        </p:nvSpPr>
        <p:spPr>
          <a:xfrm>
            <a:off x="0" y="0"/>
            <a:ext cx="9144000" cy="1080000"/>
          </a:xfrm>
          <a:prstGeom prst="rect">
            <a:avLst/>
          </a:prstGeom>
        </p:spPr>
        <p:txBody>
          <a:bodyPr lIns="180000" tIns="108000" rIns="180000" bIns="108000"/>
          <a:lstStyle>
            <a:lvl1pPr marL="0" indent="0" algn="r">
              <a:buFontTx/>
              <a:buNone/>
              <a:defRPr sz="2800" b="1" baseline="0">
                <a:solidFill>
                  <a:schemeClr val="tx1">
                    <a:lumMod val="85000"/>
                    <a:lumOff val="15000"/>
                  </a:schemeClr>
                </a:solidFill>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de diapo</a:t>
            </a:r>
          </a:p>
          <a:p>
            <a:pPr lvl="0"/>
            <a:r>
              <a:rPr lang="fr-FR" dirty="0" smtClean="0"/>
              <a:t>PSY</a:t>
            </a:r>
          </a:p>
        </p:txBody>
      </p:sp>
      <p:sp>
        <p:nvSpPr>
          <p:cNvPr id="10" name="Espace réservé du texte 9"/>
          <p:cNvSpPr>
            <a:spLocks noGrp="1"/>
          </p:cNvSpPr>
          <p:nvPr>
            <p:ph type="body" sz="quarter" idx="11" hasCustomPrompt="1"/>
          </p:nvPr>
        </p:nvSpPr>
        <p:spPr>
          <a:xfrm>
            <a:off x="0" y="1268898"/>
            <a:ext cx="9144000" cy="5400000"/>
          </a:xfrm>
          <a:prstGeom prst="rect">
            <a:avLst/>
          </a:prstGeom>
        </p:spPr>
        <p:txBody>
          <a:bodyPr lIns="180000" tIns="180000" rIns="180000" bIns="36000"/>
          <a:lstStyle>
            <a:lvl1pPr marL="342900" indent="-342900">
              <a:spcBef>
                <a:spcPts val="600"/>
              </a:spcBef>
              <a:spcAft>
                <a:spcPts val="600"/>
              </a:spcAft>
              <a:buClr>
                <a:srgbClr val="006F80"/>
              </a:buClr>
              <a:buFont typeface="Wingdings" panose="05000000000000000000" pitchFamily="2" charset="2"/>
              <a:buChar char="v"/>
              <a:defRPr sz="2000">
                <a:solidFill>
                  <a:schemeClr val="tx1">
                    <a:lumMod val="85000"/>
                    <a:lumOff val="15000"/>
                  </a:schemeClr>
                </a:solidFill>
                <a:latin typeface="+mn-lt"/>
              </a:defRPr>
            </a:lvl1pPr>
            <a:lvl2pPr marL="742950" indent="-285750">
              <a:spcBef>
                <a:spcPts val="600"/>
              </a:spcBef>
              <a:spcAft>
                <a:spcPts val="600"/>
              </a:spcAft>
              <a:buClr>
                <a:srgbClr val="006F80"/>
              </a:buClr>
              <a:buFont typeface="Arial" panose="020B0604020202020204" pitchFamily="34" charset="0"/>
              <a:buChar char="•"/>
              <a:defRPr sz="2000">
                <a:solidFill>
                  <a:schemeClr val="tx1">
                    <a:lumMod val="85000"/>
                    <a:lumOff val="15000"/>
                  </a:schemeClr>
                </a:solidFill>
                <a:latin typeface="+mn-lt"/>
              </a:defRPr>
            </a:lvl2pPr>
            <a:lvl3pPr marL="1143000" indent="-228600">
              <a:spcBef>
                <a:spcPts val="600"/>
              </a:spcBef>
              <a:spcAft>
                <a:spcPts val="600"/>
              </a:spcAft>
              <a:buClr>
                <a:srgbClr val="006F80"/>
              </a:buClr>
              <a:buFont typeface="Wingdings" panose="05000000000000000000" pitchFamily="2" charset="2"/>
              <a:buChar char="ü"/>
              <a:defRPr sz="2000">
                <a:solidFill>
                  <a:schemeClr val="tx1">
                    <a:lumMod val="85000"/>
                    <a:lumOff val="1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fr-FR" dirty="0" smtClean="0"/>
              <a:t>Modifier le texte de premier niveau</a:t>
            </a:r>
          </a:p>
          <a:p>
            <a:pPr lvl="1"/>
            <a:r>
              <a:rPr lang="fr-FR" dirty="0" smtClean="0"/>
              <a:t>Deuxième niveau</a:t>
            </a:r>
          </a:p>
          <a:p>
            <a:pPr lvl="2"/>
            <a:r>
              <a:rPr lang="fr-FR" dirty="0" smtClean="0"/>
              <a:t>Troisième niveau</a:t>
            </a:r>
            <a:endParaRPr lang="fr-FR" dirty="0"/>
          </a:p>
        </p:txBody>
      </p:sp>
      <p:sp>
        <p:nvSpPr>
          <p:cNvPr id="15" name="Espace réservé du texte 7"/>
          <p:cNvSpPr>
            <a:spLocks noGrp="1"/>
          </p:cNvSpPr>
          <p:nvPr>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2" name="Espace réservé du texte 11"/>
          <p:cNvSpPr>
            <a:spLocks noGrp="1"/>
          </p:cNvSpPr>
          <p:nvPr>
            <p:ph type="body" sz="quarter" idx="13" hasCustomPrompt="1"/>
          </p:nvPr>
        </p:nvSpPr>
        <p:spPr>
          <a:xfrm>
            <a:off x="972000" y="5589240"/>
            <a:ext cx="7200000" cy="720000"/>
          </a:xfrm>
          <a:prstGeom prst="rect">
            <a:avLst/>
          </a:prstGeom>
          <a:ln w="19050">
            <a:solidFill>
              <a:srgbClr val="006F80"/>
            </a:solidFill>
            <a:prstDash val="sysDot"/>
          </a:ln>
        </p:spPr>
        <p:txBody>
          <a:bodyPr/>
          <a:lstStyle>
            <a:lvl1pPr marL="0" indent="0">
              <a:buFontTx/>
              <a:buNone/>
              <a:defRPr sz="1800" baseline="0">
                <a:solidFill>
                  <a:srgbClr val="006F80"/>
                </a:solidFill>
              </a:defRPr>
            </a:lvl1pPr>
          </a:lstStyle>
          <a:p>
            <a:pPr lvl="0"/>
            <a:r>
              <a:rPr lang="fr-FR" dirty="0" smtClean="0"/>
              <a:t>Modifier le texte de la précision</a:t>
            </a:r>
            <a:endParaRPr lang="fr-FR" dirty="0"/>
          </a:p>
        </p:txBody>
      </p:sp>
    </p:spTree>
    <p:extLst>
      <p:ext uri="{BB962C8B-B14F-4D97-AF65-F5344CB8AC3E}">
        <p14:creationId xmlns:p14="http://schemas.microsoft.com/office/powerpoint/2010/main" val="137295911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Diapo de texte MIXTE">
    <p:bg>
      <p:bgPr>
        <a:solidFill>
          <a:schemeClr val="bg1">
            <a:lumMod val="95000"/>
          </a:schemeClr>
        </a:solidFill>
        <a:effectLst/>
      </p:bgPr>
    </p:bg>
    <p:spTree>
      <p:nvGrpSpPr>
        <p:cNvPr id="1" name=""/>
        <p:cNvGrpSpPr/>
        <p:nvPr/>
      </p:nvGrpSpPr>
      <p:grpSpPr>
        <a:xfrm>
          <a:off x="0" y="0"/>
          <a:ext cx="0" cy="0"/>
          <a:chOff x="0" y="0"/>
          <a:chExt cx="0" cy="0"/>
        </a:xfrm>
      </p:grpSpPr>
      <p:grpSp>
        <p:nvGrpSpPr>
          <p:cNvPr id="3" name="Groupe 2"/>
          <p:cNvGrpSpPr/>
          <p:nvPr userDrawn="1"/>
        </p:nvGrpSpPr>
        <p:grpSpPr>
          <a:xfrm>
            <a:off x="7524608" y="-1395536"/>
            <a:ext cx="2952048" cy="2952328"/>
            <a:chOff x="7524608" y="-1395536"/>
            <a:chExt cx="2952048" cy="2952328"/>
          </a:xfrm>
        </p:grpSpPr>
        <p:sp>
          <p:nvSpPr>
            <p:cNvPr id="22" name="Ellipse 21"/>
            <p:cNvSpPr/>
            <p:nvPr userDrawn="1"/>
          </p:nvSpPr>
          <p:spPr>
            <a:xfrm>
              <a:off x="7524608" y="-963208"/>
              <a:ext cx="2520000" cy="252000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p:cNvSpPr/>
            <p:nvPr userDrawn="1"/>
          </p:nvSpPr>
          <p:spPr>
            <a:xfrm>
              <a:off x="7668624" y="-1107504"/>
              <a:ext cx="2520000" cy="2520000"/>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p:cNvSpPr/>
            <p:nvPr userDrawn="1"/>
          </p:nvSpPr>
          <p:spPr>
            <a:xfrm>
              <a:off x="7812640" y="-1251520"/>
              <a:ext cx="2520000" cy="25200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p:cNvSpPr/>
            <p:nvPr userDrawn="1"/>
          </p:nvSpPr>
          <p:spPr>
            <a:xfrm>
              <a:off x="7956656" y="-1395536"/>
              <a:ext cx="2520000" cy="2520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duotone>
              <a:schemeClr val="accent5">
                <a:shade val="45000"/>
                <a:satMod val="135000"/>
              </a:schemeClr>
              <a:prstClr val="white"/>
            </a:duotone>
          </a:blip>
          <a:stretch>
            <a:fillRect/>
          </a:stretch>
        </p:blipFill>
        <p:spPr bwMode="auto">
          <a:xfrm>
            <a:off x="1116000" y="136800"/>
            <a:ext cx="1085850" cy="1085850"/>
          </a:xfrm>
          <a:prstGeom prst="rect">
            <a:avLst/>
          </a:prstGeom>
          <a:noFill/>
        </p:spPr>
      </p:pic>
      <p:pic>
        <p:nvPicPr>
          <p:cNvPr id="19"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79512" y="188898"/>
            <a:ext cx="871132" cy="856283"/>
          </a:xfrm>
          <a:prstGeom prst="rect">
            <a:avLst/>
          </a:prstGeom>
          <a:noFill/>
        </p:spPr>
      </p:pic>
      <p:sp>
        <p:nvSpPr>
          <p:cNvPr id="6" name="Espace réservé du numéro de diapositive 4"/>
          <p:cNvSpPr txBox="1">
            <a:spLocks/>
          </p:cNvSpPr>
          <p:nvPr userDrawn="1"/>
        </p:nvSpPr>
        <p:spPr bwMode="auto">
          <a:xfrm>
            <a:off x="8064000" y="6516000"/>
            <a:ext cx="10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72000" tIns="72000" rIns="72000" bIns="36000" numCol="1" anchor="b" anchorCtr="0" compatLnSpc="1">
            <a:prstTxWarp prst="textNoShape">
              <a:avLst/>
            </a:prstTxWarp>
          </a:bodyPr>
          <a:lstStyle>
            <a:defPPr>
              <a:defRPr lang="fr-FR"/>
            </a:defPPr>
            <a:lvl1pPr marL="0" algn="r" defTabSz="914400" rtl="0" eaLnBrk="1" latinLnBrk="0" hangingPunct="1">
              <a:defRPr sz="900" kern="1200" baseline="0">
                <a:solidFill>
                  <a:srgbClr val="4E455D"/>
                </a:solidFill>
                <a:latin typeface="Arial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E38067E-22B4-433A-9039-BBB7F1276436}" type="slidenum">
              <a:rPr lang="fr-FR" sz="1100" b="1" smtClean="0">
                <a:solidFill>
                  <a:srgbClr val="006F80"/>
                </a:solidFill>
                <a:effectLst/>
                <a:latin typeface="Bahnschrift" panose="020B0502040204020203" pitchFamily="34" charset="0"/>
                <a:ea typeface="ＭＳ Ｐゴシック"/>
              </a:rPr>
              <a:t>‹N°›</a:t>
            </a:fld>
            <a:endParaRPr lang="fr-FR" sz="1100" b="1" dirty="0">
              <a:solidFill>
                <a:srgbClr val="006F80"/>
              </a:solidFill>
              <a:effectLst/>
              <a:latin typeface="Bahnschrift" panose="020B0502040204020203" pitchFamily="34" charset="0"/>
              <a:ea typeface="ＭＳ Ｐゴシック"/>
            </a:endParaRPr>
          </a:p>
        </p:txBody>
      </p:sp>
      <p:sp>
        <p:nvSpPr>
          <p:cNvPr id="8" name="Espace réservé du texte 7"/>
          <p:cNvSpPr>
            <a:spLocks noGrp="1"/>
          </p:cNvSpPr>
          <p:nvPr userDrawn="1">
            <p:ph type="body" sz="quarter" idx="10" hasCustomPrompt="1"/>
          </p:nvPr>
        </p:nvSpPr>
        <p:spPr>
          <a:xfrm>
            <a:off x="0" y="0"/>
            <a:ext cx="9144000" cy="1080000"/>
          </a:xfrm>
          <a:prstGeom prst="rect">
            <a:avLst/>
          </a:prstGeom>
        </p:spPr>
        <p:txBody>
          <a:bodyPr lIns="180000" tIns="108000" rIns="180000" bIns="108000"/>
          <a:lstStyle>
            <a:lvl1pPr marL="0" indent="0" algn="r">
              <a:buFontTx/>
              <a:buNone/>
              <a:defRPr sz="2800" b="1" baseline="0">
                <a:solidFill>
                  <a:schemeClr val="tx1">
                    <a:lumMod val="85000"/>
                    <a:lumOff val="15000"/>
                  </a:schemeClr>
                </a:solidFill>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de diapo</a:t>
            </a:r>
          </a:p>
          <a:p>
            <a:pPr lvl="0"/>
            <a:r>
              <a:rPr lang="fr-FR" dirty="0" smtClean="0"/>
              <a:t>MIGAC &amp; </a:t>
            </a:r>
            <a:r>
              <a:rPr lang="fr-FR" dirty="0" err="1" smtClean="0"/>
              <a:t>co</a:t>
            </a:r>
            <a:endParaRPr lang="fr-FR" dirty="0" smtClean="0"/>
          </a:p>
        </p:txBody>
      </p:sp>
      <p:sp>
        <p:nvSpPr>
          <p:cNvPr id="10" name="Espace réservé du texte 9"/>
          <p:cNvSpPr>
            <a:spLocks noGrp="1"/>
          </p:cNvSpPr>
          <p:nvPr userDrawn="1">
            <p:ph type="body" sz="quarter" idx="11" hasCustomPrompt="1"/>
          </p:nvPr>
        </p:nvSpPr>
        <p:spPr>
          <a:xfrm>
            <a:off x="0" y="1268898"/>
            <a:ext cx="9144000" cy="5400000"/>
          </a:xfrm>
          <a:prstGeom prst="rect">
            <a:avLst/>
          </a:prstGeom>
        </p:spPr>
        <p:txBody>
          <a:bodyPr lIns="180000" tIns="180000" rIns="180000" bIns="36000"/>
          <a:lstStyle>
            <a:lvl1pPr marL="342900" indent="-342900">
              <a:spcBef>
                <a:spcPts val="600"/>
              </a:spcBef>
              <a:spcAft>
                <a:spcPts val="600"/>
              </a:spcAft>
              <a:buClr>
                <a:srgbClr val="006F80"/>
              </a:buClr>
              <a:buFont typeface="Wingdings" panose="05000000000000000000" pitchFamily="2" charset="2"/>
              <a:buChar char="v"/>
              <a:defRPr sz="2000">
                <a:solidFill>
                  <a:schemeClr val="tx1">
                    <a:lumMod val="85000"/>
                    <a:lumOff val="15000"/>
                  </a:schemeClr>
                </a:solidFill>
                <a:latin typeface="+mn-lt"/>
              </a:defRPr>
            </a:lvl1pPr>
            <a:lvl2pPr marL="742950" indent="-285750">
              <a:spcBef>
                <a:spcPts val="600"/>
              </a:spcBef>
              <a:spcAft>
                <a:spcPts val="600"/>
              </a:spcAft>
              <a:buClr>
                <a:srgbClr val="006F80"/>
              </a:buClr>
              <a:buFont typeface="Arial" panose="020B0604020202020204" pitchFamily="34" charset="0"/>
              <a:buChar char="•"/>
              <a:defRPr sz="2000">
                <a:solidFill>
                  <a:schemeClr val="tx1">
                    <a:lumMod val="85000"/>
                    <a:lumOff val="15000"/>
                  </a:schemeClr>
                </a:solidFill>
                <a:latin typeface="+mn-lt"/>
              </a:defRPr>
            </a:lvl2pPr>
            <a:lvl3pPr marL="1143000" indent="-228600">
              <a:spcBef>
                <a:spcPts val="600"/>
              </a:spcBef>
              <a:spcAft>
                <a:spcPts val="600"/>
              </a:spcAft>
              <a:buClr>
                <a:srgbClr val="006F80"/>
              </a:buClr>
              <a:buFont typeface="Wingdings" panose="05000000000000000000" pitchFamily="2" charset="2"/>
              <a:buChar char="ü"/>
              <a:defRPr sz="2000">
                <a:solidFill>
                  <a:schemeClr val="tx1">
                    <a:lumMod val="85000"/>
                    <a:lumOff val="1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fr-FR" dirty="0" smtClean="0"/>
              <a:t>Modifier le texte de premier niveau</a:t>
            </a:r>
          </a:p>
          <a:p>
            <a:pPr lvl="1"/>
            <a:r>
              <a:rPr lang="fr-FR" dirty="0" smtClean="0"/>
              <a:t>Deuxième niveau</a:t>
            </a:r>
          </a:p>
          <a:p>
            <a:pPr lvl="2"/>
            <a:r>
              <a:rPr lang="fr-FR" dirty="0" smtClean="0"/>
              <a:t>Troisième niveau</a:t>
            </a:r>
            <a:endParaRPr lang="fr-FR" dirty="0"/>
          </a:p>
        </p:txBody>
      </p:sp>
      <p:sp>
        <p:nvSpPr>
          <p:cNvPr id="15" name="Espace réservé du texte 7"/>
          <p:cNvSpPr>
            <a:spLocks noGrp="1"/>
          </p:cNvSpPr>
          <p:nvPr userDrawn="1">
            <p:ph type="body" sz="quarter" idx="12" hasCustomPrompt="1"/>
          </p:nvPr>
        </p:nvSpPr>
        <p:spPr>
          <a:xfrm>
            <a:off x="-4321" y="6516000"/>
            <a:ext cx="9144000" cy="360000"/>
          </a:xfrm>
          <a:prstGeom prst="rect">
            <a:avLst/>
          </a:prstGeom>
        </p:spPr>
        <p:txBody>
          <a:bodyPr lIns="180000" tIns="36000" rIns="180000" bIns="36000" anchor="b" anchorCtr="0"/>
          <a:lstStyle>
            <a:lvl1pPr marL="0" indent="0" algn="ctr">
              <a:buFontTx/>
              <a:buNone/>
              <a:defRPr sz="1100" b="0">
                <a:solidFill>
                  <a:srgbClr val="006F80"/>
                </a:solidFill>
                <a:effectLst>
                  <a:reflection blurRad="6350" stA="60000" endA="900" endPos="58000" dir="5400000" sy="-100000" algn="bl" rotWithShape="0"/>
                </a:effectLst>
                <a:latin typeface="Bahnschrift" panose="020B0502040204020203" pitchFamily="34" charset="0"/>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fr-FR" dirty="0" smtClean="0"/>
              <a:t>Modifier le titre général</a:t>
            </a:r>
          </a:p>
        </p:txBody>
      </p:sp>
      <p:sp>
        <p:nvSpPr>
          <p:cNvPr id="12" name="Espace réservé du texte 11"/>
          <p:cNvSpPr>
            <a:spLocks noGrp="1"/>
          </p:cNvSpPr>
          <p:nvPr userDrawn="1">
            <p:ph type="body" sz="quarter" idx="13" hasCustomPrompt="1"/>
          </p:nvPr>
        </p:nvSpPr>
        <p:spPr>
          <a:xfrm>
            <a:off x="972000" y="5589240"/>
            <a:ext cx="7200000" cy="720000"/>
          </a:xfrm>
          <a:prstGeom prst="rect">
            <a:avLst/>
          </a:prstGeom>
          <a:ln w="19050">
            <a:solidFill>
              <a:srgbClr val="006F80"/>
            </a:solidFill>
            <a:prstDash val="sysDot"/>
          </a:ln>
        </p:spPr>
        <p:txBody>
          <a:bodyPr/>
          <a:lstStyle>
            <a:lvl1pPr marL="0" indent="0">
              <a:buFontTx/>
              <a:buNone/>
              <a:defRPr sz="1800" baseline="0">
                <a:solidFill>
                  <a:srgbClr val="006F80"/>
                </a:solidFill>
              </a:defRPr>
            </a:lvl1pPr>
          </a:lstStyle>
          <a:p>
            <a:pPr lvl="0"/>
            <a:r>
              <a:rPr lang="fr-FR" dirty="0" smtClean="0"/>
              <a:t>Modifier le texte de la précision</a:t>
            </a:r>
            <a:endParaRPr lang="fr-FR" dirty="0"/>
          </a:p>
        </p:txBody>
      </p:sp>
    </p:spTree>
    <p:extLst>
      <p:ext uri="{BB962C8B-B14F-4D97-AF65-F5344CB8AC3E}">
        <p14:creationId xmlns:p14="http://schemas.microsoft.com/office/powerpoint/2010/main" val="10572326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6" r:id="rId2"/>
    <p:sldLayoutId id="2147483670" r:id="rId3"/>
    <p:sldLayoutId id="2147483669" r:id="rId4"/>
    <p:sldLayoutId id="2147483671" r:id="rId5"/>
    <p:sldLayoutId id="2147483672" r:id="rId6"/>
    <p:sldLayoutId id="2147483673" r:id="rId7"/>
    <p:sldLayoutId id="2147483674" r:id="rId8"/>
    <p:sldLayoutId id="2147483675"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mailto:support-nnn@mapui.fr"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1547664" y="2853000"/>
            <a:ext cx="6264696" cy="1152000"/>
          </a:xfrm>
        </p:spPr>
        <p:txBody>
          <a:bodyPr/>
          <a:lstStyle/>
          <a:p>
            <a:pPr indent="0">
              <a:buNone/>
            </a:pPr>
            <a:r>
              <a:rPr lang="fr-FR" dirty="0" smtClean="0"/>
              <a:t>Plateforme de suivi des </a:t>
            </a:r>
            <a:r>
              <a:rPr lang="fr-FR" dirty="0" smtClean="0"/>
              <a:t>stocks </a:t>
            </a:r>
            <a:r>
              <a:rPr lang="fr-FR" dirty="0" smtClean="0"/>
              <a:t>de Produits de santé</a:t>
            </a:r>
            <a:endParaRPr lang="fr-FR" dirty="0"/>
          </a:p>
        </p:txBody>
      </p:sp>
      <p:sp>
        <p:nvSpPr>
          <p:cNvPr id="3" name="Espace réservé du texte 2"/>
          <p:cNvSpPr>
            <a:spLocks noGrp="1"/>
          </p:cNvSpPr>
          <p:nvPr>
            <p:ph type="body" sz="quarter" idx="12"/>
          </p:nvPr>
        </p:nvSpPr>
        <p:spPr/>
        <p:txBody>
          <a:bodyPr/>
          <a:lstStyle/>
          <a:p>
            <a:r>
              <a:rPr lang="fr-FR" dirty="0" smtClean="0"/>
              <a:t>CTS 115052020</a:t>
            </a:r>
            <a:endParaRPr lang="fr-FR" dirty="0"/>
          </a:p>
        </p:txBody>
      </p:sp>
    </p:spTree>
    <p:extLst>
      <p:ext uri="{BB962C8B-B14F-4D97-AF65-F5344CB8AC3E}">
        <p14:creationId xmlns:p14="http://schemas.microsoft.com/office/powerpoint/2010/main" val="389743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r>
              <a:rPr lang="fr-FR" dirty="0" smtClean="0"/>
              <a:t>MaPUI.fr - Contexte</a:t>
            </a:r>
            <a:endParaRPr lang="fr-FR" dirty="0"/>
          </a:p>
        </p:txBody>
      </p:sp>
      <p:sp>
        <p:nvSpPr>
          <p:cNvPr id="3" name="Espace réservé du texte 2"/>
          <p:cNvSpPr>
            <a:spLocks noGrp="1"/>
          </p:cNvSpPr>
          <p:nvPr>
            <p:ph type="body" sz="quarter" idx="11"/>
          </p:nvPr>
        </p:nvSpPr>
        <p:spPr/>
        <p:txBody>
          <a:bodyPr/>
          <a:lstStyle/>
          <a:p>
            <a:pPr marL="0" indent="0">
              <a:buNone/>
            </a:pPr>
            <a:r>
              <a:rPr lang="fr-FR" dirty="0"/>
              <a:t>Depuis l’émergence du Covid-19, l’approvisionnement en nombreux médicaments et dispositifs médicaux </a:t>
            </a:r>
            <a:r>
              <a:rPr lang="fr-FR" dirty="0" smtClean="0"/>
              <a:t>nécessaires pour </a:t>
            </a:r>
            <a:r>
              <a:rPr lang="fr-FR" dirty="0"/>
              <a:t>assurer la prise en charge des patients en réanimation est soumis à de fortes tensions en raison d’un nombre </a:t>
            </a:r>
            <a:r>
              <a:rPr lang="fr-FR" dirty="0" smtClean="0"/>
              <a:t>de patient </a:t>
            </a:r>
            <a:r>
              <a:rPr lang="fr-FR" dirty="0"/>
              <a:t>pris en charge et d’une demande mondiale accrue</a:t>
            </a:r>
            <a:r>
              <a:rPr lang="fr-FR" dirty="0" smtClean="0"/>
              <a:t>.</a:t>
            </a:r>
          </a:p>
          <a:p>
            <a:pPr marL="0" indent="0">
              <a:buNone/>
            </a:pPr>
            <a:endParaRPr lang="fr-FR" dirty="0" smtClean="0"/>
          </a:p>
          <a:p>
            <a:r>
              <a:rPr lang="fr-FR" b="1" dirty="0" smtClean="0"/>
              <a:t>Nécessité de disposer d’un outil permettant une régulation facilitée </a:t>
            </a:r>
            <a:r>
              <a:rPr lang="fr-FR" dirty="0" smtClean="0"/>
              <a:t>:</a:t>
            </a:r>
          </a:p>
          <a:p>
            <a:pPr lvl="1">
              <a:buFont typeface="Wingdings" panose="05000000000000000000" pitchFamily="2" charset="2"/>
              <a:buChar char="è"/>
            </a:pPr>
            <a:r>
              <a:rPr lang="fr-FR" b="1" dirty="0">
                <a:solidFill>
                  <a:srgbClr val="006F80"/>
                </a:solidFill>
              </a:rPr>
              <a:t>au niveau régional : </a:t>
            </a:r>
            <a:r>
              <a:rPr lang="fr-FR" dirty="0" smtClean="0"/>
              <a:t>dépannage inter établissements sous l’égide des ARS</a:t>
            </a:r>
          </a:p>
          <a:p>
            <a:pPr lvl="1">
              <a:buFont typeface="Wingdings" panose="05000000000000000000" pitchFamily="2" charset="2"/>
              <a:buChar char="è"/>
            </a:pPr>
            <a:r>
              <a:rPr lang="fr-FR" b="1" dirty="0">
                <a:solidFill>
                  <a:srgbClr val="006F80"/>
                </a:solidFill>
              </a:rPr>
              <a:t>au niveau national : </a:t>
            </a:r>
            <a:r>
              <a:rPr lang="fr-FR" dirty="0" smtClean="0"/>
              <a:t>suivi des stocks, calcul des dotations pour les 5 molécules prioritaires</a:t>
            </a:r>
          </a:p>
          <a:p>
            <a:pPr marL="265113" lvl="1" indent="0">
              <a:buNone/>
            </a:pPr>
            <a:r>
              <a:rPr lang="fr-FR" b="1" dirty="0" smtClean="0">
                <a:solidFill>
                  <a:srgbClr val="006F80"/>
                </a:solidFill>
              </a:rPr>
              <a:t>=&gt; </a:t>
            </a:r>
            <a:r>
              <a:rPr lang="fr-FR" b="1" dirty="0" smtClean="0">
                <a:solidFill>
                  <a:srgbClr val="006F80"/>
                </a:solidFill>
              </a:rPr>
              <a:t>Déploiement </a:t>
            </a:r>
            <a:r>
              <a:rPr lang="fr-FR" b="1" dirty="0">
                <a:solidFill>
                  <a:srgbClr val="006F80"/>
                </a:solidFill>
              </a:rPr>
              <a:t>d’une plateforme de suivi des stocks « maPUI.fr » dans les </a:t>
            </a:r>
            <a:r>
              <a:rPr lang="fr-FR" b="1" dirty="0" smtClean="0">
                <a:solidFill>
                  <a:srgbClr val="006F80"/>
                </a:solidFill>
              </a:rPr>
              <a:t>ES</a:t>
            </a:r>
            <a:endParaRPr lang="fr-FR" b="1" dirty="0">
              <a:solidFill>
                <a:srgbClr val="006F80"/>
              </a:solidFill>
            </a:endParaRPr>
          </a:p>
        </p:txBody>
      </p:sp>
    </p:spTree>
    <p:extLst>
      <p:ext uri="{BB962C8B-B14F-4D97-AF65-F5344CB8AC3E}">
        <p14:creationId xmlns:p14="http://schemas.microsoft.com/office/powerpoint/2010/main" val="3664860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r>
              <a:rPr lang="fr-FR" dirty="0" smtClean="0"/>
              <a:t>MaPUI.fr - Déploiement</a:t>
            </a:r>
            <a:endParaRPr lang="fr-FR" dirty="0"/>
          </a:p>
        </p:txBody>
      </p:sp>
      <p:sp>
        <p:nvSpPr>
          <p:cNvPr id="3" name="Espace réservé du texte 2"/>
          <p:cNvSpPr>
            <a:spLocks noGrp="1"/>
          </p:cNvSpPr>
          <p:nvPr>
            <p:ph type="body" sz="quarter" idx="11"/>
          </p:nvPr>
        </p:nvSpPr>
        <p:spPr>
          <a:xfrm>
            <a:off x="0" y="1844962"/>
            <a:ext cx="9144000" cy="3744278"/>
          </a:xfrm>
        </p:spPr>
        <p:txBody>
          <a:bodyPr/>
          <a:lstStyle/>
          <a:p>
            <a:pPr marL="342900" lvl="1" indent="-342900">
              <a:buFont typeface="Wingdings" panose="05000000000000000000" pitchFamily="2" charset="2"/>
              <a:buChar char="v"/>
            </a:pPr>
            <a:r>
              <a:rPr lang="fr-FR" b="1" dirty="0" smtClean="0"/>
              <a:t>2 </a:t>
            </a:r>
            <a:r>
              <a:rPr lang="fr-FR" b="1" dirty="0"/>
              <a:t>vagues de déploiement :</a:t>
            </a:r>
          </a:p>
          <a:p>
            <a:pPr lvl="1">
              <a:buFont typeface="Wingdings" panose="05000000000000000000" pitchFamily="2" charset="2"/>
              <a:buChar char="è"/>
            </a:pPr>
            <a:r>
              <a:rPr lang="fr-FR" dirty="0" smtClean="0"/>
              <a:t>Sur les établissements de santé avec réanimation </a:t>
            </a:r>
            <a:r>
              <a:rPr lang="fr-FR" dirty="0" smtClean="0"/>
              <a:t>Covid- </a:t>
            </a:r>
            <a:r>
              <a:rPr lang="fr-FR" dirty="0" smtClean="0"/>
              <a:t>et Covid+ (début avril)</a:t>
            </a:r>
          </a:p>
          <a:p>
            <a:pPr marL="457200" lvl="1" indent="0">
              <a:buNone/>
            </a:pPr>
            <a:endParaRPr lang="fr-FR" dirty="0" smtClean="0"/>
          </a:p>
          <a:p>
            <a:pPr lvl="1">
              <a:buFont typeface="Wingdings" panose="05000000000000000000" pitchFamily="2" charset="2"/>
              <a:buChar char="è"/>
            </a:pPr>
            <a:r>
              <a:rPr lang="fr-FR" dirty="0" smtClean="0"/>
              <a:t>Elargissement aux autres établissements de santé pour élargir l’approvisionnement aux activités hors réanimation </a:t>
            </a:r>
            <a:r>
              <a:rPr lang="fr-FR" dirty="0"/>
              <a:t>et d’amorcer la reprise d’activité (depuis fin avril)</a:t>
            </a:r>
          </a:p>
        </p:txBody>
      </p:sp>
    </p:spTree>
    <p:extLst>
      <p:ext uri="{BB962C8B-B14F-4D97-AF65-F5344CB8AC3E}">
        <p14:creationId xmlns:p14="http://schemas.microsoft.com/office/powerpoint/2010/main" val="1390644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p:cNvSpPr>
            <a:spLocks noGrp="1"/>
          </p:cNvSpPr>
          <p:nvPr>
            <p:ph type="body" sz="quarter" idx="11"/>
          </p:nvPr>
        </p:nvSpPr>
        <p:spPr/>
        <p:txBody>
          <a:bodyPr>
            <a:normAutofit/>
          </a:bodyPr>
          <a:lstStyle/>
          <a:p>
            <a:pPr marL="0" indent="0">
              <a:buNone/>
            </a:pPr>
            <a:r>
              <a:rPr lang="fr-FR" sz="2200" b="1" dirty="0" smtClean="0"/>
              <a:t>Les stocks sont suivis pour </a:t>
            </a:r>
            <a:r>
              <a:rPr lang="fr-FR" sz="2200" b="1" dirty="0" smtClean="0"/>
              <a:t>:</a:t>
            </a:r>
            <a:endParaRPr lang="fr-FR" sz="2200" b="1" dirty="0" smtClean="0"/>
          </a:p>
          <a:p>
            <a:r>
              <a:rPr lang="fr-FR" sz="2200" b="1" dirty="0" smtClean="0"/>
              <a:t>5 </a:t>
            </a:r>
            <a:r>
              <a:rPr lang="fr-FR" sz="2200" b="1" dirty="0"/>
              <a:t>molécules prioritaires </a:t>
            </a:r>
            <a:r>
              <a:rPr lang="fr-FR" b="1" dirty="0" smtClean="0"/>
              <a:t>- </a:t>
            </a:r>
            <a:r>
              <a:rPr lang="fr-FR" dirty="0" smtClean="0"/>
              <a:t>75 spécialités différentes :</a:t>
            </a:r>
          </a:p>
          <a:p>
            <a:pPr marL="0" indent="0">
              <a:buNone/>
            </a:pPr>
            <a:r>
              <a:rPr lang="fr-FR" dirty="0"/>
              <a:t>	</a:t>
            </a:r>
            <a:r>
              <a:rPr lang="fr-FR" dirty="0" smtClean="0"/>
              <a:t>3 curares (</a:t>
            </a:r>
            <a:r>
              <a:rPr lang="fr-FR" dirty="0" err="1" smtClean="0"/>
              <a:t>atracurium</a:t>
            </a:r>
            <a:r>
              <a:rPr lang="fr-FR" dirty="0" smtClean="0"/>
              <a:t>, </a:t>
            </a:r>
            <a:r>
              <a:rPr lang="fr-FR" dirty="0" err="1" smtClean="0"/>
              <a:t>cisatracurium</a:t>
            </a:r>
            <a:r>
              <a:rPr lang="fr-FR" dirty="0" smtClean="0"/>
              <a:t>, </a:t>
            </a:r>
            <a:r>
              <a:rPr lang="fr-FR" dirty="0" err="1" smtClean="0"/>
              <a:t>rocuronium</a:t>
            </a:r>
            <a:r>
              <a:rPr lang="fr-FR" dirty="0" smtClean="0"/>
              <a:t>) </a:t>
            </a:r>
          </a:p>
          <a:p>
            <a:pPr marL="0" indent="0">
              <a:buNone/>
            </a:pPr>
            <a:r>
              <a:rPr lang="fr-FR" dirty="0"/>
              <a:t>	</a:t>
            </a:r>
            <a:r>
              <a:rPr lang="fr-FR" dirty="0" smtClean="0"/>
              <a:t>2 hypnotiques (</a:t>
            </a:r>
            <a:r>
              <a:rPr lang="fr-FR" dirty="0" err="1" smtClean="0"/>
              <a:t>propofol</a:t>
            </a:r>
            <a:r>
              <a:rPr lang="fr-FR" dirty="0" smtClean="0"/>
              <a:t>, </a:t>
            </a:r>
            <a:r>
              <a:rPr lang="fr-FR" dirty="0" err="1" smtClean="0"/>
              <a:t>midazolam</a:t>
            </a:r>
            <a:r>
              <a:rPr lang="fr-FR" dirty="0" smtClean="0"/>
              <a:t>)</a:t>
            </a:r>
          </a:p>
          <a:p>
            <a:r>
              <a:rPr lang="fr-FR" sz="2200" b="1" dirty="0" smtClean="0"/>
              <a:t>Autres médicaments </a:t>
            </a:r>
            <a:r>
              <a:rPr lang="fr-FR" dirty="0" smtClean="0"/>
              <a:t>: utilisés pour la prise en charge des patients en réanimation (hypnotiques, curares, anesthésiques, antalgiques, antibiotiques…)</a:t>
            </a:r>
          </a:p>
          <a:p>
            <a:pPr marL="0" indent="0">
              <a:buNone/>
            </a:pPr>
            <a:r>
              <a:rPr lang="fr-FR" dirty="0" smtClean="0"/>
              <a:t>	41 molécules soit 427 spécialités différentes</a:t>
            </a:r>
          </a:p>
          <a:p>
            <a:pPr marL="0" indent="0">
              <a:buNone/>
            </a:pPr>
            <a:r>
              <a:rPr lang="fr-FR" dirty="0"/>
              <a:t>	P</a:t>
            </a:r>
            <a:r>
              <a:rPr lang="fr-FR" dirty="0" smtClean="0"/>
              <a:t>ossibilités de tension d’approvisionnement</a:t>
            </a:r>
          </a:p>
          <a:p>
            <a:pPr marL="0" indent="0">
              <a:buNone/>
            </a:pPr>
            <a:r>
              <a:rPr lang="fr-FR" dirty="0"/>
              <a:t>	C</a:t>
            </a:r>
            <a:r>
              <a:rPr lang="fr-FR" dirty="0" smtClean="0"/>
              <a:t>apacité de dépannage inter-établissement</a:t>
            </a:r>
          </a:p>
          <a:p>
            <a:pPr marL="0" indent="0">
              <a:buNone/>
            </a:pPr>
            <a:r>
              <a:rPr lang="fr-FR" dirty="0"/>
              <a:t> </a:t>
            </a:r>
            <a:endParaRPr lang="fr-FR" dirty="0" smtClean="0"/>
          </a:p>
        </p:txBody>
      </p:sp>
      <p:sp>
        <p:nvSpPr>
          <p:cNvPr id="2" name="Espace réservé du texte 1"/>
          <p:cNvSpPr>
            <a:spLocks noGrp="1"/>
          </p:cNvSpPr>
          <p:nvPr>
            <p:ph type="body" sz="quarter" idx="10"/>
          </p:nvPr>
        </p:nvSpPr>
        <p:spPr/>
        <p:txBody>
          <a:bodyPr/>
          <a:lstStyle/>
          <a:p>
            <a:r>
              <a:rPr lang="fr-FR" dirty="0"/>
              <a:t>MaPUI.fr – Périmètre du </a:t>
            </a:r>
            <a:r>
              <a:rPr lang="fr-FR" dirty="0" smtClean="0"/>
              <a:t>suivi</a:t>
            </a:r>
            <a:endParaRPr lang="fr-FR" dirty="0"/>
          </a:p>
          <a:p>
            <a:r>
              <a:rPr lang="fr-FR" dirty="0" smtClean="0"/>
              <a:t>Médicaments</a:t>
            </a:r>
            <a:endParaRPr lang="fr-FR" dirty="0"/>
          </a:p>
        </p:txBody>
      </p:sp>
      <p:sp>
        <p:nvSpPr>
          <p:cNvPr id="4" name="Espace réservé du texte 3"/>
          <p:cNvSpPr>
            <a:spLocks noGrp="1"/>
          </p:cNvSpPr>
          <p:nvPr>
            <p:ph type="body" sz="quarter" idx="12"/>
          </p:nvPr>
        </p:nvSpPr>
        <p:spPr/>
        <p:txBody>
          <a:bodyPr/>
          <a:lstStyle/>
          <a:p>
            <a:endParaRPr lang="fr-FR"/>
          </a:p>
        </p:txBody>
      </p:sp>
      <p:sp>
        <p:nvSpPr>
          <p:cNvPr id="5" name="Espace réservé du texte 4"/>
          <p:cNvSpPr>
            <a:spLocks noGrp="1"/>
          </p:cNvSpPr>
          <p:nvPr>
            <p:ph type="body" sz="quarter" idx="13"/>
          </p:nvPr>
        </p:nvSpPr>
        <p:spPr>
          <a:xfrm>
            <a:off x="611560" y="5589240"/>
            <a:ext cx="7920880" cy="720000"/>
          </a:xfrm>
        </p:spPr>
        <p:txBody>
          <a:bodyPr anchor="ctr"/>
          <a:lstStyle/>
          <a:p>
            <a:pPr algn="ctr"/>
            <a:r>
              <a:rPr lang="fr-FR" sz="2200" b="1" dirty="0" smtClean="0"/>
              <a:t>Stock à </a:t>
            </a:r>
            <a:r>
              <a:rPr lang="fr-FR" sz="2200" b="1" dirty="0"/>
              <a:t>renseigner de manière quotidienne par ES</a:t>
            </a:r>
          </a:p>
        </p:txBody>
      </p:sp>
    </p:spTree>
    <p:extLst>
      <p:ext uri="{BB962C8B-B14F-4D97-AF65-F5344CB8AC3E}">
        <p14:creationId xmlns:p14="http://schemas.microsoft.com/office/powerpoint/2010/main" val="2067748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r>
              <a:rPr lang="fr-FR" dirty="0" smtClean="0"/>
              <a:t>Modalités de régulation </a:t>
            </a:r>
          </a:p>
          <a:p>
            <a:r>
              <a:rPr lang="fr-FR" dirty="0" smtClean="0"/>
              <a:t>des 5 molécules prioritaires</a:t>
            </a:r>
            <a:endParaRPr lang="fr-FR" dirty="0"/>
          </a:p>
        </p:txBody>
      </p:sp>
      <p:sp>
        <p:nvSpPr>
          <p:cNvPr id="3" name="Espace réservé du texte 2"/>
          <p:cNvSpPr>
            <a:spLocks noGrp="1"/>
          </p:cNvSpPr>
          <p:nvPr>
            <p:ph type="body" sz="quarter" idx="11"/>
          </p:nvPr>
        </p:nvSpPr>
        <p:spPr/>
        <p:txBody>
          <a:bodyPr/>
          <a:lstStyle/>
          <a:p>
            <a:r>
              <a:rPr lang="fr-FR" sz="2200" b="1" dirty="0" smtClean="0"/>
              <a:t>Répondre aux besoins des </a:t>
            </a:r>
            <a:r>
              <a:rPr lang="fr-FR" sz="2200" b="1" dirty="0"/>
              <a:t>patients en réanimation Covid+ ou </a:t>
            </a:r>
            <a:r>
              <a:rPr lang="fr-FR" sz="2200" b="1" dirty="0" smtClean="0"/>
              <a:t>Covid- </a:t>
            </a:r>
            <a:endParaRPr lang="fr-FR" sz="2200" b="1" dirty="0"/>
          </a:p>
          <a:p>
            <a:pPr lvl="1"/>
            <a:r>
              <a:rPr lang="fr-FR" b="1" dirty="0">
                <a:solidFill>
                  <a:srgbClr val="006F80"/>
                </a:solidFill>
              </a:rPr>
              <a:t>Vague 1 : </a:t>
            </a:r>
            <a:r>
              <a:rPr lang="fr-FR" dirty="0" smtClean="0"/>
              <a:t>Allouer </a:t>
            </a:r>
            <a:r>
              <a:rPr lang="fr-FR" dirty="0"/>
              <a:t>une </a:t>
            </a:r>
            <a:r>
              <a:rPr lang="fr-FR" b="1" dirty="0" smtClean="0"/>
              <a:t>dotation réanimation </a:t>
            </a:r>
            <a:r>
              <a:rPr lang="fr-FR" dirty="0"/>
              <a:t>en </a:t>
            </a:r>
            <a:r>
              <a:rPr lang="fr-FR" dirty="0" smtClean="0"/>
              <a:t>médicaments en prenant en compte</a:t>
            </a:r>
          </a:p>
          <a:p>
            <a:pPr lvl="1">
              <a:buFont typeface="Wingdings" panose="05000000000000000000" pitchFamily="2" charset="2"/>
              <a:buChar char="è"/>
            </a:pPr>
            <a:r>
              <a:rPr lang="fr-FR" b="1" dirty="0">
                <a:solidFill>
                  <a:srgbClr val="006F80"/>
                </a:solidFill>
              </a:rPr>
              <a:t>Stock </a:t>
            </a:r>
            <a:r>
              <a:rPr lang="fr-FR" b="1" dirty="0" err="1">
                <a:solidFill>
                  <a:srgbClr val="006F80"/>
                </a:solidFill>
              </a:rPr>
              <a:t>maPUI</a:t>
            </a:r>
            <a:endParaRPr lang="fr-FR" b="1" dirty="0">
              <a:solidFill>
                <a:srgbClr val="006F80"/>
              </a:solidFill>
            </a:endParaRPr>
          </a:p>
          <a:p>
            <a:pPr lvl="1">
              <a:buFont typeface="Wingdings" panose="05000000000000000000" pitchFamily="2" charset="2"/>
              <a:buChar char="è"/>
            </a:pPr>
            <a:r>
              <a:rPr lang="fr-FR" b="1" dirty="0">
                <a:solidFill>
                  <a:srgbClr val="006F80"/>
                </a:solidFill>
              </a:rPr>
              <a:t>Patients recensés dans SI-VIC et </a:t>
            </a:r>
            <a:r>
              <a:rPr lang="fr-FR" b="1" dirty="0" smtClean="0">
                <a:solidFill>
                  <a:srgbClr val="006F80"/>
                </a:solidFill>
              </a:rPr>
              <a:t>ROR</a:t>
            </a:r>
          </a:p>
          <a:p>
            <a:pPr lvl="1">
              <a:buFont typeface="Wingdings" panose="05000000000000000000" pitchFamily="2" charset="2"/>
              <a:buChar char="è"/>
            </a:pPr>
            <a:r>
              <a:rPr lang="fr-FR" b="1" dirty="0" smtClean="0">
                <a:solidFill>
                  <a:srgbClr val="006F80"/>
                </a:solidFill>
              </a:rPr>
              <a:t>Besoins mg/médicament-patient issus de travaux avec les sociétés savantes</a:t>
            </a:r>
          </a:p>
          <a:p>
            <a:r>
              <a:rPr lang="fr-FR" sz="2200" b="1" dirty="0" smtClean="0"/>
              <a:t>Répondre aux besoins hors réanimation</a:t>
            </a:r>
          </a:p>
          <a:p>
            <a:pPr lvl="1"/>
            <a:r>
              <a:rPr lang="fr-FR" b="1" dirty="0">
                <a:solidFill>
                  <a:srgbClr val="006F80"/>
                </a:solidFill>
              </a:rPr>
              <a:t>Vagues </a:t>
            </a:r>
            <a:r>
              <a:rPr lang="fr-FR" b="1" dirty="0">
                <a:solidFill>
                  <a:srgbClr val="006F80"/>
                </a:solidFill>
              </a:rPr>
              <a:t>2 et </a:t>
            </a:r>
            <a:r>
              <a:rPr lang="fr-FR" b="1" dirty="0">
                <a:solidFill>
                  <a:srgbClr val="006F80"/>
                </a:solidFill>
              </a:rPr>
              <a:t>3 : </a:t>
            </a:r>
            <a:r>
              <a:rPr lang="fr-FR" dirty="0" smtClean="0"/>
              <a:t>Allouer une </a:t>
            </a:r>
            <a:r>
              <a:rPr lang="fr-FR" b="1" dirty="0" smtClean="0"/>
              <a:t>dotation additionnelle </a:t>
            </a:r>
            <a:r>
              <a:rPr lang="fr-FR" dirty="0" smtClean="0"/>
              <a:t>pour couvrir les besoins hors réanimation : % supplémentaire calculé à partir de la dotation réa, pour les </a:t>
            </a:r>
            <a:r>
              <a:rPr lang="fr-FR" dirty="0"/>
              <a:t>ES sans </a:t>
            </a:r>
            <a:r>
              <a:rPr lang="fr-FR" dirty="0" smtClean="0"/>
              <a:t>réanimation</a:t>
            </a:r>
          </a:p>
          <a:p>
            <a:pPr lvl="1"/>
            <a:r>
              <a:rPr lang="fr-FR" b="1" dirty="0">
                <a:solidFill>
                  <a:srgbClr val="006F80"/>
                </a:solidFill>
              </a:rPr>
              <a:t>Nouvelle étape </a:t>
            </a:r>
            <a:r>
              <a:rPr lang="fr-FR" dirty="0" smtClean="0"/>
              <a:t>: allouer une </a:t>
            </a:r>
            <a:r>
              <a:rPr lang="fr-FR" b="1" dirty="0" smtClean="0"/>
              <a:t>dotation « reprise d’activité » </a:t>
            </a:r>
            <a:r>
              <a:rPr lang="fr-FR" dirty="0" smtClean="0"/>
              <a:t>calibrer en fonction de clé de répartition (travaux en cours) prenant en compte tous ES consommateurs de ces molécules </a:t>
            </a:r>
          </a:p>
          <a:p>
            <a:pPr lvl="1"/>
            <a:endParaRPr lang="fr-FR" dirty="0"/>
          </a:p>
        </p:txBody>
      </p:sp>
      <p:sp>
        <p:nvSpPr>
          <p:cNvPr id="4" name="Espace réservé du texte 3"/>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853151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p:txBody>
          <a:bodyPr/>
          <a:lstStyle/>
          <a:p>
            <a:pPr marL="0" indent="0">
              <a:buNone/>
            </a:pPr>
            <a:r>
              <a:rPr lang="fr-FR" sz="2400" b="1" dirty="0" smtClean="0"/>
              <a:t>Les </a:t>
            </a:r>
            <a:r>
              <a:rPr lang="fr-FR" sz="2400" b="1" dirty="0"/>
              <a:t>Stocks (PUI + Service) sont </a:t>
            </a:r>
            <a:r>
              <a:rPr lang="fr-FR" sz="2400" b="1" dirty="0" smtClean="0"/>
              <a:t>suivis pour :</a:t>
            </a:r>
          </a:p>
          <a:p>
            <a:r>
              <a:rPr lang="fr-FR" sz="2400" b="1" dirty="0" smtClean="0"/>
              <a:t>11 </a:t>
            </a:r>
            <a:r>
              <a:rPr lang="fr-FR" sz="2400" b="1" dirty="0"/>
              <a:t>catégories </a:t>
            </a:r>
            <a:r>
              <a:rPr lang="fr-FR" sz="2400" b="1" dirty="0" smtClean="0"/>
              <a:t>génériques de DM </a:t>
            </a:r>
            <a:r>
              <a:rPr lang="fr-FR" b="1" dirty="0"/>
              <a:t>: </a:t>
            </a:r>
            <a:endParaRPr lang="fr-FR" b="1" dirty="0" smtClean="0"/>
          </a:p>
          <a:p>
            <a:pPr marL="0" indent="0">
              <a:buNone/>
            </a:pPr>
            <a:r>
              <a:rPr lang="fr-FR" b="1" dirty="0" smtClean="0"/>
              <a:t>	</a:t>
            </a:r>
            <a:r>
              <a:rPr lang="fr-FR" dirty="0"/>
              <a:t>L’établiss</a:t>
            </a:r>
            <a:r>
              <a:rPr lang="fr-FR" dirty="0" smtClean="0"/>
              <a:t>ement </a:t>
            </a:r>
            <a:r>
              <a:rPr lang="fr-FR" dirty="0"/>
              <a:t>précise la/les références fabricant utilisées </a:t>
            </a:r>
          </a:p>
          <a:p>
            <a:pPr marL="0" indent="0">
              <a:buNone/>
            </a:pPr>
            <a:r>
              <a:rPr lang="fr-FR" dirty="0" smtClean="0"/>
              <a:t>	Classés </a:t>
            </a:r>
            <a:r>
              <a:rPr lang="fr-FR" dirty="0"/>
              <a:t>par voie d’abord</a:t>
            </a:r>
          </a:p>
          <a:p>
            <a:pPr marL="0" indent="0">
              <a:buNone/>
            </a:pPr>
            <a:r>
              <a:rPr lang="fr-FR" dirty="0" smtClean="0"/>
              <a:t>	Identifiés </a:t>
            </a:r>
            <a:r>
              <a:rPr lang="fr-FR" dirty="0"/>
              <a:t>dans la classification </a:t>
            </a:r>
            <a:r>
              <a:rPr lang="fr-FR" dirty="0" err="1"/>
              <a:t>cladimed</a:t>
            </a:r>
            <a:endParaRPr lang="fr-FR" dirty="0"/>
          </a:p>
          <a:p>
            <a:r>
              <a:rPr lang="fr-FR" sz="2400" b="1" dirty="0" smtClean="0"/>
              <a:t>3 </a:t>
            </a:r>
            <a:r>
              <a:rPr lang="fr-FR" sz="2400" b="1" dirty="0"/>
              <a:t>équipements concernés en </a:t>
            </a:r>
            <a:r>
              <a:rPr lang="fr-FR" sz="2400" b="1" dirty="0" smtClean="0"/>
              <a:t>tension</a:t>
            </a:r>
            <a:r>
              <a:rPr lang="fr-FR" sz="2400" b="1" dirty="0"/>
              <a:t> EPI </a:t>
            </a:r>
          </a:p>
          <a:p>
            <a:pPr marL="0" indent="0">
              <a:buNone/>
            </a:pPr>
            <a:r>
              <a:rPr lang="fr-FR" dirty="0" smtClean="0"/>
              <a:t>	Casaques </a:t>
            </a:r>
            <a:r>
              <a:rPr lang="fr-FR" dirty="0"/>
              <a:t>stériles chirurgicales ou de soins</a:t>
            </a:r>
          </a:p>
          <a:p>
            <a:pPr marL="0" indent="0">
              <a:buNone/>
            </a:pPr>
            <a:r>
              <a:rPr lang="fr-FR" dirty="0" smtClean="0"/>
              <a:t>	Gant </a:t>
            </a:r>
            <a:r>
              <a:rPr lang="fr-FR" dirty="0"/>
              <a:t>chirurgical</a:t>
            </a:r>
          </a:p>
          <a:p>
            <a:pPr marL="0" indent="0">
              <a:buNone/>
            </a:pPr>
            <a:endParaRPr lang="fr-FR" dirty="0"/>
          </a:p>
          <a:p>
            <a:pPr marL="0" indent="0">
              <a:buNone/>
            </a:pPr>
            <a:endParaRPr lang="fr-FR" dirty="0"/>
          </a:p>
        </p:txBody>
      </p:sp>
      <p:sp>
        <p:nvSpPr>
          <p:cNvPr id="2" name="Espace réservé du texte 1"/>
          <p:cNvSpPr>
            <a:spLocks noGrp="1"/>
          </p:cNvSpPr>
          <p:nvPr>
            <p:ph type="body" sz="quarter" idx="10"/>
          </p:nvPr>
        </p:nvSpPr>
        <p:spPr/>
        <p:txBody>
          <a:bodyPr/>
          <a:lstStyle/>
          <a:p>
            <a:r>
              <a:rPr lang="fr-FR" dirty="0" smtClean="0"/>
              <a:t>MaPUI.fr – Périmètre du suivi </a:t>
            </a:r>
          </a:p>
          <a:p>
            <a:r>
              <a:rPr lang="fr-FR" dirty="0" smtClean="0"/>
              <a:t>Dispositifs médicaux et EPI</a:t>
            </a:r>
            <a:endParaRPr lang="fr-FR" dirty="0"/>
          </a:p>
        </p:txBody>
      </p:sp>
      <p:sp>
        <p:nvSpPr>
          <p:cNvPr id="4" name="Espace réservé du texte 3"/>
          <p:cNvSpPr>
            <a:spLocks noGrp="1"/>
          </p:cNvSpPr>
          <p:nvPr>
            <p:ph type="body" sz="quarter" idx="12"/>
          </p:nvPr>
        </p:nvSpPr>
        <p:spPr/>
        <p:txBody>
          <a:bodyPr/>
          <a:lstStyle/>
          <a:p>
            <a:endParaRPr lang="fr-FR"/>
          </a:p>
        </p:txBody>
      </p:sp>
      <p:sp>
        <p:nvSpPr>
          <p:cNvPr id="5" name="Espace réservé du texte 4"/>
          <p:cNvSpPr>
            <a:spLocks noGrp="1"/>
          </p:cNvSpPr>
          <p:nvPr>
            <p:ph type="body" sz="quarter" idx="13"/>
          </p:nvPr>
        </p:nvSpPr>
        <p:spPr>
          <a:xfrm>
            <a:off x="611560" y="5589240"/>
            <a:ext cx="7920880" cy="720000"/>
          </a:xfrm>
        </p:spPr>
        <p:txBody>
          <a:bodyPr anchor="ctr"/>
          <a:lstStyle/>
          <a:p>
            <a:pPr algn="ctr"/>
            <a:r>
              <a:rPr lang="fr-FR" sz="2200" b="1" dirty="0" smtClean="0"/>
              <a:t>DM EPI - Stock </a:t>
            </a:r>
            <a:r>
              <a:rPr lang="fr-FR" sz="2200" b="1" dirty="0"/>
              <a:t>est à renseigner à une fréquence hebdomadaire</a:t>
            </a:r>
          </a:p>
        </p:txBody>
      </p:sp>
    </p:spTree>
    <p:extLst>
      <p:ext uri="{BB962C8B-B14F-4D97-AF65-F5344CB8AC3E}">
        <p14:creationId xmlns:p14="http://schemas.microsoft.com/office/powerpoint/2010/main" val="2539803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r>
              <a:rPr lang="fr-FR" dirty="0" smtClean="0"/>
              <a:t>Points de contacts</a:t>
            </a:r>
            <a:endParaRPr lang="fr-FR" dirty="0"/>
          </a:p>
        </p:txBody>
      </p:sp>
      <p:sp>
        <p:nvSpPr>
          <p:cNvPr id="3" name="Espace réservé du texte 2"/>
          <p:cNvSpPr>
            <a:spLocks noGrp="1"/>
          </p:cNvSpPr>
          <p:nvPr>
            <p:ph type="body" sz="quarter" idx="11"/>
          </p:nvPr>
        </p:nvSpPr>
        <p:spPr>
          <a:xfrm>
            <a:off x="0" y="1844962"/>
            <a:ext cx="9144000" cy="3456246"/>
          </a:xfrm>
        </p:spPr>
        <p:txBody>
          <a:bodyPr/>
          <a:lstStyle/>
          <a:p>
            <a:r>
              <a:rPr lang="fr-FR" b="1" smtClean="0"/>
              <a:t>MINSANTE 2020_100 – MARS 2020_46</a:t>
            </a:r>
            <a:endParaRPr lang="fr-FR" b="1" dirty="0"/>
          </a:p>
          <a:p>
            <a:pPr lvl="1">
              <a:buFont typeface="Wingdings" panose="05000000000000000000" pitchFamily="2" charset="2"/>
              <a:buChar char="è"/>
            </a:pPr>
            <a:r>
              <a:rPr lang="fr-FR" dirty="0">
                <a:solidFill>
                  <a:schemeClr val="tx1"/>
                </a:solidFill>
              </a:rPr>
              <a:t>ARS point de contact unique</a:t>
            </a:r>
          </a:p>
          <a:p>
            <a:pPr lvl="1">
              <a:buFont typeface="Wingdings" panose="05000000000000000000" pitchFamily="2" charset="2"/>
              <a:buChar char="è"/>
            </a:pPr>
            <a:r>
              <a:rPr lang="fr-FR" dirty="0">
                <a:solidFill>
                  <a:schemeClr val="tx1"/>
                </a:solidFill>
              </a:rPr>
              <a:t>La boîte mail</a:t>
            </a:r>
            <a:r>
              <a:rPr lang="fr-FR" b="1" dirty="0">
                <a:solidFill>
                  <a:srgbClr val="006F80"/>
                </a:solidFill>
              </a:rPr>
              <a:t> covid-tension-produits-rea@sante.gouv.fr </a:t>
            </a:r>
            <a:r>
              <a:rPr lang="fr-FR" dirty="0">
                <a:solidFill>
                  <a:schemeClr val="tx1"/>
                </a:solidFill>
              </a:rPr>
              <a:t>permet aux ARS de remonter les éventuelles problématiques liées à des tensions d’approvisionnement en médicaments ou en dispositifs médicaux</a:t>
            </a:r>
          </a:p>
          <a:p>
            <a:pPr lvl="1">
              <a:buFont typeface="Wingdings" panose="05000000000000000000" pitchFamily="2" charset="2"/>
              <a:buChar char="è"/>
            </a:pPr>
            <a:r>
              <a:rPr lang="fr-FR" b="1" dirty="0">
                <a:solidFill>
                  <a:srgbClr val="006F80"/>
                </a:solidFill>
              </a:rPr>
              <a:t>MaPUI.fr </a:t>
            </a:r>
            <a:r>
              <a:rPr lang="fr-FR" b="1" dirty="0">
                <a:solidFill>
                  <a:srgbClr val="006F80"/>
                </a:solidFill>
                <a:hlinkClick r:id="rId2"/>
              </a:rPr>
              <a:t>support-nnn@mapui.fr</a:t>
            </a:r>
            <a:r>
              <a:rPr lang="fr-FR" b="1" dirty="0">
                <a:solidFill>
                  <a:srgbClr val="006F80"/>
                </a:solidFill>
              </a:rPr>
              <a:t> </a:t>
            </a:r>
            <a:r>
              <a:rPr lang="fr-FR" dirty="0">
                <a:solidFill>
                  <a:schemeClr val="tx1"/>
                </a:solidFill>
              </a:rPr>
              <a:t>(</a:t>
            </a:r>
            <a:r>
              <a:rPr lang="fr-FR" dirty="0" err="1">
                <a:solidFill>
                  <a:schemeClr val="tx1"/>
                </a:solidFill>
              </a:rPr>
              <a:t>nnn</a:t>
            </a:r>
            <a:r>
              <a:rPr lang="fr-FR" dirty="0">
                <a:solidFill>
                  <a:schemeClr val="tx1"/>
                </a:solidFill>
              </a:rPr>
              <a:t> = 3 lettres du nom de votre région)</a:t>
            </a:r>
          </a:p>
        </p:txBody>
      </p:sp>
      <p:sp>
        <p:nvSpPr>
          <p:cNvPr id="4" name="Espace réservé du texte 3"/>
          <p:cNvSpPr>
            <a:spLocks noGrp="1"/>
          </p:cNvSpPr>
          <p:nvPr>
            <p:ph type="body" sz="quarter" idx="12"/>
          </p:nvPr>
        </p:nvSpPr>
        <p:spPr/>
        <p:txBody>
          <a:bodyPr/>
          <a:lstStyle/>
          <a:p>
            <a:endParaRPr lang="fr-FR"/>
          </a:p>
        </p:txBody>
      </p:sp>
      <p:sp>
        <p:nvSpPr>
          <p:cNvPr id="5" name="Espace réservé du texte 4"/>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6190642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106E6B442BF643B751AF735B9623DF" ma:contentTypeVersion="1" ma:contentTypeDescription="Crée un document." ma:contentTypeScope="" ma:versionID="b866a2d88abdb9aeb3ebd3238878abb7">
  <xsd:schema xmlns:xsd="http://www.w3.org/2001/XMLSchema" xmlns:xs="http://www.w3.org/2001/XMLSchema" xmlns:p="http://schemas.microsoft.com/office/2006/metadata/properties" xmlns:ns1="http://schemas.microsoft.com/sharepoint/v3" xmlns:ns2="7b4e5cf4-0fc5-48ee-950b-8270790171f4" xmlns:ns3="7f020e4e-05e3-4854-bed3-e96f0ff1d633" targetNamespace="http://schemas.microsoft.com/office/2006/metadata/properties" ma:root="true" ma:fieldsID="3ffbec32b648b209ce331a6b4b87e67d" ns1:_="" ns2:_="" ns3:_="">
    <xsd:import namespace="http://schemas.microsoft.com/sharepoint/v3"/>
    <xsd:import namespace="7b4e5cf4-0fc5-48ee-950b-8270790171f4"/>
    <xsd:import namespace="7f020e4e-05e3-4854-bed3-e96f0ff1d633"/>
    <xsd:element name="properties">
      <xsd:complexType>
        <xsd:sequence>
          <xsd:element name="documentManagement">
            <xsd:complexType>
              <xsd:all>
                <xsd:element ref="ns2:_dlc_DocId" minOccurs="0"/>
                <xsd:element ref="ns2:_dlc_DocIdUrl" minOccurs="0"/>
                <xsd:element ref="ns2:_dlc_DocIdPersistId" minOccurs="0"/>
                <xsd:element ref="ns3:PACo_NiveauDeConfidentialiteTaxHTField0"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5"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6"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b4e5cf4-0fc5-48ee-950b-8270790171f4"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element name="TaxCatchAll" ma:index="12" nillable="true" ma:displayName="Colonne Attraper tout de Taxonomie" ma:description="" ma:hidden="true" ma:list="{d832e24f-c8ee-45ec-b83f-6d52fe3e122c}" ma:internalName="TaxCatchAll" ma:showField="CatchAllData" ma:web="7b4e5cf4-0fc5-48ee-950b-8270790171f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Colonne Attraper tout de Taxonomie1" ma:description="" ma:hidden="true" ma:list="{d832e24f-c8ee-45ec-b83f-6d52fe3e122c}" ma:internalName="TaxCatchAllLabel" ma:readOnly="true" ma:showField="CatchAllDataLabel" ma:web="7b4e5cf4-0fc5-48ee-950b-827079017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020e4e-05e3-4854-bed3-e96f0ff1d633" elementFormDefault="qualified">
    <xsd:import namespace="http://schemas.microsoft.com/office/2006/documentManagement/types"/>
    <xsd:import namespace="http://schemas.microsoft.com/office/infopath/2007/PartnerControls"/>
    <xsd:element name="PACo_NiveauDeConfidentialiteTaxHTField0" ma:index="11" ma:taxonomy="true" ma:internalName="PACo_NiveauDeConfidentialiteTaxHTField0" ma:taxonomyFieldName="PACo_NiveauDeConfidentialite" ma:displayName="Niveau de confidentialité" ma:default="1;#Public|43a73bf0-6fa9-439e-9f01-0c858cc75030" ma:fieldId="{55294203-1914-45cc-91d1-0bc660f83c6c}" ma:sspId="624bd1e1-bb4f-4cf0-a57e-44630b9c7bb2" ma:termSetId="47fe2dba-03aa-4e20-9197-2cab34707c0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Receiver>
    <Name/>
    <Synchronization>Synchronous</Synchronization>
    <Type>1</Type>
    <SequenceNumber>10000</SequenceNumber>
    <Url/>
    <Assembly>Microsoft.SharePoint.Taxonomy, Version=14.0.0.0, Culture=neutral, PublicKeyToken=71e9bce111e9429c</Assembly>
    <Class>Microsoft.SharePoint.Taxonomy.TaxonomyItemEventReceiver</Class>
    <Data/>
    <Filter/>
  </Receiver>
  <Receiver>
    <Name/>
    <Synchronization>Synchronous</Synchronization>
    <Type>2</Type>
    <SequenceNumber>10000</SequenceNumber>
    <Url/>
    <Assembly>Microsoft.SharePoint.Taxonomy, Version=14.0.0.0, Culture=neutral, PublicKeyToken=71e9bce111e9429c</Assembly>
    <Class>Microsoft.SharePoint.Taxonomy.TaxonomyItemEventReceiver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PACo_NiveauDeConfidentialiteTaxHTField0 xmlns="7f020e4e-05e3-4854-bed3-e96f0ff1d633">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43a73bf0-6fa9-439e-9f01-0c858cc75030</TermId>
        </TermInfo>
      </Terms>
    </PACo_NiveauDeConfidentialiteTaxHTField0>
    <PublishingStartDate xmlns="http://schemas.microsoft.com/sharepoint/v3" xsi:nil="true"/>
    <PublishingExpirationDate xmlns="http://schemas.microsoft.com/sharepoint/v3" xsi:nil="true"/>
    <_dlc_DocId xmlns="7b4e5cf4-0fc5-48ee-950b-8270790171f4">CXYRD2YVEM74-469-42</_dlc_DocId>
    <TaxCatchAll xmlns="7b4e5cf4-0fc5-48ee-950b-8270790171f4">
      <Value>1</Value>
    </TaxCatchAll>
    <_dlc_DocIdUrl xmlns="7b4e5cf4-0fc5-48ee-950b-8270790171f4">
      <Url>https://paco.intranet.social.gouv.fr/sante/dgos/boite_outils/_layouts/15/DocIdRedir.aspx?ID=CXYRD2YVEM74-469-42</Url>
      <Description>CXYRD2YVEM74-469-42</Description>
    </_dlc_DocIdUrl>
  </documentManagement>
</p:properties>
</file>

<file path=customXml/itemProps1.xml><?xml version="1.0" encoding="utf-8"?>
<ds:datastoreItem xmlns:ds="http://schemas.openxmlformats.org/officeDocument/2006/customXml" ds:itemID="{FC9C6829-8724-49AC-A099-1AD029A60C06}">
  <ds:schemaRefs>
    <ds:schemaRef ds:uri="http://schemas.microsoft.com/sharepoint/v3/contenttype/forms"/>
  </ds:schemaRefs>
</ds:datastoreItem>
</file>

<file path=customXml/itemProps2.xml><?xml version="1.0" encoding="utf-8"?>
<ds:datastoreItem xmlns:ds="http://schemas.openxmlformats.org/officeDocument/2006/customXml" ds:itemID="{31AA7CC1-4AFD-4C53-9C03-C1EC50518C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e5cf4-0fc5-48ee-950b-8270790171f4"/>
    <ds:schemaRef ds:uri="7f020e4e-05e3-4854-bed3-e96f0ff1d6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5DA21B-544C-431A-B2CB-7432E27E979A}">
  <ds:schemaRefs>
    <ds:schemaRef ds:uri="http://schemas.microsoft.com/sharepoint/events"/>
  </ds:schemaRefs>
</ds:datastoreItem>
</file>

<file path=customXml/itemProps4.xml><?xml version="1.0" encoding="utf-8"?>
<ds:datastoreItem xmlns:ds="http://schemas.openxmlformats.org/officeDocument/2006/customXml" ds:itemID="{B2F3CC53-DFE7-4C34-9F4E-5817BEF59E23}">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7f020e4e-05e3-4854-bed3-e96f0ff1d633"/>
    <ds:schemaRef ds:uri="http://purl.org/dc/elements/1.1/"/>
    <ds:schemaRef ds:uri="http://schemas.microsoft.com/office/2006/metadata/properties"/>
    <ds:schemaRef ds:uri="7b4e5cf4-0fc5-48ee-950b-8270790171f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10794</TotalTime>
  <Words>480</Words>
  <Application>Microsoft Office PowerPoint</Application>
  <PresentationFormat>Affichage à l'écran (4:3)</PresentationFormat>
  <Paragraphs>52</Paragraphs>
  <Slides>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7</vt:i4>
      </vt:variant>
    </vt:vector>
  </HeadingPairs>
  <TitlesOfParts>
    <vt:vector size="14" baseType="lpstr">
      <vt:lpstr>ＭＳ Ｐゴシック</vt:lpstr>
      <vt:lpstr>Arial</vt:lpstr>
      <vt:lpstr>Bahnschrift</vt:lpstr>
      <vt:lpstr>Bahnschrift Condensed</vt:lpstr>
      <vt:lpstr>Calibri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powerpoint DGOS</dc:title>
  <dc:creator>*</dc:creator>
  <cp:lastModifiedBy>LAFOREST-BRUNEAUX, Agnès (DGOS/SOUS-DIR PILOTAGE PERFORMANCE/PF2)</cp:lastModifiedBy>
  <cp:revision>233</cp:revision>
  <dcterms:created xsi:type="dcterms:W3CDTF">2016-05-03T09:56:37Z</dcterms:created>
  <dcterms:modified xsi:type="dcterms:W3CDTF">2020-05-15T09:04:33Z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Co_NiveauDeConfidentialite">
    <vt:lpwstr>1;#Public|43a73bf0-6fa9-439e-9f01-0c858cc75030</vt:lpwstr>
  </property>
  <property fmtid="{D5CDD505-2E9C-101B-9397-08002B2CF9AE}" pid="3" name="ContentTypeId">
    <vt:lpwstr>0x010100B3106E6B442BF643B751AF735B9623DF</vt:lpwstr>
  </property>
  <property fmtid="{D5CDD505-2E9C-101B-9397-08002B2CF9AE}" pid="4" name="_dlc_DocIdItemGuid">
    <vt:lpwstr>9a41850a-818b-4d2d-9ea7-21905fe914d8</vt:lpwstr>
  </property>
</Properties>
</file>