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emf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emf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emf"/><Relationship Id="rId5" Type="http://schemas.openxmlformats.org/officeDocument/2006/relationships/image" Target="../media/image74.emf"/><Relationship Id="rId4" Type="http://schemas.openxmlformats.org/officeDocument/2006/relationships/image" Target="../media/image7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emf"/><Relationship Id="rId5" Type="http://schemas.openxmlformats.org/officeDocument/2006/relationships/image" Target="../media/image79.emf"/><Relationship Id="rId4" Type="http://schemas.openxmlformats.org/officeDocument/2006/relationships/image" Target="../media/image7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emf"/><Relationship Id="rId5" Type="http://schemas.openxmlformats.org/officeDocument/2006/relationships/image" Target="../media/image84.emf"/><Relationship Id="rId4" Type="http://schemas.openxmlformats.org/officeDocument/2006/relationships/image" Target="../media/image8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emf"/><Relationship Id="rId5" Type="http://schemas.openxmlformats.org/officeDocument/2006/relationships/image" Target="../media/image89.emf"/><Relationship Id="rId4" Type="http://schemas.openxmlformats.org/officeDocument/2006/relationships/image" Target="../media/image8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5.emf"/><Relationship Id="rId5" Type="http://schemas.openxmlformats.org/officeDocument/2006/relationships/image" Target="../media/image94.emf"/><Relationship Id="rId4" Type="http://schemas.openxmlformats.org/officeDocument/2006/relationships/image" Target="../media/image9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0.emf"/><Relationship Id="rId5" Type="http://schemas.openxmlformats.org/officeDocument/2006/relationships/image" Target="../media/image99.emf"/><Relationship Id="rId4" Type="http://schemas.openxmlformats.org/officeDocument/2006/relationships/image" Target="../media/image9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5.emf"/><Relationship Id="rId5" Type="http://schemas.openxmlformats.org/officeDocument/2006/relationships/image" Target="../media/image104.emf"/><Relationship Id="rId4" Type="http://schemas.openxmlformats.org/officeDocument/2006/relationships/image" Target="../media/image10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emf"/><Relationship Id="rId5" Type="http://schemas.openxmlformats.org/officeDocument/2006/relationships/image" Target="../media/image109.emf"/><Relationship Id="rId4" Type="http://schemas.openxmlformats.org/officeDocument/2006/relationships/image" Target="../media/image10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5.emf"/><Relationship Id="rId5" Type="http://schemas.openxmlformats.org/officeDocument/2006/relationships/image" Target="../media/image114.emf"/><Relationship Id="rId4" Type="http://schemas.openxmlformats.org/officeDocument/2006/relationships/image" Target="../media/image11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0.emf"/><Relationship Id="rId5" Type="http://schemas.openxmlformats.org/officeDocument/2006/relationships/image" Target="../media/image119.emf"/><Relationship Id="rId4" Type="http://schemas.openxmlformats.org/officeDocument/2006/relationships/image" Target="../media/image11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5.emf"/><Relationship Id="rId5" Type="http://schemas.openxmlformats.org/officeDocument/2006/relationships/image" Target="../media/image124.emf"/><Relationship Id="rId4" Type="http://schemas.openxmlformats.org/officeDocument/2006/relationships/image" Target="../media/image12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0.emf"/><Relationship Id="rId5" Type="http://schemas.openxmlformats.org/officeDocument/2006/relationships/image" Target="../media/image129.emf"/><Relationship Id="rId4" Type="http://schemas.openxmlformats.org/officeDocument/2006/relationships/image" Target="../media/image1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914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RÉCAPITULATIF DES INDICATEURS EN FRANCE, DANS LES MÉTROPOLES ET LES DROM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640080" y="411480"/>
          <a:ext cx="7863840" cy="5730240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Région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Métropole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
plus de 65 ans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Admissions toutes hospitalisations (écart S et S-1)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Admissions réanimation (écart S et S-1)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d'occupation des lits de réanimation par des patients Covid+ (cap. ini.)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d'occupation des lits de réanimation par des patients Covid+ (cap. à date)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France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France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449.7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387.7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20.6%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+28% (+3896)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+32% (+659)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76.5%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NAQ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Bordeaux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288.7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198.7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16.6%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+24% (+40)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+18% (+6)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Brest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205.8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118.7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+78% (+31)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+44% (+7)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Clermont-Auvergne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587.7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552.1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21.3%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+1% (+1)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+74% (+17)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BFC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Dijon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520.3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434.3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+59% (+63)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+96% (+22)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Grenoble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780.5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841.8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+31% (+155)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+38% (+26)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HDF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839.4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788.2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+29% (+225)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+34% (+47)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Lyon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828.3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736.1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26.3%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+15% (+133)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+39% (+54)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PACA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Aix-Marseille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501.9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492.7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-2% (-17)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+21% (+27)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Metz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471.7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390.7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16.8%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+26% (+37)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+47% (+9)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OCC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Montpellier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443.6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411.9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+31% (+74)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+2% (+1)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Nancy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450.3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332.9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16.8%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+69% (+75)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+73% (+8)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PDL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Nantes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380.1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357.7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16.8%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+25% (+35)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+32% (+6)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PACA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Nice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295.4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229.4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+37% (+57)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+29% (+7)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CVL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Orléans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478.3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433.1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20.6%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+45% (+41)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+67% (+14)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IDF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Grand Paris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506.3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391.2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22.4%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+11% (+78)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+18% (+26)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Rennes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283.6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215.9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15.2%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+117% (+104)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+19% (+3)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Rouen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431.4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421.3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21.8%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+20% (+62)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+70% (+23)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Saint-Étienne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1117.8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1138.4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+15% (+60)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+21% (+10)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Strasbourg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705.8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522.9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+75% (+112)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+43% (+9)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PACA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Toulon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461.0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321.5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17.6%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+92% (+171)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+41% (+12)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OCC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Toulouse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411.8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379.7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19.6%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+14% (+33)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+22% (+11)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CVL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Tours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404.8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220.0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17.2%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+54% (+29)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+100% (+9)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GDP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Guadeloupe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-6% (-3)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+75% (+3)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MAR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Martinique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194.8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111.2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14.2%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+15% (+5)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+67% (+4)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GUY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Guyane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-41% (-12)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-100% (-3)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REU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La Réunion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68.1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+48% (+15)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-10% (-1)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BORDEAUX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GIRONDE (33)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1738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1324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14200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BREST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FINISTÈRE (29)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2076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1557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4342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CLERMONT-AUVERGNE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PUY-DE-DÔME (63)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2754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2315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8059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DIJON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CÔTE-D'OR (21)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2218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1874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GRENOBLE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ISÈRE (38)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9.7%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842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2172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2100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9701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LILLE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NORD (59)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1554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839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3668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3017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41797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LYON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RHÔNE (69)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1569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3151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2408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44442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D'AIX-MARSEILLE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BOUCHES-DU-RHÔNE (13)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1440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493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2449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2110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46235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METZ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MOSELLE (57)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2812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2085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6173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MONTPELLIER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HÉRAULT (34)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2123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1795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10300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NANCY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MEURTHE-ET-MOSELLE (54)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333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2677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1997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6846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NANTES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LOIRE-ATLANTIQUE (44)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2265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1885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15087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NICE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ALPES-MARITIMES (06)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1744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1449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9351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D'ORLÉANS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LOIRET (45)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433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2319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2108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6684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DU GRAND PARIS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PARIS (75)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1296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2264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1700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160594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18381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RENNES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ILLE-ET-VILAINE (35)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1871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1372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8546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ROUEN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SEINE-MARITIME (76)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1977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1578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9604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SAINT-ÉTIENNE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LOIRE (42)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833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1118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1138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3335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3005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13516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STRASBOURG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BAS-RHIN (67)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523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3719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2951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18491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TOULON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VAR (83)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2620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2110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11560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TOULOUSE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HAUTE-GARONNE (31)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2096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1635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16620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TOURS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INDRE-ET-LOIRE (37)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2359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1715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6901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GUADELOUPE  (971)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GUADELOUPE  (971)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2800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MARTINIQUE  (972)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MARTINIQUE  (972)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1373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804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4926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GUYANE (973)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GUYANE (973)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800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1881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LA RÉUNION (974)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LA RÉUNION (974)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2020-11-03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1085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1196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9327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9531</Words>
  <Application>Microsoft Office PowerPoint</Application>
  <PresentationFormat>Affichage à l'écran (4:3)</PresentationFormat>
  <Paragraphs>1683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centrecrisesanitaire</dc:creator>
  <cp:keywords/>
  <dc:description/>
  <cp:lastModifiedBy>PORTIER, Tifaine (DGS/VSS/VSS2)</cp:lastModifiedBy>
  <cp:revision>5</cp:revision>
  <dcterms:created xsi:type="dcterms:W3CDTF">2017-02-13T16:18:36Z</dcterms:created>
  <dcterms:modified xsi:type="dcterms:W3CDTF">2020-11-03T18:45:52Z</dcterms:modified>
  <cp:category/>
</cp:coreProperties>
</file>