
<file path=[Content_Types].xml><?xml version="1.0" encoding="utf-8"?>
<Types xmlns="http://schemas.openxmlformats.org/package/2006/content-types">
  <Default Extension="bin" ContentType="application/vnd.openxmlformats-officedocument.oleObject"/>
  <Default Extension="png" ContentType="image/png"/>
  <Default Extension="jfif" ContentType="image/jpeg"/>
  <Default Extension="svg" ContentType="image/svg+xml"/>
  <Default Extension="emf" ContentType="image/x-emf"/>
  <Default Extension="rels" ContentType="application/vnd.openxmlformats-package.relationships+xml"/>
  <Default Extension="xml" ContentType="application/xml"/>
  <Default Extension="fntdata" ContentType="application/x-fontdata"/>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notesSlides/notesSlide1.xml" ContentType="application/vnd.openxmlformats-officedocument.presentationml.notesSlide+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2.xml" ContentType="application/vnd.openxmlformats-officedocument.presentationml.notesSlid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autoCompressPictures="0">
  <p:sldMasterIdLst>
    <p:sldMasterId id="2147483648" r:id="rId1"/>
    <p:sldMasterId id="2147483864" r:id="rId2"/>
  </p:sldMasterIdLst>
  <p:notesMasterIdLst>
    <p:notesMasterId r:id="rId16"/>
  </p:notesMasterIdLst>
  <p:handoutMasterIdLst>
    <p:handoutMasterId r:id="rId17"/>
  </p:handoutMasterIdLst>
  <p:sldIdLst>
    <p:sldId id="256" r:id="rId3"/>
    <p:sldId id="2145706850" r:id="rId4"/>
    <p:sldId id="2145706808" r:id="rId5"/>
    <p:sldId id="2145706860" r:id="rId6"/>
    <p:sldId id="3787" r:id="rId7"/>
    <p:sldId id="2145706858" r:id="rId8"/>
    <p:sldId id="2145706856" r:id="rId9"/>
    <p:sldId id="259" r:id="rId10"/>
    <p:sldId id="263" r:id="rId11"/>
    <p:sldId id="2145706851" r:id="rId12"/>
    <p:sldId id="339" r:id="rId13"/>
    <p:sldId id="6014" r:id="rId14"/>
    <p:sldId id="2145706859" r:id="rId15"/>
  </p:sldIdLst>
  <p:sldSz cx="12192000" cy="6858000"/>
  <p:notesSz cx="6797675" cy="9928225"/>
  <p:embeddedFontLst>
    <p:embeddedFont>
      <p:font typeface="Calibri" panose="020F0502020204030204" pitchFamily="34" charset="0"/>
      <p:regular r:id="rId18"/>
      <p:bold r:id="rId19"/>
      <p:italic r:id="rId20"/>
      <p:boldItalic r:id="rId21"/>
    </p:embeddedFont>
    <p:embeddedFont>
      <p:font typeface="Georgia" panose="02040502050405020303" pitchFamily="18" charset="0"/>
      <p:regular r:id="rId22"/>
      <p:bold r:id="rId23"/>
      <p:italic r:id="rId24"/>
      <p:boldItalic r:id="rId25"/>
    </p:embeddedFont>
    <p:embeddedFont>
      <p:font typeface="Segoe UI" panose="020B0502040204020203" pitchFamily="34" charset="0"/>
      <p:regular r:id="rId26"/>
      <p:bold r:id="rId27"/>
      <p:italic r:id="rId28"/>
      <p:boldItalic r:id="rId29"/>
    </p:embeddedFont>
  </p:embeddedFontLst>
  <p:custDataLst>
    <p:tags r:id="rId3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Auteu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BF5"/>
    <a:srgbClr val="A6A6A6"/>
    <a:srgbClr val="0070C0"/>
    <a:srgbClr val="B4DE86"/>
    <a:srgbClr val="FFC6CA"/>
    <a:srgbClr val="550000"/>
    <a:srgbClr val="540000"/>
    <a:srgbClr val="54002A"/>
    <a:srgbClr val="839CCF"/>
    <a:srgbClr val="8DA4D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017" autoAdjust="0"/>
    <p:restoredTop sz="94652" autoAdjust="0"/>
  </p:normalViewPr>
  <p:slideViewPr>
    <p:cSldViewPr snapToGrid="0" snapToObjects="1">
      <p:cViewPr varScale="1">
        <p:scale>
          <a:sx n="73" d="100"/>
          <a:sy n="73" d="100"/>
        </p:scale>
        <p:origin x="744" y="72"/>
      </p:cViewPr>
      <p:guideLst/>
    </p:cSldViewPr>
  </p:slideViewPr>
  <p:outlineViewPr>
    <p:cViewPr>
      <p:scale>
        <a:sx n="33" d="100"/>
        <a:sy n="33" d="100"/>
      </p:scale>
      <p:origin x="0" y="-6898"/>
    </p:cViewPr>
  </p:outlineViewPr>
  <p:notesTextViewPr>
    <p:cViewPr>
      <p:scale>
        <a:sx n="3" d="2"/>
        <a:sy n="3" d="2"/>
      </p:scale>
      <p:origin x="0" y="0"/>
    </p:cViewPr>
  </p:notesTextViewPr>
  <p:sorterViewPr>
    <p:cViewPr>
      <p:scale>
        <a:sx n="75" d="100"/>
        <a:sy n="75" d="100"/>
      </p:scale>
      <p:origin x="0" y="0"/>
    </p:cViewPr>
  </p:sorterViewPr>
  <p:notesViewPr>
    <p:cSldViewPr snapToGrid="0" snapToObjects="1">
      <p:cViewPr>
        <p:scale>
          <a:sx n="75" d="100"/>
          <a:sy n="75" d="100"/>
        </p:scale>
        <p:origin x="3204" y="1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1.xml"/><Relationship Id="rId21" Type="http://schemas.openxmlformats.org/officeDocument/2006/relationships/font" Target="fonts/font4.fntdata"/><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handoutMaster" Target="handoutMasters/handoutMaster1.xml"/><Relationship Id="rId25" Type="http://schemas.openxmlformats.org/officeDocument/2006/relationships/font" Target="fonts/font8.fntdata"/><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font" Target="fonts/font3.fntdata"/><Relationship Id="rId29"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7.fntdata"/><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6.fntdata"/><Relationship Id="rId28" Type="http://schemas.openxmlformats.org/officeDocument/2006/relationships/font" Target="fonts/font11.fntdata"/><Relationship Id="rId10" Type="http://schemas.openxmlformats.org/officeDocument/2006/relationships/slide" Target="slides/slide8.xml"/><Relationship Id="rId19" Type="http://schemas.openxmlformats.org/officeDocument/2006/relationships/font" Target="fonts/font2.fntdata"/><Relationship Id="rId31"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tags" Target="tags/tag1.xml"/><Relationship Id="rId35"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1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04BC41E-EAC0-4D88-BA59-21A53C68F870}"/>
              </a:ext>
            </a:extLst>
          </p:cNvPr>
          <p:cNvSpPr>
            <a:spLocks noGrp="1"/>
          </p:cNvSpPr>
          <p:nvPr>
            <p:ph type="hdr" sz="quarter"/>
          </p:nvPr>
        </p:nvSpPr>
        <p:spPr>
          <a:xfrm>
            <a:off x="0" y="1"/>
            <a:ext cx="2946065" cy="496915"/>
          </a:xfrm>
          <a:prstGeom prst="rect">
            <a:avLst/>
          </a:prstGeom>
        </p:spPr>
        <p:txBody>
          <a:bodyPr vert="horz" lIns="92758" tIns="46379" rIns="92758" bIns="46379" rtlCol="0"/>
          <a:lstStyle>
            <a:lvl1pPr algn="l">
              <a:defRPr sz="1200"/>
            </a:lvl1pPr>
          </a:lstStyle>
          <a:p>
            <a:endParaRPr lang="en-US" dirty="0"/>
          </a:p>
        </p:txBody>
      </p:sp>
      <p:sp>
        <p:nvSpPr>
          <p:cNvPr id="3" name="Date Placeholder 2">
            <a:extLst>
              <a:ext uri="{FF2B5EF4-FFF2-40B4-BE49-F238E27FC236}">
                <a16:creationId xmlns:a16="http://schemas.microsoft.com/office/drawing/2014/main" id="{20B5C4BB-B13C-4942-8E14-023ED14A3DB8}"/>
              </a:ext>
            </a:extLst>
          </p:cNvPr>
          <p:cNvSpPr>
            <a:spLocks noGrp="1"/>
          </p:cNvSpPr>
          <p:nvPr>
            <p:ph type="dt" sz="quarter" idx="1"/>
          </p:nvPr>
        </p:nvSpPr>
        <p:spPr>
          <a:xfrm>
            <a:off x="3850092" y="1"/>
            <a:ext cx="2946065" cy="496915"/>
          </a:xfrm>
          <a:prstGeom prst="rect">
            <a:avLst/>
          </a:prstGeom>
        </p:spPr>
        <p:txBody>
          <a:bodyPr vert="horz" lIns="92758" tIns="46379" rIns="92758" bIns="46379" rtlCol="0"/>
          <a:lstStyle>
            <a:lvl1pPr algn="r">
              <a:defRPr sz="1200"/>
            </a:lvl1pPr>
          </a:lstStyle>
          <a:p>
            <a:fld id="{0CCCBB97-84F2-4D62-B8C2-225DACC20A93}" type="datetime3">
              <a:rPr lang="en-US" smtClean="0"/>
              <a:t>10 December 2020</a:t>
            </a:fld>
            <a:endParaRPr lang="en-US" dirty="0"/>
          </a:p>
        </p:txBody>
      </p:sp>
      <p:sp>
        <p:nvSpPr>
          <p:cNvPr id="4" name="Footer Placeholder 3">
            <a:extLst>
              <a:ext uri="{FF2B5EF4-FFF2-40B4-BE49-F238E27FC236}">
                <a16:creationId xmlns:a16="http://schemas.microsoft.com/office/drawing/2014/main" id="{78221145-1027-4A39-B15A-DD84A26C2039}"/>
              </a:ext>
            </a:extLst>
          </p:cNvPr>
          <p:cNvSpPr>
            <a:spLocks noGrp="1"/>
          </p:cNvSpPr>
          <p:nvPr>
            <p:ph type="ftr" sz="quarter" idx="2"/>
          </p:nvPr>
        </p:nvSpPr>
        <p:spPr>
          <a:xfrm>
            <a:off x="0" y="9431311"/>
            <a:ext cx="2946065" cy="496915"/>
          </a:xfrm>
          <a:prstGeom prst="rect">
            <a:avLst/>
          </a:prstGeom>
        </p:spPr>
        <p:txBody>
          <a:bodyPr vert="horz" lIns="92758" tIns="46379" rIns="92758" bIns="46379"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1A147719-50F5-4089-8123-86F5AF9C8847}"/>
              </a:ext>
            </a:extLst>
          </p:cNvPr>
          <p:cNvSpPr>
            <a:spLocks noGrp="1"/>
          </p:cNvSpPr>
          <p:nvPr>
            <p:ph type="sldNum" sz="quarter" idx="3"/>
          </p:nvPr>
        </p:nvSpPr>
        <p:spPr>
          <a:xfrm>
            <a:off x="3850092" y="9431311"/>
            <a:ext cx="2946065" cy="496915"/>
          </a:xfrm>
          <a:prstGeom prst="rect">
            <a:avLst/>
          </a:prstGeom>
        </p:spPr>
        <p:txBody>
          <a:bodyPr vert="horz" lIns="92758" tIns="46379" rIns="92758" bIns="46379" rtlCol="0" anchor="b"/>
          <a:lstStyle>
            <a:lvl1pPr algn="r">
              <a:defRPr sz="1200"/>
            </a:lvl1pPr>
          </a:lstStyle>
          <a:p>
            <a:fld id="{D2610F73-99D1-48E7-A408-B5EB5C8393F8}" type="slidenum">
              <a:rPr lang="en-US" smtClean="0"/>
              <a:t>‹N°›</a:t>
            </a:fld>
            <a:endParaRPr lang="en-US" dirty="0"/>
          </a:p>
        </p:txBody>
      </p:sp>
    </p:spTree>
    <p:extLst>
      <p:ext uri="{BB962C8B-B14F-4D97-AF65-F5344CB8AC3E}">
        <p14:creationId xmlns:p14="http://schemas.microsoft.com/office/powerpoint/2010/main" val="2473196516"/>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659" cy="498135"/>
          </a:xfrm>
          <a:prstGeom prst="rect">
            <a:avLst/>
          </a:prstGeom>
        </p:spPr>
        <p:txBody>
          <a:bodyPr vert="horz" lIns="927583" tIns="47793" rIns="95588" bIns="47793" rtlCol="0"/>
          <a:lstStyle>
            <a:lvl1pPr algn="l">
              <a:defRPr sz="900">
                <a:latin typeface="+mn-lt"/>
                <a:cs typeface="Arial" panose="020B0604020202020204" pitchFamily="34" charset="0"/>
              </a:defRPr>
            </a:lvl1pPr>
          </a:lstStyle>
          <a:p>
            <a:endParaRPr lang="en-US"/>
          </a:p>
        </p:txBody>
      </p:sp>
      <p:sp>
        <p:nvSpPr>
          <p:cNvPr id="3" name="Date Placeholder 2"/>
          <p:cNvSpPr>
            <a:spLocks noGrp="1"/>
          </p:cNvSpPr>
          <p:nvPr>
            <p:ph type="dt" idx="1"/>
          </p:nvPr>
        </p:nvSpPr>
        <p:spPr>
          <a:xfrm>
            <a:off x="3850442" y="1"/>
            <a:ext cx="2945659" cy="498135"/>
          </a:xfrm>
          <a:prstGeom prst="rect">
            <a:avLst/>
          </a:prstGeom>
        </p:spPr>
        <p:txBody>
          <a:bodyPr vert="horz" lIns="95588" tIns="47793" rIns="927583" bIns="47793" rtlCol="0"/>
          <a:lstStyle>
            <a:lvl1pPr algn="r">
              <a:defRPr sz="900">
                <a:latin typeface="+mn-lt"/>
                <a:cs typeface="Arial" panose="020B0604020202020204" pitchFamily="34" charset="0"/>
              </a:defRPr>
            </a:lvl1pPr>
          </a:lstStyle>
          <a:p>
            <a:fld id="{0EEB0439-0426-42D3-AE83-47D1AD1449C6}" type="datetime3">
              <a:rPr lang="en-US" smtClean="0"/>
              <a:t>10 December 2020</a:t>
            </a:fld>
            <a:endParaRPr lang="en-US" dirty="0"/>
          </a:p>
        </p:txBody>
      </p:sp>
      <p:sp>
        <p:nvSpPr>
          <p:cNvPr id="4" name="Slide Image Placeholder 3"/>
          <p:cNvSpPr>
            <a:spLocks noGrp="1" noRot="1" noChangeAspect="1"/>
          </p:cNvSpPr>
          <p:nvPr>
            <p:ph type="sldImg" idx="2"/>
          </p:nvPr>
        </p:nvSpPr>
        <p:spPr>
          <a:xfrm>
            <a:off x="420688" y="595313"/>
            <a:ext cx="5956300" cy="3351212"/>
          </a:xfrm>
          <a:prstGeom prst="rect">
            <a:avLst/>
          </a:prstGeom>
          <a:noFill/>
          <a:ln w="6350">
            <a:solidFill>
              <a:prstClr val="black"/>
            </a:solidFill>
          </a:ln>
        </p:spPr>
        <p:txBody>
          <a:bodyPr vert="horz" lIns="95588" tIns="47793" rIns="95588" bIns="47793" rtlCol="0" anchor="ctr"/>
          <a:lstStyle/>
          <a:p>
            <a:endParaRPr lang="en-US"/>
          </a:p>
        </p:txBody>
      </p:sp>
      <p:sp>
        <p:nvSpPr>
          <p:cNvPr id="6" name="Footer Placeholder 5"/>
          <p:cNvSpPr>
            <a:spLocks noGrp="1"/>
          </p:cNvSpPr>
          <p:nvPr>
            <p:ph type="ftr" sz="quarter" idx="4"/>
          </p:nvPr>
        </p:nvSpPr>
        <p:spPr>
          <a:xfrm>
            <a:off x="0" y="9430092"/>
            <a:ext cx="2945659" cy="498134"/>
          </a:xfrm>
          <a:prstGeom prst="rect">
            <a:avLst/>
          </a:prstGeom>
        </p:spPr>
        <p:txBody>
          <a:bodyPr vert="horz" lIns="927583" tIns="47793" rIns="95588" bIns="47793" rtlCol="0" anchor="b"/>
          <a:lstStyle>
            <a:lvl1pPr algn="l">
              <a:defRPr sz="900">
                <a:latin typeface="+mn-lt"/>
                <a:cs typeface="Arial" panose="020B0604020202020204" pitchFamily="34" charset="0"/>
              </a:defRPr>
            </a:lvl1pPr>
          </a:lstStyle>
          <a:p>
            <a:endParaRPr lang="en-US"/>
          </a:p>
        </p:txBody>
      </p:sp>
      <p:sp>
        <p:nvSpPr>
          <p:cNvPr id="7" name="Slide Number Placeholder 6"/>
          <p:cNvSpPr>
            <a:spLocks noGrp="1"/>
          </p:cNvSpPr>
          <p:nvPr>
            <p:ph type="sldNum" sz="quarter" idx="5"/>
          </p:nvPr>
        </p:nvSpPr>
        <p:spPr>
          <a:xfrm>
            <a:off x="3850442" y="9430092"/>
            <a:ext cx="2945659" cy="498134"/>
          </a:xfrm>
          <a:prstGeom prst="rect">
            <a:avLst/>
          </a:prstGeom>
        </p:spPr>
        <p:txBody>
          <a:bodyPr vert="horz" lIns="95588" tIns="47793" rIns="927583" bIns="47793" rtlCol="0" anchor="b"/>
          <a:lstStyle>
            <a:lvl1pPr algn="r">
              <a:defRPr sz="900">
                <a:latin typeface="+mn-lt"/>
                <a:cs typeface="Arial" panose="020B0604020202020204" pitchFamily="34" charset="0"/>
              </a:defRPr>
            </a:lvl1pPr>
          </a:lstStyle>
          <a:p>
            <a:fld id="{CF5EBCF4-26FC-4F76-8DA1-52FDDC328D44}" type="slidenum">
              <a:rPr lang="en-US" smtClean="0"/>
              <a:pPr/>
              <a:t>‹N°›</a:t>
            </a:fld>
            <a:endParaRPr lang="en-US"/>
          </a:p>
        </p:txBody>
      </p:sp>
      <p:sp>
        <p:nvSpPr>
          <p:cNvPr id="5" name="Notes Placeholder 4">
            <a:extLst>
              <a:ext uri="{FF2B5EF4-FFF2-40B4-BE49-F238E27FC236}">
                <a16:creationId xmlns:a16="http://schemas.microsoft.com/office/drawing/2014/main" id="{22FEA09E-B533-4D4E-953A-87FE390760BA}"/>
              </a:ext>
            </a:extLst>
          </p:cNvPr>
          <p:cNvSpPr>
            <a:spLocks noGrp="1"/>
          </p:cNvSpPr>
          <p:nvPr>
            <p:ph type="body" sz="quarter" idx="3"/>
          </p:nvPr>
        </p:nvSpPr>
        <p:spPr>
          <a:xfrm>
            <a:off x="703470" y="4777769"/>
            <a:ext cx="5390736" cy="990926"/>
          </a:xfrm>
          <a:prstGeom prst="rect">
            <a:avLst/>
          </a:prstGeom>
        </p:spPr>
        <p:txBody>
          <a:bodyPr vert="horz"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80066646"/>
      </p:ext>
    </p:extLst>
  </p:cSld>
  <p:clrMap bg1="lt1" tx1="dk1" bg2="lt2" tx2="dk2" accent1="accent1" accent2="accent2" accent3="accent3" accent4="accent4" accent5="accent5" accent6="accent6" hlink="hlink" folHlink="folHlink"/>
  <p:hf hdr="0" ftr="0"/>
  <p:notesStyle>
    <a:lvl1pPr marL="0" algn="l" defTabSz="914400" rtl="0" eaLnBrk="1" latinLnBrk="0" hangingPunct="1">
      <a:lnSpc>
        <a:spcPct val="100000"/>
      </a:lnSpc>
      <a:spcBef>
        <a:spcPts val="300"/>
      </a:spcBef>
      <a:spcAft>
        <a:spcPts val="300"/>
      </a:spcAft>
      <a:defRPr lang="en-US" sz="1100" kern="1200">
        <a:solidFill>
          <a:schemeClr val="tx1"/>
        </a:solidFill>
        <a:latin typeface="+mn-lt"/>
        <a:ea typeface="+mn-ea"/>
        <a:cs typeface="Arial" panose="020B0604020202020204" pitchFamily="34" charset="0"/>
      </a:defRPr>
    </a:lvl1pPr>
    <a:lvl2pPr marL="144000" indent="-144000" algn="l" defTabSz="914400" rtl="0" eaLnBrk="1" latinLnBrk="0" hangingPunct="1">
      <a:spcAft>
        <a:spcPts val="300"/>
      </a:spcAft>
      <a:buSzPct val="110000"/>
      <a:buFont typeface="Wingdings" panose="05000000000000000000" pitchFamily="2" charset="2"/>
      <a:buChar char=""/>
      <a:defRPr lang="en-US" sz="1100" kern="1200">
        <a:solidFill>
          <a:schemeClr val="tx1"/>
        </a:solidFill>
        <a:latin typeface="+mn-lt"/>
        <a:ea typeface="+mn-ea"/>
        <a:cs typeface="+mn-cs"/>
      </a:defRPr>
    </a:lvl2pPr>
    <a:lvl3pPr marL="288000" indent="-144000" algn="l" defTabSz="914400" rtl="0" eaLnBrk="1" latinLnBrk="0" hangingPunct="1">
      <a:spcAft>
        <a:spcPts val="300"/>
      </a:spcAft>
      <a:buSzPct val="110000"/>
      <a:buFont typeface="Arial" panose="020B0604020202020204" pitchFamily="34" charset="0"/>
      <a:buChar char="‒"/>
      <a:defRPr lang="en-US" sz="1100" kern="1200">
        <a:solidFill>
          <a:schemeClr val="tx1"/>
        </a:solidFill>
        <a:latin typeface="+mn-lt"/>
        <a:ea typeface="+mn-ea"/>
        <a:cs typeface="+mn-cs"/>
      </a:defRPr>
    </a:lvl3pPr>
    <a:lvl4pPr marL="432000" indent="-144000" algn="l" defTabSz="914400" rtl="0" eaLnBrk="1" latinLnBrk="0" hangingPunct="1">
      <a:spcAft>
        <a:spcPts val="300"/>
      </a:spcAft>
      <a:buSzPct val="100000"/>
      <a:buFont typeface="Arial" panose="020B0604020202020204" pitchFamily="34" charset="0"/>
      <a:buChar char="•"/>
      <a:defRPr lang="en-US" sz="1100" kern="1200">
        <a:solidFill>
          <a:schemeClr val="tx1"/>
        </a:solidFill>
        <a:latin typeface="+mn-lt"/>
        <a:ea typeface="+mn-ea"/>
        <a:cs typeface="+mn-cs"/>
      </a:defRPr>
    </a:lvl4pPr>
    <a:lvl5pPr marL="576000" indent="-144000" algn="l" defTabSz="914400" rtl="0" eaLnBrk="1" latinLnBrk="0" hangingPunct="1">
      <a:spcAft>
        <a:spcPts val="300"/>
      </a:spcAft>
      <a:buFont typeface="Arial" panose="020B0604020202020204" pitchFamily="34" charset="0"/>
      <a:buChar char="̶"/>
      <a:defRPr lang="en-US"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563563"/>
            <a:ext cx="5632450" cy="3168650"/>
          </a:xfrm>
        </p:spPr>
      </p:sp>
      <p:sp>
        <p:nvSpPr>
          <p:cNvPr id="3" name="Notes Placeholder 2"/>
          <p:cNvSpPr>
            <a:spLocks noGrp="1"/>
          </p:cNvSpPr>
          <p:nvPr>
            <p:ph type="body" idx="1"/>
          </p:nvPr>
        </p:nvSpPr>
        <p:spPr/>
        <p:txBody>
          <a:bodyPr/>
          <a:lstStyle/>
          <a:p>
            <a:endParaRPr lang="fr-FR"/>
          </a:p>
        </p:txBody>
      </p:sp>
      <p:sp>
        <p:nvSpPr>
          <p:cNvPr id="4" name="Date Placeholder 3"/>
          <p:cNvSpPr>
            <a:spLocks noGrp="1"/>
          </p:cNvSpPr>
          <p:nvPr>
            <p:ph type="dt" idx="1"/>
          </p:nvPr>
        </p:nvSpPr>
        <p:spPr/>
        <p:txBody>
          <a:bodyPr/>
          <a:lstStyle/>
          <a:p>
            <a:fld id="{0EEB0439-0426-42D3-AE83-47D1AD1449C6}" type="datetime3">
              <a:rPr lang="en-US" smtClean="0"/>
              <a:t>10 December 2020</a:t>
            </a:fld>
            <a:endParaRPr lang="en-US" dirty="0"/>
          </a:p>
        </p:txBody>
      </p:sp>
      <p:sp>
        <p:nvSpPr>
          <p:cNvPr id="5" name="Slide Number Placeholder 4"/>
          <p:cNvSpPr>
            <a:spLocks noGrp="1"/>
          </p:cNvSpPr>
          <p:nvPr>
            <p:ph type="sldNum" sz="quarter" idx="5"/>
          </p:nvPr>
        </p:nvSpPr>
        <p:spPr/>
        <p:txBody>
          <a:bodyPr/>
          <a:lstStyle/>
          <a:p>
            <a:fld id="{CF5EBCF4-26FC-4F76-8DA1-52FDDC328D44}" type="slidenum">
              <a:rPr lang="en-US" smtClean="0"/>
              <a:pPr/>
              <a:t>8</a:t>
            </a:fld>
            <a:endParaRPr lang="en-US"/>
          </a:p>
        </p:txBody>
      </p:sp>
    </p:spTree>
    <p:extLst>
      <p:ext uri="{BB962C8B-B14F-4D97-AF65-F5344CB8AC3E}">
        <p14:creationId xmlns:p14="http://schemas.microsoft.com/office/powerpoint/2010/main" val="252458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563563"/>
            <a:ext cx="5632450" cy="3168650"/>
          </a:xfrm>
        </p:spPr>
      </p:sp>
      <p:sp>
        <p:nvSpPr>
          <p:cNvPr id="3" name="Notes Placeholder 2"/>
          <p:cNvSpPr>
            <a:spLocks noGrp="1"/>
          </p:cNvSpPr>
          <p:nvPr>
            <p:ph type="body" idx="1"/>
          </p:nvPr>
        </p:nvSpPr>
        <p:spPr/>
        <p:txBody>
          <a:bodyPr/>
          <a:lstStyle/>
          <a:p>
            <a:endParaRPr lang="fr-FR"/>
          </a:p>
        </p:txBody>
      </p:sp>
      <p:sp>
        <p:nvSpPr>
          <p:cNvPr id="4" name="Date Placeholder 3"/>
          <p:cNvSpPr>
            <a:spLocks noGrp="1"/>
          </p:cNvSpPr>
          <p:nvPr>
            <p:ph type="dt" idx="1"/>
          </p:nvPr>
        </p:nvSpPr>
        <p:spPr/>
        <p:txBody>
          <a:bodyPr/>
          <a:lstStyle/>
          <a:p>
            <a:fld id="{0EEB0439-0426-42D3-AE83-47D1AD1449C6}" type="datetime3">
              <a:rPr lang="en-US" smtClean="0"/>
              <a:t>10 December 2020</a:t>
            </a:fld>
            <a:endParaRPr lang="en-US" dirty="0"/>
          </a:p>
        </p:txBody>
      </p:sp>
      <p:sp>
        <p:nvSpPr>
          <p:cNvPr id="5" name="Slide Number Placeholder 4"/>
          <p:cNvSpPr>
            <a:spLocks noGrp="1"/>
          </p:cNvSpPr>
          <p:nvPr>
            <p:ph type="sldNum" sz="quarter" idx="5"/>
          </p:nvPr>
        </p:nvSpPr>
        <p:spPr/>
        <p:txBody>
          <a:bodyPr/>
          <a:lstStyle/>
          <a:p>
            <a:fld id="{CF5EBCF4-26FC-4F76-8DA1-52FDDC328D44}" type="slidenum">
              <a:rPr lang="en-US" smtClean="0"/>
              <a:pPr/>
              <a:t>9</a:t>
            </a:fld>
            <a:endParaRPr lang="en-US"/>
          </a:p>
        </p:txBody>
      </p:sp>
    </p:spTree>
    <p:extLst>
      <p:ext uri="{BB962C8B-B14F-4D97-AF65-F5344CB8AC3E}">
        <p14:creationId xmlns:p14="http://schemas.microsoft.com/office/powerpoint/2010/main" val="3428171853"/>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tags" Target="../tags/tag23.xml"/><Relationship Id="rId7" Type="http://schemas.openxmlformats.org/officeDocument/2006/relationships/slideMaster" Target="../slideMasters/slideMaster1.xml"/><Relationship Id="rId2" Type="http://schemas.openxmlformats.org/officeDocument/2006/relationships/tags" Target="../tags/tag22.xml"/><Relationship Id="rId1" Type="http://schemas.openxmlformats.org/officeDocument/2006/relationships/vmlDrawing" Target="../drawings/vmlDrawing2.vml"/><Relationship Id="rId6" Type="http://schemas.openxmlformats.org/officeDocument/2006/relationships/tags" Target="../tags/tag26.xml"/><Relationship Id="rId5" Type="http://schemas.openxmlformats.org/officeDocument/2006/relationships/tags" Target="../tags/tag25.xml"/><Relationship Id="rId10" Type="http://schemas.openxmlformats.org/officeDocument/2006/relationships/image" Target="../media/image4.png"/><Relationship Id="rId4" Type="http://schemas.openxmlformats.org/officeDocument/2006/relationships/tags" Target="../tags/tag24.xml"/><Relationship Id="rId9"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8" Type="http://schemas.openxmlformats.org/officeDocument/2006/relationships/tags" Target="../tags/tag33.xml"/><Relationship Id="rId3" Type="http://schemas.openxmlformats.org/officeDocument/2006/relationships/tags" Target="../tags/tag28.xml"/><Relationship Id="rId7" Type="http://schemas.openxmlformats.org/officeDocument/2006/relationships/tags" Target="../tags/tag32.xml"/><Relationship Id="rId2" Type="http://schemas.openxmlformats.org/officeDocument/2006/relationships/tags" Target="../tags/tag27.xml"/><Relationship Id="rId1" Type="http://schemas.openxmlformats.org/officeDocument/2006/relationships/vmlDrawing" Target="../drawings/vmlDrawing3.vml"/><Relationship Id="rId6" Type="http://schemas.openxmlformats.org/officeDocument/2006/relationships/tags" Target="../tags/tag31.xml"/><Relationship Id="rId11" Type="http://schemas.openxmlformats.org/officeDocument/2006/relationships/image" Target="../media/image1.emf"/><Relationship Id="rId5" Type="http://schemas.openxmlformats.org/officeDocument/2006/relationships/tags" Target="../tags/tag30.xml"/><Relationship Id="rId10" Type="http://schemas.openxmlformats.org/officeDocument/2006/relationships/oleObject" Target="../embeddings/oleObject3.bin"/><Relationship Id="rId4" Type="http://schemas.openxmlformats.org/officeDocument/2006/relationships/tags" Target="../tags/tag29.xml"/><Relationship Id="rId9"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35.xml"/><Relationship Id="rId7" Type="http://schemas.openxmlformats.org/officeDocument/2006/relationships/tags" Target="../tags/tag39.xml"/><Relationship Id="rId2" Type="http://schemas.openxmlformats.org/officeDocument/2006/relationships/tags" Target="../tags/tag34.xml"/><Relationship Id="rId1" Type="http://schemas.openxmlformats.org/officeDocument/2006/relationships/vmlDrawing" Target="../drawings/vmlDrawing4.vml"/><Relationship Id="rId6" Type="http://schemas.openxmlformats.org/officeDocument/2006/relationships/tags" Target="../tags/tag38.xml"/><Relationship Id="rId5" Type="http://schemas.openxmlformats.org/officeDocument/2006/relationships/tags" Target="../tags/tag37.xml"/><Relationship Id="rId10" Type="http://schemas.openxmlformats.org/officeDocument/2006/relationships/image" Target="../media/image3.emf"/><Relationship Id="rId4" Type="http://schemas.openxmlformats.org/officeDocument/2006/relationships/tags" Target="../tags/tag36.xml"/><Relationship Id="rId9" Type="http://schemas.openxmlformats.org/officeDocument/2006/relationships/oleObject" Target="../embeddings/oleObject4.bin"/></Relationships>
</file>

<file path=ppt/slideLayouts/_rels/slideLayout4.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41.xml"/><Relationship Id="rId7" Type="http://schemas.openxmlformats.org/officeDocument/2006/relationships/tags" Target="../tags/tag45.xml"/><Relationship Id="rId2" Type="http://schemas.openxmlformats.org/officeDocument/2006/relationships/tags" Target="../tags/tag40.xml"/><Relationship Id="rId1" Type="http://schemas.openxmlformats.org/officeDocument/2006/relationships/vmlDrawing" Target="../drawings/vmlDrawing5.vml"/><Relationship Id="rId6" Type="http://schemas.openxmlformats.org/officeDocument/2006/relationships/tags" Target="../tags/tag44.xml"/><Relationship Id="rId5" Type="http://schemas.openxmlformats.org/officeDocument/2006/relationships/tags" Target="../tags/tag43.xml"/><Relationship Id="rId10" Type="http://schemas.openxmlformats.org/officeDocument/2006/relationships/image" Target="../media/image3.emf"/><Relationship Id="rId4" Type="http://schemas.openxmlformats.org/officeDocument/2006/relationships/tags" Target="../tags/tag42.xml"/><Relationship Id="rId9" Type="http://schemas.openxmlformats.org/officeDocument/2006/relationships/oleObject" Target="../embeddings/oleObject5.bin"/></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52.xml"/><Relationship Id="rId3" Type="http://schemas.openxmlformats.org/officeDocument/2006/relationships/tags" Target="../tags/tag47.xml"/><Relationship Id="rId7" Type="http://schemas.openxmlformats.org/officeDocument/2006/relationships/tags" Target="../tags/tag51.xml"/><Relationship Id="rId2" Type="http://schemas.openxmlformats.org/officeDocument/2006/relationships/tags" Target="../tags/tag46.xml"/><Relationship Id="rId1" Type="http://schemas.openxmlformats.org/officeDocument/2006/relationships/vmlDrawing" Target="../drawings/vmlDrawing6.vml"/><Relationship Id="rId6" Type="http://schemas.openxmlformats.org/officeDocument/2006/relationships/tags" Target="../tags/tag50.xml"/><Relationship Id="rId11" Type="http://schemas.openxmlformats.org/officeDocument/2006/relationships/image" Target="../media/image3.emf"/><Relationship Id="rId5" Type="http://schemas.openxmlformats.org/officeDocument/2006/relationships/tags" Target="../tags/tag49.xml"/><Relationship Id="rId10" Type="http://schemas.openxmlformats.org/officeDocument/2006/relationships/oleObject" Target="../embeddings/oleObject6.bin"/><Relationship Id="rId4" Type="http://schemas.openxmlformats.org/officeDocument/2006/relationships/tags" Target="../tags/tag48.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8" Type="http://schemas.openxmlformats.org/officeDocument/2006/relationships/tags" Target="../tags/tag59.xml"/><Relationship Id="rId3" Type="http://schemas.openxmlformats.org/officeDocument/2006/relationships/tags" Target="../tags/tag54.xml"/><Relationship Id="rId7" Type="http://schemas.openxmlformats.org/officeDocument/2006/relationships/tags" Target="../tags/tag58.xml"/><Relationship Id="rId2" Type="http://schemas.openxmlformats.org/officeDocument/2006/relationships/tags" Target="../tags/tag53.xml"/><Relationship Id="rId1" Type="http://schemas.openxmlformats.org/officeDocument/2006/relationships/vmlDrawing" Target="../drawings/vmlDrawing7.vml"/><Relationship Id="rId6" Type="http://schemas.openxmlformats.org/officeDocument/2006/relationships/tags" Target="../tags/tag57.xml"/><Relationship Id="rId11" Type="http://schemas.openxmlformats.org/officeDocument/2006/relationships/image" Target="../media/image3.emf"/><Relationship Id="rId5" Type="http://schemas.openxmlformats.org/officeDocument/2006/relationships/tags" Target="../tags/tag56.xml"/><Relationship Id="rId10" Type="http://schemas.openxmlformats.org/officeDocument/2006/relationships/oleObject" Target="../embeddings/oleObject7.bin"/><Relationship Id="rId4" Type="http://schemas.openxmlformats.org/officeDocument/2006/relationships/tags" Target="../tags/tag55.xml"/><Relationship Id="rId9"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8" Type="http://schemas.openxmlformats.org/officeDocument/2006/relationships/tags" Target="../tags/tag66.xml"/><Relationship Id="rId13" Type="http://schemas.openxmlformats.org/officeDocument/2006/relationships/image" Target="../media/image2.png"/><Relationship Id="rId3" Type="http://schemas.openxmlformats.org/officeDocument/2006/relationships/tags" Target="../tags/tag61.xml"/><Relationship Id="rId7" Type="http://schemas.openxmlformats.org/officeDocument/2006/relationships/tags" Target="../tags/tag65.xml"/><Relationship Id="rId12" Type="http://schemas.openxmlformats.org/officeDocument/2006/relationships/image" Target="../media/image1.emf"/><Relationship Id="rId2" Type="http://schemas.openxmlformats.org/officeDocument/2006/relationships/tags" Target="../tags/tag60.xml"/><Relationship Id="rId1" Type="http://schemas.openxmlformats.org/officeDocument/2006/relationships/vmlDrawing" Target="../drawings/vmlDrawing8.vml"/><Relationship Id="rId6" Type="http://schemas.openxmlformats.org/officeDocument/2006/relationships/tags" Target="../tags/tag64.xml"/><Relationship Id="rId11" Type="http://schemas.openxmlformats.org/officeDocument/2006/relationships/oleObject" Target="../embeddings/oleObject8.bin"/><Relationship Id="rId5" Type="http://schemas.openxmlformats.org/officeDocument/2006/relationships/tags" Target="../tags/tag63.xml"/><Relationship Id="rId10" Type="http://schemas.openxmlformats.org/officeDocument/2006/relationships/slideMaster" Target="../slideMasters/slideMaster1.xml"/><Relationship Id="rId4" Type="http://schemas.openxmlformats.org/officeDocument/2006/relationships/tags" Target="../tags/tag62.xml"/><Relationship Id="rId9" Type="http://schemas.openxmlformats.org/officeDocument/2006/relationships/tags" Target="../tags/tag67.xml"/></Relationships>
</file>

<file path=ppt/slideLayouts/_rels/slideLayout8.xml.rels><?xml version="1.0" encoding="UTF-8" standalone="yes"?>
<Relationships xmlns="http://schemas.openxmlformats.org/package/2006/relationships"><Relationship Id="rId8" Type="http://schemas.openxmlformats.org/officeDocument/2006/relationships/tags" Target="../tags/tag74.xml"/><Relationship Id="rId13" Type="http://schemas.openxmlformats.org/officeDocument/2006/relationships/image" Target="../media/image2.png"/><Relationship Id="rId3" Type="http://schemas.openxmlformats.org/officeDocument/2006/relationships/tags" Target="../tags/tag69.xml"/><Relationship Id="rId7" Type="http://schemas.openxmlformats.org/officeDocument/2006/relationships/tags" Target="../tags/tag73.xml"/><Relationship Id="rId12" Type="http://schemas.openxmlformats.org/officeDocument/2006/relationships/image" Target="../media/image1.emf"/><Relationship Id="rId2" Type="http://schemas.openxmlformats.org/officeDocument/2006/relationships/tags" Target="../tags/tag68.xml"/><Relationship Id="rId1" Type="http://schemas.openxmlformats.org/officeDocument/2006/relationships/vmlDrawing" Target="../drawings/vmlDrawing9.vml"/><Relationship Id="rId6" Type="http://schemas.openxmlformats.org/officeDocument/2006/relationships/tags" Target="../tags/tag72.xml"/><Relationship Id="rId11" Type="http://schemas.openxmlformats.org/officeDocument/2006/relationships/oleObject" Target="../embeddings/oleObject9.bin"/><Relationship Id="rId5" Type="http://schemas.openxmlformats.org/officeDocument/2006/relationships/tags" Target="../tags/tag71.xml"/><Relationship Id="rId10" Type="http://schemas.openxmlformats.org/officeDocument/2006/relationships/slideMaster" Target="../slideMasters/slideMaster1.xml"/><Relationship Id="rId4" Type="http://schemas.openxmlformats.org/officeDocument/2006/relationships/tags" Target="../tags/tag70.xml"/><Relationship Id="rId9" Type="http://schemas.openxmlformats.org/officeDocument/2006/relationships/tags" Target="../tags/tag75.xml"/></Relationships>
</file>

<file path=ppt/slideLayouts/_rels/slideLayout9.xml.rels><?xml version="1.0" encoding="UTF-8" standalone="yes"?>
<Relationships xmlns="http://schemas.openxmlformats.org/package/2006/relationships"><Relationship Id="rId8" Type="http://schemas.openxmlformats.org/officeDocument/2006/relationships/tags" Target="../tags/tag82.xml"/><Relationship Id="rId13" Type="http://schemas.openxmlformats.org/officeDocument/2006/relationships/image" Target="../media/image2.png"/><Relationship Id="rId3" Type="http://schemas.openxmlformats.org/officeDocument/2006/relationships/tags" Target="../tags/tag77.xml"/><Relationship Id="rId7" Type="http://schemas.openxmlformats.org/officeDocument/2006/relationships/tags" Target="../tags/tag81.xml"/><Relationship Id="rId12" Type="http://schemas.openxmlformats.org/officeDocument/2006/relationships/image" Target="../media/image1.emf"/><Relationship Id="rId2" Type="http://schemas.openxmlformats.org/officeDocument/2006/relationships/tags" Target="../tags/tag76.xml"/><Relationship Id="rId1" Type="http://schemas.openxmlformats.org/officeDocument/2006/relationships/vmlDrawing" Target="../drawings/vmlDrawing10.vml"/><Relationship Id="rId6" Type="http://schemas.openxmlformats.org/officeDocument/2006/relationships/tags" Target="../tags/tag80.xml"/><Relationship Id="rId11" Type="http://schemas.openxmlformats.org/officeDocument/2006/relationships/oleObject" Target="../embeddings/oleObject10.bin"/><Relationship Id="rId5" Type="http://schemas.openxmlformats.org/officeDocument/2006/relationships/tags" Target="../tags/tag79.xml"/><Relationship Id="rId10" Type="http://schemas.openxmlformats.org/officeDocument/2006/relationships/slideMaster" Target="../slideMasters/slideMaster1.xml"/><Relationship Id="rId4" Type="http://schemas.openxmlformats.org/officeDocument/2006/relationships/tags" Target="../tags/tag78.xml"/><Relationship Id="rId9" Type="http://schemas.openxmlformats.org/officeDocument/2006/relationships/tags" Target="../tags/tag83.xml"/></Relationships>
</file>

<file path=ppt/slideLayouts/_rels/slideLayout10.xml.rels><?xml version="1.0" encoding="UTF-8" standalone="yes"?>
<Relationships xmlns="http://schemas.openxmlformats.org/package/2006/relationships"><Relationship Id="rId8" Type="http://schemas.openxmlformats.org/officeDocument/2006/relationships/tags" Target="../tags/tag90.xml"/><Relationship Id="rId13" Type="http://schemas.openxmlformats.org/officeDocument/2006/relationships/image" Target="../media/image2.png"/><Relationship Id="rId3" Type="http://schemas.openxmlformats.org/officeDocument/2006/relationships/tags" Target="../tags/tag85.xml"/><Relationship Id="rId7" Type="http://schemas.openxmlformats.org/officeDocument/2006/relationships/tags" Target="../tags/tag89.xml"/><Relationship Id="rId12" Type="http://schemas.openxmlformats.org/officeDocument/2006/relationships/image" Target="../media/image5.emf"/><Relationship Id="rId2" Type="http://schemas.openxmlformats.org/officeDocument/2006/relationships/tags" Target="../tags/tag84.xml"/><Relationship Id="rId1" Type="http://schemas.openxmlformats.org/officeDocument/2006/relationships/vmlDrawing" Target="../drawings/vmlDrawing11.vml"/><Relationship Id="rId6" Type="http://schemas.openxmlformats.org/officeDocument/2006/relationships/tags" Target="../tags/tag88.xml"/><Relationship Id="rId11" Type="http://schemas.openxmlformats.org/officeDocument/2006/relationships/oleObject" Target="../embeddings/oleObject11.bin"/><Relationship Id="rId5" Type="http://schemas.openxmlformats.org/officeDocument/2006/relationships/tags" Target="../tags/tag87.xml"/><Relationship Id="rId10" Type="http://schemas.openxmlformats.org/officeDocument/2006/relationships/slideMaster" Target="../slideMasters/slideMaster1.xml"/><Relationship Id="rId4" Type="http://schemas.openxmlformats.org/officeDocument/2006/relationships/tags" Target="../tags/tag86.xml"/><Relationship Id="rId9" Type="http://schemas.openxmlformats.org/officeDocument/2006/relationships/tags" Target="../tags/tag91.xml"/></Relationships>
</file>

<file path=ppt/slideLayouts/_rels/slideLayout11.xml.rels><?xml version="1.0" encoding="UTF-8" standalone="yes"?>
<Relationships xmlns="http://schemas.openxmlformats.org/package/2006/relationships"><Relationship Id="rId8" Type="http://schemas.openxmlformats.org/officeDocument/2006/relationships/tags" Target="../tags/tag98.xml"/><Relationship Id="rId13" Type="http://schemas.openxmlformats.org/officeDocument/2006/relationships/image" Target="../media/image2.png"/><Relationship Id="rId3" Type="http://schemas.openxmlformats.org/officeDocument/2006/relationships/tags" Target="../tags/tag93.xml"/><Relationship Id="rId7" Type="http://schemas.openxmlformats.org/officeDocument/2006/relationships/tags" Target="../tags/tag97.xml"/><Relationship Id="rId12" Type="http://schemas.openxmlformats.org/officeDocument/2006/relationships/image" Target="../media/image1.emf"/><Relationship Id="rId2" Type="http://schemas.openxmlformats.org/officeDocument/2006/relationships/tags" Target="../tags/tag92.xml"/><Relationship Id="rId1" Type="http://schemas.openxmlformats.org/officeDocument/2006/relationships/vmlDrawing" Target="../drawings/vmlDrawing12.vml"/><Relationship Id="rId6" Type="http://schemas.openxmlformats.org/officeDocument/2006/relationships/tags" Target="../tags/tag96.xml"/><Relationship Id="rId11" Type="http://schemas.openxmlformats.org/officeDocument/2006/relationships/oleObject" Target="../embeddings/oleObject12.bin"/><Relationship Id="rId5" Type="http://schemas.openxmlformats.org/officeDocument/2006/relationships/tags" Target="../tags/tag95.xml"/><Relationship Id="rId10" Type="http://schemas.openxmlformats.org/officeDocument/2006/relationships/slideMaster" Target="../slideMasters/slideMaster1.xml"/><Relationship Id="rId4" Type="http://schemas.openxmlformats.org/officeDocument/2006/relationships/tags" Target="../tags/tag94.xml"/><Relationship Id="rId9" Type="http://schemas.openxmlformats.org/officeDocument/2006/relationships/tags" Target="../tags/tag99.xml"/></Relationships>
</file>

<file path=ppt/slideLayouts/_rels/slideLayout12.xml.rels><?xml version="1.0" encoding="UTF-8" standalone="yes"?>
<Relationships xmlns="http://schemas.openxmlformats.org/package/2006/relationships"><Relationship Id="rId8" Type="http://schemas.openxmlformats.org/officeDocument/2006/relationships/tags" Target="../tags/tag106.xml"/><Relationship Id="rId3" Type="http://schemas.openxmlformats.org/officeDocument/2006/relationships/tags" Target="../tags/tag101.xml"/><Relationship Id="rId7" Type="http://schemas.openxmlformats.org/officeDocument/2006/relationships/tags" Target="../tags/tag105.xml"/><Relationship Id="rId12" Type="http://schemas.openxmlformats.org/officeDocument/2006/relationships/image" Target="../media/image2.png"/><Relationship Id="rId2" Type="http://schemas.openxmlformats.org/officeDocument/2006/relationships/tags" Target="../tags/tag100.xml"/><Relationship Id="rId1" Type="http://schemas.openxmlformats.org/officeDocument/2006/relationships/vmlDrawing" Target="../drawings/vmlDrawing13.vml"/><Relationship Id="rId6" Type="http://schemas.openxmlformats.org/officeDocument/2006/relationships/tags" Target="../tags/tag104.xml"/><Relationship Id="rId11" Type="http://schemas.openxmlformats.org/officeDocument/2006/relationships/image" Target="../media/image3.emf"/><Relationship Id="rId5" Type="http://schemas.openxmlformats.org/officeDocument/2006/relationships/tags" Target="../tags/tag103.xml"/><Relationship Id="rId10" Type="http://schemas.openxmlformats.org/officeDocument/2006/relationships/oleObject" Target="../embeddings/oleObject13.bin"/><Relationship Id="rId4" Type="http://schemas.openxmlformats.org/officeDocument/2006/relationships/tags" Target="../tags/tag102.xml"/><Relationship Id="rId9"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108.xml"/><Relationship Id="rId7" Type="http://schemas.openxmlformats.org/officeDocument/2006/relationships/oleObject" Target="../embeddings/oleObject14.bin"/><Relationship Id="rId2" Type="http://schemas.openxmlformats.org/officeDocument/2006/relationships/tags" Target="../tags/tag107.xml"/><Relationship Id="rId1" Type="http://schemas.openxmlformats.org/officeDocument/2006/relationships/vmlDrawing" Target="../drawings/vmlDrawing14.vml"/><Relationship Id="rId6" Type="http://schemas.openxmlformats.org/officeDocument/2006/relationships/slideMaster" Target="../slideMasters/slideMaster1.xml"/><Relationship Id="rId5" Type="http://schemas.openxmlformats.org/officeDocument/2006/relationships/tags" Target="../tags/tag110.xml"/><Relationship Id="rId4" Type="http://schemas.openxmlformats.org/officeDocument/2006/relationships/tags" Target="../tags/tag109.xml"/><Relationship Id="rId9"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3" Type="http://schemas.openxmlformats.org/officeDocument/2006/relationships/tags" Target="../tags/tag112.xml"/><Relationship Id="rId7" Type="http://schemas.openxmlformats.org/officeDocument/2006/relationships/image" Target="../media/image7.png"/><Relationship Id="rId2" Type="http://schemas.openxmlformats.org/officeDocument/2006/relationships/tags" Target="../tags/tag111.xml"/><Relationship Id="rId1" Type="http://schemas.openxmlformats.org/officeDocument/2006/relationships/vmlDrawing" Target="../drawings/vmlDrawing15.vml"/><Relationship Id="rId6" Type="http://schemas.openxmlformats.org/officeDocument/2006/relationships/image" Target="../media/image3.emf"/><Relationship Id="rId5" Type="http://schemas.openxmlformats.org/officeDocument/2006/relationships/oleObject" Target="../embeddings/oleObject15.bin"/><Relationship Id="rId4"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8" Type="http://schemas.openxmlformats.org/officeDocument/2006/relationships/tags" Target="../tags/tag119.xml"/><Relationship Id="rId3" Type="http://schemas.openxmlformats.org/officeDocument/2006/relationships/tags" Target="../tags/tag114.xml"/><Relationship Id="rId7" Type="http://schemas.openxmlformats.org/officeDocument/2006/relationships/tags" Target="../tags/tag118.xml"/><Relationship Id="rId2" Type="http://schemas.openxmlformats.org/officeDocument/2006/relationships/tags" Target="../tags/tag113.xml"/><Relationship Id="rId1" Type="http://schemas.openxmlformats.org/officeDocument/2006/relationships/vmlDrawing" Target="../drawings/vmlDrawing16.vml"/><Relationship Id="rId6" Type="http://schemas.openxmlformats.org/officeDocument/2006/relationships/tags" Target="../tags/tag117.xml"/><Relationship Id="rId11" Type="http://schemas.openxmlformats.org/officeDocument/2006/relationships/image" Target="../media/image1.emf"/><Relationship Id="rId5" Type="http://schemas.openxmlformats.org/officeDocument/2006/relationships/tags" Target="../tags/tag116.xml"/><Relationship Id="rId10" Type="http://schemas.openxmlformats.org/officeDocument/2006/relationships/oleObject" Target="../embeddings/oleObject16.bin"/><Relationship Id="rId4" Type="http://schemas.openxmlformats.org/officeDocument/2006/relationships/tags" Target="../tags/tag115.xml"/><Relationship Id="rId9"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8" Type="http://schemas.openxmlformats.org/officeDocument/2006/relationships/oleObject" Target="../embeddings/oleObject18.bin"/><Relationship Id="rId3" Type="http://schemas.openxmlformats.org/officeDocument/2006/relationships/tags" Target="../tags/tag142.xml"/><Relationship Id="rId7" Type="http://schemas.openxmlformats.org/officeDocument/2006/relationships/slideMaster" Target="../slideMasters/slideMaster2.xml"/><Relationship Id="rId12" Type="http://schemas.openxmlformats.org/officeDocument/2006/relationships/image" Target="../media/image10.png"/><Relationship Id="rId2" Type="http://schemas.openxmlformats.org/officeDocument/2006/relationships/tags" Target="../tags/tag141.xml"/><Relationship Id="rId1" Type="http://schemas.openxmlformats.org/officeDocument/2006/relationships/vmlDrawing" Target="../drawings/vmlDrawing18.vml"/><Relationship Id="rId6" Type="http://schemas.openxmlformats.org/officeDocument/2006/relationships/tags" Target="../tags/tag145.xml"/><Relationship Id="rId11" Type="http://schemas.microsoft.com/office/2007/relationships/hdphoto" Target="../media/hdphoto1.wdp"/><Relationship Id="rId5" Type="http://schemas.openxmlformats.org/officeDocument/2006/relationships/tags" Target="../tags/tag144.xml"/><Relationship Id="rId10" Type="http://schemas.openxmlformats.org/officeDocument/2006/relationships/image" Target="../media/image8.png"/><Relationship Id="rId4" Type="http://schemas.openxmlformats.org/officeDocument/2006/relationships/tags" Target="../tags/tag143.xml"/><Relationship Id="rId9" Type="http://schemas.openxmlformats.org/officeDocument/2006/relationships/image" Target="../media/image3.emf"/></Relationships>
</file>

<file path=ppt/slideLayouts/_rels/slideLayout17.xml.rels><?xml version="1.0" encoding="UTF-8" standalone="yes"?>
<Relationships xmlns="http://schemas.openxmlformats.org/package/2006/relationships"><Relationship Id="rId8" Type="http://schemas.openxmlformats.org/officeDocument/2006/relationships/tags" Target="../tags/tag152.xml"/><Relationship Id="rId3" Type="http://schemas.openxmlformats.org/officeDocument/2006/relationships/tags" Target="../tags/tag147.xml"/><Relationship Id="rId7" Type="http://schemas.openxmlformats.org/officeDocument/2006/relationships/tags" Target="../tags/tag151.xml"/><Relationship Id="rId2" Type="http://schemas.openxmlformats.org/officeDocument/2006/relationships/tags" Target="../tags/tag146.xml"/><Relationship Id="rId1" Type="http://schemas.openxmlformats.org/officeDocument/2006/relationships/vmlDrawing" Target="../drawings/vmlDrawing19.vml"/><Relationship Id="rId6" Type="http://schemas.openxmlformats.org/officeDocument/2006/relationships/tags" Target="../tags/tag150.xml"/><Relationship Id="rId11" Type="http://schemas.openxmlformats.org/officeDocument/2006/relationships/image" Target="../media/image1.emf"/><Relationship Id="rId5" Type="http://schemas.openxmlformats.org/officeDocument/2006/relationships/tags" Target="../tags/tag149.xml"/><Relationship Id="rId10" Type="http://schemas.openxmlformats.org/officeDocument/2006/relationships/oleObject" Target="../embeddings/oleObject19.bin"/><Relationship Id="rId4" Type="http://schemas.openxmlformats.org/officeDocument/2006/relationships/tags" Target="../tags/tag148.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54.xml"/><Relationship Id="rId7" Type="http://schemas.openxmlformats.org/officeDocument/2006/relationships/tags" Target="../tags/tag158.xml"/><Relationship Id="rId2" Type="http://schemas.openxmlformats.org/officeDocument/2006/relationships/tags" Target="../tags/tag153.xml"/><Relationship Id="rId1" Type="http://schemas.openxmlformats.org/officeDocument/2006/relationships/vmlDrawing" Target="../drawings/vmlDrawing20.vml"/><Relationship Id="rId6" Type="http://schemas.openxmlformats.org/officeDocument/2006/relationships/tags" Target="../tags/tag157.xml"/><Relationship Id="rId5" Type="http://schemas.openxmlformats.org/officeDocument/2006/relationships/tags" Target="../tags/tag156.xml"/><Relationship Id="rId10" Type="http://schemas.openxmlformats.org/officeDocument/2006/relationships/image" Target="../media/image3.emf"/><Relationship Id="rId4" Type="http://schemas.openxmlformats.org/officeDocument/2006/relationships/tags" Target="../tags/tag155.xml"/><Relationship Id="rId9" Type="http://schemas.openxmlformats.org/officeDocument/2006/relationships/oleObject" Target="../embeddings/oleObject20.bin"/></Relationships>
</file>

<file path=ppt/slideLayouts/_rels/slideLayout19.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60.xml"/><Relationship Id="rId7" Type="http://schemas.openxmlformats.org/officeDocument/2006/relationships/tags" Target="../tags/tag164.xml"/><Relationship Id="rId2" Type="http://schemas.openxmlformats.org/officeDocument/2006/relationships/tags" Target="../tags/tag159.xml"/><Relationship Id="rId1" Type="http://schemas.openxmlformats.org/officeDocument/2006/relationships/vmlDrawing" Target="../drawings/vmlDrawing21.vml"/><Relationship Id="rId6" Type="http://schemas.openxmlformats.org/officeDocument/2006/relationships/tags" Target="../tags/tag163.xml"/><Relationship Id="rId5" Type="http://schemas.openxmlformats.org/officeDocument/2006/relationships/tags" Target="../tags/tag162.xml"/><Relationship Id="rId10" Type="http://schemas.openxmlformats.org/officeDocument/2006/relationships/image" Target="../media/image3.emf"/><Relationship Id="rId4" Type="http://schemas.openxmlformats.org/officeDocument/2006/relationships/tags" Target="../tags/tag161.xml"/><Relationship Id="rId9" Type="http://schemas.openxmlformats.org/officeDocument/2006/relationships/oleObject" Target="../embeddings/oleObject21.bin"/></Relationships>
</file>

<file path=ppt/slideLayouts/_rels/slideLayout20.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66.xml"/><Relationship Id="rId7" Type="http://schemas.openxmlformats.org/officeDocument/2006/relationships/tags" Target="../tags/tag170.xml"/><Relationship Id="rId2" Type="http://schemas.openxmlformats.org/officeDocument/2006/relationships/tags" Target="../tags/tag165.xml"/><Relationship Id="rId1" Type="http://schemas.openxmlformats.org/officeDocument/2006/relationships/vmlDrawing" Target="../drawings/vmlDrawing22.vml"/><Relationship Id="rId6" Type="http://schemas.openxmlformats.org/officeDocument/2006/relationships/tags" Target="../tags/tag169.xml"/><Relationship Id="rId5" Type="http://schemas.openxmlformats.org/officeDocument/2006/relationships/tags" Target="../tags/tag168.xml"/><Relationship Id="rId10" Type="http://schemas.openxmlformats.org/officeDocument/2006/relationships/image" Target="../media/image3.emf"/><Relationship Id="rId4" Type="http://schemas.openxmlformats.org/officeDocument/2006/relationships/tags" Target="../tags/tag167.xml"/><Relationship Id="rId9" Type="http://schemas.openxmlformats.org/officeDocument/2006/relationships/oleObject" Target="../embeddings/oleObject22.bin"/></Relationships>
</file>

<file path=ppt/slideLayouts/_rels/slideLayout21.xml.rels><?xml version="1.0" encoding="UTF-8" standalone="yes"?>
<Relationships xmlns="http://schemas.openxmlformats.org/package/2006/relationships"><Relationship Id="rId8" Type="http://schemas.openxmlformats.org/officeDocument/2006/relationships/tags" Target="../tags/tag177.xml"/><Relationship Id="rId3" Type="http://schemas.openxmlformats.org/officeDocument/2006/relationships/tags" Target="../tags/tag172.xml"/><Relationship Id="rId7" Type="http://schemas.openxmlformats.org/officeDocument/2006/relationships/tags" Target="../tags/tag176.xml"/><Relationship Id="rId2" Type="http://schemas.openxmlformats.org/officeDocument/2006/relationships/tags" Target="../tags/tag171.xml"/><Relationship Id="rId1" Type="http://schemas.openxmlformats.org/officeDocument/2006/relationships/vmlDrawing" Target="../drawings/vmlDrawing23.vml"/><Relationship Id="rId6" Type="http://schemas.openxmlformats.org/officeDocument/2006/relationships/tags" Target="../tags/tag175.xml"/><Relationship Id="rId11" Type="http://schemas.openxmlformats.org/officeDocument/2006/relationships/image" Target="../media/image3.emf"/><Relationship Id="rId5" Type="http://schemas.openxmlformats.org/officeDocument/2006/relationships/tags" Target="../tags/tag174.xml"/><Relationship Id="rId10" Type="http://schemas.openxmlformats.org/officeDocument/2006/relationships/oleObject" Target="../embeddings/oleObject23.bin"/><Relationship Id="rId4" Type="http://schemas.openxmlformats.org/officeDocument/2006/relationships/tags" Target="../tags/tag173.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8" Type="http://schemas.openxmlformats.org/officeDocument/2006/relationships/tags" Target="../tags/tag184.xml"/><Relationship Id="rId13" Type="http://schemas.openxmlformats.org/officeDocument/2006/relationships/image" Target="../media/image2.png"/><Relationship Id="rId3" Type="http://schemas.openxmlformats.org/officeDocument/2006/relationships/tags" Target="../tags/tag179.xml"/><Relationship Id="rId7" Type="http://schemas.openxmlformats.org/officeDocument/2006/relationships/tags" Target="../tags/tag183.xml"/><Relationship Id="rId12" Type="http://schemas.openxmlformats.org/officeDocument/2006/relationships/image" Target="../media/image1.emf"/><Relationship Id="rId2" Type="http://schemas.openxmlformats.org/officeDocument/2006/relationships/tags" Target="../tags/tag178.xml"/><Relationship Id="rId1" Type="http://schemas.openxmlformats.org/officeDocument/2006/relationships/vmlDrawing" Target="../drawings/vmlDrawing24.vml"/><Relationship Id="rId6" Type="http://schemas.openxmlformats.org/officeDocument/2006/relationships/tags" Target="../tags/tag182.xml"/><Relationship Id="rId11" Type="http://schemas.openxmlformats.org/officeDocument/2006/relationships/oleObject" Target="../embeddings/oleObject24.bin"/><Relationship Id="rId5" Type="http://schemas.openxmlformats.org/officeDocument/2006/relationships/tags" Target="../tags/tag181.xml"/><Relationship Id="rId10" Type="http://schemas.openxmlformats.org/officeDocument/2006/relationships/slideMaster" Target="../slideMasters/slideMaster2.xml"/><Relationship Id="rId4" Type="http://schemas.openxmlformats.org/officeDocument/2006/relationships/tags" Target="../tags/tag180.xml"/><Relationship Id="rId9" Type="http://schemas.openxmlformats.org/officeDocument/2006/relationships/tags" Target="../tags/tag185.xml"/></Relationships>
</file>

<file path=ppt/slideLayouts/_rels/slideLayout23.xml.rels><?xml version="1.0" encoding="UTF-8" standalone="yes"?>
<Relationships xmlns="http://schemas.openxmlformats.org/package/2006/relationships"><Relationship Id="rId8" Type="http://schemas.openxmlformats.org/officeDocument/2006/relationships/tags" Target="../tags/tag192.xml"/><Relationship Id="rId13" Type="http://schemas.openxmlformats.org/officeDocument/2006/relationships/image" Target="../media/image1.emf"/><Relationship Id="rId3" Type="http://schemas.openxmlformats.org/officeDocument/2006/relationships/tags" Target="../tags/tag187.xml"/><Relationship Id="rId7" Type="http://schemas.openxmlformats.org/officeDocument/2006/relationships/tags" Target="../tags/tag191.xml"/><Relationship Id="rId12" Type="http://schemas.openxmlformats.org/officeDocument/2006/relationships/oleObject" Target="../embeddings/oleObject25.bin"/><Relationship Id="rId2" Type="http://schemas.openxmlformats.org/officeDocument/2006/relationships/tags" Target="../tags/tag186.xml"/><Relationship Id="rId1" Type="http://schemas.openxmlformats.org/officeDocument/2006/relationships/vmlDrawing" Target="../drawings/vmlDrawing25.vml"/><Relationship Id="rId6" Type="http://schemas.openxmlformats.org/officeDocument/2006/relationships/tags" Target="../tags/tag190.xml"/><Relationship Id="rId11" Type="http://schemas.openxmlformats.org/officeDocument/2006/relationships/slideMaster" Target="../slideMasters/slideMaster2.xml"/><Relationship Id="rId5" Type="http://schemas.openxmlformats.org/officeDocument/2006/relationships/tags" Target="../tags/tag189.xml"/><Relationship Id="rId10" Type="http://schemas.openxmlformats.org/officeDocument/2006/relationships/tags" Target="../tags/tag194.xml"/><Relationship Id="rId4" Type="http://schemas.openxmlformats.org/officeDocument/2006/relationships/tags" Target="../tags/tag188.xml"/><Relationship Id="rId9" Type="http://schemas.openxmlformats.org/officeDocument/2006/relationships/tags" Target="../tags/tag193.xml"/><Relationship Id="rId14" Type="http://schemas.openxmlformats.org/officeDocument/2006/relationships/image" Target="../media/image2.png"/></Relationships>
</file>

<file path=ppt/slideLayouts/_rels/slideLayout24.xml.rels><?xml version="1.0" encoding="UTF-8" standalone="yes"?>
<Relationships xmlns="http://schemas.openxmlformats.org/package/2006/relationships"><Relationship Id="rId8" Type="http://schemas.openxmlformats.org/officeDocument/2006/relationships/tags" Target="../tags/tag201.xml"/><Relationship Id="rId13" Type="http://schemas.openxmlformats.org/officeDocument/2006/relationships/image" Target="../media/image2.png"/><Relationship Id="rId3" Type="http://schemas.openxmlformats.org/officeDocument/2006/relationships/tags" Target="../tags/tag196.xml"/><Relationship Id="rId7" Type="http://schemas.openxmlformats.org/officeDocument/2006/relationships/tags" Target="../tags/tag200.xml"/><Relationship Id="rId12" Type="http://schemas.openxmlformats.org/officeDocument/2006/relationships/image" Target="../media/image3.emf"/><Relationship Id="rId2" Type="http://schemas.openxmlformats.org/officeDocument/2006/relationships/tags" Target="../tags/tag195.xml"/><Relationship Id="rId1" Type="http://schemas.openxmlformats.org/officeDocument/2006/relationships/vmlDrawing" Target="../drawings/vmlDrawing26.vml"/><Relationship Id="rId6" Type="http://schemas.openxmlformats.org/officeDocument/2006/relationships/tags" Target="../tags/tag199.xml"/><Relationship Id="rId11" Type="http://schemas.openxmlformats.org/officeDocument/2006/relationships/oleObject" Target="../embeddings/oleObject26.bin"/><Relationship Id="rId5" Type="http://schemas.openxmlformats.org/officeDocument/2006/relationships/tags" Target="../tags/tag198.xml"/><Relationship Id="rId10" Type="http://schemas.openxmlformats.org/officeDocument/2006/relationships/slideMaster" Target="../slideMasters/slideMaster2.xml"/><Relationship Id="rId4" Type="http://schemas.openxmlformats.org/officeDocument/2006/relationships/tags" Target="../tags/tag197.xml"/><Relationship Id="rId9" Type="http://schemas.openxmlformats.org/officeDocument/2006/relationships/tags" Target="../tags/tag202.xml"/></Relationships>
</file>

<file path=ppt/slideLayouts/_rels/slideLayout25.xml.rels><?xml version="1.0" encoding="UTF-8" standalone="yes"?>
<Relationships xmlns="http://schemas.openxmlformats.org/package/2006/relationships"><Relationship Id="rId8" Type="http://schemas.openxmlformats.org/officeDocument/2006/relationships/tags" Target="../tags/tag209.xml"/><Relationship Id="rId13" Type="http://schemas.openxmlformats.org/officeDocument/2006/relationships/image" Target="../media/image2.png"/><Relationship Id="rId3" Type="http://schemas.openxmlformats.org/officeDocument/2006/relationships/tags" Target="../tags/tag204.xml"/><Relationship Id="rId7" Type="http://schemas.openxmlformats.org/officeDocument/2006/relationships/tags" Target="../tags/tag208.xml"/><Relationship Id="rId12" Type="http://schemas.openxmlformats.org/officeDocument/2006/relationships/image" Target="../media/image1.emf"/><Relationship Id="rId2" Type="http://schemas.openxmlformats.org/officeDocument/2006/relationships/tags" Target="../tags/tag203.xml"/><Relationship Id="rId1" Type="http://schemas.openxmlformats.org/officeDocument/2006/relationships/vmlDrawing" Target="../drawings/vmlDrawing27.vml"/><Relationship Id="rId6" Type="http://schemas.openxmlformats.org/officeDocument/2006/relationships/tags" Target="../tags/tag207.xml"/><Relationship Id="rId11" Type="http://schemas.openxmlformats.org/officeDocument/2006/relationships/oleObject" Target="../embeddings/oleObject27.bin"/><Relationship Id="rId5" Type="http://schemas.openxmlformats.org/officeDocument/2006/relationships/tags" Target="../tags/tag206.xml"/><Relationship Id="rId10" Type="http://schemas.openxmlformats.org/officeDocument/2006/relationships/slideMaster" Target="../slideMasters/slideMaster2.xml"/><Relationship Id="rId4" Type="http://schemas.openxmlformats.org/officeDocument/2006/relationships/tags" Target="../tags/tag205.xml"/><Relationship Id="rId9" Type="http://schemas.openxmlformats.org/officeDocument/2006/relationships/tags" Target="../tags/tag210.xml"/></Relationships>
</file>

<file path=ppt/slideLayouts/_rels/slideLayout26.xml.rels><?xml version="1.0" encoding="UTF-8" standalone="yes"?>
<Relationships xmlns="http://schemas.openxmlformats.org/package/2006/relationships"><Relationship Id="rId8" Type="http://schemas.openxmlformats.org/officeDocument/2006/relationships/tags" Target="../tags/tag217.xml"/><Relationship Id="rId13" Type="http://schemas.openxmlformats.org/officeDocument/2006/relationships/image" Target="../media/image2.png"/><Relationship Id="rId3" Type="http://schemas.openxmlformats.org/officeDocument/2006/relationships/tags" Target="../tags/tag212.xml"/><Relationship Id="rId7" Type="http://schemas.openxmlformats.org/officeDocument/2006/relationships/tags" Target="../tags/tag216.xml"/><Relationship Id="rId12" Type="http://schemas.openxmlformats.org/officeDocument/2006/relationships/image" Target="../media/image3.emf"/><Relationship Id="rId2" Type="http://schemas.openxmlformats.org/officeDocument/2006/relationships/tags" Target="../tags/tag211.xml"/><Relationship Id="rId1" Type="http://schemas.openxmlformats.org/officeDocument/2006/relationships/vmlDrawing" Target="../drawings/vmlDrawing28.vml"/><Relationship Id="rId6" Type="http://schemas.openxmlformats.org/officeDocument/2006/relationships/tags" Target="../tags/tag215.xml"/><Relationship Id="rId11" Type="http://schemas.openxmlformats.org/officeDocument/2006/relationships/oleObject" Target="../embeddings/oleObject28.bin"/><Relationship Id="rId5" Type="http://schemas.openxmlformats.org/officeDocument/2006/relationships/tags" Target="../tags/tag214.xml"/><Relationship Id="rId10" Type="http://schemas.openxmlformats.org/officeDocument/2006/relationships/slideMaster" Target="../slideMasters/slideMaster2.xml"/><Relationship Id="rId4" Type="http://schemas.openxmlformats.org/officeDocument/2006/relationships/tags" Target="../tags/tag213.xml"/><Relationship Id="rId9" Type="http://schemas.openxmlformats.org/officeDocument/2006/relationships/tags" Target="../tags/tag218.xml"/></Relationships>
</file>

<file path=ppt/slideLayouts/_rels/slideLayout27.xml.rels><?xml version="1.0" encoding="UTF-8" standalone="yes"?>
<Relationships xmlns="http://schemas.openxmlformats.org/package/2006/relationships"><Relationship Id="rId8" Type="http://schemas.openxmlformats.org/officeDocument/2006/relationships/tags" Target="../tags/tag225.xml"/><Relationship Id="rId13" Type="http://schemas.microsoft.com/office/2007/relationships/hdphoto" Target="../media/hdphoto1.wdp"/><Relationship Id="rId3" Type="http://schemas.openxmlformats.org/officeDocument/2006/relationships/tags" Target="../tags/tag220.xml"/><Relationship Id="rId7" Type="http://schemas.openxmlformats.org/officeDocument/2006/relationships/tags" Target="../tags/tag224.xml"/><Relationship Id="rId12" Type="http://schemas.openxmlformats.org/officeDocument/2006/relationships/image" Target="../media/image8.png"/><Relationship Id="rId2" Type="http://schemas.openxmlformats.org/officeDocument/2006/relationships/tags" Target="../tags/tag219.xml"/><Relationship Id="rId1" Type="http://schemas.openxmlformats.org/officeDocument/2006/relationships/vmlDrawing" Target="../drawings/vmlDrawing29.vml"/><Relationship Id="rId6" Type="http://schemas.openxmlformats.org/officeDocument/2006/relationships/tags" Target="../tags/tag223.xml"/><Relationship Id="rId11" Type="http://schemas.openxmlformats.org/officeDocument/2006/relationships/image" Target="../media/image3.emf"/><Relationship Id="rId5" Type="http://schemas.openxmlformats.org/officeDocument/2006/relationships/tags" Target="../tags/tag222.xml"/><Relationship Id="rId10" Type="http://schemas.openxmlformats.org/officeDocument/2006/relationships/oleObject" Target="../embeddings/oleObject29.bin"/><Relationship Id="rId4" Type="http://schemas.openxmlformats.org/officeDocument/2006/relationships/tags" Target="../tags/tag221.xml"/><Relationship Id="rId9" Type="http://schemas.openxmlformats.org/officeDocument/2006/relationships/slideMaster" Target="../slideMasters/slideMaster2.xml"/><Relationship Id="rId14" Type="http://schemas.openxmlformats.org/officeDocument/2006/relationships/image" Target="../media/image9.png"/></Relationships>
</file>

<file path=ppt/slideLayouts/_rels/slideLayout28.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227.xml"/><Relationship Id="rId7" Type="http://schemas.openxmlformats.org/officeDocument/2006/relationships/oleObject" Target="../embeddings/oleObject30.bin"/><Relationship Id="rId2" Type="http://schemas.openxmlformats.org/officeDocument/2006/relationships/tags" Target="../tags/tag226.xml"/><Relationship Id="rId1" Type="http://schemas.openxmlformats.org/officeDocument/2006/relationships/vmlDrawing" Target="../drawings/vmlDrawing30.vml"/><Relationship Id="rId6" Type="http://schemas.openxmlformats.org/officeDocument/2006/relationships/slideMaster" Target="../slideMasters/slideMaster2.xml"/><Relationship Id="rId11" Type="http://schemas.openxmlformats.org/officeDocument/2006/relationships/image" Target="../media/image9.png"/><Relationship Id="rId5" Type="http://schemas.openxmlformats.org/officeDocument/2006/relationships/tags" Target="../tags/tag229.xml"/><Relationship Id="rId10" Type="http://schemas.microsoft.com/office/2007/relationships/hdphoto" Target="../media/hdphoto1.wdp"/><Relationship Id="rId4" Type="http://schemas.openxmlformats.org/officeDocument/2006/relationships/tags" Target="../tags/tag228.xml"/><Relationship Id="rId9" Type="http://schemas.openxmlformats.org/officeDocument/2006/relationships/image" Target="../media/image8.png"/></Relationships>
</file>

<file path=ppt/slideLayouts/_rels/slideLayout29.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tags" Target="../tags/tag231.xml"/><Relationship Id="rId7" Type="http://schemas.openxmlformats.org/officeDocument/2006/relationships/image" Target="../media/image8.png"/><Relationship Id="rId2" Type="http://schemas.openxmlformats.org/officeDocument/2006/relationships/tags" Target="../tags/tag230.xml"/><Relationship Id="rId1" Type="http://schemas.openxmlformats.org/officeDocument/2006/relationships/vmlDrawing" Target="../drawings/vmlDrawing31.vml"/><Relationship Id="rId6" Type="http://schemas.openxmlformats.org/officeDocument/2006/relationships/image" Target="../media/image3.emf"/><Relationship Id="rId5" Type="http://schemas.openxmlformats.org/officeDocument/2006/relationships/oleObject" Target="../embeddings/oleObject31.bin"/><Relationship Id="rId4" Type="http://schemas.openxmlformats.org/officeDocument/2006/relationships/slideMaster" Target="../slideMasters/slideMaster2.xml"/><Relationship Id="rId9" Type="http://schemas.openxmlformats.org/officeDocument/2006/relationships/image" Target="../media/image11.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2"/>
            </p:custDataLst>
            <p:extLst>
              <p:ext uri="{D42A27DB-BD31-4B8C-83A1-F6EECF244321}">
                <p14:modId xmlns:p14="http://schemas.microsoft.com/office/powerpoint/2010/main" val="16035941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3263" name="think-cell Slide" r:id="rId8" imgW="592" imgH="591" progId="TCLayout.ActiveDocument.1">
                  <p:embed/>
                </p:oleObj>
              </mc:Choice>
              <mc:Fallback>
                <p:oleObj name="think-cell Slide" r:id="rId8" imgW="592" imgH="591" progId="TCLayout.ActiveDocument.1">
                  <p:embed/>
                  <p:pic>
                    <p:nvPicPr>
                      <p:cNvPr id="0" name=""/>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99" name="Rectangle 5">
            <a:extLst>
              <a:ext uri="{FF2B5EF4-FFF2-40B4-BE49-F238E27FC236}">
                <a16:creationId xmlns:a16="http://schemas.microsoft.com/office/drawing/2014/main" id="{4C137221-03EE-458F-8675-457345158FDD}"/>
              </a:ext>
            </a:extLst>
          </p:cNvPr>
          <p:cNvSpPr/>
          <p:nvPr userDrawn="1"/>
        </p:nvSpPr>
        <p:spPr bwMode="auto">
          <a:xfrm>
            <a:off x="342901" y="2057401"/>
            <a:ext cx="11849100" cy="4414839"/>
          </a:xfrm>
          <a:prstGeom prst="rect">
            <a:avLst/>
          </a:prstGeom>
          <a:solidFill>
            <a:schemeClr val="accent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fr-FR" sz="1350"/>
          </a:p>
        </p:txBody>
      </p:sp>
      <p:sp>
        <p:nvSpPr>
          <p:cNvPr id="2" name="Rectangle 1" hidden="1">
            <a:extLst>
              <a:ext uri="{FF2B5EF4-FFF2-40B4-BE49-F238E27FC236}">
                <a16:creationId xmlns:a16="http://schemas.microsoft.com/office/drawing/2014/main" id="{CC42428D-965F-410A-AAB0-2F4E028AF079}"/>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44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4"/>
            </p:custDataLst>
          </p:nvPr>
        </p:nvSpPr>
        <p:spPr>
          <a:xfrm>
            <a:off x="550800" y="5997223"/>
            <a:ext cx="9726795" cy="21544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400" dirty="0">
                <a:solidFill>
                  <a:schemeClr val="bg1"/>
                </a:solidFill>
              </a:defRPr>
            </a:lvl1pPr>
          </a:lstStyle>
          <a:p>
            <a:pPr lvl="0">
              <a:buNone/>
            </a:pPr>
            <a:r>
              <a:rPr lang="en-US" dirty="0"/>
              <a:t>Edit date or title/role</a:t>
            </a:r>
          </a:p>
        </p:txBody>
      </p:sp>
      <p:sp>
        <p:nvSpPr>
          <p:cNvPr id="18" name="Subtitle">
            <a:extLst>
              <a:ext uri="{FF2B5EF4-FFF2-40B4-BE49-F238E27FC236}">
                <a16:creationId xmlns:a16="http://schemas.microsoft.com/office/drawing/2014/main" id="{C85A1636-E33D-4640-A4BA-89E2008C1ED4}"/>
              </a:ext>
            </a:extLst>
          </p:cNvPr>
          <p:cNvSpPr>
            <a:spLocks noGrp="1"/>
          </p:cNvSpPr>
          <p:nvPr>
            <p:ph type="subTitle" idx="1"/>
            <p:custDataLst>
              <p:tags r:id="rId5"/>
            </p:custDataLst>
          </p:nvPr>
        </p:nvSpPr>
        <p:spPr>
          <a:xfrm>
            <a:off x="551941" y="4498766"/>
            <a:ext cx="9726795" cy="30777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2000" dirty="0">
                <a:solidFill>
                  <a:schemeClr val="bg1"/>
                </a:solidFill>
              </a:defRPr>
            </a:lvl1pPr>
          </a:lstStyle>
          <a:p>
            <a:pPr lvl="0">
              <a:buNone/>
            </a:pPr>
            <a:r>
              <a:rPr lang="en-US" dirty="0"/>
              <a:t>Click to edit Master subtitle style</a:t>
            </a:r>
          </a:p>
        </p:txBody>
      </p:sp>
      <p:sp>
        <p:nvSpPr>
          <p:cNvPr id="20" name="Title">
            <a:extLst>
              <a:ext uri="{FF2B5EF4-FFF2-40B4-BE49-F238E27FC236}">
                <a16:creationId xmlns:a16="http://schemas.microsoft.com/office/drawing/2014/main" id="{AA4E4E19-7239-46DA-AE24-CE9556C9BE7D}"/>
              </a:ext>
            </a:extLst>
          </p:cNvPr>
          <p:cNvSpPr>
            <a:spLocks noGrp="1"/>
          </p:cNvSpPr>
          <p:nvPr>
            <p:ph type="title"/>
            <p:custDataLst>
              <p:tags r:id="rId6"/>
            </p:custDataLst>
          </p:nvPr>
        </p:nvSpPr>
        <p:spPr>
          <a:xfrm>
            <a:off x="551941" y="2630978"/>
            <a:ext cx="9726795" cy="677108"/>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4400" dirty="0">
                <a:solidFill>
                  <a:schemeClr val="bg1"/>
                </a:solidFill>
              </a:defRPr>
            </a:lvl1pPr>
          </a:lstStyle>
          <a:p>
            <a:pPr lvl="0"/>
            <a:r>
              <a:rPr lang="en-US" dirty="0"/>
              <a:t>Click to edit Master title style</a:t>
            </a:r>
          </a:p>
        </p:txBody>
      </p:sp>
      <p:pic>
        <p:nvPicPr>
          <p:cNvPr id="8" name="Image 8">
            <a:extLst>
              <a:ext uri="{FF2B5EF4-FFF2-40B4-BE49-F238E27FC236}">
                <a16:creationId xmlns:a16="http://schemas.microsoft.com/office/drawing/2014/main" id="{A21C3FC3-E727-45E6-B6F0-89EF4F3A53E4}"/>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ltGray">
          <a:xfrm>
            <a:off x="364727" y="326000"/>
            <a:ext cx="2015735" cy="1569504"/>
          </a:xfrm>
          <a:prstGeom prst="rect">
            <a:avLst/>
          </a:prstGeom>
        </p:spPr>
      </p:pic>
      <p:sp>
        <p:nvSpPr>
          <p:cNvPr id="9" name="Espace réservé de la date 3">
            <a:extLst>
              <a:ext uri="{FF2B5EF4-FFF2-40B4-BE49-F238E27FC236}">
                <a16:creationId xmlns:a16="http://schemas.microsoft.com/office/drawing/2014/main" id="{BA51EBF2-75C0-4DA3-8978-FFE28E789D1B}"/>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3C91AC2D-B6E1-4430-9EB9-A76C1AA73CCB}" type="datetime1">
              <a:rPr lang="fr-FR" cap="all" smtClean="0"/>
              <a:t>10/12/2020</a:t>
            </a:fld>
            <a:endParaRPr lang="fr-FR" cap="all" dirty="0"/>
          </a:p>
        </p:txBody>
      </p:sp>
    </p:spTree>
    <p:extLst>
      <p:ext uri="{BB962C8B-B14F-4D97-AF65-F5344CB8AC3E}">
        <p14:creationId xmlns:p14="http://schemas.microsoft.com/office/powerpoint/2010/main" val="35430581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2"/>
            </p:custDataLst>
            <p:extLst>
              <p:ext uri="{D42A27DB-BD31-4B8C-83A1-F6EECF244321}">
                <p14:modId xmlns:p14="http://schemas.microsoft.com/office/powerpoint/2010/main" val="23538365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4156" name="think-cell Slide" r:id="rId10" imgW="413" imgH="416" progId="TCLayout.ActiveDocument.1">
                  <p:embed/>
                </p:oleObj>
              </mc:Choice>
              <mc:Fallback>
                <p:oleObj name="think-cell Slide" r:id="rId10" imgW="413" imgH="416" progId="TCLayout.ActiveDocument.1">
                  <p:embed/>
                  <p:pic>
                    <p:nvPicPr>
                      <p:cNvPr id="0" name=""/>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15" name="2. Slide Title">
            <a:extLst>
              <a:ext uri="{FF2B5EF4-FFF2-40B4-BE49-F238E27FC236}">
                <a16:creationId xmlns:a16="http://schemas.microsoft.com/office/drawing/2014/main" id="{699FD2C4-82B5-475E-9235-DB128978B618}"/>
              </a:ext>
            </a:extLst>
          </p:cNvPr>
          <p:cNvSpPr>
            <a:spLocks noGrp="1"/>
          </p:cNvSpPr>
          <p:nvPr>
            <p:ph type="title"/>
            <p:custDataLst>
              <p:tags r:id="rId4"/>
            </p:custDataLst>
          </p:nvPr>
        </p:nvSpPr>
        <p:spPr>
          <a:xfrm>
            <a:off x="1516380" y="198166"/>
            <a:ext cx="10120883" cy="384721"/>
          </a:xfrm>
        </p:spPr>
        <p:txBody>
          <a:bodyPr vert="horz" wrap="square" lIns="0" tIns="0" rIns="0" bIns="0" rtlCol="0" anchor="t" anchorCtr="0">
            <a:noAutofit/>
          </a:bodyPr>
          <a:lstStyle>
            <a:lvl1pPr>
              <a:defRPr lang="en-US" dirty="0"/>
            </a:lvl1pPr>
          </a:lstStyle>
          <a:p>
            <a:pPr lvl="0"/>
            <a:r>
              <a:rPr lang="en-US" dirty="0"/>
              <a:t>Click to edit Master title style</a:t>
            </a:r>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5"/>
            </p:custDataLst>
          </p:nvPr>
        </p:nvSpPr>
        <p:spPr>
          <a:xfrm>
            <a:off x="1516380" y="599001"/>
            <a:ext cx="10120883" cy="276999"/>
          </a:xfrm>
          <a:prstGeom prst="rect">
            <a:avLst/>
          </a:prstGeom>
        </p:spPr>
        <p:txBody>
          <a:bodyPr vert="horz" wrap="square" lIns="0" tIns="0" rIns="0" bIns="0" rtlCol="0">
            <a:noAutofit/>
          </a:bodyPr>
          <a:lstStyle>
            <a:lvl1pPr>
              <a:defRPr lang="en-US" sz="1800" b="0" dirty="0"/>
            </a:lvl1pPr>
          </a:lstStyle>
          <a:p>
            <a:pPr lvl="0">
              <a:buNone/>
            </a:pPr>
            <a:r>
              <a:rPr lang="en-US" dirty="0"/>
              <a:t>Click to edit Master subtitle style</a:t>
            </a: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6"/>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en-US" sz="900" b="0" dirty="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7"/>
            </p:custDataLst>
          </p:nvPr>
        </p:nvSpPr>
        <p:spPr>
          <a:xfrm>
            <a:off x="554735" y="6498754"/>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8"/>
            </p:custDataLst>
          </p:nvPr>
        </p:nvSpPr>
        <p:spPr>
          <a:xfrm>
            <a:off x="1516380"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en-US" dirty="0"/>
              <a:t>Add tracker</a:t>
            </a:r>
          </a:p>
        </p:txBody>
      </p:sp>
      <p:sp>
        <p:nvSpPr>
          <p:cNvPr id="13" name="Espace réservé de la date 3">
            <a:extLst>
              <a:ext uri="{FF2B5EF4-FFF2-40B4-BE49-F238E27FC236}">
                <a16:creationId xmlns:a16="http://schemas.microsoft.com/office/drawing/2014/main" id="{E717AE98-9C20-485D-AAB2-4384AD4AE609}"/>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00C643F6-0E6A-4F40-BCCD-F79CBF4548CA}" type="datetime1">
              <a:rPr lang="fr-FR" cap="all" smtClean="0"/>
              <a:t>10/12/2020</a:t>
            </a:fld>
            <a:endParaRPr lang="fr-FR" cap="all" dirty="0"/>
          </a:p>
        </p:txBody>
      </p:sp>
    </p:spTree>
    <p:extLst>
      <p:ext uri="{BB962C8B-B14F-4D97-AF65-F5344CB8AC3E}">
        <p14:creationId xmlns:p14="http://schemas.microsoft.com/office/powerpoint/2010/main" val="1608224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op Left">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9BA84E71-6FE7-4585-B82E-BE5603311945}"/>
              </a:ext>
            </a:extLst>
          </p:cNvPr>
          <p:cNvGraphicFramePr>
            <a:graphicFrameLocks noChangeAspect="1"/>
          </p:cNvGraphicFramePr>
          <p:nvPr userDrawn="1">
            <p:custDataLst>
              <p:tags r:id="rId2"/>
            </p:custDataLst>
            <p:extLst>
              <p:ext uri="{D42A27DB-BD31-4B8C-83A1-F6EECF244321}">
                <p14:modId xmlns:p14="http://schemas.microsoft.com/office/powerpoint/2010/main" val="38193821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8367" name="think-cell Slide" r:id="rId9" imgW="592" imgH="591" progId="TCLayout.ActiveDocument.1">
                  <p:embed/>
                </p:oleObj>
              </mc:Choice>
              <mc:Fallback>
                <p:oleObj name="think-cell Slide" r:id="rId9" imgW="592" imgH="591" progId="TCLayout.ActiveDocument.1">
                  <p:embed/>
                  <p:pic>
                    <p:nvPicPr>
                      <p:cNvPr id="0" name=""/>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62A08AB-557D-4245-84FA-9DB6B6C6845A}"/>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4"/>
            </p:custDataLst>
          </p:nvPr>
        </p:nvSpPr>
        <p:spPr>
          <a:xfrm>
            <a:off x="554736" y="1706563"/>
            <a:ext cx="3813048" cy="694944"/>
          </a:xfrm>
          <a:prstGeom prst="rect">
            <a:avLst/>
          </a:prstGeom>
        </p:spPr>
        <p:txBody>
          <a:bodyPr anchor="t">
            <a:noAutofit/>
          </a:bodyPr>
          <a:lstStyle>
            <a:lvl1pPr>
              <a:lnSpc>
                <a:spcPct val="90000"/>
              </a:lnSpc>
              <a:defRPr>
                <a:ln w="6350" cap="flat">
                  <a:noFill/>
                  <a:miter lim="800000"/>
                </a:ln>
              </a:defRPr>
            </a:lvl1pPr>
          </a:lstStyle>
          <a:p>
            <a:r>
              <a:rPr lang="en-US" dirty="0"/>
              <a:t>Click to edit Master title style</a:t>
            </a:r>
          </a:p>
        </p:txBody>
      </p:sp>
      <p:sp>
        <p:nvSpPr>
          <p:cNvPr id="4" name="Slide Number">
            <a:extLst>
              <a:ext uri="{FF2B5EF4-FFF2-40B4-BE49-F238E27FC236}">
                <a16:creationId xmlns:a16="http://schemas.microsoft.com/office/drawing/2014/main" id="{EFB4BF85-6002-4998-80DC-DC1B92544D1D}"/>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en-US" sz="900" b="0" dirty="0">
              <a:solidFill>
                <a:schemeClr val="tx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0E2D5DBB-C1B8-4A27-836D-C2E6D553234D}"/>
              </a:ext>
            </a:extLst>
          </p:cNvPr>
          <p:cNvSpPr txBox="1"/>
          <p:nvPr userDrawn="1">
            <p:custDataLst>
              <p:tags r:id="rId6"/>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t>Source: …</a:t>
            </a:r>
          </a:p>
        </p:txBody>
      </p:sp>
      <p:sp>
        <p:nvSpPr>
          <p:cNvPr id="11" name="1. On-page tracker">
            <a:extLst>
              <a:ext uri="{FF2B5EF4-FFF2-40B4-BE49-F238E27FC236}">
                <a16:creationId xmlns:a16="http://schemas.microsoft.com/office/drawing/2014/main" id="{A2582D75-79F8-4634-92EF-A9F0840C018B}"/>
              </a:ext>
            </a:extLst>
          </p:cNvPr>
          <p:cNvSpPr>
            <a:spLocks noGrp="1"/>
          </p:cNvSpPr>
          <p:nvPr>
            <p:ph type="body" sz="quarter" idx="10" hasCustomPrompt="1"/>
            <p:custDataLst>
              <p:tags r:id="rId7"/>
            </p:custDataLst>
          </p:nvPr>
        </p:nvSpPr>
        <p:spPr>
          <a:xfrm>
            <a:off x="1510036"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en-US" dirty="0"/>
              <a:t>Add tracker</a:t>
            </a:r>
          </a:p>
        </p:txBody>
      </p:sp>
      <p:sp>
        <p:nvSpPr>
          <p:cNvPr id="8" name="Espace réservé de la date 3">
            <a:extLst>
              <a:ext uri="{FF2B5EF4-FFF2-40B4-BE49-F238E27FC236}">
                <a16:creationId xmlns:a16="http://schemas.microsoft.com/office/drawing/2014/main" id="{C9716002-B3F6-44A8-92E2-E6286449F3AD}"/>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F3DB5135-8A93-418D-8B66-D7A5E39B9F36}" type="datetime1">
              <a:rPr lang="fr-FR" cap="all" smtClean="0"/>
              <a:t>10/12/2020</a:t>
            </a:fld>
            <a:endParaRPr lang="fr-FR" cap="all" dirty="0"/>
          </a:p>
        </p:txBody>
      </p:sp>
    </p:spTree>
    <p:extLst>
      <p:ext uri="{BB962C8B-B14F-4D97-AF65-F5344CB8AC3E}">
        <p14:creationId xmlns:p14="http://schemas.microsoft.com/office/powerpoint/2010/main" val="38524986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C4F5195-E8F7-4A2F-B02E-643BB3D88381}"/>
              </a:ext>
            </a:extLst>
          </p:cNvPr>
          <p:cNvGraphicFramePr>
            <a:graphicFrameLocks noChangeAspect="1"/>
          </p:cNvGraphicFramePr>
          <p:nvPr userDrawn="1">
            <p:custDataLst>
              <p:tags r:id="rId2"/>
            </p:custDataLst>
            <p:extLst>
              <p:ext uri="{D42A27DB-BD31-4B8C-83A1-F6EECF244321}">
                <p14:modId xmlns:p14="http://schemas.microsoft.com/office/powerpoint/2010/main" val="23573516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9389" name="think-cell Slide" r:id="rId9" imgW="592" imgH="591" progId="TCLayout.ActiveDocument.1">
                  <p:embed/>
                </p:oleObj>
              </mc:Choice>
              <mc:Fallback>
                <p:oleObj name="think-cell Slide" r:id="rId9" imgW="592" imgH="591" progId="TCLayout.ActiveDocument.1">
                  <p:embed/>
                  <p:pic>
                    <p:nvPicPr>
                      <p:cNvPr id="0" name=""/>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15EFC92-5E3D-4BDC-A378-85D30212A9E2}"/>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4"/>
            </p:custDataLst>
          </p:nvPr>
        </p:nvSpPr>
        <p:spPr>
          <a:xfrm>
            <a:off x="554736" y="3044280"/>
            <a:ext cx="5065776" cy="769441"/>
          </a:xfrm>
          <a:prstGeom prst="rect">
            <a:avLst/>
          </a:prstGeom>
        </p:spPr>
        <p:txBody>
          <a:bodyPr rIns="365760" anchor="ctr">
            <a:noAutofit/>
          </a:bodyPr>
          <a:lstStyle>
            <a:lvl1pPr>
              <a:defRPr>
                <a:ln w="6350" cap="flat">
                  <a:noFill/>
                  <a:miter lim="800000"/>
                </a:ln>
              </a:defRPr>
            </a:lvl1pPr>
          </a:lstStyle>
          <a:p>
            <a:r>
              <a:rPr lang="en-US" dirty="0"/>
              <a:t>Click to edit Master title style</a:t>
            </a:r>
          </a:p>
        </p:txBody>
      </p:sp>
      <p:sp>
        <p:nvSpPr>
          <p:cNvPr id="9" name="Slide Number">
            <a:extLst>
              <a:ext uri="{FF2B5EF4-FFF2-40B4-BE49-F238E27FC236}">
                <a16:creationId xmlns:a16="http://schemas.microsoft.com/office/drawing/2014/main" id="{2BF771FC-DD10-42B6-A51E-7F1E26F8184D}"/>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en-US" sz="900" b="0" dirty="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C0D33C43-5B9F-44B4-82FA-BAAD11A7FB8E}"/>
              </a:ext>
            </a:extLst>
          </p:cNvPr>
          <p:cNvSpPr txBox="1"/>
          <p:nvPr userDrawn="1">
            <p:custDataLst>
              <p:tags r:id="rId6"/>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t>Source: …</a:t>
            </a:r>
          </a:p>
        </p:txBody>
      </p:sp>
      <p:sp>
        <p:nvSpPr>
          <p:cNvPr id="10" name="1. On-page tracker">
            <a:extLst>
              <a:ext uri="{FF2B5EF4-FFF2-40B4-BE49-F238E27FC236}">
                <a16:creationId xmlns:a16="http://schemas.microsoft.com/office/drawing/2014/main" id="{E4983596-431B-4F12-AA07-76914CD3DEE7}"/>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en-US" dirty="0"/>
              <a:t>Add tracker</a:t>
            </a:r>
          </a:p>
        </p:txBody>
      </p:sp>
      <p:sp>
        <p:nvSpPr>
          <p:cNvPr id="11" name="Espace réservé de la date 3">
            <a:extLst>
              <a:ext uri="{FF2B5EF4-FFF2-40B4-BE49-F238E27FC236}">
                <a16:creationId xmlns:a16="http://schemas.microsoft.com/office/drawing/2014/main" id="{0302BB65-7E34-402E-BA82-996F92D8DD4B}"/>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9C31E6BE-614B-4F5D-B7F6-E1DC6E328D15}" type="datetime1">
              <a:rPr lang="fr-FR" cap="all" smtClean="0"/>
              <a:t>10/12/2020</a:t>
            </a:fld>
            <a:endParaRPr lang="fr-FR" cap="all" dirty="0"/>
          </a:p>
        </p:txBody>
      </p:sp>
    </p:spTree>
    <p:extLst>
      <p:ext uri="{BB962C8B-B14F-4D97-AF65-F5344CB8AC3E}">
        <p14:creationId xmlns:p14="http://schemas.microsoft.com/office/powerpoint/2010/main" val="30797074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2"/>
            </p:custDataLst>
            <p:extLst>
              <p:ext uri="{D42A27DB-BD31-4B8C-83A1-F6EECF244321}">
                <p14:modId xmlns:p14="http://schemas.microsoft.com/office/powerpoint/2010/main" val="316696707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0419" name="think-cell Slide" r:id="rId10" imgW="592" imgH="591" progId="TCLayout.ActiveDocument.1">
                  <p:embed/>
                </p:oleObj>
              </mc:Choice>
              <mc:Fallback>
                <p:oleObj name="think-cell Slide" r:id="rId10" imgW="592" imgH="591" progId="TCLayout.ActiveDocument.1">
                  <p:embed/>
                  <p:pic>
                    <p:nvPicPr>
                      <p:cNvPr id="0" name=""/>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12" name="Rectangle 5">
            <a:extLst>
              <a:ext uri="{FF2B5EF4-FFF2-40B4-BE49-F238E27FC236}">
                <a16:creationId xmlns:a16="http://schemas.microsoft.com/office/drawing/2014/main" id="{4184A791-6F08-4A6F-9D72-D8E56EAF463C}"/>
              </a:ext>
            </a:extLst>
          </p:cNvPr>
          <p:cNvSpPr/>
          <p:nvPr userDrawn="1"/>
        </p:nvSpPr>
        <p:spPr bwMode="auto">
          <a:xfrm>
            <a:off x="342901" y="2057401"/>
            <a:ext cx="11849100" cy="2670047"/>
          </a:xfrm>
          <a:prstGeom prst="rect">
            <a:avLst/>
          </a:prstGeom>
          <a:solidFill>
            <a:srgbClr val="0A009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fr-FR" sz="1350"/>
          </a:p>
        </p:txBody>
      </p:sp>
      <p:sp>
        <p:nvSpPr>
          <p:cNvPr id="2" name="Rectangle 1" hidden="1">
            <a:extLst>
              <a:ext uri="{FF2B5EF4-FFF2-40B4-BE49-F238E27FC236}">
                <a16:creationId xmlns:a16="http://schemas.microsoft.com/office/drawing/2014/main" id="{BDCF374B-2477-45CD-A00B-B8676A45ACDF}"/>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44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4"/>
            </p:custDataLst>
          </p:nvPr>
        </p:nvSpPr>
        <p:spPr>
          <a:xfrm>
            <a:off x="554736" y="2240305"/>
            <a:ext cx="11082528" cy="677108"/>
          </a:xfrm>
        </p:spPr>
        <p:txBody>
          <a:bodyPr vert="horz" anchor="ctr">
            <a:noAutofit/>
          </a:bodyPr>
          <a:lstStyle>
            <a:lvl1pPr>
              <a:lnSpc>
                <a:spcPct val="100000"/>
              </a:lnSpc>
              <a:defRPr sz="4400">
                <a:solidFill>
                  <a:schemeClr val="bg1"/>
                </a:solidFill>
              </a:defRPr>
            </a:lvl1pPr>
          </a:lstStyle>
          <a:p>
            <a:r>
              <a:rPr lang="en-US" dirty="0"/>
              <a:t>Click to edit Master title style</a:t>
            </a:r>
          </a:p>
        </p:txBody>
      </p:sp>
      <p:sp>
        <p:nvSpPr>
          <p:cNvPr id="8" name="Slide Number">
            <a:extLst>
              <a:ext uri="{FF2B5EF4-FFF2-40B4-BE49-F238E27FC236}">
                <a16:creationId xmlns:a16="http://schemas.microsoft.com/office/drawing/2014/main" id="{A86AE8A6-05EF-4E76-AAAD-41743692E9F9}"/>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bg1"/>
                </a:solidFill>
                <a:latin typeface="+mn-lt"/>
                <a:ea typeface="+mn-ea"/>
                <a:cs typeface="Arial" panose="020B0604020202020204" pitchFamily="34" charset="0"/>
              </a:rPr>
              <a:pPr algn="r" defTabSz="610744" fontAlgn="auto">
                <a:spcBef>
                  <a:spcPts val="0"/>
                </a:spcBef>
                <a:spcAft>
                  <a:spcPts val="0"/>
                </a:spcAft>
                <a:defRPr/>
              </a:pPr>
              <a:t>‹N°›</a:t>
            </a:fld>
            <a:endParaRPr lang="en-US" sz="900" b="0" dirty="0">
              <a:solidFill>
                <a:schemeClr val="bg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B871FE09-BB6E-4334-B0EA-E52395AA61B3}"/>
              </a:ext>
            </a:extLst>
          </p:cNvPr>
          <p:cNvSpPr txBox="1"/>
          <p:nvPr userDrawn="1">
            <p:custDataLst>
              <p:tags r:id="rId6"/>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t>Source: …</a:t>
            </a:r>
          </a:p>
        </p:txBody>
      </p:sp>
      <p:sp>
        <p:nvSpPr>
          <p:cNvPr id="9" name="1. On-page tracker">
            <a:extLst>
              <a:ext uri="{FF2B5EF4-FFF2-40B4-BE49-F238E27FC236}">
                <a16:creationId xmlns:a16="http://schemas.microsoft.com/office/drawing/2014/main" id="{FA764DC8-CEA6-42F3-8E66-7C768AAD275E}"/>
              </a:ext>
            </a:extLst>
          </p:cNvPr>
          <p:cNvSpPr>
            <a:spLocks noGrp="1"/>
          </p:cNvSpPr>
          <p:nvPr>
            <p:ph type="body" sz="quarter" idx="10" hasCustomPrompt="1"/>
            <p:custDataLst>
              <p:tags r:id="rId7"/>
            </p:custDataLst>
          </p:nvPr>
        </p:nvSpPr>
        <p:spPr>
          <a:xfrm>
            <a:off x="1507367"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en-US" dirty="0"/>
              <a:t>Add tracker</a:t>
            </a:r>
          </a:p>
        </p:txBody>
      </p:sp>
      <p:sp>
        <p:nvSpPr>
          <p:cNvPr id="10" name="Espace réservé de la date 3">
            <a:extLst>
              <a:ext uri="{FF2B5EF4-FFF2-40B4-BE49-F238E27FC236}">
                <a16:creationId xmlns:a16="http://schemas.microsoft.com/office/drawing/2014/main" id="{26533CC6-43D1-4148-8060-78C91267D583}"/>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bg1"/>
                </a:solidFill>
              </a:defRPr>
            </a:lvl1pPr>
          </a:lstStyle>
          <a:p>
            <a:fld id="{D9A96176-27B8-4C7F-B66B-DA1E7283D192}" type="datetime1">
              <a:rPr lang="fr-FR" cap="all" smtClean="0"/>
              <a:pPr/>
              <a:t>10/12/2020</a:t>
            </a:fld>
            <a:endParaRPr lang="fr-FR" cap="all" dirty="0"/>
          </a:p>
        </p:txBody>
      </p:sp>
      <p:cxnSp>
        <p:nvCxnSpPr>
          <p:cNvPr id="11" name="BottomLine">
            <a:extLst>
              <a:ext uri="{FF2B5EF4-FFF2-40B4-BE49-F238E27FC236}">
                <a16:creationId xmlns:a16="http://schemas.microsoft.com/office/drawing/2014/main" id="{B2C311C7-C3C4-4FD2-B608-5FAA88B42521}"/>
              </a:ext>
            </a:extLst>
          </p:cNvPr>
          <p:cNvCxnSpPr/>
          <p:nvPr userDrawn="1">
            <p:custDataLst>
              <p:tags r:id="rId8"/>
            </p:custDataLst>
          </p:nvPr>
        </p:nvCxnSpPr>
        <p:spPr bwMode="ltGray">
          <a:xfrm>
            <a:off x="554736" y="6453769"/>
            <a:ext cx="11082528" cy="0"/>
          </a:xfrm>
          <a:prstGeom prst="line">
            <a:avLst/>
          </a:prstGeom>
          <a:ln w="6350">
            <a:solidFill>
              <a:schemeClr val="bg1"/>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70631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C6EE29E-F64A-419F-BFB0-EEDEB71953F6}"/>
              </a:ext>
            </a:extLst>
          </p:cNvPr>
          <p:cNvGraphicFramePr>
            <a:graphicFrameLocks noChangeAspect="1"/>
          </p:cNvGraphicFramePr>
          <p:nvPr userDrawn="1">
            <p:custDataLst>
              <p:tags r:id="rId2"/>
            </p:custDataLst>
            <p:extLst>
              <p:ext uri="{D42A27DB-BD31-4B8C-83A1-F6EECF244321}">
                <p14:modId xmlns:p14="http://schemas.microsoft.com/office/powerpoint/2010/main" val="35503983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1437" name="think-cell Slide" r:id="rId10" imgW="592" imgH="591" progId="TCLayout.ActiveDocument.1">
                  <p:embed/>
                </p:oleObj>
              </mc:Choice>
              <mc:Fallback>
                <p:oleObj name="think-cell Slide" r:id="rId10" imgW="592" imgH="591" progId="TCLayout.ActiveDocument.1">
                  <p:embed/>
                  <p:pic>
                    <p:nvPicPr>
                      <p:cNvPr id="0" name=""/>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9526043-F22A-4ED3-B0A1-DD7C4F83AF9B}"/>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34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8" name="2. Slide Title">
            <a:extLst>
              <a:ext uri="{FF2B5EF4-FFF2-40B4-BE49-F238E27FC236}">
                <a16:creationId xmlns:a16="http://schemas.microsoft.com/office/drawing/2014/main" id="{EA735538-C733-4892-93A4-7B433D8B8293}"/>
              </a:ext>
            </a:extLst>
          </p:cNvPr>
          <p:cNvSpPr>
            <a:spLocks noGrp="1"/>
          </p:cNvSpPr>
          <p:nvPr>
            <p:ph type="title" hasCustomPrompt="1"/>
            <p:custDataLst>
              <p:tags r:id="rId4"/>
            </p:custDataLst>
          </p:nvPr>
        </p:nvSpPr>
        <p:spPr>
          <a:xfrm>
            <a:off x="1505712" y="3556229"/>
            <a:ext cx="9180576" cy="523220"/>
          </a:xfrm>
          <a:prstGeom prst="rect">
            <a:avLst/>
          </a:prstGeom>
        </p:spPr>
        <p:txBody>
          <a:bodyPr>
            <a:spAutoFit/>
          </a:bodyPr>
          <a:lstStyle>
            <a:lvl1pPr>
              <a:lnSpc>
                <a:spcPct val="105000"/>
              </a:lnSpc>
              <a:defRPr sz="3400"/>
            </a:lvl1pPr>
          </a:lstStyle>
          <a:p>
            <a:r>
              <a:rPr lang="en-US" dirty="0"/>
              <a:t>“Click to add quote</a:t>
            </a:r>
          </a:p>
        </p:txBody>
      </p:sp>
      <p:sp>
        <p:nvSpPr>
          <p:cNvPr id="6" name="3. Subtitle">
            <a:extLst>
              <a:ext uri="{FF2B5EF4-FFF2-40B4-BE49-F238E27FC236}">
                <a16:creationId xmlns:a16="http://schemas.microsoft.com/office/drawing/2014/main" id="{8DB5022C-F66C-4018-82F3-195571DDD527}"/>
              </a:ext>
            </a:extLst>
          </p:cNvPr>
          <p:cNvSpPr>
            <a:spLocks noGrp="1"/>
          </p:cNvSpPr>
          <p:nvPr>
            <p:ph type="subTitle" idx="1" hasCustomPrompt="1"/>
            <p:custDataLst>
              <p:tags r:id="rId5"/>
            </p:custDataLst>
          </p:nvPr>
        </p:nvSpPr>
        <p:spPr>
          <a:xfrm>
            <a:off x="1505712" y="4284630"/>
            <a:ext cx="9180576" cy="276999"/>
          </a:xfrm>
          <a:prstGeom prst="rect">
            <a:avLst/>
          </a:prstGeom>
        </p:spPr>
        <p:txBody>
          <a:bodyPr wrap="square">
            <a:noAutofit/>
          </a:bodyPr>
          <a:lstStyle>
            <a:lvl1pPr marL="0" indent="0" algn="l">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quote source</a:t>
            </a:r>
          </a:p>
        </p:txBody>
      </p:sp>
      <p:sp>
        <p:nvSpPr>
          <p:cNvPr id="9" name="Slide Number">
            <a:extLst>
              <a:ext uri="{FF2B5EF4-FFF2-40B4-BE49-F238E27FC236}">
                <a16:creationId xmlns:a16="http://schemas.microsoft.com/office/drawing/2014/main" id="{FAEB6FCE-50CC-4F2B-A5B3-CB508EDFCD46}"/>
              </a:ext>
            </a:extLst>
          </p:cNvPr>
          <p:cNvSpPr>
            <a:spLocks noChangeArrowheads="1"/>
          </p:cNvSpPr>
          <p:nvPr userDrawn="1">
            <p:custDataLst>
              <p:tags r:id="rId6"/>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en-US" sz="900" b="0" dirty="0">
              <a:solidFill>
                <a:schemeClr val="tx1"/>
              </a:solidFill>
              <a:latin typeface="+mn-lt"/>
              <a:ea typeface="+mn-ea"/>
              <a:cs typeface="Arial" panose="020B0604020202020204" pitchFamily="34" charset="0"/>
            </a:endParaRPr>
          </a:p>
        </p:txBody>
      </p:sp>
      <p:sp>
        <p:nvSpPr>
          <p:cNvPr id="7" name="5. Source" hidden="1">
            <a:extLst>
              <a:ext uri="{FF2B5EF4-FFF2-40B4-BE49-F238E27FC236}">
                <a16:creationId xmlns:a16="http://schemas.microsoft.com/office/drawing/2014/main" id="{97195F4E-ECA7-41A9-AFF3-0C4DAD103DA6}"/>
              </a:ext>
            </a:extLst>
          </p:cNvPr>
          <p:cNvSpPr txBox="1"/>
          <p:nvPr userDrawn="1">
            <p:custDataLst>
              <p:tags r:id="rId7"/>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t>Source: …</a:t>
            </a:r>
          </a:p>
        </p:txBody>
      </p:sp>
      <p:sp>
        <p:nvSpPr>
          <p:cNvPr id="10" name="1. On-page tracker">
            <a:extLst>
              <a:ext uri="{FF2B5EF4-FFF2-40B4-BE49-F238E27FC236}">
                <a16:creationId xmlns:a16="http://schemas.microsoft.com/office/drawing/2014/main" id="{556D1499-3230-4098-85B2-D4CC7CA621F1}"/>
              </a:ext>
            </a:extLst>
          </p:cNvPr>
          <p:cNvSpPr>
            <a:spLocks noGrp="1"/>
          </p:cNvSpPr>
          <p:nvPr>
            <p:ph type="body" sz="quarter" idx="10" hasCustomPrompt="1"/>
            <p:custDataLst>
              <p:tags r:id="rId8"/>
            </p:custDataLst>
          </p:nvPr>
        </p:nvSpPr>
        <p:spPr>
          <a:xfrm>
            <a:off x="554735"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en-US" dirty="0"/>
              <a:t>Add tracker</a:t>
            </a:r>
          </a:p>
        </p:txBody>
      </p:sp>
      <p:sp>
        <p:nvSpPr>
          <p:cNvPr id="11" name="Espace réservé de la date 3">
            <a:extLst>
              <a:ext uri="{FF2B5EF4-FFF2-40B4-BE49-F238E27FC236}">
                <a16:creationId xmlns:a16="http://schemas.microsoft.com/office/drawing/2014/main" id="{724AAFB4-DB46-4A71-906C-D9C34D938D25}"/>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B47BA75B-B3A0-451C-A24E-509CF7CB93E1}" type="datetime1">
              <a:rPr lang="fr-FR" cap="all" smtClean="0"/>
              <a:t>10/12/2020</a:t>
            </a:fld>
            <a:endParaRPr lang="fr-FR" cap="all" dirty="0"/>
          </a:p>
        </p:txBody>
      </p:sp>
    </p:spTree>
    <p:extLst>
      <p:ext uri="{BB962C8B-B14F-4D97-AF65-F5344CB8AC3E}">
        <p14:creationId xmlns:p14="http://schemas.microsoft.com/office/powerpoint/2010/main" val="24116976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4">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A8D6A48-EE20-4EB4-A234-9F3B16C02872}"/>
              </a:ext>
            </a:extLst>
          </p:cNvPr>
          <p:cNvGraphicFramePr>
            <a:graphicFrameLocks noChangeAspect="1"/>
          </p:cNvGraphicFramePr>
          <p:nvPr userDrawn="1">
            <p:custDataLst>
              <p:tags r:id="rId2"/>
            </p:custDataLst>
            <p:extLst>
              <p:ext uri="{D42A27DB-BD31-4B8C-83A1-F6EECF244321}">
                <p14:modId xmlns:p14="http://schemas.microsoft.com/office/powerpoint/2010/main" val="37174097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9770" name="think-cell Slide" r:id="rId11" imgW="413" imgH="416" progId="TCLayout.ActiveDocument.1">
                  <p:embed/>
                </p:oleObj>
              </mc:Choice>
              <mc:Fallback>
                <p:oleObj name="think-cell Slide" r:id="rId11" imgW="413" imgH="416" progId="TCLayout.ActiveDocument.1">
                  <p:embed/>
                  <p:pic>
                    <p:nvPicPr>
                      <p:cNvPr id="3" name="Object 6" hidden="1">
                        <a:extLst>
                          <a:ext uri="{FF2B5EF4-FFF2-40B4-BE49-F238E27FC236}">
                            <a16:creationId xmlns:a16="http://schemas.microsoft.com/office/drawing/2014/main" id="{DA8D6A48-EE20-4EB4-A234-9F3B16C02872}"/>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67C50C85-5FB9-4798-A8A4-1DA5B9F3ACC9}"/>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4"/>
            </p:custDataLst>
          </p:nvPr>
        </p:nvSpPr>
        <p:spPr bwMode="ltGray">
          <a:xfrm>
            <a:off x="3413760" y="0"/>
            <a:ext cx="8778240" cy="6858000"/>
          </a:xfrm>
          <a:prstGeom prst="rect">
            <a:avLst/>
          </a:prstGeom>
          <a:solidFill>
            <a:srgbClr val="D9E0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ACF9526A-1F1C-4E57-8A8D-21EDBC12066F}"/>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en-US" sz="900" b="0" dirty="0">
              <a:solidFill>
                <a:schemeClr val="tx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6647A441-8DE4-4236-BCC7-B694B2C59E00}"/>
              </a:ext>
            </a:extLst>
          </p:cNvPr>
          <p:cNvSpPr>
            <a:spLocks noGrp="1"/>
          </p:cNvSpPr>
          <p:nvPr>
            <p:ph type="title"/>
            <p:custDataLst>
              <p:tags r:id="rId6"/>
            </p:custDataLst>
          </p:nvPr>
        </p:nvSpPr>
        <p:spPr>
          <a:xfrm>
            <a:off x="554736" y="2744369"/>
            <a:ext cx="2514600" cy="769441"/>
          </a:xfrm>
        </p:spPr>
        <p:txBody>
          <a:bodyPr vert="horz" wrap="square" lIns="0" tIns="0" rIns="0" bIns="0" rtlCol="0" anchor="b" anchorCtr="0">
            <a:noAutofit/>
          </a:bodyPr>
          <a:lstStyle>
            <a:lvl1pPr>
              <a:defRPr lang="en-US" dirty="0"/>
            </a:lvl1pPr>
          </a:lstStyle>
          <a:p>
            <a:pPr lvl="0"/>
            <a:r>
              <a:rPr lang="en-US" dirty="0"/>
              <a:t>Click to edit Master title style</a:t>
            </a:r>
          </a:p>
        </p:txBody>
      </p:sp>
      <p:sp>
        <p:nvSpPr>
          <p:cNvPr id="20" name="3. Subtitle">
            <a:extLst>
              <a:ext uri="{FF2B5EF4-FFF2-40B4-BE49-F238E27FC236}">
                <a16:creationId xmlns:a16="http://schemas.microsoft.com/office/drawing/2014/main" id="{A4DBA574-6D59-4DFD-82A7-9B1E9AEB906E}"/>
              </a:ext>
            </a:extLst>
          </p:cNvPr>
          <p:cNvSpPr>
            <a:spLocks noGrp="1"/>
          </p:cNvSpPr>
          <p:nvPr>
            <p:ph type="subTitle" idx="1"/>
            <p:custDataLst>
              <p:tags r:id="rId7"/>
            </p:custDataLst>
          </p:nvPr>
        </p:nvSpPr>
        <p:spPr>
          <a:xfrm>
            <a:off x="554736" y="3659644"/>
            <a:ext cx="2514600" cy="553998"/>
          </a:xfrm>
          <a:prstGeom prst="rect">
            <a:avLst/>
          </a:prstGeom>
        </p:spPr>
        <p:txBody>
          <a:bodyPr wrap="square">
            <a:spAutoFit/>
          </a:bodyPr>
          <a:lstStyle>
            <a:lvl1pPr marL="0" indent="0" algn="l">
              <a:buNone/>
              <a:defRPr sz="1800" b="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dirty="0"/>
              <a:t>Click to edit Master subtitle style</a:t>
            </a:r>
          </a:p>
        </p:txBody>
      </p:sp>
      <p:sp>
        <p:nvSpPr>
          <p:cNvPr id="21" name="5. Source" hidden="1">
            <a:extLst>
              <a:ext uri="{FF2B5EF4-FFF2-40B4-BE49-F238E27FC236}">
                <a16:creationId xmlns:a16="http://schemas.microsoft.com/office/drawing/2014/main" id="{25B2DE14-9B3F-4199-B082-9FEB12CE57EA}"/>
              </a:ext>
            </a:extLst>
          </p:cNvPr>
          <p:cNvSpPr txBox="1"/>
          <p:nvPr userDrawn="1">
            <p:custDataLst>
              <p:tags r:id="rId8"/>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t>Source: …</a:t>
            </a:r>
          </a:p>
        </p:txBody>
      </p:sp>
      <p:sp>
        <p:nvSpPr>
          <p:cNvPr id="10" name="1. On-page tracker">
            <a:extLst>
              <a:ext uri="{FF2B5EF4-FFF2-40B4-BE49-F238E27FC236}">
                <a16:creationId xmlns:a16="http://schemas.microsoft.com/office/drawing/2014/main" id="{96552B7E-7081-4EA8-9351-FE4C7216ADF2}"/>
              </a:ext>
            </a:extLst>
          </p:cNvPr>
          <p:cNvSpPr>
            <a:spLocks noGrp="1"/>
          </p:cNvSpPr>
          <p:nvPr>
            <p:ph type="body" sz="quarter" idx="10" hasCustomPrompt="1"/>
            <p:custDataLst>
              <p:tags r:id="rId9"/>
            </p:custDataLst>
          </p:nvPr>
        </p:nvSpPr>
        <p:spPr>
          <a:xfrm>
            <a:off x="1513362" y="41597"/>
            <a:ext cx="1555012"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en-US" dirty="0"/>
              <a:t>Add tracker</a:t>
            </a:r>
          </a:p>
        </p:txBody>
      </p:sp>
      <p:sp>
        <p:nvSpPr>
          <p:cNvPr id="11" name="Espace réservé de la date 3">
            <a:extLst>
              <a:ext uri="{FF2B5EF4-FFF2-40B4-BE49-F238E27FC236}">
                <a16:creationId xmlns:a16="http://schemas.microsoft.com/office/drawing/2014/main" id="{F113EEB6-E29F-47E8-B54A-8496523BBCE7}"/>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3EA4F80C-8BEB-4278-BA54-BEA445AD31AD}" type="datetime1">
              <a:rPr lang="fr-FR" cap="all" smtClean="0"/>
              <a:t>10/12/2020</a:t>
            </a:fld>
            <a:endParaRPr lang="fr-FR" cap="all" dirty="0"/>
          </a:p>
        </p:txBody>
      </p:sp>
      <p:pic>
        <p:nvPicPr>
          <p:cNvPr id="13" name="Image 5">
            <a:extLst>
              <a:ext uri="{FF2B5EF4-FFF2-40B4-BE49-F238E27FC236}">
                <a16:creationId xmlns:a16="http://schemas.microsoft.com/office/drawing/2014/main" id="{E52AC364-311C-4359-ABF3-7AA0243E87BC}"/>
              </a:ext>
            </a:extLst>
          </p:cNvPr>
          <p:cNvPicPr>
            <a:picLocks noChangeAspect="1"/>
          </p:cNvPicPr>
          <p:nvPr userDrawn="1"/>
        </p:nvPicPr>
        <p:blipFill rotWithShape="1">
          <a:blip r:embed="rId13"/>
          <a:srcRect l="8428"/>
          <a:stretch/>
        </p:blipFill>
        <p:spPr>
          <a:xfrm>
            <a:off x="553972" y="84777"/>
            <a:ext cx="854905" cy="726675"/>
          </a:xfrm>
          <a:prstGeom prst="rect">
            <a:avLst/>
          </a:prstGeom>
        </p:spPr>
      </p:pic>
      <p:cxnSp>
        <p:nvCxnSpPr>
          <p:cNvPr id="14" name="Connecteur droit 13">
            <a:extLst>
              <a:ext uri="{FF2B5EF4-FFF2-40B4-BE49-F238E27FC236}">
                <a16:creationId xmlns:a16="http://schemas.microsoft.com/office/drawing/2014/main" id="{BC0124A4-D024-4024-9440-E1117FA58ADB}"/>
              </a:ext>
            </a:extLst>
          </p:cNvPr>
          <p:cNvCxnSpPr>
            <a:cxnSpLocks/>
          </p:cNvCxnSpPr>
          <p:nvPr userDrawn="1"/>
        </p:nvCxnSpPr>
        <p:spPr>
          <a:xfrm>
            <a:off x="553972" y="1086644"/>
            <a:ext cx="2515364"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cxnSp>
        <p:nvCxnSpPr>
          <p:cNvPr id="15" name="Connecteur droit 13">
            <a:extLst>
              <a:ext uri="{FF2B5EF4-FFF2-40B4-BE49-F238E27FC236}">
                <a16:creationId xmlns:a16="http://schemas.microsoft.com/office/drawing/2014/main" id="{05F085EA-7825-4EA9-9B33-FA19DBBC98F6}"/>
              </a:ext>
            </a:extLst>
          </p:cNvPr>
          <p:cNvCxnSpPr>
            <a:cxnSpLocks/>
          </p:cNvCxnSpPr>
          <p:nvPr userDrawn="1"/>
        </p:nvCxnSpPr>
        <p:spPr>
          <a:xfrm>
            <a:off x="3715757" y="1086644"/>
            <a:ext cx="7921507"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94160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EE6E84E-0DE7-4EEF-8932-BF42153B3B56}"/>
              </a:ext>
            </a:extLst>
          </p:cNvPr>
          <p:cNvGraphicFramePr>
            <a:graphicFrameLocks noChangeAspect="1"/>
          </p:cNvGraphicFramePr>
          <p:nvPr userDrawn="1">
            <p:custDataLst>
              <p:tags r:id="rId2"/>
            </p:custDataLst>
            <p:extLst>
              <p:ext uri="{D42A27DB-BD31-4B8C-83A1-F6EECF244321}">
                <p14:modId xmlns:p14="http://schemas.microsoft.com/office/powerpoint/2010/main" val="20464411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0792" name="think-cell Slide" r:id="rId11" imgW="413" imgH="416" progId="TCLayout.ActiveDocument.1">
                  <p:embed/>
                </p:oleObj>
              </mc:Choice>
              <mc:Fallback>
                <p:oleObj name="think-cell Slide" r:id="rId11" imgW="413" imgH="416" progId="TCLayout.ActiveDocument.1">
                  <p:embed/>
                  <p:pic>
                    <p:nvPicPr>
                      <p:cNvPr id="3" name="Object 2" hidden="1">
                        <a:extLst>
                          <a:ext uri="{FF2B5EF4-FFF2-40B4-BE49-F238E27FC236}">
                            <a16:creationId xmlns:a16="http://schemas.microsoft.com/office/drawing/2014/main" id="{CEE6E84E-0DE7-4EEF-8932-BF42153B3B56}"/>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9D2CA90-0144-4292-9526-98A508F53171}"/>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4"/>
            </p:custDataLst>
          </p:nvPr>
        </p:nvSpPr>
        <p:spPr bwMode="ltGray">
          <a:xfrm>
            <a:off x="4364736" y="0"/>
            <a:ext cx="7827264" cy="6858000"/>
          </a:xfrm>
          <a:prstGeom prst="rect">
            <a:avLst/>
          </a:prstGeom>
          <a:solidFill>
            <a:srgbClr val="D9E0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6B65DC7-979F-4AB7-9872-8CF5F2DCB753}"/>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en-US" sz="900" b="0" dirty="0">
              <a:solidFill>
                <a:schemeClr val="tx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4EF89F43-35C6-451B-BBE8-87D2B8B83F5E}"/>
              </a:ext>
            </a:extLst>
          </p:cNvPr>
          <p:cNvSpPr>
            <a:spLocks noGrp="1"/>
          </p:cNvSpPr>
          <p:nvPr>
            <p:ph type="title"/>
            <p:custDataLst>
              <p:tags r:id="rId6"/>
            </p:custDataLst>
          </p:nvPr>
        </p:nvSpPr>
        <p:spPr>
          <a:xfrm>
            <a:off x="554736" y="2744369"/>
            <a:ext cx="3465576" cy="769441"/>
          </a:xfrm>
          <a:prstGeom prst="rect">
            <a:avLst/>
          </a:prstGeom>
        </p:spPr>
        <p:txBody>
          <a:bodyPr vert="horz" wrap="square" lIns="0" tIns="0" rIns="0" bIns="0" rtlCol="0" anchor="b" anchorCtr="0">
            <a:noAutofit/>
          </a:bodyPr>
          <a:lstStyle>
            <a:lvl1pPr>
              <a:defRPr lang="en-US" dirty="0"/>
            </a:lvl1pPr>
          </a:lstStyle>
          <a:p>
            <a:pPr lvl="0"/>
            <a:r>
              <a:rPr lang="en-US" dirty="0"/>
              <a:t>Click to edit Master title style</a:t>
            </a:r>
          </a:p>
        </p:txBody>
      </p:sp>
      <p:sp>
        <p:nvSpPr>
          <p:cNvPr id="20" name="3. Subtitle">
            <a:extLst>
              <a:ext uri="{FF2B5EF4-FFF2-40B4-BE49-F238E27FC236}">
                <a16:creationId xmlns:a16="http://schemas.microsoft.com/office/drawing/2014/main" id="{9F06A69A-B095-4159-932B-3658DD253FDF}"/>
              </a:ext>
            </a:extLst>
          </p:cNvPr>
          <p:cNvSpPr>
            <a:spLocks noGrp="1"/>
          </p:cNvSpPr>
          <p:nvPr>
            <p:ph type="subTitle" idx="1"/>
            <p:custDataLst>
              <p:tags r:id="rId7"/>
            </p:custDataLst>
          </p:nvPr>
        </p:nvSpPr>
        <p:spPr>
          <a:xfrm>
            <a:off x="554735" y="3659644"/>
            <a:ext cx="3465575" cy="276999"/>
          </a:xfrm>
          <a:prstGeom prst="rect">
            <a:avLst/>
          </a:prstGeom>
        </p:spPr>
        <p:txBody>
          <a:bodyPr wrap="square">
            <a:spAutoFit/>
          </a:bodyPr>
          <a:lstStyle>
            <a:lvl1pPr marL="0" indent="0" algn="l">
              <a:buNone/>
              <a:defRPr sz="1800" b="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dirty="0"/>
              <a:t>Click to edit Master subtitle style</a:t>
            </a:r>
          </a:p>
        </p:txBody>
      </p:sp>
      <p:sp>
        <p:nvSpPr>
          <p:cNvPr id="21" name="5. Source" hidden="1">
            <a:extLst>
              <a:ext uri="{FF2B5EF4-FFF2-40B4-BE49-F238E27FC236}">
                <a16:creationId xmlns:a16="http://schemas.microsoft.com/office/drawing/2014/main" id="{DA204BE1-D5C8-4D03-9090-21D41FEC78E0}"/>
              </a:ext>
            </a:extLst>
          </p:cNvPr>
          <p:cNvSpPr txBox="1"/>
          <p:nvPr userDrawn="1">
            <p:custDataLst>
              <p:tags r:id="rId8"/>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t>Source: …</a:t>
            </a:r>
          </a:p>
        </p:txBody>
      </p:sp>
      <p:sp>
        <p:nvSpPr>
          <p:cNvPr id="10" name="1. On-page tracker">
            <a:extLst>
              <a:ext uri="{FF2B5EF4-FFF2-40B4-BE49-F238E27FC236}">
                <a16:creationId xmlns:a16="http://schemas.microsoft.com/office/drawing/2014/main" id="{79C07342-0520-417C-B878-54C94CBD8539}"/>
              </a:ext>
            </a:extLst>
          </p:cNvPr>
          <p:cNvSpPr>
            <a:spLocks noGrp="1"/>
          </p:cNvSpPr>
          <p:nvPr>
            <p:ph type="body" sz="quarter" idx="10" hasCustomPrompt="1"/>
            <p:custDataLst>
              <p:tags r:id="rId9"/>
            </p:custDataLst>
          </p:nvPr>
        </p:nvSpPr>
        <p:spPr>
          <a:xfrm>
            <a:off x="1506828" y="41597"/>
            <a:ext cx="2513484"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en-US" dirty="0"/>
              <a:t>Add tracker</a:t>
            </a:r>
          </a:p>
        </p:txBody>
      </p:sp>
      <p:sp>
        <p:nvSpPr>
          <p:cNvPr id="11" name="Espace réservé de la date 3">
            <a:extLst>
              <a:ext uri="{FF2B5EF4-FFF2-40B4-BE49-F238E27FC236}">
                <a16:creationId xmlns:a16="http://schemas.microsoft.com/office/drawing/2014/main" id="{9CD56C46-4675-4259-887B-BD63BA7F9273}"/>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D9E5CCC4-4C9D-43F1-9578-1B4356F6C402}" type="datetime1">
              <a:rPr lang="fr-FR" cap="all" smtClean="0"/>
              <a:t>10/12/2020</a:t>
            </a:fld>
            <a:endParaRPr lang="fr-FR" cap="all" dirty="0"/>
          </a:p>
        </p:txBody>
      </p:sp>
      <p:cxnSp>
        <p:nvCxnSpPr>
          <p:cNvPr id="13" name="Connecteur droit 13">
            <a:extLst>
              <a:ext uri="{FF2B5EF4-FFF2-40B4-BE49-F238E27FC236}">
                <a16:creationId xmlns:a16="http://schemas.microsoft.com/office/drawing/2014/main" id="{51A5CA2F-3D76-4B0D-A191-5D57AA93FF0A}"/>
              </a:ext>
            </a:extLst>
          </p:cNvPr>
          <p:cNvCxnSpPr>
            <a:cxnSpLocks/>
          </p:cNvCxnSpPr>
          <p:nvPr userDrawn="1"/>
        </p:nvCxnSpPr>
        <p:spPr>
          <a:xfrm>
            <a:off x="553972" y="1086644"/>
            <a:ext cx="3466338"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3379F249-468A-4F27-8D62-08340FEA823C}"/>
              </a:ext>
            </a:extLst>
          </p:cNvPr>
          <p:cNvCxnSpPr>
            <a:cxnSpLocks/>
          </p:cNvCxnSpPr>
          <p:nvPr userDrawn="1"/>
        </p:nvCxnSpPr>
        <p:spPr>
          <a:xfrm>
            <a:off x="4667856" y="1086644"/>
            <a:ext cx="6969408"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pic>
        <p:nvPicPr>
          <p:cNvPr id="105" name="Image 5">
            <a:extLst>
              <a:ext uri="{FF2B5EF4-FFF2-40B4-BE49-F238E27FC236}">
                <a16:creationId xmlns:a16="http://schemas.microsoft.com/office/drawing/2014/main" id="{269CD9B0-BF4F-4BD6-90BC-69E681722FEB}"/>
              </a:ext>
            </a:extLst>
          </p:cNvPr>
          <p:cNvPicPr>
            <a:picLocks noChangeAspect="1"/>
          </p:cNvPicPr>
          <p:nvPr userDrawn="1"/>
        </p:nvPicPr>
        <p:blipFill rotWithShape="1">
          <a:blip r:embed="rId13"/>
          <a:srcRect l="8428"/>
          <a:stretch/>
        </p:blipFill>
        <p:spPr>
          <a:xfrm>
            <a:off x="553972" y="84777"/>
            <a:ext cx="854905" cy="726675"/>
          </a:xfrm>
          <a:prstGeom prst="rect">
            <a:avLst/>
          </a:prstGeom>
        </p:spPr>
      </p:pic>
    </p:spTree>
    <p:extLst>
      <p:ext uri="{BB962C8B-B14F-4D97-AF65-F5344CB8AC3E}">
        <p14:creationId xmlns:p14="http://schemas.microsoft.com/office/powerpoint/2010/main" val="2575098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2"/>
            </p:custDataLst>
            <p:extLst>
              <p:ext uri="{D42A27DB-BD31-4B8C-83A1-F6EECF244321}">
                <p14:modId xmlns:p14="http://schemas.microsoft.com/office/powerpoint/2010/main" val="17696037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1815" name="think-cell Slide" r:id="rId11" imgW="413" imgH="416" progId="TCLayout.ActiveDocument.1">
                  <p:embed/>
                </p:oleObj>
              </mc:Choice>
              <mc:Fallback>
                <p:oleObj name="think-cell Slide" r:id="rId11" imgW="413" imgH="416" progId="TCLayout.ActiveDocument.1">
                  <p:embed/>
                  <p:pic>
                    <p:nvPicPr>
                      <p:cNvPr id="3" name="Object 2" hidden="1">
                        <a:extLst>
                          <a:ext uri="{FF2B5EF4-FFF2-40B4-BE49-F238E27FC236}">
                            <a16:creationId xmlns:a16="http://schemas.microsoft.com/office/drawing/2014/main" id="{9F7114D8-6025-4386-BA96-B034FE6B3CDB}"/>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725BD87-3C3D-45F6-BBCF-F06FD867659F}"/>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6092952" y="0"/>
            <a:ext cx="6099048" cy="6858000"/>
          </a:xfrm>
          <a:prstGeom prst="rect">
            <a:avLst/>
          </a:prstGeom>
          <a:solidFill>
            <a:srgbClr val="D9E0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dirty="0">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en-US" sz="900" b="0" dirty="0">
              <a:solidFill>
                <a:schemeClr val="tx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6"/>
            </p:custDataLst>
          </p:nvPr>
        </p:nvSpPr>
        <p:spPr>
          <a:xfrm>
            <a:off x="1510036" y="198166"/>
            <a:ext cx="4109919" cy="769441"/>
          </a:xfrm>
        </p:spPr>
        <p:txBody>
          <a:bodyPr vert="horz" wrap="square">
            <a:spAutoFit/>
          </a:bodyPr>
          <a:lstStyle/>
          <a:p>
            <a:r>
              <a:rPr lang="en-US" dirty="0"/>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7"/>
            </p:custDataLst>
          </p:nvPr>
        </p:nvSpPr>
        <p:spPr>
          <a:xfrm>
            <a:off x="1510036" y="603350"/>
            <a:ext cx="4109919" cy="276999"/>
          </a:xfrm>
          <a:prstGeom prst="rect">
            <a:avLst/>
          </a:prstGeom>
        </p:spPr>
        <p:txBody>
          <a:bodyPr wrap="square">
            <a:spAutoFit/>
          </a:bodyPr>
          <a:lstStyle>
            <a:lvl1pPr marL="0" indent="0" algn="l">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2" name="5. Source" hidden="1">
            <a:extLst>
              <a:ext uri="{FF2B5EF4-FFF2-40B4-BE49-F238E27FC236}">
                <a16:creationId xmlns:a16="http://schemas.microsoft.com/office/drawing/2014/main" id="{F5E9C22A-A356-4521-A359-338A663DFEA2}"/>
              </a:ext>
            </a:extLst>
          </p:cNvPr>
          <p:cNvSpPr txBox="1"/>
          <p:nvPr userDrawn="1">
            <p:custDataLst>
              <p:tags r:id="rId8"/>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t>Source: …</a:t>
            </a:r>
          </a:p>
        </p:txBody>
      </p:sp>
      <p:sp>
        <p:nvSpPr>
          <p:cNvPr id="11" name="Espace réservé de la date 3">
            <a:extLst>
              <a:ext uri="{FF2B5EF4-FFF2-40B4-BE49-F238E27FC236}">
                <a16:creationId xmlns:a16="http://schemas.microsoft.com/office/drawing/2014/main" id="{7B908E6E-6D8C-493D-9C1C-7BC13DD6A0D0}"/>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95C78158-6429-45A6-BE73-90F52F3E3D53}" type="datetime1">
              <a:rPr lang="fr-FR" cap="all" smtClean="0"/>
              <a:t>10/12/2020</a:t>
            </a:fld>
            <a:endParaRPr lang="fr-FR" cap="all" dirty="0"/>
          </a:p>
        </p:txBody>
      </p:sp>
      <p:cxnSp>
        <p:nvCxnSpPr>
          <p:cNvPr id="13" name="Connecteur droit 13">
            <a:extLst>
              <a:ext uri="{FF2B5EF4-FFF2-40B4-BE49-F238E27FC236}">
                <a16:creationId xmlns:a16="http://schemas.microsoft.com/office/drawing/2014/main" id="{67CB9D62-F0CC-4D18-A354-6518B4D5F204}"/>
              </a:ext>
            </a:extLst>
          </p:cNvPr>
          <p:cNvCxnSpPr>
            <a:cxnSpLocks/>
          </p:cNvCxnSpPr>
          <p:nvPr userDrawn="1"/>
        </p:nvCxnSpPr>
        <p:spPr>
          <a:xfrm>
            <a:off x="553972" y="1086644"/>
            <a:ext cx="5065983"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40DB8961-30F1-4580-9585-4140DE043FC9}"/>
              </a:ext>
            </a:extLst>
          </p:cNvPr>
          <p:cNvCxnSpPr>
            <a:cxnSpLocks/>
          </p:cNvCxnSpPr>
          <p:nvPr userDrawn="1"/>
        </p:nvCxnSpPr>
        <p:spPr>
          <a:xfrm>
            <a:off x="6572054" y="1086644"/>
            <a:ext cx="5065210"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pic>
        <p:nvPicPr>
          <p:cNvPr id="191" name="Image 5">
            <a:extLst>
              <a:ext uri="{FF2B5EF4-FFF2-40B4-BE49-F238E27FC236}">
                <a16:creationId xmlns:a16="http://schemas.microsoft.com/office/drawing/2014/main" id="{57E945B2-5CD1-4D0C-9583-2B6EA919A2F5}"/>
              </a:ext>
            </a:extLst>
          </p:cNvPr>
          <p:cNvPicPr>
            <a:picLocks noChangeAspect="1"/>
          </p:cNvPicPr>
          <p:nvPr userDrawn="1"/>
        </p:nvPicPr>
        <p:blipFill rotWithShape="1">
          <a:blip r:embed="rId13"/>
          <a:srcRect l="8428"/>
          <a:stretch/>
        </p:blipFill>
        <p:spPr>
          <a:xfrm>
            <a:off x="553972" y="84777"/>
            <a:ext cx="854905" cy="726675"/>
          </a:xfrm>
          <a:prstGeom prst="rect">
            <a:avLst/>
          </a:prstGeom>
        </p:spPr>
      </p:pic>
      <p:sp>
        <p:nvSpPr>
          <p:cNvPr id="279" name="1. On-page tracker">
            <a:extLst>
              <a:ext uri="{FF2B5EF4-FFF2-40B4-BE49-F238E27FC236}">
                <a16:creationId xmlns:a16="http://schemas.microsoft.com/office/drawing/2014/main" id="{969467FC-6A4F-473A-8D1E-E32AF25B2A4D}"/>
              </a:ext>
            </a:extLst>
          </p:cNvPr>
          <p:cNvSpPr>
            <a:spLocks noGrp="1"/>
          </p:cNvSpPr>
          <p:nvPr>
            <p:ph type="body" sz="quarter" idx="10" hasCustomPrompt="1"/>
            <p:custDataLst>
              <p:tags r:id="rId9"/>
            </p:custDataLst>
          </p:nvPr>
        </p:nvSpPr>
        <p:spPr>
          <a:xfrm>
            <a:off x="1506827" y="41597"/>
            <a:ext cx="4133147"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en-US" dirty="0"/>
              <a:t>Add tracker</a:t>
            </a:r>
          </a:p>
        </p:txBody>
      </p:sp>
    </p:spTree>
    <p:extLst>
      <p:ext uri="{BB962C8B-B14F-4D97-AF65-F5344CB8AC3E}">
        <p14:creationId xmlns:p14="http://schemas.microsoft.com/office/powerpoint/2010/main" val="3540961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2/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293AC4C-5B2F-4A0C-8C9B-7295BEE1F457}"/>
              </a:ext>
            </a:extLst>
          </p:cNvPr>
          <p:cNvGraphicFramePr>
            <a:graphicFrameLocks noChangeAspect="1"/>
          </p:cNvGraphicFramePr>
          <p:nvPr userDrawn="1">
            <p:custDataLst>
              <p:tags r:id="rId2"/>
            </p:custDataLst>
            <p:extLst>
              <p:ext uri="{D42A27DB-BD31-4B8C-83A1-F6EECF244321}">
                <p14:modId xmlns:p14="http://schemas.microsoft.com/office/powerpoint/2010/main" val="25475675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841" name="think-cell Slide" r:id="rId11" imgW="572" imgH="588" progId="TCLayout.ActiveDocument.1">
                  <p:embed/>
                </p:oleObj>
              </mc:Choice>
              <mc:Fallback>
                <p:oleObj name="think-cell Slide" r:id="rId11" imgW="572" imgH="588" progId="TCLayout.ActiveDocument.1">
                  <p:embed/>
                  <p:pic>
                    <p:nvPicPr>
                      <p:cNvPr id="3" name="Object 2" hidden="1">
                        <a:extLst>
                          <a:ext uri="{FF2B5EF4-FFF2-40B4-BE49-F238E27FC236}">
                            <a16:creationId xmlns:a16="http://schemas.microsoft.com/office/drawing/2014/main" id="{C293AC4C-5B2F-4A0C-8C9B-7295BEE1F457}"/>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D668F04-7049-40BA-8D63-D8BBB6921318}"/>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19" name="2. Slide Title">
            <a:extLst>
              <a:ext uri="{FF2B5EF4-FFF2-40B4-BE49-F238E27FC236}">
                <a16:creationId xmlns:a16="http://schemas.microsoft.com/office/drawing/2014/main" id="{0415F114-7B0E-43F2-8881-F0D9FB2A643B}"/>
              </a:ext>
            </a:extLst>
          </p:cNvPr>
          <p:cNvSpPr>
            <a:spLocks noGrp="1"/>
          </p:cNvSpPr>
          <p:nvPr>
            <p:ph type="title"/>
            <p:custDataLst>
              <p:tags r:id="rId4"/>
            </p:custDataLst>
          </p:nvPr>
        </p:nvSpPr>
        <p:spPr>
          <a:xfrm>
            <a:off x="1506836" y="198166"/>
            <a:ext cx="6017317" cy="384721"/>
          </a:xfrm>
        </p:spPr>
        <p:txBody>
          <a:bodyPr vert="horz" wrap="square">
            <a:spAutoFit/>
          </a:bodyPr>
          <a:lstStyle/>
          <a:p>
            <a:r>
              <a:rPr lang="en-US" dirty="0"/>
              <a:t>Click to edit Master title style</a:t>
            </a: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5"/>
            </p:custDataLst>
          </p:nvPr>
        </p:nvSpPr>
        <p:spPr bwMode="ltGray">
          <a:xfrm>
            <a:off x="7830312" y="0"/>
            <a:ext cx="4361688" cy="6858000"/>
          </a:xfrm>
          <a:prstGeom prst="rect">
            <a:avLst/>
          </a:prstGeom>
          <a:solidFill>
            <a:srgbClr val="D9E0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6"/>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en-US" sz="900" b="0" dirty="0">
              <a:solidFill>
                <a:schemeClr val="tx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712BED6B-950C-4FB8-AEE1-14FA61D013FF}"/>
              </a:ext>
            </a:extLst>
          </p:cNvPr>
          <p:cNvSpPr>
            <a:spLocks noGrp="1"/>
          </p:cNvSpPr>
          <p:nvPr>
            <p:ph type="subTitle" idx="1"/>
            <p:custDataLst>
              <p:tags r:id="rId7"/>
            </p:custDataLst>
          </p:nvPr>
        </p:nvSpPr>
        <p:spPr>
          <a:xfrm>
            <a:off x="1506836" y="604453"/>
            <a:ext cx="6017317" cy="276999"/>
          </a:xfrm>
          <a:prstGeom prst="rect">
            <a:avLst/>
          </a:prstGeom>
        </p:spPr>
        <p:txBody>
          <a:bodyPr wrap="square">
            <a:spAutoFit/>
          </a:bodyPr>
          <a:lstStyle>
            <a:lvl1pPr marL="0" indent="0" algn="l">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1" name="5. Source" hidden="1">
            <a:extLst>
              <a:ext uri="{FF2B5EF4-FFF2-40B4-BE49-F238E27FC236}">
                <a16:creationId xmlns:a16="http://schemas.microsoft.com/office/drawing/2014/main" id="{F25A304F-F50E-4F96-991D-CFEB07060178}"/>
              </a:ext>
            </a:extLst>
          </p:cNvPr>
          <p:cNvSpPr txBox="1"/>
          <p:nvPr userDrawn="1">
            <p:custDataLst>
              <p:tags r:id="rId8"/>
            </p:custDataLst>
          </p:nvPr>
        </p:nvSpPr>
        <p:spPr>
          <a:xfrm>
            <a:off x="554735" y="6501669"/>
            <a:ext cx="6967729"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solidFill>
                  <a:schemeClr val="tx1"/>
                </a:solidFill>
              </a:rPr>
              <a:t>Source: …</a:t>
            </a:r>
          </a:p>
        </p:txBody>
      </p:sp>
      <p:sp>
        <p:nvSpPr>
          <p:cNvPr id="10" name="1. On-page tracker">
            <a:extLst>
              <a:ext uri="{FF2B5EF4-FFF2-40B4-BE49-F238E27FC236}">
                <a16:creationId xmlns:a16="http://schemas.microsoft.com/office/drawing/2014/main" id="{7C393009-0681-4A8F-A1E9-19E10A949DCD}"/>
              </a:ext>
            </a:extLst>
          </p:cNvPr>
          <p:cNvSpPr>
            <a:spLocks noGrp="1"/>
          </p:cNvSpPr>
          <p:nvPr>
            <p:ph type="body" sz="quarter" idx="10" hasCustomPrompt="1"/>
            <p:custDataLst>
              <p:tags r:id="rId9"/>
            </p:custDataLst>
          </p:nvPr>
        </p:nvSpPr>
        <p:spPr>
          <a:xfrm>
            <a:off x="1506836" y="41597"/>
            <a:ext cx="3606409"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en-US" dirty="0"/>
              <a:t>Add tracker</a:t>
            </a:r>
          </a:p>
        </p:txBody>
      </p:sp>
      <p:sp>
        <p:nvSpPr>
          <p:cNvPr id="12" name="Espace réservé de la date 3">
            <a:extLst>
              <a:ext uri="{FF2B5EF4-FFF2-40B4-BE49-F238E27FC236}">
                <a16:creationId xmlns:a16="http://schemas.microsoft.com/office/drawing/2014/main" id="{6D4920F1-BF31-41CE-BE56-E587A0A4E188}"/>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715627E8-4CBF-42B3-930A-815EB672D7C3}" type="datetime1">
              <a:rPr lang="fr-FR" cap="all" smtClean="0"/>
              <a:t>10/12/2020</a:t>
            </a:fld>
            <a:endParaRPr lang="fr-FR" cap="all" dirty="0"/>
          </a:p>
        </p:txBody>
      </p:sp>
      <p:cxnSp>
        <p:nvCxnSpPr>
          <p:cNvPr id="13" name="Connecteur droit 13">
            <a:extLst>
              <a:ext uri="{FF2B5EF4-FFF2-40B4-BE49-F238E27FC236}">
                <a16:creationId xmlns:a16="http://schemas.microsoft.com/office/drawing/2014/main" id="{A42BBDC9-153F-409F-B470-F5728D2F5423}"/>
              </a:ext>
            </a:extLst>
          </p:cNvPr>
          <p:cNvCxnSpPr>
            <a:cxnSpLocks/>
          </p:cNvCxnSpPr>
          <p:nvPr userDrawn="1"/>
        </p:nvCxnSpPr>
        <p:spPr>
          <a:xfrm>
            <a:off x="553972" y="1086644"/>
            <a:ext cx="6968492"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45F407A3-15EF-4600-8CF0-99A9343411AF}"/>
              </a:ext>
            </a:extLst>
          </p:cNvPr>
          <p:cNvCxnSpPr>
            <a:cxnSpLocks/>
          </p:cNvCxnSpPr>
          <p:nvPr userDrawn="1"/>
        </p:nvCxnSpPr>
        <p:spPr>
          <a:xfrm>
            <a:off x="8171527" y="1086644"/>
            <a:ext cx="3465737"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pic>
        <p:nvPicPr>
          <p:cNvPr id="105" name="Image 5">
            <a:extLst>
              <a:ext uri="{FF2B5EF4-FFF2-40B4-BE49-F238E27FC236}">
                <a16:creationId xmlns:a16="http://schemas.microsoft.com/office/drawing/2014/main" id="{942FA6C5-2AE0-412B-9F54-0F3D4831A77B}"/>
              </a:ext>
            </a:extLst>
          </p:cNvPr>
          <p:cNvPicPr>
            <a:picLocks noChangeAspect="1"/>
          </p:cNvPicPr>
          <p:nvPr userDrawn="1"/>
        </p:nvPicPr>
        <p:blipFill rotWithShape="1">
          <a:blip r:embed="rId13"/>
          <a:srcRect l="8428"/>
          <a:stretch/>
        </p:blipFill>
        <p:spPr>
          <a:xfrm>
            <a:off x="553972" y="84777"/>
            <a:ext cx="854905" cy="726675"/>
          </a:xfrm>
          <a:prstGeom prst="rect">
            <a:avLst/>
          </a:prstGeom>
        </p:spPr>
      </p:pic>
    </p:spTree>
    <p:extLst>
      <p:ext uri="{BB962C8B-B14F-4D97-AF65-F5344CB8AC3E}">
        <p14:creationId xmlns:p14="http://schemas.microsoft.com/office/powerpoint/2010/main" val="30551837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3/4 ">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2"/>
            </p:custDataLst>
            <p:extLst>
              <p:ext uri="{D42A27DB-BD31-4B8C-83A1-F6EECF244321}">
                <p14:modId xmlns:p14="http://schemas.microsoft.com/office/powerpoint/2010/main" val="34694122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3864" name="think-cell Slide" r:id="rId11" imgW="413" imgH="416" progId="TCLayout.ActiveDocument.1">
                  <p:embed/>
                </p:oleObj>
              </mc:Choice>
              <mc:Fallback>
                <p:oleObj name="think-cell Slide" r:id="rId11" imgW="413" imgH="416" progId="TCLayout.ActiveDocument.1">
                  <p:embed/>
                  <p:pic>
                    <p:nvPicPr>
                      <p:cNvPr id="3" name="Object 6" hidden="1">
                        <a:extLst>
                          <a:ext uri="{FF2B5EF4-FFF2-40B4-BE49-F238E27FC236}">
                            <a16:creationId xmlns:a16="http://schemas.microsoft.com/office/drawing/2014/main" id="{9F7114D8-6025-4386-BA96-B034FE6B3CDB}"/>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50854476-2923-4515-A585-4477FF861180}"/>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23" name="RectangleLight">
            <a:extLst>
              <a:ext uri="{FF2B5EF4-FFF2-40B4-BE49-F238E27FC236}">
                <a16:creationId xmlns:a16="http://schemas.microsoft.com/office/drawing/2014/main" id="{A80E2F68-4ED6-42EF-9858-2FE4B1382825}"/>
              </a:ext>
            </a:extLst>
          </p:cNvPr>
          <p:cNvSpPr/>
          <p:nvPr userDrawn="1">
            <p:custDataLst>
              <p:tags r:id="rId4"/>
            </p:custDataLst>
          </p:nvPr>
        </p:nvSpPr>
        <p:spPr bwMode="ltGray">
          <a:xfrm>
            <a:off x="8781416" y="0"/>
            <a:ext cx="3410584" cy="6858000"/>
          </a:xfrm>
          <a:prstGeom prst="rect">
            <a:avLst/>
          </a:prstGeom>
          <a:solidFill>
            <a:srgbClr val="D9E0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noProof="0" dirty="0">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en-US" sz="9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‹N°›</a:t>
            </a:fld>
            <a:endParaRPr kumimoji="0" lang="en-US" sz="900" b="0" i="0" u="none" strike="noStrike" kern="1200" cap="none" spc="0" normalizeH="0" baseline="0" noProof="0" dirty="0">
              <a:ln>
                <a:noFill/>
              </a:ln>
              <a:solidFill>
                <a:schemeClr val="tx1"/>
              </a:solidFill>
              <a:effectLst/>
              <a:uLnTx/>
              <a:uFillTx/>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6"/>
            </p:custDataLst>
          </p:nvPr>
        </p:nvSpPr>
        <p:spPr>
          <a:xfrm>
            <a:off x="1506836" y="198166"/>
            <a:ext cx="7151389" cy="384721"/>
          </a:xfrm>
        </p:spPr>
        <p:txBody>
          <a:bodyPr vert="horz" wrap="square">
            <a:spAutoFit/>
          </a:bodyPr>
          <a:lstStyle/>
          <a:p>
            <a:r>
              <a:rPr lang="en-US" dirty="0"/>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7"/>
            </p:custDataLst>
          </p:nvPr>
        </p:nvSpPr>
        <p:spPr>
          <a:xfrm>
            <a:off x="1506836" y="597295"/>
            <a:ext cx="7151389" cy="276999"/>
          </a:xfrm>
          <a:prstGeom prst="rect">
            <a:avLst/>
          </a:prstGeom>
        </p:spPr>
        <p:txBody>
          <a:bodyPr wrap="square">
            <a:spAutoFit/>
          </a:bodyPr>
          <a:lstStyle>
            <a:lvl1pPr marL="0" indent="0" algn="l">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2" name="5. Source" hidden="1">
            <a:extLst>
              <a:ext uri="{FF2B5EF4-FFF2-40B4-BE49-F238E27FC236}">
                <a16:creationId xmlns:a16="http://schemas.microsoft.com/office/drawing/2014/main" id="{F5E9C22A-A356-4521-A359-338A663DFEA2}"/>
              </a:ext>
            </a:extLst>
          </p:cNvPr>
          <p:cNvSpPr txBox="1"/>
          <p:nvPr userDrawn="1">
            <p:custDataLst>
              <p:tags r:id="rId8"/>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dirty="0">
                <a:ln>
                  <a:noFill/>
                </a:ln>
                <a:solidFill>
                  <a:schemeClr val="tx1"/>
                </a:solidFill>
                <a:effectLst/>
                <a:uLnTx/>
                <a:uFillTx/>
                <a:latin typeface="+mn-lt"/>
                <a:ea typeface="+mn-ea"/>
                <a:cs typeface="Arial" panose="020B0604020202020204" pitchFamily="34" charset="0"/>
              </a:rPr>
              <a:t>Source: …</a:t>
            </a:r>
          </a:p>
        </p:txBody>
      </p:sp>
      <p:sp>
        <p:nvSpPr>
          <p:cNvPr id="10" name="1. On-page tracker">
            <a:extLst>
              <a:ext uri="{FF2B5EF4-FFF2-40B4-BE49-F238E27FC236}">
                <a16:creationId xmlns:a16="http://schemas.microsoft.com/office/drawing/2014/main" id="{DEC2F904-C5C8-4B39-9C46-6CA56144D86A}"/>
              </a:ext>
            </a:extLst>
          </p:cNvPr>
          <p:cNvSpPr>
            <a:spLocks noGrp="1"/>
          </p:cNvSpPr>
          <p:nvPr>
            <p:ph type="body" sz="quarter" idx="10" hasCustomPrompt="1"/>
            <p:custDataLst>
              <p:tags r:id="rId9"/>
            </p:custDataLst>
          </p:nvPr>
        </p:nvSpPr>
        <p:spPr>
          <a:xfrm>
            <a:off x="1519496"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en-US" dirty="0"/>
              <a:t>Add tracker</a:t>
            </a:r>
          </a:p>
        </p:txBody>
      </p:sp>
      <p:sp>
        <p:nvSpPr>
          <p:cNvPr id="11" name="Espace réservé de la date 3">
            <a:extLst>
              <a:ext uri="{FF2B5EF4-FFF2-40B4-BE49-F238E27FC236}">
                <a16:creationId xmlns:a16="http://schemas.microsoft.com/office/drawing/2014/main" id="{BDE6C0AD-0CC7-4AF8-908D-C431E96E8B85}"/>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EFF68C05-B2D9-4AD3-AA13-218CD5FC663D}" type="datetime1">
              <a:rPr lang="fr-FR" cap="all" smtClean="0"/>
              <a:t>10/12/2020</a:t>
            </a:fld>
            <a:endParaRPr lang="fr-FR" cap="all" dirty="0"/>
          </a:p>
        </p:txBody>
      </p:sp>
      <p:cxnSp>
        <p:nvCxnSpPr>
          <p:cNvPr id="13" name="Connecteur droit 13">
            <a:extLst>
              <a:ext uri="{FF2B5EF4-FFF2-40B4-BE49-F238E27FC236}">
                <a16:creationId xmlns:a16="http://schemas.microsoft.com/office/drawing/2014/main" id="{B0FF1584-BE3C-4912-B2F3-169496925416}"/>
              </a:ext>
            </a:extLst>
          </p:cNvPr>
          <p:cNvCxnSpPr>
            <a:cxnSpLocks/>
          </p:cNvCxnSpPr>
          <p:nvPr userDrawn="1"/>
        </p:nvCxnSpPr>
        <p:spPr>
          <a:xfrm>
            <a:off x="553972" y="1086644"/>
            <a:ext cx="7922280"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EA0FFB41-41EE-4D0F-A1BE-22A535986E9E}"/>
              </a:ext>
            </a:extLst>
          </p:cNvPr>
          <p:cNvCxnSpPr>
            <a:cxnSpLocks/>
          </p:cNvCxnSpPr>
          <p:nvPr userDrawn="1"/>
        </p:nvCxnSpPr>
        <p:spPr>
          <a:xfrm>
            <a:off x="9196575" y="1086644"/>
            <a:ext cx="2440689"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pic>
        <p:nvPicPr>
          <p:cNvPr id="106" name="Image 5">
            <a:extLst>
              <a:ext uri="{FF2B5EF4-FFF2-40B4-BE49-F238E27FC236}">
                <a16:creationId xmlns:a16="http://schemas.microsoft.com/office/drawing/2014/main" id="{87EEDA00-1746-4932-8BC1-46F667836373}"/>
              </a:ext>
            </a:extLst>
          </p:cNvPr>
          <p:cNvPicPr>
            <a:picLocks noChangeAspect="1"/>
          </p:cNvPicPr>
          <p:nvPr userDrawn="1"/>
        </p:nvPicPr>
        <p:blipFill rotWithShape="1">
          <a:blip r:embed="rId13"/>
          <a:srcRect l="8428"/>
          <a:stretch/>
        </p:blipFill>
        <p:spPr>
          <a:xfrm>
            <a:off x="553972" y="84777"/>
            <a:ext cx="854905" cy="726675"/>
          </a:xfrm>
          <a:prstGeom prst="rect">
            <a:avLst/>
          </a:prstGeom>
        </p:spPr>
      </p:pic>
    </p:spTree>
    <p:extLst>
      <p:ext uri="{BB962C8B-B14F-4D97-AF65-F5344CB8AC3E}">
        <p14:creationId xmlns:p14="http://schemas.microsoft.com/office/powerpoint/2010/main" val="5103681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648A5D5-75B9-4F02-A4CB-B3C65A9BF2CE}"/>
              </a:ext>
            </a:extLst>
          </p:cNvPr>
          <p:cNvGraphicFramePr>
            <a:graphicFrameLocks noChangeAspect="1"/>
          </p:cNvGraphicFramePr>
          <p:nvPr userDrawn="1">
            <p:custDataLst>
              <p:tags r:id="rId2"/>
            </p:custDataLst>
            <p:extLst>
              <p:ext uri="{D42A27DB-BD31-4B8C-83A1-F6EECF244321}">
                <p14:modId xmlns:p14="http://schemas.microsoft.com/office/powerpoint/2010/main" val="87754413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4885" name="think-cell Slide" r:id="rId10" imgW="592" imgH="591" progId="TCLayout.ActiveDocument.1">
                  <p:embed/>
                </p:oleObj>
              </mc:Choice>
              <mc:Fallback>
                <p:oleObj name="think-cell Slide" r:id="rId10" imgW="592" imgH="591" progId="TCLayout.ActiveDocument.1">
                  <p:embed/>
                  <p:pic>
                    <p:nvPicPr>
                      <p:cNvPr id="3" name="Object 2" hidden="1">
                        <a:extLst>
                          <a:ext uri="{FF2B5EF4-FFF2-40B4-BE49-F238E27FC236}">
                            <a16:creationId xmlns:a16="http://schemas.microsoft.com/office/drawing/2014/main" id="{C648A5D5-75B9-4F02-A4CB-B3C65A9BF2CE}"/>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58AAF75-30DC-408A-933A-149F2D14D18F}"/>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15" name="Slide Number">
            <a:extLst>
              <a:ext uri="{FF2B5EF4-FFF2-40B4-BE49-F238E27FC236}">
                <a16:creationId xmlns:a16="http://schemas.microsoft.com/office/drawing/2014/main" id="{0AA537C7-2883-43C1-848C-3A4E9645077F}"/>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en-US" sz="900" b="0" dirty="0">
              <a:solidFill>
                <a:schemeClr val="tx1"/>
              </a:solidFill>
              <a:latin typeface="+mn-lt"/>
              <a:ea typeface="+mn-ea"/>
              <a:cs typeface="Arial" panose="020B0604020202020204" pitchFamily="34" charset="0"/>
            </a:endParaRP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p:custDataLst>
              <p:tags r:id="rId5"/>
            </p:custDataLst>
          </p:nvPr>
        </p:nvSpPr>
        <p:spPr>
          <a:xfrm>
            <a:off x="1293090" y="198166"/>
            <a:ext cx="10344936" cy="384721"/>
          </a:xfrm>
        </p:spPr>
        <p:txBody>
          <a:bodyPr wrap="square">
            <a:spAutoFit/>
          </a:bodyPr>
          <a:lstStyle>
            <a:lvl1pPr>
              <a:defRPr/>
            </a:lvl1pPr>
          </a:lstStyle>
          <a:p>
            <a:r>
              <a:rPr lang="en-US" dirty="0"/>
              <a:t>Click to edit Master title style</a:t>
            </a:r>
          </a:p>
        </p:txBody>
      </p:sp>
      <p:sp>
        <p:nvSpPr>
          <p:cNvPr id="10" name="5. Source" hidden="1">
            <a:extLst>
              <a:ext uri="{FF2B5EF4-FFF2-40B4-BE49-F238E27FC236}">
                <a16:creationId xmlns:a16="http://schemas.microsoft.com/office/drawing/2014/main" id="{81E2484B-3E40-408C-A350-5EB40C8A09F0}"/>
              </a:ext>
            </a:extLst>
          </p:cNvPr>
          <p:cNvSpPr txBox="1"/>
          <p:nvPr userDrawn="1">
            <p:custDataLst>
              <p:tags r:id="rId6"/>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t>Source: …</a:t>
            </a:r>
          </a:p>
        </p:txBody>
      </p:sp>
      <p:sp>
        <p:nvSpPr>
          <p:cNvPr id="8" name="1. On-page tracker">
            <a:extLst>
              <a:ext uri="{FF2B5EF4-FFF2-40B4-BE49-F238E27FC236}">
                <a16:creationId xmlns:a16="http://schemas.microsoft.com/office/drawing/2014/main" id="{931AA88E-24E2-4493-A340-98EE8666A3B2}"/>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en-US" dirty="0"/>
              <a:t>Add tracker</a:t>
            </a:r>
          </a:p>
        </p:txBody>
      </p:sp>
      <p:sp>
        <p:nvSpPr>
          <p:cNvPr id="9" name="Espace réservé de la date 3">
            <a:extLst>
              <a:ext uri="{FF2B5EF4-FFF2-40B4-BE49-F238E27FC236}">
                <a16:creationId xmlns:a16="http://schemas.microsoft.com/office/drawing/2014/main" id="{34E139E4-4505-4B60-9765-33A13DAEEDCC}"/>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02B4C26C-D6E0-42C2-93D7-0936110A76F8}" type="datetime1">
              <a:rPr lang="fr-FR" cap="all" smtClean="0"/>
              <a:t>10/12/2020</a:t>
            </a:fld>
            <a:endParaRPr lang="fr-FR" cap="all" dirty="0"/>
          </a:p>
        </p:txBody>
      </p:sp>
      <p:cxnSp>
        <p:nvCxnSpPr>
          <p:cNvPr id="12" name="BottomLine">
            <a:extLst>
              <a:ext uri="{FF2B5EF4-FFF2-40B4-BE49-F238E27FC236}">
                <a16:creationId xmlns:a16="http://schemas.microsoft.com/office/drawing/2014/main" id="{B82BE116-6441-42BD-8B19-AA668033CE6A}"/>
              </a:ext>
            </a:extLst>
          </p:cNvPr>
          <p:cNvCxnSpPr/>
          <p:nvPr userDrawn="1">
            <p:custDataLst>
              <p:tags r:id="rId8"/>
            </p:custDataLst>
          </p:nvPr>
        </p:nvCxnSpPr>
        <p:spPr>
          <a:xfrm>
            <a:off x="554736" y="6453769"/>
            <a:ext cx="11082528" cy="0"/>
          </a:xfrm>
          <a:prstGeom prst="line">
            <a:avLst/>
          </a:prstGeom>
          <a:ln w="6350">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pic>
        <p:nvPicPr>
          <p:cNvPr id="13" name="Image 5">
            <a:extLst>
              <a:ext uri="{FF2B5EF4-FFF2-40B4-BE49-F238E27FC236}">
                <a16:creationId xmlns:a16="http://schemas.microsoft.com/office/drawing/2014/main" id="{1F5A5DB6-577E-405B-A76E-E7FAC8D0D007}"/>
              </a:ext>
            </a:extLst>
          </p:cNvPr>
          <p:cNvPicPr>
            <a:picLocks noChangeAspect="1"/>
          </p:cNvPicPr>
          <p:nvPr userDrawn="1"/>
        </p:nvPicPr>
        <p:blipFill rotWithShape="1">
          <a:blip r:embed="rId12"/>
          <a:srcRect l="8428"/>
          <a:stretch/>
        </p:blipFill>
        <p:spPr>
          <a:xfrm>
            <a:off x="553972" y="84777"/>
            <a:ext cx="854905" cy="726675"/>
          </a:xfrm>
          <a:prstGeom prst="rect">
            <a:avLst/>
          </a:prstGeom>
        </p:spPr>
      </p:pic>
    </p:spTree>
    <p:extLst>
      <p:ext uri="{BB962C8B-B14F-4D97-AF65-F5344CB8AC3E}">
        <p14:creationId xmlns:p14="http://schemas.microsoft.com/office/powerpoint/2010/main" val="35408241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0E9A7C-FB74-480B-8212-8CE5C1AF5D1B}"/>
              </a:ext>
            </a:extLst>
          </p:cNvPr>
          <p:cNvGraphicFramePr>
            <a:graphicFrameLocks noChangeAspect="1"/>
          </p:cNvGraphicFramePr>
          <p:nvPr userDrawn="1">
            <p:custDataLst>
              <p:tags r:id="rId2"/>
            </p:custDataLst>
            <p:extLst>
              <p:ext uri="{D42A27DB-BD31-4B8C-83A1-F6EECF244321}">
                <p14:modId xmlns:p14="http://schemas.microsoft.com/office/powerpoint/2010/main" val="5670126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3486" name="think-cell Slide" r:id="rId7" imgW="592" imgH="591" progId="TCLayout.ActiveDocument.1">
                  <p:embed/>
                </p:oleObj>
              </mc:Choice>
              <mc:Fallback>
                <p:oleObj name="think-cell Slide" r:id="rId7" imgW="592" imgH="591" progId="TCLayout.ActiveDocument.1">
                  <p:embed/>
                  <p:pic>
                    <p:nvPicPr>
                      <p:cNvPr id="0" name=""/>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9" name="Slide Number">
            <a:extLst>
              <a:ext uri="{FF2B5EF4-FFF2-40B4-BE49-F238E27FC236}">
                <a16:creationId xmlns:a16="http://schemas.microsoft.com/office/drawing/2014/main" id="{6982A9EE-ED1D-4D7E-84CA-3C36D0891D68}"/>
              </a:ext>
            </a:extLst>
          </p:cNvPr>
          <p:cNvSpPr>
            <a:spLocks noChangeArrowheads="1"/>
          </p:cNvSpPr>
          <p:nvPr userDrawn="1">
            <p:custDataLst>
              <p:tags r:id="rId3"/>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en-US" sz="900" b="0" dirty="0">
              <a:solidFill>
                <a:schemeClr val="tx1"/>
              </a:solidFill>
              <a:latin typeface="+mn-lt"/>
              <a:ea typeface="+mn-ea"/>
              <a:cs typeface="Arial" panose="020B0604020202020204" pitchFamily="34" charset="0"/>
            </a:endParaRPr>
          </a:p>
        </p:txBody>
      </p:sp>
      <p:sp>
        <p:nvSpPr>
          <p:cNvPr id="7" name="5. Source" hidden="1">
            <a:extLst>
              <a:ext uri="{FF2B5EF4-FFF2-40B4-BE49-F238E27FC236}">
                <a16:creationId xmlns:a16="http://schemas.microsoft.com/office/drawing/2014/main" id="{09F9A864-CDB7-4063-BBF8-591908AA18D0}"/>
              </a:ext>
            </a:extLst>
          </p:cNvPr>
          <p:cNvSpPr txBox="1"/>
          <p:nvPr userDrawn="1">
            <p:custDataLst>
              <p:tags r:id="rId4"/>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t>Source: …</a:t>
            </a:r>
          </a:p>
        </p:txBody>
      </p:sp>
      <p:sp>
        <p:nvSpPr>
          <p:cNvPr id="8" name="1. On-page tracker">
            <a:extLst>
              <a:ext uri="{FF2B5EF4-FFF2-40B4-BE49-F238E27FC236}">
                <a16:creationId xmlns:a16="http://schemas.microsoft.com/office/drawing/2014/main" id="{BD5E1493-E8EF-4031-B447-85DA0B418111}"/>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en-US" dirty="0"/>
              <a:t>Add tracker</a:t>
            </a:r>
          </a:p>
        </p:txBody>
      </p:sp>
      <p:sp>
        <p:nvSpPr>
          <p:cNvPr id="6" name="Espace réservé de la date 3">
            <a:extLst>
              <a:ext uri="{FF2B5EF4-FFF2-40B4-BE49-F238E27FC236}">
                <a16:creationId xmlns:a16="http://schemas.microsoft.com/office/drawing/2014/main" id="{AA6609C0-956C-440C-924D-509B5BDA2236}"/>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90088102-4A5E-4AF8-AE27-6D6F7E3C83C9}" type="datetime1">
              <a:rPr lang="fr-FR" cap="all" smtClean="0"/>
              <a:t>10/12/2020</a:t>
            </a:fld>
            <a:endParaRPr lang="fr-FR" cap="all" dirty="0"/>
          </a:p>
        </p:txBody>
      </p:sp>
      <p:pic>
        <p:nvPicPr>
          <p:cNvPr id="10" name="Image 12">
            <a:extLst>
              <a:ext uri="{FF2B5EF4-FFF2-40B4-BE49-F238E27FC236}">
                <a16:creationId xmlns:a16="http://schemas.microsoft.com/office/drawing/2014/main" id="{2D2BCE37-C639-47E8-ADFE-A0A1454E5335}"/>
              </a:ext>
            </a:extLst>
          </p:cNvPr>
          <p:cNvPicPr>
            <a:picLocks noChangeAspect="1"/>
          </p:cNvPicPr>
          <p:nvPr userDrawn="1"/>
        </p:nvPicPr>
        <p:blipFill rotWithShape="1">
          <a:blip r:embed="rId9">
            <a:extLst>
              <a:ext uri="{28A0092B-C50C-407E-A947-70E740481C1C}">
                <a14:useLocalDpi xmlns:a14="http://schemas.microsoft.com/office/drawing/2010/main" val="0"/>
              </a:ext>
            </a:extLst>
          </a:blip>
          <a:srcRect/>
          <a:stretch/>
        </p:blipFill>
        <p:spPr bwMode="gray">
          <a:xfrm>
            <a:off x="554736" y="179071"/>
            <a:ext cx="624250" cy="422910"/>
          </a:xfrm>
          <a:prstGeom prst="rect">
            <a:avLst/>
          </a:prstGeom>
        </p:spPr>
      </p:pic>
    </p:spTree>
    <p:extLst>
      <p:ext uri="{BB962C8B-B14F-4D97-AF65-F5344CB8AC3E}">
        <p14:creationId xmlns:p14="http://schemas.microsoft.com/office/powerpoint/2010/main" val="3863007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En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954CCC1-5027-4384-BFF6-B54153C697A8}"/>
              </a:ext>
            </a:extLst>
          </p:cNvPr>
          <p:cNvGraphicFramePr>
            <a:graphicFrameLocks noChangeAspect="1"/>
          </p:cNvGraphicFramePr>
          <p:nvPr userDrawn="1">
            <p:custDataLst>
              <p:tags r:id="rId2"/>
            </p:custDataLst>
            <p:extLst>
              <p:ext uri="{D42A27DB-BD31-4B8C-83A1-F6EECF244321}">
                <p14:modId xmlns:p14="http://schemas.microsoft.com/office/powerpoint/2010/main" val="33561634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4510" name="think-cell Slide" r:id="rId5" imgW="592" imgH="591" progId="TCLayout.ActiveDocument.1">
                  <p:embed/>
                </p:oleObj>
              </mc:Choice>
              <mc:Fallback>
                <p:oleObj name="think-cell Slide" r:id="rId5" imgW="592" imgH="591"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5. Source" hidden="1">
            <a:extLst>
              <a:ext uri="{FF2B5EF4-FFF2-40B4-BE49-F238E27FC236}">
                <a16:creationId xmlns:a16="http://schemas.microsoft.com/office/drawing/2014/main" id="{330AE89A-7771-4A6E-A02D-893DCB66C876}"/>
              </a:ext>
            </a:extLst>
          </p:cNvPr>
          <p:cNvSpPr txBox="1"/>
          <p:nvPr userDrawn="1">
            <p:custDataLst>
              <p:tags r:id="rId3"/>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t>Source: …</a:t>
            </a:r>
          </a:p>
        </p:txBody>
      </p:sp>
      <p:pic>
        <p:nvPicPr>
          <p:cNvPr id="5" name="Image 8">
            <a:extLst>
              <a:ext uri="{FF2B5EF4-FFF2-40B4-BE49-F238E27FC236}">
                <a16:creationId xmlns:a16="http://schemas.microsoft.com/office/drawing/2014/main" id="{8849DF3C-3E9F-4046-B785-C223FD7E1B4B}"/>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a:stretch/>
        </p:blipFill>
        <p:spPr bwMode="ltGray">
          <a:xfrm>
            <a:off x="676275" y="195486"/>
            <a:ext cx="3982058" cy="3404964"/>
          </a:xfrm>
          <a:prstGeom prst="rect">
            <a:avLst/>
          </a:prstGeom>
        </p:spPr>
      </p:pic>
    </p:spTree>
    <p:extLst>
      <p:ext uri="{BB962C8B-B14F-4D97-AF65-F5344CB8AC3E}">
        <p14:creationId xmlns:p14="http://schemas.microsoft.com/office/powerpoint/2010/main" val="4664705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2"/>
            </p:custDataLst>
            <p:extLst>
              <p:ext uri="{D42A27DB-BD31-4B8C-83A1-F6EECF244321}">
                <p14:modId xmlns:p14="http://schemas.microsoft.com/office/powerpoint/2010/main" val="41177153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6555"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9F741700-5035-4E61-A4AC-1B3C7AE220D5}"/>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100000"/>
              </a:lnSpc>
              <a:spcBef>
                <a:spcPct val="0"/>
              </a:spcBef>
              <a:spcAft>
                <a:spcPct val="0"/>
              </a:spcAft>
            </a:pPr>
            <a:endParaRPr lang="fr-FR" sz="2500" b="1" i="0" baseline="0" dirty="0" err="1">
              <a:solidFill>
                <a:schemeClr val="bg1"/>
              </a:solidFill>
              <a:latin typeface="Georgia" panose="02040502050405020303" pitchFamily="18" charset="0"/>
              <a:ea typeface="+mj-ea"/>
              <a:cs typeface="+mj-cs"/>
              <a:sym typeface="Georgia" panose="02040502050405020303" pitchFamily="18" charset="0"/>
            </a:endParaRPr>
          </a:p>
        </p:txBody>
      </p:sp>
      <p:sp>
        <p:nvSpPr>
          <p:cNvPr id="15" name="2. Slide Title">
            <a:extLst>
              <a:ext uri="{FF2B5EF4-FFF2-40B4-BE49-F238E27FC236}">
                <a16:creationId xmlns:a16="http://schemas.microsoft.com/office/drawing/2014/main" id="{699FD2C4-82B5-475E-9235-DB128978B618}"/>
              </a:ext>
            </a:extLst>
          </p:cNvPr>
          <p:cNvSpPr>
            <a:spLocks noGrp="1"/>
          </p:cNvSpPr>
          <p:nvPr>
            <p:ph type="title"/>
            <p:custDataLst>
              <p:tags r:id="rId4"/>
            </p:custDataLst>
          </p:nvPr>
        </p:nvSpPr>
        <p:spPr>
          <a:xfrm>
            <a:off x="554736" y="172212"/>
            <a:ext cx="11082528" cy="731520"/>
          </a:xfrm>
        </p:spPr>
        <p:txBody>
          <a:bodyPr/>
          <a:lstStyle/>
          <a:p>
            <a:r>
              <a:rPr lang="en-US"/>
              <a:t>Click to edit Master title style</a:t>
            </a:r>
            <a:endParaRPr lang="fr-FR" dirty="0"/>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5"/>
            </p:custDataLst>
          </p:nvPr>
        </p:nvSpPr>
        <p:spPr>
          <a:xfrm>
            <a:off x="554736" y="884725"/>
            <a:ext cx="11082528" cy="276999"/>
          </a:xfrm>
        </p:spPr>
        <p:txBody>
          <a:bodyPr wrap="square">
            <a:noAutofit/>
          </a:bodyPr>
          <a:lstStyle>
            <a:lvl1pPr marL="0" indent="0" algn="l">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r-FR" dirty="0"/>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6"/>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fr-FR" sz="90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fr-FR" sz="90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7"/>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fr-FR"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dirty="0"/>
              <a:t>Source : …</a:t>
            </a:r>
          </a:p>
        </p:txBody>
      </p:sp>
      <p:sp>
        <p:nvSpPr>
          <p:cNvPr id="5" name="1. On-page tracker">
            <a:extLst>
              <a:ext uri="{FF2B5EF4-FFF2-40B4-BE49-F238E27FC236}">
                <a16:creationId xmlns:a16="http://schemas.microsoft.com/office/drawing/2014/main" id="{D81DE886-1792-49FB-BC74-725B951DC1FE}"/>
              </a:ext>
            </a:extLst>
          </p:cNvPr>
          <p:cNvSpPr>
            <a:spLocks noGrp="1"/>
          </p:cNvSpPr>
          <p:nvPr>
            <p:ph type="body" sz="quarter" idx="17" hasCustomPrompt="1"/>
            <p:custDataLst>
              <p:tags r:id="rId8"/>
            </p:custDataLst>
          </p:nvPr>
        </p:nvSpPr>
        <p:spPr>
          <a:xfrm>
            <a:off x="7156704" y="89319"/>
            <a:ext cx="4480560" cy="123111"/>
          </a:xfrm>
        </p:spPr>
        <p:txBody>
          <a:bodyPr anchor="ctr" anchorCtr="0">
            <a:spAutoFit/>
          </a:bodyPr>
          <a:lstStyle>
            <a:lvl1pPr algn="r">
              <a:defRPr sz="800">
                <a:latin typeface="+mn-lt"/>
              </a:defRPr>
            </a:lvl1pPr>
          </a:lstStyle>
          <a:p>
            <a:pPr lvl="0"/>
            <a:r>
              <a:rPr lang="fr-FR" dirty="0"/>
              <a:t>Chapter › Topic</a:t>
            </a:r>
          </a:p>
        </p:txBody>
      </p:sp>
    </p:spTree>
    <p:extLst>
      <p:ext uri="{BB962C8B-B14F-4D97-AF65-F5344CB8AC3E}">
        <p14:creationId xmlns:p14="http://schemas.microsoft.com/office/powerpoint/2010/main" val="2946885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Contrast Title">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874AF67-BBA0-48F4-BB9F-52963443351B}"/>
              </a:ext>
            </a:extLst>
          </p:cNvPr>
          <p:cNvGraphicFramePr>
            <a:graphicFrameLocks noChangeAspect="1"/>
          </p:cNvGraphicFramePr>
          <p:nvPr userDrawn="1">
            <p:custDataLst>
              <p:tags r:id="rId2"/>
            </p:custDataLst>
            <p:extLst>
              <p:ext uri="{D42A27DB-BD31-4B8C-83A1-F6EECF244321}">
                <p14:modId xmlns:p14="http://schemas.microsoft.com/office/powerpoint/2010/main" val="229321281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4277" name="think-cell Slide" r:id="rId8" imgW="592" imgH="591" progId="TCLayout.ActiveDocument.1">
                  <p:embed/>
                </p:oleObj>
              </mc:Choice>
              <mc:Fallback>
                <p:oleObj name="think-cell Slide" r:id="rId8" imgW="592" imgH="591" progId="TCLayout.ActiveDocument.1">
                  <p:embed/>
                  <p:pic>
                    <p:nvPicPr>
                      <p:cNvPr id="0" name=""/>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12" name="Rectangle 5">
            <a:extLst>
              <a:ext uri="{FF2B5EF4-FFF2-40B4-BE49-F238E27FC236}">
                <a16:creationId xmlns:a16="http://schemas.microsoft.com/office/drawing/2014/main" id="{C1728D89-DA76-4CF4-B6C3-4A5668E0403D}"/>
              </a:ext>
            </a:extLst>
          </p:cNvPr>
          <p:cNvSpPr/>
          <p:nvPr userDrawn="1"/>
        </p:nvSpPr>
        <p:spPr bwMode="auto">
          <a:xfrm>
            <a:off x="342901" y="2057401"/>
            <a:ext cx="11849100" cy="4414839"/>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fr-FR" sz="1350"/>
          </a:p>
        </p:txBody>
      </p:sp>
      <p:sp>
        <p:nvSpPr>
          <p:cNvPr id="2" name="Rectangle 1" hidden="1">
            <a:extLst>
              <a:ext uri="{FF2B5EF4-FFF2-40B4-BE49-F238E27FC236}">
                <a16:creationId xmlns:a16="http://schemas.microsoft.com/office/drawing/2014/main" id="{62E7C6E1-5B50-4AAE-A1BC-71B7D944C877}"/>
              </a:ext>
            </a:extLst>
          </p:cNvPr>
          <p:cNvSpPr/>
          <p:nvPr userDrawn="1">
            <p:custDataLst>
              <p:tags r:id="rId3"/>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44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6" name="Espace réservé de la date 3">
            <a:extLst>
              <a:ext uri="{FF2B5EF4-FFF2-40B4-BE49-F238E27FC236}">
                <a16:creationId xmlns:a16="http://schemas.microsoft.com/office/drawing/2014/main" id="{281D2BC9-B23E-4CB2-B4A1-D46C68FDA3F4}"/>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53CE4C0A-F236-4469-A16E-5B6CBF95865D}" type="datetime1">
              <a:rPr lang="fr-FR" cap="all" smtClean="0"/>
              <a:t>10/12/2020</a:t>
            </a:fld>
            <a:endParaRPr lang="fr-FR" cap="all" dirty="0"/>
          </a:p>
        </p:txBody>
      </p:sp>
      <p:sp>
        <p:nvSpPr>
          <p:cNvPr id="8" name="Documenttype">
            <a:extLst>
              <a:ext uri="{FF2B5EF4-FFF2-40B4-BE49-F238E27FC236}">
                <a16:creationId xmlns:a16="http://schemas.microsoft.com/office/drawing/2014/main" id="{E8CFDDAC-AF64-44C0-BEB0-5257BA0C7D1C}"/>
              </a:ext>
            </a:extLst>
          </p:cNvPr>
          <p:cNvSpPr>
            <a:spLocks noGrp="1"/>
          </p:cNvSpPr>
          <p:nvPr>
            <p:ph type="body" sz="quarter" idx="13" hasCustomPrompt="1"/>
            <p:custDataLst>
              <p:tags r:id="rId4"/>
            </p:custDataLst>
          </p:nvPr>
        </p:nvSpPr>
        <p:spPr>
          <a:xfrm>
            <a:off x="550800" y="5997223"/>
            <a:ext cx="9726795" cy="21544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400" dirty="0">
                <a:solidFill>
                  <a:schemeClr val="bg1"/>
                </a:solidFill>
              </a:defRPr>
            </a:lvl1pPr>
          </a:lstStyle>
          <a:p>
            <a:pPr lvl="0">
              <a:buNone/>
            </a:pPr>
            <a:r>
              <a:rPr lang="en-US" dirty="0"/>
              <a:t>Edit date or title/role</a:t>
            </a:r>
          </a:p>
        </p:txBody>
      </p:sp>
      <p:sp>
        <p:nvSpPr>
          <p:cNvPr id="9" name="Subtitle">
            <a:extLst>
              <a:ext uri="{FF2B5EF4-FFF2-40B4-BE49-F238E27FC236}">
                <a16:creationId xmlns:a16="http://schemas.microsoft.com/office/drawing/2014/main" id="{5C8CABA7-7178-4F4F-BA2D-41EB6608F7E2}"/>
              </a:ext>
            </a:extLst>
          </p:cNvPr>
          <p:cNvSpPr>
            <a:spLocks noGrp="1"/>
          </p:cNvSpPr>
          <p:nvPr>
            <p:ph type="subTitle" idx="1"/>
            <p:custDataLst>
              <p:tags r:id="rId5"/>
            </p:custDataLst>
          </p:nvPr>
        </p:nvSpPr>
        <p:spPr>
          <a:xfrm>
            <a:off x="551941" y="4498766"/>
            <a:ext cx="9726795" cy="30777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2000" dirty="0">
                <a:solidFill>
                  <a:schemeClr val="bg1"/>
                </a:solidFill>
              </a:defRPr>
            </a:lvl1pPr>
          </a:lstStyle>
          <a:p>
            <a:pPr lvl="0">
              <a:buNone/>
            </a:pPr>
            <a:r>
              <a:rPr lang="en-US" dirty="0"/>
              <a:t>Click to edit Master subtitle style</a:t>
            </a:r>
          </a:p>
        </p:txBody>
      </p:sp>
      <p:sp>
        <p:nvSpPr>
          <p:cNvPr id="10" name="Title">
            <a:extLst>
              <a:ext uri="{FF2B5EF4-FFF2-40B4-BE49-F238E27FC236}">
                <a16:creationId xmlns:a16="http://schemas.microsoft.com/office/drawing/2014/main" id="{2E6F47CE-9544-4D6B-B130-16EF96F52C79}"/>
              </a:ext>
            </a:extLst>
          </p:cNvPr>
          <p:cNvSpPr>
            <a:spLocks noGrp="1"/>
          </p:cNvSpPr>
          <p:nvPr>
            <p:ph type="title"/>
            <p:custDataLst>
              <p:tags r:id="rId6"/>
            </p:custDataLst>
          </p:nvPr>
        </p:nvSpPr>
        <p:spPr>
          <a:xfrm>
            <a:off x="551941" y="2630978"/>
            <a:ext cx="9726795" cy="677108"/>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4400" dirty="0">
                <a:solidFill>
                  <a:schemeClr val="bg1"/>
                </a:solidFill>
              </a:defRPr>
            </a:lvl1pPr>
          </a:lstStyle>
          <a:p>
            <a:pPr lvl="0"/>
            <a:r>
              <a:rPr lang="en-US" dirty="0"/>
              <a:t>Click to edit Master title style</a:t>
            </a:r>
          </a:p>
        </p:txBody>
      </p:sp>
      <p:pic>
        <p:nvPicPr>
          <p:cNvPr id="4" name="Picture 3">
            <a:extLst>
              <a:ext uri="{FF2B5EF4-FFF2-40B4-BE49-F238E27FC236}">
                <a16:creationId xmlns:a16="http://schemas.microsoft.com/office/drawing/2014/main" id="{A777D32A-8AD0-452A-91A9-BCDA8D7611B7}"/>
              </a:ext>
            </a:extLst>
          </p:cNvPr>
          <p:cNvPicPr>
            <a:picLocks noChangeAspect="1"/>
          </p:cNvPicPr>
          <p:nvPr userDrawn="1"/>
        </p:nvPicPr>
        <p:blipFill>
          <a:blip r:embed="rId10">
            <a:extLst>
              <a:ext uri="{BEBA8EAE-BF5A-486C-A8C5-ECC9F3942E4B}">
                <a14:imgProps xmlns:a14="http://schemas.microsoft.com/office/drawing/2010/main">
                  <a14:imgLayer r:embed="rId11">
                    <a14:imgEffect>
                      <a14:brightnessContrast bright="100000"/>
                    </a14:imgEffect>
                  </a14:imgLayer>
                </a14:imgProps>
              </a:ext>
            </a:extLst>
          </a:blip>
          <a:stretch>
            <a:fillRect/>
          </a:stretch>
        </p:blipFill>
        <p:spPr>
          <a:xfrm>
            <a:off x="364727" y="326000"/>
            <a:ext cx="2017951" cy="1572904"/>
          </a:xfrm>
          <a:prstGeom prst="rect">
            <a:avLst/>
          </a:prstGeom>
        </p:spPr>
      </p:pic>
      <p:pic>
        <p:nvPicPr>
          <p:cNvPr id="11" name="Image 8">
            <a:extLst>
              <a:ext uri="{FF2B5EF4-FFF2-40B4-BE49-F238E27FC236}">
                <a16:creationId xmlns:a16="http://schemas.microsoft.com/office/drawing/2014/main" id="{9184DD3B-23F9-480B-A36F-78DF1CF0BEF4}"/>
              </a:ext>
            </a:extLst>
          </p:cNvPr>
          <p:cNvPicPr>
            <a:picLocks noChangeAspect="1"/>
          </p:cNvPicPr>
          <p:nvPr userDrawn="1"/>
        </p:nvPicPr>
        <p:blipFill rotWithShape="1">
          <a:blip r:embed="rId12">
            <a:extLst>
              <a:ext uri="{28A0092B-C50C-407E-A947-70E740481C1C}">
                <a14:useLocalDpi xmlns:a14="http://schemas.microsoft.com/office/drawing/2010/main" val="0"/>
              </a:ext>
            </a:extLst>
          </a:blip>
          <a:srcRect/>
          <a:stretch/>
        </p:blipFill>
        <p:spPr bwMode="ltGray">
          <a:xfrm>
            <a:off x="542925" y="508634"/>
            <a:ext cx="493395" cy="177165"/>
          </a:xfrm>
          <a:prstGeom prst="rect">
            <a:avLst/>
          </a:prstGeom>
          <a:ln>
            <a:solidFill>
              <a:schemeClr val="tx1"/>
            </a:solidFill>
          </a:ln>
        </p:spPr>
      </p:pic>
    </p:spTree>
    <p:extLst>
      <p:ext uri="{BB962C8B-B14F-4D97-AF65-F5344CB8AC3E}">
        <p14:creationId xmlns:p14="http://schemas.microsoft.com/office/powerpoint/2010/main" val="26885933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rast Defaul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D01440F-CB45-4B1E-BF2B-97953CB35508}"/>
              </a:ext>
            </a:extLst>
          </p:cNvPr>
          <p:cNvGraphicFramePr>
            <a:graphicFrameLocks noChangeAspect="1"/>
          </p:cNvGraphicFramePr>
          <p:nvPr userDrawn="1">
            <p:custDataLst>
              <p:tags r:id="rId2"/>
            </p:custDataLst>
            <p:extLst>
              <p:ext uri="{D42A27DB-BD31-4B8C-83A1-F6EECF244321}">
                <p14:modId xmlns:p14="http://schemas.microsoft.com/office/powerpoint/2010/main" val="17900231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6201" name="think-cell Slide" r:id="rId10" imgW="413" imgH="416" progId="TCLayout.ActiveDocument.1">
                  <p:embed/>
                </p:oleObj>
              </mc:Choice>
              <mc:Fallback>
                <p:oleObj name="think-cell Slide" r:id="rId10" imgW="413" imgH="416" progId="TCLayout.ActiveDocument.1">
                  <p:embed/>
                  <p:pic>
                    <p:nvPicPr>
                      <p:cNvPr id="0" name=""/>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D3A330D-704F-4050-81F6-50A136E78604}"/>
              </a:ext>
            </a:extLst>
          </p:cNvPr>
          <p:cNvSpPr/>
          <p:nvPr userDrawn="1">
            <p:custDataLst>
              <p:tags r:id="rId3"/>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13" name="2. Slide Title">
            <a:extLst>
              <a:ext uri="{FF2B5EF4-FFF2-40B4-BE49-F238E27FC236}">
                <a16:creationId xmlns:a16="http://schemas.microsoft.com/office/drawing/2014/main" id="{5C829ED6-90BF-4B02-AD53-C2B66EC5467C}"/>
              </a:ext>
            </a:extLst>
          </p:cNvPr>
          <p:cNvSpPr>
            <a:spLocks noGrp="1"/>
          </p:cNvSpPr>
          <p:nvPr>
            <p:ph type="title"/>
            <p:custDataLst>
              <p:tags r:id="rId4"/>
            </p:custDataLst>
          </p:nvPr>
        </p:nvSpPr>
        <p:spPr>
          <a:xfrm>
            <a:off x="1508760" y="198166"/>
            <a:ext cx="10129266" cy="384721"/>
          </a:xfrm>
        </p:spPr>
        <p:txBody>
          <a:bodyPr vert="horz" wrap="square" lIns="0" tIns="0" rIns="0" bIns="0" rtlCol="0" anchor="t" anchorCtr="0">
            <a:spAutoFit/>
          </a:bodyPr>
          <a:lstStyle>
            <a:lvl1pPr>
              <a:defRPr lang="en-US" dirty="0"/>
            </a:lvl1pPr>
          </a:lstStyle>
          <a:p>
            <a:pPr lvl="0"/>
            <a:r>
              <a:rPr lang="en-US" dirty="0"/>
              <a:t>Click to edit Master title style</a:t>
            </a:r>
          </a:p>
        </p:txBody>
      </p:sp>
      <p:sp>
        <p:nvSpPr>
          <p:cNvPr id="12" name="3. Subtitle">
            <a:extLst>
              <a:ext uri="{FF2B5EF4-FFF2-40B4-BE49-F238E27FC236}">
                <a16:creationId xmlns:a16="http://schemas.microsoft.com/office/drawing/2014/main" id="{0F8ABF34-9C24-45F4-B9AE-EDBE37FAC548}"/>
              </a:ext>
            </a:extLst>
          </p:cNvPr>
          <p:cNvSpPr>
            <a:spLocks noGrp="1"/>
          </p:cNvSpPr>
          <p:nvPr>
            <p:ph type="subTitle" idx="1"/>
            <p:custDataLst>
              <p:tags r:id="rId5"/>
            </p:custDataLst>
          </p:nvPr>
        </p:nvSpPr>
        <p:spPr>
          <a:xfrm>
            <a:off x="1508760" y="597295"/>
            <a:ext cx="10129266" cy="276999"/>
          </a:xfrm>
          <a:prstGeom prst="rect">
            <a:avLst/>
          </a:prstGeom>
        </p:spPr>
        <p:txBody>
          <a:bodyPr vert="horz" wrap="square" lIns="0" tIns="0" rIns="0" bIns="0" rtlCol="0">
            <a:spAutoFit/>
          </a:bodyPr>
          <a:lstStyle>
            <a:lvl1pPr>
              <a:defRPr lang="en-US" sz="1800" b="0" dirty="0"/>
            </a:lvl1pPr>
          </a:lstStyle>
          <a:p>
            <a:pPr lvl="0">
              <a:buNone/>
            </a:pPr>
            <a:r>
              <a:rPr lang="en-US" dirty="0"/>
              <a:t>Click to edit Master subtitle style</a:t>
            </a:r>
          </a:p>
        </p:txBody>
      </p:sp>
      <p:sp>
        <p:nvSpPr>
          <p:cNvPr id="15" name="Slide Number">
            <a:extLst>
              <a:ext uri="{FF2B5EF4-FFF2-40B4-BE49-F238E27FC236}">
                <a16:creationId xmlns:a16="http://schemas.microsoft.com/office/drawing/2014/main" id="{E4920261-0593-4AC5-992E-73B8CB0A1C71}"/>
              </a:ext>
            </a:extLst>
          </p:cNvPr>
          <p:cNvSpPr>
            <a:spLocks noChangeArrowheads="1"/>
          </p:cNvSpPr>
          <p:nvPr userDrawn="1">
            <p:custDataLst>
              <p:tags r:id="rId6"/>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en-US" sz="900" dirty="0">
              <a:solidFill>
                <a:schemeClr val="tx1"/>
              </a:solidFill>
              <a:latin typeface="+mn-lt"/>
              <a:ea typeface="+mn-ea"/>
              <a:cs typeface="Arial" panose="020B0604020202020204" pitchFamily="34" charset="0"/>
            </a:endParaRPr>
          </a:p>
        </p:txBody>
      </p:sp>
      <p:sp>
        <p:nvSpPr>
          <p:cNvPr id="9" name="5. Source" hidden="1">
            <a:extLst>
              <a:ext uri="{FF2B5EF4-FFF2-40B4-BE49-F238E27FC236}">
                <a16:creationId xmlns:a16="http://schemas.microsoft.com/office/drawing/2014/main" id="{0CC39C66-1ED1-4BBF-87FB-6C74C9A461BE}"/>
              </a:ext>
            </a:extLst>
          </p:cNvPr>
          <p:cNvSpPr txBox="1"/>
          <p:nvPr userDrawn="1">
            <p:custDataLst>
              <p:tags r:id="rId7"/>
            </p:custDataLst>
          </p:nvPr>
        </p:nvSpPr>
        <p:spPr>
          <a:xfrm>
            <a:off x="554735" y="6498754"/>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
        <p:nvSpPr>
          <p:cNvPr id="11" name="1. On-page tracker">
            <a:extLst>
              <a:ext uri="{FF2B5EF4-FFF2-40B4-BE49-F238E27FC236}">
                <a16:creationId xmlns:a16="http://schemas.microsoft.com/office/drawing/2014/main" id="{0364ABB4-AE33-4DE9-A20C-DBDBFEC0CA11}"/>
              </a:ext>
            </a:extLst>
          </p:cNvPr>
          <p:cNvSpPr>
            <a:spLocks noGrp="1"/>
          </p:cNvSpPr>
          <p:nvPr>
            <p:ph type="body" sz="quarter" idx="10" hasCustomPrompt="1"/>
            <p:custDataLst>
              <p:tags r:id="rId8"/>
            </p:custDataLst>
          </p:nvPr>
        </p:nvSpPr>
        <p:spPr>
          <a:xfrm>
            <a:off x="1508760"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en-US" dirty="0"/>
              <a:t>Add tracker</a:t>
            </a:r>
          </a:p>
        </p:txBody>
      </p:sp>
      <p:sp>
        <p:nvSpPr>
          <p:cNvPr id="10" name="Espace réservé de la date 3">
            <a:extLst>
              <a:ext uri="{FF2B5EF4-FFF2-40B4-BE49-F238E27FC236}">
                <a16:creationId xmlns:a16="http://schemas.microsoft.com/office/drawing/2014/main" id="{C96B02D7-A110-4AB9-BD2D-6C793B7CA248}"/>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4669E9AB-3710-4369-9602-9EFC42123E31}" type="datetime1">
              <a:rPr lang="fr-FR" cap="all" smtClean="0"/>
              <a:t>10/12/2020</a:t>
            </a:fld>
            <a:endParaRPr lang="fr-FR" cap="all" dirty="0"/>
          </a:p>
        </p:txBody>
      </p:sp>
    </p:spTree>
    <p:extLst>
      <p:ext uri="{BB962C8B-B14F-4D97-AF65-F5344CB8AC3E}">
        <p14:creationId xmlns:p14="http://schemas.microsoft.com/office/powerpoint/2010/main" val="38545150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rast Top Left">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6EDB0C68-81D8-4BCB-8FED-587D098337DD}"/>
              </a:ext>
            </a:extLst>
          </p:cNvPr>
          <p:cNvGraphicFramePr>
            <a:graphicFrameLocks noChangeAspect="1"/>
          </p:cNvGraphicFramePr>
          <p:nvPr userDrawn="1">
            <p:custDataLst>
              <p:tags r:id="rId2"/>
            </p:custDataLst>
            <p:extLst>
              <p:ext uri="{D42A27DB-BD31-4B8C-83A1-F6EECF244321}">
                <p14:modId xmlns:p14="http://schemas.microsoft.com/office/powerpoint/2010/main" val="40562185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5535" name="think-cell Slide" r:id="rId9" imgW="592" imgH="591" progId="TCLayout.ActiveDocument.1">
                  <p:embed/>
                </p:oleObj>
              </mc:Choice>
              <mc:Fallback>
                <p:oleObj name="think-cell Slide" r:id="rId9" imgW="592" imgH="591" progId="TCLayout.ActiveDocument.1">
                  <p:embed/>
                  <p:pic>
                    <p:nvPicPr>
                      <p:cNvPr id="0" name=""/>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98EAA134-9792-4D41-898E-A83D3A4E3D69}"/>
              </a:ext>
            </a:extLst>
          </p:cNvPr>
          <p:cNvSpPr/>
          <p:nvPr userDrawn="1">
            <p:custDataLst>
              <p:tags r:id="rId3"/>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4"/>
            </p:custDataLst>
          </p:nvPr>
        </p:nvSpPr>
        <p:spPr>
          <a:xfrm>
            <a:off x="554736" y="1706563"/>
            <a:ext cx="3813048" cy="861774"/>
          </a:xfrm>
          <a:prstGeom prst="rect">
            <a:avLst/>
          </a:prstGeom>
        </p:spPr>
        <p:txBody>
          <a:bodyPr anchor="t">
            <a:noAutofit/>
          </a:bodyPr>
          <a:lstStyle>
            <a:lvl1pPr>
              <a:defRPr>
                <a:ln w="6350" cap="flat">
                  <a:noFill/>
                  <a:miter lim="800000"/>
                </a:ln>
              </a:defRPr>
            </a:lvl1pPr>
          </a:lstStyle>
          <a:p>
            <a:r>
              <a:rPr lang="en-US" dirty="0"/>
              <a:t>Click to edit Master title style</a:t>
            </a:r>
          </a:p>
        </p:txBody>
      </p:sp>
      <p:sp>
        <p:nvSpPr>
          <p:cNvPr id="4" name="Slide Number">
            <a:extLst>
              <a:ext uri="{FF2B5EF4-FFF2-40B4-BE49-F238E27FC236}">
                <a16:creationId xmlns:a16="http://schemas.microsoft.com/office/drawing/2014/main" id="{E74A6D15-9D93-480F-A207-CA245151AE26}"/>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en-US" sz="900" dirty="0">
              <a:solidFill>
                <a:schemeClr val="tx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33F722E2-991C-4728-97C9-8D281DB3C594}"/>
              </a:ext>
            </a:extLst>
          </p:cNvPr>
          <p:cNvSpPr txBox="1"/>
          <p:nvPr userDrawn="1">
            <p:custDataLst>
              <p:tags r:id="rId6"/>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t>Source: …</a:t>
            </a:r>
          </a:p>
        </p:txBody>
      </p:sp>
      <p:sp>
        <p:nvSpPr>
          <p:cNvPr id="9" name="1. On-page tracker">
            <a:extLst>
              <a:ext uri="{FF2B5EF4-FFF2-40B4-BE49-F238E27FC236}">
                <a16:creationId xmlns:a16="http://schemas.microsoft.com/office/drawing/2014/main" id="{79744E48-04EF-4FA7-AF06-13E2E4A9BC59}"/>
              </a:ext>
            </a:extLst>
          </p:cNvPr>
          <p:cNvSpPr>
            <a:spLocks noGrp="1"/>
          </p:cNvSpPr>
          <p:nvPr>
            <p:ph type="body" sz="quarter" idx="10" hasCustomPrompt="1"/>
            <p:custDataLst>
              <p:tags r:id="rId7"/>
            </p:custDataLst>
          </p:nvPr>
        </p:nvSpPr>
        <p:spPr>
          <a:xfrm>
            <a:off x="1522475"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en-US" dirty="0"/>
              <a:t>Add tracker</a:t>
            </a:r>
          </a:p>
        </p:txBody>
      </p:sp>
      <p:sp>
        <p:nvSpPr>
          <p:cNvPr id="10" name="Espace réservé de la date 3">
            <a:extLst>
              <a:ext uri="{FF2B5EF4-FFF2-40B4-BE49-F238E27FC236}">
                <a16:creationId xmlns:a16="http://schemas.microsoft.com/office/drawing/2014/main" id="{2727F8DC-4C96-4D06-BDD8-8782BA4C0162}"/>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DEDA51FB-0A24-406B-88F6-4C6575D943F0}" type="datetime1">
              <a:rPr lang="fr-FR" cap="all" smtClean="0"/>
              <a:t>10/12/2020</a:t>
            </a:fld>
            <a:endParaRPr lang="fr-FR" cap="all" dirty="0"/>
          </a:p>
        </p:txBody>
      </p:sp>
    </p:spTree>
    <p:extLst>
      <p:ext uri="{BB962C8B-B14F-4D97-AF65-F5344CB8AC3E}">
        <p14:creationId xmlns:p14="http://schemas.microsoft.com/office/powerpoint/2010/main" val="9219664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rast 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E10AAB5F-CF0A-4C58-81CA-92C1A8CB9003}"/>
              </a:ext>
            </a:extLst>
          </p:cNvPr>
          <p:cNvGraphicFramePr>
            <a:graphicFrameLocks noChangeAspect="1"/>
          </p:cNvGraphicFramePr>
          <p:nvPr userDrawn="1">
            <p:custDataLst>
              <p:tags r:id="rId2"/>
            </p:custDataLst>
            <p:extLst>
              <p:ext uri="{D42A27DB-BD31-4B8C-83A1-F6EECF244321}">
                <p14:modId xmlns:p14="http://schemas.microsoft.com/office/powerpoint/2010/main" val="4209647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6557" name="think-cell Slide" r:id="rId9" imgW="592" imgH="591" progId="TCLayout.ActiveDocument.1">
                  <p:embed/>
                </p:oleObj>
              </mc:Choice>
              <mc:Fallback>
                <p:oleObj name="think-cell Slide" r:id="rId9" imgW="592" imgH="591" progId="TCLayout.ActiveDocument.1">
                  <p:embed/>
                  <p:pic>
                    <p:nvPicPr>
                      <p:cNvPr id="0" name=""/>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DA53433-5DFE-4583-A5C0-DE3F3C3DDE88}"/>
              </a:ext>
            </a:extLst>
          </p:cNvPr>
          <p:cNvSpPr/>
          <p:nvPr userDrawn="1">
            <p:custDataLst>
              <p:tags r:id="rId3"/>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4"/>
            </p:custDataLst>
          </p:nvPr>
        </p:nvSpPr>
        <p:spPr>
          <a:xfrm>
            <a:off x="554736" y="3044280"/>
            <a:ext cx="5065776" cy="769441"/>
          </a:xfrm>
          <a:prstGeom prst="rect">
            <a:avLst/>
          </a:prstGeom>
        </p:spPr>
        <p:txBody>
          <a:bodyPr rIns="365760" anchor="ctr">
            <a:noAutofit/>
          </a:bodyPr>
          <a:lstStyle>
            <a:lvl1pPr>
              <a:defRPr>
                <a:ln w="6350" cap="flat">
                  <a:noFill/>
                  <a:miter lim="800000"/>
                </a:ln>
              </a:defRPr>
            </a:lvl1pPr>
          </a:lstStyle>
          <a:p>
            <a:r>
              <a:rPr lang="en-US" dirty="0"/>
              <a:t>Click to edit Master title style</a:t>
            </a:r>
          </a:p>
        </p:txBody>
      </p:sp>
      <p:sp>
        <p:nvSpPr>
          <p:cNvPr id="9" name="Slide Number">
            <a:extLst>
              <a:ext uri="{FF2B5EF4-FFF2-40B4-BE49-F238E27FC236}">
                <a16:creationId xmlns:a16="http://schemas.microsoft.com/office/drawing/2014/main" id="{8CFBA6B2-A084-4532-80C0-2629A5553A76}"/>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en-US" sz="900" dirty="0">
              <a:solidFill>
                <a:schemeClr val="tx1"/>
              </a:solidFill>
              <a:latin typeface="+mn-lt"/>
              <a:ea typeface="+mn-ea"/>
              <a:cs typeface="Arial" panose="020B0604020202020204" pitchFamily="34" charset="0"/>
            </a:endParaRPr>
          </a:p>
        </p:txBody>
      </p:sp>
      <p:sp>
        <p:nvSpPr>
          <p:cNvPr id="7" name="5. Source" hidden="1">
            <a:extLst>
              <a:ext uri="{FF2B5EF4-FFF2-40B4-BE49-F238E27FC236}">
                <a16:creationId xmlns:a16="http://schemas.microsoft.com/office/drawing/2014/main" id="{677DA9EB-F148-4622-AB71-9F38D348578D}"/>
              </a:ext>
            </a:extLst>
          </p:cNvPr>
          <p:cNvSpPr txBox="1"/>
          <p:nvPr userDrawn="1">
            <p:custDataLst>
              <p:tags r:id="rId6"/>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t>Source: …</a:t>
            </a:r>
          </a:p>
        </p:txBody>
      </p:sp>
      <p:sp>
        <p:nvSpPr>
          <p:cNvPr id="10" name="1. On-page tracker">
            <a:extLst>
              <a:ext uri="{FF2B5EF4-FFF2-40B4-BE49-F238E27FC236}">
                <a16:creationId xmlns:a16="http://schemas.microsoft.com/office/drawing/2014/main" id="{29A5BC72-B58B-4282-B0EA-EE79CC589D71}"/>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en-US" dirty="0"/>
              <a:t>Add tracker</a:t>
            </a:r>
          </a:p>
        </p:txBody>
      </p:sp>
      <p:sp>
        <p:nvSpPr>
          <p:cNvPr id="8" name="Espace réservé de la date 3">
            <a:extLst>
              <a:ext uri="{FF2B5EF4-FFF2-40B4-BE49-F238E27FC236}">
                <a16:creationId xmlns:a16="http://schemas.microsoft.com/office/drawing/2014/main" id="{A7E114E9-090D-4A92-9A16-2CC831518DE3}"/>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A245DDCD-046E-4350-B6A9-3631F1B677B3}" type="datetime1">
              <a:rPr lang="fr-FR" cap="all" smtClean="0"/>
              <a:t>10/12/2020</a:t>
            </a:fld>
            <a:endParaRPr lang="fr-FR" cap="all" dirty="0"/>
          </a:p>
        </p:txBody>
      </p:sp>
    </p:spTree>
    <p:extLst>
      <p:ext uri="{BB962C8B-B14F-4D97-AF65-F5344CB8AC3E}">
        <p14:creationId xmlns:p14="http://schemas.microsoft.com/office/powerpoint/2010/main" val="35282945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rast 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8064E9-3153-4628-A7D5-81F8DEADB0D6}"/>
              </a:ext>
            </a:extLst>
          </p:cNvPr>
          <p:cNvGraphicFramePr>
            <a:graphicFrameLocks noChangeAspect="1"/>
          </p:cNvGraphicFramePr>
          <p:nvPr userDrawn="1">
            <p:custDataLst>
              <p:tags r:id="rId2"/>
            </p:custDataLst>
            <p:extLst>
              <p:ext uri="{D42A27DB-BD31-4B8C-83A1-F6EECF244321}">
                <p14:modId xmlns:p14="http://schemas.microsoft.com/office/powerpoint/2010/main" val="1512441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7581" name="think-cell Slide" r:id="rId9" imgW="592" imgH="591" progId="TCLayout.ActiveDocument.1">
                  <p:embed/>
                </p:oleObj>
              </mc:Choice>
              <mc:Fallback>
                <p:oleObj name="think-cell Slide" r:id="rId9" imgW="592" imgH="591" progId="TCLayout.ActiveDocument.1">
                  <p:embed/>
                  <p:pic>
                    <p:nvPicPr>
                      <p:cNvPr id="0" name=""/>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4FCABF2-1291-4CAB-A39C-0FDD2FD8A1F5}"/>
              </a:ext>
            </a:extLst>
          </p:cNvPr>
          <p:cNvSpPr/>
          <p:nvPr userDrawn="1">
            <p:custDataLst>
              <p:tags r:id="rId3"/>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44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E222DC4C-FD9F-4495-B0EA-3E6F1E35596A}"/>
              </a:ext>
            </a:extLst>
          </p:cNvPr>
          <p:cNvSpPr>
            <a:spLocks noGrp="1"/>
          </p:cNvSpPr>
          <p:nvPr>
            <p:ph type="title"/>
            <p:custDataLst>
              <p:tags r:id="rId4"/>
            </p:custDataLst>
          </p:nvPr>
        </p:nvSpPr>
        <p:spPr>
          <a:xfrm>
            <a:off x="554736" y="4580468"/>
            <a:ext cx="11082528" cy="677108"/>
          </a:xfrm>
        </p:spPr>
        <p:txBody>
          <a:bodyPr anchor="b">
            <a:noAutofit/>
          </a:bodyPr>
          <a:lstStyle>
            <a:lvl1pPr>
              <a:lnSpc>
                <a:spcPct val="100000"/>
              </a:lnSpc>
              <a:defRPr sz="4400"/>
            </a:lvl1pPr>
          </a:lstStyle>
          <a:p>
            <a:r>
              <a:rPr lang="en-US" dirty="0"/>
              <a:t>Click to edit Master title style</a:t>
            </a:r>
          </a:p>
        </p:txBody>
      </p:sp>
      <p:sp>
        <p:nvSpPr>
          <p:cNvPr id="8" name="Slide Number">
            <a:extLst>
              <a:ext uri="{FF2B5EF4-FFF2-40B4-BE49-F238E27FC236}">
                <a16:creationId xmlns:a16="http://schemas.microsoft.com/office/drawing/2014/main" id="{9AC4B822-CA6B-4F05-8715-F74C6D5D34B1}"/>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en-US" sz="900" dirty="0">
              <a:solidFill>
                <a:schemeClr val="tx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4376B40D-309A-4442-81B2-638CDEBB2F76}"/>
              </a:ext>
            </a:extLst>
          </p:cNvPr>
          <p:cNvSpPr txBox="1"/>
          <p:nvPr userDrawn="1">
            <p:custDataLst>
              <p:tags r:id="rId6"/>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t>Source: …</a:t>
            </a:r>
          </a:p>
        </p:txBody>
      </p:sp>
      <p:sp>
        <p:nvSpPr>
          <p:cNvPr id="9" name="1. On-page tracker">
            <a:extLst>
              <a:ext uri="{FF2B5EF4-FFF2-40B4-BE49-F238E27FC236}">
                <a16:creationId xmlns:a16="http://schemas.microsoft.com/office/drawing/2014/main" id="{8F89071A-FCD4-4931-B959-81108D770B1E}"/>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en-US" dirty="0"/>
              <a:t>Add tracker</a:t>
            </a:r>
          </a:p>
        </p:txBody>
      </p:sp>
      <p:sp>
        <p:nvSpPr>
          <p:cNvPr id="10" name="Espace réservé de la date 3">
            <a:extLst>
              <a:ext uri="{FF2B5EF4-FFF2-40B4-BE49-F238E27FC236}">
                <a16:creationId xmlns:a16="http://schemas.microsoft.com/office/drawing/2014/main" id="{57C246B1-E46E-436C-AEBB-97DB654CCDC8}"/>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DC3462F4-95AD-4BFE-9149-EF7C1C937998}" type="datetime1">
              <a:rPr lang="fr-FR" cap="all" smtClean="0"/>
              <a:t>10/12/2020</a:t>
            </a:fld>
            <a:endParaRPr lang="fr-FR" cap="all" dirty="0"/>
          </a:p>
        </p:txBody>
      </p:sp>
    </p:spTree>
    <p:extLst>
      <p:ext uri="{BB962C8B-B14F-4D97-AF65-F5344CB8AC3E}">
        <p14:creationId xmlns:p14="http://schemas.microsoft.com/office/powerpoint/2010/main" val="37750153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rast 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52273FB-3270-4181-86FF-C1D92782D49D}"/>
              </a:ext>
            </a:extLst>
          </p:cNvPr>
          <p:cNvGraphicFramePr>
            <a:graphicFrameLocks noChangeAspect="1"/>
          </p:cNvGraphicFramePr>
          <p:nvPr userDrawn="1">
            <p:custDataLst>
              <p:tags r:id="rId2"/>
            </p:custDataLst>
            <p:extLst>
              <p:ext uri="{D42A27DB-BD31-4B8C-83A1-F6EECF244321}">
                <p14:modId xmlns:p14="http://schemas.microsoft.com/office/powerpoint/2010/main" val="28951837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8606" name="think-cell Slide" r:id="rId10" imgW="592" imgH="591" progId="TCLayout.ActiveDocument.1">
                  <p:embed/>
                </p:oleObj>
              </mc:Choice>
              <mc:Fallback>
                <p:oleObj name="think-cell Slide" r:id="rId10" imgW="592" imgH="591" progId="TCLayout.ActiveDocument.1">
                  <p:embed/>
                  <p:pic>
                    <p:nvPicPr>
                      <p:cNvPr id="0" name=""/>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DE3D51E-EFF4-4CED-8D1C-0D351D7D3278}"/>
              </a:ext>
            </a:extLst>
          </p:cNvPr>
          <p:cNvSpPr/>
          <p:nvPr userDrawn="1">
            <p:custDataLst>
              <p:tags r:id="rId3"/>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34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FB296734-15F7-4BDF-BF7F-AD560B3E09D7}"/>
              </a:ext>
            </a:extLst>
          </p:cNvPr>
          <p:cNvSpPr>
            <a:spLocks noGrp="1"/>
          </p:cNvSpPr>
          <p:nvPr>
            <p:ph type="title" hasCustomPrompt="1"/>
            <p:custDataLst>
              <p:tags r:id="rId4"/>
            </p:custDataLst>
          </p:nvPr>
        </p:nvSpPr>
        <p:spPr>
          <a:xfrm>
            <a:off x="1505712" y="3556229"/>
            <a:ext cx="9180576" cy="523220"/>
          </a:xfrm>
          <a:prstGeom prst="rect">
            <a:avLst/>
          </a:prstGeom>
        </p:spPr>
        <p:txBody>
          <a:bodyPr>
            <a:spAutoFit/>
          </a:bodyPr>
          <a:lstStyle>
            <a:lvl1pPr>
              <a:lnSpc>
                <a:spcPct val="105000"/>
              </a:lnSpc>
              <a:defRPr sz="3400"/>
            </a:lvl1pPr>
          </a:lstStyle>
          <a:p>
            <a:r>
              <a:rPr lang="en-US" dirty="0"/>
              <a:t>“Click to add quote</a:t>
            </a:r>
          </a:p>
        </p:txBody>
      </p:sp>
      <p:sp>
        <p:nvSpPr>
          <p:cNvPr id="9" name="3. Subtitle">
            <a:extLst>
              <a:ext uri="{FF2B5EF4-FFF2-40B4-BE49-F238E27FC236}">
                <a16:creationId xmlns:a16="http://schemas.microsoft.com/office/drawing/2014/main" id="{F91EA195-0A6B-4141-BE0A-C29B8632D98B}"/>
              </a:ext>
            </a:extLst>
          </p:cNvPr>
          <p:cNvSpPr>
            <a:spLocks noGrp="1"/>
          </p:cNvSpPr>
          <p:nvPr>
            <p:ph type="subTitle" idx="1" hasCustomPrompt="1"/>
            <p:custDataLst>
              <p:tags r:id="rId5"/>
            </p:custDataLst>
          </p:nvPr>
        </p:nvSpPr>
        <p:spPr>
          <a:xfrm>
            <a:off x="1505712" y="4284630"/>
            <a:ext cx="9180576" cy="276999"/>
          </a:xfrm>
          <a:prstGeom prst="rect">
            <a:avLst/>
          </a:prstGeom>
        </p:spPr>
        <p:txBody>
          <a:bodyPr wrap="square">
            <a:noAutofit/>
          </a:bodyPr>
          <a:lstStyle>
            <a:lvl1pPr marL="0" indent="0" algn="l">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quote source</a:t>
            </a:r>
          </a:p>
        </p:txBody>
      </p:sp>
      <p:sp>
        <p:nvSpPr>
          <p:cNvPr id="8" name="Slide Number">
            <a:extLst>
              <a:ext uri="{FF2B5EF4-FFF2-40B4-BE49-F238E27FC236}">
                <a16:creationId xmlns:a16="http://schemas.microsoft.com/office/drawing/2014/main" id="{9A085514-D1F6-4D77-A23F-C5C66C21AB2E}"/>
              </a:ext>
            </a:extLst>
          </p:cNvPr>
          <p:cNvSpPr>
            <a:spLocks noChangeArrowheads="1"/>
          </p:cNvSpPr>
          <p:nvPr userDrawn="1">
            <p:custDataLst>
              <p:tags r:id="rId6"/>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en-US" sz="900" dirty="0">
              <a:solidFill>
                <a:schemeClr val="tx1"/>
              </a:solidFill>
              <a:latin typeface="+mn-lt"/>
              <a:ea typeface="+mn-ea"/>
              <a:cs typeface="Arial" panose="020B0604020202020204" pitchFamily="34" charset="0"/>
            </a:endParaRPr>
          </a:p>
        </p:txBody>
      </p:sp>
      <p:sp>
        <p:nvSpPr>
          <p:cNvPr id="11" name="5. Source" hidden="1">
            <a:extLst>
              <a:ext uri="{FF2B5EF4-FFF2-40B4-BE49-F238E27FC236}">
                <a16:creationId xmlns:a16="http://schemas.microsoft.com/office/drawing/2014/main" id="{C5FBD0AF-1EDD-41EB-9A6E-173435ADFFE5}"/>
              </a:ext>
            </a:extLst>
          </p:cNvPr>
          <p:cNvSpPr txBox="1"/>
          <p:nvPr userDrawn="1">
            <p:custDataLst>
              <p:tags r:id="rId7"/>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t>Source: …</a:t>
            </a:r>
          </a:p>
        </p:txBody>
      </p:sp>
      <p:sp>
        <p:nvSpPr>
          <p:cNvPr id="10" name="1. On-page tracker">
            <a:extLst>
              <a:ext uri="{FF2B5EF4-FFF2-40B4-BE49-F238E27FC236}">
                <a16:creationId xmlns:a16="http://schemas.microsoft.com/office/drawing/2014/main" id="{878CBA30-A797-424E-A56B-F43F015ECE96}"/>
              </a:ext>
            </a:extLst>
          </p:cNvPr>
          <p:cNvSpPr>
            <a:spLocks noGrp="1"/>
          </p:cNvSpPr>
          <p:nvPr>
            <p:ph type="body" sz="quarter" idx="10" hasCustomPrompt="1"/>
            <p:custDataLst>
              <p:tags r:id="rId8"/>
            </p:custDataLst>
          </p:nvPr>
        </p:nvSpPr>
        <p:spPr>
          <a:xfrm>
            <a:off x="554735"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en-US" dirty="0"/>
              <a:t>Add tracker</a:t>
            </a:r>
          </a:p>
        </p:txBody>
      </p:sp>
      <p:sp>
        <p:nvSpPr>
          <p:cNvPr id="12" name="Espace réservé de la date 3">
            <a:extLst>
              <a:ext uri="{FF2B5EF4-FFF2-40B4-BE49-F238E27FC236}">
                <a16:creationId xmlns:a16="http://schemas.microsoft.com/office/drawing/2014/main" id="{960D6D50-3BEA-4AAB-841E-2FEA55E4E50F}"/>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1A88E110-9B0D-4158-8774-4E235A6993FA}" type="datetime1">
              <a:rPr lang="fr-FR" cap="all" smtClean="0"/>
              <a:t>10/12/2020</a:t>
            </a:fld>
            <a:endParaRPr lang="fr-FR" cap="all" dirty="0"/>
          </a:p>
        </p:txBody>
      </p:sp>
    </p:spTree>
    <p:extLst>
      <p:ext uri="{BB962C8B-B14F-4D97-AF65-F5344CB8AC3E}">
        <p14:creationId xmlns:p14="http://schemas.microsoft.com/office/powerpoint/2010/main" val="23126788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Contrast 1/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3A3BA4A-22A3-4843-892F-E42C155B4288}"/>
              </a:ext>
            </a:extLst>
          </p:cNvPr>
          <p:cNvGraphicFramePr>
            <a:graphicFrameLocks noChangeAspect="1"/>
          </p:cNvGraphicFramePr>
          <p:nvPr userDrawn="1">
            <p:custDataLst>
              <p:tags r:id="rId2"/>
            </p:custDataLst>
            <p:extLst>
              <p:ext uri="{D42A27DB-BD31-4B8C-83A1-F6EECF244321}">
                <p14:modId xmlns:p14="http://schemas.microsoft.com/office/powerpoint/2010/main" val="41699032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5912" name="think-cell Slide" r:id="rId11" imgW="413" imgH="416" progId="TCLayout.ActiveDocument.1">
                  <p:embed/>
                </p:oleObj>
              </mc:Choice>
              <mc:Fallback>
                <p:oleObj name="think-cell Slide" r:id="rId11" imgW="413" imgH="416" progId="TCLayout.ActiveDocument.1">
                  <p:embed/>
                  <p:pic>
                    <p:nvPicPr>
                      <p:cNvPr id="3" name="Object 2" hidden="1">
                        <a:extLst>
                          <a:ext uri="{FF2B5EF4-FFF2-40B4-BE49-F238E27FC236}">
                            <a16:creationId xmlns:a16="http://schemas.microsoft.com/office/drawing/2014/main" id="{C3A3BA4A-22A3-4843-892F-E42C155B4288}"/>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2BA1E0C-CA9F-489D-B144-727B655BD190}"/>
              </a:ext>
            </a:extLst>
          </p:cNvPr>
          <p:cNvSpPr/>
          <p:nvPr userDrawn="1">
            <p:custDataLst>
              <p:tags r:id="rId3"/>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6" name="RectangleDark">
            <a:extLst>
              <a:ext uri="{FF2B5EF4-FFF2-40B4-BE49-F238E27FC236}">
                <a16:creationId xmlns:a16="http://schemas.microsoft.com/office/drawing/2014/main" id="{3FA229FA-A3E6-464F-8FAE-54175450EBEB}"/>
              </a:ext>
            </a:extLst>
          </p:cNvPr>
          <p:cNvSpPr/>
          <p:nvPr userDrawn="1">
            <p:custDataLst>
              <p:tags r:id="rId4"/>
            </p:custDataLst>
          </p:nvPr>
        </p:nvSpPr>
        <p:spPr bwMode="ltGray">
          <a:xfrm>
            <a:off x="3413760" y="0"/>
            <a:ext cx="8778240"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dirty="0">
              <a:solidFill>
                <a:schemeClr val="bg2"/>
              </a:solidFill>
              <a:latin typeface="Arial" panose="020B0604020202020204" pitchFamily="34" charset="0"/>
            </a:endParaRPr>
          </a:p>
        </p:txBody>
      </p:sp>
      <p:sp>
        <p:nvSpPr>
          <p:cNvPr id="17" name="Slide Number">
            <a:extLst>
              <a:ext uri="{FF2B5EF4-FFF2-40B4-BE49-F238E27FC236}">
                <a16:creationId xmlns:a16="http://schemas.microsoft.com/office/drawing/2014/main" id="{ACF9526A-1F1C-4E57-8A8D-21EDBC12066F}"/>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en-US" sz="900" dirty="0">
              <a:solidFill>
                <a:schemeClr val="tx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7C125983-42A9-42F7-AA00-F56CD87B285E}"/>
              </a:ext>
            </a:extLst>
          </p:cNvPr>
          <p:cNvSpPr>
            <a:spLocks noGrp="1"/>
          </p:cNvSpPr>
          <p:nvPr>
            <p:ph type="title"/>
            <p:custDataLst>
              <p:tags r:id="rId6"/>
            </p:custDataLst>
          </p:nvPr>
        </p:nvSpPr>
        <p:spPr>
          <a:xfrm>
            <a:off x="554736" y="2744369"/>
            <a:ext cx="2514600" cy="769441"/>
          </a:xfrm>
        </p:spPr>
        <p:txBody>
          <a:bodyPr anchor="b">
            <a:noAutofit/>
          </a:bodyPr>
          <a:lstStyle>
            <a:lvl1pPr>
              <a:defRPr>
                <a:solidFill>
                  <a:schemeClr val="bg2"/>
                </a:solidFill>
              </a:defRPr>
            </a:lvl1pPr>
          </a:lstStyle>
          <a:p>
            <a:r>
              <a:rPr lang="en-US" dirty="0"/>
              <a:t>Click to edit Master title</a:t>
            </a:r>
          </a:p>
        </p:txBody>
      </p:sp>
      <p:sp>
        <p:nvSpPr>
          <p:cNvPr id="20" name="3. Subtitle">
            <a:extLst>
              <a:ext uri="{FF2B5EF4-FFF2-40B4-BE49-F238E27FC236}">
                <a16:creationId xmlns:a16="http://schemas.microsoft.com/office/drawing/2014/main" id="{9D41FF9F-DFB7-4DFF-B338-08A2CA649393}"/>
              </a:ext>
            </a:extLst>
          </p:cNvPr>
          <p:cNvSpPr>
            <a:spLocks noGrp="1"/>
          </p:cNvSpPr>
          <p:nvPr>
            <p:ph type="subTitle" idx="1"/>
            <p:custDataLst>
              <p:tags r:id="rId7"/>
            </p:custDataLst>
          </p:nvPr>
        </p:nvSpPr>
        <p:spPr>
          <a:xfrm>
            <a:off x="554736" y="3659644"/>
            <a:ext cx="2514600" cy="553998"/>
          </a:xfrm>
          <a:prstGeom prst="rect">
            <a:avLst/>
          </a:prstGeom>
        </p:spPr>
        <p:txBody>
          <a:bodyPr wrap="square">
            <a:spAutoFit/>
          </a:bodyPr>
          <a:lstStyle>
            <a:lvl1pPr marL="0" indent="0" algn="l">
              <a:buNone/>
              <a:defRPr sz="1800" b="0">
                <a:solidFill>
                  <a:schemeClr val="bg2"/>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dirty="0"/>
              <a:t>Click to edit Master subtitle style</a:t>
            </a:r>
          </a:p>
        </p:txBody>
      </p:sp>
      <p:sp>
        <p:nvSpPr>
          <p:cNvPr id="21" name="5. Source" hidden="1">
            <a:extLst>
              <a:ext uri="{FF2B5EF4-FFF2-40B4-BE49-F238E27FC236}">
                <a16:creationId xmlns:a16="http://schemas.microsoft.com/office/drawing/2014/main" id="{064AC035-5239-45FF-8383-33CBCD30D33E}"/>
              </a:ext>
            </a:extLst>
          </p:cNvPr>
          <p:cNvSpPr txBox="1"/>
          <p:nvPr userDrawn="1">
            <p:custDataLst>
              <p:tags r:id="rId8"/>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solidFill>
                  <a:schemeClr val="bg2"/>
                </a:solidFill>
              </a:rPr>
              <a:t>Source: …</a:t>
            </a:r>
          </a:p>
        </p:txBody>
      </p:sp>
      <p:sp>
        <p:nvSpPr>
          <p:cNvPr id="10" name="1. On-page tracker">
            <a:extLst>
              <a:ext uri="{FF2B5EF4-FFF2-40B4-BE49-F238E27FC236}">
                <a16:creationId xmlns:a16="http://schemas.microsoft.com/office/drawing/2014/main" id="{7E97B40B-AFF2-4819-823D-9831ADC756CA}"/>
              </a:ext>
            </a:extLst>
          </p:cNvPr>
          <p:cNvSpPr>
            <a:spLocks noGrp="1"/>
          </p:cNvSpPr>
          <p:nvPr>
            <p:ph type="body" sz="quarter" idx="10" hasCustomPrompt="1"/>
            <p:custDataLst>
              <p:tags r:id="rId9"/>
            </p:custDataLst>
          </p:nvPr>
        </p:nvSpPr>
        <p:spPr>
          <a:xfrm>
            <a:off x="1408877" y="41597"/>
            <a:ext cx="1660459" cy="123111"/>
          </a:xfrm>
          <a:prstGeom prst="rect">
            <a:avLst/>
          </a:prstGeom>
          <a:ln w="6350">
            <a:noFill/>
            <a:miter lim="800000"/>
          </a:ln>
        </p:spPr>
        <p:txBody>
          <a:bodyPr vert="horz" wrap="square" lIns="0" tIns="0" rIns="0" bIns="0" rtlCol="0">
            <a:spAutoFit/>
          </a:bodyPr>
          <a:lstStyle>
            <a:lvl1pPr>
              <a:defRPr lang="en-US" sz="800" b="0" dirty="0">
                <a:solidFill>
                  <a:schemeClr val="bg2"/>
                </a:solidFill>
                <a:cs typeface="+mn-cs"/>
              </a:defRPr>
            </a:lvl1pPr>
          </a:lstStyle>
          <a:p>
            <a:pPr lvl="0">
              <a:buNone/>
            </a:pPr>
            <a:r>
              <a:rPr lang="en-US" dirty="0"/>
              <a:t>Add tracker</a:t>
            </a:r>
          </a:p>
        </p:txBody>
      </p:sp>
      <p:sp>
        <p:nvSpPr>
          <p:cNvPr id="11" name="Espace réservé de la date 3">
            <a:extLst>
              <a:ext uri="{FF2B5EF4-FFF2-40B4-BE49-F238E27FC236}">
                <a16:creationId xmlns:a16="http://schemas.microsoft.com/office/drawing/2014/main" id="{57820234-9161-4701-AB1D-123A3E240F9D}"/>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bg2"/>
                </a:solidFill>
              </a:defRPr>
            </a:lvl1pPr>
          </a:lstStyle>
          <a:p>
            <a:fld id="{FB5DBE4F-71CF-451B-827C-998DF7AE3FE6}" type="datetime1">
              <a:rPr lang="fr-FR" cap="all" smtClean="0"/>
              <a:t>10/12/2020</a:t>
            </a:fld>
            <a:endParaRPr lang="fr-FR" cap="all" dirty="0"/>
          </a:p>
        </p:txBody>
      </p:sp>
      <p:cxnSp>
        <p:nvCxnSpPr>
          <p:cNvPr id="189" name="Connecteur droit 13">
            <a:extLst>
              <a:ext uri="{FF2B5EF4-FFF2-40B4-BE49-F238E27FC236}">
                <a16:creationId xmlns:a16="http://schemas.microsoft.com/office/drawing/2014/main" id="{63F43E54-2A93-4651-BB23-207E52D2EDBE}"/>
              </a:ext>
            </a:extLst>
          </p:cNvPr>
          <p:cNvCxnSpPr>
            <a:cxnSpLocks/>
          </p:cNvCxnSpPr>
          <p:nvPr userDrawn="1"/>
        </p:nvCxnSpPr>
        <p:spPr>
          <a:xfrm>
            <a:off x="3717281" y="1086644"/>
            <a:ext cx="7919983"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pic>
        <p:nvPicPr>
          <p:cNvPr id="193" name="Image 5">
            <a:extLst>
              <a:ext uri="{FF2B5EF4-FFF2-40B4-BE49-F238E27FC236}">
                <a16:creationId xmlns:a16="http://schemas.microsoft.com/office/drawing/2014/main" id="{7828F507-3E60-489D-85C4-D4C3AE202912}"/>
              </a:ext>
            </a:extLst>
          </p:cNvPr>
          <p:cNvPicPr>
            <a:picLocks noChangeAspect="1"/>
          </p:cNvPicPr>
          <p:nvPr userDrawn="1"/>
        </p:nvPicPr>
        <p:blipFill rotWithShape="1">
          <a:blip r:embed="rId13"/>
          <a:srcRect l="8428"/>
          <a:stretch/>
        </p:blipFill>
        <p:spPr>
          <a:xfrm>
            <a:off x="553972" y="84777"/>
            <a:ext cx="854905" cy="726675"/>
          </a:xfrm>
          <a:prstGeom prst="rect">
            <a:avLst/>
          </a:prstGeom>
        </p:spPr>
      </p:pic>
      <p:cxnSp>
        <p:nvCxnSpPr>
          <p:cNvPr id="194" name="Connecteur droit 13">
            <a:extLst>
              <a:ext uri="{FF2B5EF4-FFF2-40B4-BE49-F238E27FC236}">
                <a16:creationId xmlns:a16="http://schemas.microsoft.com/office/drawing/2014/main" id="{06D1E901-E363-4C43-9BBA-2F844EB61451}"/>
              </a:ext>
            </a:extLst>
          </p:cNvPr>
          <p:cNvCxnSpPr>
            <a:cxnSpLocks/>
          </p:cNvCxnSpPr>
          <p:nvPr userDrawn="1"/>
        </p:nvCxnSpPr>
        <p:spPr>
          <a:xfrm>
            <a:off x="554735" y="1086644"/>
            <a:ext cx="2514601"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98185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ontrast 1/3">
    <p:bg>
      <p:bgPr>
        <a:solidFill>
          <a:schemeClr val="tx1"/>
        </a:solidFill>
        <a:effectLst/>
      </p:bgPr>
    </p:bg>
    <p:spTree>
      <p:nvGrpSpPr>
        <p:cNvPr id="1" name=""/>
        <p:cNvGrpSpPr/>
        <p:nvPr/>
      </p:nvGrpSpPr>
      <p:grpSpPr>
        <a:xfrm>
          <a:off x="0" y="0"/>
          <a:ext cx="0" cy="0"/>
          <a:chOff x="0" y="0"/>
          <a:chExt cx="0" cy="0"/>
        </a:xfrm>
      </p:grpSpPr>
      <p:graphicFrame>
        <p:nvGraphicFramePr>
          <p:cNvPr id="4" name="Object 2" hidden="1">
            <a:extLst>
              <a:ext uri="{FF2B5EF4-FFF2-40B4-BE49-F238E27FC236}">
                <a16:creationId xmlns:a16="http://schemas.microsoft.com/office/drawing/2014/main" id="{D6AD2A36-39D2-411F-97A0-A924098965AA}"/>
              </a:ext>
            </a:extLst>
          </p:cNvPr>
          <p:cNvGraphicFramePr>
            <a:graphicFrameLocks noChangeAspect="1"/>
          </p:cNvGraphicFramePr>
          <p:nvPr userDrawn="1">
            <p:custDataLst>
              <p:tags r:id="rId2"/>
            </p:custDataLst>
            <p:extLst>
              <p:ext uri="{D42A27DB-BD31-4B8C-83A1-F6EECF244321}">
                <p14:modId xmlns:p14="http://schemas.microsoft.com/office/powerpoint/2010/main" val="16002902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6937" name="think-cell Slide" r:id="rId12" imgW="413" imgH="416" progId="TCLayout.ActiveDocument.1">
                  <p:embed/>
                </p:oleObj>
              </mc:Choice>
              <mc:Fallback>
                <p:oleObj name="think-cell Slide" r:id="rId12" imgW="413" imgH="416" progId="TCLayout.ActiveDocument.1">
                  <p:embed/>
                  <p:pic>
                    <p:nvPicPr>
                      <p:cNvPr id="4" name="Object 2" hidden="1">
                        <a:extLst>
                          <a:ext uri="{FF2B5EF4-FFF2-40B4-BE49-F238E27FC236}">
                            <a16:creationId xmlns:a16="http://schemas.microsoft.com/office/drawing/2014/main" id="{D6AD2A36-39D2-411F-97A0-A924098965AA}"/>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6FA1A46-CC63-4D80-904D-B75922926F0D}"/>
              </a:ext>
            </a:extLst>
          </p:cNvPr>
          <p:cNvSpPr/>
          <p:nvPr userDrawn="1">
            <p:custDataLst>
              <p:tags r:id="rId3"/>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6" name="RectangleDark">
            <a:extLst>
              <a:ext uri="{FF2B5EF4-FFF2-40B4-BE49-F238E27FC236}">
                <a16:creationId xmlns:a16="http://schemas.microsoft.com/office/drawing/2014/main" id="{3FA229FA-A3E6-464F-8FAE-54175450EBEB}"/>
              </a:ext>
            </a:extLst>
          </p:cNvPr>
          <p:cNvSpPr/>
          <p:nvPr userDrawn="1">
            <p:custDataLst>
              <p:tags r:id="rId4"/>
            </p:custDataLst>
          </p:nvPr>
        </p:nvSpPr>
        <p:spPr bwMode="ltGray">
          <a:xfrm>
            <a:off x="4364736" y="0"/>
            <a:ext cx="782726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dirty="0">
              <a:solidFill>
                <a:schemeClr val="bg2"/>
              </a:solidFill>
              <a:latin typeface="Arial" panose="020B0604020202020204" pitchFamily="34" charset="0"/>
            </a:endParaRPr>
          </a:p>
        </p:txBody>
      </p:sp>
      <p:sp>
        <p:nvSpPr>
          <p:cNvPr id="17" name="Slide Number">
            <a:extLst>
              <a:ext uri="{FF2B5EF4-FFF2-40B4-BE49-F238E27FC236}">
                <a16:creationId xmlns:a16="http://schemas.microsoft.com/office/drawing/2014/main" id="{36B65DC7-979F-4AB7-9872-8CF5F2DCB753}"/>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en-US" sz="900" dirty="0">
              <a:solidFill>
                <a:schemeClr val="tx1"/>
              </a:solidFill>
              <a:latin typeface="+mn-lt"/>
              <a:ea typeface="+mn-ea"/>
              <a:cs typeface="Arial" panose="020B0604020202020204" pitchFamily="34" charset="0"/>
            </a:endParaRPr>
          </a:p>
        </p:txBody>
      </p:sp>
      <p:sp>
        <p:nvSpPr>
          <p:cNvPr id="20" name="2. Slide Title">
            <a:extLst>
              <a:ext uri="{FF2B5EF4-FFF2-40B4-BE49-F238E27FC236}">
                <a16:creationId xmlns:a16="http://schemas.microsoft.com/office/drawing/2014/main" id="{F2EA5A09-84EC-4368-8C76-0BEA141A4333}"/>
              </a:ext>
            </a:extLst>
          </p:cNvPr>
          <p:cNvSpPr>
            <a:spLocks noGrp="1"/>
          </p:cNvSpPr>
          <p:nvPr>
            <p:ph type="title"/>
            <p:custDataLst>
              <p:tags r:id="rId6"/>
            </p:custDataLst>
          </p:nvPr>
        </p:nvSpPr>
        <p:spPr>
          <a:xfrm>
            <a:off x="554736" y="2744369"/>
            <a:ext cx="3465576" cy="769441"/>
          </a:xfrm>
          <a:prstGeom prst="rect">
            <a:avLst/>
          </a:prstGeom>
        </p:spPr>
        <p:txBody>
          <a:bodyPr wrap="square" anchor="b">
            <a:noAutofit/>
          </a:bodyPr>
          <a:lstStyle>
            <a:lvl1pPr algn="l">
              <a:defRPr>
                <a:solidFill>
                  <a:schemeClr val="bg2"/>
                </a:solidFill>
              </a:defRPr>
            </a:lvl1pPr>
          </a:lstStyle>
          <a:p>
            <a:r>
              <a:rPr lang="en-US" dirty="0"/>
              <a:t>Click to edit Master title style</a:t>
            </a:r>
          </a:p>
        </p:txBody>
      </p:sp>
      <p:sp>
        <p:nvSpPr>
          <p:cNvPr id="21" name="3. Subtitle">
            <a:extLst>
              <a:ext uri="{FF2B5EF4-FFF2-40B4-BE49-F238E27FC236}">
                <a16:creationId xmlns:a16="http://schemas.microsoft.com/office/drawing/2014/main" id="{4BAE0A91-D3D3-4C9A-9F81-3C13D960A341}"/>
              </a:ext>
            </a:extLst>
          </p:cNvPr>
          <p:cNvSpPr>
            <a:spLocks noGrp="1"/>
          </p:cNvSpPr>
          <p:nvPr>
            <p:ph type="subTitle" idx="1"/>
            <p:custDataLst>
              <p:tags r:id="rId7"/>
            </p:custDataLst>
          </p:nvPr>
        </p:nvSpPr>
        <p:spPr>
          <a:xfrm>
            <a:off x="554735" y="3659644"/>
            <a:ext cx="3465575" cy="276999"/>
          </a:xfrm>
          <a:prstGeom prst="rect">
            <a:avLst/>
          </a:prstGeom>
        </p:spPr>
        <p:txBody>
          <a:bodyPr wrap="square">
            <a:spAutoFit/>
          </a:bodyPr>
          <a:lstStyle>
            <a:lvl1pPr marL="0" indent="0" algn="l">
              <a:buNone/>
              <a:defRPr sz="1800" b="0">
                <a:solidFill>
                  <a:schemeClr val="bg2"/>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dirty="0"/>
              <a:t>Click to edit Master subtitle style</a:t>
            </a:r>
          </a:p>
        </p:txBody>
      </p:sp>
      <p:sp>
        <p:nvSpPr>
          <p:cNvPr id="15" name="5. Source" hidden="1">
            <a:extLst>
              <a:ext uri="{FF2B5EF4-FFF2-40B4-BE49-F238E27FC236}">
                <a16:creationId xmlns:a16="http://schemas.microsoft.com/office/drawing/2014/main" id="{6BA86AD8-0ECF-4EA8-B346-D8EA2716E80C}"/>
              </a:ext>
            </a:extLst>
          </p:cNvPr>
          <p:cNvSpPr txBox="1"/>
          <p:nvPr userDrawn="1">
            <p:custDataLst>
              <p:tags r:id="rId8"/>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solidFill>
                  <a:schemeClr val="bg2"/>
                </a:solidFill>
              </a:rPr>
              <a:t>Source: …</a:t>
            </a:r>
          </a:p>
        </p:txBody>
      </p:sp>
      <p:sp>
        <p:nvSpPr>
          <p:cNvPr id="10" name="1. On-page tracker">
            <a:extLst>
              <a:ext uri="{FF2B5EF4-FFF2-40B4-BE49-F238E27FC236}">
                <a16:creationId xmlns:a16="http://schemas.microsoft.com/office/drawing/2014/main" id="{2635D98B-97DC-4A80-82A3-A8B3C701B736}"/>
              </a:ext>
            </a:extLst>
          </p:cNvPr>
          <p:cNvSpPr>
            <a:spLocks noGrp="1"/>
          </p:cNvSpPr>
          <p:nvPr>
            <p:ph type="body" sz="quarter" idx="10" hasCustomPrompt="1"/>
            <p:custDataLst>
              <p:tags r:id="rId9"/>
            </p:custDataLst>
          </p:nvPr>
        </p:nvSpPr>
        <p:spPr>
          <a:xfrm>
            <a:off x="1529904" y="41597"/>
            <a:ext cx="2490406" cy="123111"/>
          </a:xfrm>
          <a:prstGeom prst="rect">
            <a:avLst/>
          </a:prstGeom>
          <a:ln w="6350">
            <a:noFill/>
            <a:miter lim="800000"/>
          </a:ln>
        </p:spPr>
        <p:txBody>
          <a:bodyPr vert="horz" wrap="square" lIns="0" tIns="0" rIns="0" bIns="0" rtlCol="0">
            <a:spAutoFit/>
          </a:bodyPr>
          <a:lstStyle>
            <a:lvl1pPr>
              <a:defRPr lang="en-US" sz="800" b="0" dirty="0">
                <a:solidFill>
                  <a:schemeClr val="bg2"/>
                </a:solidFill>
                <a:cs typeface="+mn-cs"/>
              </a:defRPr>
            </a:lvl1pPr>
          </a:lstStyle>
          <a:p>
            <a:pPr lvl="0">
              <a:buNone/>
            </a:pPr>
            <a:r>
              <a:rPr lang="en-US" dirty="0"/>
              <a:t>Add tracker</a:t>
            </a:r>
          </a:p>
        </p:txBody>
      </p:sp>
      <p:sp>
        <p:nvSpPr>
          <p:cNvPr id="11" name="Espace réservé de la date 3">
            <a:extLst>
              <a:ext uri="{FF2B5EF4-FFF2-40B4-BE49-F238E27FC236}">
                <a16:creationId xmlns:a16="http://schemas.microsoft.com/office/drawing/2014/main" id="{AB1A60DA-6A91-41B0-ABF3-5DCECA80B8AA}"/>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bg2"/>
                </a:solidFill>
              </a:defRPr>
            </a:lvl1pPr>
          </a:lstStyle>
          <a:p>
            <a:fld id="{83561CCB-65DB-4E86-A2B3-A567F61BDEAA}" type="datetime1">
              <a:rPr lang="fr-FR" cap="all" smtClean="0"/>
              <a:t>10/12/2020</a:t>
            </a:fld>
            <a:endParaRPr lang="fr-FR" cap="all" dirty="0"/>
          </a:p>
        </p:txBody>
      </p:sp>
      <p:grpSp>
        <p:nvGrpSpPr>
          <p:cNvPr id="13" name="Grid">
            <a:extLst>
              <a:ext uri="{FF2B5EF4-FFF2-40B4-BE49-F238E27FC236}">
                <a16:creationId xmlns:a16="http://schemas.microsoft.com/office/drawing/2014/main" id="{DAC371C6-F241-4EAC-91B7-ADD5A591C9E0}"/>
              </a:ext>
            </a:extLst>
          </p:cNvPr>
          <p:cNvGrpSpPr/>
          <p:nvPr userDrawn="1">
            <p:custDataLst>
              <p:tags r:id="rId10"/>
            </p:custDataLst>
          </p:nvPr>
        </p:nvGrpSpPr>
        <p:grpSpPr>
          <a:xfrm>
            <a:off x="1524" y="0"/>
            <a:ext cx="12190476" cy="6858000"/>
            <a:chOff x="0" y="0"/>
            <a:chExt cx="12190476" cy="6858000"/>
          </a:xfrm>
        </p:grpSpPr>
        <p:sp>
          <p:nvSpPr>
            <p:cNvPr id="14" name="slide margin">
              <a:extLst>
                <a:ext uri="{FF2B5EF4-FFF2-40B4-BE49-F238E27FC236}">
                  <a16:creationId xmlns:a16="http://schemas.microsoft.com/office/drawing/2014/main" id="{CACC7A24-FECE-4A43-9EBE-83EF97FC52A0}"/>
                </a:ext>
              </a:extLst>
            </p:cNvPr>
            <p:cNvSpPr/>
            <p:nvPr/>
          </p:nvSpPr>
          <p:spPr bwMode="invGray">
            <a:xfrm>
              <a:off x="1524" y="0"/>
              <a:ext cx="12188952" cy="6858000"/>
            </a:xfrm>
            <a:custGeom>
              <a:avLst/>
              <a:gdLst>
                <a:gd name="connsiteX0" fmla="*/ 551868 w 12188952"/>
                <a:gd name="connsiteY0" fmla="*/ 1709928 h 6858000"/>
                <a:gd name="connsiteX1" fmla="*/ 551868 w 12188952"/>
                <a:gd name="connsiteY1" fmla="*/ 6217920 h 6858000"/>
                <a:gd name="connsiteX2" fmla="*/ 11636196 w 12188952"/>
                <a:gd name="connsiteY2" fmla="*/ 6217920 h 6858000"/>
                <a:gd name="connsiteX3" fmla="*/ 11636196 w 12188952"/>
                <a:gd name="connsiteY3" fmla="*/ 1709928 h 6858000"/>
                <a:gd name="connsiteX4" fmla="*/ 0 w 12188952"/>
                <a:gd name="connsiteY4" fmla="*/ 0 h 6858000"/>
                <a:gd name="connsiteX5" fmla="*/ 12188952 w 12188952"/>
                <a:gd name="connsiteY5" fmla="*/ 0 h 6858000"/>
                <a:gd name="connsiteX6" fmla="*/ 12188952 w 12188952"/>
                <a:gd name="connsiteY6" fmla="*/ 6858000 h 6858000"/>
                <a:gd name="connsiteX7" fmla="*/ 0 w 12188952"/>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6858000">
                  <a:moveTo>
                    <a:pt x="551868" y="1709928"/>
                  </a:moveTo>
                  <a:lnTo>
                    <a:pt x="551868" y="6217920"/>
                  </a:lnTo>
                  <a:lnTo>
                    <a:pt x="11636196" y="6217920"/>
                  </a:lnTo>
                  <a:lnTo>
                    <a:pt x="11636196" y="1709928"/>
                  </a:lnTo>
                  <a:close/>
                  <a:moveTo>
                    <a:pt x="0" y="0"/>
                  </a:moveTo>
                  <a:lnTo>
                    <a:pt x="12188952" y="0"/>
                  </a:lnTo>
                  <a:lnTo>
                    <a:pt x="12188952" y="6858000"/>
                  </a:lnTo>
                  <a:lnTo>
                    <a:pt x="0" y="6858000"/>
                  </a:lnTo>
                  <a:close/>
                </a:path>
              </a:pathLst>
            </a:custGeom>
            <a:solidFill>
              <a:srgbClr val="FF0000">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err="1">
                <a:solidFill>
                  <a:schemeClr val="tx1"/>
                </a:solidFill>
                <a:latin typeface="+mn-lt"/>
              </a:endParaRPr>
            </a:p>
          </p:txBody>
        </p:sp>
        <p:cxnSp>
          <p:nvCxnSpPr>
            <p:cNvPr id="16" name="Straight Connector 15">
              <a:extLst>
                <a:ext uri="{FF2B5EF4-FFF2-40B4-BE49-F238E27FC236}">
                  <a16:creationId xmlns:a16="http://schemas.microsoft.com/office/drawing/2014/main" id="{0981C139-0A03-42F8-9CB0-6C32664C046C}"/>
                </a:ext>
              </a:extLst>
            </p:cNvPr>
            <p:cNvCxnSpPr/>
            <p:nvPr/>
          </p:nvCxnSpPr>
          <p:spPr bwMode="invGray">
            <a:xfrm>
              <a:off x="85946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B55CC6C-BD3F-4100-91C7-222B0999876E}"/>
                </a:ext>
              </a:extLst>
            </p:cNvPr>
            <p:cNvCxnSpPr/>
            <p:nvPr/>
          </p:nvCxnSpPr>
          <p:spPr bwMode="invGray">
            <a:xfrm>
              <a:off x="1133254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4532726-B8B1-4770-8BAB-F4F76D14BEC8}"/>
                </a:ext>
              </a:extLst>
            </p:cNvPr>
            <p:cNvCxnSpPr/>
            <p:nvPr/>
          </p:nvCxnSpPr>
          <p:spPr bwMode="invGray">
            <a:xfrm>
              <a:off x="1811559"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D1837BF-2875-4C8E-B927-28387394028D}"/>
                </a:ext>
              </a:extLst>
            </p:cNvPr>
            <p:cNvCxnSpPr/>
            <p:nvPr/>
          </p:nvCxnSpPr>
          <p:spPr bwMode="invGray">
            <a:xfrm>
              <a:off x="2763658"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0D8386-4774-426A-B68F-1404970E2738}"/>
                </a:ext>
              </a:extLst>
            </p:cNvPr>
            <p:cNvCxnSpPr/>
            <p:nvPr/>
          </p:nvCxnSpPr>
          <p:spPr bwMode="invGray">
            <a:xfrm>
              <a:off x="371575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EFA2ACD-BBEE-4628-A962-BE2F61B83368}"/>
                </a:ext>
              </a:extLst>
            </p:cNvPr>
            <p:cNvCxnSpPr/>
            <p:nvPr/>
          </p:nvCxnSpPr>
          <p:spPr bwMode="invGray">
            <a:xfrm>
              <a:off x="4667856"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AAF5071-4BA5-4FCC-B8CE-E6885B54DB06}"/>
                </a:ext>
              </a:extLst>
            </p:cNvPr>
            <p:cNvCxnSpPr/>
            <p:nvPr/>
          </p:nvCxnSpPr>
          <p:spPr bwMode="invGray">
            <a:xfrm>
              <a:off x="561995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5D7E0DF8-D0B5-4CE7-9F3D-A907D4B45303}"/>
                </a:ext>
              </a:extLst>
            </p:cNvPr>
            <p:cNvCxnSpPr/>
            <p:nvPr/>
          </p:nvCxnSpPr>
          <p:spPr bwMode="invGray">
            <a:xfrm>
              <a:off x="6572054"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AE037CC-9592-4812-AFA0-9D799C9AE5A5}"/>
                </a:ext>
              </a:extLst>
            </p:cNvPr>
            <p:cNvCxnSpPr/>
            <p:nvPr/>
          </p:nvCxnSpPr>
          <p:spPr bwMode="invGray">
            <a:xfrm>
              <a:off x="7524153"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0411CF8-46F5-4F4D-B29D-3742D0165837}"/>
                </a:ext>
              </a:extLst>
            </p:cNvPr>
            <p:cNvCxnSpPr/>
            <p:nvPr/>
          </p:nvCxnSpPr>
          <p:spPr bwMode="invGray">
            <a:xfrm>
              <a:off x="847625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BF0908C-C337-494A-B84F-93B7A5DAA89E}"/>
                </a:ext>
              </a:extLst>
            </p:cNvPr>
            <p:cNvCxnSpPr/>
            <p:nvPr/>
          </p:nvCxnSpPr>
          <p:spPr bwMode="invGray">
            <a:xfrm>
              <a:off x="9428351"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CB2A7AA-C852-4CF6-BA4E-5EA44DD2AAC5}"/>
                </a:ext>
              </a:extLst>
            </p:cNvPr>
            <p:cNvCxnSpPr/>
            <p:nvPr/>
          </p:nvCxnSpPr>
          <p:spPr bwMode="invGray">
            <a:xfrm>
              <a:off x="1038045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sp>
          <p:nvSpPr>
            <p:cNvPr id="31" name="Freeform: Shape 30">
              <a:extLst>
                <a:ext uri="{FF2B5EF4-FFF2-40B4-BE49-F238E27FC236}">
                  <a16:creationId xmlns:a16="http://schemas.microsoft.com/office/drawing/2014/main" id="{22D37C4C-94C5-440D-8661-B237A711112B}"/>
                </a:ext>
              </a:extLst>
            </p:cNvPr>
            <p:cNvSpPr/>
            <p:nvPr/>
          </p:nvSpPr>
          <p:spPr bwMode="invGray">
            <a:xfrm>
              <a:off x="152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32" name="Freeform: Shape 31">
              <a:extLst>
                <a:ext uri="{FF2B5EF4-FFF2-40B4-BE49-F238E27FC236}">
                  <a16:creationId xmlns:a16="http://schemas.microsoft.com/office/drawing/2014/main" id="{F63A106C-749D-4C33-AA8C-7B7D1F446020}"/>
                </a:ext>
              </a:extLst>
            </p:cNvPr>
            <p:cNvSpPr/>
            <p:nvPr/>
          </p:nvSpPr>
          <p:spPr bwMode="invGray">
            <a:xfrm>
              <a:off x="1167385"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33" name="Freeform: Shape 32">
              <a:extLst>
                <a:ext uri="{FF2B5EF4-FFF2-40B4-BE49-F238E27FC236}">
                  <a16:creationId xmlns:a16="http://schemas.microsoft.com/office/drawing/2014/main" id="{50563639-CE3B-44C5-9212-CF2298C60646}"/>
                </a:ext>
              </a:extLst>
            </p:cNvPr>
            <p:cNvSpPr/>
            <p:nvPr/>
          </p:nvSpPr>
          <p:spPr bwMode="invGray">
            <a:xfrm>
              <a:off x="2119484"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34" name="Freeform: Shape 33">
              <a:extLst>
                <a:ext uri="{FF2B5EF4-FFF2-40B4-BE49-F238E27FC236}">
                  <a16:creationId xmlns:a16="http://schemas.microsoft.com/office/drawing/2014/main" id="{9351A963-21AC-4941-B761-11C14E750CFF}"/>
                </a:ext>
              </a:extLst>
            </p:cNvPr>
            <p:cNvSpPr/>
            <p:nvPr/>
          </p:nvSpPr>
          <p:spPr bwMode="invGray">
            <a:xfrm>
              <a:off x="3071583"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35" name="Freeform: Shape 34">
              <a:extLst>
                <a:ext uri="{FF2B5EF4-FFF2-40B4-BE49-F238E27FC236}">
                  <a16:creationId xmlns:a16="http://schemas.microsoft.com/office/drawing/2014/main" id="{0D29426B-6745-41CF-B64A-BE4F847A8673}"/>
                </a:ext>
              </a:extLst>
            </p:cNvPr>
            <p:cNvSpPr/>
            <p:nvPr/>
          </p:nvSpPr>
          <p:spPr bwMode="invGray">
            <a:xfrm>
              <a:off x="4023681"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36" name="Freeform: Shape 35">
              <a:extLst>
                <a:ext uri="{FF2B5EF4-FFF2-40B4-BE49-F238E27FC236}">
                  <a16:creationId xmlns:a16="http://schemas.microsoft.com/office/drawing/2014/main" id="{EF5057A6-56F1-4EA8-926D-63F0DE34C115}"/>
                </a:ext>
              </a:extLst>
            </p:cNvPr>
            <p:cNvSpPr/>
            <p:nvPr/>
          </p:nvSpPr>
          <p:spPr bwMode="invGray">
            <a:xfrm>
              <a:off x="4975780"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37" name="Freeform: Shape 36">
              <a:extLst>
                <a:ext uri="{FF2B5EF4-FFF2-40B4-BE49-F238E27FC236}">
                  <a16:creationId xmlns:a16="http://schemas.microsoft.com/office/drawing/2014/main" id="{894D2669-BDF0-48EF-A5D4-E042CFCDEC30}"/>
                </a:ext>
              </a:extLst>
            </p:cNvPr>
            <p:cNvSpPr/>
            <p:nvPr/>
          </p:nvSpPr>
          <p:spPr bwMode="invGray">
            <a:xfrm>
              <a:off x="5927879"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38" name="Freeform: Shape 37">
              <a:extLst>
                <a:ext uri="{FF2B5EF4-FFF2-40B4-BE49-F238E27FC236}">
                  <a16:creationId xmlns:a16="http://schemas.microsoft.com/office/drawing/2014/main" id="{479B3421-4FA0-473E-95FA-9EB7A4E3E5F9}"/>
                </a:ext>
              </a:extLst>
            </p:cNvPr>
            <p:cNvSpPr/>
            <p:nvPr/>
          </p:nvSpPr>
          <p:spPr bwMode="invGray">
            <a:xfrm>
              <a:off x="6879978"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39" name="Freeform: Shape 38">
              <a:extLst>
                <a:ext uri="{FF2B5EF4-FFF2-40B4-BE49-F238E27FC236}">
                  <a16:creationId xmlns:a16="http://schemas.microsoft.com/office/drawing/2014/main" id="{D9ACACB0-ACAC-466D-B973-CD59603F224B}"/>
                </a:ext>
              </a:extLst>
            </p:cNvPr>
            <p:cNvSpPr/>
            <p:nvPr/>
          </p:nvSpPr>
          <p:spPr bwMode="invGray">
            <a:xfrm>
              <a:off x="7832077"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40" name="Freeform: Shape 39">
              <a:extLst>
                <a:ext uri="{FF2B5EF4-FFF2-40B4-BE49-F238E27FC236}">
                  <a16:creationId xmlns:a16="http://schemas.microsoft.com/office/drawing/2014/main" id="{E87C7869-73C6-4FAE-AF8E-BB4D5F8F63C0}"/>
                </a:ext>
              </a:extLst>
            </p:cNvPr>
            <p:cNvSpPr/>
            <p:nvPr/>
          </p:nvSpPr>
          <p:spPr bwMode="invGray">
            <a:xfrm>
              <a:off x="8784176"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41" name="Freeform: Shape 40">
              <a:extLst>
                <a:ext uri="{FF2B5EF4-FFF2-40B4-BE49-F238E27FC236}">
                  <a16:creationId xmlns:a16="http://schemas.microsoft.com/office/drawing/2014/main" id="{C9BFA6E7-02CF-44B4-B808-3F8CCF656AC2}"/>
                </a:ext>
              </a:extLst>
            </p:cNvPr>
            <p:cNvSpPr/>
            <p:nvPr/>
          </p:nvSpPr>
          <p:spPr bwMode="invGray">
            <a:xfrm>
              <a:off x="9736274"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42" name="Freeform: Shape 41">
              <a:extLst>
                <a:ext uri="{FF2B5EF4-FFF2-40B4-BE49-F238E27FC236}">
                  <a16:creationId xmlns:a16="http://schemas.microsoft.com/office/drawing/2014/main" id="{07521D38-F517-41EF-A5F0-83575547794E}"/>
                </a:ext>
              </a:extLst>
            </p:cNvPr>
            <p:cNvSpPr/>
            <p:nvPr/>
          </p:nvSpPr>
          <p:spPr bwMode="invGray">
            <a:xfrm>
              <a:off x="10688372" y="0"/>
              <a:ext cx="336244" cy="6858000"/>
            </a:xfrm>
            <a:custGeom>
              <a:avLst/>
              <a:gdLst>
                <a:gd name="connsiteX0" fmla="*/ 0 w 336244"/>
                <a:gd name="connsiteY0" fmla="*/ 0 h 6858000"/>
                <a:gd name="connsiteX1" fmla="*/ 336244 w 336244"/>
                <a:gd name="connsiteY1" fmla="*/ 0 h 6858000"/>
                <a:gd name="connsiteX2" fmla="*/ 336244 w 336244"/>
                <a:gd name="connsiteY2" fmla="*/ 6858000 h 6858000"/>
                <a:gd name="connsiteX3" fmla="*/ 0 w 336244"/>
                <a:gd name="connsiteY3" fmla="*/ 6858000 h 6858000"/>
                <a:gd name="connsiteX4" fmla="*/ 0 w 3362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44" h="6858000">
                  <a:moveTo>
                    <a:pt x="0" y="0"/>
                  </a:moveTo>
                  <a:lnTo>
                    <a:pt x="336244" y="0"/>
                  </a:lnTo>
                  <a:lnTo>
                    <a:pt x="336244"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43" name="Freeform: Shape 42">
              <a:extLst>
                <a:ext uri="{FF2B5EF4-FFF2-40B4-BE49-F238E27FC236}">
                  <a16:creationId xmlns:a16="http://schemas.microsoft.com/office/drawing/2014/main" id="{E4BD7691-2C2B-4068-B5AA-2E63D0C45FE6}"/>
                </a:ext>
              </a:extLst>
            </p:cNvPr>
            <p:cNvSpPr/>
            <p:nvPr/>
          </p:nvSpPr>
          <p:spPr bwMode="invGray">
            <a:xfrm>
              <a:off x="1163726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44" name="Freeform: Shape 43">
              <a:extLst>
                <a:ext uri="{FF2B5EF4-FFF2-40B4-BE49-F238E27FC236}">
                  <a16:creationId xmlns:a16="http://schemas.microsoft.com/office/drawing/2014/main" id="{CC007320-717E-4838-AA63-1B96040FB1CA}"/>
                </a:ext>
              </a:extLst>
            </p:cNvPr>
            <p:cNvSpPr/>
            <p:nvPr/>
          </p:nvSpPr>
          <p:spPr bwMode="invGray">
            <a:xfrm>
              <a:off x="7219428"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45" name="Freeform: Shape 44">
              <a:extLst>
                <a:ext uri="{FF2B5EF4-FFF2-40B4-BE49-F238E27FC236}">
                  <a16:creationId xmlns:a16="http://schemas.microsoft.com/office/drawing/2014/main" id="{6D0CB492-EB13-4710-934C-41A60F34E24B}"/>
                </a:ext>
              </a:extLst>
            </p:cNvPr>
            <p:cNvSpPr/>
            <p:nvPr userDrawn="1"/>
          </p:nvSpPr>
          <p:spPr bwMode="invGray">
            <a:xfrm>
              <a:off x="1506835"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46" name="Freeform: Shape 45">
              <a:extLst>
                <a:ext uri="{FF2B5EF4-FFF2-40B4-BE49-F238E27FC236}">
                  <a16:creationId xmlns:a16="http://schemas.microsoft.com/office/drawing/2014/main" id="{E6ABF595-D566-4E68-A2CF-BC25A724530F}"/>
                </a:ext>
              </a:extLst>
            </p:cNvPr>
            <p:cNvSpPr/>
            <p:nvPr userDrawn="1"/>
          </p:nvSpPr>
          <p:spPr bwMode="invGray">
            <a:xfrm>
              <a:off x="2458934"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47" name="Freeform: Shape 46">
              <a:extLst>
                <a:ext uri="{FF2B5EF4-FFF2-40B4-BE49-F238E27FC236}">
                  <a16:creationId xmlns:a16="http://schemas.microsoft.com/office/drawing/2014/main" id="{A0538F94-750A-4FE2-8B6E-04124212EB9D}"/>
                </a:ext>
              </a:extLst>
            </p:cNvPr>
            <p:cNvSpPr/>
            <p:nvPr userDrawn="1"/>
          </p:nvSpPr>
          <p:spPr bwMode="invGray">
            <a:xfrm>
              <a:off x="3411033"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48" name="Freeform: Shape 47">
              <a:extLst>
                <a:ext uri="{FF2B5EF4-FFF2-40B4-BE49-F238E27FC236}">
                  <a16:creationId xmlns:a16="http://schemas.microsoft.com/office/drawing/2014/main" id="{48A4AE36-3885-4E0F-B102-6FDCDA22C9AC}"/>
                </a:ext>
              </a:extLst>
            </p:cNvPr>
            <p:cNvSpPr/>
            <p:nvPr userDrawn="1"/>
          </p:nvSpPr>
          <p:spPr bwMode="invGray">
            <a:xfrm>
              <a:off x="4363132"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49" name="Freeform: Shape 48">
              <a:extLst>
                <a:ext uri="{FF2B5EF4-FFF2-40B4-BE49-F238E27FC236}">
                  <a16:creationId xmlns:a16="http://schemas.microsoft.com/office/drawing/2014/main" id="{ACDB26E7-8D59-46C9-82ED-2DA68EED45FA}"/>
                </a:ext>
              </a:extLst>
            </p:cNvPr>
            <p:cNvSpPr/>
            <p:nvPr userDrawn="1"/>
          </p:nvSpPr>
          <p:spPr bwMode="invGray">
            <a:xfrm>
              <a:off x="5315230"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50" name="Freeform: Shape 49">
              <a:extLst>
                <a:ext uri="{FF2B5EF4-FFF2-40B4-BE49-F238E27FC236}">
                  <a16:creationId xmlns:a16="http://schemas.microsoft.com/office/drawing/2014/main" id="{F8CD886A-121A-44CA-AB5F-6EA1C4A10FFF}"/>
                </a:ext>
              </a:extLst>
            </p:cNvPr>
            <p:cNvSpPr/>
            <p:nvPr userDrawn="1"/>
          </p:nvSpPr>
          <p:spPr bwMode="invGray">
            <a:xfrm>
              <a:off x="6267329"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51" name="Freeform: Shape 50">
              <a:extLst>
                <a:ext uri="{FF2B5EF4-FFF2-40B4-BE49-F238E27FC236}">
                  <a16:creationId xmlns:a16="http://schemas.microsoft.com/office/drawing/2014/main" id="{23399E29-3AB6-4E77-A85D-7CA32F778D4C}"/>
                </a:ext>
              </a:extLst>
            </p:cNvPr>
            <p:cNvSpPr/>
            <p:nvPr userDrawn="1"/>
          </p:nvSpPr>
          <p:spPr bwMode="invGray">
            <a:xfrm>
              <a:off x="8171527"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52" name="Freeform: Shape 51">
              <a:extLst>
                <a:ext uri="{FF2B5EF4-FFF2-40B4-BE49-F238E27FC236}">
                  <a16:creationId xmlns:a16="http://schemas.microsoft.com/office/drawing/2014/main" id="{A3D3DBFA-EE65-4FE6-A9C4-52AA221CF1CC}"/>
                </a:ext>
              </a:extLst>
            </p:cNvPr>
            <p:cNvSpPr/>
            <p:nvPr userDrawn="1"/>
          </p:nvSpPr>
          <p:spPr bwMode="invGray">
            <a:xfrm>
              <a:off x="912362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53" name="Freeform: Shape 52">
              <a:extLst>
                <a:ext uri="{FF2B5EF4-FFF2-40B4-BE49-F238E27FC236}">
                  <a16:creationId xmlns:a16="http://schemas.microsoft.com/office/drawing/2014/main" id="{304888CF-178A-4066-B854-B7C7B816DD7A}"/>
                </a:ext>
              </a:extLst>
            </p:cNvPr>
            <p:cNvSpPr/>
            <p:nvPr userDrawn="1"/>
          </p:nvSpPr>
          <p:spPr bwMode="invGray">
            <a:xfrm>
              <a:off x="10075725"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54" name="Freeform: Shape 53">
              <a:extLst>
                <a:ext uri="{FF2B5EF4-FFF2-40B4-BE49-F238E27FC236}">
                  <a16:creationId xmlns:a16="http://schemas.microsoft.com/office/drawing/2014/main" id="{72881A34-47FB-429D-9278-7E6D51E133A6}"/>
                </a:ext>
              </a:extLst>
            </p:cNvPr>
            <p:cNvSpPr/>
            <p:nvPr userDrawn="1"/>
          </p:nvSpPr>
          <p:spPr bwMode="invGray">
            <a:xfrm>
              <a:off x="11027826" y="0"/>
              <a:ext cx="609438" cy="6858000"/>
            </a:xfrm>
            <a:custGeom>
              <a:avLst/>
              <a:gdLst>
                <a:gd name="connsiteX0" fmla="*/ 0 w 609438"/>
                <a:gd name="connsiteY0" fmla="*/ 0 h 6858000"/>
                <a:gd name="connsiteX1" fmla="*/ 609438 w 609438"/>
                <a:gd name="connsiteY1" fmla="*/ 0 h 6858000"/>
                <a:gd name="connsiteX2" fmla="*/ 609438 w 609438"/>
                <a:gd name="connsiteY2" fmla="*/ 6858000 h 6858000"/>
                <a:gd name="connsiteX3" fmla="*/ 0 w 609438"/>
                <a:gd name="connsiteY3" fmla="*/ 6858000 h 6858000"/>
                <a:gd name="connsiteX4" fmla="*/ 0 w 60943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38" h="6858000">
                  <a:moveTo>
                    <a:pt x="0" y="0"/>
                  </a:moveTo>
                  <a:lnTo>
                    <a:pt x="609438" y="0"/>
                  </a:lnTo>
                  <a:lnTo>
                    <a:pt x="60943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55" name="Freeform: Shape 54">
              <a:extLst>
                <a:ext uri="{FF2B5EF4-FFF2-40B4-BE49-F238E27FC236}">
                  <a16:creationId xmlns:a16="http://schemas.microsoft.com/office/drawing/2014/main" id="{0484CFA9-CE8F-4F3C-8993-FB8CC0E3EAB3}"/>
                </a:ext>
              </a:extLst>
            </p:cNvPr>
            <p:cNvSpPr/>
            <p:nvPr userDrawn="1"/>
          </p:nvSpPr>
          <p:spPr bwMode="invGray">
            <a:xfrm>
              <a:off x="55473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cxnSp>
          <p:nvCxnSpPr>
            <p:cNvPr id="56" name="Straight Connector 55">
              <a:extLst>
                <a:ext uri="{FF2B5EF4-FFF2-40B4-BE49-F238E27FC236}">
                  <a16:creationId xmlns:a16="http://schemas.microsoft.com/office/drawing/2014/main" id="{6C21E5D4-EFA6-4CA0-A91E-7776A88CD633}"/>
                </a:ext>
              </a:extLst>
            </p:cNvPr>
            <p:cNvCxnSpPr/>
            <p:nvPr userDrawn="1"/>
          </p:nvCxnSpPr>
          <p:spPr bwMode="invGray">
            <a:xfrm>
              <a:off x="0" y="6217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24A29505-07E7-4E43-8642-8E7EC5BEA46F}"/>
                </a:ext>
              </a:extLst>
            </p:cNvPr>
            <p:cNvCxnSpPr/>
            <p:nvPr userDrawn="1"/>
          </p:nvCxnSpPr>
          <p:spPr bwMode="invGray">
            <a:xfrm>
              <a:off x="0" y="3108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88785F02-9E4D-4988-8010-5506410094C7}"/>
                </a:ext>
              </a:extLst>
            </p:cNvPr>
            <p:cNvCxnSpPr/>
            <p:nvPr userDrawn="1"/>
          </p:nvCxnSpPr>
          <p:spPr bwMode="invGray">
            <a:xfrm>
              <a:off x="0" y="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74D26F2B-C771-4F47-B1C1-8D59720648F1}"/>
                </a:ext>
              </a:extLst>
            </p:cNvPr>
            <p:cNvCxnSpPr/>
            <p:nvPr userDrawn="1"/>
          </p:nvCxnSpPr>
          <p:spPr bwMode="invGray">
            <a:xfrm>
              <a:off x="0" y="12435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7964E60F-B2A8-4FD2-A6A6-BD7346930EB5}"/>
                </a:ext>
              </a:extLst>
            </p:cNvPr>
            <p:cNvCxnSpPr/>
            <p:nvPr userDrawn="1"/>
          </p:nvCxnSpPr>
          <p:spPr bwMode="invGray">
            <a:xfrm>
              <a:off x="0" y="9326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96E6801D-73D8-4545-AC57-60896AA09844}"/>
                </a:ext>
              </a:extLst>
            </p:cNvPr>
            <p:cNvCxnSpPr/>
            <p:nvPr userDrawn="1"/>
          </p:nvCxnSpPr>
          <p:spPr bwMode="invGray">
            <a:xfrm>
              <a:off x="0" y="18653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856FB766-335D-451C-AA3F-4DE01370922A}"/>
                </a:ext>
              </a:extLst>
            </p:cNvPr>
            <p:cNvCxnSpPr/>
            <p:nvPr userDrawn="1"/>
          </p:nvCxnSpPr>
          <p:spPr bwMode="invGray">
            <a:xfrm>
              <a:off x="0" y="15544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6F652FFD-9F65-4860-A18C-315F5FC2391F}"/>
                </a:ext>
              </a:extLst>
            </p:cNvPr>
            <p:cNvCxnSpPr/>
            <p:nvPr userDrawn="1"/>
          </p:nvCxnSpPr>
          <p:spPr bwMode="invGray">
            <a:xfrm>
              <a:off x="0" y="24871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85FD7E2B-5268-45A9-A2A6-E732CBDFA5FF}"/>
                </a:ext>
              </a:extLst>
            </p:cNvPr>
            <p:cNvCxnSpPr/>
            <p:nvPr userDrawn="1"/>
          </p:nvCxnSpPr>
          <p:spPr bwMode="invGray">
            <a:xfrm>
              <a:off x="0" y="21762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462A83D0-EEAB-46FE-B2C4-A74DC14AB772}"/>
                </a:ext>
              </a:extLst>
            </p:cNvPr>
            <p:cNvCxnSpPr/>
            <p:nvPr userDrawn="1"/>
          </p:nvCxnSpPr>
          <p:spPr bwMode="invGray">
            <a:xfrm>
              <a:off x="0" y="310896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B83B6EC8-3605-4179-9512-4D4999FE6647}"/>
                </a:ext>
              </a:extLst>
            </p:cNvPr>
            <p:cNvCxnSpPr/>
            <p:nvPr userDrawn="1"/>
          </p:nvCxnSpPr>
          <p:spPr bwMode="invGray">
            <a:xfrm>
              <a:off x="0" y="27980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5E7562BB-D858-4BAA-9596-A12EFBCBD035}"/>
                </a:ext>
              </a:extLst>
            </p:cNvPr>
            <p:cNvCxnSpPr/>
            <p:nvPr userDrawn="1"/>
          </p:nvCxnSpPr>
          <p:spPr bwMode="invGray">
            <a:xfrm>
              <a:off x="0" y="373075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CB3BFDFC-EB2D-4681-88A9-DBAEB6505250}"/>
                </a:ext>
              </a:extLst>
            </p:cNvPr>
            <p:cNvCxnSpPr/>
            <p:nvPr userDrawn="1"/>
          </p:nvCxnSpPr>
          <p:spPr bwMode="invGray">
            <a:xfrm>
              <a:off x="0" y="341985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04792E37-8D78-4B6E-AE97-B58A39D61E63}"/>
                </a:ext>
              </a:extLst>
            </p:cNvPr>
            <p:cNvCxnSpPr/>
            <p:nvPr userDrawn="1"/>
          </p:nvCxnSpPr>
          <p:spPr bwMode="invGray">
            <a:xfrm>
              <a:off x="0" y="43525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3BC03C6D-6953-4224-BE0B-1923EACDC497}"/>
                </a:ext>
              </a:extLst>
            </p:cNvPr>
            <p:cNvCxnSpPr/>
            <p:nvPr userDrawn="1"/>
          </p:nvCxnSpPr>
          <p:spPr bwMode="invGray">
            <a:xfrm>
              <a:off x="0" y="40416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F3A91EBB-33D7-4707-B527-9EAE8FDC1B6A}"/>
                </a:ext>
              </a:extLst>
            </p:cNvPr>
            <p:cNvCxnSpPr/>
            <p:nvPr userDrawn="1"/>
          </p:nvCxnSpPr>
          <p:spPr bwMode="invGray">
            <a:xfrm>
              <a:off x="0" y="49743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02CDEC8D-1DD5-4351-9D00-0906034FDE02}"/>
                </a:ext>
              </a:extLst>
            </p:cNvPr>
            <p:cNvCxnSpPr/>
            <p:nvPr userDrawn="1"/>
          </p:nvCxnSpPr>
          <p:spPr bwMode="invGray">
            <a:xfrm>
              <a:off x="0" y="46634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DC347575-D1EA-4FB0-B862-FAFBEBD2AD1B}"/>
                </a:ext>
              </a:extLst>
            </p:cNvPr>
            <p:cNvCxnSpPr/>
            <p:nvPr userDrawn="1"/>
          </p:nvCxnSpPr>
          <p:spPr bwMode="invGray">
            <a:xfrm>
              <a:off x="0" y="55961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D21C2697-56FF-4BC9-8CDF-C610F08D81A8}"/>
                </a:ext>
              </a:extLst>
            </p:cNvPr>
            <p:cNvCxnSpPr/>
            <p:nvPr userDrawn="1"/>
          </p:nvCxnSpPr>
          <p:spPr bwMode="invGray">
            <a:xfrm>
              <a:off x="0" y="52852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F3137312-1D17-44EC-8DF6-BF86A42C7659}"/>
                </a:ext>
              </a:extLst>
            </p:cNvPr>
            <p:cNvCxnSpPr/>
            <p:nvPr userDrawn="1"/>
          </p:nvCxnSpPr>
          <p:spPr bwMode="invGray">
            <a:xfrm>
              <a:off x="0" y="62179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4E29DFA6-0897-4A29-8E99-ED23EFFB0483}"/>
                </a:ext>
              </a:extLst>
            </p:cNvPr>
            <p:cNvCxnSpPr/>
            <p:nvPr userDrawn="1"/>
          </p:nvCxnSpPr>
          <p:spPr bwMode="invGray">
            <a:xfrm>
              <a:off x="0" y="59070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895A8CF1-A2B6-4F19-9E81-B86EEE81C9C7}"/>
                </a:ext>
              </a:extLst>
            </p:cNvPr>
            <p:cNvCxnSpPr/>
            <p:nvPr userDrawn="1"/>
          </p:nvCxnSpPr>
          <p:spPr bwMode="invGray">
            <a:xfrm>
              <a:off x="0" y="65288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7AD46834-2CD8-4425-B642-2B3ED1FCE88B}"/>
                </a:ext>
              </a:extLst>
            </p:cNvPr>
            <p:cNvCxnSpPr/>
            <p:nvPr userDrawn="1"/>
          </p:nvCxnSpPr>
          <p:spPr bwMode="invGray">
            <a:xfrm>
              <a:off x="0" y="7772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A44FE20B-9C62-4436-A2CC-4D15619FC4A9}"/>
                </a:ext>
              </a:extLst>
            </p:cNvPr>
            <p:cNvCxnSpPr/>
            <p:nvPr userDrawn="1"/>
          </p:nvCxnSpPr>
          <p:spPr bwMode="invGray">
            <a:xfrm>
              <a:off x="0" y="4663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B3F7F441-9183-4A11-A0A5-119E10043B7F}"/>
                </a:ext>
              </a:extLst>
            </p:cNvPr>
            <p:cNvCxnSpPr/>
            <p:nvPr userDrawn="1"/>
          </p:nvCxnSpPr>
          <p:spPr bwMode="invGray">
            <a:xfrm>
              <a:off x="0" y="1554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32A1B32F-3EDF-4306-94D2-ADE20383952A}"/>
                </a:ext>
              </a:extLst>
            </p:cNvPr>
            <p:cNvCxnSpPr/>
            <p:nvPr userDrawn="1"/>
          </p:nvCxnSpPr>
          <p:spPr bwMode="invGray">
            <a:xfrm>
              <a:off x="0" y="13990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7F3990A8-462E-4A33-8A6D-8EAD423939A8}"/>
                </a:ext>
              </a:extLst>
            </p:cNvPr>
            <p:cNvCxnSpPr/>
            <p:nvPr userDrawn="1"/>
          </p:nvCxnSpPr>
          <p:spPr bwMode="invGray">
            <a:xfrm>
              <a:off x="0" y="10881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A1065D27-4F35-4E57-9150-2B9CBF50405E}"/>
                </a:ext>
              </a:extLst>
            </p:cNvPr>
            <p:cNvCxnSpPr/>
            <p:nvPr userDrawn="1"/>
          </p:nvCxnSpPr>
          <p:spPr bwMode="invGray">
            <a:xfrm>
              <a:off x="0" y="20208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BEEEF997-608C-4AB5-8DFB-18B036005B7B}"/>
                </a:ext>
              </a:extLst>
            </p:cNvPr>
            <p:cNvCxnSpPr/>
            <p:nvPr userDrawn="1"/>
          </p:nvCxnSpPr>
          <p:spPr bwMode="invGray">
            <a:xfrm>
              <a:off x="0" y="17099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EFCF4B60-1D39-4BE4-898F-C46AD255C3DC}"/>
                </a:ext>
              </a:extLst>
            </p:cNvPr>
            <p:cNvCxnSpPr/>
            <p:nvPr userDrawn="1"/>
          </p:nvCxnSpPr>
          <p:spPr bwMode="invGray">
            <a:xfrm>
              <a:off x="0" y="26426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0B11EC16-04EC-419C-8F57-BED90564D1F0}"/>
                </a:ext>
              </a:extLst>
            </p:cNvPr>
            <p:cNvCxnSpPr/>
            <p:nvPr userDrawn="1"/>
          </p:nvCxnSpPr>
          <p:spPr bwMode="invGray">
            <a:xfrm>
              <a:off x="0" y="23317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C41AC553-583C-46C7-B1EB-C7636052A32F}"/>
                </a:ext>
              </a:extLst>
            </p:cNvPr>
            <p:cNvCxnSpPr/>
            <p:nvPr userDrawn="1"/>
          </p:nvCxnSpPr>
          <p:spPr bwMode="invGray">
            <a:xfrm>
              <a:off x="0" y="326440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D5FBF4D3-4182-4345-B712-B6755E790123}"/>
                </a:ext>
              </a:extLst>
            </p:cNvPr>
            <p:cNvCxnSpPr/>
            <p:nvPr userDrawn="1"/>
          </p:nvCxnSpPr>
          <p:spPr bwMode="invGray">
            <a:xfrm>
              <a:off x="0" y="295351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830A4003-DBB7-4641-B35E-2296C3BCF7F1}"/>
                </a:ext>
              </a:extLst>
            </p:cNvPr>
            <p:cNvCxnSpPr/>
            <p:nvPr userDrawn="1"/>
          </p:nvCxnSpPr>
          <p:spPr bwMode="invGray">
            <a:xfrm>
              <a:off x="0" y="388620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7B78B758-0264-460B-A9D5-F51229AB3CCA}"/>
                </a:ext>
              </a:extLst>
            </p:cNvPr>
            <p:cNvCxnSpPr/>
            <p:nvPr userDrawn="1"/>
          </p:nvCxnSpPr>
          <p:spPr bwMode="invGray">
            <a:xfrm>
              <a:off x="0" y="357530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1429B0AA-A73D-4B07-B736-A192B218825A}"/>
                </a:ext>
              </a:extLst>
            </p:cNvPr>
            <p:cNvCxnSpPr/>
            <p:nvPr userDrawn="1"/>
          </p:nvCxnSpPr>
          <p:spPr bwMode="invGray">
            <a:xfrm>
              <a:off x="0" y="45079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17C4A73B-4D56-4BEB-950F-28236C605842}"/>
                </a:ext>
              </a:extLst>
            </p:cNvPr>
            <p:cNvCxnSpPr/>
            <p:nvPr userDrawn="1"/>
          </p:nvCxnSpPr>
          <p:spPr bwMode="invGray">
            <a:xfrm>
              <a:off x="0" y="41970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585E8017-C3DD-4B90-B5E6-BDB2F82596E2}"/>
                </a:ext>
              </a:extLst>
            </p:cNvPr>
            <p:cNvCxnSpPr/>
            <p:nvPr userDrawn="1"/>
          </p:nvCxnSpPr>
          <p:spPr bwMode="invGray">
            <a:xfrm>
              <a:off x="0" y="51297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9DC6E3CF-D12C-468E-95B1-F41DA111A62D}"/>
                </a:ext>
              </a:extLst>
            </p:cNvPr>
            <p:cNvCxnSpPr/>
            <p:nvPr userDrawn="1"/>
          </p:nvCxnSpPr>
          <p:spPr bwMode="invGray">
            <a:xfrm>
              <a:off x="0" y="48188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0646D282-2A68-4996-9703-7997CCC1C043}"/>
                </a:ext>
              </a:extLst>
            </p:cNvPr>
            <p:cNvCxnSpPr/>
            <p:nvPr userDrawn="1"/>
          </p:nvCxnSpPr>
          <p:spPr bwMode="invGray">
            <a:xfrm>
              <a:off x="0" y="57515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754C34EF-9611-4747-99B2-589C1B16DD8B}"/>
                </a:ext>
              </a:extLst>
            </p:cNvPr>
            <p:cNvCxnSpPr/>
            <p:nvPr userDrawn="1"/>
          </p:nvCxnSpPr>
          <p:spPr bwMode="invGray">
            <a:xfrm>
              <a:off x="0" y="54406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CB6762F5-672A-4B32-847B-B8E190251760}"/>
                </a:ext>
              </a:extLst>
            </p:cNvPr>
            <p:cNvCxnSpPr/>
            <p:nvPr userDrawn="1"/>
          </p:nvCxnSpPr>
          <p:spPr bwMode="invGray">
            <a:xfrm>
              <a:off x="0" y="63733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989BDDAD-FC21-4452-91B1-BEE0E06F3895}"/>
                </a:ext>
              </a:extLst>
            </p:cNvPr>
            <p:cNvCxnSpPr/>
            <p:nvPr userDrawn="1"/>
          </p:nvCxnSpPr>
          <p:spPr bwMode="invGray">
            <a:xfrm>
              <a:off x="0" y="60624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3D3B7F39-FE15-404A-B493-C0875040BDFD}"/>
                </a:ext>
              </a:extLst>
            </p:cNvPr>
            <p:cNvCxnSpPr/>
            <p:nvPr userDrawn="1"/>
          </p:nvCxnSpPr>
          <p:spPr bwMode="invGray">
            <a:xfrm>
              <a:off x="0" y="66842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sp>
          <p:nvSpPr>
            <p:cNvPr id="100" name="main body box">
              <a:extLst>
                <a:ext uri="{FF2B5EF4-FFF2-40B4-BE49-F238E27FC236}">
                  <a16:creationId xmlns:a16="http://schemas.microsoft.com/office/drawing/2014/main" id="{5583EB12-38CD-4BEE-9DBE-30799A7F235B}"/>
                </a:ext>
              </a:extLst>
            </p:cNvPr>
            <p:cNvSpPr/>
            <p:nvPr userDrawn="1"/>
          </p:nvSpPr>
          <p:spPr bwMode="invGray">
            <a:xfrm>
              <a:off x="554736" y="1709928"/>
              <a:ext cx="11082528" cy="4507992"/>
            </a:xfrm>
            <a:prstGeom prst="rect">
              <a:avLst/>
            </a:prstGeom>
            <a:noFill/>
            <a:ln w="12700">
              <a:solidFill>
                <a:srgbClr val="19D3C5">
                  <a:alpha val="50000"/>
                </a:srgbClr>
              </a:solidFill>
            </a:ln>
          </p:spPr>
          <p:txBody>
            <a:bodyPr vert="horz" wrap="square" lIns="68572" tIns="34286" rIns="68572" bIns="34286" numCol="1" anchor="t" anchorCtr="0" compatLnSpc="1">
              <a:prstTxWarp prst="textNoShape">
                <a:avLst/>
              </a:prstTxWarp>
              <a:noAutofit/>
            </a:bodyPr>
            <a:lstStyle/>
            <a:p>
              <a:endParaRPr lang="en-US" sz="1323">
                <a:solidFill>
                  <a:schemeClr val="tx1"/>
                </a:solidFill>
                <a:latin typeface="+mn-lt"/>
              </a:endParaRPr>
            </a:p>
          </p:txBody>
        </p:sp>
        <p:cxnSp>
          <p:nvCxnSpPr>
            <p:cNvPr id="101" name="Straight Connector 100">
              <a:extLst>
                <a:ext uri="{FF2B5EF4-FFF2-40B4-BE49-F238E27FC236}">
                  <a16:creationId xmlns:a16="http://schemas.microsoft.com/office/drawing/2014/main" id="{F675CE1B-06C7-4449-9BD9-869EAFC34C6E}"/>
                </a:ext>
              </a:extLst>
            </p:cNvPr>
            <p:cNvCxnSpPr/>
            <p:nvPr userDrawn="1"/>
          </p:nvCxnSpPr>
          <p:spPr bwMode="invGray">
            <a:xfrm>
              <a:off x="554736" y="2177796"/>
              <a:ext cx="11082528" cy="0"/>
            </a:xfrm>
            <a:prstGeom prst="line">
              <a:avLst/>
            </a:prstGeom>
            <a:noFill/>
            <a:ln w="12700">
              <a:solidFill>
                <a:srgbClr val="19D3C5">
                  <a:alpha val="50000"/>
                </a:srgbClr>
              </a:solidFill>
            </a:ln>
          </p:spPr>
        </p:cxnSp>
        <p:cxnSp>
          <p:nvCxnSpPr>
            <p:cNvPr id="102" name="Straight Connector 101">
              <a:extLst>
                <a:ext uri="{FF2B5EF4-FFF2-40B4-BE49-F238E27FC236}">
                  <a16:creationId xmlns:a16="http://schemas.microsoft.com/office/drawing/2014/main" id="{8DC10E96-12AD-484D-95B5-77B3BCD519F1}"/>
                </a:ext>
              </a:extLst>
            </p:cNvPr>
            <p:cNvCxnSpPr/>
            <p:nvPr userDrawn="1"/>
          </p:nvCxnSpPr>
          <p:spPr bwMode="invGray">
            <a:xfrm>
              <a:off x="554736" y="1711453"/>
              <a:ext cx="11082528" cy="0"/>
            </a:xfrm>
            <a:prstGeom prst="line">
              <a:avLst/>
            </a:prstGeom>
            <a:noFill/>
            <a:ln w="12700">
              <a:solidFill>
                <a:srgbClr val="19D3C5">
                  <a:alpha val="50000"/>
                </a:srgbClr>
              </a:solidFill>
            </a:ln>
          </p:spPr>
        </p:cxnSp>
      </p:grpSp>
      <p:cxnSp>
        <p:nvCxnSpPr>
          <p:cNvPr id="103" name="Connecteur droit 13">
            <a:extLst>
              <a:ext uri="{FF2B5EF4-FFF2-40B4-BE49-F238E27FC236}">
                <a16:creationId xmlns:a16="http://schemas.microsoft.com/office/drawing/2014/main" id="{EF550D3B-644C-446B-AEB4-E2278ACA44D6}"/>
              </a:ext>
            </a:extLst>
          </p:cNvPr>
          <p:cNvCxnSpPr>
            <a:cxnSpLocks/>
          </p:cNvCxnSpPr>
          <p:nvPr userDrawn="1"/>
        </p:nvCxnSpPr>
        <p:spPr>
          <a:xfrm>
            <a:off x="4669380" y="1086644"/>
            <a:ext cx="6967884"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pic>
        <p:nvPicPr>
          <p:cNvPr id="107" name="Image 5">
            <a:extLst>
              <a:ext uri="{FF2B5EF4-FFF2-40B4-BE49-F238E27FC236}">
                <a16:creationId xmlns:a16="http://schemas.microsoft.com/office/drawing/2014/main" id="{58DC6C91-4FEA-4E20-AD83-52C9A11A6040}"/>
              </a:ext>
            </a:extLst>
          </p:cNvPr>
          <p:cNvPicPr>
            <a:picLocks noChangeAspect="1"/>
          </p:cNvPicPr>
          <p:nvPr userDrawn="1"/>
        </p:nvPicPr>
        <p:blipFill rotWithShape="1">
          <a:blip r:embed="rId14"/>
          <a:srcRect l="8428"/>
          <a:stretch/>
        </p:blipFill>
        <p:spPr>
          <a:xfrm>
            <a:off x="553972" y="84777"/>
            <a:ext cx="854905" cy="726675"/>
          </a:xfrm>
          <a:prstGeom prst="rect">
            <a:avLst/>
          </a:prstGeom>
        </p:spPr>
      </p:pic>
      <p:cxnSp>
        <p:nvCxnSpPr>
          <p:cNvPr id="108" name="Connecteur droit 13">
            <a:extLst>
              <a:ext uri="{FF2B5EF4-FFF2-40B4-BE49-F238E27FC236}">
                <a16:creationId xmlns:a16="http://schemas.microsoft.com/office/drawing/2014/main" id="{7F86CB24-CCD0-421C-87E7-0711173E571C}"/>
              </a:ext>
            </a:extLst>
          </p:cNvPr>
          <p:cNvCxnSpPr>
            <a:cxnSpLocks/>
          </p:cNvCxnSpPr>
          <p:nvPr userDrawn="1"/>
        </p:nvCxnSpPr>
        <p:spPr>
          <a:xfrm>
            <a:off x="554735" y="1086644"/>
            <a:ext cx="3465575"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6952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ontrast 1/2">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F17EEF9-3DB9-4A02-BE2D-DE37DFD2B16E}"/>
              </a:ext>
            </a:extLst>
          </p:cNvPr>
          <p:cNvGraphicFramePr>
            <a:graphicFrameLocks noChangeAspect="1"/>
          </p:cNvGraphicFramePr>
          <p:nvPr userDrawn="1">
            <p:custDataLst>
              <p:tags r:id="rId2"/>
            </p:custDataLst>
            <p:extLst>
              <p:ext uri="{D42A27DB-BD31-4B8C-83A1-F6EECF244321}">
                <p14:modId xmlns:p14="http://schemas.microsoft.com/office/powerpoint/2010/main" val="865342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7961" name="think-cell Slide" r:id="rId11" imgW="592" imgH="591" progId="TCLayout.ActiveDocument.1">
                  <p:embed/>
                </p:oleObj>
              </mc:Choice>
              <mc:Fallback>
                <p:oleObj name="think-cell Slide" r:id="rId11" imgW="592" imgH="591" progId="TCLayout.ActiveDocument.1">
                  <p:embed/>
                  <p:pic>
                    <p:nvPicPr>
                      <p:cNvPr id="3" name="Object 2" hidden="1">
                        <a:extLst>
                          <a:ext uri="{FF2B5EF4-FFF2-40B4-BE49-F238E27FC236}">
                            <a16:creationId xmlns:a16="http://schemas.microsoft.com/office/drawing/2014/main" id="{CF17EEF9-3DB9-4A02-BE2D-DE37DFD2B16E}"/>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F6D83EC-F243-46BA-8827-531E63D39DA3}"/>
              </a:ext>
            </a:extLst>
          </p:cNvPr>
          <p:cNvSpPr/>
          <p:nvPr userDrawn="1">
            <p:custDataLst>
              <p:tags r:id="rId3"/>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6092952" y="0"/>
            <a:ext cx="609904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dirty="0">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en-US" sz="900" dirty="0">
              <a:solidFill>
                <a:schemeClr val="tx1"/>
              </a:solidFill>
              <a:latin typeface="+mn-lt"/>
              <a:ea typeface="+mn-ea"/>
              <a:cs typeface="Arial" panose="020B0604020202020204" pitchFamily="34" charset="0"/>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6"/>
            </p:custDataLst>
          </p:nvPr>
        </p:nvSpPr>
        <p:spPr>
          <a:xfrm>
            <a:off x="1508360" y="198166"/>
            <a:ext cx="4113119" cy="769441"/>
          </a:xfrm>
        </p:spPr>
        <p:txBody>
          <a:bodyPr vert="horz" wrap="square">
            <a:spAutoFit/>
          </a:bodyPr>
          <a:lstStyle>
            <a:lvl1pPr>
              <a:defRPr>
                <a:solidFill>
                  <a:schemeClr val="bg2"/>
                </a:solidFill>
              </a:defRPr>
            </a:lvl1pPr>
          </a:lstStyle>
          <a:p>
            <a:r>
              <a:rPr lang="en-US" dirty="0"/>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7"/>
            </p:custDataLst>
          </p:nvPr>
        </p:nvSpPr>
        <p:spPr>
          <a:xfrm>
            <a:off x="1508360" y="598201"/>
            <a:ext cx="4113119" cy="276999"/>
          </a:xfrm>
          <a:prstGeom prst="rect">
            <a:avLst/>
          </a:prstGeom>
        </p:spPr>
        <p:txBody>
          <a:bodyPr wrap="square">
            <a:spAutoFit/>
          </a:bodyPr>
          <a:lstStyle>
            <a:lvl1pPr marL="0" indent="0" algn="l">
              <a:buNone/>
              <a:defRPr sz="1800" b="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9" name="5. Source" hidden="1">
            <a:extLst>
              <a:ext uri="{FF2B5EF4-FFF2-40B4-BE49-F238E27FC236}">
                <a16:creationId xmlns:a16="http://schemas.microsoft.com/office/drawing/2014/main" id="{4F4B7457-0497-46CF-9E9B-69EB8E74CC15}"/>
              </a:ext>
            </a:extLst>
          </p:cNvPr>
          <p:cNvSpPr txBox="1"/>
          <p:nvPr userDrawn="1">
            <p:custDataLst>
              <p:tags r:id="rId8"/>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solidFill>
                  <a:schemeClr val="bg2"/>
                </a:solidFill>
              </a:rPr>
              <a:t>Source: …</a:t>
            </a:r>
          </a:p>
        </p:txBody>
      </p:sp>
      <p:sp>
        <p:nvSpPr>
          <p:cNvPr id="10" name="1. On-page tracker">
            <a:extLst>
              <a:ext uri="{FF2B5EF4-FFF2-40B4-BE49-F238E27FC236}">
                <a16:creationId xmlns:a16="http://schemas.microsoft.com/office/drawing/2014/main" id="{A6404B0A-A2B8-4CC0-AACE-22B9A9D22DC4}"/>
              </a:ext>
            </a:extLst>
          </p:cNvPr>
          <p:cNvSpPr>
            <a:spLocks noGrp="1"/>
          </p:cNvSpPr>
          <p:nvPr>
            <p:ph type="body" sz="quarter" idx="10" hasCustomPrompt="1"/>
            <p:custDataLst>
              <p:tags r:id="rId9"/>
            </p:custDataLst>
          </p:nvPr>
        </p:nvSpPr>
        <p:spPr>
          <a:xfrm>
            <a:off x="1508360" y="41597"/>
            <a:ext cx="3541390" cy="123111"/>
          </a:xfrm>
          <a:prstGeom prst="rect">
            <a:avLst/>
          </a:prstGeom>
          <a:ln w="6350">
            <a:noFill/>
            <a:miter lim="800000"/>
          </a:ln>
        </p:spPr>
        <p:txBody>
          <a:bodyPr vert="horz" wrap="square" lIns="0" tIns="0" rIns="0" bIns="0" rtlCol="0">
            <a:spAutoFit/>
          </a:bodyPr>
          <a:lstStyle>
            <a:lvl1pPr>
              <a:defRPr lang="en-US" sz="800" b="0" dirty="0">
                <a:solidFill>
                  <a:schemeClr val="bg2"/>
                </a:solidFill>
                <a:cs typeface="+mn-cs"/>
              </a:defRPr>
            </a:lvl1pPr>
          </a:lstStyle>
          <a:p>
            <a:pPr lvl="0">
              <a:buNone/>
            </a:pPr>
            <a:r>
              <a:rPr lang="en-US" dirty="0"/>
              <a:t>Add tracker</a:t>
            </a:r>
          </a:p>
        </p:txBody>
      </p:sp>
      <p:sp>
        <p:nvSpPr>
          <p:cNvPr id="11" name="Espace réservé de la date 3">
            <a:extLst>
              <a:ext uri="{FF2B5EF4-FFF2-40B4-BE49-F238E27FC236}">
                <a16:creationId xmlns:a16="http://schemas.microsoft.com/office/drawing/2014/main" id="{4E8B1916-63AC-408D-BE47-888A1AD78040}"/>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bg2"/>
                </a:solidFill>
              </a:defRPr>
            </a:lvl1pPr>
          </a:lstStyle>
          <a:p>
            <a:fld id="{B45F3705-ED14-4DB7-B339-65CB549F6E1F}" type="datetime1">
              <a:rPr lang="fr-FR" cap="all" smtClean="0"/>
              <a:t>10/12/2020</a:t>
            </a:fld>
            <a:endParaRPr lang="fr-FR" cap="all" dirty="0"/>
          </a:p>
        </p:txBody>
      </p:sp>
      <p:cxnSp>
        <p:nvCxnSpPr>
          <p:cNvPr id="103" name="Connecteur droit 13">
            <a:extLst>
              <a:ext uri="{FF2B5EF4-FFF2-40B4-BE49-F238E27FC236}">
                <a16:creationId xmlns:a16="http://schemas.microsoft.com/office/drawing/2014/main" id="{607586CC-3A3F-417F-8CE6-79B93C5C0BC4}"/>
              </a:ext>
            </a:extLst>
          </p:cNvPr>
          <p:cNvCxnSpPr>
            <a:cxnSpLocks/>
          </p:cNvCxnSpPr>
          <p:nvPr userDrawn="1"/>
        </p:nvCxnSpPr>
        <p:spPr>
          <a:xfrm>
            <a:off x="6573578" y="1086644"/>
            <a:ext cx="5063686"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pic>
        <p:nvPicPr>
          <p:cNvPr id="107" name="Image 5">
            <a:extLst>
              <a:ext uri="{FF2B5EF4-FFF2-40B4-BE49-F238E27FC236}">
                <a16:creationId xmlns:a16="http://schemas.microsoft.com/office/drawing/2014/main" id="{B9C530F1-FEB6-4827-84A6-1E9234851DB4}"/>
              </a:ext>
            </a:extLst>
          </p:cNvPr>
          <p:cNvPicPr>
            <a:picLocks noChangeAspect="1"/>
          </p:cNvPicPr>
          <p:nvPr userDrawn="1"/>
        </p:nvPicPr>
        <p:blipFill rotWithShape="1">
          <a:blip r:embed="rId13"/>
          <a:srcRect l="8428"/>
          <a:stretch/>
        </p:blipFill>
        <p:spPr>
          <a:xfrm>
            <a:off x="553972" y="84777"/>
            <a:ext cx="854905" cy="726675"/>
          </a:xfrm>
          <a:prstGeom prst="rect">
            <a:avLst/>
          </a:prstGeom>
        </p:spPr>
      </p:pic>
      <p:cxnSp>
        <p:nvCxnSpPr>
          <p:cNvPr id="108" name="Connecteur droit 13">
            <a:extLst>
              <a:ext uri="{FF2B5EF4-FFF2-40B4-BE49-F238E27FC236}">
                <a16:creationId xmlns:a16="http://schemas.microsoft.com/office/drawing/2014/main" id="{BEDB9D89-011E-4E06-98C7-2074F3DA7783}"/>
              </a:ext>
            </a:extLst>
          </p:cNvPr>
          <p:cNvCxnSpPr>
            <a:cxnSpLocks/>
          </p:cNvCxnSpPr>
          <p:nvPr userDrawn="1"/>
        </p:nvCxnSpPr>
        <p:spPr>
          <a:xfrm>
            <a:off x="554735" y="1086644"/>
            <a:ext cx="5066744"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77398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Contrast 2/3">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CB55F70-6D9A-415C-82BE-CBDB3A3541E6}"/>
              </a:ext>
            </a:extLst>
          </p:cNvPr>
          <p:cNvGraphicFramePr>
            <a:graphicFrameLocks noChangeAspect="1"/>
          </p:cNvGraphicFramePr>
          <p:nvPr userDrawn="1">
            <p:custDataLst>
              <p:tags r:id="rId2"/>
            </p:custDataLst>
            <p:extLst>
              <p:ext uri="{D42A27DB-BD31-4B8C-83A1-F6EECF244321}">
                <p14:modId xmlns:p14="http://schemas.microsoft.com/office/powerpoint/2010/main" val="2995033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8985" name="think-cell Slide" r:id="rId11" imgW="413" imgH="416" progId="TCLayout.ActiveDocument.1">
                  <p:embed/>
                </p:oleObj>
              </mc:Choice>
              <mc:Fallback>
                <p:oleObj name="think-cell Slide" r:id="rId11" imgW="413" imgH="416" progId="TCLayout.ActiveDocument.1">
                  <p:embed/>
                  <p:pic>
                    <p:nvPicPr>
                      <p:cNvPr id="3" name="Object 2" hidden="1">
                        <a:extLst>
                          <a:ext uri="{FF2B5EF4-FFF2-40B4-BE49-F238E27FC236}">
                            <a16:creationId xmlns:a16="http://schemas.microsoft.com/office/drawing/2014/main" id="{FCB55F70-6D9A-415C-82BE-CBDB3A3541E6}"/>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C7B8DBD3-5ABF-4E0A-9F2E-53C58888D156}"/>
              </a:ext>
            </a:extLst>
          </p:cNvPr>
          <p:cNvSpPr/>
          <p:nvPr userDrawn="1">
            <p:custDataLst>
              <p:tags r:id="rId3"/>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20" name="2. Slide Title">
            <a:extLst>
              <a:ext uri="{FF2B5EF4-FFF2-40B4-BE49-F238E27FC236}">
                <a16:creationId xmlns:a16="http://schemas.microsoft.com/office/drawing/2014/main" id="{E1D61C74-F3E2-42EF-998D-BEC7B3EBD0BC}"/>
              </a:ext>
            </a:extLst>
          </p:cNvPr>
          <p:cNvSpPr>
            <a:spLocks noGrp="1"/>
          </p:cNvSpPr>
          <p:nvPr>
            <p:ph type="title"/>
            <p:custDataLst>
              <p:tags r:id="rId4"/>
            </p:custDataLst>
          </p:nvPr>
        </p:nvSpPr>
        <p:spPr>
          <a:xfrm>
            <a:off x="1508360" y="198166"/>
            <a:ext cx="6020517" cy="384721"/>
          </a:xfrm>
        </p:spPr>
        <p:txBody>
          <a:bodyPr vert="horz" wrap="square">
            <a:spAutoFit/>
          </a:bodyPr>
          <a:lstStyle>
            <a:lvl1pPr>
              <a:defRPr>
                <a:solidFill>
                  <a:schemeClr val="bg2"/>
                </a:solidFill>
              </a:defRPr>
            </a:lvl1pPr>
          </a:lstStyle>
          <a:p>
            <a:r>
              <a:rPr lang="en-US" dirty="0"/>
              <a:t>Click to edit Master title style</a:t>
            </a: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5"/>
            </p:custDataLst>
          </p:nvPr>
        </p:nvSpPr>
        <p:spPr bwMode="ltGray">
          <a:xfrm>
            <a:off x="7830312" y="0"/>
            <a:ext cx="436168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6"/>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en-US" sz="900" dirty="0">
              <a:solidFill>
                <a:schemeClr val="tx1"/>
              </a:solidFill>
              <a:latin typeface="+mn-lt"/>
              <a:ea typeface="+mn-ea"/>
              <a:cs typeface="Arial" panose="020B0604020202020204" pitchFamily="34" charset="0"/>
            </a:endParaRPr>
          </a:p>
        </p:txBody>
      </p:sp>
      <p:sp>
        <p:nvSpPr>
          <p:cNvPr id="21" name="3. Subtitle">
            <a:extLst>
              <a:ext uri="{FF2B5EF4-FFF2-40B4-BE49-F238E27FC236}">
                <a16:creationId xmlns:a16="http://schemas.microsoft.com/office/drawing/2014/main" id="{48CA3F7F-79C3-4776-BD80-2B6BECA0AF60}"/>
              </a:ext>
            </a:extLst>
          </p:cNvPr>
          <p:cNvSpPr>
            <a:spLocks noGrp="1"/>
          </p:cNvSpPr>
          <p:nvPr>
            <p:ph type="subTitle" idx="1"/>
            <p:custDataLst>
              <p:tags r:id="rId7"/>
            </p:custDataLst>
          </p:nvPr>
        </p:nvSpPr>
        <p:spPr>
          <a:xfrm>
            <a:off x="1508360" y="601611"/>
            <a:ext cx="6020517" cy="276999"/>
          </a:xfrm>
          <a:prstGeom prst="rect">
            <a:avLst/>
          </a:prstGeom>
        </p:spPr>
        <p:txBody>
          <a:bodyPr wrap="square">
            <a:spAutoFit/>
          </a:bodyPr>
          <a:lstStyle>
            <a:lvl1pPr marL="0" indent="0" algn="l">
              <a:buNone/>
              <a:defRPr sz="1800" b="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8" name="5. Source" hidden="1">
            <a:extLst>
              <a:ext uri="{FF2B5EF4-FFF2-40B4-BE49-F238E27FC236}">
                <a16:creationId xmlns:a16="http://schemas.microsoft.com/office/drawing/2014/main" id="{143701BF-655B-4E75-9AF7-14445CDB19BD}"/>
              </a:ext>
            </a:extLst>
          </p:cNvPr>
          <p:cNvSpPr txBox="1"/>
          <p:nvPr userDrawn="1">
            <p:custDataLst>
              <p:tags r:id="rId8"/>
            </p:custDataLst>
          </p:nvPr>
        </p:nvSpPr>
        <p:spPr>
          <a:xfrm>
            <a:off x="554735" y="6501669"/>
            <a:ext cx="6967729"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solidFill>
                  <a:schemeClr val="bg2"/>
                </a:solidFill>
              </a:rPr>
              <a:t>Source: …</a:t>
            </a:r>
          </a:p>
        </p:txBody>
      </p:sp>
      <p:sp>
        <p:nvSpPr>
          <p:cNvPr id="10" name="1. On-page tracker">
            <a:extLst>
              <a:ext uri="{FF2B5EF4-FFF2-40B4-BE49-F238E27FC236}">
                <a16:creationId xmlns:a16="http://schemas.microsoft.com/office/drawing/2014/main" id="{6F53EF37-F1B6-47E2-A119-A2386F59B295}"/>
              </a:ext>
            </a:extLst>
          </p:cNvPr>
          <p:cNvSpPr>
            <a:spLocks noGrp="1"/>
          </p:cNvSpPr>
          <p:nvPr>
            <p:ph type="body" sz="quarter" idx="10" hasCustomPrompt="1"/>
            <p:custDataLst>
              <p:tags r:id="rId9"/>
            </p:custDataLst>
          </p:nvPr>
        </p:nvSpPr>
        <p:spPr>
          <a:xfrm>
            <a:off x="1508360" y="41597"/>
            <a:ext cx="3843338" cy="123111"/>
          </a:xfrm>
          <a:prstGeom prst="rect">
            <a:avLst/>
          </a:prstGeom>
          <a:ln w="6350">
            <a:noFill/>
            <a:miter lim="800000"/>
          </a:ln>
        </p:spPr>
        <p:txBody>
          <a:bodyPr vert="horz" wrap="square" lIns="0" tIns="0" rIns="0" bIns="0" rtlCol="0">
            <a:spAutoFit/>
          </a:bodyPr>
          <a:lstStyle>
            <a:lvl1pPr>
              <a:defRPr lang="en-US" sz="800" b="0" dirty="0">
                <a:solidFill>
                  <a:schemeClr val="bg2"/>
                </a:solidFill>
                <a:cs typeface="+mn-cs"/>
              </a:defRPr>
            </a:lvl1pPr>
          </a:lstStyle>
          <a:p>
            <a:pPr lvl="0">
              <a:buNone/>
            </a:pPr>
            <a:r>
              <a:rPr lang="en-US" dirty="0"/>
              <a:t>Add tracker</a:t>
            </a:r>
          </a:p>
        </p:txBody>
      </p:sp>
      <p:sp>
        <p:nvSpPr>
          <p:cNvPr id="11" name="Espace réservé de la date 3">
            <a:extLst>
              <a:ext uri="{FF2B5EF4-FFF2-40B4-BE49-F238E27FC236}">
                <a16:creationId xmlns:a16="http://schemas.microsoft.com/office/drawing/2014/main" id="{F61C779D-5627-46C9-93CF-7361578AEFB9}"/>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bg2"/>
                </a:solidFill>
              </a:defRPr>
            </a:lvl1pPr>
          </a:lstStyle>
          <a:p>
            <a:fld id="{102605FF-4315-4B75-B53D-5F982C7A77A8}" type="datetime1">
              <a:rPr lang="fr-FR" cap="all" smtClean="0"/>
              <a:t>10/12/2020</a:t>
            </a:fld>
            <a:endParaRPr lang="fr-FR" cap="all" dirty="0"/>
          </a:p>
        </p:txBody>
      </p:sp>
      <p:pic>
        <p:nvPicPr>
          <p:cNvPr id="103" name="Image 5">
            <a:extLst>
              <a:ext uri="{FF2B5EF4-FFF2-40B4-BE49-F238E27FC236}">
                <a16:creationId xmlns:a16="http://schemas.microsoft.com/office/drawing/2014/main" id="{66AD52A6-E60F-4E7E-96F1-78BDE94FD868}"/>
              </a:ext>
            </a:extLst>
          </p:cNvPr>
          <p:cNvPicPr>
            <a:picLocks noChangeAspect="1"/>
          </p:cNvPicPr>
          <p:nvPr userDrawn="1"/>
        </p:nvPicPr>
        <p:blipFill rotWithShape="1">
          <a:blip r:embed="rId13"/>
          <a:srcRect l="8428"/>
          <a:stretch/>
        </p:blipFill>
        <p:spPr>
          <a:xfrm>
            <a:off x="553972" y="84777"/>
            <a:ext cx="854905" cy="726675"/>
          </a:xfrm>
          <a:prstGeom prst="rect">
            <a:avLst/>
          </a:prstGeom>
        </p:spPr>
      </p:pic>
      <p:cxnSp>
        <p:nvCxnSpPr>
          <p:cNvPr id="104" name="Connecteur droit 13">
            <a:extLst>
              <a:ext uri="{FF2B5EF4-FFF2-40B4-BE49-F238E27FC236}">
                <a16:creationId xmlns:a16="http://schemas.microsoft.com/office/drawing/2014/main" id="{3701FA19-E2EB-4102-94D2-3575234F37AA}"/>
              </a:ext>
            </a:extLst>
          </p:cNvPr>
          <p:cNvCxnSpPr>
            <a:cxnSpLocks/>
          </p:cNvCxnSpPr>
          <p:nvPr userDrawn="1"/>
        </p:nvCxnSpPr>
        <p:spPr>
          <a:xfrm>
            <a:off x="554735" y="1086644"/>
            <a:ext cx="6967729"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5" name="Connecteur droit 13">
            <a:extLst>
              <a:ext uri="{FF2B5EF4-FFF2-40B4-BE49-F238E27FC236}">
                <a16:creationId xmlns:a16="http://schemas.microsoft.com/office/drawing/2014/main" id="{44AA9480-B633-4B4C-BD60-95F85C07E17C}"/>
              </a:ext>
            </a:extLst>
          </p:cNvPr>
          <p:cNvCxnSpPr>
            <a:cxnSpLocks/>
          </p:cNvCxnSpPr>
          <p:nvPr userDrawn="1"/>
        </p:nvCxnSpPr>
        <p:spPr>
          <a:xfrm>
            <a:off x="8173051" y="1086644"/>
            <a:ext cx="3464213"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34228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Contrast 3/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B19533A-7C36-4239-BCB1-336E4EF4EA93}"/>
              </a:ext>
            </a:extLst>
          </p:cNvPr>
          <p:cNvGraphicFramePr>
            <a:graphicFrameLocks noChangeAspect="1"/>
          </p:cNvGraphicFramePr>
          <p:nvPr userDrawn="1">
            <p:custDataLst>
              <p:tags r:id="rId2"/>
            </p:custDataLst>
            <p:extLst>
              <p:ext uri="{D42A27DB-BD31-4B8C-83A1-F6EECF244321}">
                <p14:modId xmlns:p14="http://schemas.microsoft.com/office/powerpoint/2010/main" val="33353460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0009" name="think-cell Slide" r:id="rId11" imgW="473" imgH="473" progId="TCLayout.ActiveDocument.1">
                  <p:embed/>
                </p:oleObj>
              </mc:Choice>
              <mc:Fallback>
                <p:oleObj name="think-cell Slide" r:id="rId11" imgW="473" imgH="473" progId="TCLayout.ActiveDocument.1">
                  <p:embed/>
                  <p:pic>
                    <p:nvPicPr>
                      <p:cNvPr id="3" name="Object 2" hidden="1">
                        <a:extLst>
                          <a:ext uri="{FF2B5EF4-FFF2-40B4-BE49-F238E27FC236}">
                            <a16:creationId xmlns:a16="http://schemas.microsoft.com/office/drawing/2014/main" id="{3B19533A-7C36-4239-BCB1-336E4EF4EA93}"/>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F05418DB-2F6D-4E1E-889F-DE7C7630E9DF}"/>
              </a:ext>
            </a:extLst>
          </p:cNvPr>
          <p:cNvSpPr/>
          <p:nvPr userDrawn="1">
            <p:custDataLst>
              <p:tags r:id="rId3"/>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22" name="RectangleLight">
            <a:extLst>
              <a:ext uri="{FF2B5EF4-FFF2-40B4-BE49-F238E27FC236}">
                <a16:creationId xmlns:a16="http://schemas.microsoft.com/office/drawing/2014/main" id="{65BA59B8-E166-40EF-A08B-73C27149A153}"/>
              </a:ext>
            </a:extLst>
          </p:cNvPr>
          <p:cNvSpPr/>
          <p:nvPr userDrawn="1">
            <p:custDataLst>
              <p:tags r:id="rId4"/>
            </p:custDataLst>
          </p:nvPr>
        </p:nvSpPr>
        <p:spPr bwMode="ltGray">
          <a:xfrm>
            <a:off x="8781416" y="0"/>
            <a:ext cx="341058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F0F0"/>
              </a:solidFill>
              <a:effectLst/>
              <a:uLnTx/>
              <a:uFillTx/>
              <a:latin typeface="Arial" panose="020B0604020202020204" pitchFamily="34" charset="0"/>
              <a:ea typeface="+mn-ea"/>
              <a:cs typeface="+mn-cs"/>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en-US" sz="9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‹N°›</a:t>
            </a:fld>
            <a:endParaRPr kumimoji="0" lang="en-US" sz="900" b="0" i="0" u="none" strike="noStrike" kern="1200" cap="none" spc="0" normalizeH="0" baseline="0" noProof="0" dirty="0">
              <a:ln>
                <a:noFill/>
              </a:ln>
              <a:solidFill>
                <a:schemeClr val="tx1"/>
              </a:solidFill>
              <a:effectLst/>
              <a:uLnTx/>
              <a:uFillTx/>
              <a:latin typeface="+mn-lt"/>
              <a:ea typeface="+mn-ea"/>
              <a:cs typeface="Arial" panose="020B0604020202020204" pitchFamily="34" charset="0"/>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6"/>
            </p:custDataLst>
          </p:nvPr>
        </p:nvSpPr>
        <p:spPr>
          <a:xfrm>
            <a:off x="1511560" y="198166"/>
            <a:ext cx="6966216" cy="384721"/>
          </a:xfrm>
        </p:spPr>
        <p:txBody>
          <a:bodyPr vert="horz" wrap="square">
            <a:spAutoFit/>
          </a:bodyPr>
          <a:lstStyle>
            <a:lvl1pPr>
              <a:defRPr>
                <a:solidFill>
                  <a:schemeClr val="bg2"/>
                </a:solidFill>
              </a:defRPr>
            </a:lvl1pPr>
          </a:lstStyle>
          <a:p>
            <a:r>
              <a:rPr lang="en-US" dirty="0"/>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7"/>
            </p:custDataLst>
          </p:nvPr>
        </p:nvSpPr>
        <p:spPr>
          <a:xfrm>
            <a:off x="1511560" y="597295"/>
            <a:ext cx="6966216" cy="276999"/>
          </a:xfrm>
          <a:prstGeom prst="rect">
            <a:avLst/>
          </a:prstGeom>
        </p:spPr>
        <p:txBody>
          <a:bodyPr wrap="square">
            <a:spAutoFit/>
          </a:bodyPr>
          <a:lstStyle>
            <a:lvl1pPr marL="0" indent="0" algn="l">
              <a:buNone/>
              <a:defRPr sz="1800" b="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9" name="5. Source" hidden="1">
            <a:extLst>
              <a:ext uri="{FF2B5EF4-FFF2-40B4-BE49-F238E27FC236}">
                <a16:creationId xmlns:a16="http://schemas.microsoft.com/office/drawing/2014/main" id="{4F4B7457-0497-46CF-9E9B-69EB8E74CC15}"/>
              </a:ext>
            </a:extLst>
          </p:cNvPr>
          <p:cNvSpPr txBox="1"/>
          <p:nvPr userDrawn="1">
            <p:custDataLst>
              <p:tags r:id="rId8"/>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dirty="0">
                <a:ln>
                  <a:noFill/>
                </a:ln>
                <a:solidFill>
                  <a:schemeClr val="bg2"/>
                </a:solidFill>
                <a:effectLst/>
                <a:uLnTx/>
                <a:uFillTx/>
                <a:latin typeface="+mn-lt"/>
                <a:ea typeface="+mn-ea"/>
                <a:cs typeface="Arial" panose="020B0604020202020204" pitchFamily="34" charset="0"/>
              </a:rPr>
              <a:t>Source: …</a:t>
            </a:r>
          </a:p>
        </p:txBody>
      </p:sp>
      <p:sp>
        <p:nvSpPr>
          <p:cNvPr id="10" name="1. On-page tracker">
            <a:extLst>
              <a:ext uri="{FF2B5EF4-FFF2-40B4-BE49-F238E27FC236}">
                <a16:creationId xmlns:a16="http://schemas.microsoft.com/office/drawing/2014/main" id="{9768EECA-1A03-46B2-B9BB-3C455A3710A4}"/>
              </a:ext>
            </a:extLst>
          </p:cNvPr>
          <p:cNvSpPr>
            <a:spLocks noGrp="1"/>
          </p:cNvSpPr>
          <p:nvPr>
            <p:ph type="body" sz="quarter" idx="10" hasCustomPrompt="1"/>
            <p:custDataLst>
              <p:tags r:id="rId9"/>
            </p:custDataLst>
          </p:nvPr>
        </p:nvSpPr>
        <p:spPr>
          <a:xfrm>
            <a:off x="1511560" y="41597"/>
            <a:ext cx="3843338" cy="123111"/>
          </a:xfrm>
          <a:prstGeom prst="rect">
            <a:avLst/>
          </a:prstGeom>
          <a:ln w="6350">
            <a:noFill/>
            <a:miter lim="800000"/>
          </a:ln>
        </p:spPr>
        <p:txBody>
          <a:bodyPr vert="horz" wrap="square" lIns="0" tIns="0" rIns="0" bIns="0" rtlCol="0">
            <a:spAutoFit/>
          </a:bodyPr>
          <a:lstStyle>
            <a:lvl1pPr>
              <a:defRPr lang="en-US" sz="800" b="0" dirty="0">
                <a:solidFill>
                  <a:schemeClr val="bg2"/>
                </a:solidFill>
                <a:cs typeface="+mn-cs"/>
              </a:defRPr>
            </a:lvl1pPr>
          </a:lstStyle>
          <a:p>
            <a:pPr lvl="0">
              <a:buNone/>
            </a:pPr>
            <a:r>
              <a:rPr lang="en-US" dirty="0"/>
              <a:t>Add tracker</a:t>
            </a:r>
          </a:p>
        </p:txBody>
      </p:sp>
      <p:sp>
        <p:nvSpPr>
          <p:cNvPr id="11" name="Espace réservé de la date 3">
            <a:extLst>
              <a:ext uri="{FF2B5EF4-FFF2-40B4-BE49-F238E27FC236}">
                <a16:creationId xmlns:a16="http://schemas.microsoft.com/office/drawing/2014/main" id="{1CBB082E-6093-4935-AD2D-7E1DDFED3350}"/>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bg2"/>
                </a:solidFill>
              </a:defRPr>
            </a:lvl1pPr>
          </a:lstStyle>
          <a:p>
            <a:fld id="{AAB64353-721F-4402-B20A-F477A61C80AD}" type="datetime1">
              <a:rPr lang="fr-FR" cap="all" smtClean="0"/>
              <a:t>10/12/2020</a:t>
            </a:fld>
            <a:endParaRPr lang="fr-FR" cap="all" dirty="0"/>
          </a:p>
        </p:txBody>
      </p:sp>
      <p:pic>
        <p:nvPicPr>
          <p:cNvPr id="104" name="Image 5">
            <a:extLst>
              <a:ext uri="{FF2B5EF4-FFF2-40B4-BE49-F238E27FC236}">
                <a16:creationId xmlns:a16="http://schemas.microsoft.com/office/drawing/2014/main" id="{E66452B4-83B7-4BDC-ACBB-933BE99A421C}"/>
              </a:ext>
            </a:extLst>
          </p:cNvPr>
          <p:cNvPicPr>
            <a:picLocks noChangeAspect="1"/>
          </p:cNvPicPr>
          <p:nvPr userDrawn="1"/>
        </p:nvPicPr>
        <p:blipFill rotWithShape="1">
          <a:blip r:embed="rId13"/>
          <a:srcRect l="8428"/>
          <a:stretch/>
        </p:blipFill>
        <p:spPr>
          <a:xfrm>
            <a:off x="553972" y="84777"/>
            <a:ext cx="854905" cy="726675"/>
          </a:xfrm>
          <a:prstGeom prst="rect">
            <a:avLst/>
          </a:prstGeom>
        </p:spPr>
      </p:pic>
      <p:cxnSp>
        <p:nvCxnSpPr>
          <p:cNvPr id="105" name="Connecteur droit 13">
            <a:extLst>
              <a:ext uri="{FF2B5EF4-FFF2-40B4-BE49-F238E27FC236}">
                <a16:creationId xmlns:a16="http://schemas.microsoft.com/office/drawing/2014/main" id="{C75FFABA-3BA1-49C7-ADF2-889206B05779}"/>
              </a:ext>
            </a:extLst>
          </p:cNvPr>
          <p:cNvCxnSpPr>
            <a:cxnSpLocks/>
          </p:cNvCxnSpPr>
          <p:nvPr userDrawn="1"/>
        </p:nvCxnSpPr>
        <p:spPr>
          <a:xfrm>
            <a:off x="554735" y="1086644"/>
            <a:ext cx="7923041"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6" name="Connecteur droit 13">
            <a:extLst>
              <a:ext uri="{FF2B5EF4-FFF2-40B4-BE49-F238E27FC236}">
                <a16:creationId xmlns:a16="http://schemas.microsoft.com/office/drawing/2014/main" id="{C7D82A27-6A0E-4204-87CD-273BFA4778EE}"/>
              </a:ext>
            </a:extLst>
          </p:cNvPr>
          <p:cNvCxnSpPr>
            <a:cxnSpLocks/>
          </p:cNvCxnSpPr>
          <p:nvPr userDrawn="1"/>
        </p:nvCxnSpPr>
        <p:spPr>
          <a:xfrm>
            <a:off x="9125150" y="1086644"/>
            <a:ext cx="2512114"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1182333"/>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Contrast 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937BF69-DBBB-44FA-AA65-8999BD8B4E5F}"/>
              </a:ext>
            </a:extLst>
          </p:cNvPr>
          <p:cNvGraphicFramePr>
            <a:graphicFrameLocks noChangeAspect="1"/>
          </p:cNvGraphicFramePr>
          <p:nvPr userDrawn="1">
            <p:custDataLst>
              <p:tags r:id="rId2"/>
            </p:custDataLst>
            <p:extLst>
              <p:ext uri="{D42A27DB-BD31-4B8C-83A1-F6EECF244321}">
                <p14:modId xmlns:p14="http://schemas.microsoft.com/office/powerpoint/2010/main" val="42334773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1030" name="think-cell Slide" r:id="rId10" imgW="592" imgH="591" progId="TCLayout.ActiveDocument.1">
                  <p:embed/>
                </p:oleObj>
              </mc:Choice>
              <mc:Fallback>
                <p:oleObj name="think-cell Slide" r:id="rId10" imgW="592" imgH="591" progId="TCLayout.ActiveDocument.1">
                  <p:embed/>
                  <p:pic>
                    <p:nvPicPr>
                      <p:cNvPr id="3" name="Object 2" hidden="1">
                        <a:extLst>
                          <a:ext uri="{FF2B5EF4-FFF2-40B4-BE49-F238E27FC236}">
                            <a16:creationId xmlns:a16="http://schemas.microsoft.com/office/drawing/2014/main" id="{D937BF69-DBBB-44FA-AA65-8999BD8B4E5F}"/>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0440E0BC-D285-4CB0-BC8F-8E2C57BF2A20}"/>
              </a:ext>
            </a:extLst>
          </p:cNvPr>
          <p:cNvSpPr/>
          <p:nvPr userDrawn="1">
            <p:custDataLst>
              <p:tags r:id="rId3"/>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15" name="Slide Number">
            <a:extLst>
              <a:ext uri="{FF2B5EF4-FFF2-40B4-BE49-F238E27FC236}">
                <a16:creationId xmlns:a16="http://schemas.microsoft.com/office/drawing/2014/main" id="{0AA537C7-2883-43C1-848C-3A4E9645077F}"/>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en-US" sz="900" dirty="0">
              <a:solidFill>
                <a:schemeClr val="tx1"/>
              </a:solidFill>
              <a:latin typeface="+mn-lt"/>
              <a:ea typeface="+mn-ea"/>
              <a:cs typeface="Arial" panose="020B0604020202020204" pitchFamily="34" charset="0"/>
            </a:endParaRP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p:custDataLst>
              <p:tags r:id="rId5"/>
            </p:custDataLst>
          </p:nvPr>
        </p:nvSpPr>
        <p:spPr>
          <a:xfrm>
            <a:off x="1511560" y="198166"/>
            <a:ext cx="10126466" cy="384721"/>
          </a:xfrm>
        </p:spPr>
        <p:txBody>
          <a:bodyPr vert="horz" wrap="square">
            <a:spAutoFit/>
          </a:bodyPr>
          <a:lstStyle>
            <a:lvl1pPr>
              <a:defRPr/>
            </a:lvl1pPr>
          </a:lstStyle>
          <a:p>
            <a:r>
              <a:rPr lang="en-US" dirty="0"/>
              <a:t>Click to edit Master title style</a:t>
            </a:r>
          </a:p>
        </p:txBody>
      </p:sp>
      <p:sp>
        <p:nvSpPr>
          <p:cNvPr id="10" name="5. Source" hidden="1">
            <a:extLst>
              <a:ext uri="{FF2B5EF4-FFF2-40B4-BE49-F238E27FC236}">
                <a16:creationId xmlns:a16="http://schemas.microsoft.com/office/drawing/2014/main" id="{67B1A162-B59D-4B89-B39B-FBDD9E751175}"/>
              </a:ext>
            </a:extLst>
          </p:cNvPr>
          <p:cNvSpPr txBox="1"/>
          <p:nvPr userDrawn="1">
            <p:custDataLst>
              <p:tags r:id="rId6"/>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t>Source: …</a:t>
            </a:r>
          </a:p>
        </p:txBody>
      </p:sp>
      <p:sp>
        <p:nvSpPr>
          <p:cNvPr id="8" name="1. On-page tracker">
            <a:extLst>
              <a:ext uri="{FF2B5EF4-FFF2-40B4-BE49-F238E27FC236}">
                <a16:creationId xmlns:a16="http://schemas.microsoft.com/office/drawing/2014/main" id="{B5C5F547-1B1B-411D-99AF-7DE767A71F19}"/>
              </a:ext>
            </a:extLst>
          </p:cNvPr>
          <p:cNvSpPr>
            <a:spLocks noGrp="1"/>
          </p:cNvSpPr>
          <p:nvPr>
            <p:ph type="body" sz="quarter" idx="10" hasCustomPrompt="1"/>
            <p:custDataLst>
              <p:tags r:id="rId7"/>
            </p:custDataLst>
          </p:nvPr>
        </p:nvSpPr>
        <p:spPr>
          <a:xfrm>
            <a:off x="1511560"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en-US" dirty="0"/>
              <a:t>Add tracker</a:t>
            </a:r>
          </a:p>
        </p:txBody>
      </p:sp>
      <p:sp>
        <p:nvSpPr>
          <p:cNvPr id="9" name="Espace réservé de la date 3">
            <a:extLst>
              <a:ext uri="{FF2B5EF4-FFF2-40B4-BE49-F238E27FC236}">
                <a16:creationId xmlns:a16="http://schemas.microsoft.com/office/drawing/2014/main" id="{2535A951-01B5-4FAB-91EF-4935B002D855}"/>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F7EE0E30-0BBF-4DC4-9AB2-54928F12106A}" type="datetime1">
              <a:rPr lang="fr-FR" cap="all" smtClean="0"/>
              <a:t>10/12/2020</a:t>
            </a:fld>
            <a:endParaRPr lang="fr-FR" cap="all" dirty="0"/>
          </a:p>
        </p:txBody>
      </p:sp>
      <p:cxnSp>
        <p:nvCxnSpPr>
          <p:cNvPr id="12" name="BottomLine">
            <a:extLst>
              <a:ext uri="{FF2B5EF4-FFF2-40B4-BE49-F238E27FC236}">
                <a16:creationId xmlns:a16="http://schemas.microsoft.com/office/drawing/2014/main" id="{68C74BE9-C5A7-4A08-9EC9-7026C4834A50}"/>
              </a:ext>
            </a:extLst>
          </p:cNvPr>
          <p:cNvCxnSpPr/>
          <p:nvPr userDrawn="1">
            <p:custDataLst>
              <p:tags r:id="rId8"/>
            </p:custDataLst>
          </p:nvPr>
        </p:nvCxnSpPr>
        <p:spPr>
          <a:xfrm>
            <a:off x="554736" y="6453769"/>
            <a:ext cx="11082528" cy="0"/>
          </a:xfrm>
          <a:prstGeom prst="line">
            <a:avLst/>
          </a:prstGeom>
          <a:ln w="6350">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3" name="Connecteur droit 13">
            <a:extLst>
              <a:ext uri="{FF2B5EF4-FFF2-40B4-BE49-F238E27FC236}">
                <a16:creationId xmlns:a16="http://schemas.microsoft.com/office/drawing/2014/main" id="{3FF033A7-411C-47D8-8179-B0453A3133D2}"/>
              </a:ext>
            </a:extLst>
          </p:cNvPr>
          <p:cNvCxnSpPr>
            <a:cxnSpLocks/>
          </p:cNvCxnSpPr>
          <p:nvPr userDrawn="1"/>
        </p:nvCxnSpPr>
        <p:spPr>
          <a:xfrm>
            <a:off x="553972" y="1086644"/>
            <a:ext cx="1108329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2E4E9256-70F5-4595-9483-383A9E0B2680}"/>
              </a:ext>
            </a:extLst>
          </p:cNvPr>
          <p:cNvGrpSpPr/>
          <p:nvPr userDrawn="1"/>
        </p:nvGrpSpPr>
        <p:grpSpPr>
          <a:xfrm>
            <a:off x="470535" y="75597"/>
            <a:ext cx="939166" cy="760713"/>
            <a:chOff x="470535" y="197517"/>
            <a:chExt cx="939166" cy="760713"/>
          </a:xfrm>
        </p:grpSpPr>
        <p:pic>
          <p:nvPicPr>
            <p:cNvPr id="16" name="Picture 15">
              <a:extLst>
                <a:ext uri="{FF2B5EF4-FFF2-40B4-BE49-F238E27FC236}">
                  <a16:creationId xmlns:a16="http://schemas.microsoft.com/office/drawing/2014/main" id="{5BB1940C-0201-4D48-987B-859FE915CB16}"/>
                </a:ext>
              </a:extLst>
            </p:cNvPr>
            <p:cNvPicPr>
              <a:picLocks/>
            </p:cNvPicPr>
            <p:nvPr userDrawn="1"/>
          </p:nvPicPr>
          <p:blipFill>
            <a:blip r:embed="rId12">
              <a:extLst>
                <a:ext uri="{BEBA8EAE-BF5A-486C-A8C5-ECC9F3942E4B}">
                  <a14:imgProps xmlns:a14="http://schemas.microsoft.com/office/drawing/2010/main">
                    <a14:imgLayer r:embed="rId13">
                      <a14:imgEffect>
                        <a14:brightnessContrast bright="100000"/>
                      </a14:imgEffect>
                    </a14:imgLayer>
                  </a14:imgProps>
                </a:ext>
              </a:extLst>
            </a:blip>
            <a:stretch>
              <a:fillRect/>
            </a:stretch>
          </p:blipFill>
          <p:spPr>
            <a:xfrm>
              <a:off x="470535" y="197517"/>
              <a:ext cx="939166" cy="760713"/>
            </a:xfrm>
            <a:prstGeom prst="rect">
              <a:avLst/>
            </a:prstGeom>
          </p:spPr>
        </p:pic>
        <p:pic>
          <p:nvPicPr>
            <p:cNvPr id="17" name="Image 8">
              <a:extLst>
                <a:ext uri="{FF2B5EF4-FFF2-40B4-BE49-F238E27FC236}">
                  <a16:creationId xmlns:a16="http://schemas.microsoft.com/office/drawing/2014/main" id="{456A3FD5-5F9B-4861-A12E-57A450B39C96}"/>
                </a:ext>
              </a:extLst>
            </p:cNvPr>
            <p:cNvPicPr>
              <a:picLocks noChangeAspect="1"/>
            </p:cNvPicPr>
            <p:nvPr userDrawn="1"/>
          </p:nvPicPr>
          <p:blipFill rotWithShape="1">
            <a:blip r:embed="rId14">
              <a:extLst>
                <a:ext uri="{28A0092B-C50C-407E-A947-70E740481C1C}">
                  <a14:useLocalDpi xmlns:a14="http://schemas.microsoft.com/office/drawing/2010/main" val="0"/>
                </a:ext>
              </a:extLst>
            </a:blip>
            <a:srcRect/>
            <a:stretch/>
          </p:blipFill>
          <p:spPr bwMode="ltGray">
            <a:xfrm>
              <a:off x="549522" y="287655"/>
              <a:ext cx="233434" cy="83820"/>
            </a:xfrm>
            <a:prstGeom prst="rect">
              <a:avLst/>
            </a:prstGeom>
            <a:ln w="3175">
              <a:solidFill>
                <a:schemeClr val="tx1"/>
              </a:solidFill>
            </a:ln>
          </p:spPr>
        </p:pic>
      </p:grpSp>
    </p:spTree>
    <p:extLst>
      <p:ext uri="{BB962C8B-B14F-4D97-AF65-F5344CB8AC3E}">
        <p14:creationId xmlns:p14="http://schemas.microsoft.com/office/powerpoint/2010/main" val="7321634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Contrast 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7CD2BF5E-92A7-41C4-93AE-C72274D09CB7}"/>
              </a:ext>
            </a:extLst>
          </p:cNvPr>
          <p:cNvGraphicFramePr>
            <a:graphicFrameLocks noChangeAspect="1"/>
          </p:cNvGraphicFramePr>
          <p:nvPr userDrawn="1">
            <p:custDataLst>
              <p:tags r:id="rId2"/>
            </p:custDataLst>
            <p:extLst>
              <p:ext uri="{D42A27DB-BD31-4B8C-83A1-F6EECF244321}">
                <p14:modId xmlns:p14="http://schemas.microsoft.com/office/powerpoint/2010/main" val="18494998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1680" name="think-cell Slide" r:id="rId7" imgW="592" imgH="591" progId="TCLayout.ActiveDocument.1">
                  <p:embed/>
                </p:oleObj>
              </mc:Choice>
              <mc:Fallback>
                <p:oleObj name="think-cell Slide" r:id="rId7" imgW="592" imgH="591" progId="TCLayout.ActiveDocument.1">
                  <p:embed/>
                  <p:pic>
                    <p:nvPicPr>
                      <p:cNvPr id="0" name=""/>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5" name="Slide Number">
            <a:extLst>
              <a:ext uri="{FF2B5EF4-FFF2-40B4-BE49-F238E27FC236}">
                <a16:creationId xmlns:a16="http://schemas.microsoft.com/office/drawing/2014/main" id="{4833D5AF-2A75-4978-AA54-00BA594BBA72}"/>
              </a:ext>
            </a:extLst>
          </p:cNvPr>
          <p:cNvSpPr>
            <a:spLocks noChangeArrowheads="1"/>
          </p:cNvSpPr>
          <p:nvPr userDrawn="1">
            <p:custDataLst>
              <p:tags r:id="rId3"/>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en-US" sz="900" dirty="0">
              <a:solidFill>
                <a:schemeClr val="tx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48684DB6-320C-4E95-A29C-791B412C8164}"/>
              </a:ext>
            </a:extLst>
          </p:cNvPr>
          <p:cNvSpPr txBox="1"/>
          <p:nvPr userDrawn="1">
            <p:custDataLst>
              <p:tags r:id="rId4"/>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t>Source: …</a:t>
            </a:r>
          </a:p>
        </p:txBody>
      </p:sp>
      <p:sp>
        <p:nvSpPr>
          <p:cNvPr id="7" name="1. On-page tracker">
            <a:extLst>
              <a:ext uri="{FF2B5EF4-FFF2-40B4-BE49-F238E27FC236}">
                <a16:creationId xmlns:a16="http://schemas.microsoft.com/office/drawing/2014/main" id="{E9E206AB-587F-4AC2-9EF7-AA339899F4BB}"/>
              </a:ext>
            </a:extLst>
          </p:cNvPr>
          <p:cNvSpPr>
            <a:spLocks noGrp="1"/>
          </p:cNvSpPr>
          <p:nvPr>
            <p:ph type="body" sz="quarter" idx="10" hasCustomPrompt="1"/>
            <p:custDataLst>
              <p:tags r:id="rId5"/>
            </p:custDataLst>
          </p:nvPr>
        </p:nvSpPr>
        <p:spPr>
          <a:xfrm>
            <a:off x="1511560"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en-US" dirty="0"/>
              <a:t>Add tracker</a:t>
            </a:r>
          </a:p>
        </p:txBody>
      </p:sp>
      <p:sp>
        <p:nvSpPr>
          <p:cNvPr id="8" name="Espace réservé de la date 3">
            <a:extLst>
              <a:ext uri="{FF2B5EF4-FFF2-40B4-BE49-F238E27FC236}">
                <a16:creationId xmlns:a16="http://schemas.microsoft.com/office/drawing/2014/main" id="{28C70E85-EBCC-4FA7-B18C-7829C44A2EEC}"/>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ADAF07CA-87C2-44CE-BB2B-2189DAE7D1E1}" type="datetime1">
              <a:rPr lang="fr-FR" cap="all" smtClean="0"/>
              <a:t>10/12/2020</a:t>
            </a:fld>
            <a:endParaRPr lang="fr-FR" cap="all" dirty="0"/>
          </a:p>
        </p:txBody>
      </p:sp>
      <p:grpSp>
        <p:nvGrpSpPr>
          <p:cNvPr id="11" name="Group 10">
            <a:extLst>
              <a:ext uri="{FF2B5EF4-FFF2-40B4-BE49-F238E27FC236}">
                <a16:creationId xmlns:a16="http://schemas.microsoft.com/office/drawing/2014/main" id="{1C2A7771-4BE2-4497-BF75-66F8D48D3E93}"/>
              </a:ext>
            </a:extLst>
          </p:cNvPr>
          <p:cNvGrpSpPr/>
          <p:nvPr userDrawn="1"/>
        </p:nvGrpSpPr>
        <p:grpSpPr>
          <a:xfrm>
            <a:off x="470535" y="75597"/>
            <a:ext cx="939166" cy="760713"/>
            <a:chOff x="470535" y="197517"/>
            <a:chExt cx="939166" cy="760713"/>
          </a:xfrm>
        </p:grpSpPr>
        <p:pic>
          <p:nvPicPr>
            <p:cNvPr id="12" name="Picture 11">
              <a:extLst>
                <a:ext uri="{FF2B5EF4-FFF2-40B4-BE49-F238E27FC236}">
                  <a16:creationId xmlns:a16="http://schemas.microsoft.com/office/drawing/2014/main" id="{AB8C5CF5-1F83-42D8-B383-350C695ACE83}"/>
                </a:ext>
              </a:extLst>
            </p:cNvPr>
            <p:cNvPicPr>
              <a:picLocks/>
            </p:cNvPicPr>
            <p:nvPr userDrawn="1"/>
          </p:nvPicPr>
          <p:blipFill>
            <a:blip r:embed="rId9">
              <a:extLst>
                <a:ext uri="{BEBA8EAE-BF5A-486C-A8C5-ECC9F3942E4B}">
                  <a14:imgProps xmlns:a14="http://schemas.microsoft.com/office/drawing/2010/main">
                    <a14:imgLayer r:embed="rId10">
                      <a14:imgEffect>
                        <a14:brightnessContrast bright="100000"/>
                      </a14:imgEffect>
                    </a14:imgLayer>
                  </a14:imgProps>
                </a:ext>
              </a:extLst>
            </a:blip>
            <a:stretch>
              <a:fillRect/>
            </a:stretch>
          </p:blipFill>
          <p:spPr>
            <a:xfrm>
              <a:off x="470535" y="197517"/>
              <a:ext cx="939166" cy="760713"/>
            </a:xfrm>
            <a:prstGeom prst="rect">
              <a:avLst/>
            </a:prstGeom>
          </p:spPr>
        </p:pic>
        <p:pic>
          <p:nvPicPr>
            <p:cNvPr id="13" name="Image 8">
              <a:extLst>
                <a:ext uri="{FF2B5EF4-FFF2-40B4-BE49-F238E27FC236}">
                  <a16:creationId xmlns:a16="http://schemas.microsoft.com/office/drawing/2014/main" id="{8B16B179-99D0-4027-A5F8-2E1194D52ADC}"/>
                </a:ext>
              </a:extLst>
            </p:cNvPr>
            <p:cNvPicPr>
              <a:picLocks noChangeAspect="1"/>
            </p:cNvPicPr>
            <p:nvPr userDrawn="1"/>
          </p:nvPicPr>
          <p:blipFill rotWithShape="1">
            <a:blip r:embed="rId11">
              <a:extLst>
                <a:ext uri="{28A0092B-C50C-407E-A947-70E740481C1C}">
                  <a14:useLocalDpi xmlns:a14="http://schemas.microsoft.com/office/drawing/2010/main" val="0"/>
                </a:ext>
              </a:extLst>
            </a:blip>
            <a:srcRect/>
            <a:stretch/>
          </p:blipFill>
          <p:spPr bwMode="ltGray">
            <a:xfrm>
              <a:off x="549522" y="287655"/>
              <a:ext cx="233434" cy="83820"/>
            </a:xfrm>
            <a:prstGeom prst="rect">
              <a:avLst/>
            </a:prstGeom>
            <a:ln w="3175">
              <a:solidFill>
                <a:schemeClr val="tx1"/>
              </a:solidFill>
            </a:ln>
          </p:spPr>
        </p:pic>
      </p:grpSp>
    </p:spTree>
    <p:extLst>
      <p:ext uri="{BB962C8B-B14F-4D97-AF65-F5344CB8AC3E}">
        <p14:creationId xmlns:p14="http://schemas.microsoft.com/office/powerpoint/2010/main" val="31964906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Contrast En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A9CF6F9-3F22-4C1D-8F1F-9500FF412228}"/>
              </a:ext>
            </a:extLst>
          </p:cNvPr>
          <p:cNvGraphicFramePr>
            <a:graphicFrameLocks noChangeAspect="1"/>
          </p:cNvGraphicFramePr>
          <p:nvPr userDrawn="1">
            <p:custDataLst>
              <p:tags r:id="rId2"/>
            </p:custDataLst>
            <p:extLst>
              <p:ext uri="{D42A27DB-BD31-4B8C-83A1-F6EECF244321}">
                <p14:modId xmlns:p14="http://schemas.microsoft.com/office/powerpoint/2010/main" val="31160316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2706" name="think-cell Slide" r:id="rId5" imgW="592" imgH="591" progId="TCLayout.ActiveDocument.1">
                  <p:embed/>
                </p:oleObj>
              </mc:Choice>
              <mc:Fallback>
                <p:oleObj name="think-cell Slide" r:id="rId5" imgW="592" imgH="591"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0" name="5. Source" hidden="1">
            <a:extLst>
              <a:ext uri="{FF2B5EF4-FFF2-40B4-BE49-F238E27FC236}">
                <a16:creationId xmlns:a16="http://schemas.microsoft.com/office/drawing/2014/main" id="{EED9D83D-9CC3-45F3-876D-CC42BC0B70E0}"/>
              </a:ext>
            </a:extLst>
          </p:cNvPr>
          <p:cNvSpPr txBox="1"/>
          <p:nvPr userDrawn="1">
            <p:custDataLst>
              <p:tags r:id="rId3"/>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t>Source: …</a:t>
            </a:r>
          </a:p>
        </p:txBody>
      </p:sp>
      <p:pic>
        <p:nvPicPr>
          <p:cNvPr id="5" name="Picture 4">
            <a:extLst>
              <a:ext uri="{FF2B5EF4-FFF2-40B4-BE49-F238E27FC236}">
                <a16:creationId xmlns:a16="http://schemas.microsoft.com/office/drawing/2014/main" id="{A39EECB0-79D8-4436-B36E-94E36D77F9B3}"/>
              </a:ext>
            </a:extLst>
          </p:cNvPr>
          <p:cNvPicPr>
            <a:picLocks noChangeAspect="1"/>
          </p:cNvPicPr>
          <p:nvPr userDrawn="1"/>
        </p:nvPicPr>
        <p:blipFill>
          <a:blip r:embed="rId7">
            <a:extLst>
              <a:ext uri="{BEBA8EAE-BF5A-486C-A8C5-ECC9F3942E4B}">
                <a14:imgProps xmlns:a14="http://schemas.microsoft.com/office/drawing/2010/main">
                  <a14:imgLayer r:embed="rId8">
                    <a14:imgEffect>
                      <a14:brightnessContrast bright="100000"/>
                    </a14:imgEffect>
                  </a14:imgLayer>
                </a14:imgProps>
              </a:ext>
            </a:extLst>
          </a:blip>
          <a:stretch>
            <a:fillRect/>
          </a:stretch>
        </p:blipFill>
        <p:spPr>
          <a:xfrm>
            <a:off x="285749" y="185961"/>
            <a:ext cx="4405047" cy="3433540"/>
          </a:xfrm>
          <a:prstGeom prst="rect">
            <a:avLst/>
          </a:prstGeom>
        </p:spPr>
      </p:pic>
      <p:pic>
        <p:nvPicPr>
          <p:cNvPr id="6" name="Image 8">
            <a:extLst>
              <a:ext uri="{FF2B5EF4-FFF2-40B4-BE49-F238E27FC236}">
                <a16:creationId xmlns:a16="http://schemas.microsoft.com/office/drawing/2014/main" id="{F208D575-37D1-49EC-971C-033D2EA848CE}"/>
              </a:ext>
            </a:extLst>
          </p:cNvPr>
          <p:cNvPicPr>
            <a:picLocks noChangeAspect="1"/>
          </p:cNvPicPr>
          <p:nvPr userDrawn="1"/>
        </p:nvPicPr>
        <p:blipFill rotWithShape="1">
          <a:blip r:embed="rId9">
            <a:extLst>
              <a:ext uri="{28A0092B-C50C-407E-A947-70E740481C1C}">
                <a14:useLocalDpi xmlns:a14="http://schemas.microsoft.com/office/drawing/2010/main" val="0"/>
              </a:ext>
            </a:extLst>
          </a:blip>
          <a:srcRect/>
          <a:stretch/>
        </p:blipFill>
        <p:spPr bwMode="ltGray">
          <a:xfrm>
            <a:off x="659657" y="567000"/>
            <a:ext cx="1130036" cy="405766"/>
          </a:xfrm>
          <a:prstGeom prst="rect">
            <a:avLst/>
          </a:prstGeom>
          <a:ln>
            <a:solidFill>
              <a:schemeClr val="tx1"/>
            </a:solidFill>
          </a:ln>
        </p:spPr>
      </p:pic>
    </p:spTree>
    <p:extLst>
      <p:ext uri="{BB962C8B-B14F-4D97-AF65-F5344CB8AC3E}">
        <p14:creationId xmlns:p14="http://schemas.microsoft.com/office/powerpoint/2010/main" val="36779002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ags" Target="../tags/tag2.xml"/><Relationship Id="rId26" Type="http://schemas.openxmlformats.org/officeDocument/2006/relationships/tags" Target="../tags/tag10.xml"/><Relationship Id="rId39" Type="http://schemas.openxmlformats.org/officeDocument/2006/relationships/image" Target="../media/image1.emf"/><Relationship Id="rId3" Type="http://schemas.openxmlformats.org/officeDocument/2006/relationships/slideLayout" Target="../slideLayouts/slideLayout3.xml"/><Relationship Id="rId21" Type="http://schemas.openxmlformats.org/officeDocument/2006/relationships/tags" Target="../tags/tag5.xml"/><Relationship Id="rId34" Type="http://schemas.openxmlformats.org/officeDocument/2006/relationships/tags" Target="../tags/tag18.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vmlDrawing" Target="../drawings/vmlDrawing1.vml"/><Relationship Id="rId25" Type="http://schemas.openxmlformats.org/officeDocument/2006/relationships/tags" Target="../tags/tag9.xml"/><Relationship Id="rId33" Type="http://schemas.openxmlformats.org/officeDocument/2006/relationships/tags" Target="../tags/tag17.xml"/><Relationship Id="rId38" Type="http://schemas.openxmlformats.org/officeDocument/2006/relationships/oleObject" Target="../embeddings/oleObject1.bin"/><Relationship Id="rId2" Type="http://schemas.openxmlformats.org/officeDocument/2006/relationships/slideLayout" Target="../slideLayouts/slideLayout2.xml"/><Relationship Id="rId16" Type="http://schemas.openxmlformats.org/officeDocument/2006/relationships/theme" Target="../theme/theme1.xml"/><Relationship Id="rId20" Type="http://schemas.openxmlformats.org/officeDocument/2006/relationships/tags" Target="../tags/tag4.xml"/><Relationship Id="rId29" Type="http://schemas.openxmlformats.org/officeDocument/2006/relationships/tags" Target="../tags/tag13.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8.xml"/><Relationship Id="rId32" Type="http://schemas.openxmlformats.org/officeDocument/2006/relationships/tags" Target="../tags/tag16.xml"/><Relationship Id="rId37" Type="http://schemas.openxmlformats.org/officeDocument/2006/relationships/tags" Target="../tags/tag21.xml"/><Relationship Id="rId40"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ags" Target="../tags/tag7.xml"/><Relationship Id="rId28" Type="http://schemas.openxmlformats.org/officeDocument/2006/relationships/tags" Target="../tags/tag12.xml"/><Relationship Id="rId36" Type="http://schemas.openxmlformats.org/officeDocument/2006/relationships/tags" Target="../tags/tag20.xml"/><Relationship Id="rId10" Type="http://schemas.openxmlformats.org/officeDocument/2006/relationships/slideLayout" Target="../slideLayouts/slideLayout10.xml"/><Relationship Id="rId19" Type="http://schemas.openxmlformats.org/officeDocument/2006/relationships/tags" Target="../tags/tag3.xml"/><Relationship Id="rId31" Type="http://schemas.openxmlformats.org/officeDocument/2006/relationships/tags" Target="../tags/tag15.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ags" Target="../tags/tag6.xml"/><Relationship Id="rId27" Type="http://schemas.openxmlformats.org/officeDocument/2006/relationships/tags" Target="../tags/tag11.xml"/><Relationship Id="rId30" Type="http://schemas.openxmlformats.org/officeDocument/2006/relationships/tags" Target="../tags/tag14.xml"/><Relationship Id="rId35" Type="http://schemas.openxmlformats.org/officeDocument/2006/relationships/tags" Target="../tags/tag1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tags" Target="../tags/tag121.xml"/><Relationship Id="rId26" Type="http://schemas.openxmlformats.org/officeDocument/2006/relationships/tags" Target="../tags/tag129.xml"/><Relationship Id="rId39" Type="http://schemas.openxmlformats.org/officeDocument/2006/relationships/image" Target="../media/image3.emf"/><Relationship Id="rId3" Type="http://schemas.openxmlformats.org/officeDocument/2006/relationships/slideLayout" Target="../slideLayouts/slideLayout18.xml"/><Relationship Id="rId21" Type="http://schemas.openxmlformats.org/officeDocument/2006/relationships/tags" Target="../tags/tag124.xml"/><Relationship Id="rId34" Type="http://schemas.openxmlformats.org/officeDocument/2006/relationships/tags" Target="../tags/tag137.xml"/><Relationship Id="rId42" Type="http://schemas.openxmlformats.org/officeDocument/2006/relationships/image" Target="../media/image9.png"/><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tags" Target="../tags/tag120.xml"/><Relationship Id="rId25" Type="http://schemas.openxmlformats.org/officeDocument/2006/relationships/tags" Target="../tags/tag128.xml"/><Relationship Id="rId33" Type="http://schemas.openxmlformats.org/officeDocument/2006/relationships/tags" Target="../tags/tag136.xml"/><Relationship Id="rId38" Type="http://schemas.openxmlformats.org/officeDocument/2006/relationships/oleObject" Target="../embeddings/oleObject17.bin"/><Relationship Id="rId2" Type="http://schemas.openxmlformats.org/officeDocument/2006/relationships/slideLayout" Target="../slideLayouts/slideLayout17.xml"/><Relationship Id="rId16" Type="http://schemas.openxmlformats.org/officeDocument/2006/relationships/vmlDrawing" Target="../drawings/vmlDrawing17.vml"/><Relationship Id="rId20" Type="http://schemas.openxmlformats.org/officeDocument/2006/relationships/tags" Target="../tags/tag123.xml"/><Relationship Id="rId29" Type="http://schemas.openxmlformats.org/officeDocument/2006/relationships/tags" Target="../tags/tag132.xml"/><Relationship Id="rId41" Type="http://schemas.microsoft.com/office/2007/relationships/hdphoto" Target="../media/hdphoto1.wdp"/><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24" Type="http://schemas.openxmlformats.org/officeDocument/2006/relationships/tags" Target="../tags/tag127.xml"/><Relationship Id="rId32" Type="http://schemas.openxmlformats.org/officeDocument/2006/relationships/tags" Target="../tags/tag135.xml"/><Relationship Id="rId37" Type="http://schemas.openxmlformats.org/officeDocument/2006/relationships/tags" Target="../tags/tag140.xml"/><Relationship Id="rId40" Type="http://schemas.openxmlformats.org/officeDocument/2006/relationships/image" Target="../media/image8.png"/><Relationship Id="rId5" Type="http://schemas.openxmlformats.org/officeDocument/2006/relationships/slideLayout" Target="../slideLayouts/slideLayout20.xml"/><Relationship Id="rId15" Type="http://schemas.openxmlformats.org/officeDocument/2006/relationships/theme" Target="../theme/theme2.xml"/><Relationship Id="rId23" Type="http://schemas.openxmlformats.org/officeDocument/2006/relationships/tags" Target="../tags/tag126.xml"/><Relationship Id="rId28" Type="http://schemas.openxmlformats.org/officeDocument/2006/relationships/tags" Target="../tags/tag131.xml"/><Relationship Id="rId36" Type="http://schemas.openxmlformats.org/officeDocument/2006/relationships/tags" Target="../tags/tag139.xml"/><Relationship Id="rId10" Type="http://schemas.openxmlformats.org/officeDocument/2006/relationships/slideLayout" Target="../slideLayouts/slideLayout25.xml"/><Relationship Id="rId19" Type="http://schemas.openxmlformats.org/officeDocument/2006/relationships/tags" Target="../tags/tag122.xml"/><Relationship Id="rId31" Type="http://schemas.openxmlformats.org/officeDocument/2006/relationships/tags" Target="../tags/tag134.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 Id="rId22" Type="http://schemas.openxmlformats.org/officeDocument/2006/relationships/tags" Target="../tags/tag125.xml"/><Relationship Id="rId27" Type="http://schemas.openxmlformats.org/officeDocument/2006/relationships/tags" Target="../tags/tag130.xml"/><Relationship Id="rId30" Type="http://schemas.openxmlformats.org/officeDocument/2006/relationships/tags" Target="../tags/tag133.xml"/><Relationship Id="rId35" Type="http://schemas.openxmlformats.org/officeDocument/2006/relationships/tags" Target="../tags/tag1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4BC40847-AF8B-4097-9A07-2349A751A051}"/>
              </a:ext>
            </a:extLst>
          </p:cNvPr>
          <p:cNvGraphicFramePr>
            <a:graphicFrameLocks noChangeAspect="1"/>
          </p:cNvGraphicFramePr>
          <p:nvPr userDrawn="1">
            <p:custDataLst>
              <p:tags r:id="rId18"/>
            </p:custDataLst>
            <p:extLst>
              <p:ext uri="{D42A27DB-BD31-4B8C-83A1-F6EECF244321}">
                <p14:modId xmlns:p14="http://schemas.microsoft.com/office/powerpoint/2010/main" val="3292063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3190" name="think-cell Slide" r:id="rId38" imgW="413" imgH="416" progId="TCLayout.ActiveDocument.1">
                  <p:embed/>
                </p:oleObj>
              </mc:Choice>
              <mc:Fallback>
                <p:oleObj name="think-cell Slide" r:id="rId38" imgW="413" imgH="416" progId="TCLayout.ActiveDocument.1">
                  <p:embed/>
                  <p:pic>
                    <p:nvPicPr>
                      <p:cNvPr id="0" name=""/>
                      <p:cNvPicPr/>
                      <p:nvPr/>
                    </p:nvPicPr>
                    <p:blipFill>
                      <a:blip r:embed="rId3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5B28737-798E-48D4-BBDB-8EB35CB9FFFB}"/>
              </a:ext>
            </a:extLst>
          </p:cNvPr>
          <p:cNvSpPr/>
          <p:nvPr userDrawn="1">
            <p:custDataLst>
              <p:tags r:id="rId19"/>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16" name="4. Footnote" hidden="1">
            <a:extLst>
              <a:ext uri="{FF2B5EF4-FFF2-40B4-BE49-F238E27FC236}">
                <a16:creationId xmlns:a16="http://schemas.microsoft.com/office/drawing/2014/main" id="{772E4927-517C-4D61-9929-9FFDE5F31A03}"/>
              </a:ext>
            </a:extLst>
          </p:cNvPr>
          <p:cNvSpPr txBox="1"/>
          <p:nvPr userDrawn="1">
            <p:custDataLst>
              <p:tags r:id="rId20"/>
            </p:custDataLst>
          </p:nvPr>
        </p:nvSpPr>
        <p:spPr>
          <a:xfrm>
            <a:off x="553972" y="6278400"/>
            <a:ext cx="7278624" cy="123111"/>
          </a:xfrm>
          <a:prstGeom prst="rect">
            <a:avLst/>
          </a:prstGeom>
          <a:noFill/>
        </p:spPr>
        <p:txBody>
          <a:bodyPr wrap="square" lIns="0" tIns="0" rIns="0" bIns="0" rtlCol="0" anchor="b">
            <a:no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a:r>
              <a:rPr lang="en-US" dirty="0"/>
              <a:t>Footnotes</a:t>
            </a:r>
          </a:p>
        </p:txBody>
      </p:sp>
      <p:sp>
        <p:nvSpPr>
          <p:cNvPr id="57" name="2. Slide Title">
            <a:extLst>
              <a:ext uri="{FF2B5EF4-FFF2-40B4-BE49-F238E27FC236}">
                <a16:creationId xmlns:a16="http://schemas.microsoft.com/office/drawing/2014/main" id="{98FF70AE-7EF6-4E5B-9FFE-B44C852C9FBA}"/>
              </a:ext>
            </a:extLst>
          </p:cNvPr>
          <p:cNvSpPr>
            <a:spLocks noGrp="1"/>
          </p:cNvSpPr>
          <p:nvPr>
            <p:ph type="title"/>
            <p:custDataLst>
              <p:tags r:id="rId21"/>
            </p:custDataLst>
          </p:nvPr>
        </p:nvSpPr>
        <p:spPr>
          <a:xfrm>
            <a:off x="1506828" y="198166"/>
            <a:ext cx="10130435" cy="384721"/>
          </a:xfrm>
          <a:prstGeom prst="rect">
            <a:avLst/>
          </a:prstGeom>
        </p:spPr>
        <p:txBody>
          <a:bodyPr vert="horz" wrap="square" lIns="0" tIns="0" rIns="0" bIns="0" rtlCol="0" anchor="t" anchorCtr="0">
            <a:spAutoFit/>
          </a:bodyPr>
          <a:lstStyle/>
          <a:p>
            <a:pPr lvl="0"/>
            <a:r>
              <a:rPr lang="en-US" dirty="0"/>
              <a:t>Click to edit Master title style</a:t>
            </a:r>
          </a:p>
        </p:txBody>
      </p:sp>
      <p:grpSp>
        <p:nvGrpSpPr>
          <p:cNvPr id="59" name="Grid" hidden="1">
            <a:extLst>
              <a:ext uri="{FF2B5EF4-FFF2-40B4-BE49-F238E27FC236}">
                <a16:creationId xmlns:a16="http://schemas.microsoft.com/office/drawing/2014/main" id="{D35250B8-D61E-4F1A-9ACD-6E1BB958B78E}"/>
              </a:ext>
            </a:extLst>
          </p:cNvPr>
          <p:cNvGrpSpPr/>
          <p:nvPr userDrawn="1"/>
        </p:nvGrpSpPr>
        <p:grpSpPr>
          <a:xfrm>
            <a:off x="0" y="0"/>
            <a:ext cx="12190476" cy="6858000"/>
            <a:chOff x="0" y="0"/>
            <a:chExt cx="12190476" cy="6858000"/>
          </a:xfrm>
        </p:grpSpPr>
        <p:sp>
          <p:nvSpPr>
            <p:cNvPr id="60" name="slide margin">
              <a:extLst>
                <a:ext uri="{FF2B5EF4-FFF2-40B4-BE49-F238E27FC236}">
                  <a16:creationId xmlns:a16="http://schemas.microsoft.com/office/drawing/2014/main" id="{B96EBE04-E01D-4922-8601-F1AD43DC4DA0}"/>
                </a:ext>
              </a:extLst>
            </p:cNvPr>
            <p:cNvSpPr/>
            <p:nvPr/>
          </p:nvSpPr>
          <p:spPr bwMode="invGray">
            <a:xfrm>
              <a:off x="1524" y="0"/>
              <a:ext cx="12188952" cy="6858000"/>
            </a:xfrm>
            <a:custGeom>
              <a:avLst/>
              <a:gdLst>
                <a:gd name="connsiteX0" fmla="*/ 551868 w 12188952"/>
                <a:gd name="connsiteY0" fmla="*/ 1709928 h 6858000"/>
                <a:gd name="connsiteX1" fmla="*/ 551868 w 12188952"/>
                <a:gd name="connsiteY1" fmla="*/ 6217920 h 6858000"/>
                <a:gd name="connsiteX2" fmla="*/ 11636196 w 12188952"/>
                <a:gd name="connsiteY2" fmla="*/ 6217920 h 6858000"/>
                <a:gd name="connsiteX3" fmla="*/ 11636196 w 12188952"/>
                <a:gd name="connsiteY3" fmla="*/ 1709928 h 6858000"/>
                <a:gd name="connsiteX4" fmla="*/ 0 w 12188952"/>
                <a:gd name="connsiteY4" fmla="*/ 0 h 6858000"/>
                <a:gd name="connsiteX5" fmla="*/ 12188952 w 12188952"/>
                <a:gd name="connsiteY5" fmla="*/ 0 h 6858000"/>
                <a:gd name="connsiteX6" fmla="*/ 12188952 w 12188952"/>
                <a:gd name="connsiteY6" fmla="*/ 6858000 h 6858000"/>
                <a:gd name="connsiteX7" fmla="*/ 0 w 12188952"/>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6858000">
                  <a:moveTo>
                    <a:pt x="551868" y="1709928"/>
                  </a:moveTo>
                  <a:lnTo>
                    <a:pt x="551868" y="6217920"/>
                  </a:lnTo>
                  <a:lnTo>
                    <a:pt x="11636196" y="6217920"/>
                  </a:lnTo>
                  <a:lnTo>
                    <a:pt x="11636196" y="1709928"/>
                  </a:lnTo>
                  <a:close/>
                  <a:moveTo>
                    <a:pt x="0" y="0"/>
                  </a:moveTo>
                  <a:lnTo>
                    <a:pt x="12188952" y="0"/>
                  </a:lnTo>
                  <a:lnTo>
                    <a:pt x="12188952" y="6858000"/>
                  </a:lnTo>
                  <a:lnTo>
                    <a:pt x="0" y="6858000"/>
                  </a:lnTo>
                  <a:close/>
                </a:path>
              </a:pathLst>
            </a:custGeom>
            <a:solidFill>
              <a:srgbClr val="FF0000">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err="1">
                <a:solidFill>
                  <a:schemeClr val="tx1"/>
                </a:solidFill>
                <a:latin typeface="+mn-lt"/>
              </a:endParaRPr>
            </a:p>
          </p:txBody>
        </p:sp>
        <p:cxnSp>
          <p:nvCxnSpPr>
            <p:cNvPr id="61" name="Straight Connector 60">
              <a:extLst>
                <a:ext uri="{FF2B5EF4-FFF2-40B4-BE49-F238E27FC236}">
                  <a16:creationId xmlns:a16="http://schemas.microsoft.com/office/drawing/2014/main" id="{5CA037B0-2A91-4357-A969-80F65F949266}"/>
                </a:ext>
              </a:extLst>
            </p:cNvPr>
            <p:cNvCxnSpPr/>
            <p:nvPr/>
          </p:nvCxnSpPr>
          <p:spPr bwMode="invGray">
            <a:xfrm>
              <a:off x="85946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E1BD7C67-EF90-4AA0-BA50-51299E7EEE4C}"/>
                </a:ext>
              </a:extLst>
            </p:cNvPr>
            <p:cNvCxnSpPr/>
            <p:nvPr/>
          </p:nvCxnSpPr>
          <p:spPr bwMode="invGray">
            <a:xfrm>
              <a:off x="1133254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7719564A-5227-44A7-ABC0-4C6BBC1E2D6F}"/>
                </a:ext>
              </a:extLst>
            </p:cNvPr>
            <p:cNvCxnSpPr/>
            <p:nvPr/>
          </p:nvCxnSpPr>
          <p:spPr bwMode="invGray">
            <a:xfrm>
              <a:off x="1811559"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0FD85D0C-74E8-4603-86B8-FCC481122CE8}"/>
                </a:ext>
              </a:extLst>
            </p:cNvPr>
            <p:cNvCxnSpPr/>
            <p:nvPr/>
          </p:nvCxnSpPr>
          <p:spPr bwMode="invGray">
            <a:xfrm>
              <a:off x="2763658"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7F8BF8BD-68B4-4717-8162-382FFCC9BC9A}"/>
                </a:ext>
              </a:extLst>
            </p:cNvPr>
            <p:cNvCxnSpPr/>
            <p:nvPr/>
          </p:nvCxnSpPr>
          <p:spPr bwMode="invGray">
            <a:xfrm>
              <a:off x="371575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89DB0B65-FCD8-4DD7-833A-DEED6A420E2A}"/>
                </a:ext>
              </a:extLst>
            </p:cNvPr>
            <p:cNvCxnSpPr/>
            <p:nvPr/>
          </p:nvCxnSpPr>
          <p:spPr bwMode="invGray">
            <a:xfrm>
              <a:off x="4667856"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E18151F3-D51F-4302-95BF-AE8E806F628D}"/>
                </a:ext>
              </a:extLst>
            </p:cNvPr>
            <p:cNvCxnSpPr/>
            <p:nvPr/>
          </p:nvCxnSpPr>
          <p:spPr bwMode="invGray">
            <a:xfrm>
              <a:off x="561995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35A6B330-5ACC-486B-8131-B7F5407825B2}"/>
                </a:ext>
              </a:extLst>
            </p:cNvPr>
            <p:cNvCxnSpPr/>
            <p:nvPr/>
          </p:nvCxnSpPr>
          <p:spPr bwMode="invGray">
            <a:xfrm>
              <a:off x="6572054"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DA5DE7AD-CCFE-4A85-9421-C7CEA9F80DEC}"/>
                </a:ext>
              </a:extLst>
            </p:cNvPr>
            <p:cNvCxnSpPr/>
            <p:nvPr/>
          </p:nvCxnSpPr>
          <p:spPr bwMode="invGray">
            <a:xfrm>
              <a:off x="7524153"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6E2A9A81-75D1-41A9-9821-54FC36E753C1}"/>
                </a:ext>
              </a:extLst>
            </p:cNvPr>
            <p:cNvCxnSpPr/>
            <p:nvPr/>
          </p:nvCxnSpPr>
          <p:spPr bwMode="invGray">
            <a:xfrm>
              <a:off x="847625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86FE52AA-2DD1-4D00-A984-41CDC38B2D7F}"/>
                </a:ext>
              </a:extLst>
            </p:cNvPr>
            <p:cNvCxnSpPr/>
            <p:nvPr/>
          </p:nvCxnSpPr>
          <p:spPr bwMode="invGray">
            <a:xfrm>
              <a:off x="9428351"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85C9FC50-7177-43E6-9E56-DC9A2E6B7E6E}"/>
                </a:ext>
              </a:extLst>
            </p:cNvPr>
            <p:cNvCxnSpPr/>
            <p:nvPr/>
          </p:nvCxnSpPr>
          <p:spPr bwMode="invGray">
            <a:xfrm>
              <a:off x="1038045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sp>
          <p:nvSpPr>
            <p:cNvPr id="73" name="Freeform: Shape 72">
              <a:extLst>
                <a:ext uri="{FF2B5EF4-FFF2-40B4-BE49-F238E27FC236}">
                  <a16:creationId xmlns:a16="http://schemas.microsoft.com/office/drawing/2014/main" id="{BC97F85A-62E2-4591-B8D0-4F068B177B5D}"/>
                </a:ext>
              </a:extLst>
            </p:cNvPr>
            <p:cNvSpPr/>
            <p:nvPr/>
          </p:nvSpPr>
          <p:spPr bwMode="invGray">
            <a:xfrm>
              <a:off x="152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74" name="Freeform: Shape 73">
              <a:extLst>
                <a:ext uri="{FF2B5EF4-FFF2-40B4-BE49-F238E27FC236}">
                  <a16:creationId xmlns:a16="http://schemas.microsoft.com/office/drawing/2014/main" id="{7F4B967A-CF91-473D-8A35-2BE771F9F590}"/>
                </a:ext>
              </a:extLst>
            </p:cNvPr>
            <p:cNvSpPr/>
            <p:nvPr/>
          </p:nvSpPr>
          <p:spPr bwMode="invGray">
            <a:xfrm>
              <a:off x="1167385"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75" name="Freeform: Shape 74">
              <a:extLst>
                <a:ext uri="{FF2B5EF4-FFF2-40B4-BE49-F238E27FC236}">
                  <a16:creationId xmlns:a16="http://schemas.microsoft.com/office/drawing/2014/main" id="{5AC41621-77EA-4492-8E68-0BE34108294A}"/>
                </a:ext>
              </a:extLst>
            </p:cNvPr>
            <p:cNvSpPr/>
            <p:nvPr/>
          </p:nvSpPr>
          <p:spPr bwMode="invGray">
            <a:xfrm>
              <a:off x="2119484"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76" name="Freeform: Shape 75">
              <a:extLst>
                <a:ext uri="{FF2B5EF4-FFF2-40B4-BE49-F238E27FC236}">
                  <a16:creationId xmlns:a16="http://schemas.microsoft.com/office/drawing/2014/main" id="{31A06AD2-A9EA-45D9-B15C-089884A54107}"/>
                </a:ext>
              </a:extLst>
            </p:cNvPr>
            <p:cNvSpPr/>
            <p:nvPr/>
          </p:nvSpPr>
          <p:spPr bwMode="invGray">
            <a:xfrm>
              <a:off x="3071583"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77" name="Freeform: Shape 76">
              <a:extLst>
                <a:ext uri="{FF2B5EF4-FFF2-40B4-BE49-F238E27FC236}">
                  <a16:creationId xmlns:a16="http://schemas.microsoft.com/office/drawing/2014/main" id="{3A7B39CC-379F-4224-9E59-81B1690088A0}"/>
                </a:ext>
              </a:extLst>
            </p:cNvPr>
            <p:cNvSpPr/>
            <p:nvPr/>
          </p:nvSpPr>
          <p:spPr bwMode="invGray">
            <a:xfrm>
              <a:off x="4023681"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78" name="Freeform: Shape 77">
              <a:extLst>
                <a:ext uri="{FF2B5EF4-FFF2-40B4-BE49-F238E27FC236}">
                  <a16:creationId xmlns:a16="http://schemas.microsoft.com/office/drawing/2014/main" id="{F8002ACB-1459-4214-B28A-B38E8A1FF8A6}"/>
                </a:ext>
              </a:extLst>
            </p:cNvPr>
            <p:cNvSpPr/>
            <p:nvPr/>
          </p:nvSpPr>
          <p:spPr bwMode="invGray">
            <a:xfrm>
              <a:off x="4975780"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79" name="Freeform: Shape 78">
              <a:extLst>
                <a:ext uri="{FF2B5EF4-FFF2-40B4-BE49-F238E27FC236}">
                  <a16:creationId xmlns:a16="http://schemas.microsoft.com/office/drawing/2014/main" id="{71D59E94-AA3C-4DE0-8345-20C71667A205}"/>
                </a:ext>
              </a:extLst>
            </p:cNvPr>
            <p:cNvSpPr/>
            <p:nvPr/>
          </p:nvSpPr>
          <p:spPr bwMode="invGray">
            <a:xfrm>
              <a:off x="5927879"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0" name="Freeform: Shape 79">
              <a:extLst>
                <a:ext uri="{FF2B5EF4-FFF2-40B4-BE49-F238E27FC236}">
                  <a16:creationId xmlns:a16="http://schemas.microsoft.com/office/drawing/2014/main" id="{5805F09B-786C-43E4-8288-B1AAF94C8ADE}"/>
                </a:ext>
              </a:extLst>
            </p:cNvPr>
            <p:cNvSpPr/>
            <p:nvPr/>
          </p:nvSpPr>
          <p:spPr bwMode="invGray">
            <a:xfrm>
              <a:off x="6879978"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1" name="Freeform: Shape 80">
              <a:extLst>
                <a:ext uri="{FF2B5EF4-FFF2-40B4-BE49-F238E27FC236}">
                  <a16:creationId xmlns:a16="http://schemas.microsoft.com/office/drawing/2014/main" id="{5FB23B6E-567C-4896-8B32-DA4C452B4AE7}"/>
                </a:ext>
              </a:extLst>
            </p:cNvPr>
            <p:cNvSpPr/>
            <p:nvPr/>
          </p:nvSpPr>
          <p:spPr bwMode="invGray">
            <a:xfrm>
              <a:off x="7832077"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2" name="Freeform: Shape 81">
              <a:extLst>
                <a:ext uri="{FF2B5EF4-FFF2-40B4-BE49-F238E27FC236}">
                  <a16:creationId xmlns:a16="http://schemas.microsoft.com/office/drawing/2014/main" id="{9B792231-972E-4476-BAF2-761E10463BA8}"/>
                </a:ext>
              </a:extLst>
            </p:cNvPr>
            <p:cNvSpPr/>
            <p:nvPr/>
          </p:nvSpPr>
          <p:spPr bwMode="invGray">
            <a:xfrm>
              <a:off x="8784176"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3" name="Freeform: Shape 82">
              <a:extLst>
                <a:ext uri="{FF2B5EF4-FFF2-40B4-BE49-F238E27FC236}">
                  <a16:creationId xmlns:a16="http://schemas.microsoft.com/office/drawing/2014/main" id="{908370B7-3D11-4F78-B977-D8F0DE2694ED}"/>
                </a:ext>
              </a:extLst>
            </p:cNvPr>
            <p:cNvSpPr/>
            <p:nvPr/>
          </p:nvSpPr>
          <p:spPr bwMode="invGray">
            <a:xfrm>
              <a:off x="9736274"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4" name="Freeform: Shape 83">
              <a:extLst>
                <a:ext uri="{FF2B5EF4-FFF2-40B4-BE49-F238E27FC236}">
                  <a16:creationId xmlns:a16="http://schemas.microsoft.com/office/drawing/2014/main" id="{C11EA99D-D15D-43C2-BF4E-36554B346AB6}"/>
                </a:ext>
              </a:extLst>
            </p:cNvPr>
            <p:cNvSpPr/>
            <p:nvPr/>
          </p:nvSpPr>
          <p:spPr bwMode="invGray">
            <a:xfrm>
              <a:off x="10688372" y="0"/>
              <a:ext cx="336244" cy="6858000"/>
            </a:xfrm>
            <a:custGeom>
              <a:avLst/>
              <a:gdLst>
                <a:gd name="connsiteX0" fmla="*/ 0 w 336244"/>
                <a:gd name="connsiteY0" fmla="*/ 0 h 6858000"/>
                <a:gd name="connsiteX1" fmla="*/ 336244 w 336244"/>
                <a:gd name="connsiteY1" fmla="*/ 0 h 6858000"/>
                <a:gd name="connsiteX2" fmla="*/ 336244 w 336244"/>
                <a:gd name="connsiteY2" fmla="*/ 6858000 h 6858000"/>
                <a:gd name="connsiteX3" fmla="*/ 0 w 336244"/>
                <a:gd name="connsiteY3" fmla="*/ 6858000 h 6858000"/>
                <a:gd name="connsiteX4" fmla="*/ 0 w 3362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44" h="6858000">
                  <a:moveTo>
                    <a:pt x="0" y="0"/>
                  </a:moveTo>
                  <a:lnTo>
                    <a:pt x="336244" y="0"/>
                  </a:lnTo>
                  <a:lnTo>
                    <a:pt x="336244"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5" name="Freeform: Shape 84">
              <a:extLst>
                <a:ext uri="{FF2B5EF4-FFF2-40B4-BE49-F238E27FC236}">
                  <a16:creationId xmlns:a16="http://schemas.microsoft.com/office/drawing/2014/main" id="{3A72B2F6-0AFF-4E6E-AFFF-60767DB3FA63}"/>
                </a:ext>
              </a:extLst>
            </p:cNvPr>
            <p:cNvSpPr/>
            <p:nvPr/>
          </p:nvSpPr>
          <p:spPr bwMode="invGray">
            <a:xfrm>
              <a:off x="1163726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6" name="Freeform: Shape 85">
              <a:extLst>
                <a:ext uri="{FF2B5EF4-FFF2-40B4-BE49-F238E27FC236}">
                  <a16:creationId xmlns:a16="http://schemas.microsoft.com/office/drawing/2014/main" id="{A68F8E74-3AE4-4AF9-9F36-63344C9076D2}"/>
                </a:ext>
              </a:extLst>
            </p:cNvPr>
            <p:cNvSpPr/>
            <p:nvPr/>
          </p:nvSpPr>
          <p:spPr bwMode="invGray">
            <a:xfrm>
              <a:off x="7219428"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7" name="Freeform: Shape 86">
              <a:extLst>
                <a:ext uri="{FF2B5EF4-FFF2-40B4-BE49-F238E27FC236}">
                  <a16:creationId xmlns:a16="http://schemas.microsoft.com/office/drawing/2014/main" id="{31D5F169-E1D4-48A3-AE5B-F5F1BEF2E7CF}"/>
                </a:ext>
              </a:extLst>
            </p:cNvPr>
            <p:cNvSpPr/>
            <p:nvPr userDrawn="1"/>
          </p:nvSpPr>
          <p:spPr bwMode="invGray">
            <a:xfrm>
              <a:off x="1506835"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8" name="Freeform: Shape 87">
              <a:extLst>
                <a:ext uri="{FF2B5EF4-FFF2-40B4-BE49-F238E27FC236}">
                  <a16:creationId xmlns:a16="http://schemas.microsoft.com/office/drawing/2014/main" id="{4230F928-F9B2-4955-9800-74DE09DCE6F2}"/>
                </a:ext>
              </a:extLst>
            </p:cNvPr>
            <p:cNvSpPr/>
            <p:nvPr userDrawn="1"/>
          </p:nvSpPr>
          <p:spPr bwMode="invGray">
            <a:xfrm>
              <a:off x="2458934"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9" name="Freeform: Shape 88">
              <a:extLst>
                <a:ext uri="{FF2B5EF4-FFF2-40B4-BE49-F238E27FC236}">
                  <a16:creationId xmlns:a16="http://schemas.microsoft.com/office/drawing/2014/main" id="{37C829A9-6808-4531-8C12-A84988E6DEE1}"/>
                </a:ext>
              </a:extLst>
            </p:cNvPr>
            <p:cNvSpPr/>
            <p:nvPr userDrawn="1"/>
          </p:nvSpPr>
          <p:spPr bwMode="invGray">
            <a:xfrm>
              <a:off x="3411033"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90" name="Freeform: Shape 89">
              <a:extLst>
                <a:ext uri="{FF2B5EF4-FFF2-40B4-BE49-F238E27FC236}">
                  <a16:creationId xmlns:a16="http://schemas.microsoft.com/office/drawing/2014/main" id="{7FA5964C-E9C5-4C2F-BD6E-47BAFB5B6D17}"/>
                </a:ext>
              </a:extLst>
            </p:cNvPr>
            <p:cNvSpPr/>
            <p:nvPr userDrawn="1"/>
          </p:nvSpPr>
          <p:spPr bwMode="invGray">
            <a:xfrm>
              <a:off x="4363132"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91" name="Freeform: Shape 90">
              <a:extLst>
                <a:ext uri="{FF2B5EF4-FFF2-40B4-BE49-F238E27FC236}">
                  <a16:creationId xmlns:a16="http://schemas.microsoft.com/office/drawing/2014/main" id="{3C168D8D-76CE-4BE5-BE95-79B96300EA3F}"/>
                </a:ext>
              </a:extLst>
            </p:cNvPr>
            <p:cNvSpPr/>
            <p:nvPr userDrawn="1"/>
          </p:nvSpPr>
          <p:spPr bwMode="invGray">
            <a:xfrm>
              <a:off x="5315230"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92" name="Freeform: Shape 91">
              <a:extLst>
                <a:ext uri="{FF2B5EF4-FFF2-40B4-BE49-F238E27FC236}">
                  <a16:creationId xmlns:a16="http://schemas.microsoft.com/office/drawing/2014/main" id="{6749465C-813A-45F9-8C3E-5D06C8584929}"/>
                </a:ext>
              </a:extLst>
            </p:cNvPr>
            <p:cNvSpPr/>
            <p:nvPr userDrawn="1"/>
          </p:nvSpPr>
          <p:spPr bwMode="invGray">
            <a:xfrm>
              <a:off x="6267329"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93" name="Freeform: Shape 92">
              <a:extLst>
                <a:ext uri="{FF2B5EF4-FFF2-40B4-BE49-F238E27FC236}">
                  <a16:creationId xmlns:a16="http://schemas.microsoft.com/office/drawing/2014/main" id="{53894C26-2473-4C24-B082-48DD1E92241C}"/>
                </a:ext>
              </a:extLst>
            </p:cNvPr>
            <p:cNvSpPr/>
            <p:nvPr userDrawn="1"/>
          </p:nvSpPr>
          <p:spPr bwMode="invGray">
            <a:xfrm>
              <a:off x="8171527"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94" name="Freeform: Shape 93">
              <a:extLst>
                <a:ext uri="{FF2B5EF4-FFF2-40B4-BE49-F238E27FC236}">
                  <a16:creationId xmlns:a16="http://schemas.microsoft.com/office/drawing/2014/main" id="{BFDA0320-8435-46CA-B1B3-5203F54A419F}"/>
                </a:ext>
              </a:extLst>
            </p:cNvPr>
            <p:cNvSpPr/>
            <p:nvPr userDrawn="1"/>
          </p:nvSpPr>
          <p:spPr bwMode="invGray">
            <a:xfrm>
              <a:off x="912362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95" name="Freeform: Shape 94">
              <a:extLst>
                <a:ext uri="{FF2B5EF4-FFF2-40B4-BE49-F238E27FC236}">
                  <a16:creationId xmlns:a16="http://schemas.microsoft.com/office/drawing/2014/main" id="{A42721E4-5D12-459C-AC2E-7CE148AF9062}"/>
                </a:ext>
              </a:extLst>
            </p:cNvPr>
            <p:cNvSpPr/>
            <p:nvPr userDrawn="1"/>
          </p:nvSpPr>
          <p:spPr bwMode="invGray">
            <a:xfrm>
              <a:off x="10075725"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96" name="Freeform: Shape 95">
              <a:extLst>
                <a:ext uri="{FF2B5EF4-FFF2-40B4-BE49-F238E27FC236}">
                  <a16:creationId xmlns:a16="http://schemas.microsoft.com/office/drawing/2014/main" id="{8BF7D46B-3779-49D0-BCB4-F2DCE091958D}"/>
                </a:ext>
              </a:extLst>
            </p:cNvPr>
            <p:cNvSpPr/>
            <p:nvPr userDrawn="1"/>
          </p:nvSpPr>
          <p:spPr bwMode="invGray">
            <a:xfrm>
              <a:off x="11027826" y="0"/>
              <a:ext cx="609438" cy="6858000"/>
            </a:xfrm>
            <a:custGeom>
              <a:avLst/>
              <a:gdLst>
                <a:gd name="connsiteX0" fmla="*/ 0 w 609438"/>
                <a:gd name="connsiteY0" fmla="*/ 0 h 6858000"/>
                <a:gd name="connsiteX1" fmla="*/ 609438 w 609438"/>
                <a:gd name="connsiteY1" fmla="*/ 0 h 6858000"/>
                <a:gd name="connsiteX2" fmla="*/ 609438 w 609438"/>
                <a:gd name="connsiteY2" fmla="*/ 6858000 h 6858000"/>
                <a:gd name="connsiteX3" fmla="*/ 0 w 609438"/>
                <a:gd name="connsiteY3" fmla="*/ 6858000 h 6858000"/>
                <a:gd name="connsiteX4" fmla="*/ 0 w 60943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38" h="6858000">
                  <a:moveTo>
                    <a:pt x="0" y="0"/>
                  </a:moveTo>
                  <a:lnTo>
                    <a:pt x="609438" y="0"/>
                  </a:lnTo>
                  <a:lnTo>
                    <a:pt x="60943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97" name="Freeform: Shape 96">
              <a:extLst>
                <a:ext uri="{FF2B5EF4-FFF2-40B4-BE49-F238E27FC236}">
                  <a16:creationId xmlns:a16="http://schemas.microsoft.com/office/drawing/2014/main" id="{634464F0-BD7F-4488-85F0-EC20C24BECAA}"/>
                </a:ext>
              </a:extLst>
            </p:cNvPr>
            <p:cNvSpPr/>
            <p:nvPr userDrawn="1"/>
          </p:nvSpPr>
          <p:spPr bwMode="invGray">
            <a:xfrm>
              <a:off x="55473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cxnSp>
          <p:nvCxnSpPr>
            <p:cNvPr id="98" name="Straight Connector 97">
              <a:extLst>
                <a:ext uri="{FF2B5EF4-FFF2-40B4-BE49-F238E27FC236}">
                  <a16:creationId xmlns:a16="http://schemas.microsoft.com/office/drawing/2014/main" id="{82B54541-0CDD-4724-8101-AABFF1207033}"/>
                </a:ext>
              </a:extLst>
            </p:cNvPr>
            <p:cNvCxnSpPr/>
            <p:nvPr userDrawn="1"/>
          </p:nvCxnSpPr>
          <p:spPr bwMode="invGray">
            <a:xfrm>
              <a:off x="0" y="6217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45070398-8D55-4EE2-8CA4-47428E2AF03F}"/>
                </a:ext>
              </a:extLst>
            </p:cNvPr>
            <p:cNvCxnSpPr/>
            <p:nvPr userDrawn="1"/>
          </p:nvCxnSpPr>
          <p:spPr bwMode="invGray">
            <a:xfrm>
              <a:off x="0" y="3108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42166891-56D0-4EBC-B681-501401DEF9D4}"/>
                </a:ext>
              </a:extLst>
            </p:cNvPr>
            <p:cNvCxnSpPr/>
            <p:nvPr userDrawn="1"/>
          </p:nvCxnSpPr>
          <p:spPr bwMode="invGray">
            <a:xfrm>
              <a:off x="0" y="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C13A87E3-D106-41FF-A8CD-C27DABF0103D}"/>
                </a:ext>
              </a:extLst>
            </p:cNvPr>
            <p:cNvCxnSpPr/>
            <p:nvPr userDrawn="1"/>
          </p:nvCxnSpPr>
          <p:spPr bwMode="invGray">
            <a:xfrm>
              <a:off x="0" y="12435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2164477D-838D-4C70-ADD7-37AD79A844AA}"/>
                </a:ext>
              </a:extLst>
            </p:cNvPr>
            <p:cNvCxnSpPr/>
            <p:nvPr userDrawn="1"/>
          </p:nvCxnSpPr>
          <p:spPr bwMode="invGray">
            <a:xfrm>
              <a:off x="0" y="9326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72B193C0-8980-4BB2-8E91-7A1C9ABE0B6C}"/>
                </a:ext>
              </a:extLst>
            </p:cNvPr>
            <p:cNvCxnSpPr/>
            <p:nvPr userDrawn="1"/>
          </p:nvCxnSpPr>
          <p:spPr bwMode="invGray">
            <a:xfrm>
              <a:off x="0" y="18653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C1A94AAA-1D98-4233-842E-2A2F52812358}"/>
                </a:ext>
              </a:extLst>
            </p:cNvPr>
            <p:cNvCxnSpPr/>
            <p:nvPr userDrawn="1"/>
          </p:nvCxnSpPr>
          <p:spPr bwMode="invGray">
            <a:xfrm>
              <a:off x="0" y="15544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E21F2B43-A2DC-42F4-8EA4-A8A4DA6D6FA7}"/>
                </a:ext>
              </a:extLst>
            </p:cNvPr>
            <p:cNvCxnSpPr/>
            <p:nvPr userDrawn="1"/>
          </p:nvCxnSpPr>
          <p:spPr bwMode="invGray">
            <a:xfrm>
              <a:off x="0" y="24871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A60F0923-6896-405D-AD16-F097448F3E3D}"/>
                </a:ext>
              </a:extLst>
            </p:cNvPr>
            <p:cNvCxnSpPr/>
            <p:nvPr userDrawn="1"/>
          </p:nvCxnSpPr>
          <p:spPr bwMode="invGray">
            <a:xfrm>
              <a:off x="0" y="21762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BC70D5B1-47D7-451F-B83A-973A26731A22}"/>
                </a:ext>
              </a:extLst>
            </p:cNvPr>
            <p:cNvCxnSpPr/>
            <p:nvPr userDrawn="1"/>
          </p:nvCxnSpPr>
          <p:spPr bwMode="invGray">
            <a:xfrm>
              <a:off x="0" y="310896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3FD9A464-81FE-4829-A1C5-5CCEE42448B3}"/>
                </a:ext>
              </a:extLst>
            </p:cNvPr>
            <p:cNvCxnSpPr/>
            <p:nvPr userDrawn="1"/>
          </p:nvCxnSpPr>
          <p:spPr bwMode="invGray">
            <a:xfrm>
              <a:off x="0" y="27980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8F55CAB0-53A2-417F-9F66-C0437933E98B}"/>
                </a:ext>
              </a:extLst>
            </p:cNvPr>
            <p:cNvCxnSpPr/>
            <p:nvPr userDrawn="1"/>
          </p:nvCxnSpPr>
          <p:spPr bwMode="invGray">
            <a:xfrm>
              <a:off x="0" y="373075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1547EE77-7495-47CB-BEC9-D5C742DF2B2C}"/>
                </a:ext>
              </a:extLst>
            </p:cNvPr>
            <p:cNvCxnSpPr/>
            <p:nvPr userDrawn="1"/>
          </p:nvCxnSpPr>
          <p:spPr bwMode="invGray">
            <a:xfrm>
              <a:off x="0" y="341985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CA942184-696A-4A78-BB9D-3D619B990987}"/>
                </a:ext>
              </a:extLst>
            </p:cNvPr>
            <p:cNvCxnSpPr/>
            <p:nvPr userDrawn="1"/>
          </p:nvCxnSpPr>
          <p:spPr bwMode="invGray">
            <a:xfrm>
              <a:off x="0" y="43525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1B5F4EE6-4D4C-4488-80DE-36C83D540765}"/>
                </a:ext>
              </a:extLst>
            </p:cNvPr>
            <p:cNvCxnSpPr/>
            <p:nvPr userDrawn="1"/>
          </p:nvCxnSpPr>
          <p:spPr bwMode="invGray">
            <a:xfrm>
              <a:off x="0" y="40416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CD3A42E3-1ED2-4BBE-8B0B-CEA491522F0A}"/>
                </a:ext>
              </a:extLst>
            </p:cNvPr>
            <p:cNvCxnSpPr/>
            <p:nvPr userDrawn="1"/>
          </p:nvCxnSpPr>
          <p:spPr bwMode="invGray">
            <a:xfrm>
              <a:off x="0" y="49743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94162AD8-9037-4220-B19F-7B3A0F44E941}"/>
                </a:ext>
              </a:extLst>
            </p:cNvPr>
            <p:cNvCxnSpPr/>
            <p:nvPr userDrawn="1"/>
          </p:nvCxnSpPr>
          <p:spPr bwMode="invGray">
            <a:xfrm>
              <a:off x="0" y="46634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4C20FB70-03E4-4D7E-BA41-546EAAB33089}"/>
                </a:ext>
              </a:extLst>
            </p:cNvPr>
            <p:cNvCxnSpPr/>
            <p:nvPr userDrawn="1"/>
          </p:nvCxnSpPr>
          <p:spPr bwMode="invGray">
            <a:xfrm>
              <a:off x="0" y="55961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A84D3C92-FDAE-47DB-9457-A9B216922E98}"/>
                </a:ext>
              </a:extLst>
            </p:cNvPr>
            <p:cNvCxnSpPr/>
            <p:nvPr userDrawn="1"/>
          </p:nvCxnSpPr>
          <p:spPr bwMode="invGray">
            <a:xfrm>
              <a:off x="0" y="52852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B5DF0860-265F-4ABC-9F65-0C1D385DAA19}"/>
                </a:ext>
              </a:extLst>
            </p:cNvPr>
            <p:cNvCxnSpPr/>
            <p:nvPr userDrawn="1"/>
          </p:nvCxnSpPr>
          <p:spPr bwMode="invGray">
            <a:xfrm>
              <a:off x="0" y="62179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D878D1D5-E6E5-4FA6-AF6E-95E8AF796777}"/>
                </a:ext>
              </a:extLst>
            </p:cNvPr>
            <p:cNvCxnSpPr/>
            <p:nvPr userDrawn="1"/>
          </p:nvCxnSpPr>
          <p:spPr bwMode="invGray">
            <a:xfrm>
              <a:off x="0" y="59070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E11FF29A-4B39-4335-9BD5-ED902309BF79}"/>
                </a:ext>
              </a:extLst>
            </p:cNvPr>
            <p:cNvCxnSpPr/>
            <p:nvPr userDrawn="1"/>
          </p:nvCxnSpPr>
          <p:spPr bwMode="invGray">
            <a:xfrm>
              <a:off x="0" y="65288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3A82A803-5E70-4523-9F20-67F308765C7E}"/>
                </a:ext>
              </a:extLst>
            </p:cNvPr>
            <p:cNvCxnSpPr/>
            <p:nvPr userDrawn="1"/>
          </p:nvCxnSpPr>
          <p:spPr bwMode="invGray">
            <a:xfrm>
              <a:off x="0" y="7772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B4208CB2-5882-4416-87C9-284BDAF3367A}"/>
                </a:ext>
              </a:extLst>
            </p:cNvPr>
            <p:cNvCxnSpPr/>
            <p:nvPr userDrawn="1"/>
          </p:nvCxnSpPr>
          <p:spPr bwMode="invGray">
            <a:xfrm>
              <a:off x="0" y="4663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BD4116CD-6422-4E26-9703-D3F7C10FCD56}"/>
                </a:ext>
              </a:extLst>
            </p:cNvPr>
            <p:cNvCxnSpPr/>
            <p:nvPr userDrawn="1"/>
          </p:nvCxnSpPr>
          <p:spPr bwMode="invGray">
            <a:xfrm>
              <a:off x="0" y="1554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31AB3A35-E2FF-4178-896B-F08E77092825}"/>
                </a:ext>
              </a:extLst>
            </p:cNvPr>
            <p:cNvCxnSpPr/>
            <p:nvPr userDrawn="1"/>
          </p:nvCxnSpPr>
          <p:spPr bwMode="invGray">
            <a:xfrm>
              <a:off x="0" y="13990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2179C539-DD6F-48AA-8F80-27BC682014AF}"/>
                </a:ext>
              </a:extLst>
            </p:cNvPr>
            <p:cNvCxnSpPr/>
            <p:nvPr userDrawn="1"/>
          </p:nvCxnSpPr>
          <p:spPr bwMode="invGray">
            <a:xfrm>
              <a:off x="0" y="10881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2784004E-3271-4D1C-B1EA-CA1E334E0D03}"/>
                </a:ext>
              </a:extLst>
            </p:cNvPr>
            <p:cNvCxnSpPr/>
            <p:nvPr userDrawn="1"/>
          </p:nvCxnSpPr>
          <p:spPr bwMode="invGray">
            <a:xfrm>
              <a:off x="0" y="20208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3657725E-FBF6-491D-9BA1-E6A9727F4F2D}"/>
                </a:ext>
              </a:extLst>
            </p:cNvPr>
            <p:cNvCxnSpPr/>
            <p:nvPr userDrawn="1"/>
          </p:nvCxnSpPr>
          <p:spPr bwMode="invGray">
            <a:xfrm>
              <a:off x="0" y="17099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31244567-76A7-47AF-9353-403D05D533F0}"/>
                </a:ext>
              </a:extLst>
            </p:cNvPr>
            <p:cNvCxnSpPr/>
            <p:nvPr userDrawn="1"/>
          </p:nvCxnSpPr>
          <p:spPr bwMode="invGray">
            <a:xfrm>
              <a:off x="0" y="26426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EEC47A2A-ED3B-4AD0-ACD5-F8ED92644229}"/>
                </a:ext>
              </a:extLst>
            </p:cNvPr>
            <p:cNvCxnSpPr/>
            <p:nvPr userDrawn="1"/>
          </p:nvCxnSpPr>
          <p:spPr bwMode="invGray">
            <a:xfrm>
              <a:off x="0" y="23317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0F3E01E5-F569-4020-BCB0-083537701AB0}"/>
                </a:ext>
              </a:extLst>
            </p:cNvPr>
            <p:cNvCxnSpPr/>
            <p:nvPr userDrawn="1"/>
          </p:nvCxnSpPr>
          <p:spPr bwMode="invGray">
            <a:xfrm>
              <a:off x="0" y="326440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71121A42-5912-44C8-B9A3-FDEC8EA70284}"/>
                </a:ext>
              </a:extLst>
            </p:cNvPr>
            <p:cNvCxnSpPr/>
            <p:nvPr userDrawn="1"/>
          </p:nvCxnSpPr>
          <p:spPr bwMode="invGray">
            <a:xfrm>
              <a:off x="0" y="295351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659B1DE7-25C8-4743-8284-FA656D339F55}"/>
                </a:ext>
              </a:extLst>
            </p:cNvPr>
            <p:cNvCxnSpPr/>
            <p:nvPr userDrawn="1"/>
          </p:nvCxnSpPr>
          <p:spPr bwMode="invGray">
            <a:xfrm>
              <a:off x="0" y="388620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526249F1-59FB-44FC-8AF9-D7F90AFBEE2C}"/>
                </a:ext>
              </a:extLst>
            </p:cNvPr>
            <p:cNvCxnSpPr/>
            <p:nvPr userDrawn="1"/>
          </p:nvCxnSpPr>
          <p:spPr bwMode="invGray">
            <a:xfrm>
              <a:off x="0" y="357530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E6D42779-D977-4405-A149-D8DE5B52134A}"/>
                </a:ext>
              </a:extLst>
            </p:cNvPr>
            <p:cNvCxnSpPr/>
            <p:nvPr userDrawn="1"/>
          </p:nvCxnSpPr>
          <p:spPr bwMode="invGray">
            <a:xfrm>
              <a:off x="0" y="45079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27EE8A2F-6AD9-4AE7-B04B-7892891F84AC}"/>
                </a:ext>
              </a:extLst>
            </p:cNvPr>
            <p:cNvCxnSpPr/>
            <p:nvPr userDrawn="1"/>
          </p:nvCxnSpPr>
          <p:spPr bwMode="invGray">
            <a:xfrm>
              <a:off x="0" y="41970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B8F4A59A-16C3-4C3A-AB79-FE22721EA641}"/>
                </a:ext>
              </a:extLst>
            </p:cNvPr>
            <p:cNvCxnSpPr/>
            <p:nvPr userDrawn="1"/>
          </p:nvCxnSpPr>
          <p:spPr bwMode="invGray">
            <a:xfrm>
              <a:off x="0" y="51297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5CA3A6CC-1A49-42F6-A318-99D9224BDC91}"/>
                </a:ext>
              </a:extLst>
            </p:cNvPr>
            <p:cNvCxnSpPr/>
            <p:nvPr userDrawn="1"/>
          </p:nvCxnSpPr>
          <p:spPr bwMode="invGray">
            <a:xfrm>
              <a:off x="0" y="48188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2DC3484E-5EF8-49C4-B1F6-75C854D50C80}"/>
                </a:ext>
              </a:extLst>
            </p:cNvPr>
            <p:cNvCxnSpPr/>
            <p:nvPr userDrawn="1"/>
          </p:nvCxnSpPr>
          <p:spPr bwMode="invGray">
            <a:xfrm>
              <a:off x="0" y="57515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33461A54-E77E-414D-B7E0-7364070D9566}"/>
                </a:ext>
              </a:extLst>
            </p:cNvPr>
            <p:cNvCxnSpPr/>
            <p:nvPr userDrawn="1"/>
          </p:nvCxnSpPr>
          <p:spPr bwMode="invGray">
            <a:xfrm>
              <a:off x="0" y="54406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29C48517-171B-43FD-A41C-58C9B531BDB5}"/>
                </a:ext>
              </a:extLst>
            </p:cNvPr>
            <p:cNvCxnSpPr/>
            <p:nvPr userDrawn="1"/>
          </p:nvCxnSpPr>
          <p:spPr bwMode="invGray">
            <a:xfrm>
              <a:off x="0" y="63733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F429932A-1238-48FC-B171-20A3AA531D40}"/>
                </a:ext>
              </a:extLst>
            </p:cNvPr>
            <p:cNvCxnSpPr/>
            <p:nvPr userDrawn="1"/>
          </p:nvCxnSpPr>
          <p:spPr bwMode="invGray">
            <a:xfrm>
              <a:off x="0" y="60624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7BED7651-AF04-41D4-9476-5A43476D85BB}"/>
                </a:ext>
              </a:extLst>
            </p:cNvPr>
            <p:cNvCxnSpPr/>
            <p:nvPr userDrawn="1"/>
          </p:nvCxnSpPr>
          <p:spPr bwMode="invGray">
            <a:xfrm>
              <a:off x="0" y="66842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sp>
          <p:nvSpPr>
            <p:cNvPr id="145" name="main body box">
              <a:extLst>
                <a:ext uri="{FF2B5EF4-FFF2-40B4-BE49-F238E27FC236}">
                  <a16:creationId xmlns:a16="http://schemas.microsoft.com/office/drawing/2014/main" id="{100DE417-9DB9-4840-8370-B716FFA27760}"/>
                </a:ext>
              </a:extLst>
            </p:cNvPr>
            <p:cNvSpPr/>
            <p:nvPr userDrawn="1"/>
          </p:nvSpPr>
          <p:spPr bwMode="invGray">
            <a:xfrm>
              <a:off x="554736" y="1709928"/>
              <a:ext cx="11082528" cy="4507992"/>
            </a:xfrm>
            <a:prstGeom prst="rect">
              <a:avLst/>
            </a:prstGeom>
            <a:noFill/>
            <a:ln w="12700">
              <a:solidFill>
                <a:srgbClr val="19D3C5">
                  <a:alpha val="50000"/>
                </a:srgbClr>
              </a:solidFill>
            </a:ln>
          </p:spPr>
          <p:txBody>
            <a:bodyPr vert="horz" wrap="square" lIns="68572" tIns="34286" rIns="68572" bIns="34286" numCol="1" anchor="t" anchorCtr="0" compatLnSpc="1">
              <a:prstTxWarp prst="textNoShape">
                <a:avLst/>
              </a:prstTxWarp>
              <a:noAutofit/>
            </a:bodyPr>
            <a:lstStyle/>
            <a:p>
              <a:endParaRPr lang="en-US" sz="1323">
                <a:solidFill>
                  <a:schemeClr val="tx1"/>
                </a:solidFill>
                <a:latin typeface="+mn-lt"/>
              </a:endParaRPr>
            </a:p>
          </p:txBody>
        </p:sp>
        <p:cxnSp>
          <p:nvCxnSpPr>
            <p:cNvPr id="146" name="Straight Connector 145">
              <a:extLst>
                <a:ext uri="{FF2B5EF4-FFF2-40B4-BE49-F238E27FC236}">
                  <a16:creationId xmlns:a16="http://schemas.microsoft.com/office/drawing/2014/main" id="{B93A1E2B-8C80-482F-83BE-384344D09839}"/>
                </a:ext>
              </a:extLst>
            </p:cNvPr>
            <p:cNvCxnSpPr/>
            <p:nvPr userDrawn="1"/>
          </p:nvCxnSpPr>
          <p:spPr bwMode="invGray">
            <a:xfrm>
              <a:off x="554736" y="2177796"/>
              <a:ext cx="11082528" cy="0"/>
            </a:xfrm>
            <a:prstGeom prst="line">
              <a:avLst/>
            </a:prstGeom>
            <a:noFill/>
            <a:ln w="12700">
              <a:solidFill>
                <a:srgbClr val="19D3C5">
                  <a:alpha val="50000"/>
                </a:srgbClr>
              </a:solidFill>
            </a:ln>
          </p:spPr>
        </p:cxnSp>
        <p:cxnSp>
          <p:nvCxnSpPr>
            <p:cNvPr id="147" name="Straight Connector 146">
              <a:extLst>
                <a:ext uri="{FF2B5EF4-FFF2-40B4-BE49-F238E27FC236}">
                  <a16:creationId xmlns:a16="http://schemas.microsoft.com/office/drawing/2014/main" id="{BEAB22C5-0A46-4041-9158-6DC76EA2F350}"/>
                </a:ext>
              </a:extLst>
            </p:cNvPr>
            <p:cNvCxnSpPr/>
            <p:nvPr userDrawn="1"/>
          </p:nvCxnSpPr>
          <p:spPr bwMode="invGray">
            <a:xfrm>
              <a:off x="554736" y="1711453"/>
              <a:ext cx="11082528" cy="0"/>
            </a:xfrm>
            <a:prstGeom prst="line">
              <a:avLst/>
            </a:prstGeom>
            <a:noFill/>
            <a:ln w="12700">
              <a:solidFill>
                <a:srgbClr val="19D3C5">
                  <a:alpha val="50000"/>
                </a:srgbClr>
              </a:solidFill>
            </a:ln>
          </p:spPr>
        </p:cxnSp>
      </p:grpSp>
      <p:sp>
        <p:nvSpPr>
          <p:cNvPr id="4" name="Sticker" hidden="1">
            <a:extLst>
              <a:ext uri="{FF2B5EF4-FFF2-40B4-BE49-F238E27FC236}">
                <a16:creationId xmlns:a16="http://schemas.microsoft.com/office/drawing/2014/main" id="{F9BB011A-568C-4B05-AE57-EB000B2FD8BB}"/>
              </a:ext>
            </a:extLst>
          </p:cNvPr>
          <p:cNvSpPr txBox="1"/>
          <p:nvPr userDrawn="1"/>
        </p:nvSpPr>
        <p:spPr>
          <a:xfrm>
            <a:off x="538600" y="1241437"/>
            <a:ext cx="450444" cy="123111"/>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a:r>
              <a:rPr lang="en-US" dirty="0"/>
              <a:t>STICKER</a:t>
            </a:r>
          </a:p>
        </p:txBody>
      </p:sp>
      <p:sp>
        <p:nvSpPr>
          <p:cNvPr id="169" name="ACET" hidden="1">
            <a:extLst>
              <a:ext uri="{FF2B5EF4-FFF2-40B4-BE49-F238E27FC236}">
                <a16:creationId xmlns:a16="http://schemas.microsoft.com/office/drawing/2014/main" id="{62CF7362-20CB-4908-AFFE-D4E2B9A5DF3B}"/>
              </a:ext>
            </a:extLst>
          </p:cNvPr>
          <p:cNvSpPr txBox="1"/>
          <p:nvPr userDrawn="1">
            <p:custDataLst>
              <p:tags r:id="rId22"/>
            </p:custDataLst>
          </p:nvPr>
        </p:nvSpPr>
        <p:spPr>
          <a:xfrm>
            <a:off x="5987738" y="2170800"/>
            <a:ext cx="3049253" cy="569387"/>
          </a:xfrm>
          <a:prstGeom prst="rect">
            <a:avLst/>
          </a:prstGeom>
        </p:spPr>
        <p:txBody>
          <a:bodyPr vert="horz" wrap="square" lIns="0" tIns="0" rIns="0" bIns="0" rtlCol="0">
            <a:spAutoFit/>
          </a:bodyPr>
          <a:lstStyle>
            <a:defPPr>
              <a:defRPr lang="en-US"/>
            </a:defPPr>
            <a:lvl1pPr lvl="0" indent="0">
              <a:lnSpc>
                <a:spcPct val="100000"/>
              </a:lnSpc>
              <a:spcBef>
                <a:spcPts val="0"/>
              </a:spcBef>
              <a:spcAft>
                <a:spcPts val="600"/>
              </a:spcAft>
              <a:buFont typeface="Segoe UI" panose="020B0502040204020203" pitchFamily="34" charset="0"/>
              <a:buChar char="​"/>
              <a:defRPr sz="1600" b="1">
                <a:cs typeface="Arial" panose="020B0604020202020204" pitchFamily="34" charset="0"/>
              </a:defRPr>
            </a:lvl1pPr>
            <a:lvl2pPr marL="228600" lvl="1" indent="-225425">
              <a:lnSpc>
                <a:spcPct val="100000"/>
              </a:lnSpc>
              <a:spcBef>
                <a:spcPts val="0"/>
              </a:spcBef>
              <a:spcAft>
                <a:spcPts val="300"/>
              </a:spcAft>
              <a:buSzPct val="110000"/>
              <a:buFont typeface="Wingdings" panose="05000000000000000000" pitchFamily="2" charset="2"/>
              <a:buChar char=""/>
              <a:defRPr sz="1600"/>
            </a:lvl2pPr>
            <a:lvl3pPr marL="442913" lvl="2" indent="-214313">
              <a:lnSpc>
                <a:spcPct val="100000"/>
              </a:lnSpc>
              <a:spcBef>
                <a:spcPts val="0"/>
              </a:spcBef>
              <a:spcAft>
                <a:spcPts val="300"/>
              </a:spcAft>
              <a:buSzPct val="110000"/>
              <a:buFont typeface="Arial" panose="020B0604020202020204" pitchFamily="34" charset="0"/>
              <a:buChar char="‒"/>
              <a:defRPr sz="1600"/>
            </a:lvl3pPr>
            <a:lvl4pPr marL="598488" lvl="3" indent="-152400">
              <a:lnSpc>
                <a:spcPct val="100000"/>
              </a:lnSpc>
              <a:spcBef>
                <a:spcPts val="0"/>
              </a:spcBef>
              <a:spcAft>
                <a:spcPts val="300"/>
              </a:spcAft>
              <a:buFont typeface="Arial" panose="020B0604020202020204" pitchFamily="34" charset="0"/>
              <a:buChar char="•"/>
              <a:defRPr sz="1600"/>
            </a:lvl4pPr>
            <a:lvl5pPr marL="817563" lvl="4" indent="-147638">
              <a:lnSpc>
                <a:spcPct val="100000"/>
              </a:lnSpc>
              <a:spcBef>
                <a:spcPts val="0"/>
              </a:spcBef>
              <a:spcAft>
                <a:spcPts val="300"/>
              </a:spcAft>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Above Chart Exhibit Title</a:t>
            </a:r>
          </a:p>
          <a:p>
            <a:pPr lvl="0"/>
            <a:r>
              <a:rPr lang="en-US" b="0" dirty="0"/>
              <a:t>Unit of Measure</a:t>
            </a:r>
          </a:p>
        </p:txBody>
      </p:sp>
      <p:sp>
        <p:nvSpPr>
          <p:cNvPr id="5" name="Text Placeholder 4">
            <a:extLst>
              <a:ext uri="{FF2B5EF4-FFF2-40B4-BE49-F238E27FC236}">
                <a16:creationId xmlns:a16="http://schemas.microsoft.com/office/drawing/2014/main" id="{4C1F3293-4EFE-461D-940D-7EE66BAE31C5}"/>
              </a:ext>
            </a:extLst>
          </p:cNvPr>
          <p:cNvSpPr>
            <a:spLocks noGrp="1"/>
          </p:cNvSpPr>
          <p:nvPr>
            <p:ph type="body" idx="1"/>
          </p:nvPr>
        </p:nvSpPr>
        <p:spPr>
          <a:xfrm>
            <a:off x="554736" y="2170800"/>
            <a:ext cx="2484655" cy="1631216"/>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70" name="LegendLines" hidden="1">
            <a:extLst>
              <a:ext uri="{FF2B5EF4-FFF2-40B4-BE49-F238E27FC236}">
                <a16:creationId xmlns:a16="http://schemas.microsoft.com/office/drawing/2014/main" id="{AD7E59F0-D426-4E62-A472-F84774F8AC8B}"/>
              </a:ext>
            </a:extLst>
          </p:cNvPr>
          <p:cNvGrpSpPr/>
          <p:nvPr userDrawn="1"/>
        </p:nvGrpSpPr>
        <p:grpSpPr>
          <a:xfrm>
            <a:off x="10317304" y="3150223"/>
            <a:ext cx="1319960" cy="958286"/>
            <a:chOff x="10162879" y="3243772"/>
            <a:chExt cx="1319960" cy="958286"/>
          </a:xfrm>
        </p:grpSpPr>
        <p:sp>
          <p:nvSpPr>
            <p:cNvPr id="171" name="Legend1" hidden="1">
              <a:extLst>
                <a:ext uri="{FF2B5EF4-FFF2-40B4-BE49-F238E27FC236}">
                  <a16:creationId xmlns:a16="http://schemas.microsoft.com/office/drawing/2014/main" id="{BB8F37CE-3E53-45DF-B8AC-765F531E1A99}"/>
                </a:ext>
              </a:extLst>
            </p:cNvPr>
            <p:cNvSpPr txBox="1"/>
            <p:nvPr/>
          </p:nvSpPr>
          <p:spPr>
            <a:xfrm>
              <a:off x="10886522" y="3243772"/>
              <a:ext cx="596317" cy="215444"/>
            </a:xfrm>
            <a:prstGeom prst="rect">
              <a:avLst/>
            </a:prstGeom>
            <a:noFill/>
            <a:ln>
              <a:noFill/>
              <a:miter lim="800000"/>
            </a:ln>
          </p:spPr>
          <p:txBody>
            <a:bodyPr wrap="none" lIns="0" tIns="0" rIns="0" bIns="0" rtlCol="0" anchor="t" anchorCtr="0">
              <a:spAutoFit/>
            </a:bodyPr>
            <a:lstStyle/>
            <a:p>
              <a:pPr>
                <a:spcAft>
                  <a:spcPts val="600"/>
                </a:spcAft>
              </a:pPr>
              <a:r>
                <a:rPr lang="en-US" sz="1400"/>
                <a:t>Legend</a:t>
              </a:r>
              <a:endParaRPr lang="en-US" sz="1400" dirty="0"/>
            </a:p>
          </p:txBody>
        </p:sp>
        <p:sp>
          <p:nvSpPr>
            <p:cNvPr id="172" name="Legend2" hidden="1">
              <a:extLst>
                <a:ext uri="{FF2B5EF4-FFF2-40B4-BE49-F238E27FC236}">
                  <a16:creationId xmlns:a16="http://schemas.microsoft.com/office/drawing/2014/main" id="{560003F2-D11B-454F-B67F-B14E9440BB72}"/>
                </a:ext>
              </a:extLst>
            </p:cNvPr>
            <p:cNvSpPr txBox="1"/>
            <p:nvPr/>
          </p:nvSpPr>
          <p:spPr>
            <a:xfrm>
              <a:off x="10886522" y="3615193"/>
              <a:ext cx="596317" cy="215444"/>
            </a:xfrm>
            <a:prstGeom prst="rect">
              <a:avLst/>
            </a:prstGeom>
            <a:noFill/>
            <a:ln>
              <a:noFill/>
              <a:miter lim="800000"/>
            </a:ln>
          </p:spPr>
          <p:txBody>
            <a:bodyPr wrap="none" lIns="0" tIns="0" rIns="0" bIns="0" rtlCol="0" anchor="t" anchorCtr="0">
              <a:spAutoFit/>
            </a:bodyPr>
            <a:lstStyle/>
            <a:p>
              <a:pPr>
                <a:spcAft>
                  <a:spcPts val="600"/>
                </a:spcAft>
              </a:pPr>
              <a:r>
                <a:rPr lang="en-US" sz="1400" dirty="0"/>
                <a:t>Legend</a:t>
              </a:r>
            </a:p>
          </p:txBody>
        </p:sp>
        <p:sp>
          <p:nvSpPr>
            <p:cNvPr id="173" name="Legend3" hidden="1">
              <a:extLst>
                <a:ext uri="{FF2B5EF4-FFF2-40B4-BE49-F238E27FC236}">
                  <a16:creationId xmlns:a16="http://schemas.microsoft.com/office/drawing/2014/main" id="{7697110C-9407-49FC-B1D3-31E152073456}"/>
                </a:ext>
              </a:extLst>
            </p:cNvPr>
            <p:cNvSpPr txBox="1"/>
            <p:nvPr/>
          </p:nvSpPr>
          <p:spPr>
            <a:xfrm>
              <a:off x="10886522" y="3986614"/>
              <a:ext cx="596317" cy="215444"/>
            </a:xfrm>
            <a:prstGeom prst="rect">
              <a:avLst/>
            </a:prstGeom>
            <a:noFill/>
            <a:ln>
              <a:noFill/>
              <a:miter lim="800000"/>
            </a:ln>
          </p:spPr>
          <p:txBody>
            <a:bodyPr wrap="none" lIns="0" tIns="0" rIns="0" bIns="0" rtlCol="0" anchor="t" anchorCtr="0">
              <a:spAutoFit/>
            </a:bodyPr>
            <a:lstStyle/>
            <a:p>
              <a:pPr>
                <a:spcAft>
                  <a:spcPts val="600"/>
                </a:spcAft>
              </a:pPr>
              <a:r>
                <a:rPr lang="en-US" sz="1400" dirty="0"/>
                <a:t>Legend</a:t>
              </a:r>
            </a:p>
          </p:txBody>
        </p:sp>
        <p:sp>
          <p:nvSpPr>
            <p:cNvPr id="174" name="LineLegend3" hidden="1">
              <a:extLst>
                <a:ext uri="{FF2B5EF4-FFF2-40B4-BE49-F238E27FC236}">
                  <a16:creationId xmlns:a16="http://schemas.microsoft.com/office/drawing/2014/main" id="{B716F6D9-5B3D-44B6-B252-22C0368C8F15}"/>
                </a:ext>
              </a:extLst>
            </p:cNvPr>
            <p:cNvSpPr>
              <a:spLocks noChangeShapeType="1"/>
            </p:cNvSpPr>
            <p:nvPr/>
          </p:nvSpPr>
          <p:spPr bwMode="gray">
            <a:xfrm>
              <a:off x="10162879" y="4092784"/>
              <a:ext cx="457200" cy="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t"/>
            <a:lstStyle/>
            <a:p>
              <a:endParaRPr lang="en-US" sz="1400" baseline="0" dirty="0">
                <a:ea typeface="+mn-ea"/>
              </a:endParaRPr>
            </a:p>
          </p:txBody>
        </p:sp>
        <p:sp>
          <p:nvSpPr>
            <p:cNvPr id="175" name="LineLegend2" hidden="1">
              <a:extLst>
                <a:ext uri="{FF2B5EF4-FFF2-40B4-BE49-F238E27FC236}">
                  <a16:creationId xmlns:a16="http://schemas.microsoft.com/office/drawing/2014/main" id="{947D8390-A89F-40C2-A6E2-730EF2B1C01C}"/>
                </a:ext>
              </a:extLst>
            </p:cNvPr>
            <p:cNvSpPr>
              <a:spLocks noChangeShapeType="1"/>
            </p:cNvSpPr>
            <p:nvPr/>
          </p:nvSpPr>
          <p:spPr bwMode="gray">
            <a:xfrm>
              <a:off x="10162879" y="3719425"/>
              <a:ext cx="457200" cy="0"/>
            </a:xfrm>
            <a:prstGeom prst="line">
              <a:avLst/>
            </a:prstGeom>
            <a:noFill/>
            <a:ln w="2857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t"/>
            <a:lstStyle/>
            <a:p>
              <a:endParaRPr lang="en-US" sz="1400" baseline="0" dirty="0">
                <a:ea typeface="+mn-ea"/>
              </a:endParaRPr>
            </a:p>
          </p:txBody>
        </p:sp>
        <p:sp>
          <p:nvSpPr>
            <p:cNvPr id="176" name="LineLegend1" hidden="1">
              <a:extLst>
                <a:ext uri="{FF2B5EF4-FFF2-40B4-BE49-F238E27FC236}">
                  <a16:creationId xmlns:a16="http://schemas.microsoft.com/office/drawing/2014/main" id="{7C47454C-AADC-4817-A701-6C7A732D1844}"/>
                </a:ext>
              </a:extLst>
            </p:cNvPr>
            <p:cNvSpPr>
              <a:spLocks noChangeShapeType="1"/>
            </p:cNvSpPr>
            <p:nvPr/>
          </p:nvSpPr>
          <p:spPr bwMode="gray">
            <a:xfrm>
              <a:off x="10162879" y="3351494"/>
              <a:ext cx="457200" cy="0"/>
            </a:xfrm>
            <a:prstGeom prst="line">
              <a:avLst/>
            </a:prstGeom>
            <a:noFill/>
            <a:ln w="28575">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t"/>
            <a:lstStyle/>
            <a:p>
              <a:endParaRPr lang="en-US" sz="1400" baseline="0" dirty="0">
                <a:ea typeface="+mn-ea"/>
              </a:endParaRPr>
            </a:p>
          </p:txBody>
        </p:sp>
      </p:grpSp>
      <p:grpSp>
        <p:nvGrpSpPr>
          <p:cNvPr id="177" name="LegendMoons" hidden="1">
            <a:extLst>
              <a:ext uri="{FF2B5EF4-FFF2-40B4-BE49-F238E27FC236}">
                <a16:creationId xmlns:a16="http://schemas.microsoft.com/office/drawing/2014/main" id="{F5A8AEB0-3FA2-4EF0-96C7-4F57EA90404E}"/>
              </a:ext>
            </a:extLst>
          </p:cNvPr>
          <p:cNvGrpSpPr/>
          <p:nvPr userDrawn="1"/>
        </p:nvGrpSpPr>
        <p:grpSpPr>
          <a:xfrm>
            <a:off x="10688315" y="1145373"/>
            <a:ext cx="948949" cy="1731859"/>
            <a:chOff x="7723680" y="1702457"/>
            <a:chExt cx="948949" cy="1731859"/>
          </a:xfrm>
        </p:grpSpPr>
        <p:sp>
          <p:nvSpPr>
            <p:cNvPr id="178" name="Legend1" hidden="1">
              <a:extLst>
                <a:ext uri="{FF2B5EF4-FFF2-40B4-BE49-F238E27FC236}">
                  <a16:creationId xmlns:a16="http://schemas.microsoft.com/office/drawing/2014/main" id="{17ECB99A-1EF0-4005-AA32-27D519A82AF7}"/>
                </a:ext>
              </a:extLst>
            </p:cNvPr>
            <p:cNvSpPr txBox="1"/>
            <p:nvPr/>
          </p:nvSpPr>
          <p:spPr>
            <a:xfrm>
              <a:off x="8076312" y="1709816"/>
              <a:ext cx="596317" cy="215444"/>
            </a:xfrm>
            <a:prstGeom prst="rect">
              <a:avLst/>
            </a:prstGeom>
            <a:noFill/>
            <a:ln>
              <a:noFill/>
              <a:miter lim="800000"/>
            </a:ln>
          </p:spPr>
          <p:txBody>
            <a:bodyPr wrap="none" lIns="0" tIns="0" rIns="0" bIns="0" rtlCol="0" anchor="t" anchorCtr="0">
              <a:spAutoFit/>
            </a:bodyPr>
            <a:lstStyle/>
            <a:p>
              <a:pPr>
                <a:spcAft>
                  <a:spcPts val="600"/>
                </a:spcAft>
              </a:pPr>
              <a:r>
                <a:rPr lang="en-US" sz="1400"/>
                <a:t>Legend</a:t>
              </a:r>
              <a:endParaRPr lang="en-US" sz="1400" dirty="0"/>
            </a:p>
          </p:txBody>
        </p:sp>
        <p:sp>
          <p:nvSpPr>
            <p:cNvPr id="186" name="Legend2" hidden="1">
              <a:extLst>
                <a:ext uri="{FF2B5EF4-FFF2-40B4-BE49-F238E27FC236}">
                  <a16:creationId xmlns:a16="http://schemas.microsoft.com/office/drawing/2014/main" id="{6AE05C57-20FD-4E11-BE0B-90B845F916E7}"/>
                </a:ext>
              </a:extLst>
            </p:cNvPr>
            <p:cNvSpPr txBox="1"/>
            <p:nvPr/>
          </p:nvSpPr>
          <p:spPr>
            <a:xfrm>
              <a:off x="8076312" y="2085275"/>
              <a:ext cx="596317" cy="215444"/>
            </a:xfrm>
            <a:prstGeom prst="rect">
              <a:avLst/>
            </a:prstGeom>
            <a:noFill/>
            <a:ln>
              <a:noFill/>
              <a:miter lim="800000"/>
            </a:ln>
          </p:spPr>
          <p:txBody>
            <a:bodyPr wrap="none" lIns="0" tIns="0" rIns="0" bIns="0" rtlCol="0" anchor="t" anchorCtr="0">
              <a:spAutoFit/>
            </a:bodyPr>
            <a:lstStyle/>
            <a:p>
              <a:pPr>
                <a:spcAft>
                  <a:spcPts val="600"/>
                </a:spcAft>
              </a:pPr>
              <a:r>
                <a:rPr lang="en-US" sz="1400"/>
                <a:t>Legend</a:t>
              </a:r>
              <a:endParaRPr lang="en-US" sz="1400" dirty="0"/>
            </a:p>
          </p:txBody>
        </p:sp>
        <p:sp>
          <p:nvSpPr>
            <p:cNvPr id="198" name="Legend3" hidden="1">
              <a:extLst>
                <a:ext uri="{FF2B5EF4-FFF2-40B4-BE49-F238E27FC236}">
                  <a16:creationId xmlns:a16="http://schemas.microsoft.com/office/drawing/2014/main" id="{EF934FD4-82A2-48C6-BD02-D3A6B6B797F8}"/>
                </a:ext>
              </a:extLst>
            </p:cNvPr>
            <p:cNvSpPr txBox="1"/>
            <p:nvPr/>
          </p:nvSpPr>
          <p:spPr>
            <a:xfrm>
              <a:off x="8076312" y="2460734"/>
              <a:ext cx="596317" cy="215444"/>
            </a:xfrm>
            <a:prstGeom prst="rect">
              <a:avLst/>
            </a:prstGeom>
            <a:noFill/>
            <a:ln>
              <a:noFill/>
              <a:miter lim="800000"/>
            </a:ln>
          </p:spPr>
          <p:txBody>
            <a:bodyPr wrap="none" lIns="0" tIns="0" rIns="0" bIns="0" rtlCol="0" anchor="t" anchorCtr="0">
              <a:spAutoFit/>
            </a:bodyPr>
            <a:lstStyle/>
            <a:p>
              <a:pPr>
                <a:spcAft>
                  <a:spcPts val="600"/>
                </a:spcAft>
              </a:pPr>
              <a:r>
                <a:rPr lang="en-US" sz="1400"/>
                <a:t>Legend</a:t>
              </a:r>
              <a:endParaRPr lang="en-US" sz="1400" dirty="0"/>
            </a:p>
          </p:txBody>
        </p:sp>
        <p:sp>
          <p:nvSpPr>
            <p:cNvPr id="199" name="Legend4" hidden="1">
              <a:extLst>
                <a:ext uri="{FF2B5EF4-FFF2-40B4-BE49-F238E27FC236}">
                  <a16:creationId xmlns:a16="http://schemas.microsoft.com/office/drawing/2014/main" id="{FE0758CD-FA8C-4195-A1BD-610E62F6CDF6}"/>
                </a:ext>
              </a:extLst>
            </p:cNvPr>
            <p:cNvSpPr txBox="1"/>
            <p:nvPr/>
          </p:nvSpPr>
          <p:spPr>
            <a:xfrm>
              <a:off x="8076312" y="2836193"/>
              <a:ext cx="596317" cy="215444"/>
            </a:xfrm>
            <a:prstGeom prst="rect">
              <a:avLst/>
            </a:prstGeom>
            <a:noFill/>
            <a:ln>
              <a:noFill/>
              <a:miter lim="800000"/>
            </a:ln>
          </p:spPr>
          <p:txBody>
            <a:bodyPr wrap="none" lIns="0" tIns="0" rIns="0" bIns="0" rtlCol="0" anchor="t" anchorCtr="0">
              <a:spAutoFit/>
            </a:bodyPr>
            <a:lstStyle/>
            <a:p>
              <a:pPr>
                <a:spcAft>
                  <a:spcPts val="600"/>
                </a:spcAft>
              </a:pPr>
              <a:r>
                <a:rPr lang="en-US" sz="1400"/>
                <a:t>Legend</a:t>
              </a:r>
              <a:endParaRPr lang="en-US" sz="1400" dirty="0"/>
            </a:p>
          </p:txBody>
        </p:sp>
        <p:sp>
          <p:nvSpPr>
            <p:cNvPr id="200" name="Legend5" hidden="1">
              <a:extLst>
                <a:ext uri="{FF2B5EF4-FFF2-40B4-BE49-F238E27FC236}">
                  <a16:creationId xmlns:a16="http://schemas.microsoft.com/office/drawing/2014/main" id="{F2A4CC4D-394E-42DA-871A-2CBD0021F1D5}"/>
                </a:ext>
              </a:extLst>
            </p:cNvPr>
            <p:cNvSpPr txBox="1"/>
            <p:nvPr/>
          </p:nvSpPr>
          <p:spPr>
            <a:xfrm>
              <a:off x="8076312" y="3211654"/>
              <a:ext cx="596317" cy="215444"/>
            </a:xfrm>
            <a:prstGeom prst="rect">
              <a:avLst/>
            </a:prstGeom>
            <a:noFill/>
            <a:ln>
              <a:noFill/>
              <a:miter lim="800000"/>
            </a:ln>
          </p:spPr>
          <p:txBody>
            <a:bodyPr wrap="none" lIns="0" tIns="0" rIns="0" bIns="0" rtlCol="0" anchor="t" anchorCtr="0">
              <a:spAutoFit/>
            </a:bodyPr>
            <a:lstStyle/>
            <a:p>
              <a:pPr>
                <a:spcAft>
                  <a:spcPts val="600"/>
                </a:spcAft>
              </a:pPr>
              <a:r>
                <a:rPr lang="en-US" sz="1400"/>
                <a:t>Legend</a:t>
              </a:r>
              <a:endParaRPr lang="en-US" sz="1400" dirty="0"/>
            </a:p>
          </p:txBody>
        </p:sp>
        <p:grpSp>
          <p:nvGrpSpPr>
            <p:cNvPr id="201" name="MoonLegend1" hidden="1">
              <a:extLst>
                <a:ext uri="{FF2B5EF4-FFF2-40B4-BE49-F238E27FC236}">
                  <a16:creationId xmlns:a16="http://schemas.microsoft.com/office/drawing/2014/main" id="{79E41D2E-8DA0-4B7B-86C6-9A35EFB38627}"/>
                </a:ext>
              </a:extLst>
            </p:cNvPr>
            <p:cNvGrpSpPr>
              <a:grpSpLocks noChangeAspect="1"/>
            </p:cNvGrpSpPr>
            <p:nvPr>
              <p:custDataLst>
                <p:tags r:id="rId23"/>
              </p:custDataLst>
            </p:nvPr>
          </p:nvGrpSpPr>
          <p:grpSpPr>
            <a:xfrm>
              <a:off x="7723680" y="1702457"/>
              <a:ext cx="228600" cy="228600"/>
              <a:chOff x="762000" y="1270000"/>
              <a:chExt cx="254000" cy="254000"/>
            </a:xfrm>
          </p:grpSpPr>
          <p:sp>
            <p:nvSpPr>
              <p:cNvPr id="214" name="Oval 213" hidden="1">
                <a:extLst>
                  <a:ext uri="{FF2B5EF4-FFF2-40B4-BE49-F238E27FC236}">
                    <a16:creationId xmlns:a16="http://schemas.microsoft.com/office/drawing/2014/main" id="{4656DDFC-1AF1-4A24-BCE4-B3814732D419}"/>
                  </a:ext>
                </a:extLst>
              </p:cNvPr>
              <p:cNvSpPr/>
              <p:nvPr>
                <p:custDataLst>
                  <p:tags r:id="rId36"/>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00" dirty="0" err="1">
                  <a:solidFill>
                    <a:schemeClr val="tx1"/>
                  </a:solidFill>
                </a:endParaRPr>
              </a:p>
            </p:txBody>
          </p:sp>
          <p:sp>
            <p:nvSpPr>
              <p:cNvPr id="215" name="Arc 214" hidden="1">
                <a:extLst>
                  <a:ext uri="{FF2B5EF4-FFF2-40B4-BE49-F238E27FC236}">
                    <a16:creationId xmlns:a16="http://schemas.microsoft.com/office/drawing/2014/main" id="{C104FE89-2C5E-4644-9A67-05B51D8DE993}"/>
                  </a:ext>
                </a:extLst>
              </p:cNvPr>
              <p:cNvSpPr/>
              <p:nvPr>
                <p:custDataLst>
                  <p:tags r:id="rId37"/>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t"/>
              <a:lstStyle/>
              <a:p>
                <a:pPr algn="ctr"/>
                <a:endParaRPr lang="en-US" sz="1400"/>
              </a:p>
            </p:txBody>
          </p:sp>
        </p:grpSp>
        <p:grpSp>
          <p:nvGrpSpPr>
            <p:cNvPr id="202" name="MoonLegend2" hidden="1">
              <a:extLst>
                <a:ext uri="{FF2B5EF4-FFF2-40B4-BE49-F238E27FC236}">
                  <a16:creationId xmlns:a16="http://schemas.microsoft.com/office/drawing/2014/main" id="{224ADC82-F922-43C5-A9F2-767488E02C1F}"/>
                </a:ext>
              </a:extLst>
            </p:cNvPr>
            <p:cNvGrpSpPr>
              <a:grpSpLocks noChangeAspect="1"/>
            </p:cNvGrpSpPr>
            <p:nvPr>
              <p:custDataLst>
                <p:tags r:id="rId24"/>
              </p:custDataLst>
            </p:nvPr>
          </p:nvGrpSpPr>
          <p:grpSpPr>
            <a:xfrm>
              <a:off x="7723680" y="2078270"/>
              <a:ext cx="228600" cy="228600"/>
              <a:chOff x="762000" y="1270000"/>
              <a:chExt cx="254000" cy="254000"/>
            </a:xfrm>
          </p:grpSpPr>
          <p:sp>
            <p:nvSpPr>
              <p:cNvPr id="212" name="Oval 211" hidden="1">
                <a:extLst>
                  <a:ext uri="{FF2B5EF4-FFF2-40B4-BE49-F238E27FC236}">
                    <a16:creationId xmlns:a16="http://schemas.microsoft.com/office/drawing/2014/main" id="{779C3AFC-F8BF-48EB-8D46-891198387832}"/>
                  </a:ext>
                </a:extLst>
              </p:cNvPr>
              <p:cNvSpPr/>
              <p:nvPr>
                <p:custDataLst>
                  <p:tags r:id="rId34"/>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00" dirty="0" err="1">
                  <a:solidFill>
                    <a:schemeClr val="tx1"/>
                  </a:solidFill>
                </a:endParaRPr>
              </a:p>
            </p:txBody>
          </p:sp>
          <p:sp>
            <p:nvSpPr>
              <p:cNvPr id="213" name="Arc 212" hidden="1">
                <a:extLst>
                  <a:ext uri="{FF2B5EF4-FFF2-40B4-BE49-F238E27FC236}">
                    <a16:creationId xmlns:a16="http://schemas.microsoft.com/office/drawing/2014/main" id="{18F71D0D-2B4F-4880-9D90-C99A126B2A33}"/>
                  </a:ext>
                </a:extLst>
              </p:cNvPr>
              <p:cNvSpPr/>
              <p:nvPr>
                <p:custDataLst>
                  <p:tags r:id="rId35"/>
                </p:custDataLst>
              </p:nvPr>
            </p:nvSpPr>
            <p:spPr>
              <a:xfrm>
                <a:off x="762000" y="1270000"/>
                <a:ext cx="254000" cy="254000"/>
              </a:xfrm>
              <a:prstGeom prst="arc">
                <a:avLst>
                  <a:gd name="adj1" fmla="val 16200000"/>
                  <a:gd name="adj2" fmla="val 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t"/>
              <a:lstStyle/>
              <a:p>
                <a:pPr algn="ctr"/>
                <a:endParaRPr lang="en-US" sz="1400"/>
              </a:p>
            </p:txBody>
          </p:sp>
        </p:grpSp>
        <p:grpSp>
          <p:nvGrpSpPr>
            <p:cNvPr id="203" name="MoonLegend3" hidden="1">
              <a:extLst>
                <a:ext uri="{FF2B5EF4-FFF2-40B4-BE49-F238E27FC236}">
                  <a16:creationId xmlns:a16="http://schemas.microsoft.com/office/drawing/2014/main" id="{02343DA7-886D-45BA-AD97-6FACC45C00F8}"/>
                </a:ext>
              </a:extLst>
            </p:cNvPr>
            <p:cNvGrpSpPr>
              <a:grpSpLocks noChangeAspect="1"/>
            </p:cNvGrpSpPr>
            <p:nvPr>
              <p:custDataLst>
                <p:tags r:id="rId25"/>
              </p:custDataLst>
            </p:nvPr>
          </p:nvGrpSpPr>
          <p:grpSpPr>
            <a:xfrm>
              <a:off x="7723680" y="2454085"/>
              <a:ext cx="228600" cy="228600"/>
              <a:chOff x="762000" y="1270000"/>
              <a:chExt cx="254000" cy="254000"/>
            </a:xfrm>
          </p:grpSpPr>
          <p:sp>
            <p:nvSpPr>
              <p:cNvPr id="210" name="Oval 209" hidden="1">
                <a:extLst>
                  <a:ext uri="{FF2B5EF4-FFF2-40B4-BE49-F238E27FC236}">
                    <a16:creationId xmlns:a16="http://schemas.microsoft.com/office/drawing/2014/main" id="{1C6FCAFF-48FE-412A-8CBD-E4914CBDC49C}"/>
                  </a:ext>
                </a:extLst>
              </p:cNvPr>
              <p:cNvSpPr/>
              <p:nvPr>
                <p:custDataLst>
                  <p:tags r:id="rId32"/>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00" dirty="0" err="1">
                  <a:solidFill>
                    <a:schemeClr val="tx1"/>
                  </a:solidFill>
                </a:endParaRPr>
              </a:p>
            </p:txBody>
          </p:sp>
          <p:sp>
            <p:nvSpPr>
              <p:cNvPr id="211" name="Arc 210" hidden="1">
                <a:extLst>
                  <a:ext uri="{FF2B5EF4-FFF2-40B4-BE49-F238E27FC236}">
                    <a16:creationId xmlns:a16="http://schemas.microsoft.com/office/drawing/2014/main" id="{C693DD76-965B-4B62-9983-BF3874A17159}"/>
                  </a:ext>
                </a:extLst>
              </p:cNvPr>
              <p:cNvSpPr/>
              <p:nvPr>
                <p:custDataLst>
                  <p:tags r:id="rId33"/>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t"/>
              <a:lstStyle/>
              <a:p>
                <a:pPr algn="ctr"/>
                <a:endParaRPr lang="en-US" sz="1400"/>
              </a:p>
            </p:txBody>
          </p:sp>
        </p:grpSp>
        <p:grpSp>
          <p:nvGrpSpPr>
            <p:cNvPr id="204" name="MoonLegend4" hidden="1">
              <a:extLst>
                <a:ext uri="{FF2B5EF4-FFF2-40B4-BE49-F238E27FC236}">
                  <a16:creationId xmlns:a16="http://schemas.microsoft.com/office/drawing/2014/main" id="{805AF359-C9D3-4AF8-87EB-C31A85A9FB56}"/>
                </a:ext>
              </a:extLst>
            </p:cNvPr>
            <p:cNvGrpSpPr>
              <a:grpSpLocks noChangeAspect="1"/>
            </p:cNvGrpSpPr>
            <p:nvPr>
              <p:custDataLst>
                <p:tags r:id="rId26"/>
              </p:custDataLst>
            </p:nvPr>
          </p:nvGrpSpPr>
          <p:grpSpPr>
            <a:xfrm>
              <a:off x="7723680" y="2829900"/>
              <a:ext cx="228600" cy="228600"/>
              <a:chOff x="762000" y="1270000"/>
              <a:chExt cx="254000" cy="254000"/>
            </a:xfrm>
          </p:grpSpPr>
          <p:sp>
            <p:nvSpPr>
              <p:cNvPr id="208" name="Oval 207" hidden="1">
                <a:extLst>
                  <a:ext uri="{FF2B5EF4-FFF2-40B4-BE49-F238E27FC236}">
                    <a16:creationId xmlns:a16="http://schemas.microsoft.com/office/drawing/2014/main" id="{9CD6793F-D294-4982-8106-7A9AEC6D63F2}"/>
                  </a:ext>
                </a:extLst>
              </p:cNvPr>
              <p:cNvSpPr/>
              <p:nvPr>
                <p:custDataLst>
                  <p:tags r:id="rId30"/>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00" dirty="0" err="1">
                  <a:solidFill>
                    <a:schemeClr val="tx1"/>
                  </a:solidFill>
                </a:endParaRPr>
              </a:p>
            </p:txBody>
          </p:sp>
          <p:sp>
            <p:nvSpPr>
              <p:cNvPr id="209" name="Arc 208" hidden="1">
                <a:extLst>
                  <a:ext uri="{FF2B5EF4-FFF2-40B4-BE49-F238E27FC236}">
                    <a16:creationId xmlns:a16="http://schemas.microsoft.com/office/drawing/2014/main" id="{5AC6E7F6-5719-4288-BBC4-E9F7BA766314}"/>
                  </a:ext>
                </a:extLst>
              </p:cNvPr>
              <p:cNvSpPr/>
              <p:nvPr>
                <p:custDataLst>
                  <p:tags r:id="rId31"/>
                </p:custDataLst>
              </p:nvPr>
            </p:nvSpPr>
            <p:spPr>
              <a:xfrm>
                <a:off x="762000" y="1270000"/>
                <a:ext cx="254000" cy="254000"/>
              </a:xfrm>
              <a:prstGeom prst="arc">
                <a:avLst>
                  <a:gd name="adj1" fmla="val 16200000"/>
                  <a:gd name="adj2" fmla="val 108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t"/>
              <a:lstStyle/>
              <a:p>
                <a:pPr algn="ctr"/>
                <a:endParaRPr lang="en-US" sz="1400"/>
              </a:p>
            </p:txBody>
          </p:sp>
        </p:grpSp>
        <p:grpSp>
          <p:nvGrpSpPr>
            <p:cNvPr id="205" name="MoonLegend5" hidden="1">
              <a:extLst>
                <a:ext uri="{FF2B5EF4-FFF2-40B4-BE49-F238E27FC236}">
                  <a16:creationId xmlns:a16="http://schemas.microsoft.com/office/drawing/2014/main" id="{ABD56F0E-E00B-43B9-9B92-2D2129341439}"/>
                </a:ext>
              </a:extLst>
            </p:cNvPr>
            <p:cNvGrpSpPr>
              <a:grpSpLocks noChangeAspect="1"/>
            </p:cNvGrpSpPr>
            <p:nvPr>
              <p:custDataLst>
                <p:tags r:id="rId27"/>
              </p:custDataLst>
            </p:nvPr>
          </p:nvGrpSpPr>
          <p:grpSpPr>
            <a:xfrm>
              <a:off x="7723680" y="3205716"/>
              <a:ext cx="228600" cy="228600"/>
              <a:chOff x="762000" y="1270000"/>
              <a:chExt cx="254000" cy="254000"/>
            </a:xfrm>
          </p:grpSpPr>
          <p:sp>
            <p:nvSpPr>
              <p:cNvPr id="206" name="Oval 205" hidden="1">
                <a:extLst>
                  <a:ext uri="{FF2B5EF4-FFF2-40B4-BE49-F238E27FC236}">
                    <a16:creationId xmlns:a16="http://schemas.microsoft.com/office/drawing/2014/main" id="{AC3ECE83-1F79-46C0-8189-36B97D037AB2}"/>
                  </a:ext>
                </a:extLst>
              </p:cNvPr>
              <p:cNvSpPr/>
              <p:nvPr>
                <p:custDataLst>
                  <p:tags r:id="rId28"/>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00" dirty="0" err="1">
                  <a:solidFill>
                    <a:schemeClr val="tx1"/>
                  </a:solidFill>
                </a:endParaRPr>
              </a:p>
            </p:txBody>
          </p:sp>
          <p:sp>
            <p:nvSpPr>
              <p:cNvPr id="207" name="Arc 206" hidden="1">
                <a:extLst>
                  <a:ext uri="{FF2B5EF4-FFF2-40B4-BE49-F238E27FC236}">
                    <a16:creationId xmlns:a16="http://schemas.microsoft.com/office/drawing/2014/main" id="{2D2C1248-7883-4B71-9ED2-191E65BDBC7A}"/>
                  </a:ext>
                </a:extLst>
              </p:cNvPr>
              <p:cNvSpPr/>
              <p:nvPr>
                <p:custDataLst>
                  <p:tags r:id="rId29"/>
                </p:custDataLst>
              </p:nvPr>
            </p:nvSpPr>
            <p:spPr>
              <a:xfrm>
                <a:off x="762000" y="1270000"/>
                <a:ext cx="254000" cy="254000"/>
              </a:xfrm>
              <a:prstGeom prst="arc">
                <a:avLst>
                  <a:gd name="adj1" fmla="val 16200000"/>
                  <a:gd name="adj2" fmla="val 162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t"/>
              <a:lstStyle/>
              <a:p>
                <a:pPr algn="ctr"/>
                <a:endParaRPr lang="en-US" sz="1400"/>
              </a:p>
            </p:txBody>
          </p:sp>
        </p:grpSp>
      </p:grpSp>
      <p:grpSp>
        <p:nvGrpSpPr>
          <p:cNvPr id="216" name="LegendBoxes" hidden="1">
            <a:extLst>
              <a:ext uri="{FF2B5EF4-FFF2-40B4-BE49-F238E27FC236}">
                <a16:creationId xmlns:a16="http://schemas.microsoft.com/office/drawing/2014/main" id="{34BEF368-E19D-4584-A811-FFCFE38B8276}"/>
              </a:ext>
            </a:extLst>
          </p:cNvPr>
          <p:cNvGrpSpPr/>
          <p:nvPr userDrawn="1"/>
        </p:nvGrpSpPr>
        <p:grpSpPr>
          <a:xfrm>
            <a:off x="10714801" y="4381500"/>
            <a:ext cx="922463" cy="1717282"/>
            <a:chOff x="10652400" y="4322824"/>
            <a:chExt cx="922463" cy="1717282"/>
          </a:xfrm>
        </p:grpSpPr>
        <p:sp>
          <p:nvSpPr>
            <p:cNvPr id="217" name="RectangleLegend1" hidden="1">
              <a:extLst>
                <a:ext uri="{FF2B5EF4-FFF2-40B4-BE49-F238E27FC236}">
                  <a16:creationId xmlns:a16="http://schemas.microsoft.com/office/drawing/2014/main" id="{1DB4FEFB-B39D-4CE2-8272-A1BE32628E7F}"/>
                </a:ext>
              </a:extLst>
            </p:cNvPr>
            <p:cNvSpPr/>
            <p:nvPr/>
          </p:nvSpPr>
          <p:spPr>
            <a:xfrm>
              <a:off x="10652400" y="4344182"/>
              <a:ext cx="172729" cy="172729"/>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1400" err="1">
                <a:solidFill>
                  <a:schemeClr val="tx1"/>
                </a:solidFill>
              </a:endParaRPr>
            </a:p>
          </p:txBody>
        </p:sp>
        <p:sp>
          <p:nvSpPr>
            <p:cNvPr id="218" name="RectangleLegend2" hidden="1">
              <a:extLst>
                <a:ext uri="{FF2B5EF4-FFF2-40B4-BE49-F238E27FC236}">
                  <a16:creationId xmlns:a16="http://schemas.microsoft.com/office/drawing/2014/main" id="{C6718CD5-889B-4E6C-AA3B-4D92BBA88C10}"/>
                </a:ext>
              </a:extLst>
            </p:cNvPr>
            <p:cNvSpPr/>
            <p:nvPr/>
          </p:nvSpPr>
          <p:spPr>
            <a:xfrm>
              <a:off x="10652400" y="4723680"/>
              <a:ext cx="172729" cy="172729"/>
            </a:xfrm>
            <a:prstGeom prst="rect">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1400" err="1">
                <a:solidFill>
                  <a:schemeClr val="tx1"/>
                </a:solidFill>
              </a:endParaRPr>
            </a:p>
          </p:txBody>
        </p:sp>
        <p:sp>
          <p:nvSpPr>
            <p:cNvPr id="219" name="RectangleLegend3" hidden="1">
              <a:extLst>
                <a:ext uri="{FF2B5EF4-FFF2-40B4-BE49-F238E27FC236}">
                  <a16:creationId xmlns:a16="http://schemas.microsoft.com/office/drawing/2014/main" id="{8EBCC24D-38BF-47FA-AF8F-7B940E058B68}"/>
                </a:ext>
              </a:extLst>
            </p:cNvPr>
            <p:cNvSpPr/>
            <p:nvPr/>
          </p:nvSpPr>
          <p:spPr>
            <a:xfrm>
              <a:off x="10652400" y="5097276"/>
              <a:ext cx="172729" cy="172729"/>
            </a:xfrm>
            <a:prstGeom prst="rect">
              <a:avLst/>
            </a:prstGeom>
            <a:solidFill>
              <a:schemeClr val="accent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1400" err="1">
                <a:solidFill>
                  <a:schemeClr val="tx1"/>
                </a:solidFill>
              </a:endParaRPr>
            </a:p>
          </p:txBody>
        </p:sp>
        <p:sp>
          <p:nvSpPr>
            <p:cNvPr id="220" name="RectangleLegend4" hidden="1">
              <a:extLst>
                <a:ext uri="{FF2B5EF4-FFF2-40B4-BE49-F238E27FC236}">
                  <a16:creationId xmlns:a16="http://schemas.microsoft.com/office/drawing/2014/main" id="{046D301A-3750-4CEB-8CCC-8F048591C4B1}"/>
                </a:ext>
              </a:extLst>
            </p:cNvPr>
            <p:cNvSpPr/>
            <p:nvPr/>
          </p:nvSpPr>
          <p:spPr>
            <a:xfrm>
              <a:off x="10652400" y="5470872"/>
              <a:ext cx="172729" cy="172729"/>
            </a:xfrm>
            <a:prstGeom prst="rect">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1400" err="1">
                <a:solidFill>
                  <a:schemeClr val="tx1"/>
                </a:solidFill>
              </a:endParaRPr>
            </a:p>
          </p:txBody>
        </p:sp>
        <p:sp>
          <p:nvSpPr>
            <p:cNvPr id="221" name="RectangleLegend5" hidden="1">
              <a:extLst>
                <a:ext uri="{FF2B5EF4-FFF2-40B4-BE49-F238E27FC236}">
                  <a16:creationId xmlns:a16="http://schemas.microsoft.com/office/drawing/2014/main" id="{2B2A20CB-697F-43CE-867E-906A2E7A4CA3}"/>
                </a:ext>
              </a:extLst>
            </p:cNvPr>
            <p:cNvSpPr/>
            <p:nvPr/>
          </p:nvSpPr>
          <p:spPr>
            <a:xfrm>
              <a:off x="10652400" y="5844468"/>
              <a:ext cx="172729" cy="172729"/>
            </a:xfrm>
            <a:prstGeom prst="rect">
              <a:avLst/>
            </a:prstGeom>
            <a:solidFill>
              <a:schemeClr val="accent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1400" err="1">
                <a:solidFill>
                  <a:schemeClr val="tx1"/>
                </a:solidFill>
              </a:endParaRPr>
            </a:p>
          </p:txBody>
        </p:sp>
        <p:sp>
          <p:nvSpPr>
            <p:cNvPr id="222" name="Legend1" hidden="1">
              <a:extLst>
                <a:ext uri="{FF2B5EF4-FFF2-40B4-BE49-F238E27FC236}">
                  <a16:creationId xmlns:a16="http://schemas.microsoft.com/office/drawing/2014/main" id="{E7109D70-D530-4BD7-A2D1-E1AA3804E6F3}"/>
                </a:ext>
              </a:extLst>
            </p:cNvPr>
            <p:cNvSpPr txBox="1"/>
            <p:nvPr/>
          </p:nvSpPr>
          <p:spPr>
            <a:xfrm>
              <a:off x="10978546" y="4322824"/>
              <a:ext cx="596317" cy="215444"/>
            </a:xfrm>
            <a:prstGeom prst="rect">
              <a:avLst/>
            </a:prstGeom>
            <a:noFill/>
            <a:ln>
              <a:noFill/>
              <a:miter lim="800000"/>
            </a:ln>
          </p:spPr>
          <p:txBody>
            <a:bodyPr wrap="none" lIns="0" tIns="0" rIns="0" bIns="0" rtlCol="0" anchor="t" anchorCtr="0">
              <a:spAutoFit/>
            </a:bodyPr>
            <a:lstStyle/>
            <a:p>
              <a:pPr>
                <a:spcAft>
                  <a:spcPts val="600"/>
                </a:spcAft>
              </a:pPr>
              <a:r>
                <a:rPr lang="en-US" sz="1400"/>
                <a:t>Legend</a:t>
              </a:r>
              <a:endParaRPr lang="en-US" sz="1400" dirty="0"/>
            </a:p>
          </p:txBody>
        </p:sp>
        <p:sp>
          <p:nvSpPr>
            <p:cNvPr id="223" name="Legend2" hidden="1">
              <a:extLst>
                <a:ext uri="{FF2B5EF4-FFF2-40B4-BE49-F238E27FC236}">
                  <a16:creationId xmlns:a16="http://schemas.microsoft.com/office/drawing/2014/main" id="{E8487358-FDA7-4434-BBE0-A7B306A25A94}"/>
                </a:ext>
              </a:extLst>
            </p:cNvPr>
            <p:cNvSpPr txBox="1"/>
            <p:nvPr/>
          </p:nvSpPr>
          <p:spPr>
            <a:xfrm>
              <a:off x="10978546" y="4702322"/>
              <a:ext cx="596317" cy="215444"/>
            </a:xfrm>
            <a:prstGeom prst="rect">
              <a:avLst/>
            </a:prstGeom>
            <a:noFill/>
            <a:ln>
              <a:noFill/>
              <a:miter lim="800000"/>
            </a:ln>
          </p:spPr>
          <p:txBody>
            <a:bodyPr wrap="none" lIns="0" tIns="0" rIns="0" bIns="0" rtlCol="0" anchor="t" anchorCtr="0">
              <a:spAutoFit/>
            </a:bodyPr>
            <a:lstStyle/>
            <a:p>
              <a:pPr>
                <a:spcAft>
                  <a:spcPts val="600"/>
                </a:spcAft>
              </a:pPr>
              <a:r>
                <a:rPr lang="en-US" sz="1400"/>
                <a:t>Legend</a:t>
              </a:r>
              <a:endParaRPr lang="en-US" sz="1400" dirty="0"/>
            </a:p>
          </p:txBody>
        </p:sp>
        <p:sp>
          <p:nvSpPr>
            <p:cNvPr id="224" name="Legend3" hidden="1">
              <a:extLst>
                <a:ext uri="{FF2B5EF4-FFF2-40B4-BE49-F238E27FC236}">
                  <a16:creationId xmlns:a16="http://schemas.microsoft.com/office/drawing/2014/main" id="{E6E9BC12-3F60-46CC-B0CB-8432163574A1}"/>
                </a:ext>
              </a:extLst>
            </p:cNvPr>
            <p:cNvSpPr txBox="1"/>
            <p:nvPr/>
          </p:nvSpPr>
          <p:spPr>
            <a:xfrm>
              <a:off x="10978546" y="5081820"/>
              <a:ext cx="596317" cy="215444"/>
            </a:xfrm>
            <a:prstGeom prst="rect">
              <a:avLst/>
            </a:prstGeom>
            <a:noFill/>
            <a:ln>
              <a:noFill/>
              <a:miter lim="800000"/>
            </a:ln>
          </p:spPr>
          <p:txBody>
            <a:bodyPr wrap="none" lIns="0" tIns="0" rIns="0" bIns="0" rtlCol="0" anchor="t" anchorCtr="0">
              <a:spAutoFit/>
            </a:bodyPr>
            <a:lstStyle/>
            <a:p>
              <a:pPr>
                <a:spcAft>
                  <a:spcPts val="600"/>
                </a:spcAft>
              </a:pPr>
              <a:r>
                <a:rPr lang="en-US" sz="1400"/>
                <a:t>Legend</a:t>
              </a:r>
              <a:endParaRPr lang="en-US" sz="1400" dirty="0"/>
            </a:p>
          </p:txBody>
        </p:sp>
        <p:sp>
          <p:nvSpPr>
            <p:cNvPr id="225" name="Legend4" hidden="1">
              <a:extLst>
                <a:ext uri="{FF2B5EF4-FFF2-40B4-BE49-F238E27FC236}">
                  <a16:creationId xmlns:a16="http://schemas.microsoft.com/office/drawing/2014/main" id="{29355602-9CB3-4427-89FD-06643576BE25}"/>
                </a:ext>
              </a:extLst>
            </p:cNvPr>
            <p:cNvSpPr txBox="1"/>
            <p:nvPr/>
          </p:nvSpPr>
          <p:spPr>
            <a:xfrm>
              <a:off x="10978546" y="5453241"/>
              <a:ext cx="596317" cy="215444"/>
            </a:xfrm>
            <a:prstGeom prst="rect">
              <a:avLst/>
            </a:prstGeom>
            <a:noFill/>
            <a:ln>
              <a:noFill/>
              <a:miter lim="800000"/>
            </a:ln>
          </p:spPr>
          <p:txBody>
            <a:bodyPr wrap="none" lIns="0" tIns="0" rIns="0" bIns="0" rtlCol="0" anchor="t" anchorCtr="0">
              <a:spAutoFit/>
            </a:bodyPr>
            <a:lstStyle/>
            <a:p>
              <a:pPr>
                <a:spcAft>
                  <a:spcPts val="600"/>
                </a:spcAft>
              </a:pPr>
              <a:r>
                <a:rPr lang="en-US" sz="1400"/>
                <a:t>Legend</a:t>
              </a:r>
              <a:endParaRPr lang="en-US" sz="1400" dirty="0"/>
            </a:p>
          </p:txBody>
        </p:sp>
        <p:sp>
          <p:nvSpPr>
            <p:cNvPr id="226" name="Legend5" hidden="1">
              <a:extLst>
                <a:ext uri="{FF2B5EF4-FFF2-40B4-BE49-F238E27FC236}">
                  <a16:creationId xmlns:a16="http://schemas.microsoft.com/office/drawing/2014/main" id="{3F3CD601-5A2F-41F4-9FB4-61CDBFFA3A85}"/>
                </a:ext>
              </a:extLst>
            </p:cNvPr>
            <p:cNvSpPr txBox="1"/>
            <p:nvPr/>
          </p:nvSpPr>
          <p:spPr>
            <a:xfrm>
              <a:off x="10978545" y="5824662"/>
              <a:ext cx="596317" cy="215444"/>
            </a:xfrm>
            <a:prstGeom prst="rect">
              <a:avLst/>
            </a:prstGeom>
            <a:noFill/>
            <a:ln>
              <a:noFill/>
              <a:miter lim="800000"/>
            </a:ln>
          </p:spPr>
          <p:txBody>
            <a:bodyPr wrap="none" lIns="0" tIns="0" rIns="0" bIns="0" rtlCol="0" anchor="t" anchorCtr="0">
              <a:spAutoFit/>
            </a:bodyPr>
            <a:lstStyle/>
            <a:p>
              <a:pPr>
                <a:spcAft>
                  <a:spcPts val="600"/>
                </a:spcAft>
              </a:pPr>
              <a:r>
                <a:rPr lang="en-US" sz="1400"/>
                <a:t>Legend</a:t>
              </a:r>
              <a:endParaRPr lang="en-US" sz="1400" dirty="0"/>
            </a:p>
          </p:txBody>
        </p:sp>
      </p:grpSp>
      <p:sp>
        <p:nvSpPr>
          <p:cNvPr id="151" name="Espace réservé de la date 3">
            <a:extLst>
              <a:ext uri="{FF2B5EF4-FFF2-40B4-BE49-F238E27FC236}">
                <a16:creationId xmlns:a16="http://schemas.microsoft.com/office/drawing/2014/main" id="{F379AE69-F9BA-4C73-A3BB-23ED3A205A67}"/>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A6960297-850F-44B2-9F21-8AA04D21A6CB}" type="datetime1">
              <a:rPr lang="fr-FR" cap="all" smtClean="0"/>
              <a:t>10/12/2020</a:t>
            </a:fld>
            <a:endParaRPr lang="fr-FR" cap="all" dirty="0"/>
          </a:p>
        </p:txBody>
      </p:sp>
      <p:pic>
        <p:nvPicPr>
          <p:cNvPr id="148" name="Image 5">
            <a:extLst>
              <a:ext uri="{FF2B5EF4-FFF2-40B4-BE49-F238E27FC236}">
                <a16:creationId xmlns:a16="http://schemas.microsoft.com/office/drawing/2014/main" id="{27B7EC4F-9DEC-4AA4-B154-681CB1EFEFFA}"/>
              </a:ext>
            </a:extLst>
          </p:cNvPr>
          <p:cNvPicPr>
            <a:picLocks noChangeAspect="1"/>
          </p:cNvPicPr>
          <p:nvPr userDrawn="1"/>
        </p:nvPicPr>
        <p:blipFill rotWithShape="1">
          <a:blip r:embed="rId40"/>
          <a:srcRect l="8428"/>
          <a:stretch/>
        </p:blipFill>
        <p:spPr>
          <a:xfrm>
            <a:off x="553972" y="84777"/>
            <a:ext cx="854905" cy="726675"/>
          </a:xfrm>
          <a:prstGeom prst="rect">
            <a:avLst/>
          </a:prstGeom>
        </p:spPr>
      </p:pic>
      <p:cxnSp>
        <p:nvCxnSpPr>
          <p:cNvPr id="152" name="Connecteur droit 13">
            <a:extLst>
              <a:ext uri="{FF2B5EF4-FFF2-40B4-BE49-F238E27FC236}">
                <a16:creationId xmlns:a16="http://schemas.microsoft.com/office/drawing/2014/main" id="{082C0393-0949-4794-A7BA-B7574E9622FF}"/>
              </a:ext>
            </a:extLst>
          </p:cNvPr>
          <p:cNvCxnSpPr>
            <a:cxnSpLocks/>
          </p:cNvCxnSpPr>
          <p:nvPr userDrawn="1"/>
        </p:nvCxnSpPr>
        <p:spPr>
          <a:xfrm>
            <a:off x="553972" y="1086644"/>
            <a:ext cx="11083292"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9229741"/>
      </p:ext>
    </p:extLst>
  </p:cSld>
  <p:clrMap bg1="lt1" tx1="dk1" bg2="lt2" tx2="dk2" accent1="accent1" accent2="accent2" accent3="accent3" accent4="accent4" accent5="accent5" accent6="accent6" hlink="hlink" folHlink="folHlink"/>
  <p:sldLayoutIdLst>
    <p:sldLayoutId id="2147483794" r:id="rId1"/>
    <p:sldLayoutId id="2147483654" r:id="rId2"/>
    <p:sldLayoutId id="2147483807" r:id="rId3"/>
    <p:sldLayoutId id="2147483800" r:id="rId4"/>
    <p:sldLayoutId id="2147483659" r:id="rId5"/>
    <p:sldLayoutId id="2147483804" r:id="rId6"/>
    <p:sldLayoutId id="2147483882" r:id="rId7"/>
    <p:sldLayoutId id="2147483883" r:id="rId8"/>
    <p:sldLayoutId id="2147483884" r:id="rId9"/>
    <p:sldLayoutId id="2147483885" r:id="rId10"/>
    <p:sldLayoutId id="2147483886" r:id="rId11"/>
    <p:sldLayoutId id="2147483887" r:id="rId12"/>
    <p:sldLayoutId id="2147483706" r:id="rId13"/>
    <p:sldLayoutId id="2147483718" r:id="rId14"/>
    <p:sldLayoutId id="2147483894" r:id="rId15"/>
  </p:sldLayoutIdLst>
  <p:hf sldNum="0" hdr="0" ftr="0"/>
  <p:txStyles>
    <p:titleStyle>
      <a:lvl1pPr algn="l" defTabSz="914400" rtl="0" eaLnBrk="1" latinLnBrk="0" hangingPunct="1">
        <a:lnSpc>
          <a:spcPct val="100000"/>
        </a:lnSpc>
        <a:spcBef>
          <a:spcPct val="0"/>
        </a:spcBef>
        <a:buNone/>
        <a:defRPr lang="en-US" sz="2500" b="1" kern="1200" spc="0" baseline="0" dirty="0">
          <a:ln w="6350" cap="flat">
            <a:noFill/>
            <a:miter lim="800000"/>
          </a:ln>
          <a:solidFill>
            <a:schemeClr val="tx1"/>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68">
          <p15:clr>
            <a:srgbClr val="5ACBF0"/>
          </p15:clr>
        </p15:guide>
        <p15:guide id="3" orient="horz" pos="3912">
          <p15:clr>
            <a:srgbClr val="5ACBF0"/>
          </p15:clr>
        </p15:guide>
        <p15:guide id="4" orient="horz" pos="1075">
          <p15:clr>
            <a:srgbClr val="F26B43"/>
          </p15:clr>
        </p15:guide>
        <p15:guide id="5" pos="7329">
          <p15:clr>
            <a:srgbClr val="F26B43"/>
          </p15:clr>
        </p15:guide>
        <p15:guide id="6" pos="345">
          <p15:clr>
            <a:srgbClr val="F26B43"/>
          </p15:clr>
        </p15:guide>
        <p15:guide id="8" orient="horz" pos="4063">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740B17A4-151A-442A-85BB-61D97FD47CDC}"/>
              </a:ext>
            </a:extLst>
          </p:cNvPr>
          <p:cNvGraphicFramePr>
            <a:graphicFrameLocks noChangeAspect="1"/>
          </p:cNvGraphicFramePr>
          <p:nvPr userDrawn="1">
            <p:custDataLst>
              <p:tags r:id="rId17"/>
            </p:custDataLst>
            <p:extLst>
              <p:ext uri="{D42A27DB-BD31-4B8C-83A1-F6EECF244321}">
                <p14:modId xmlns:p14="http://schemas.microsoft.com/office/powerpoint/2010/main" val="8851778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2257" name="think-cell Slide" r:id="rId38" imgW="592" imgH="591" progId="TCLayout.ActiveDocument.1">
                  <p:embed/>
                </p:oleObj>
              </mc:Choice>
              <mc:Fallback>
                <p:oleObj name="think-cell Slide" r:id="rId38" imgW="592" imgH="591" progId="TCLayout.ActiveDocument.1">
                  <p:embed/>
                  <p:pic>
                    <p:nvPicPr>
                      <p:cNvPr id="0" name=""/>
                      <p:cNvPicPr/>
                      <p:nvPr/>
                    </p:nvPicPr>
                    <p:blipFill>
                      <a:blip r:embed="rId3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FB3399E7-290D-4CE6-AA08-2DA0CF307E1C}"/>
              </a:ext>
            </a:extLst>
          </p:cNvPr>
          <p:cNvSpPr/>
          <p:nvPr userDrawn="1">
            <p:custDataLst>
              <p:tags r:id="rId18"/>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53" name="2. Slide Title">
            <a:extLst>
              <a:ext uri="{FF2B5EF4-FFF2-40B4-BE49-F238E27FC236}">
                <a16:creationId xmlns:a16="http://schemas.microsoft.com/office/drawing/2014/main" id="{7C8D601E-A2E1-4979-AE83-B694B9829662}"/>
              </a:ext>
            </a:extLst>
          </p:cNvPr>
          <p:cNvSpPr>
            <a:spLocks noGrp="1"/>
          </p:cNvSpPr>
          <p:nvPr>
            <p:ph type="title"/>
            <p:custDataLst>
              <p:tags r:id="rId19"/>
            </p:custDataLst>
          </p:nvPr>
        </p:nvSpPr>
        <p:spPr>
          <a:xfrm>
            <a:off x="1295400" y="172212"/>
            <a:ext cx="10341864" cy="384721"/>
          </a:xfrm>
          <a:prstGeom prst="rect">
            <a:avLst/>
          </a:prstGeom>
        </p:spPr>
        <p:txBody>
          <a:bodyPr vert="horz" wrap="square" lIns="0" tIns="0" rIns="0" bIns="0" rtlCol="0" anchor="t" anchorCtr="0">
            <a:spAutoFit/>
          </a:bodyPr>
          <a:lstStyle/>
          <a:p>
            <a:pPr lvl="0"/>
            <a:r>
              <a:rPr lang="en-US" dirty="0"/>
              <a:t>Click to edit Master title style</a:t>
            </a:r>
          </a:p>
        </p:txBody>
      </p:sp>
      <p:grpSp>
        <p:nvGrpSpPr>
          <p:cNvPr id="55" name="Grid" hidden="1">
            <a:extLst>
              <a:ext uri="{FF2B5EF4-FFF2-40B4-BE49-F238E27FC236}">
                <a16:creationId xmlns:a16="http://schemas.microsoft.com/office/drawing/2014/main" id="{DEFB2FD9-7CD8-4FAE-9553-EBB1883173D8}"/>
              </a:ext>
            </a:extLst>
          </p:cNvPr>
          <p:cNvGrpSpPr/>
          <p:nvPr userDrawn="1">
            <p:custDataLst>
              <p:tags r:id="rId20"/>
            </p:custDataLst>
          </p:nvPr>
        </p:nvGrpSpPr>
        <p:grpSpPr>
          <a:xfrm>
            <a:off x="1524" y="0"/>
            <a:ext cx="12190476" cy="6858000"/>
            <a:chOff x="0" y="0"/>
            <a:chExt cx="12190476" cy="6858000"/>
          </a:xfrm>
        </p:grpSpPr>
        <p:sp>
          <p:nvSpPr>
            <p:cNvPr id="56" name="slide margin">
              <a:extLst>
                <a:ext uri="{FF2B5EF4-FFF2-40B4-BE49-F238E27FC236}">
                  <a16:creationId xmlns:a16="http://schemas.microsoft.com/office/drawing/2014/main" id="{38DD344F-AD20-46A3-A11B-2D82C3344FEC}"/>
                </a:ext>
              </a:extLst>
            </p:cNvPr>
            <p:cNvSpPr/>
            <p:nvPr/>
          </p:nvSpPr>
          <p:spPr bwMode="invGray">
            <a:xfrm>
              <a:off x="1524" y="0"/>
              <a:ext cx="12188952" cy="6858000"/>
            </a:xfrm>
            <a:custGeom>
              <a:avLst/>
              <a:gdLst>
                <a:gd name="connsiteX0" fmla="*/ 551868 w 12188952"/>
                <a:gd name="connsiteY0" fmla="*/ 1709928 h 6858000"/>
                <a:gd name="connsiteX1" fmla="*/ 551868 w 12188952"/>
                <a:gd name="connsiteY1" fmla="*/ 6217920 h 6858000"/>
                <a:gd name="connsiteX2" fmla="*/ 11636196 w 12188952"/>
                <a:gd name="connsiteY2" fmla="*/ 6217920 h 6858000"/>
                <a:gd name="connsiteX3" fmla="*/ 11636196 w 12188952"/>
                <a:gd name="connsiteY3" fmla="*/ 1709928 h 6858000"/>
                <a:gd name="connsiteX4" fmla="*/ 0 w 12188952"/>
                <a:gd name="connsiteY4" fmla="*/ 0 h 6858000"/>
                <a:gd name="connsiteX5" fmla="*/ 12188952 w 12188952"/>
                <a:gd name="connsiteY5" fmla="*/ 0 h 6858000"/>
                <a:gd name="connsiteX6" fmla="*/ 12188952 w 12188952"/>
                <a:gd name="connsiteY6" fmla="*/ 6858000 h 6858000"/>
                <a:gd name="connsiteX7" fmla="*/ 0 w 12188952"/>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6858000">
                  <a:moveTo>
                    <a:pt x="551868" y="1709928"/>
                  </a:moveTo>
                  <a:lnTo>
                    <a:pt x="551868" y="6217920"/>
                  </a:lnTo>
                  <a:lnTo>
                    <a:pt x="11636196" y="6217920"/>
                  </a:lnTo>
                  <a:lnTo>
                    <a:pt x="11636196" y="1709928"/>
                  </a:lnTo>
                  <a:close/>
                  <a:moveTo>
                    <a:pt x="0" y="0"/>
                  </a:moveTo>
                  <a:lnTo>
                    <a:pt x="12188952" y="0"/>
                  </a:lnTo>
                  <a:lnTo>
                    <a:pt x="12188952" y="6858000"/>
                  </a:lnTo>
                  <a:lnTo>
                    <a:pt x="0" y="6858000"/>
                  </a:lnTo>
                  <a:close/>
                </a:path>
              </a:pathLst>
            </a:custGeom>
            <a:solidFill>
              <a:srgbClr val="FF0000">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err="1">
                <a:solidFill>
                  <a:schemeClr val="tx1"/>
                </a:solidFill>
                <a:latin typeface="+mn-lt"/>
              </a:endParaRPr>
            </a:p>
          </p:txBody>
        </p:sp>
        <p:cxnSp>
          <p:nvCxnSpPr>
            <p:cNvPr id="57" name="Straight Connector 56">
              <a:extLst>
                <a:ext uri="{FF2B5EF4-FFF2-40B4-BE49-F238E27FC236}">
                  <a16:creationId xmlns:a16="http://schemas.microsoft.com/office/drawing/2014/main" id="{6C7601CF-5E5B-457D-847F-427610DA2FB7}"/>
                </a:ext>
              </a:extLst>
            </p:cNvPr>
            <p:cNvCxnSpPr/>
            <p:nvPr/>
          </p:nvCxnSpPr>
          <p:spPr bwMode="invGray">
            <a:xfrm>
              <a:off x="85946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731F3C21-0066-454F-858F-CF8DE7C15746}"/>
                </a:ext>
              </a:extLst>
            </p:cNvPr>
            <p:cNvCxnSpPr/>
            <p:nvPr/>
          </p:nvCxnSpPr>
          <p:spPr bwMode="invGray">
            <a:xfrm>
              <a:off x="1133254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62C2F96-141D-4584-8AFC-7B03AC967AD5}"/>
                </a:ext>
              </a:extLst>
            </p:cNvPr>
            <p:cNvCxnSpPr/>
            <p:nvPr/>
          </p:nvCxnSpPr>
          <p:spPr bwMode="invGray">
            <a:xfrm>
              <a:off x="1811559"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BFFAB406-01C7-4D16-B756-95AABF69356F}"/>
                </a:ext>
              </a:extLst>
            </p:cNvPr>
            <p:cNvCxnSpPr/>
            <p:nvPr/>
          </p:nvCxnSpPr>
          <p:spPr bwMode="invGray">
            <a:xfrm>
              <a:off x="2763658"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AC0947A7-511E-40BC-89AC-7FB57EB8253A}"/>
                </a:ext>
              </a:extLst>
            </p:cNvPr>
            <p:cNvCxnSpPr/>
            <p:nvPr/>
          </p:nvCxnSpPr>
          <p:spPr bwMode="invGray">
            <a:xfrm>
              <a:off x="371575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EE13BF7D-FE79-4AD9-BD1E-86E33F888F0B}"/>
                </a:ext>
              </a:extLst>
            </p:cNvPr>
            <p:cNvCxnSpPr/>
            <p:nvPr/>
          </p:nvCxnSpPr>
          <p:spPr bwMode="invGray">
            <a:xfrm>
              <a:off x="4667856"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39CD20B4-6A15-49A2-A59E-FCCFB641E09C}"/>
                </a:ext>
              </a:extLst>
            </p:cNvPr>
            <p:cNvCxnSpPr/>
            <p:nvPr/>
          </p:nvCxnSpPr>
          <p:spPr bwMode="invGray">
            <a:xfrm>
              <a:off x="561995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88C9107F-AE78-4984-826C-0B2406DAF134}"/>
                </a:ext>
              </a:extLst>
            </p:cNvPr>
            <p:cNvCxnSpPr/>
            <p:nvPr/>
          </p:nvCxnSpPr>
          <p:spPr bwMode="invGray">
            <a:xfrm>
              <a:off x="6572054"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934F056F-D81A-4196-9B3A-AE8FD5591CB2}"/>
                </a:ext>
              </a:extLst>
            </p:cNvPr>
            <p:cNvCxnSpPr/>
            <p:nvPr/>
          </p:nvCxnSpPr>
          <p:spPr bwMode="invGray">
            <a:xfrm>
              <a:off x="7524153"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A4C1E84A-C73C-43D4-BA3C-8DBC74530EF8}"/>
                </a:ext>
              </a:extLst>
            </p:cNvPr>
            <p:cNvCxnSpPr/>
            <p:nvPr/>
          </p:nvCxnSpPr>
          <p:spPr bwMode="invGray">
            <a:xfrm>
              <a:off x="847625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BE85AE8D-58C3-4AA0-B6F0-E5B277CA7900}"/>
                </a:ext>
              </a:extLst>
            </p:cNvPr>
            <p:cNvCxnSpPr/>
            <p:nvPr/>
          </p:nvCxnSpPr>
          <p:spPr bwMode="invGray">
            <a:xfrm>
              <a:off x="9428351"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7C36F9C0-4B83-4C02-9FB8-FE87C7414EE2}"/>
                </a:ext>
              </a:extLst>
            </p:cNvPr>
            <p:cNvCxnSpPr/>
            <p:nvPr/>
          </p:nvCxnSpPr>
          <p:spPr bwMode="invGray">
            <a:xfrm>
              <a:off x="1038045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sp>
          <p:nvSpPr>
            <p:cNvPr id="69" name="Freeform: Shape 68">
              <a:extLst>
                <a:ext uri="{FF2B5EF4-FFF2-40B4-BE49-F238E27FC236}">
                  <a16:creationId xmlns:a16="http://schemas.microsoft.com/office/drawing/2014/main" id="{33B3485C-D98D-4843-9430-BAB5037871BA}"/>
                </a:ext>
              </a:extLst>
            </p:cNvPr>
            <p:cNvSpPr/>
            <p:nvPr/>
          </p:nvSpPr>
          <p:spPr bwMode="invGray">
            <a:xfrm>
              <a:off x="152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70" name="Freeform: Shape 69">
              <a:extLst>
                <a:ext uri="{FF2B5EF4-FFF2-40B4-BE49-F238E27FC236}">
                  <a16:creationId xmlns:a16="http://schemas.microsoft.com/office/drawing/2014/main" id="{D4711F5E-C124-4817-92AB-CA50490512E0}"/>
                </a:ext>
              </a:extLst>
            </p:cNvPr>
            <p:cNvSpPr/>
            <p:nvPr/>
          </p:nvSpPr>
          <p:spPr bwMode="invGray">
            <a:xfrm>
              <a:off x="1167385"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71" name="Freeform: Shape 70">
              <a:extLst>
                <a:ext uri="{FF2B5EF4-FFF2-40B4-BE49-F238E27FC236}">
                  <a16:creationId xmlns:a16="http://schemas.microsoft.com/office/drawing/2014/main" id="{287B4A93-F9FF-464C-9429-7F0508C752D8}"/>
                </a:ext>
              </a:extLst>
            </p:cNvPr>
            <p:cNvSpPr/>
            <p:nvPr/>
          </p:nvSpPr>
          <p:spPr bwMode="invGray">
            <a:xfrm>
              <a:off x="2119484"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72" name="Freeform: Shape 71">
              <a:extLst>
                <a:ext uri="{FF2B5EF4-FFF2-40B4-BE49-F238E27FC236}">
                  <a16:creationId xmlns:a16="http://schemas.microsoft.com/office/drawing/2014/main" id="{F30BD8E3-A9FF-4CAF-AFCE-78BAF967AB1A}"/>
                </a:ext>
              </a:extLst>
            </p:cNvPr>
            <p:cNvSpPr/>
            <p:nvPr/>
          </p:nvSpPr>
          <p:spPr bwMode="invGray">
            <a:xfrm>
              <a:off x="3071583"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73" name="Freeform: Shape 72">
              <a:extLst>
                <a:ext uri="{FF2B5EF4-FFF2-40B4-BE49-F238E27FC236}">
                  <a16:creationId xmlns:a16="http://schemas.microsoft.com/office/drawing/2014/main" id="{68DFD3D7-8227-4BAE-92E3-7A8D1D9D120B}"/>
                </a:ext>
              </a:extLst>
            </p:cNvPr>
            <p:cNvSpPr/>
            <p:nvPr/>
          </p:nvSpPr>
          <p:spPr bwMode="invGray">
            <a:xfrm>
              <a:off x="4023681"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74" name="Freeform: Shape 73">
              <a:extLst>
                <a:ext uri="{FF2B5EF4-FFF2-40B4-BE49-F238E27FC236}">
                  <a16:creationId xmlns:a16="http://schemas.microsoft.com/office/drawing/2014/main" id="{B1BDBD63-521E-429E-88F1-146A189AC445}"/>
                </a:ext>
              </a:extLst>
            </p:cNvPr>
            <p:cNvSpPr/>
            <p:nvPr/>
          </p:nvSpPr>
          <p:spPr bwMode="invGray">
            <a:xfrm>
              <a:off x="4975780"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75" name="Freeform: Shape 74">
              <a:extLst>
                <a:ext uri="{FF2B5EF4-FFF2-40B4-BE49-F238E27FC236}">
                  <a16:creationId xmlns:a16="http://schemas.microsoft.com/office/drawing/2014/main" id="{A0B0088A-AB05-469E-9D5A-008850E9B532}"/>
                </a:ext>
              </a:extLst>
            </p:cNvPr>
            <p:cNvSpPr/>
            <p:nvPr/>
          </p:nvSpPr>
          <p:spPr bwMode="invGray">
            <a:xfrm>
              <a:off x="5927879"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76" name="Freeform: Shape 75">
              <a:extLst>
                <a:ext uri="{FF2B5EF4-FFF2-40B4-BE49-F238E27FC236}">
                  <a16:creationId xmlns:a16="http://schemas.microsoft.com/office/drawing/2014/main" id="{19BCFA35-14ED-4686-918B-E003CB0183E0}"/>
                </a:ext>
              </a:extLst>
            </p:cNvPr>
            <p:cNvSpPr/>
            <p:nvPr/>
          </p:nvSpPr>
          <p:spPr bwMode="invGray">
            <a:xfrm>
              <a:off x="6879978"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77" name="Freeform: Shape 76">
              <a:extLst>
                <a:ext uri="{FF2B5EF4-FFF2-40B4-BE49-F238E27FC236}">
                  <a16:creationId xmlns:a16="http://schemas.microsoft.com/office/drawing/2014/main" id="{32C9479A-9B75-4DAD-BD6F-ACA06F40053D}"/>
                </a:ext>
              </a:extLst>
            </p:cNvPr>
            <p:cNvSpPr/>
            <p:nvPr/>
          </p:nvSpPr>
          <p:spPr bwMode="invGray">
            <a:xfrm>
              <a:off x="7832077"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78" name="Freeform: Shape 77">
              <a:extLst>
                <a:ext uri="{FF2B5EF4-FFF2-40B4-BE49-F238E27FC236}">
                  <a16:creationId xmlns:a16="http://schemas.microsoft.com/office/drawing/2014/main" id="{0E502045-AFEE-46BD-82EF-7FDCA210A972}"/>
                </a:ext>
              </a:extLst>
            </p:cNvPr>
            <p:cNvSpPr/>
            <p:nvPr/>
          </p:nvSpPr>
          <p:spPr bwMode="invGray">
            <a:xfrm>
              <a:off x="8784176"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79" name="Freeform: Shape 78">
              <a:extLst>
                <a:ext uri="{FF2B5EF4-FFF2-40B4-BE49-F238E27FC236}">
                  <a16:creationId xmlns:a16="http://schemas.microsoft.com/office/drawing/2014/main" id="{8331B978-23AB-4D1C-BDEB-D3F9BEDAA2DB}"/>
                </a:ext>
              </a:extLst>
            </p:cNvPr>
            <p:cNvSpPr/>
            <p:nvPr/>
          </p:nvSpPr>
          <p:spPr bwMode="invGray">
            <a:xfrm>
              <a:off x="9736274"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0" name="Freeform: Shape 79">
              <a:extLst>
                <a:ext uri="{FF2B5EF4-FFF2-40B4-BE49-F238E27FC236}">
                  <a16:creationId xmlns:a16="http://schemas.microsoft.com/office/drawing/2014/main" id="{B5C2958A-8756-4F5D-9D2E-8609AF3FE7F3}"/>
                </a:ext>
              </a:extLst>
            </p:cNvPr>
            <p:cNvSpPr/>
            <p:nvPr/>
          </p:nvSpPr>
          <p:spPr bwMode="invGray">
            <a:xfrm>
              <a:off x="10688372" y="0"/>
              <a:ext cx="336244" cy="6858000"/>
            </a:xfrm>
            <a:custGeom>
              <a:avLst/>
              <a:gdLst>
                <a:gd name="connsiteX0" fmla="*/ 0 w 336244"/>
                <a:gd name="connsiteY0" fmla="*/ 0 h 6858000"/>
                <a:gd name="connsiteX1" fmla="*/ 336244 w 336244"/>
                <a:gd name="connsiteY1" fmla="*/ 0 h 6858000"/>
                <a:gd name="connsiteX2" fmla="*/ 336244 w 336244"/>
                <a:gd name="connsiteY2" fmla="*/ 6858000 h 6858000"/>
                <a:gd name="connsiteX3" fmla="*/ 0 w 336244"/>
                <a:gd name="connsiteY3" fmla="*/ 6858000 h 6858000"/>
                <a:gd name="connsiteX4" fmla="*/ 0 w 3362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44" h="6858000">
                  <a:moveTo>
                    <a:pt x="0" y="0"/>
                  </a:moveTo>
                  <a:lnTo>
                    <a:pt x="336244" y="0"/>
                  </a:lnTo>
                  <a:lnTo>
                    <a:pt x="336244"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1" name="Freeform: Shape 80">
              <a:extLst>
                <a:ext uri="{FF2B5EF4-FFF2-40B4-BE49-F238E27FC236}">
                  <a16:creationId xmlns:a16="http://schemas.microsoft.com/office/drawing/2014/main" id="{405E51A7-0B73-4EDC-8853-4C4885C3CD12}"/>
                </a:ext>
              </a:extLst>
            </p:cNvPr>
            <p:cNvSpPr/>
            <p:nvPr/>
          </p:nvSpPr>
          <p:spPr bwMode="invGray">
            <a:xfrm>
              <a:off x="1163726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2" name="Freeform: Shape 81">
              <a:extLst>
                <a:ext uri="{FF2B5EF4-FFF2-40B4-BE49-F238E27FC236}">
                  <a16:creationId xmlns:a16="http://schemas.microsoft.com/office/drawing/2014/main" id="{A655BB02-C70B-4783-95E3-349A9749DE81}"/>
                </a:ext>
              </a:extLst>
            </p:cNvPr>
            <p:cNvSpPr/>
            <p:nvPr/>
          </p:nvSpPr>
          <p:spPr bwMode="invGray">
            <a:xfrm>
              <a:off x="7219428"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3" name="Freeform: Shape 82">
              <a:extLst>
                <a:ext uri="{FF2B5EF4-FFF2-40B4-BE49-F238E27FC236}">
                  <a16:creationId xmlns:a16="http://schemas.microsoft.com/office/drawing/2014/main" id="{BF414889-E577-40C3-8CDF-DA20200FC4BB}"/>
                </a:ext>
              </a:extLst>
            </p:cNvPr>
            <p:cNvSpPr/>
            <p:nvPr userDrawn="1"/>
          </p:nvSpPr>
          <p:spPr bwMode="invGray">
            <a:xfrm>
              <a:off x="1506835"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4" name="Freeform: Shape 83">
              <a:extLst>
                <a:ext uri="{FF2B5EF4-FFF2-40B4-BE49-F238E27FC236}">
                  <a16:creationId xmlns:a16="http://schemas.microsoft.com/office/drawing/2014/main" id="{10578B73-0DC8-40FE-8A21-280C0818D286}"/>
                </a:ext>
              </a:extLst>
            </p:cNvPr>
            <p:cNvSpPr/>
            <p:nvPr userDrawn="1"/>
          </p:nvSpPr>
          <p:spPr bwMode="invGray">
            <a:xfrm>
              <a:off x="2458934"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5" name="Freeform: Shape 84">
              <a:extLst>
                <a:ext uri="{FF2B5EF4-FFF2-40B4-BE49-F238E27FC236}">
                  <a16:creationId xmlns:a16="http://schemas.microsoft.com/office/drawing/2014/main" id="{2A3EAB8C-6F2A-4487-A2BB-0984642F92BD}"/>
                </a:ext>
              </a:extLst>
            </p:cNvPr>
            <p:cNvSpPr/>
            <p:nvPr userDrawn="1"/>
          </p:nvSpPr>
          <p:spPr bwMode="invGray">
            <a:xfrm>
              <a:off x="3411033"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6" name="Freeform: Shape 85">
              <a:extLst>
                <a:ext uri="{FF2B5EF4-FFF2-40B4-BE49-F238E27FC236}">
                  <a16:creationId xmlns:a16="http://schemas.microsoft.com/office/drawing/2014/main" id="{07D70175-6613-45BC-AF43-015C72F13A7B}"/>
                </a:ext>
              </a:extLst>
            </p:cNvPr>
            <p:cNvSpPr/>
            <p:nvPr userDrawn="1"/>
          </p:nvSpPr>
          <p:spPr bwMode="invGray">
            <a:xfrm>
              <a:off x="4363132"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7" name="Freeform: Shape 86">
              <a:extLst>
                <a:ext uri="{FF2B5EF4-FFF2-40B4-BE49-F238E27FC236}">
                  <a16:creationId xmlns:a16="http://schemas.microsoft.com/office/drawing/2014/main" id="{9B942F25-6CDB-4981-97B7-D7BDEBE5ADF5}"/>
                </a:ext>
              </a:extLst>
            </p:cNvPr>
            <p:cNvSpPr/>
            <p:nvPr userDrawn="1"/>
          </p:nvSpPr>
          <p:spPr bwMode="invGray">
            <a:xfrm>
              <a:off x="5315230"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8" name="Freeform: Shape 87">
              <a:extLst>
                <a:ext uri="{FF2B5EF4-FFF2-40B4-BE49-F238E27FC236}">
                  <a16:creationId xmlns:a16="http://schemas.microsoft.com/office/drawing/2014/main" id="{01315AFB-F00B-4517-B2CA-2588A030EFF4}"/>
                </a:ext>
              </a:extLst>
            </p:cNvPr>
            <p:cNvSpPr/>
            <p:nvPr userDrawn="1"/>
          </p:nvSpPr>
          <p:spPr bwMode="invGray">
            <a:xfrm>
              <a:off x="6267329"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9" name="Freeform: Shape 88">
              <a:extLst>
                <a:ext uri="{FF2B5EF4-FFF2-40B4-BE49-F238E27FC236}">
                  <a16:creationId xmlns:a16="http://schemas.microsoft.com/office/drawing/2014/main" id="{F2EAC9B8-160B-4F7F-8029-F358F771D704}"/>
                </a:ext>
              </a:extLst>
            </p:cNvPr>
            <p:cNvSpPr/>
            <p:nvPr userDrawn="1"/>
          </p:nvSpPr>
          <p:spPr bwMode="invGray">
            <a:xfrm>
              <a:off x="8171527"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90" name="Freeform: Shape 89">
              <a:extLst>
                <a:ext uri="{FF2B5EF4-FFF2-40B4-BE49-F238E27FC236}">
                  <a16:creationId xmlns:a16="http://schemas.microsoft.com/office/drawing/2014/main" id="{42671AAA-F5BF-4B8E-9B20-12F8E97A3021}"/>
                </a:ext>
              </a:extLst>
            </p:cNvPr>
            <p:cNvSpPr/>
            <p:nvPr userDrawn="1"/>
          </p:nvSpPr>
          <p:spPr bwMode="invGray">
            <a:xfrm>
              <a:off x="912362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91" name="Freeform: Shape 90">
              <a:extLst>
                <a:ext uri="{FF2B5EF4-FFF2-40B4-BE49-F238E27FC236}">
                  <a16:creationId xmlns:a16="http://schemas.microsoft.com/office/drawing/2014/main" id="{23FB4F88-2E32-42AF-931D-73EEE391186B}"/>
                </a:ext>
              </a:extLst>
            </p:cNvPr>
            <p:cNvSpPr/>
            <p:nvPr userDrawn="1"/>
          </p:nvSpPr>
          <p:spPr bwMode="invGray">
            <a:xfrm>
              <a:off x="10075725"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92" name="Freeform: Shape 91">
              <a:extLst>
                <a:ext uri="{FF2B5EF4-FFF2-40B4-BE49-F238E27FC236}">
                  <a16:creationId xmlns:a16="http://schemas.microsoft.com/office/drawing/2014/main" id="{E4A1769F-CE92-4633-87B1-DDCB8F121456}"/>
                </a:ext>
              </a:extLst>
            </p:cNvPr>
            <p:cNvSpPr/>
            <p:nvPr userDrawn="1"/>
          </p:nvSpPr>
          <p:spPr bwMode="invGray">
            <a:xfrm>
              <a:off x="11027826" y="0"/>
              <a:ext cx="609438" cy="6858000"/>
            </a:xfrm>
            <a:custGeom>
              <a:avLst/>
              <a:gdLst>
                <a:gd name="connsiteX0" fmla="*/ 0 w 609438"/>
                <a:gd name="connsiteY0" fmla="*/ 0 h 6858000"/>
                <a:gd name="connsiteX1" fmla="*/ 609438 w 609438"/>
                <a:gd name="connsiteY1" fmla="*/ 0 h 6858000"/>
                <a:gd name="connsiteX2" fmla="*/ 609438 w 609438"/>
                <a:gd name="connsiteY2" fmla="*/ 6858000 h 6858000"/>
                <a:gd name="connsiteX3" fmla="*/ 0 w 609438"/>
                <a:gd name="connsiteY3" fmla="*/ 6858000 h 6858000"/>
                <a:gd name="connsiteX4" fmla="*/ 0 w 60943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38" h="6858000">
                  <a:moveTo>
                    <a:pt x="0" y="0"/>
                  </a:moveTo>
                  <a:lnTo>
                    <a:pt x="609438" y="0"/>
                  </a:lnTo>
                  <a:lnTo>
                    <a:pt x="60943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93" name="Freeform: Shape 92">
              <a:extLst>
                <a:ext uri="{FF2B5EF4-FFF2-40B4-BE49-F238E27FC236}">
                  <a16:creationId xmlns:a16="http://schemas.microsoft.com/office/drawing/2014/main" id="{4B597847-9D21-4E79-A3C1-CD09A72ED17A}"/>
                </a:ext>
              </a:extLst>
            </p:cNvPr>
            <p:cNvSpPr/>
            <p:nvPr userDrawn="1"/>
          </p:nvSpPr>
          <p:spPr bwMode="invGray">
            <a:xfrm>
              <a:off x="55473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cxnSp>
          <p:nvCxnSpPr>
            <p:cNvPr id="94" name="Straight Connector 93">
              <a:extLst>
                <a:ext uri="{FF2B5EF4-FFF2-40B4-BE49-F238E27FC236}">
                  <a16:creationId xmlns:a16="http://schemas.microsoft.com/office/drawing/2014/main" id="{A4475F4C-A18C-4D1A-BA57-171FB0889ED5}"/>
                </a:ext>
              </a:extLst>
            </p:cNvPr>
            <p:cNvCxnSpPr/>
            <p:nvPr userDrawn="1"/>
          </p:nvCxnSpPr>
          <p:spPr bwMode="invGray">
            <a:xfrm>
              <a:off x="0" y="6217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CB668352-A3AB-4B2E-9A58-3447022124C4}"/>
                </a:ext>
              </a:extLst>
            </p:cNvPr>
            <p:cNvCxnSpPr/>
            <p:nvPr userDrawn="1"/>
          </p:nvCxnSpPr>
          <p:spPr bwMode="invGray">
            <a:xfrm>
              <a:off x="0" y="3108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7FB43971-E513-473C-A51D-9EE94E61083C}"/>
                </a:ext>
              </a:extLst>
            </p:cNvPr>
            <p:cNvCxnSpPr/>
            <p:nvPr userDrawn="1"/>
          </p:nvCxnSpPr>
          <p:spPr bwMode="invGray">
            <a:xfrm>
              <a:off x="0" y="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45DF1BF3-81AD-4891-9BB0-2F7A0C9D4E46}"/>
                </a:ext>
              </a:extLst>
            </p:cNvPr>
            <p:cNvCxnSpPr/>
            <p:nvPr userDrawn="1"/>
          </p:nvCxnSpPr>
          <p:spPr bwMode="invGray">
            <a:xfrm>
              <a:off x="0" y="12435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00BDB8E3-D6DD-4760-8A19-73C078A70F87}"/>
                </a:ext>
              </a:extLst>
            </p:cNvPr>
            <p:cNvCxnSpPr/>
            <p:nvPr userDrawn="1"/>
          </p:nvCxnSpPr>
          <p:spPr bwMode="invGray">
            <a:xfrm>
              <a:off x="0" y="9326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CF12D775-122F-40DE-9D53-9EE07EEAA8F5}"/>
                </a:ext>
              </a:extLst>
            </p:cNvPr>
            <p:cNvCxnSpPr/>
            <p:nvPr userDrawn="1"/>
          </p:nvCxnSpPr>
          <p:spPr bwMode="invGray">
            <a:xfrm>
              <a:off x="0" y="18653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AD2CAD56-BA05-4C75-8034-7BE3F452236F}"/>
                </a:ext>
              </a:extLst>
            </p:cNvPr>
            <p:cNvCxnSpPr/>
            <p:nvPr userDrawn="1"/>
          </p:nvCxnSpPr>
          <p:spPr bwMode="invGray">
            <a:xfrm>
              <a:off x="0" y="15544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790E0245-1DD4-47DE-874E-81EEEC5BC8F7}"/>
                </a:ext>
              </a:extLst>
            </p:cNvPr>
            <p:cNvCxnSpPr/>
            <p:nvPr userDrawn="1"/>
          </p:nvCxnSpPr>
          <p:spPr bwMode="invGray">
            <a:xfrm>
              <a:off x="0" y="24871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1CFFCCA0-3335-4A1D-ABE0-05033DB06A2E}"/>
                </a:ext>
              </a:extLst>
            </p:cNvPr>
            <p:cNvCxnSpPr/>
            <p:nvPr userDrawn="1"/>
          </p:nvCxnSpPr>
          <p:spPr bwMode="invGray">
            <a:xfrm>
              <a:off x="0" y="21762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F4D72CB9-C1AD-44DE-9701-7AC2B6FF96CE}"/>
                </a:ext>
              </a:extLst>
            </p:cNvPr>
            <p:cNvCxnSpPr/>
            <p:nvPr userDrawn="1"/>
          </p:nvCxnSpPr>
          <p:spPr bwMode="invGray">
            <a:xfrm>
              <a:off x="0" y="310896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889B3321-C5E9-4805-BC66-EA0432C4C15B}"/>
                </a:ext>
              </a:extLst>
            </p:cNvPr>
            <p:cNvCxnSpPr/>
            <p:nvPr userDrawn="1"/>
          </p:nvCxnSpPr>
          <p:spPr bwMode="invGray">
            <a:xfrm>
              <a:off x="0" y="27980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7ACEEB3E-3F13-47FD-9363-059ECF85CA24}"/>
                </a:ext>
              </a:extLst>
            </p:cNvPr>
            <p:cNvCxnSpPr/>
            <p:nvPr userDrawn="1"/>
          </p:nvCxnSpPr>
          <p:spPr bwMode="invGray">
            <a:xfrm>
              <a:off x="0" y="373075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373AB56B-1DBC-4E4B-A722-E8BD0ECD1B41}"/>
                </a:ext>
              </a:extLst>
            </p:cNvPr>
            <p:cNvCxnSpPr/>
            <p:nvPr userDrawn="1"/>
          </p:nvCxnSpPr>
          <p:spPr bwMode="invGray">
            <a:xfrm>
              <a:off x="0" y="341985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7406E6C7-24A3-4B83-8726-B30607709EF5}"/>
                </a:ext>
              </a:extLst>
            </p:cNvPr>
            <p:cNvCxnSpPr/>
            <p:nvPr userDrawn="1"/>
          </p:nvCxnSpPr>
          <p:spPr bwMode="invGray">
            <a:xfrm>
              <a:off x="0" y="43525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ABF470C1-8F17-46A7-9CF6-68959FCC27C5}"/>
                </a:ext>
              </a:extLst>
            </p:cNvPr>
            <p:cNvCxnSpPr/>
            <p:nvPr userDrawn="1"/>
          </p:nvCxnSpPr>
          <p:spPr bwMode="invGray">
            <a:xfrm>
              <a:off x="0" y="40416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BDFB440D-CD6D-4896-879A-A739507A9DA0}"/>
                </a:ext>
              </a:extLst>
            </p:cNvPr>
            <p:cNvCxnSpPr/>
            <p:nvPr userDrawn="1"/>
          </p:nvCxnSpPr>
          <p:spPr bwMode="invGray">
            <a:xfrm>
              <a:off x="0" y="49743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213BC5EF-1845-45CB-A034-F5C2FECB524D}"/>
                </a:ext>
              </a:extLst>
            </p:cNvPr>
            <p:cNvCxnSpPr/>
            <p:nvPr userDrawn="1"/>
          </p:nvCxnSpPr>
          <p:spPr bwMode="invGray">
            <a:xfrm>
              <a:off x="0" y="46634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52206814-DAB9-4959-9312-D81139D2AED1}"/>
                </a:ext>
              </a:extLst>
            </p:cNvPr>
            <p:cNvCxnSpPr/>
            <p:nvPr userDrawn="1"/>
          </p:nvCxnSpPr>
          <p:spPr bwMode="invGray">
            <a:xfrm>
              <a:off x="0" y="55961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863072DF-59FF-4A0A-BAA0-5A11E1D2E4E3}"/>
                </a:ext>
              </a:extLst>
            </p:cNvPr>
            <p:cNvCxnSpPr/>
            <p:nvPr userDrawn="1"/>
          </p:nvCxnSpPr>
          <p:spPr bwMode="invGray">
            <a:xfrm>
              <a:off x="0" y="52852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8A4BE5F7-9CDA-49D9-BFEC-F2B196770FC3}"/>
                </a:ext>
              </a:extLst>
            </p:cNvPr>
            <p:cNvCxnSpPr/>
            <p:nvPr userDrawn="1"/>
          </p:nvCxnSpPr>
          <p:spPr bwMode="invGray">
            <a:xfrm>
              <a:off x="0" y="62179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CC5C0C16-0A28-498B-9C6F-5032271897D0}"/>
                </a:ext>
              </a:extLst>
            </p:cNvPr>
            <p:cNvCxnSpPr/>
            <p:nvPr userDrawn="1"/>
          </p:nvCxnSpPr>
          <p:spPr bwMode="invGray">
            <a:xfrm>
              <a:off x="0" y="59070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91131945-8EE6-4545-BF8A-AF353687BEB3}"/>
                </a:ext>
              </a:extLst>
            </p:cNvPr>
            <p:cNvCxnSpPr/>
            <p:nvPr userDrawn="1"/>
          </p:nvCxnSpPr>
          <p:spPr bwMode="invGray">
            <a:xfrm>
              <a:off x="0" y="65288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A75DD299-052D-4F8E-A9FE-D093F95B0FF2}"/>
                </a:ext>
              </a:extLst>
            </p:cNvPr>
            <p:cNvCxnSpPr/>
            <p:nvPr userDrawn="1"/>
          </p:nvCxnSpPr>
          <p:spPr bwMode="invGray">
            <a:xfrm>
              <a:off x="0" y="7772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58EBC29A-6A7B-40D5-897C-5DEEBEE6A4B2}"/>
                </a:ext>
              </a:extLst>
            </p:cNvPr>
            <p:cNvCxnSpPr/>
            <p:nvPr userDrawn="1"/>
          </p:nvCxnSpPr>
          <p:spPr bwMode="invGray">
            <a:xfrm>
              <a:off x="0" y="4663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C66B5FDD-F1EC-4F2C-B392-BC178AD8DA90}"/>
                </a:ext>
              </a:extLst>
            </p:cNvPr>
            <p:cNvCxnSpPr/>
            <p:nvPr userDrawn="1"/>
          </p:nvCxnSpPr>
          <p:spPr bwMode="invGray">
            <a:xfrm>
              <a:off x="0" y="1554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D93E83BE-872E-48AC-9FFE-A9F5597742DF}"/>
                </a:ext>
              </a:extLst>
            </p:cNvPr>
            <p:cNvCxnSpPr/>
            <p:nvPr userDrawn="1"/>
          </p:nvCxnSpPr>
          <p:spPr bwMode="invGray">
            <a:xfrm>
              <a:off x="0" y="13990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D9D1C528-2748-4906-ABB1-D32D60EC43E0}"/>
                </a:ext>
              </a:extLst>
            </p:cNvPr>
            <p:cNvCxnSpPr/>
            <p:nvPr userDrawn="1"/>
          </p:nvCxnSpPr>
          <p:spPr bwMode="invGray">
            <a:xfrm>
              <a:off x="0" y="10881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6982271F-16E6-4B46-8B36-C850AA36014C}"/>
                </a:ext>
              </a:extLst>
            </p:cNvPr>
            <p:cNvCxnSpPr/>
            <p:nvPr userDrawn="1"/>
          </p:nvCxnSpPr>
          <p:spPr bwMode="invGray">
            <a:xfrm>
              <a:off x="0" y="20208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8A678F6B-D7A6-4C5F-A60A-68F375965733}"/>
                </a:ext>
              </a:extLst>
            </p:cNvPr>
            <p:cNvCxnSpPr/>
            <p:nvPr userDrawn="1"/>
          </p:nvCxnSpPr>
          <p:spPr bwMode="invGray">
            <a:xfrm>
              <a:off x="0" y="17099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B1F16AAE-3D56-49D9-B1F8-CF0D668C4625}"/>
                </a:ext>
              </a:extLst>
            </p:cNvPr>
            <p:cNvCxnSpPr/>
            <p:nvPr userDrawn="1"/>
          </p:nvCxnSpPr>
          <p:spPr bwMode="invGray">
            <a:xfrm>
              <a:off x="0" y="26426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2146BA71-43F2-4516-96BC-46C1F7150D1F}"/>
                </a:ext>
              </a:extLst>
            </p:cNvPr>
            <p:cNvCxnSpPr/>
            <p:nvPr userDrawn="1"/>
          </p:nvCxnSpPr>
          <p:spPr bwMode="invGray">
            <a:xfrm>
              <a:off x="0" y="23317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6B2820DA-E0D5-407B-9227-F00335F2855C}"/>
                </a:ext>
              </a:extLst>
            </p:cNvPr>
            <p:cNvCxnSpPr/>
            <p:nvPr userDrawn="1"/>
          </p:nvCxnSpPr>
          <p:spPr bwMode="invGray">
            <a:xfrm>
              <a:off x="0" y="326440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A6A61357-206A-4A6B-82AD-45174279B301}"/>
                </a:ext>
              </a:extLst>
            </p:cNvPr>
            <p:cNvCxnSpPr/>
            <p:nvPr userDrawn="1"/>
          </p:nvCxnSpPr>
          <p:spPr bwMode="invGray">
            <a:xfrm>
              <a:off x="0" y="295351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6FD4E7D7-1920-4CDF-8C8E-2C8843C3234E}"/>
                </a:ext>
              </a:extLst>
            </p:cNvPr>
            <p:cNvCxnSpPr/>
            <p:nvPr userDrawn="1"/>
          </p:nvCxnSpPr>
          <p:spPr bwMode="invGray">
            <a:xfrm>
              <a:off x="0" y="388620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B6B52954-99B2-4CA1-BC58-BC2CE3144C2E}"/>
                </a:ext>
              </a:extLst>
            </p:cNvPr>
            <p:cNvCxnSpPr/>
            <p:nvPr userDrawn="1"/>
          </p:nvCxnSpPr>
          <p:spPr bwMode="invGray">
            <a:xfrm>
              <a:off x="0" y="357530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A58B8F17-F2CF-4C8B-9384-4763AEB46266}"/>
                </a:ext>
              </a:extLst>
            </p:cNvPr>
            <p:cNvCxnSpPr/>
            <p:nvPr userDrawn="1"/>
          </p:nvCxnSpPr>
          <p:spPr bwMode="invGray">
            <a:xfrm>
              <a:off x="0" y="45079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BF4D57F3-3690-4C8F-9DD3-6514140E8449}"/>
                </a:ext>
              </a:extLst>
            </p:cNvPr>
            <p:cNvCxnSpPr/>
            <p:nvPr userDrawn="1"/>
          </p:nvCxnSpPr>
          <p:spPr bwMode="invGray">
            <a:xfrm>
              <a:off x="0" y="41970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6F1248E6-58FC-4800-A342-F266640388C0}"/>
                </a:ext>
              </a:extLst>
            </p:cNvPr>
            <p:cNvCxnSpPr/>
            <p:nvPr userDrawn="1"/>
          </p:nvCxnSpPr>
          <p:spPr bwMode="invGray">
            <a:xfrm>
              <a:off x="0" y="51297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9B8011EA-A67B-4792-899C-6F30861FB41B}"/>
                </a:ext>
              </a:extLst>
            </p:cNvPr>
            <p:cNvCxnSpPr/>
            <p:nvPr userDrawn="1"/>
          </p:nvCxnSpPr>
          <p:spPr bwMode="invGray">
            <a:xfrm>
              <a:off x="0" y="48188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4E187538-C1B6-4AB3-9E92-1CBE573E39EA}"/>
                </a:ext>
              </a:extLst>
            </p:cNvPr>
            <p:cNvCxnSpPr/>
            <p:nvPr userDrawn="1"/>
          </p:nvCxnSpPr>
          <p:spPr bwMode="invGray">
            <a:xfrm>
              <a:off x="0" y="57515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F725F436-5B17-4F6D-B174-9FD6324175C9}"/>
                </a:ext>
              </a:extLst>
            </p:cNvPr>
            <p:cNvCxnSpPr/>
            <p:nvPr userDrawn="1"/>
          </p:nvCxnSpPr>
          <p:spPr bwMode="invGray">
            <a:xfrm>
              <a:off x="0" y="54406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3DD99996-2943-48E4-B56E-D3F05FDFEC4F}"/>
                </a:ext>
              </a:extLst>
            </p:cNvPr>
            <p:cNvCxnSpPr/>
            <p:nvPr userDrawn="1"/>
          </p:nvCxnSpPr>
          <p:spPr bwMode="invGray">
            <a:xfrm>
              <a:off x="0" y="63733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E8B8D663-5E52-4EA2-8D3F-41F6121FAE3C}"/>
                </a:ext>
              </a:extLst>
            </p:cNvPr>
            <p:cNvCxnSpPr/>
            <p:nvPr userDrawn="1"/>
          </p:nvCxnSpPr>
          <p:spPr bwMode="invGray">
            <a:xfrm>
              <a:off x="0" y="60624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11F6EC2A-C5C1-4266-92CE-81F84B827556}"/>
                </a:ext>
              </a:extLst>
            </p:cNvPr>
            <p:cNvCxnSpPr/>
            <p:nvPr userDrawn="1"/>
          </p:nvCxnSpPr>
          <p:spPr bwMode="invGray">
            <a:xfrm>
              <a:off x="0" y="66842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sp>
          <p:nvSpPr>
            <p:cNvPr id="141" name="main body box">
              <a:extLst>
                <a:ext uri="{FF2B5EF4-FFF2-40B4-BE49-F238E27FC236}">
                  <a16:creationId xmlns:a16="http://schemas.microsoft.com/office/drawing/2014/main" id="{B218B8DC-43D2-4BF0-8019-414A6C978B50}"/>
                </a:ext>
              </a:extLst>
            </p:cNvPr>
            <p:cNvSpPr/>
            <p:nvPr userDrawn="1"/>
          </p:nvSpPr>
          <p:spPr bwMode="invGray">
            <a:xfrm>
              <a:off x="554736" y="1709928"/>
              <a:ext cx="11082528" cy="4507992"/>
            </a:xfrm>
            <a:prstGeom prst="rect">
              <a:avLst/>
            </a:prstGeom>
            <a:noFill/>
            <a:ln w="12700">
              <a:solidFill>
                <a:srgbClr val="19D3C5">
                  <a:alpha val="50000"/>
                </a:srgbClr>
              </a:solidFill>
            </a:ln>
          </p:spPr>
          <p:txBody>
            <a:bodyPr vert="horz" wrap="square" lIns="68572" tIns="34286" rIns="68572" bIns="34286" numCol="1" anchor="t" anchorCtr="0" compatLnSpc="1">
              <a:prstTxWarp prst="textNoShape">
                <a:avLst/>
              </a:prstTxWarp>
              <a:noAutofit/>
            </a:bodyPr>
            <a:lstStyle/>
            <a:p>
              <a:endParaRPr lang="en-US" sz="1323">
                <a:solidFill>
                  <a:schemeClr val="tx1"/>
                </a:solidFill>
                <a:latin typeface="+mn-lt"/>
              </a:endParaRPr>
            </a:p>
          </p:txBody>
        </p:sp>
        <p:cxnSp>
          <p:nvCxnSpPr>
            <p:cNvPr id="142" name="Straight Connector 141">
              <a:extLst>
                <a:ext uri="{FF2B5EF4-FFF2-40B4-BE49-F238E27FC236}">
                  <a16:creationId xmlns:a16="http://schemas.microsoft.com/office/drawing/2014/main" id="{F8A6CBCB-2578-43F1-B7A4-69F595E6E013}"/>
                </a:ext>
              </a:extLst>
            </p:cNvPr>
            <p:cNvCxnSpPr/>
            <p:nvPr userDrawn="1"/>
          </p:nvCxnSpPr>
          <p:spPr bwMode="invGray">
            <a:xfrm>
              <a:off x="554736" y="2177796"/>
              <a:ext cx="11082528" cy="0"/>
            </a:xfrm>
            <a:prstGeom prst="line">
              <a:avLst/>
            </a:prstGeom>
            <a:noFill/>
            <a:ln w="12700">
              <a:solidFill>
                <a:srgbClr val="19D3C5">
                  <a:alpha val="50000"/>
                </a:srgbClr>
              </a:solidFill>
            </a:ln>
          </p:spPr>
        </p:cxnSp>
        <p:cxnSp>
          <p:nvCxnSpPr>
            <p:cNvPr id="143" name="Straight Connector 142">
              <a:extLst>
                <a:ext uri="{FF2B5EF4-FFF2-40B4-BE49-F238E27FC236}">
                  <a16:creationId xmlns:a16="http://schemas.microsoft.com/office/drawing/2014/main" id="{62E19C48-49CD-490C-82AF-6A807F4A91F8}"/>
                </a:ext>
              </a:extLst>
            </p:cNvPr>
            <p:cNvCxnSpPr/>
            <p:nvPr userDrawn="1"/>
          </p:nvCxnSpPr>
          <p:spPr bwMode="invGray">
            <a:xfrm>
              <a:off x="554736" y="1711453"/>
              <a:ext cx="11082528" cy="0"/>
            </a:xfrm>
            <a:prstGeom prst="line">
              <a:avLst/>
            </a:prstGeom>
            <a:noFill/>
            <a:ln w="12700">
              <a:solidFill>
                <a:srgbClr val="19D3C5">
                  <a:alpha val="50000"/>
                </a:srgbClr>
              </a:solidFill>
            </a:ln>
          </p:spPr>
        </p:cxnSp>
      </p:grpSp>
      <p:sp>
        <p:nvSpPr>
          <p:cNvPr id="145" name="4. Footnote" hidden="1">
            <a:extLst>
              <a:ext uri="{FF2B5EF4-FFF2-40B4-BE49-F238E27FC236}">
                <a16:creationId xmlns:a16="http://schemas.microsoft.com/office/drawing/2014/main" id="{56E3DC21-21DB-42FE-8721-1BC0E89F13AE}"/>
              </a:ext>
            </a:extLst>
          </p:cNvPr>
          <p:cNvSpPr txBox="1"/>
          <p:nvPr userDrawn="1">
            <p:custDataLst>
              <p:tags r:id="rId21"/>
            </p:custDataLst>
          </p:nvPr>
        </p:nvSpPr>
        <p:spPr>
          <a:xfrm>
            <a:off x="553972" y="6278400"/>
            <a:ext cx="7278624" cy="123111"/>
          </a:xfrm>
          <a:prstGeom prst="rect">
            <a:avLst/>
          </a:prstGeom>
          <a:noFill/>
        </p:spPr>
        <p:txBody>
          <a:bodyPr wrap="square" lIns="0" tIns="0" rIns="0" bIns="0" rtlCol="0" anchor="b">
            <a:no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a:r>
              <a:rPr lang="en-US" dirty="0"/>
              <a:t>Footnotes</a:t>
            </a:r>
          </a:p>
        </p:txBody>
      </p:sp>
      <p:sp>
        <p:nvSpPr>
          <p:cNvPr id="176" name="Sticker" hidden="1">
            <a:extLst>
              <a:ext uri="{FF2B5EF4-FFF2-40B4-BE49-F238E27FC236}">
                <a16:creationId xmlns:a16="http://schemas.microsoft.com/office/drawing/2014/main" id="{F05F3D84-B1F2-4969-91DD-7BB0F78A4159}"/>
              </a:ext>
            </a:extLst>
          </p:cNvPr>
          <p:cNvSpPr txBox="1"/>
          <p:nvPr userDrawn="1"/>
        </p:nvSpPr>
        <p:spPr>
          <a:xfrm>
            <a:off x="549522" y="1219714"/>
            <a:ext cx="450444" cy="123111"/>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a:r>
              <a:rPr lang="en-US" dirty="0"/>
              <a:t>STICKER</a:t>
            </a:r>
          </a:p>
        </p:txBody>
      </p:sp>
      <p:sp>
        <p:nvSpPr>
          <p:cNvPr id="207" name="ACET" hidden="1">
            <a:extLst>
              <a:ext uri="{FF2B5EF4-FFF2-40B4-BE49-F238E27FC236}">
                <a16:creationId xmlns:a16="http://schemas.microsoft.com/office/drawing/2014/main" id="{9C1AB688-8E46-4BED-871D-3FE073C183F2}"/>
              </a:ext>
            </a:extLst>
          </p:cNvPr>
          <p:cNvSpPr txBox="1"/>
          <p:nvPr userDrawn="1">
            <p:custDataLst>
              <p:tags r:id="rId22"/>
            </p:custDataLst>
          </p:nvPr>
        </p:nvSpPr>
        <p:spPr>
          <a:xfrm>
            <a:off x="5987738" y="2170800"/>
            <a:ext cx="3049253" cy="569387"/>
          </a:xfrm>
          <a:prstGeom prst="rect">
            <a:avLst/>
          </a:prstGeom>
        </p:spPr>
        <p:txBody>
          <a:bodyPr vert="horz" wrap="square" lIns="0" tIns="0" rIns="0" bIns="0" rtlCol="0">
            <a:spAutoFit/>
          </a:bodyPr>
          <a:lstStyle>
            <a:defPPr>
              <a:defRPr lang="en-US"/>
            </a:defPPr>
            <a:lvl1pPr lvl="0" indent="0">
              <a:lnSpc>
                <a:spcPct val="100000"/>
              </a:lnSpc>
              <a:spcBef>
                <a:spcPts val="0"/>
              </a:spcBef>
              <a:spcAft>
                <a:spcPts val="600"/>
              </a:spcAft>
              <a:buFont typeface="Segoe UI" panose="020B0502040204020203" pitchFamily="34" charset="0"/>
              <a:buChar char="​"/>
              <a:defRPr sz="1600" b="1">
                <a:cs typeface="Arial" panose="020B0604020202020204" pitchFamily="34" charset="0"/>
              </a:defRPr>
            </a:lvl1pPr>
            <a:lvl2pPr marL="228600" lvl="1" indent="-225425">
              <a:lnSpc>
                <a:spcPct val="100000"/>
              </a:lnSpc>
              <a:spcBef>
                <a:spcPts val="0"/>
              </a:spcBef>
              <a:spcAft>
                <a:spcPts val="300"/>
              </a:spcAft>
              <a:buSzPct val="110000"/>
              <a:buFont typeface="Wingdings" panose="05000000000000000000" pitchFamily="2" charset="2"/>
              <a:buChar char=""/>
              <a:defRPr sz="1600"/>
            </a:lvl2pPr>
            <a:lvl3pPr marL="442913" lvl="2" indent="-214313">
              <a:lnSpc>
                <a:spcPct val="100000"/>
              </a:lnSpc>
              <a:spcBef>
                <a:spcPts val="0"/>
              </a:spcBef>
              <a:spcAft>
                <a:spcPts val="300"/>
              </a:spcAft>
              <a:buSzPct val="110000"/>
              <a:buFont typeface="Arial" panose="020B0604020202020204" pitchFamily="34" charset="0"/>
              <a:buChar char="‒"/>
              <a:defRPr sz="1600"/>
            </a:lvl3pPr>
            <a:lvl4pPr marL="598488" lvl="3" indent="-152400">
              <a:lnSpc>
                <a:spcPct val="100000"/>
              </a:lnSpc>
              <a:spcBef>
                <a:spcPts val="0"/>
              </a:spcBef>
              <a:spcAft>
                <a:spcPts val="300"/>
              </a:spcAft>
              <a:buFont typeface="Arial" panose="020B0604020202020204" pitchFamily="34" charset="0"/>
              <a:buChar char="•"/>
              <a:defRPr sz="1600"/>
            </a:lvl4pPr>
            <a:lvl5pPr marL="817563" lvl="4" indent="-147638">
              <a:lnSpc>
                <a:spcPct val="100000"/>
              </a:lnSpc>
              <a:spcBef>
                <a:spcPts val="0"/>
              </a:spcBef>
              <a:spcAft>
                <a:spcPts val="300"/>
              </a:spcAft>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Above Chart Exhibit Title</a:t>
            </a:r>
          </a:p>
          <a:p>
            <a:pPr lvl="0"/>
            <a:r>
              <a:rPr lang="en-US" b="0" dirty="0"/>
              <a:t>Unit of Measure</a:t>
            </a:r>
          </a:p>
        </p:txBody>
      </p:sp>
      <p:sp>
        <p:nvSpPr>
          <p:cNvPr id="4" name="Text Placeholder 3">
            <a:extLst>
              <a:ext uri="{FF2B5EF4-FFF2-40B4-BE49-F238E27FC236}">
                <a16:creationId xmlns:a16="http://schemas.microsoft.com/office/drawing/2014/main" id="{AEA8BC65-10CC-4404-9B17-2797DDA47747}"/>
              </a:ext>
            </a:extLst>
          </p:cNvPr>
          <p:cNvSpPr>
            <a:spLocks noGrp="1"/>
          </p:cNvSpPr>
          <p:nvPr>
            <p:ph type="body" idx="1"/>
          </p:nvPr>
        </p:nvSpPr>
        <p:spPr>
          <a:xfrm>
            <a:off x="554736" y="2170800"/>
            <a:ext cx="2484655" cy="1631216"/>
          </a:xfrm>
          <a:prstGeom prst="rect">
            <a:avLst/>
          </a:prstGeom>
        </p:spPr>
        <p:txBody>
          <a:bodyPr vert="horz"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46" name="LegendBoxes" hidden="1">
            <a:extLst>
              <a:ext uri="{FF2B5EF4-FFF2-40B4-BE49-F238E27FC236}">
                <a16:creationId xmlns:a16="http://schemas.microsoft.com/office/drawing/2014/main" id="{CF94D31B-FDB7-4D4D-AB59-2DEA2B54ABFC}"/>
              </a:ext>
            </a:extLst>
          </p:cNvPr>
          <p:cNvGrpSpPr/>
          <p:nvPr userDrawn="1"/>
        </p:nvGrpSpPr>
        <p:grpSpPr>
          <a:xfrm>
            <a:off x="10714801" y="4381500"/>
            <a:ext cx="922463" cy="1717282"/>
            <a:chOff x="10554770" y="4322824"/>
            <a:chExt cx="922463" cy="1717282"/>
          </a:xfrm>
        </p:grpSpPr>
        <p:sp>
          <p:nvSpPr>
            <p:cNvPr id="147" name="RectangleLegend1" hidden="1">
              <a:extLst>
                <a:ext uri="{FF2B5EF4-FFF2-40B4-BE49-F238E27FC236}">
                  <a16:creationId xmlns:a16="http://schemas.microsoft.com/office/drawing/2014/main" id="{57883214-8AB7-430C-B6F8-7E4B9372D615}"/>
                </a:ext>
              </a:extLst>
            </p:cNvPr>
            <p:cNvSpPr/>
            <p:nvPr/>
          </p:nvSpPr>
          <p:spPr>
            <a:xfrm>
              <a:off x="10554770" y="4344182"/>
              <a:ext cx="172729" cy="172729"/>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err="1">
                <a:solidFill>
                  <a:schemeClr val="tx1"/>
                </a:solidFill>
              </a:endParaRPr>
            </a:p>
          </p:txBody>
        </p:sp>
        <p:sp>
          <p:nvSpPr>
            <p:cNvPr id="148" name="RectangleLegend2" hidden="1">
              <a:extLst>
                <a:ext uri="{FF2B5EF4-FFF2-40B4-BE49-F238E27FC236}">
                  <a16:creationId xmlns:a16="http://schemas.microsoft.com/office/drawing/2014/main" id="{37A89F65-BB4C-4635-876C-EF41D10FBE39}"/>
                </a:ext>
              </a:extLst>
            </p:cNvPr>
            <p:cNvSpPr/>
            <p:nvPr/>
          </p:nvSpPr>
          <p:spPr>
            <a:xfrm>
              <a:off x="10554770" y="4723680"/>
              <a:ext cx="172729" cy="172729"/>
            </a:xfrm>
            <a:prstGeom prst="rect">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err="1">
                <a:solidFill>
                  <a:schemeClr val="tx1"/>
                </a:solidFill>
              </a:endParaRPr>
            </a:p>
          </p:txBody>
        </p:sp>
        <p:sp>
          <p:nvSpPr>
            <p:cNvPr id="149" name="RectangleLegend3" hidden="1">
              <a:extLst>
                <a:ext uri="{FF2B5EF4-FFF2-40B4-BE49-F238E27FC236}">
                  <a16:creationId xmlns:a16="http://schemas.microsoft.com/office/drawing/2014/main" id="{6817B186-28BD-4418-BD59-AE25AC3DE959}"/>
                </a:ext>
              </a:extLst>
            </p:cNvPr>
            <p:cNvSpPr/>
            <p:nvPr/>
          </p:nvSpPr>
          <p:spPr>
            <a:xfrm>
              <a:off x="10554770" y="5097276"/>
              <a:ext cx="172729" cy="172729"/>
            </a:xfrm>
            <a:prstGeom prst="rect">
              <a:avLst/>
            </a:prstGeom>
            <a:solidFill>
              <a:schemeClr val="accent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err="1">
                <a:solidFill>
                  <a:schemeClr val="tx1"/>
                </a:solidFill>
              </a:endParaRPr>
            </a:p>
          </p:txBody>
        </p:sp>
        <p:sp>
          <p:nvSpPr>
            <p:cNvPr id="150" name="RectangleLegend4" hidden="1">
              <a:extLst>
                <a:ext uri="{FF2B5EF4-FFF2-40B4-BE49-F238E27FC236}">
                  <a16:creationId xmlns:a16="http://schemas.microsoft.com/office/drawing/2014/main" id="{69B0D5D3-E7D2-4A7B-A057-631883C01076}"/>
                </a:ext>
              </a:extLst>
            </p:cNvPr>
            <p:cNvSpPr/>
            <p:nvPr/>
          </p:nvSpPr>
          <p:spPr>
            <a:xfrm>
              <a:off x="10554770" y="5470872"/>
              <a:ext cx="172729" cy="172729"/>
            </a:xfrm>
            <a:prstGeom prst="rect">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err="1">
                <a:solidFill>
                  <a:schemeClr val="tx1"/>
                </a:solidFill>
              </a:endParaRPr>
            </a:p>
          </p:txBody>
        </p:sp>
        <p:sp>
          <p:nvSpPr>
            <p:cNvPr id="151" name="RectangleLegend5" hidden="1">
              <a:extLst>
                <a:ext uri="{FF2B5EF4-FFF2-40B4-BE49-F238E27FC236}">
                  <a16:creationId xmlns:a16="http://schemas.microsoft.com/office/drawing/2014/main" id="{6454ED78-1BA3-455F-9AD0-B91FBFBDBDB8}"/>
                </a:ext>
              </a:extLst>
            </p:cNvPr>
            <p:cNvSpPr/>
            <p:nvPr/>
          </p:nvSpPr>
          <p:spPr>
            <a:xfrm>
              <a:off x="10554770" y="5844468"/>
              <a:ext cx="172729" cy="172729"/>
            </a:xfrm>
            <a:prstGeom prst="rect">
              <a:avLst/>
            </a:prstGeom>
            <a:solidFill>
              <a:schemeClr val="accent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err="1">
                <a:solidFill>
                  <a:schemeClr val="tx1"/>
                </a:solidFill>
              </a:endParaRPr>
            </a:p>
          </p:txBody>
        </p:sp>
        <p:sp>
          <p:nvSpPr>
            <p:cNvPr id="152" name="Legend1" hidden="1">
              <a:extLst>
                <a:ext uri="{FF2B5EF4-FFF2-40B4-BE49-F238E27FC236}">
                  <a16:creationId xmlns:a16="http://schemas.microsoft.com/office/drawing/2014/main" id="{C3815CC3-E4AC-4759-BC0C-3B3AFB4840D5}"/>
                </a:ext>
              </a:extLst>
            </p:cNvPr>
            <p:cNvSpPr txBox="1"/>
            <p:nvPr/>
          </p:nvSpPr>
          <p:spPr>
            <a:xfrm>
              <a:off x="10880916" y="432282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endParaRPr lang="en-US" sz="1400" dirty="0"/>
            </a:p>
          </p:txBody>
        </p:sp>
        <p:sp>
          <p:nvSpPr>
            <p:cNvPr id="153" name="Legend2" hidden="1">
              <a:extLst>
                <a:ext uri="{FF2B5EF4-FFF2-40B4-BE49-F238E27FC236}">
                  <a16:creationId xmlns:a16="http://schemas.microsoft.com/office/drawing/2014/main" id="{A6D1A2D0-9E82-411B-B420-30A4688FDC9F}"/>
                </a:ext>
              </a:extLst>
            </p:cNvPr>
            <p:cNvSpPr txBox="1"/>
            <p:nvPr/>
          </p:nvSpPr>
          <p:spPr>
            <a:xfrm>
              <a:off x="10880916" y="470232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sp>
          <p:nvSpPr>
            <p:cNvPr id="154" name="Legend3" hidden="1">
              <a:extLst>
                <a:ext uri="{FF2B5EF4-FFF2-40B4-BE49-F238E27FC236}">
                  <a16:creationId xmlns:a16="http://schemas.microsoft.com/office/drawing/2014/main" id="{F53F02E1-6462-401D-9EB8-963E07F16E7C}"/>
                </a:ext>
              </a:extLst>
            </p:cNvPr>
            <p:cNvSpPr txBox="1"/>
            <p:nvPr/>
          </p:nvSpPr>
          <p:spPr>
            <a:xfrm>
              <a:off x="10880916" y="5081820"/>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endParaRPr lang="en-US" sz="1400" dirty="0"/>
            </a:p>
          </p:txBody>
        </p:sp>
        <p:sp>
          <p:nvSpPr>
            <p:cNvPr id="155" name="Legend4" hidden="1">
              <a:extLst>
                <a:ext uri="{FF2B5EF4-FFF2-40B4-BE49-F238E27FC236}">
                  <a16:creationId xmlns:a16="http://schemas.microsoft.com/office/drawing/2014/main" id="{6F4AB0D0-0497-4F55-B3DA-A1007E97B080}"/>
                </a:ext>
              </a:extLst>
            </p:cNvPr>
            <p:cNvSpPr txBox="1"/>
            <p:nvPr/>
          </p:nvSpPr>
          <p:spPr>
            <a:xfrm>
              <a:off x="10880916" y="5453241"/>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endParaRPr lang="en-US" sz="1400" dirty="0"/>
            </a:p>
          </p:txBody>
        </p:sp>
        <p:sp>
          <p:nvSpPr>
            <p:cNvPr id="156" name="Legend5" hidden="1">
              <a:extLst>
                <a:ext uri="{FF2B5EF4-FFF2-40B4-BE49-F238E27FC236}">
                  <a16:creationId xmlns:a16="http://schemas.microsoft.com/office/drawing/2014/main" id="{E3EF5426-98FB-4851-A230-9E3A0037D822}"/>
                </a:ext>
              </a:extLst>
            </p:cNvPr>
            <p:cNvSpPr txBox="1"/>
            <p:nvPr/>
          </p:nvSpPr>
          <p:spPr>
            <a:xfrm>
              <a:off x="10880915" y="582466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endParaRPr lang="en-US" sz="1400" dirty="0"/>
            </a:p>
          </p:txBody>
        </p:sp>
      </p:grpSp>
      <p:grpSp>
        <p:nvGrpSpPr>
          <p:cNvPr id="157" name="LegendLines" hidden="1">
            <a:extLst>
              <a:ext uri="{FF2B5EF4-FFF2-40B4-BE49-F238E27FC236}">
                <a16:creationId xmlns:a16="http://schemas.microsoft.com/office/drawing/2014/main" id="{918D7AC9-6A42-4EDA-BEBA-0572CE89552F}"/>
              </a:ext>
            </a:extLst>
          </p:cNvPr>
          <p:cNvGrpSpPr/>
          <p:nvPr userDrawn="1"/>
        </p:nvGrpSpPr>
        <p:grpSpPr>
          <a:xfrm>
            <a:off x="10317304" y="3150831"/>
            <a:ext cx="1319960" cy="958286"/>
            <a:chOff x="10162879" y="3243772"/>
            <a:chExt cx="1319960" cy="958286"/>
          </a:xfrm>
        </p:grpSpPr>
        <p:sp>
          <p:nvSpPr>
            <p:cNvPr id="158" name="Legend1" hidden="1">
              <a:extLst>
                <a:ext uri="{FF2B5EF4-FFF2-40B4-BE49-F238E27FC236}">
                  <a16:creationId xmlns:a16="http://schemas.microsoft.com/office/drawing/2014/main" id="{2257CA01-D2D9-4096-8B25-EE32EF91BCA4}"/>
                </a:ext>
              </a:extLst>
            </p:cNvPr>
            <p:cNvSpPr txBox="1"/>
            <p:nvPr/>
          </p:nvSpPr>
          <p:spPr>
            <a:xfrm>
              <a:off x="10886522" y="324377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endParaRPr lang="en-US" sz="1400" dirty="0"/>
            </a:p>
          </p:txBody>
        </p:sp>
        <p:sp>
          <p:nvSpPr>
            <p:cNvPr id="159" name="Legend2" hidden="1">
              <a:extLst>
                <a:ext uri="{FF2B5EF4-FFF2-40B4-BE49-F238E27FC236}">
                  <a16:creationId xmlns:a16="http://schemas.microsoft.com/office/drawing/2014/main" id="{A9507277-2AB6-4BDA-A23C-76A5FC59A45F}"/>
                </a:ext>
              </a:extLst>
            </p:cNvPr>
            <p:cNvSpPr txBox="1"/>
            <p:nvPr/>
          </p:nvSpPr>
          <p:spPr>
            <a:xfrm>
              <a:off x="10886522" y="3615193"/>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endParaRPr lang="en-US" sz="1400" dirty="0"/>
            </a:p>
          </p:txBody>
        </p:sp>
        <p:sp>
          <p:nvSpPr>
            <p:cNvPr id="160" name="Legend3" hidden="1">
              <a:extLst>
                <a:ext uri="{FF2B5EF4-FFF2-40B4-BE49-F238E27FC236}">
                  <a16:creationId xmlns:a16="http://schemas.microsoft.com/office/drawing/2014/main" id="{5BEE3A19-2F95-433F-A7EC-FCEABC004D0B}"/>
                </a:ext>
              </a:extLst>
            </p:cNvPr>
            <p:cNvSpPr txBox="1"/>
            <p:nvPr/>
          </p:nvSpPr>
          <p:spPr>
            <a:xfrm>
              <a:off x="10886522" y="398661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endParaRPr lang="en-US" sz="1400" dirty="0"/>
            </a:p>
          </p:txBody>
        </p:sp>
        <p:sp>
          <p:nvSpPr>
            <p:cNvPr id="161" name="LineLegend3" hidden="1">
              <a:extLst>
                <a:ext uri="{FF2B5EF4-FFF2-40B4-BE49-F238E27FC236}">
                  <a16:creationId xmlns:a16="http://schemas.microsoft.com/office/drawing/2014/main" id="{DE0F2DAD-8B16-4AD8-AFA6-270F6CCD67FF}"/>
                </a:ext>
              </a:extLst>
            </p:cNvPr>
            <p:cNvSpPr>
              <a:spLocks noChangeShapeType="1"/>
            </p:cNvSpPr>
            <p:nvPr/>
          </p:nvSpPr>
          <p:spPr bwMode="gray">
            <a:xfrm>
              <a:off x="10162879" y="4092784"/>
              <a:ext cx="457200" cy="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dirty="0">
                <a:latin typeface="+mn-lt"/>
                <a:ea typeface="+mn-ea"/>
              </a:endParaRPr>
            </a:p>
          </p:txBody>
        </p:sp>
        <p:sp>
          <p:nvSpPr>
            <p:cNvPr id="162" name="LineLegend2" hidden="1">
              <a:extLst>
                <a:ext uri="{FF2B5EF4-FFF2-40B4-BE49-F238E27FC236}">
                  <a16:creationId xmlns:a16="http://schemas.microsoft.com/office/drawing/2014/main" id="{C4D12D1D-43F1-4BE3-BA00-28252255D114}"/>
                </a:ext>
              </a:extLst>
            </p:cNvPr>
            <p:cNvSpPr>
              <a:spLocks noChangeShapeType="1"/>
            </p:cNvSpPr>
            <p:nvPr/>
          </p:nvSpPr>
          <p:spPr bwMode="gray">
            <a:xfrm>
              <a:off x="10162879" y="3719425"/>
              <a:ext cx="457200" cy="0"/>
            </a:xfrm>
            <a:prstGeom prst="line">
              <a:avLst/>
            </a:prstGeom>
            <a:noFill/>
            <a:ln w="2857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dirty="0">
                <a:latin typeface="+mn-lt"/>
                <a:ea typeface="+mn-ea"/>
              </a:endParaRPr>
            </a:p>
          </p:txBody>
        </p:sp>
        <p:sp>
          <p:nvSpPr>
            <p:cNvPr id="163" name="LineLegend1" hidden="1">
              <a:extLst>
                <a:ext uri="{FF2B5EF4-FFF2-40B4-BE49-F238E27FC236}">
                  <a16:creationId xmlns:a16="http://schemas.microsoft.com/office/drawing/2014/main" id="{CD3DE7B3-0AFC-4775-A0B2-6DC5F8201869}"/>
                </a:ext>
              </a:extLst>
            </p:cNvPr>
            <p:cNvSpPr>
              <a:spLocks noChangeShapeType="1"/>
            </p:cNvSpPr>
            <p:nvPr/>
          </p:nvSpPr>
          <p:spPr bwMode="gray">
            <a:xfrm>
              <a:off x="10162879" y="3351494"/>
              <a:ext cx="457200" cy="0"/>
            </a:xfrm>
            <a:prstGeom prst="line">
              <a:avLst/>
            </a:prstGeom>
            <a:noFill/>
            <a:ln w="28575">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dirty="0">
                <a:latin typeface="+mn-lt"/>
                <a:ea typeface="+mn-ea"/>
              </a:endParaRPr>
            </a:p>
          </p:txBody>
        </p:sp>
      </p:grpSp>
      <p:grpSp>
        <p:nvGrpSpPr>
          <p:cNvPr id="164" name="LegendMoons" hidden="1">
            <a:extLst>
              <a:ext uri="{FF2B5EF4-FFF2-40B4-BE49-F238E27FC236}">
                <a16:creationId xmlns:a16="http://schemas.microsoft.com/office/drawing/2014/main" id="{22EE4304-6153-493C-A262-E18A100648CF}"/>
              </a:ext>
            </a:extLst>
          </p:cNvPr>
          <p:cNvGrpSpPr/>
          <p:nvPr userDrawn="1"/>
        </p:nvGrpSpPr>
        <p:grpSpPr>
          <a:xfrm>
            <a:off x="10684859" y="1146588"/>
            <a:ext cx="948949" cy="1731859"/>
            <a:chOff x="7716535" y="2630582"/>
            <a:chExt cx="948949" cy="1731859"/>
          </a:xfrm>
        </p:grpSpPr>
        <p:sp>
          <p:nvSpPr>
            <p:cNvPr id="165" name="Legend1" hidden="1">
              <a:extLst>
                <a:ext uri="{FF2B5EF4-FFF2-40B4-BE49-F238E27FC236}">
                  <a16:creationId xmlns:a16="http://schemas.microsoft.com/office/drawing/2014/main" id="{552CD735-205A-45C1-8F8F-1B0DC1803784}"/>
                </a:ext>
              </a:extLst>
            </p:cNvPr>
            <p:cNvSpPr txBox="1"/>
            <p:nvPr/>
          </p:nvSpPr>
          <p:spPr>
            <a:xfrm>
              <a:off x="8069167" y="2637941"/>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endParaRPr lang="en-US" sz="1400" dirty="0"/>
            </a:p>
          </p:txBody>
        </p:sp>
        <p:sp>
          <p:nvSpPr>
            <p:cNvPr id="166" name="Legend2" hidden="1">
              <a:extLst>
                <a:ext uri="{FF2B5EF4-FFF2-40B4-BE49-F238E27FC236}">
                  <a16:creationId xmlns:a16="http://schemas.microsoft.com/office/drawing/2014/main" id="{96F11976-B2A3-4DEE-B466-FC41C999A286}"/>
                </a:ext>
              </a:extLst>
            </p:cNvPr>
            <p:cNvSpPr txBox="1"/>
            <p:nvPr/>
          </p:nvSpPr>
          <p:spPr>
            <a:xfrm>
              <a:off x="8069167" y="3013400"/>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endParaRPr lang="en-US" sz="1400" dirty="0"/>
            </a:p>
          </p:txBody>
        </p:sp>
        <p:sp>
          <p:nvSpPr>
            <p:cNvPr id="167" name="Legend3" hidden="1">
              <a:extLst>
                <a:ext uri="{FF2B5EF4-FFF2-40B4-BE49-F238E27FC236}">
                  <a16:creationId xmlns:a16="http://schemas.microsoft.com/office/drawing/2014/main" id="{238D795F-3813-455F-A0AE-80DDBB804430}"/>
                </a:ext>
              </a:extLst>
            </p:cNvPr>
            <p:cNvSpPr txBox="1"/>
            <p:nvPr/>
          </p:nvSpPr>
          <p:spPr>
            <a:xfrm>
              <a:off x="8069167" y="3388859"/>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endParaRPr lang="en-US" sz="1400" dirty="0"/>
            </a:p>
          </p:txBody>
        </p:sp>
        <p:sp>
          <p:nvSpPr>
            <p:cNvPr id="208" name="Legend4" hidden="1">
              <a:extLst>
                <a:ext uri="{FF2B5EF4-FFF2-40B4-BE49-F238E27FC236}">
                  <a16:creationId xmlns:a16="http://schemas.microsoft.com/office/drawing/2014/main" id="{8CE53E58-E252-4282-93B2-8558196F6494}"/>
                </a:ext>
              </a:extLst>
            </p:cNvPr>
            <p:cNvSpPr txBox="1"/>
            <p:nvPr/>
          </p:nvSpPr>
          <p:spPr>
            <a:xfrm>
              <a:off x="8069167" y="3764318"/>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endParaRPr lang="en-US" sz="1400" dirty="0"/>
            </a:p>
          </p:txBody>
        </p:sp>
        <p:sp>
          <p:nvSpPr>
            <p:cNvPr id="209" name="Legend5" hidden="1">
              <a:extLst>
                <a:ext uri="{FF2B5EF4-FFF2-40B4-BE49-F238E27FC236}">
                  <a16:creationId xmlns:a16="http://schemas.microsoft.com/office/drawing/2014/main" id="{1B43950C-92E6-4691-8611-EB9D1B5B3673}"/>
                </a:ext>
              </a:extLst>
            </p:cNvPr>
            <p:cNvSpPr txBox="1"/>
            <p:nvPr/>
          </p:nvSpPr>
          <p:spPr>
            <a:xfrm>
              <a:off x="8069167" y="4139779"/>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endParaRPr lang="en-US" sz="1400" dirty="0"/>
            </a:p>
          </p:txBody>
        </p:sp>
        <p:grpSp>
          <p:nvGrpSpPr>
            <p:cNvPr id="210" name="MoonLegend1" hidden="1">
              <a:extLst>
                <a:ext uri="{FF2B5EF4-FFF2-40B4-BE49-F238E27FC236}">
                  <a16:creationId xmlns:a16="http://schemas.microsoft.com/office/drawing/2014/main" id="{BA031B31-8A27-43BA-B32F-AB3848D81964}"/>
                </a:ext>
              </a:extLst>
            </p:cNvPr>
            <p:cNvGrpSpPr>
              <a:grpSpLocks noChangeAspect="1"/>
            </p:cNvGrpSpPr>
            <p:nvPr>
              <p:custDataLst>
                <p:tags r:id="rId23"/>
              </p:custDataLst>
            </p:nvPr>
          </p:nvGrpSpPr>
          <p:grpSpPr>
            <a:xfrm>
              <a:off x="7716535" y="2630582"/>
              <a:ext cx="228600" cy="228600"/>
              <a:chOff x="762000" y="1270000"/>
              <a:chExt cx="254000" cy="254000"/>
            </a:xfrm>
          </p:grpSpPr>
          <p:sp>
            <p:nvSpPr>
              <p:cNvPr id="223" name="Oval 222" hidden="1">
                <a:extLst>
                  <a:ext uri="{FF2B5EF4-FFF2-40B4-BE49-F238E27FC236}">
                    <a16:creationId xmlns:a16="http://schemas.microsoft.com/office/drawing/2014/main" id="{F7E608CA-C4B6-4E97-96EB-15ABB778BE21}"/>
                  </a:ext>
                </a:extLst>
              </p:cNvPr>
              <p:cNvSpPr/>
              <p:nvPr>
                <p:custDataLst>
                  <p:tags r:id="rId36"/>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solidFill>
                    <a:schemeClr val="tx1"/>
                  </a:solidFill>
                </a:endParaRPr>
              </a:p>
            </p:txBody>
          </p:sp>
          <p:sp>
            <p:nvSpPr>
              <p:cNvPr id="224" name="Arc 223" hidden="1">
                <a:extLst>
                  <a:ext uri="{FF2B5EF4-FFF2-40B4-BE49-F238E27FC236}">
                    <a16:creationId xmlns:a16="http://schemas.microsoft.com/office/drawing/2014/main" id="{A598AF25-AE9E-434C-B64C-1F77F6D1753D}"/>
                  </a:ext>
                </a:extLst>
              </p:cNvPr>
              <p:cNvSpPr/>
              <p:nvPr>
                <p:custDataLst>
                  <p:tags r:id="rId37"/>
                </p:custDataLst>
              </p:nvPr>
            </p:nvSpPr>
            <p:spPr>
              <a:xfrm>
                <a:off x="762000" y="1270000"/>
                <a:ext cx="254000" cy="254000"/>
              </a:xfrm>
              <a:prstGeom prst="arc">
                <a:avLst>
                  <a:gd name="adj1" fmla="val 16200000"/>
                  <a:gd name="adj2" fmla="val 54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211" name="MoonLegend2" hidden="1">
              <a:extLst>
                <a:ext uri="{FF2B5EF4-FFF2-40B4-BE49-F238E27FC236}">
                  <a16:creationId xmlns:a16="http://schemas.microsoft.com/office/drawing/2014/main" id="{5B919E00-E6B7-43FF-9A4B-F1568D632901}"/>
                </a:ext>
              </a:extLst>
            </p:cNvPr>
            <p:cNvGrpSpPr>
              <a:grpSpLocks noChangeAspect="1"/>
            </p:cNvGrpSpPr>
            <p:nvPr>
              <p:custDataLst>
                <p:tags r:id="rId24"/>
              </p:custDataLst>
            </p:nvPr>
          </p:nvGrpSpPr>
          <p:grpSpPr>
            <a:xfrm>
              <a:off x="7716535" y="3006395"/>
              <a:ext cx="228600" cy="228600"/>
              <a:chOff x="762000" y="1270000"/>
              <a:chExt cx="254000" cy="254000"/>
            </a:xfrm>
          </p:grpSpPr>
          <p:sp>
            <p:nvSpPr>
              <p:cNvPr id="221" name="Oval 220" hidden="1">
                <a:extLst>
                  <a:ext uri="{FF2B5EF4-FFF2-40B4-BE49-F238E27FC236}">
                    <a16:creationId xmlns:a16="http://schemas.microsoft.com/office/drawing/2014/main" id="{07B118C7-807E-4561-BE98-DDDA449B6CED}"/>
                  </a:ext>
                </a:extLst>
              </p:cNvPr>
              <p:cNvSpPr/>
              <p:nvPr>
                <p:custDataLst>
                  <p:tags r:id="rId34"/>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solidFill>
                    <a:schemeClr val="tx1"/>
                  </a:solidFill>
                </a:endParaRPr>
              </a:p>
            </p:txBody>
          </p:sp>
          <p:sp>
            <p:nvSpPr>
              <p:cNvPr id="222" name="Arc 221" hidden="1">
                <a:extLst>
                  <a:ext uri="{FF2B5EF4-FFF2-40B4-BE49-F238E27FC236}">
                    <a16:creationId xmlns:a16="http://schemas.microsoft.com/office/drawing/2014/main" id="{E69A0E0C-CA03-4A1E-AF5A-5AEF14DB702E}"/>
                  </a:ext>
                </a:extLst>
              </p:cNvPr>
              <p:cNvSpPr/>
              <p:nvPr>
                <p:custDataLst>
                  <p:tags r:id="rId35"/>
                </p:custDataLst>
              </p:nvPr>
            </p:nvSpPr>
            <p:spPr>
              <a:xfrm>
                <a:off x="762000" y="1270000"/>
                <a:ext cx="254000" cy="254000"/>
              </a:xfrm>
              <a:prstGeom prst="arc">
                <a:avLst>
                  <a:gd name="adj1" fmla="val 16200000"/>
                  <a:gd name="adj2" fmla="val 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212" name="MoonLegend3" hidden="1">
              <a:extLst>
                <a:ext uri="{FF2B5EF4-FFF2-40B4-BE49-F238E27FC236}">
                  <a16:creationId xmlns:a16="http://schemas.microsoft.com/office/drawing/2014/main" id="{9AAE23E9-F738-477B-B88C-D182A119F470}"/>
                </a:ext>
              </a:extLst>
            </p:cNvPr>
            <p:cNvGrpSpPr>
              <a:grpSpLocks noChangeAspect="1"/>
            </p:cNvGrpSpPr>
            <p:nvPr>
              <p:custDataLst>
                <p:tags r:id="rId25"/>
              </p:custDataLst>
            </p:nvPr>
          </p:nvGrpSpPr>
          <p:grpSpPr>
            <a:xfrm>
              <a:off x="7716535" y="3382210"/>
              <a:ext cx="228600" cy="228600"/>
              <a:chOff x="762000" y="1270000"/>
              <a:chExt cx="254000" cy="254000"/>
            </a:xfrm>
          </p:grpSpPr>
          <p:sp>
            <p:nvSpPr>
              <p:cNvPr id="219" name="Oval 218" hidden="1">
                <a:extLst>
                  <a:ext uri="{FF2B5EF4-FFF2-40B4-BE49-F238E27FC236}">
                    <a16:creationId xmlns:a16="http://schemas.microsoft.com/office/drawing/2014/main" id="{E2CC14E9-EEBA-453A-94A3-4A3381F7631D}"/>
                  </a:ext>
                </a:extLst>
              </p:cNvPr>
              <p:cNvSpPr/>
              <p:nvPr>
                <p:custDataLst>
                  <p:tags r:id="rId32"/>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solidFill>
                    <a:schemeClr val="tx1"/>
                  </a:solidFill>
                </a:endParaRPr>
              </a:p>
            </p:txBody>
          </p:sp>
          <p:sp>
            <p:nvSpPr>
              <p:cNvPr id="220" name="Arc 219" hidden="1">
                <a:extLst>
                  <a:ext uri="{FF2B5EF4-FFF2-40B4-BE49-F238E27FC236}">
                    <a16:creationId xmlns:a16="http://schemas.microsoft.com/office/drawing/2014/main" id="{260BE0DC-436B-418C-B464-BD0C5F58DCB0}"/>
                  </a:ext>
                </a:extLst>
              </p:cNvPr>
              <p:cNvSpPr/>
              <p:nvPr>
                <p:custDataLst>
                  <p:tags r:id="rId33"/>
                </p:custDataLst>
              </p:nvPr>
            </p:nvSpPr>
            <p:spPr>
              <a:xfrm>
                <a:off x="762000" y="1270000"/>
                <a:ext cx="254000" cy="254000"/>
              </a:xfrm>
              <a:prstGeom prst="arc">
                <a:avLst>
                  <a:gd name="adj1" fmla="val 16200000"/>
                  <a:gd name="adj2" fmla="val 54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213" name="MoonLegend4" hidden="1">
              <a:extLst>
                <a:ext uri="{FF2B5EF4-FFF2-40B4-BE49-F238E27FC236}">
                  <a16:creationId xmlns:a16="http://schemas.microsoft.com/office/drawing/2014/main" id="{8A04773C-1844-4E61-92CD-6CDAE3F427A4}"/>
                </a:ext>
              </a:extLst>
            </p:cNvPr>
            <p:cNvGrpSpPr>
              <a:grpSpLocks noChangeAspect="1"/>
            </p:cNvGrpSpPr>
            <p:nvPr>
              <p:custDataLst>
                <p:tags r:id="rId26"/>
              </p:custDataLst>
            </p:nvPr>
          </p:nvGrpSpPr>
          <p:grpSpPr>
            <a:xfrm>
              <a:off x="7716535" y="3758025"/>
              <a:ext cx="228600" cy="228600"/>
              <a:chOff x="762000" y="1270000"/>
              <a:chExt cx="254000" cy="254000"/>
            </a:xfrm>
          </p:grpSpPr>
          <p:sp>
            <p:nvSpPr>
              <p:cNvPr id="217" name="Oval 216" hidden="1">
                <a:extLst>
                  <a:ext uri="{FF2B5EF4-FFF2-40B4-BE49-F238E27FC236}">
                    <a16:creationId xmlns:a16="http://schemas.microsoft.com/office/drawing/2014/main" id="{D6A04746-E203-49EA-BBE5-E491FF999242}"/>
                  </a:ext>
                </a:extLst>
              </p:cNvPr>
              <p:cNvSpPr/>
              <p:nvPr>
                <p:custDataLst>
                  <p:tags r:id="rId30"/>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solidFill>
                    <a:schemeClr val="tx1"/>
                  </a:solidFill>
                </a:endParaRPr>
              </a:p>
            </p:txBody>
          </p:sp>
          <p:sp>
            <p:nvSpPr>
              <p:cNvPr id="218" name="Arc 217" hidden="1">
                <a:extLst>
                  <a:ext uri="{FF2B5EF4-FFF2-40B4-BE49-F238E27FC236}">
                    <a16:creationId xmlns:a16="http://schemas.microsoft.com/office/drawing/2014/main" id="{F7DACD89-6F8B-4282-892B-4463090E3718}"/>
                  </a:ext>
                </a:extLst>
              </p:cNvPr>
              <p:cNvSpPr/>
              <p:nvPr>
                <p:custDataLst>
                  <p:tags r:id="rId31"/>
                </p:custDataLst>
              </p:nvPr>
            </p:nvSpPr>
            <p:spPr>
              <a:xfrm>
                <a:off x="762000" y="1270000"/>
                <a:ext cx="254000" cy="254000"/>
              </a:xfrm>
              <a:prstGeom prst="arc">
                <a:avLst>
                  <a:gd name="adj1" fmla="val 16200000"/>
                  <a:gd name="adj2" fmla="val 108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214" name="MoonLegend5" hidden="1">
              <a:extLst>
                <a:ext uri="{FF2B5EF4-FFF2-40B4-BE49-F238E27FC236}">
                  <a16:creationId xmlns:a16="http://schemas.microsoft.com/office/drawing/2014/main" id="{C2EE2D57-3825-4507-A8DE-1757C72D1E9E}"/>
                </a:ext>
              </a:extLst>
            </p:cNvPr>
            <p:cNvGrpSpPr>
              <a:grpSpLocks noChangeAspect="1"/>
            </p:cNvGrpSpPr>
            <p:nvPr>
              <p:custDataLst>
                <p:tags r:id="rId27"/>
              </p:custDataLst>
            </p:nvPr>
          </p:nvGrpSpPr>
          <p:grpSpPr>
            <a:xfrm>
              <a:off x="7716535" y="4133841"/>
              <a:ext cx="228600" cy="228600"/>
              <a:chOff x="762000" y="1270000"/>
              <a:chExt cx="254000" cy="254000"/>
            </a:xfrm>
          </p:grpSpPr>
          <p:sp>
            <p:nvSpPr>
              <p:cNvPr id="215" name="Oval 214" hidden="1">
                <a:extLst>
                  <a:ext uri="{FF2B5EF4-FFF2-40B4-BE49-F238E27FC236}">
                    <a16:creationId xmlns:a16="http://schemas.microsoft.com/office/drawing/2014/main" id="{32116BD0-E52D-430A-82AC-D7D3D1751305}"/>
                  </a:ext>
                </a:extLst>
              </p:cNvPr>
              <p:cNvSpPr/>
              <p:nvPr>
                <p:custDataLst>
                  <p:tags r:id="rId28"/>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solidFill>
                    <a:schemeClr val="tx1"/>
                  </a:solidFill>
                </a:endParaRPr>
              </a:p>
            </p:txBody>
          </p:sp>
          <p:sp>
            <p:nvSpPr>
              <p:cNvPr id="216" name="Arc 215" hidden="1">
                <a:extLst>
                  <a:ext uri="{FF2B5EF4-FFF2-40B4-BE49-F238E27FC236}">
                    <a16:creationId xmlns:a16="http://schemas.microsoft.com/office/drawing/2014/main" id="{23E21F8A-DA6F-411B-937D-EBD30703B576}"/>
                  </a:ext>
                </a:extLst>
              </p:cNvPr>
              <p:cNvSpPr/>
              <p:nvPr>
                <p:custDataLst>
                  <p:tags r:id="rId29"/>
                </p:custDataLst>
              </p:nvPr>
            </p:nvSpPr>
            <p:spPr>
              <a:xfrm>
                <a:off x="762000" y="1270000"/>
                <a:ext cx="254000" cy="254000"/>
              </a:xfrm>
              <a:prstGeom prst="arc">
                <a:avLst>
                  <a:gd name="adj1" fmla="val 16200000"/>
                  <a:gd name="adj2" fmla="val 162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sp>
        <p:nvSpPr>
          <p:cNvPr id="144" name="Espace réservé de la date 3">
            <a:extLst>
              <a:ext uri="{FF2B5EF4-FFF2-40B4-BE49-F238E27FC236}">
                <a16:creationId xmlns:a16="http://schemas.microsoft.com/office/drawing/2014/main" id="{9C3E0D1B-5E15-47BD-A473-BB1A41C628A8}"/>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5194BA19-8ED1-4B49-BB3E-F62F457484A4}" type="datetime1">
              <a:rPr lang="fr-FR" cap="all" smtClean="0"/>
              <a:t>10/12/2020</a:t>
            </a:fld>
            <a:endParaRPr lang="fr-FR" cap="all" dirty="0"/>
          </a:p>
        </p:txBody>
      </p:sp>
      <p:cxnSp>
        <p:nvCxnSpPr>
          <p:cNvPr id="172" name="Connecteur droit 13">
            <a:extLst>
              <a:ext uri="{FF2B5EF4-FFF2-40B4-BE49-F238E27FC236}">
                <a16:creationId xmlns:a16="http://schemas.microsoft.com/office/drawing/2014/main" id="{F9729F31-B2EC-4BBE-8B69-7CF8A80CF01D}"/>
              </a:ext>
            </a:extLst>
          </p:cNvPr>
          <p:cNvCxnSpPr>
            <a:cxnSpLocks/>
          </p:cNvCxnSpPr>
          <p:nvPr userDrawn="1"/>
        </p:nvCxnSpPr>
        <p:spPr>
          <a:xfrm>
            <a:off x="553972" y="1086644"/>
            <a:ext cx="1108329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2E93A667-E388-4A4C-9B27-1BD1B8EBF046}"/>
              </a:ext>
            </a:extLst>
          </p:cNvPr>
          <p:cNvGrpSpPr/>
          <p:nvPr userDrawn="1"/>
        </p:nvGrpSpPr>
        <p:grpSpPr>
          <a:xfrm>
            <a:off x="470535" y="75597"/>
            <a:ext cx="939166" cy="760713"/>
            <a:chOff x="470535" y="197517"/>
            <a:chExt cx="939166" cy="760713"/>
          </a:xfrm>
        </p:grpSpPr>
        <p:pic>
          <p:nvPicPr>
            <p:cNvPr id="169" name="Picture 168">
              <a:extLst>
                <a:ext uri="{FF2B5EF4-FFF2-40B4-BE49-F238E27FC236}">
                  <a16:creationId xmlns:a16="http://schemas.microsoft.com/office/drawing/2014/main" id="{17A9E494-2EC0-4EFC-A705-04A0A069A2C1}"/>
                </a:ext>
              </a:extLst>
            </p:cNvPr>
            <p:cNvPicPr>
              <a:picLocks/>
            </p:cNvPicPr>
            <p:nvPr userDrawn="1"/>
          </p:nvPicPr>
          <p:blipFill>
            <a:blip r:embed="rId40">
              <a:extLst>
                <a:ext uri="{BEBA8EAE-BF5A-486C-A8C5-ECC9F3942E4B}">
                  <a14:imgProps xmlns:a14="http://schemas.microsoft.com/office/drawing/2010/main">
                    <a14:imgLayer r:embed="rId41">
                      <a14:imgEffect>
                        <a14:brightnessContrast bright="100000"/>
                      </a14:imgEffect>
                    </a14:imgLayer>
                  </a14:imgProps>
                </a:ext>
              </a:extLst>
            </a:blip>
            <a:stretch>
              <a:fillRect/>
            </a:stretch>
          </p:blipFill>
          <p:spPr>
            <a:xfrm>
              <a:off x="470535" y="197517"/>
              <a:ext cx="939166" cy="760713"/>
            </a:xfrm>
            <a:prstGeom prst="rect">
              <a:avLst/>
            </a:prstGeom>
          </p:spPr>
        </p:pic>
        <p:pic>
          <p:nvPicPr>
            <p:cNvPr id="168" name="Image 8">
              <a:extLst>
                <a:ext uri="{FF2B5EF4-FFF2-40B4-BE49-F238E27FC236}">
                  <a16:creationId xmlns:a16="http://schemas.microsoft.com/office/drawing/2014/main" id="{EB0B530F-8C6E-4C39-B1C6-A2FF5C4A3A2B}"/>
                </a:ext>
              </a:extLst>
            </p:cNvPr>
            <p:cNvPicPr>
              <a:picLocks noChangeAspect="1"/>
            </p:cNvPicPr>
            <p:nvPr userDrawn="1"/>
          </p:nvPicPr>
          <p:blipFill rotWithShape="1">
            <a:blip r:embed="rId42">
              <a:extLst>
                <a:ext uri="{28A0092B-C50C-407E-A947-70E740481C1C}">
                  <a14:useLocalDpi xmlns:a14="http://schemas.microsoft.com/office/drawing/2010/main" val="0"/>
                </a:ext>
              </a:extLst>
            </a:blip>
            <a:srcRect/>
            <a:stretch/>
          </p:blipFill>
          <p:spPr bwMode="ltGray">
            <a:xfrm>
              <a:off x="549522" y="287655"/>
              <a:ext cx="233434" cy="83820"/>
            </a:xfrm>
            <a:prstGeom prst="rect">
              <a:avLst/>
            </a:prstGeom>
            <a:ln w="3175">
              <a:solidFill>
                <a:schemeClr val="tx1"/>
              </a:solidFill>
            </a:ln>
          </p:spPr>
        </p:pic>
      </p:grpSp>
    </p:spTree>
    <p:extLst>
      <p:ext uri="{BB962C8B-B14F-4D97-AF65-F5344CB8AC3E}">
        <p14:creationId xmlns:p14="http://schemas.microsoft.com/office/powerpoint/2010/main" val="3386525249"/>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70" r:id="rId5"/>
    <p:sldLayoutId id="2147483871" r:id="rId6"/>
    <p:sldLayoutId id="2147483888" r:id="rId7"/>
    <p:sldLayoutId id="2147483889" r:id="rId8"/>
    <p:sldLayoutId id="2147483890" r:id="rId9"/>
    <p:sldLayoutId id="2147483891" r:id="rId10"/>
    <p:sldLayoutId id="2147483892" r:id="rId11"/>
    <p:sldLayoutId id="2147483893" r:id="rId12"/>
    <p:sldLayoutId id="2147483877" r:id="rId13"/>
    <p:sldLayoutId id="2147483878" r:id="rId14"/>
  </p:sldLayoutIdLst>
  <p:hf sldNum="0" hdr="0" ftr="0"/>
  <p:txStyles>
    <p:titleStyle>
      <a:lvl1pPr algn="l" defTabSz="914400" rtl="0" eaLnBrk="1" latinLnBrk="0" hangingPunct="1">
        <a:lnSpc>
          <a:spcPct val="100000"/>
        </a:lnSpc>
        <a:spcBef>
          <a:spcPct val="0"/>
        </a:spcBef>
        <a:buNone/>
        <a:defRPr lang="en-US" sz="2500" b="1" kern="1200" spc="0" baseline="0" dirty="0">
          <a:ln w="6350" cap="flat">
            <a:noFill/>
            <a:miter lim="800000"/>
          </a:ln>
          <a:solidFill>
            <a:schemeClr val="tx1"/>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68">
          <p15:clr>
            <a:srgbClr val="5ACBF0"/>
          </p15:clr>
        </p15:guide>
        <p15:guide id="3" orient="horz" pos="3912">
          <p15:clr>
            <a:srgbClr val="5ACBF0"/>
          </p15:clr>
        </p15:guide>
        <p15:guide id="4" orient="horz" pos="1075">
          <p15:clr>
            <a:srgbClr val="F26B43"/>
          </p15:clr>
        </p15:guide>
        <p15:guide id="5" pos="7329">
          <p15:clr>
            <a:srgbClr val="F26B43"/>
          </p15:clr>
        </p15:guide>
        <p15:guide id="6" pos="345">
          <p15:clr>
            <a:srgbClr val="F26B43"/>
          </p15:clr>
        </p15:guide>
        <p15:guide id="8" orient="horz" pos="4063">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tags" Target="../tags/tag233.xml"/><Relationship Id="rId2" Type="http://schemas.openxmlformats.org/officeDocument/2006/relationships/tags" Target="../tags/tag232.xml"/><Relationship Id="rId1" Type="http://schemas.openxmlformats.org/officeDocument/2006/relationships/vmlDrawing" Target="../drawings/vmlDrawing32.vml"/><Relationship Id="rId6" Type="http://schemas.openxmlformats.org/officeDocument/2006/relationships/image" Target="../media/image12.emf"/><Relationship Id="rId5" Type="http://schemas.openxmlformats.org/officeDocument/2006/relationships/oleObject" Target="../embeddings/oleObject32.bin"/><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tags" Target="../tags/tag235.xml"/><Relationship Id="rId7" Type="http://schemas.openxmlformats.org/officeDocument/2006/relationships/image" Target="../media/image12.emf"/><Relationship Id="rId2" Type="http://schemas.openxmlformats.org/officeDocument/2006/relationships/tags" Target="../tags/tag234.xml"/><Relationship Id="rId1" Type="http://schemas.openxmlformats.org/officeDocument/2006/relationships/vmlDrawing" Target="../drawings/vmlDrawing33.vml"/><Relationship Id="rId6" Type="http://schemas.openxmlformats.org/officeDocument/2006/relationships/oleObject" Target="../embeddings/oleObject33.bin"/><Relationship Id="rId5" Type="http://schemas.openxmlformats.org/officeDocument/2006/relationships/slideLayout" Target="../slideLayouts/slideLayout8.xml"/><Relationship Id="rId4" Type="http://schemas.openxmlformats.org/officeDocument/2006/relationships/tags" Target="../tags/tag236.xml"/></Relationships>
</file>

<file path=ppt/slides/_rels/slide3.xml.rels><?xml version="1.0" encoding="UTF-8" standalone="yes"?>
<Relationships xmlns="http://schemas.openxmlformats.org/package/2006/relationships"><Relationship Id="rId26" Type="http://schemas.openxmlformats.org/officeDocument/2006/relationships/tags" Target="../tags/tag261.xml"/><Relationship Id="rId21" Type="http://schemas.openxmlformats.org/officeDocument/2006/relationships/tags" Target="../tags/tag256.xml"/><Relationship Id="rId42" Type="http://schemas.openxmlformats.org/officeDocument/2006/relationships/tags" Target="../tags/tag277.xml"/><Relationship Id="rId47" Type="http://schemas.openxmlformats.org/officeDocument/2006/relationships/tags" Target="../tags/tag282.xml"/><Relationship Id="rId63" Type="http://schemas.openxmlformats.org/officeDocument/2006/relationships/tags" Target="../tags/tag298.xml"/><Relationship Id="rId68" Type="http://schemas.openxmlformats.org/officeDocument/2006/relationships/tags" Target="../tags/tag303.xml"/><Relationship Id="rId84" Type="http://schemas.openxmlformats.org/officeDocument/2006/relationships/tags" Target="../tags/tag319.xml"/><Relationship Id="rId89" Type="http://schemas.openxmlformats.org/officeDocument/2006/relationships/tags" Target="../tags/tag324.xml"/><Relationship Id="rId112" Type="http://schemas.openxmlformats.org/officeDocument/2006/relationships/tags" Target="../tags/tag347.xml"/><Relationship Id="rId16" Type="http://schemas.openxmlformats.org/officeDocument/2006/relationships/tags" Target="../tags/tag251.xml"/><Relationship Id="rId107" Type="http://schemas.openxmlformats.org/officeDocument/2006/relationships/tags" Target="../tags/tag342.xml"/><Relationship Id="rId11" Type="http://schemas.openxmlformats.org/officeDocument/2006/relationships/tags" Target="../tags/tag246.xml"/><Relationship Id="rId24" Type="http://schemas.openxmlformats.org/officeDocument/2006/relationships/tags" Target="../tags/tag259.xml"/><Relationship Id="rId32" Type="http://schemas.openxmlformats.org/officeDocument/2006/relationships/tags" Target="../tags/tag267.xml"/><Relationship Id="rId37" Type="http://schemas.openxmlformats.org/officeDocument/2006/relationships/tags" Target="../tags/tag272.xml"/><Relationship Id="rId40" Type="http://schemas.openxmlformats.org/officeDocument/2006/relationships/tags" Target="../tags/tag275.xml"/><Relationship Id="rId45" Type="http://schemas.openxmlformats.org/officeDocument/2006/relationships/tags" Target="../tags/tag280.xml"/><Relationship Id="rId53" Type="http://schemas.openxmlformats.org/officeDocument/2006/relationships/tags" Target="../tags/tag288.xml"/><Relationship Id="rId58" Type="http://schemas.openxmlformats.org/officeDocument/2006/relationships/tags" Target="../tags/tag293.xml"/><Relationship Id="rId66" Type="http://schemas.openxmlformats.org/officeDocument/2006/relationships/tags" Target="../tags/tag301.xml"/><Relationship Id="rId74" Type="http://schemas.openxmlformats.org/officeDocument/2006/relationships/tags" Target="../tags/tag309.xml"/><Relationship Id="rId79" Type="http://schemas.openxmlformats.org/officeDocument/2006/relationships/tags" Target="../tags/tag314.xml"/><Relationship Id="rId87" Type="http://schemas.openxmlformats.org/officeDocument/2006/relationships/tags" Target="../tags/tag322.xml"/><Relationship Id="rId102" Type="http://schemas.openxmlformats.org/officeDocument/2006/relationships/tags" Target="../tags/tag337.xml"/><Relationship Id="rId110" Type="http://schemas.openxmlformats.org/officeDocument/2006/relationships/tags" Target="../tags/tag345.xml"/><Relationship Id="rId115" Type="http://schemas.openxmlformats.org/officeDocument/2006/relationships/oleObject" Target="../embeddings/oleObject34.bin"/><Relationship Id="rId5" Type="http://schemas.openxmlformats.org/officeDocument/2006/relationships/tags" Target="../tags/tag240.xml"/><Relationship Id="rId61" Type="http://schemas.openxmlformats.org/officeDocument/2006/relationships/tags" Target="../tags/tag296.xml"/><Relationship Id="rId82" Type="http://schemas.openxmlformats.org/officeDocument/2006/relationships/tags" Target="../tags/tag317.xml"/><Relationship Id="rId90" Type="http://schemas.openxmlformats.org/officeDocument/2006/relationships/tags" Target="../tags/tag325.xml"/><Relationship Id="rId95" Type="http://schemas.openxmlformats.org/officeDocument/2006/relationships/tags" Target="../tags/tag330.xml"/><Relationship Id="rId19" Type="http://schemas.openxmlformats.org/officeDocument/2006/relationships/tags" Target="../tags/tag254.xml"/><Relationship Id="rId14" Type="http://schemas.openxmlformats.org/officeDocument/2006/relationships/tags" Target="../tags/tag249.xml"/><Relationship Id="rId22" Type="http://schemas.openxmlformats.org/officeDocument/2006/relationships/tags" Target="../tags/tag257.xml"/><Relationship Id="rId27" Type="http://schemas.openxmlformats.org/officeDocument/2006/relationships/tags" Target="../tags/tag262.xml"/><Relationship Id="rId30" Type="http://schemas.openxmlformats.org/officeDocument/2006/relationships/tags" Target="../tags/tag265.xml"/><Relationship Id="rId35" Type="http://schemas.openxmlformats.org/officeDocument/2006/relationships/tags" Target="../tags/tag270.xml"/><Relationship Id="rId43" Type="http://schemas.openxmlformats.org/officeDocument/2006/relationships/tags" Target="../tags/tag278.xml"/><Relationship Id="rId48" Type="http://schemas.openxmlformats.org/officeDocument/2006/relationships/tags" Target="../tags/tag283.xml"/><Relationship Id="rId56" Type="http://schemas.openxmlformats.org/officeDocument/2006/relationships/tags" Target="../tags/tag291.xml"/><Relationship Id="rId64" Type="http://schemas.openxmlformats.org/officeDocument/2006/relationships/tags" Target="../tags/tag299.xml"/><Relationship Id="rId69" Type="http://schemas.openxmlformats.org/officeDocument/2006/relationships/tags" Target="../tags/tag304.xml"/><Relationship Id="rId77" Type="http://schemas.openxmlformats.org/officeDocument/2006/relationships/tags" Target="../tags/tag312.xml"/><Relationship Id="rId100" Type="http://schemas.openxmlformats.org/officeDocument/2006/relationships/tags" Target="../tags/tag335.xml"/><Relationship Id="rId105" Type="http://schemas.openxmlformats.org/officeDocument/2006/relationships/tags" Target="../tags/tag340.xml"/><Relationship Id="rId113" Type="http://schemas.openxmlformats.org/officeDocument/2006/relationships/tags" Target="../tags/tag348.xml"/><Relationship Id="rId8" Type="http://schemas.openxmlformats.org/officeDocument/2006/relationships/tags" Target="../tags/tag243.xml"/><Relationship Id="rId51" Type="http://schemas.openxmlformats.org/officeDocument/2006/relationships/tags" Target="../tags/tag286.xml"/><Relationship Id="rId72" Type="http://schemas.openxmlformats.org/officeDocument/2006/relationships/tags" Target="../tags/tag307.xml"/><Relationship Id="rId80" Type="http://schemas.openxmlformats.org/officeDocument/2006/relationships/tags" Target="../tags/tag315.xml"/><Relationship Id="rId85" Type="http://schemas.openxmlformats.org/officeDocument/2006/relationships/tags" Target="../tags/tag320.xml"/><Relationship Id="rId93" Type="http://schemas.openxmlformats.org/officeDocument/2006/relationships/tags" Target="../tags/tag328.xml"/><Relationship Id="rId98" Type="http://schemas.openxmlformats.org/officeDocument/2006/relationships/tags" Target="../tags/tag333.xml"/><Relationship Id="rId3" Type="http://schemas.openxmlformats.org/officeDocument/2006/relationships/tags" Target="../tags/tag238.xml"/><Relationship Id="rId12" Type="http://schemas.openxmlformats.org/officeDocument/2006/relationships/tags" Target="../tags/tag247.xml"/><Relationship Id="rId17" Type="http://schemas.openxmlformats.org/officeDocument/2006/relationships/tags" Target="../tags/tag252.xml"/><Relationship Id="rId25" Type="http://schemas.openxmlformats.org/officeDocument/2006/relationships/tags" Target="../tags/tag260.xml"/><Relationship Id="rId33" Type="http://schemas.openxmlformats.org/officeDocument/2006/relationships/tags" Target="../tags/tag268.xml"/><Relationship Id="rId38" Type="http://schemas.openxmlformats.org/officeDocument/2006/relationships/tags" Target="../tags/tag273.xml"/><Relationship Id="rId46" Type="http://schemas.openxmlformats.org/officeDocument/2006/relationships/tags" Target="../tags/tag281.xml"/><Relationship Id="rId59" Type="http://schemas.openxmlformats.org/officeDocument/2006/relationships/tags" Target="../tags/tag294.xml"/><Relationship Id="rId67" Type="http://schemas.openxmlformats.org/officeDocument/2006/relationships/tags" Target="../tags/tag302.xml"/><Relationship Id="rId103" Type="http://schemas.openxmlformats.org/officeDocument/2006/relationships/tags" Target="../tags/tag338.xml"/><Relationship Id="rId108" Type="http://schemas.openxmlformats.org/officeDocument/2006/relationships/tags" Target="../tags/tag343.xml"/><Relationship Id="rId116" Type="http://schemas.openxmlformats.org/officeDocument/2006/relationships/image" Target="../media/image12.emf"/><Relationship Id="rId20" Type="http://schemas.openxmlformats.org/officeDocument/2006/relationships/tags" Target="../tags/tag255.xml"/><Relationship Id="rId41" Type="http://schemas.openxmlformats.org/officeDocument/2006/relationships/tags" Target="../tags/tag276.xml"/><Relationship Id="rId54" Type="http://schemas.openxmlformats.org/officeDocument/2006/relationships/tags" Target="../tags/tag289.xml"/><Relationship Id="rId62" Type="http://schemas.openxmlformats.org/officeDocument/2006/relationships/tags" Target="../tags/tag297.xml"/><Relationship Id="rId70" Type="http://schemas.openxmlformats.org/officeDocument/2006/relationships/tags" Target="../tags/tag305.xml"/><Relationship Id="rId75" Type="http://schemas.openxmlformats.org/officeDocument/2006/relationships/tags" Target="../tags/tag310.xml"/><Relationship Id="rId83" Type="http://schemas.openxmlformats.org/officeDocument/2006/relationships/tags" Target="../tags/tag318.xml"/><Relationship Id="rId88" Type="http://schemas.openxmlformats.org/officeDocument/2006/relationships/tags" Target="../tags/tag323.xml"/><Relationship Id="rId91" Type="http://schemas.openxmlformats.org/officeDocument/2006/relationships/tags" Target="../tags/tag326.xml"/><Relationship Id="rId96" Type="http://schemas.openxmlformats.org/officeDocument/2006/relationships/tags" Target="../tags/tag331.xml"/><Relationship Id="rId111" Type="http://schemas.openxmlformats.org/officeDocument/2006/relationships/tags" Target="../tags/tag346.xml"/><Relationship Id="rId1" Type="http://schemas.openxmlformats.org/officeDocument/2006/relationships/vmlDrawing" Target="../drawings/vmlDrawing34.vml"/><Relationship Id="rId6" Type="http://schemas.openxmlformats.org/officeDocument/2006/relationships/tags" Target="../tags/tag241.xml"/><Relationship Id="rId15" Type="http://schemas.openxmlformats.org/officeDocument/2006/relationships/tags" Target="../tags/tag250.xml"/><Relationship Id="rId23" Type="http://schemas.openxmlformats.org/officeDocument/2006/relationships/tags" Target="../tags/tag258.xml"/><Relationship Id="rId28" Type="http://schemas.openxmlformats.org/officeDocument/2006/relationships/tags" Target="../tags/tag263.xml"/><Relationship Id="rId36" Type="http://schemas.openxmlformats.org/officeDocument/2006/relationships/tags" Target="../tags/tag271.xml"/><Relationship Id="rId49" Type="http://schemas.openxmlformats.org/officeDocument/2006/relationships/tags" Target="../tags/tag284.xml"/><Relationship Id="rId57" Type="http://schemas.openxmlformats.org/officeDocument/2006/relationships/tags" Target="../tags/tag292.xml"/><Relationship Id="rId106" Type="http://schemas.openxmlformats.org/officeDocument/2006/relationships/tags" Target="../tags/tag341.xml"/><Relationship Id="rId114" Type="http://schemas.openxmlformats.org/officeDocument/2006/relationships/slideLayout" Target="../slideLayouts/slideLayout2.xml"/><Relationship Id="rId10" Type="http://schemas.openxmlformats.org/officeDocument/2006/relationships/tags" Target="../tags/tag245.xml"/><Relationship Id="rId31" Type="http://schemas.openxmlformats.org/officeDocument/2006/relationships/tags" Target="../tags/tag266.xml"/><Relationship Id="rId44" Type="http://schemas.openxmlformats.org/officeDocument/2006/relationships/tags" Target="../tags/tag279.xml"/><Relationship Id="rId52" Type="http://schemas.openxmlformats.org/officeDocument/2006/relationships/tags" Target="../tags/tag287.xml"/><Relationship Id="rId60" Type="http://schemas.openxmlformats.org/officeDocument/2006/relationships/tags" Target="../tags/tag295.xml"/><Relationship Id="rId65" Type="http://schemas.openxmlformats.org/officeDocument/2006/relationships/tags" Target="../tags/tag300.xml"/><Relationship Id="rId73" Type="http://schemas.openxmlformats.org/officeDocument/2006/relationships/tags" Target="../tags/tag308.xml"/><Relationship Id="rId78" Type="http://schemas.openxmlformats.org/officeDocument/2006/relationships/tags" Target="../tags/tag313.xml"/><Relationship Id="rId81" Type="http://schemas.openxmlformats.org/officeDocument/2006/relationships/tags" Target="../tags/tag316.xml"/><Relationship Id="rId86" Type="http://schemas.openxmlformats.org/officeDocument/2006/relationships/tags" Target="../tags/tag321.xml"/><Relationship Id="rId94" Type="http://schemas.openxmlformats.org/officeDocument/2006/relationships/tags" Target="../tags/tag329.xml"/><Relationship Id="rId99" Type="http://schemas.openxmlformats.org/officeDocument/2006/relationships/tags" Target="../tags/tag334.xml"/><Relationship Id="rId101" Type="http://schemas.openxmlformats.org/officeDocument/2006/relationships/tags" Target="../tags/tag336.xml"/><Relationship Id="rId4" Type="http://schemas.openxmlformats.org/officeDocument/2006/relationships/tags" Target="../tags/tag239.xml"/><Relationship Id="rId9" Type="http://schemas.openxmlformats.org/officeDocument/2006/relationships/tags" Target="../tags/tag244.xml"/><Relationship Id="rId13" Type="http://schemas.openxmlformats.org/officeDocument/2006/relationships/tags" Target="../tags/tag248.xml"/><Relationship Id="rId18" Type="http://schemas.openxmlformats.org/officeDocument/2006/relationships/tags" Target="../tags/tag253.xml"/><Relationship Id="rId39" Type="http://schemas.openxmlformats.org/officeDocument/2006/relationships/tags" Target="../tags/tag274.xml"/><Relationship Id="rId109" Type="http://schemas.openxmlformats.org/officeDocument/2006/relationships/tags" Target="../tags/tag344.xml"/><Relationship Id="rId34" Type="http://schemas.openxmlformats.org/officeDocument/2006/relationships/tags" Target="../tags/tag269.xml"/><Relationship Id="rId50" Type="http://schemas.openxmlformats.org/officeDocument/2006/relationships/tags" Target="../tags/tag285.xml"/><Relationship Id="rId55" Type="http://schemas.openxmlformats.org/officeDocument/2006/relationships/tags" Target="../tags/tag290.xml"/><Relationship Id="rId76" Type="http://schemas.openxmlformats.org/officeDocument/2006/relationships/tags" Target="../tags/tag311.xml"/><Relationship Id="rId97" Type="http://schemas.openxmlformats.org/officeDocument/2006/relationships/tags" Target="../tags/tag332.xml"/><Relationship Id="rId104" Type="http://schemas.openxmlformats.org/officeDocument/2006/relationships/tags" Target="../tags/tag339.xml"/><Relationship Id="rId7" Type="http://schemas.openxmlformats.org/officeDocument/2006/relationships/tags" Target="../tags/tag242.xml"/><Relationship Id="rId71" Type="http://schemas.openxmlformats.org/officeDocument/2006/relationships/tags" Target="../tags/tag306.xml"/><Relationship Id="rId92" Type="http://schemas.openxmlformats.org/officeDocument/2006/relationships/tags" Target="../tags/tag327.xml"/><Relationship Id="rId2" Type="http://schemas.openxmlformats.org/officeDocument/2006/relationships/tags" Target="../tags/tag237.xml"/><Relationship Id="rId29" Type="http://schemas.openxmlformats.org/officeDocument/2006/relationships/tags" Target="../tags/tag264.xml"/></Relationships>
</file>

<file path=ppt/slides/_rels/slide4.xml.rels><?xml version="1.0" encoding="UTF-8" standalone="yes"?>
<Relationships xmlns="http://schemas.openxmlformats.org/package/2006/relationships"><Relationship Id="rId8" Type="http://schemas.openxmlformats.org/officeDocument/2006/relationships/slideLayout" Target="../slideLayouts/slideLayout2.xml"/><Relationship Id="rId13" Type="http://schemas.openxmlformats.org/officeDocument/2006/relationships/image" Target="../media/image15.png"/><Relationship Id="rId3" Type="http://schemas.openxmlformats.org/officeDocument/2006/relationships/tags" Target="../tags/tag350.xml"/><Relationship Id="rId7" Type="http://schemas.openxmlformats.org/officeDocument/2006/relationships/tags" Target="../tags/tag354.xml"/><Relationship Id="rId12" Type="http://schemas.openxmlformats.org/officeDocument/2006/relationships/image" Target="../media/image14.jfif"/><Relationship Id="rId2" Type="http://schemas.openxmlformats.org/officeDocument/2006/relationships/tags" Target="../tags/tag349.xml"/><Relationship Id="rId1" Type="http://schemas.openxmlformats.org/officeDocument/2006/relationships/vmlDrawing" Target="../drawings/vmlDrawing35.vml"/><Relationship Id="rId6" Type="http://schemas.openxmlformats.org/officeDocument/2006/relationships/tags" Target="../tags/tag353.xml"/><Relationship Id="rId11" Type="http://schemas.openxmlformats.org/officeDocument/2006/relationships/image" Target="../media/image13.png"/><Relationship Id="rId5" Type="http://schemas.openxmlformats.org/officeDocument/2006/relationships/tags" Target="../tags/tag352.xml"/><Relationship Id="rId10" Type="http://schemas.openxmlformats.org/officeDocument/2006/relationships/image" Target="../media/image3.emf"/><Relationship Id="rId4" Type="http://schemas.openxmlformats.org/officeDocument/2006/relationships/tags" Target="../tags/tag351.xml"/><Relationship Id="rId9" Type="http://schemas.openxmlformats.org/officeDocument/2006/relationships/oleObject" Target="../embeddings/oleObject35.bin"/></Relationships>
</file>

<file path=ppt/slides/_rels/slide5.xml.rels><?xml version="1.0" encoding="UTF-8" standalone="yes"?>
<Relationships xmlns="http://schemas.openxmlformats.org/package/2006/relationships"><Relationship Id="rId8" Type="http://schemas.openxmlformats.org/officeDocument/2006/relationships/tags" Target="../tags/tag361.xml"/><Relationship Id="rId3" Type="http://schemas.openxmlformats.org/officeDocument/2006/relationships/tags" Target="../tags/tag356.xml"/><Relationship Id="rId7" Type="http://schemas.openxmlformats.org/officeDocument/2006/relationships/tags" Target="../tags/tag360.xml"/><Relationship Id="rId2" Type="http://schemas.openxmlformats.org/officeDocument/2006/relationships/tags" Target="../tags/tag355.xml"/><Relationship Id="rId1" Type="http://schemas.openxmlformats.org/officeDocument/2006/relationships/vmlDrawing" Target="../drawings/vmlDrawing36.vml"/><Relationship Id="rId6" Type="http://schemas.openxmlformats.org/officeDocument/2006/relationships/tags" Target="../tags/tag359.xml"/><Relationship Id="rId11" Type="http://schemas.openxmlformats.org/officeDocument/2006/relationships/image" Target="../media/image3.emf"/><Relationship Id="rId5" Type="http://schemas.openxmlformats.org/officeDocument/2006/relationships/tags" Target="../tags/tag358.xml"/><Relationship Id="rId10" Type="http://schemas.openxmlformats.org/officeDocument/2006/relationships/oleObject" Target="../embeddings/oleObject36.bin"/><Relationship Id="rId4" Type="http://schemas.openxmlformats.org/officeDocument/2006/relationships/tags" Target="../tags/tag357.xml"/><Relationship Id="rId9"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37.bin"/><Relationship Id="rId3" Type="http://schemas.openxmlformats.org/officeDocument/2006/relationships/tags" Target="../tags/tag363.xml"/><Relationship Id="rId7" Type="http://schemas.openxmlformats.org/officeDocument/2006/relationships/slideLayout" Target="../slideLayouts/slideLayout2.xml"/><Relationship Id="rId2" Type="http://schemas.openxmlformats.org/officeDocument/2006/relationships/tags" Target="../tags/tag362.xml"/><Relationship Id="rId1" Type="http://schemas.openxmlformats.org/officeDocument/2006/relationships/vmlDrawing" Target="../drawings/vmlDrawing37.vml"/><Relationship Id="rId6" Type="http://schemas.openxmlformats.org/officeDocument/2006/relationships/tags" Target="../tags/tag366.xml"/><Relationship Id="rId5" Type="http://schemas.openxmlformats.org/officeDocument/2006/relationships/tags" Target="../tags/tag365.xml"/><Relationship Id="rId4" Type="http://schemas.openxmlformats.org/officeDocument/2006/relationships/tags" Target="../tags/tag364.xml"/><Relationship Id="rId9" Type="http://schemas.openxmlformats.org/officeDocument/2006/relationships/image" Target="../media/image12.emf"/></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38.bin"/><Relationship Id="rId3" Type="http://schemas.openxmlformats.org/officeDocument/2006/relationships/tags" Target="../tags/tag368.xml"/><Relationship Id="rId7" Type="http://schemas.openxmlformats.org/officeDocument/2006/relationships/slideLayout" Target="../slideLayouts/slideLayout2.xml"/><Relationship Id="rId2" Type="http://schemas.openxmlformats.org/officeDocument/2006/relationships/tags" Target="../tags/tag367.xml"/><Relationship Id="rId1" Type="http://schemas.openxmlformats.org/officeDocument/2006/relationships/vmlDrawing" Target="../drawings/vmlDrawing38.vml"/><Relationship Id="rId6" Type="http://schemas.openxmlformats.org/officeDocument/2006/relationships/tags" Target="../tags/tag371.xml"/><Relationship Id="rId5" Type="http://schemas.openxmlformats.org/officeDocument/2006/relationships/tags" Target="../tags/tag370.xml"/><Relationship Id="rId4" Type="http://schemas.openxmlformats.org/officeDocument/2006/relationships/tags" Target="../tags/tag369.xml"/><Relationship Id="rId9" Type="http://schemas.openxmlformats.org/officeDocument/2006/relationships/image" Target="../media/image12.emf"/></Relationships>
</file>

<file path=ppt/slides/_rels/slide8.xml.rels><?xml version="1.0" encoding="UTF-8" standalone="yes"?>
<Relationships xmlns="http://schemas.openxmlformats.org/package/2006/relationships"><Relationship Id="rId8" Type="http://schemas.openxmlformats.org/officeDocument/2006/relationships/tags" Target="../tags/tag378.xml"/><Relationship Id="rId13" Type="http://schemas.openxmlformats.org/officeDocument/2006/relationships/slideLayout" Target="../slideLayouts/slideLayout10.xml"/><Relationship Id="rId3" Type="http://schemas.openxmlformats.org/officeDocument/2006/relationships/tags" Target="../tags/tag373.xml"/><Relationship Id="rId7" Type="http://schemas.openxmlformats.org/officeDocument/2006/relationships/tags" Target="../tags/tag377.xml"/><Relationship Id="rId12" Type="http://schemas.openxmlformats.org/officeDocument/2006/relationships/tags" Target="../tags/tag382.xml"/><Relationship Id="rId2" Type="http://schemas.openxmlformats.org/officeDocument/2006/relationships/tags" Target="../tags/tag372.xml"/><Relationship Id="rId16" Type="http://schemas.openxmlformats.org/officeDocument/2006/relationships/image" Target="../media/image12.emf"/><Relationship Id="rId1" Type="http://schemas.openxmlformats.org/officeDocument/2006/relationships/vmlDrawing" Target="../drawings/vmlDrawing39.vml"/><Relationship Id="rId6" Type="http://schemas.openxmlformats.org/officeDocument/2006/relationships/tags" Target="../tags/tag376.xml"/><Relationship Id="rId11" Type="http://schemas.openxmlformats.org/officeDocument/2006/relationships/tags" Target="../tags/tag381.xml"/><Relationship Id="rId5" Type="http://schemas.openxmlformats.org/officeDocument/2006/relationships/tags" Target="../tags/tag375.xml"/><Relationship Id="rId15" Type="http://schemas.openxmlformats.org/officeDocument/2006/relationships/oleObject" Target="../embeddings/oleObject39.bin"/><Relationship Id="rId10" Type="http://schemas.openxmlformats.org/officeDocument/2006/relationships/tags" Target="../tags/tag380.xml"/><Relationship Id="rId4" Type="http://schemas.openxmlformats.org/officeDocument/2006/relationships/tags" Target="../tags/tag374.xml"/><Relationship Id="rId9" Type="http://schemas.openxmlformats.org/officeDocument/2006/relationships/tags" Target="../tags/tag379.xml"/><Relationship Id="rId14" Type="http://schemas.openxmlformats.org/officeDocument/2006/relationships/notesSlide" Target="../notesSlides/notesSlide1.xml"/></Relationships>
</file>

<file path=ppt/slides/_rels/slide9.xml.rels><?xml version="1.0" encoding="UTF-8" standalone="yes"?>
<Relationships xmlns="http://schemas.openxmlformats.org/package/2006/relationships"><Relationship Id="rId8" Type="http://schemas.openxmlformats.org/officeDocument/2006/relationships/tags" Target="../tags/tag389.xml"/><Relationship Id="rId13" Type="http://schemas.openxmlformats.org/officeDocument/2006/relationships/tags" Target="../tags/tag394.xml"/><Relationship Id="rId18" Type="http://schemas.openxmlformats.org/officeDocument/2006/relationships/tags" Target="../tags/tag399.xml"/><Relationship Id="rId26" Type="http://schemas.openxmlformats.org/officeDocument/2006/relationships/image" Target="../media/image17.png"/><Relationship Id="rId3" Type="http://schemas.openxmlformats.org/officeDocument/2006/relationships/tags" Target="../tags/tag384.xml"/><Relationship Id="rId21" Type="http://schemas.openxmlformats.org/officeDocument/2006/relationships/notesSlide" Target="../notesSlides/notesSlide2.xml"/><Relationship Id="rId7" Type="http://schemas.openxmlformats.org/officeDocument/2006/relationships/tags" Target="../tags/tag388.xml"/><Relationship Id="rId12" Type="http://schemas.openxmlformats.org/officeDocument/2006/relationships/tags" Target="../tags/tag393.xml"/><Relationship Id="rId17" Type="http://schemas.openxmlformats.org/officeDocument/2006/relationships/tags" Target="../tags/tag398.xml"/><Relationship Id="rId25" Type="http://schemas.openxmlformats.org/officeDocument/2006/relationships/image" Target="../media/image14.svg"/><Relationship Id="rId2" Type="http://schemas.openxmlformats.org/officeDocument/2006/relationships/tags" Target="../tags/tag383.xml"/><Relationship Id="rId16" Type="http://schemas.openxmlformats.org/officeDocument/2006/relationships/tags" Target="../tags/tag397.xml"/><Relationship Id="rId20" Type="http://schemas.openxmlformats.org/officeDocument/2006/relationships/slideLayout" Target="../slideLayouts/slideLayout2.xml"/><Relationship Id="rId1" Type="http://schemas.openxmlformats.org/officeDocument/2006/relationships/vmlDrawing" Target="../drawings/vmlDrawing40.vml"/><Relationship Id="rId6" Type="http://schemas.openxmlformats.org/officeDocument/2006/relationships/tags" Target="../tags/tag387.xml"/><Relationship Id="rId11" Type="http://schemas.openxmlformats.org/officeDocument/2006/relationships/tags" Target="../tags/tag392.xml"/><Relationship Id="rId24" Type="http://schemas.openxmlformats.org/officeDocument/2006/relationships/image" Target="../media/image16.png"/><Relationship Id="rId5" Type="http://schemas.openxmlformats.org/officeDocument/2006/relationships/tags" Target="../tags/tag386.xml"/><Relationship Id="rId15" Type="http://schemas.openxmlformats.org/officeDocument/2006/relationships/tags" Target="../tags/tag396.xml"/><Relationship Id="rId23" Type="http://schemas.openxmlformats.org/officeDocument/2006/relationships/image" Target="../media/image12.emf"/><Relationship Id="rId10" Type="http://schemas.openxmlformats.org/officeDocument/2006/relationships/tags" Target="../tags/tag391.xml"/><Relationship Id="rId19" Type="http://schemas.openxmlformats.org/officeDocument/2006/relationships/tags" Target="../tags/tag400.xml"/><Relationship Id="rId4" Type="http://schemas.openxmlformats.org/officeDocument/2006/relationships/tags" Target="../tags/tag385.xml"/><Relationship Id="rId9" Type="http://schemas.openxmlformats.org/officeDocument/2006/relationships/tags" Target="../tags/tag390.xml"/><Relationship Id="rId14" Type="http://schemas.openxmlformats.org/officeDocument/2006/relationships/tags" Target="../tags/tag395.xml"/><Relationship Id="rId22" Type="http://schemas.openxmlformats.org/officeDocument/2006/relationships/oleObject" Target="../embeddings/oleObject40.bin"/><Relationship Id="rId27" Type="http://schemas.openxmlformats.org/officeDocument/2006/relationships/image" Target="../media/image16.sv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01.xml"/><Relationship Id="rId1" Type="http://schemas.openxmlformats.org/officeDocument/2006/relationships/vmlDrawing" Target="../drawings/vmlDrawing41.vml"/><Relationship Id="rId5" Type="http://schemas.openxmlformats.org/officeDocument/2006/relationships/image" Target="../media/image12.emf"/><Relationship Id="rId4" Type="http://schemas.openxmlformats.org/officeDocument/2006/relationships/oleObject" Target="../embeddings/oleObject41.bin"/></Relationships>
</file>

<file path=ppt/slides/_rels/slide11.xml.rels><?xml version="1.0" encoding="UTF-8" standalone="yes"?>
<Relationships xmlns="http://schemas.openxmlformats.org/package/2006/relationships"><Relationship Id="rId8" Type="http://schemas.openxmlformats.org/officeDocument/2006/relationships/tags" Target="../tags/tag409.xml"/><Relationship Id="rId13" Type="http://schemas.openxmlformats.org/officeDocument/2006/relationships/image" Target="../media/image20.svg"/><Relationship Id="rId3" Type="http://schemas.openxmlformats.org/officeDocument/2006/relationships/tags" Target="../tags/tag404.xml"/><Relationship Id="rId7" Type="http://schemas.openxmlformats.org/officeDocument/2006/relationships/tags" Target="../tags/tag408.xml"/><Relationship Id="rId12" Type="http://schemas.openxmlformats.org/officeDocument/2006/relationships/image" Target="../media/image19.png"/><Relationship Id="rId2" Type="http://schemas.openxmlformats.org/officeDocument/2006/relationships/tags" Target="../tags/tag403.xml"/><Relationship Id="rId1" Type="http://schemas.openxmlformats.org/officeDocument/2006/relationships/tags" Target="../tags/tag402.xml"/><Relationship Id="rId6" Type="http://schemas.openxmlformats.org/officeDocument/2006/relationships/tags" Target="../tags/tag407.xml"/><Relationship Id="rId11" Type="http://schemas.openxmlformats.org/officeDocument/2006/relationships/image" Target="../media/image18.svg"/><Relationship Id="rId5" Type="http://schemas.openxmlformats.org/officeDocument/2006/relationships/tags" Target="../tags/tag406.xml"/><Relationship Id="rId15" Type="http://schemas.openxmlformats.org/officeDocument/2006/relationships/image" Target="../media/image22.svg"/><Relationship Id="rId10" Type="http://schemas.openxmlformats.org/officeDocument/2006/relationships/image" Target="../media/image18.png"/><Relationship Id="rId4" Type="http://schemas.openxmlformats.org/officeDocument/2006/relationships/tags" Target="../tags/tag405.xml"/><Relationship Id="rId9" Type="http://schemas.openxmlformats.org/officeDocument/2006/relationships/slideLayout" Target="../slideLayouts/slideLayout2.xml"/><Relationship Id="rId14" Type="http://schemas.openxmlformats.org/officeDocument/2006/relationships/image" Target="../media/image20.png"/></Relationships>
</file>

<file path=ppt/slides/_rels/slide12.xml.rels><?xml version="1.0" encoding="UTF-8" standalone="yes"?>
<Relationships xmlns="http://schemas.openxmlformats.org/package/2006/relationships"><Relationship Id="rId8" Type="http://schemas.openxmlformats.org/officeDocument/2006/relationships/tags" Target="../tags/tag417.xml"/><Relationship Id="rId13" Type="http://schemas.openxmlformats.org/officeDocument/2006/relationships/tags" Target="../tags/tag422.xml"/><Relationship Id="rId18" Type="http://schemas.openxmlformats.org/officeDocument/2006/relationships/tags" Target="../tags/tag427.xml"/><Relationship Id="rId26" Type="http://schemas.openxmlformats.org/officeDocument/2006/relationships/image" Target="../media/image23.png"/><Relationship Id="rId3" Type="http://schemas.openxmlformats.org/officeDocument/2006/relationships/tags" Target="../tags/tag412.xml"/><Relationship Id="rId21" Type="http://schemas.openxmlformats.org/officeDocument/2006/relationships/slideLayout" Target="../slideLayouts/slideLayout15.xml"/><Relationship Id="rId7" Type="http://schemas.openxmlformats.org/officeDocument/2006/relationships/tags" Target="../tags/tag416.xml"/><Relationship Id="rId12" Type="http://schemas.openxmlformats.org/officeDocument/2006/relationships/tags" Target="../tags/tag421.xml"/><Relationship Id="rId17" Type="http://schemas.openxmlformats.org/officeDocument/2006/relationships/tags" Target="../tags/tag426.xml"/><Relationship Id="rId25" Type="http://schemas.openxmlformats.org/officeDocument/2006/relationships/image" Target="../media/image26.svg"/><Relationship Id="rId2" Type="http://schemas.openxmlformats.org/officeDocument/2006/relationships/tags" Target="../tags/tag411.xml"/><Relationship Id="rId16" Type="http://schemas.openxmlformats.org/officeDocument/2006/relationships/tags" Target="../tags/tag425.xml"/><Relationship Id="rId20" Type="http://schemas.openxmlformats.org/officeDocument/2006/relationships/tags" Target="../tags/tag429.xml"/><Relationship Id="rId1" Type="http://schemas.openxmlformats.org/officeDocument/2006/relationships/tags" Target="../tags/tag410.xml"/><Relationship Id="rId6" Type="http://schemas.openxmlformats.org/officeDocument/2006/relationships/tags" Target="../tags/tag415.xml"/><Relationship Id="rId11" Type="http://schemas.openxmlformats.org/officeDocument/2006/relationships/tags" Target="../tags/tag420.xml"/><Relationship Id="rId24" Type="http://schemas.openxmlformats.org/officeDocument/2006/relationships/image" Target="../media/image22.png"/><Relationship Id="rId5" Type="http://schemas.openxmlformats.org/officeDocument/2006/relationships/tags" Target="../tags/tag414.xml"/><Relationship Id="rId15" Type="http://schemas.openxmlformats.org/officeDocument/2006/relationships/tags" Target="../tags/tag424.xml"/><Relationship Id="rId23" Type="http://schemas.openxmlformats.org/officeDocument/2006/relationships/image" Target="../media/image24.svg"/><Relationship Id="rId10" Type="http://schemas.openxmlformats.org/officeDocument/2006/relationships/tags" Target="../tags/tag419.xml"/><Relationship Id="rId19" Type="http://schemas.openxmlformats.org/officeDocument/2006/relationships/tags" Target="../tags/tag428.xml"/><Relationship Id="rId4" Type="http://schemas.openxmlformats.org/officeDocument/2006/relationships/tags" Target="../tags/tag413.xml"/><Relationship Id="rId9" Type="http://schemas.openxmlformats.org/officeDocument/2006/relationships/tags" Target="../tags/tag418.xml"/><Relationship Id="rId14" Type="http://schemas.openxmlformats.org/officeDocument/2006/relationships/tags" Target="../tags/tag423.xml"/><Relationship Id="rId22" Type="http://schemas.openxmlformats.org/officeDocument/2006/relationships/image" Target="../media/image21.png"/><Relationship Id="rId27" Type="http://schemas.openxmlformats.org/officeDocument/2006/relationships/image" Target="../media/image28.svg"/></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42.bin"/><Relationship Id="rId3" Type="http://schemas.openxmlformats.org/officeDocument/2006/relationships/tags" Target="../tags/tag431.xml"/><Relationship Id="rId7" Type="http://schemas.openxmlformats.org/officeDocument/2006/relationships/slideLayout" Target="../slideLayouts/slideLayout2.xml"/><Relationship Id="rId2" Type="http://schemas.openxmlformats.org/officeDocument/2006/relationships/tags" Target="../tags/tag430.xml"/><Relationship Id="rId1" Type="http://schemas.openxmlformats.org/officeDocument/2006/relationships/vmlDrawing" Target="../drawings/vmlDrawing42.vml"/><Relationship Id="rId6" Type="http://schemas.openxmlformats.org/officeDocument/2006/relationships/tags" Target="../tags/tag434.xml"/><Relationship Id="rId5" Type="http://schemas.openxmlformats.org/officeDocument/2006/relationships/tags" Target="../tags/tag433.xml"/><Relationship Id="rId4" Type="http://schemas.openxmlformats.org/officeDocument/2006/relationships/tags" Target="../tags/tag432.xml"/><Relationship Id="rId9" Type="http://schemas.openxmlformats.org/officeDocument/2006/relationships/image" Target="../media/image1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63418C21-604B-49AA-9CA6-6A9229DE4479}"/>
              </a:ext>
            </a:extLst>
          </p:cNvPr>
          <p:cNvGraphicFramePr>
            <a:graphicFrameLocks noChangeAspect="1"/>
          </p:cNvGraphicFramePr>
          <p:nvPr>
            <p:custDataLst>
              <p:tags r:id="rId2"/>
            </p:custDataLst>
            <p:extLst>
              <p:ext uri="{D42A27DB-BD31-4B8C-83A1-F6EECF244321}">
                <p14:modId xmlns:p14="http://schemas.microsoft.com/office/powerpoint/2010/main" val="5481605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4737" name="think-cell Slide" r:id="rId5" imgW="395" imgH="396" progId="TCLayout.ActiveDocument.1">
                  <p:embed/>
                </p:oleObj>
              </mc:Choice>
              <mc:Fallback>
                <p:oleObj name="think-cell Slide" r:id="rId5" imgW="395" imgH="396"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A2800BE3-5DD6-4527-8BFD-D1905A2D588D}"/>
              </a:ext>
            </a:extLst>
          </p:cNvPr>
          <p:cNvSpPr/>
          <p:nvPr>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fr-FR" sz="4400" b="1" dirty="0" err="1">
              <a:solidFill>
                <a:schemeClr val="bg1"/>
              </a:solidFill>
              <a:latin typeface="Marianne"/>
              <a:ea typeface="+mj-ea"/>
              <a:cs typeface="+mj-cs"/>
              <a:sym typeface="Marianne"/>
            </a:endParaRPr>
          </a:p>
        </p:txBody>
      </p:sp>
      <p:sp>
        <p:nvSpPr>
          <p:cNvPr id="2" name="Text Placeholder 1">
            <a:extLst>
              <a:ext uri="{FF2B5EF4-FFF2-40B4-BE49-F238E27FC236}">
                <a16:creationId xmlns:a16="http://schemas.microsoft.com/office/drawing/2014/main" id="{F7F69D76-7B01-46BE-AAEB-395AEAE8BD61}"/>
              </a:ext>
            </a:extLst>
          </p:cNvPr>
          <p:cNvSpPr>
            <a:spLocks noGrp="1"/>
          </p:cNvSpPr>
          <p:nvPr>
            <p:ph type="body" sz="quarter" idx="13"/>
          </p:nvPr>
        </p:nvSpPr>
        <p:spPr/>
        <p:txBody>
          <a:bodyPr/>
          <a:lstStyle/>
          <a:p>
            <a:r>
              <a:rPr lang="fr-FR" dirty="0"/>
              <a:t>Jeudi 10 décembre 2020</a:t>
            </a:r>
          </a:p>
        </p:txBody>
      </p:sp>
      <p:sp>
        <p:nvSpPr>
          <p:cNvPr id="3" name="Subtitle 2">
            <a:extLst>
              <a:ext uri="{FF2B5EF4-FFF2-40B4-BE49-F238E27FC236}">
                <a16:creationId xmlns:a16="http://schemas.microsoft.com/office/drawing/2014/main" id="{51535D4A-2608-4130-9EB3-D8889F1BF012}"/>
              </a:ext>
            </a:extLst>
          </p:cNvPr>
          <p:cNvSpPr>
            <a:spLocks noGrp="1"/>
          </p:cNvSpPr>
          <p:nvPr>
            <p:ph type="subTitle" idx="1"/>
          </p:nvPr>
        </p:nvSpPr>
        <p:spPr/>
        <p:txBody>
          <a:bodyPr/>
          <a:lstStyle/>
          <a:p>
            <a:r>
              <a:rPr lang="fr-FR" dirty="0"/>
              <a:t>Point DG ARS</a:t>
            </a:r>
          </a:p>
        </p:txBody>
      </p:sp>
      <p:sp>
        <p:nvSpPr>
          <p:cNvPr id="4" name="Title 3">
            <a:extLst>
              <a:ext uri="{FF2B5EF4-FFF2-40B4-BE49-F238E27FC236}">
                <a16:creationId xmlns:a16="http://schemas.microsoft.com/office/drawing/2014/main" id="{9655B9BD-1C38-494B-88A0-E7B020CAC154}"/>
              </a:ext>
            </a:extLst>
          </p:cNvPr>
          <p:cNvSpPr>
            <a:spLocks noGrp="1"/>
          </p:cNvSpPr>
          <p:nvPr>
            <p:ph type="title"/>
          </p:nvPr>
        </p:nvSpPr>
        <p:spPr>
          <a:xfrm>
            <a:off x="551941" y="2630978"/>
            <a:ext cx="9726795" cy="1354217"/>
          </a:xfrm>
        </p:spPr>
        <p:txBody>
          <a:bodyPr/>
          <a:lstStyle/>
          <a:p>
            <a:r>
              <a:rPr lang="fr-FR" dirty="0">
                <a:latin typeface="Marianne"/>
                <a:ea typeface="Marianne"/>
                <a:cs typeface="Marianne"/>
              </a:rPr>
              <a:t>Vaccination contre la COVID-19 : </a:t>
            </a:r>
            <a:br>
              <a:rPr lang="fr-FR" dirty="0">
                <a:latin typeface="Marianne"/>
                <a:ea typeface="Marianne"/>
                <a:cs typeface="Marianne"/>
              </a:rPr>
            </a:br>
            <a:r>
              <a:rPr lang="fr-FR" dirty="0">
                <a:latin typeface="Marianne"/>
                <a:ea typeface="Marianne"/>
                <a:cs typeface="Marianne"/>
              </a:rPr>
              <a:t>Stratégie et organisation</a:t>
            </a:r>
            <a:endParaRPr lang="fr-FR" dirty="0"/>
          </a:p>
        </p:txBody>
      </p:sp>
    </p:spTree>
    <p:extLst>
      <p:ext uri="{BB962C8B-B14F-4D97-AF65-F5344CB8AC3E}">
        <p14:creationId xmlns:p14="http://schemas.microsoft.com/office/powerpoint/2010/main" val="24618195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43F49AF6-3F7E-403D-9912-27EA06BB8956}"/>
              </a:ext>
            </a:extLst>
          </p:cNvPr>
          <p:cNvGraphicFramePr>
            <a:graphicFrameLocks noChangeAspect="1"/>
          </p:cNvGraphicFramePr>
          <p:nvPr>
            <p:custDataLst>
              <p:tags r:id="rId2"/>
            </p:custDataLst>
            <p:extLst>
              <p:ext uri="{D42A27DB-BD31-4B8C-83A1-F6EECF244321}">
                <p14:modId xmlns:p14="http://schemas.microsoft.com/office/powerpoint/2010/main" val="21340048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3804" name="think-cell Slide" r:id="rId6" imgW="395" imgH="396" progId="TCLayout.ActiveDocument.1">
                  <p:embed/>
                </p:oleObj>
              </mc:Choice>
              <mc:Fallback>
                <p:oleObj name="think-cell Slide" r:id="rId6" imgW="395" imgH="396"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0" name="Rectangle 9" hidden="1">
            <a:extLst>
              <a:ext uri="{FF2B5EF4-FFF2-40B4-BE49-F238E27FC236}">
                <a16:creationId xmlns:a16="http://schemas.microsoft.com/office/drawing/2014/main" id="{E715C1B8-B3CD-4AE0-80EE-31D6F2C8EE6B}"/>
              </a:ext>
            </a:extLst>
          </p:cNvPr>
          <p:cNvSpPr/>
          <p:nvPr>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fr-FR" sz="2500" b="1" dirty="0" err="1">
              <a:solidFill>
                <a:schemeClr val="bg1"/>
              </a:solidFill>
              <a:latin typeface="Arial" panose="020B0604020202020204" pitchFamily="34" charset="0"/>
              <a:ea typeface="+mj-ea"/>
              <a:cs typeface="+mj-cs"/>
              <a:sym typeface="Arial" panose="020B0604020202020204" pitchFamily="34" charset="0"/>
            </a:endParaRPr>
          </a:p>
        </p:txBody>
      </p:sp>
      <p:sp>
        <p:nvSpPr>
          <p:cNvPr id="6" name="Title 5">
            <a:extLst>
              <a:ext uri="{FF2B5EF4-FFF2-40B4-BE49-F238E27FC236}">
                <a16:creationId xmlns:a16="http://schemas.microsoft.com/office/drawing/2014/main" id="{71A5DD81-497F-4334-9225-AEF8D3115C60}"/>
              </a:ext>
            </a:extLst>
          </p:cNvPr>
          <p:cNvSpPr>
            <a:spLocks noGrp="1"/>
          </p:cNvSpPr>
          <p:nvPr>
            <p:ph type="title"/>
          </p:nvPr>
        </p:nvSpPr>
        <p:spPr/>
        <p:txBody>
          <a:bodyPr/>
          <a:lstStyle/>
          <a:p>
            <a:r>
              <a:rPr lang="fr-FR" dirty="0"/>
              <a:t>Ordre du jour</a:t>
            </a:r>
          </a:p>
        </p:txBody>
      </p:sp>
      <p:sp>
        <p:nvSpPr>
          <p:cNvPr id="8" name="Text Placeholder 7">
            <a:extLst>
              <a:ext uri="{FF2B5EF4-FFF2-40B4-BE49-F238E27FC236}">
                <a16:creationId xmlns:a16="http://schemas.microsoft.com/office/drawing/2014/main" id="{15481FEA-09B9-4528-AD38-0C81B559CE89}"/>
              </a:ext>
            </a:extLst>
          </p:cNvPr>
          <p:cNvSpPr>
            <a:spLocks noGrp="1"/>
          </p:cNvSpPr>
          <p:nvPr>
            <p:ph type="body" sz="quarter" idx="10"/>
          </p:nvPr>
        </p:nvSpPr>
        <p:spPr/>
        <p:txBody>
          <a:bodyPr/>
          <a:lstStyle/>
          <a:p>
            <a:endParaRPr lang="fr-FR"/>
          </a:p>
        </p:txBody>
      </p:sp>
      <p:sp>
        <p:nvSpPr>
          <p:cNvPr id="5" name="Espace réservé de la date 3">
            <a:extLst>
              <a:ext uri="{FF2B5EF4-FFF2-40B4-BE49-F238E27FC236}">
                <a16:creationId xmlns:a16="http://schemas.microsoft.com/office/drawing/2014/main" id="{1045A4B5-9874-4A12-A4ED-0859FE02AE4E}"/>
              </a:ext>
            </a:extLst>
          </p:cNvPr>
          <p:cNvSpPr>
            <a:spLocks noGrp="1"/>
          </p:cNvSpPr>
          <p:nvPr>
            <p:ph type="dt" sz="half" idx="2"/>
          </p:nvPr>
        </p:nvSpPr>
        <p:spPr/>
        <p:txBody>
          <a:bodyPr/>
          <a:lstStyle/>
          <a:p>
            <a:fld id="{00C643F6-0E6A-4F40-BCCD-F79CBF4548CA}" type="datetime1">
              <a:rPr lang="fr-FR" cap="all" smtClean="0"/>
              <a:t>10/12/2020</a:t>
            </a:fld>
            <a:endParaRPr lang="fr-FR" cap="all" dirty="0"/>
          </a:p>
        </p:txBody>
      </p:sp>
      <p:sp>
        <p:nvSpPr>
          <p:cNvPr id="12" name="TextBox 11">
            <a:extLst>
              <a:ext uri="{FF2B5EF4-FFF2-40B4-BE49-F238E27FC236}">
                <a16:creationId xmlns:a16="http://schemas.microsoft.com/office/drawing/2014/main" id="{08172D96-0EFE-420A-A4B1-246DA2DB7006}"/>
              </a:ext>
            </a:extLst>
          </p:cNvPr>
          <p:cNvSpPr txBox="1"/>
          <p:nvPr>
            <p:custDataLst>
              <p:tags r:id="rId4"/>
            </p:custDataLst>
          </p:nvPr>
        </p:nvSpPr>
        <p:spPr>
          <a:xfrm>
            <a:off x="4944176" y="2371018"/>
            <a:ext cx="6693088" cy="211596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457200" indent="-457200">
              <a:spcBef>
                <a:spcPts val="2000"/>
              </a:spcBef>
              <a:buFont typeface="+mj-lt"/>
              <a:buAutoNum type="arabicPeriod"/>
            </a:pPr>
            <a:r>
              <a:rPr lang="fr-FR" sz="2000" dirty="0"/>
              <a:t>Grandes étapes du calendrier de vaccination</a:t>
            </a:r>
          </a:p>
          <a:p>
            <a:pPr marL="457200" indent="-457200">
              <a:spcBef>
                <a:spcPts val="2000"/>
              </a:spcBef>
              <a:buFont typeface="+mj-lt"/>
              <a:buAutoNum type="arabicPeriod"/>
            </a:pPr>
            <a:r>
              <a:rPr lang="fr-FR" sz="2000" dirty="0"/>
              <a:t>Sujets logistiques </a:t>
            </a:r>
          </a:p>
          <a:p>
            <a:pPr marL="457200" indent="-457200">
              <a:spcBef>
                <a:spcPts val="2000"/>
              </a:spcBef>
              <a:buFont typeface="+mj-lt"/>
              <a:buAutoNum type="arabicPeriod"/>
            </a:pPr>
            <a:r>
              <a:rPr lang="fr-FR" sz="2000" dirty="0"/>
              <a:t>Parcours vaccinal et message aux EHPAD</a:t>
            </a:r>
          </a:p>
          <a:p>
            <a:pPr marL="457200" indent="-457200">
              <a:spcBef>
                <a:spcPts val="2000"/>
              </a:spcBef>
              <a:buFont typeface="+mj-lt"/>
              <a:buAutoNum type="arabicPeriod"/>
            </a:pPr>
            <a:r>
              <a:rPr lang="fr-FR" sz="2000" dirty="0"/>
              <a:t>Instruction interministérielle aux ARS et préfets</a:t>
            </a:r>
          </a:p>
        </p:txBody>
      </p:sp>
    </p:spTree>
    <p:extLst>
      <p:ext uri="{BB962C8B-B14F-4D97-AF65-F5344CB8AC3E}">
        <p14:creationId xmlns:p14="http://schemas.microsoft.com/office/powerpoint/2010/main" val="27504072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18012A6-8DD4-4E70-B39B-667067603B0E}"/>
              </a:ext>
            </a:extLst>
          </p:cNvPr>
          <p:cNvGraphicFramePr>
            <a:graphicFrameLocks noChangeAspect="1"/>
          </p:cNvGraphicFramePr>
          <p:nvPr>
            <p:custDataLst>
              <p:tags r:id="rId2"/>
            </p:custDataLst>
            <p:extLst>
              <p:ext uri="{D42A27DB-BD31-4B8C-83A1-F6EECF244321}">
                <p14:modId xmlns:p14="http://schemas.microsoft.com/office/powerpoint/2010/main" val="40442147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5535" name="think-cell Slide" r:id="rId115" imgW="395" imgH="396" progId="TCLayout.ActiveDocument.1">
                  <p:embed/>
                </p:oleObj>
              </mc:Choice>
              <mc:Fallback>
                <p:oleObj name="think-cell Slide" r:id="rId115" imgW="395" imgH="396" progId="TCLayout.ActiveDocument.1">
                  <p:embed/>
                  <p:pic>
                    <p:nvPicPr>
                      <p:cNvPr id="7" name="Object 6" hidden="1">
                        <a:extLst>
                          <a:ext uri="{FF2B5EF4-FFF2-40B4-BE49-F238E27FC236}">
                            <a16:creationId xmlns:a16="http://schemas.microsoft.com/office/drawing/2014/main" id="{318012A6-8DD4-4E70-B39B-667067603B0E}"/>
                          </a:ext>
                        </a:extLst>
                      </p:cNvPr>
                      <p:cNvPicPr/>
                      <p:nvPr/>
                    </p:nvPicPr>
                    <p:blipFill>
                      <a:blip r:embed="rId116"/>
                      <a:stretch>
                        <a:fillRect/>
                      </a:stretch>
                    </p:blipFill>
                    <p:spPr>
                      <a:xfrm>
                        <a:off x="1588" y="1588"/>
                        <a:ext cx="1588" cy="1588"/>
                      </a:xfrm>
                      <a:prstGeom prst="rect">
                        <a:avLst/>
                      </a:prstGeom>
                    </p:spPr>
                  </p:pic>
                </p:oleObj>
              </mc:Fallback>
            </mc:AlternateContent>
          </a:graphicData>
        </a:graphic>
      </p:graphicFrame>
      <p:sp>
        <p:nvSpPr>
          <p:cNvPr id="6" name="Rectangle 1" hidden="1">
            <a:extLst>
              <a:ext uri="{FF2B5EF4-FFF2-40B4-BE49-F238E27FC236}">
                <a16:creationId xmlns:a16="http://schemas.microsoft.com/office/drawing/2014/main" id="{E596C27F-97D1-4C61-9265-EF94553C7059}"/>
              </a:ext>
            </a:extLst>
          </p:cNvPr>
          <p:cNvSpPr/>
          <p:nvPr>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fr-FR" sz="2500" b="1" dirty="0" err="1">
              <a:solidFill>
                <a:schemeClr val="bg1"/>
              </a:solidFill>
              <a:latin typeface="Arial" panose="020B0604020202020204" pitchFamily="34" charset="0"/>
              <a:ea typeface="+mj-ea"/>
              <a:cs typeface="+mj-cs"/>
              <a:sym typeface="Arial" panose="020B0604020202020204" pitchFamily="34" charset="0"/>
            </a:endParaRPr>
          </a:p>
        </p:txBody>
      </p:sp>
      <p:sp>
        <p:nvSpPr>
          <p:cNvPr id="2" name="2. Slide Title">
            <a:extLst>
              <a:ext uri="{FF2B5EF4-FFF2-40B4-BE49-F238E27FC236}">
                <a16:creationId xmlns:a16="http://schemas.microsoft.com/office/drawing/2014/main" id="{8B82F469-0A02-4306-B8E4-0B803C43BF32}"/>
              </a:ext>
            </a:extLst>
          </p:cNvPr>
          <p:cNvSpPr>
            <a:spLocks noGrp="1"/>
          </p:cNvSpPr>
          <p:nvPr>
            <p:ph type="title"/>
            <p:custDataLst>
              <p:tags r:id="rId4"/>
            </p:custDataLst>
          </p:nvPr>
        </p:nvSpPr>
        <p:spPr>
          <a:xfrm>
            <a:off x="1516380" y="198166"/>
            <a:ext cx="10120883" cy="769441"/>
          </a:xfrm>
        </p:spPr>
        <p:txBody>
          <a:bodyPr>
            <a:spAutoFit/>
          </a:bodyPr>
          <a:lstStyle/>
          <a:p>
            <a:r>
              <a:rPr lang="fr-FR" dirty="0"/>
              <a:t>Etape 1 : une vaccination d’abord ciblée sur les EHPAD hospitaliers et USLD puis sur les EHPAD publics et privés</a:t>
            </a:r>
          </a:p>
        </p:txBody>
      </p:sp>
      <p:sp>
        <p:nvSpPr>
          <p:cNvPr id="319" name="Rectangle 318">
            <a:extLst>
              <a:ext uri="{FF2B5EF4-FFF2-40B4-BE49-F238E27FC236}">
                <a16:creationId xmlns:a16="http://schemas.microsoft.com/office/drawing/2014/main" id="{D15A06D3-466A-4466-82C6-940462D4D08C}"/>
              </a:ext>
            </a:extLst>
          </p:cNvPr>
          <p:cNvSpPr/>
          <p:nvPr>
            <p:custDataLst>
              <p:tags r:id="rId5"/>
            </p:custDataLst>
          </p:nvPr>
        </p:nvSpPr>
        <p:spPr bwMode="auto">
          <a:xfrm>
            <a:off x="538163" y="2808288"/>
            <a:ext cx="11099800" cy="234950"/>
          </a:xfrm>
          <a:prstGeom prst="rect">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a:solidFill>
                <a:schemeClr val="bg1"/>
              </a:solidFill>
            </a:endParaRPr>
          </a:p>
        </p:txBody>
      </p:sp>
      <p:sp>
        <p:nvSpPr>
          <p:cNvPr id="207" name="Rectangle 206">
            <a:extLst>
              <a:ext uri="{FF2B5EF4-FFF2-40B4-BE49-F238E27FC236}">
                <a16:creationId xmlns:a16="http://schemas.microsoft.com/office/drawing/2014/main" id="{25DF542A-2293-4C60-BC91-786C26160F48}"/>
              </a:ext>
            </a:extLst>
          </p:cNvPr>
          <p:cNvSpPr/>
          <p:nvPr>
            <p:custDataLst>
              <p:tags r:id="rId6"/>
            </p:custDataLst>
          </p:nvPr>
        </p:nvSpPr>
        <p:spPr bwMode="auto">
          <a:xfrm>
            <a:off x="538163" y="3886200"/>
            <a:ext cx="11099800" cy="234950"/>
          </a:xfrm>
          <a:prstGeom prst="rect">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a:solidFill>
                <a:schemeClr val="bg1"/>
              </a:solidFill>
            </a:endParaRPr>
          </a:p>
        </p:txBody>
      </p:sp>
      <p:sp>
        <p:nvSpPr>
          <p:cNvPr id="36" name="Rectangle 35">
            <a:extLst>
              <a:ext uri="{FF2B5EF4-FFF2-40B4-BE49-F238E27FC236}">
                <a16:creationId xmlns:a16="http://schemas.microsoft.com/office/drawing/2014/main" id="{F0FC00B4-F324-4280-9077-8677BD12CEF3}"/>
              </a:ext>
            </a:extLst>
          </p:cNvPr>
          <p:cNvSpPr/>
          <p:nvPr>
            <p:custDataLst>
              <p:tags r:id="rId7"/>
            </p:custDataLst>
          </p:nvPr>
        </p:nvSpPr>
        <p:spPr bwMode="auto">
          <a:xfrm>
            <a:off x="538163" y="5295900"/>
            <a:ext cx="11099800" cy="236538"/>
          </a:xfrm>
          <a:prstGeom prst="rect">
            <a:avLst/>
          </a:prstGeom>
          <a:solidFill>
            <a:srgbClr val="E3EBFB"/>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a:solidFill>
                <a:schemeClr val="bg1"/>
              </a:solidFill>
            </a:endParaRPr>
          </a:p>
        </p:txBody>
      </p:sp>
      <p:sp>
        <p:nvSpPr>
          <p:cNvPr id="29" name="Rectangle 28">
            <a:extLst>
              <a:ext uri="{FF2B5EF4-FFF2-40B4-BE49-F238E27FC236}">
                <a16:creationId xmlns:a16="http://schemas.microsoft.com/office/drawing/2014/main" id="{D1FFB28A-35DB-41B7-A7F5-E47061AA4DCE}"/>
              </a:ext>
            </a:extLst>
          </p:cNvPr>
          <p:cNvSpPr/>
          <p:nvPr>
            <p:custDataLst>
              <p:tags r:id="rId8"/>
            </p:custDataLst>
          </p:nvPr>
        </p:nvSpPr>
        <p:spPr bwMode="auto">
          <a:xfrm>
            <a:off x="538163" y="6237288"/>
            <a:ext cx="11099800" cy="234950"/>
          </a:xfrm>
          <a:prstGeom prst="rect">
            <a:avLst/>
          </a:prstGeom>
          <a:solidFill>
            <a:srgbClr val="E3EBFB"/>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a:solidFill>
                <a:schemeClr val="bg1"/>
              </a:solidFill>
            </a:endParaRPr>
          </a:p>
        </p:txBody>
      </p:sp>
      <p:sp>
        <p:nvSpPr>
          <p:cNvPr id="35" name="Rectangle 34">
            <a:extLst>
              <a:ext uri="{FF2B5EF4-FFF2-40B4-BE49-F238E27FC236}">
                <a16:creationId xmlns:a16="http://schemas.microsoft.com/office/drawing/2014/main" id="{2AF8AF9F-6707-4997-A060-B9F7D399B6BD}"/>
              </a:ext>
            </a:extLst>
          </p:cNvPr>
          <p:cNvSpPr/>
          <p:nvPr>
            <p:custDataLst>
              <p:tags r:id="rId9"/>
            </p:custDataLst>
          </p:nvPr>
        </p:nvSpPr>
        <p:spPr bwMode="auto">
          <a:xfrm>
            <a:off x="538163" y="4121150"/>
            <a:ext cx="11099800" cy="234950"/>
          </a:xfrm>
          <a:prstGeom prst="rect">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a:solidFill>
                <a:schemeClr val="bg1"/>
              </a:solidFill>
            </a:endParaRPr>
          </a:p>
        </p:txBody>
      </p:sp>
      <p:sp>
        <p:nvSpPr>
          <p:cNvPr id="425" name="Rectangle 424">
            <a:extLst>
              <a:ext uri="{FF2B5EF4-FFF2-40B4-BE49-F238E27FC236}">
                <a16:creationId xmlns:a16="http://schemas.microsoft.com/office/drawing/2014/main" id="{5FF614DF-3C6D-4EE9-9ACD-53C99E6DBBA3}"/>
              </a:ext>
            </a:extLst>
          </p:cNvPr>
          <p:cNvSpPr/>
          <p:nvPr>
            <p:custDataLst>
              <p:tags r:id="rId10"/>
            </p:custDataLst>
          </p:nvPr>
        </p:nvSpPr>
        <p:spPr bwMode="auto">
          <a:xfrm>
            <a:off x="538163" y="1731963"/>
            <a:ext cx="11099800" cy="234950"/>
          </a:xfrm>
          <a:prstGeom prst="rect">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a:solidFill>
                <a:schemeClr val="bg1"/>
              </a:solidFill>
            </a:endParaRPr>
          </a:p>
        </p:txBody>
      </p:sp>
      <p:sp>
        <p:nvSpPr>
          <p:cNvPr id="420" name="Rectangle 419">
            <a:extLst>
              <a:ext uri="{FF2B5EF4-FFF2-40B4-BE49-F238E27FC236}">
                <a16:creationId xmlns:a16="http://schemas.microsoft.com/office/drawing/2014/main" id="{058616B7-41E6-458C-9136-E3B6E6AB6E70}"/>
              </a:ext>
            </a:extLst>
          </p:cNvPr>
          <p:cNvSpPr/>
          <p:nvPr>
            <p:custDataLst>
              <p:tags r:id="rId11"/>
            </p:custDataLst>
          </p:nvPr>
        </p:nvSpPr>
        <p:spPr bwMode="auto">
          <a:xfrm>
            <a:off x="538163" y="4356100"/>
            <a:ext cx="11099800" cy="234950"/>
          </a:xfrm>
          <a:prstGeom prst="rect">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a:solidFill>
                <a:schemeClr val="bg1"/>
              </a:solidFill>
            </a:endParaRPr>
          </a:p>
        </p:txBody>
      </p:sp>
      <p:sp>
        <p:nvSpPr>
          <p:cNvPr id="415" name="Rectangle 414">
            <a:extLst>
              <a:ext uri="{FF2B5EF4-FFF2-40B4-BE49-F238E27FC236}">
                <a16:creationId xmlns:a16="http://schemas.microsoft.com/office/drawing/2014/main" id="{046A6501-EDAB-451E-B315-00FAD99BB8FA}"/>
              </a:ext>
            </a:extLst>
          </p:cNvPr>
          <p:cNvSpPr/>
          <p:nvPr>
            <p:custDataLst>
              <p:tags r:id="rId12"/>
            </p:custDataLst>
          </p:nvPr>
        </p:nvSpPr>
        <p:spPr bwMode="auto">
          <a:xfrm>
            <a:off x="538163" y="3279775"/>
            <a:ext cx="11099800" cy="371475"/>
          </a:xfrm>
          <a:prstGeom prst="rect">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a:solidFill>
                <a:schemeClr val="bg1"/>
              </a:solidFill>
            </a:endParaRPr>
          </a:p>
        </p:txBody>
      </p:sp>
      <p:sp>
        <p:nvSpPr>
          <p:cNvPr id="417" name="Rectangle 416">
            <a:extLst>
              <a:ext uri="{FF2B5EF4-FFF2-40B4-BE49-F238E27FC236}">
                <a16:creationId xmlns:a16="http://schemas.microsoft.com/office/drawing/2014/main" id="{B35C2E65-6F27-42CA-AADC-D1F3EE94E174}"/>
              </a:ext>
            </a:extLst>
          </p:cNvPr>
          <p:cNvSpPr/>
          <p:nvPr>
            <p:custDataLst>
              <p:tags r:id="rId13"/>
            </p:custDataLst>
          </p:nvPr>
        </p:nvSpPr>
        <p:spPr bwMode="auto">
          <a:xfrm>
            <a:off x="538163" y="3651250"/>
            <a:ext cx="11099800" cy="234950"/>
          </a:xfrm>
          <a:prstGeom prst="rect">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a:solidFill>
                <a:schemeClr val="bg1"/>
              </a:solidFill>
            </a:endParaRPr>
          </a:p>
        </p:txBody>
      </p:sp>
      <p:sp>
        <p:nvSpPr>
          <p:cNvPr id="414" name="Rectangle 413">
            <a:extLst>
              <a:ext uri="{FF2B5EF4-FFF2-40B4-BE49-F238E27FC236}">
                <a16:creationId xmlns:a16="http://schemas.microsoft.com/office/drawing/2014/main" id="{8E0FD4CA-CB88-4079-92E2-C320A7CE4E89}"/>
              </a:ext>
            </a:extLst>
          </p:cNvPr>
          <p:cNvSpPr/>
          <p:nvPr>
            <p:custDataLst>
              <p:tags r:id="rId14"/>
            </p:custDataLst>
          </p:nvPr>
        </p:nvSpPr>
        <p:spPr bwMode="auto">
          <a:xfrm>
            <a:off x="538163" y="4591050"/>
            <a:ext cx="11099800" cy="234950"/>
          </a:xfrm>
          <a:prstGeom prst="rect">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a:solidFill>
                <a:schemeClr val="bg1"/>
              </a:solidFill>
            </a:endParaRPr>
          </a:p>
        </p:txBody>
      </p:sp>
      <p:sp>
        <p:nvSpPr>
          <p:cNvPr id="211" name="Rectangle 210">
            <a:extLst>
              <a:ext uri="{FF2B5EF4-FFF2-40B4-BE49-F238E27FC236}">
                <a16:creationId xmlns:a16="http://schemas.microsoft.com/office/drawing/2014/main" id="{539AA5E8-7852-47CA-BBCE-8DD947AE3136}"/>
              </a:ext>
            </a:extLst>
          </p:cNvPr>
          <p:cNvSpPr/>
          <p:nvPr>
            <p:custDataLst>
              <p:tags r:id="rId15"/>
            </p:custDataLst>
          </p:nvPr>
        </p:nvSpPr>
        <p:spPr bwMode="auto">
          <a:xfrm>
            <a:off x="538163" y="6002338"/>
            <a:ext cx="11099800" cy="234950"/>
          </a:xfrm>
          <a:prstGeom prst="rect">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a:solidFill>
                <a:schemeClr val="bg1"/>
              </a:solidFill>
            </a:endParaRPr>
          </a:p>
        </p:txBody>
      </p:sp>
      <p:sp>
        <p:nvSpPr>
          <p:cNvPr id="210" name="Rectangle 209">
            <a:extLst>
              <a:ext uri="{FF2B5EF4-FFF2-40B4-BE49-F238E27FC236}">
                <a16:creationId xmlns:a16="http://schemas.microsoft.com/office/drawing/2014/main" id="{9A4BE2B3-1166-4098-B757-859E4457A7BE}"/>
              </a:ext>
            </a:extLst>
          </p:cNvPr>
          <p:cNvSpPr/>
          <p:nvPr>
            <p:custDataLst>
              <p:tags r:id="rId16"/>
            </p:custDataLst>
          </p:nvPr>
        </p:nvSpPr>
        <p:spPr bwMode="auto">
          <a:xfrm>
            <a:off x="538163" y="4826000"/>
            <a:ext cx="11099800" cy="234950"/>
          </a:xfrm>
          <a:prstGeom prst="rect">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a:solidFill>
                <a:schemeClr val="bg1"/>
              </a:solidFill>
            </a:endParaRPr>
          </a:p>
        </p:txBody>
      </p:sp>
      <p:sp>
        <p:nvSpPr>
          <p:cNvPr id="64" name="Rectangle 63">
            <a:extLst>
              <a:ext uri="{FF2B5EF4-FFF2-40B4-BE49-F238E27FC236}">
                <a16:creationId xmlns:a16="http://schemas.microsoft.com/office/drawing/2014/main" id="{20400F17-A95F-4513-BC49-5BCD700424A3}"/>
              </a:ext>
            </a:extLst>
          </p:cNvPr>
          <p:cNvSpPr/>
          <p:nvPr>
            <p:custDataLst>
              <p:tags r:id="rId17"/>
            </p:custDataLst>
          </p:nvPr>
        </p:nvSpPr>
        <p:spPr bwMode="auto">
          <a:xfrm>
            <a:off x="538163" y="5060950"/>
            <a:ext cx="11099800" cy="234950"/>
          </a:xfrm>
          <a:prstGeom prst="rect">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a:solidFill>
                <a:schemeClr val="bg1"/>
              </a:solidFill>
            </a:endParaRPr>
          </a:p>
        </p:txBody>
      </p:sp>
      <p:sp>
        <p:nvSpPr>
          <p:cNvPr id="28" name="Rectangle 27">
            <a:extLst>
              <a:ext uri="{FF2B5EF4-FFF2-40B4-BE49-F238E27FC236}">
                <a16:creationId xmlns:a16="http://schemas.microsoft.com/office/drawing/2014/main" id="{6EF78B42-238D-4784-B57F-FACA1DD330EA}"/>
              </a:ext>
            </a:extLst>
          </p:cNvPr>
          <p:cNvSpPr/>
          <p:nvPr>
            <p:custDataLst>
              <p:tags r:id="rId18"/>
            </p:custDataLst>
          </p:nvPr>
        </p:nvSpPr>
        <p:spPr bwMode="auto">
          <a:xfrm>
            <a:off x="538163" y="3043238"/>
            <a:ext cx="11099800" cy="236538"/>
          </a:xfrm>
          <a:prstGeom prst="rect">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a:solidFill>
                <a:schemeClr val="bg1"/>
              </a:solidFill>
            </a:endParaRPr>
          </a:p>
        </p:txBody>
      </p:sp>
      <p:sp>
        <p:nvSpPr>
          <p:cNvPr id="65" name="Rectangle 64">
            <a:extLst>
              <a:ext uri="{FF2B5EF4-FFF2-40B4-BE49-F238E27FC236}">
                <a16:creationId xmlns:a16="http://schemas.microsoft.com/office/drawing/2014/main" id="{FC798FA7-521C-4B3F-A259-6CA184784A0C}"/>
              </a:ext>
            </a:extLst>
          </p:cNvPr>
          <p:cNvSpPr/>
          <p:nvPr>
            <p:custDataLst>
              <p:tags r:id="rId19"/>
            </p:custDataLst>
          </p:nvPr>
        </p:nvSpPr>
        <p:spPr bwMode="auto">
          <a:xfrm>
            <a:off x="538163" y="5532438"/>
            <a:ext cx="11099800" cy="234950"/>
          </a:xfrm>
          <a:prstGeom prst="rect">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a:solidFill>
                <a:schemeClr val="bg1"/>
              </a:solidFill>
            </a:endParaRPr>
          </a:p>
        </p:txBody>
      </p:sp>
      <p:sp>
        <p:nvSpPr>
          <p:cNvPr id="62" name="Rectangle 61">
            <a:extLst>
              <a:ext uri="{FF2B5EF4-FFF2-40B4-BE49-F238E27FC236}">
                <a16:creationId xmlns:a16="http://schemas.microsoft.com/office/drawing/2014/main" id="{D4BB1DB4-122A-4B8E-9BC3-5083680A40EC}"/>
              </a:ext>
            </a:extLst>
          </p:cNvPr>
          <p:cNvSpPr/>
          <p:nvPr>
            <p:custDataLst>
              <p:tags r:id="rId20"/>
            </p:custDataLst>
          </p:nvPr>
        </p:nvSpPr>
        <p:spPr bwMode="auto">
          <a:xfrm>
            <a:off x="538163" y="1966913"/>
            <a:ext cx="11099800" cy="371475"/>
          </a:xfrm>
          <a:prstGeom prst="rect">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a:solidFill>
                <a:schemeClr val="bg1"/>
              </a:solidFill>
            </a:endParaRPr>
          </a:p>
        </p:txBody>
      </p:sp>
      <p:sp>
        <p:nvSpPr>
          <p:cNvPr id="33" name="Text Placeholder 4">
            <a:extLst>
              <a:ext uri="{FF2B5EF4-FFF2-40B4-BE49-F238E27FC236}">
                <a16:creationId xmlns:a16="http://schemas.microsoft.com/office/drawing/2014/main" id="{4C1F3293-4EFE-461D-940D-7EE66BAE31C5}"/>
              </a:ext>
            </a:extLst>
          </p:cNvPr>
          <p:cNvSpPr>
            <a:spLocks noGrp="1"/>
          </p:cNvSpPr>
          <p:nvPr>
            <p:custDataLst>
              <p:tags r:id="rId21"/>
            </p:custDataLst>
          </p:nvPr>
        </p:nvSpPr>
        <p:spPr bwMode="auto">
          <a:xfrm>
            <a:off x="4129087" y="1131889"/>
            <a:ext cx="3352800" cy="200025"/>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31750" rIns="0" bIns="31750" numCol="1" spcCol="0" rtlCol="0" anchor="ctr" anchorCtr="0">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spcBef>
                <a:spcPct val="0"/>
              </a:spcBef>
              <a:spcAft>
                <a:spcPct val="0"/>
              </a:spcAft>
            </a:pPr>
            <a:fld id="{535BA5D6-6AB5-4AFE-BE77-0AA4BAD2A9A1}" type="datetime'''''''''''''''''''2''''''''''0''''2''''''''''''''0'''">
              <a:rPr lang="fr-FR" altLang="en-US" sz="900" b="1" smtClean="0">
                <a:sym typeface="+mn-lt"/>
              </a:rPr>
              <a:pPr>
                <a:spcBef>
                  <a:spcPct val="0"/>
                </a:spcBef>
                <a:spcAft>
                  <a:spcPct val="0"/>
                </a:spcAft>
              </a:pPr>
              <a:t>2020</a:t>
            </a:fld>
            <a:endParaRPr lang="fr-FR" sz="900" b="1" dirty="0">
              <a:sym typeface="+mn-lt"/>
            </a:endParaRPr>
          </a:p>
        </p:txBody>
      </p:sp>
      <p:sp>
        <p:nvSpPr>
          <p:cNvPr id="34" name="Text Placeholder 4">
            <a:extLst>
              <a:ext uri="{FF2B5EF4-FFF2-40B4-BE49-F238E27FC236}">
                <a16:creationId xmlns:a16="http://schemas.microsoft.com/office/drawing/2014/main" id="{1F73A548-9214-4F7A-926E-E926C0D811A8}"/>
              </a:ext>
            </a:extLst>
          </p:cNvPr>
          <p:cNvSpPr>
            <a:spLocks noGrp="1"/>
          </p:cNvSpPr>
          <p:nvPr>
            <p:custDataLst>
              <p:tags r:id="rId22"/>
            </p:custDataLst>
          </p:nvPr>
        </p:nvSpPr>
        <p:spPr bwMode="auto">
          <a:xfrm>
            <a:off x="7481888" y="1131889"/>
            <a:ext cx="4156075" cy="200025"/>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31750" rIns="0" bIns="31750" numCol="1" spcCol="0" rtlCol="0" anchor="ctr" anchorCtr="0">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spcBef>
                <a:spcPct val="0"/>
              </a:spcBef>
              <a:spcAft>
                <a:spcPct val="0"/>
              </a:spcAft>
            </a:pPr>
            <a:fld id="{93A0F2B9-931D-4AB5-8EBE-13B20721E773}" type="datetime'''''''''''2''''''''''''''''''''0''''''''2''''''1'''">
              <a:rPr lang="fr-FR" altLang="en-US" sz="900" b="1" smtClean="0"/>
              <a:pPr/>
              <a:t>2021</a:t>
            </a:fld>
            <a:endParaRPr lang="fr-FR" sz="900" b="1" dirty="0">
              <a:sym typeface="+mn-lt"/>
            </a:endParaRPr>
          </a:p>
        </p:txBody>
      </p:sp>
      <p:sp>
        <p:nvSpPr>
          <p:cNvPr id="30" name="Text Placeholder 4">
            <a:extLst>
              <a:ext uri="{FF2B5EF4-FFF2-40B4-BE49-F238E27FC236}">
                <a16:creationId xmlns:a16="http://schemas.microsoft.com/office/drawing/2014/main" id="{4C1F3293-4EFE-461D-940D-7EE66BAE31C5}"/>
              </a:ext>
            </a:extLst>
          </p:cNvPr>
          <p:cNvSpPr>
            <a:spLocks noGrp="1"/>
          </p:cNvSpPr>
          <p:nvPr>
            <p:custDataLst>
              <p:tags r:id="rId23"/>
            </p:custDataLst>
          </p:nvPr>
        </p:nvSpPr>
        <p:spPr bwMode="auto">
          <a:xfrm>
            <a:off x="4129087" y="1331914"/>
            <a:ext cx="3352800" cy="200025"/>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31750" rIns="0" bIns="31750" numCol="1" spcCol="0" rtlCol="0" anchor="ctr" anchorCtr="0">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spcBef>
                <a:spcPct val="0"/>
              </a:spcBef>
              <a:spcAft>
                <a:spcPct val="0"/>
              </a:spcAft>
            </a:pPr>
            <a:fld id="{682D7412-770C-4B3D-AE51-6E6102AFF900}" type="datetime'''''''''''''''''D''''''''''''''é''''''''''c.'''''''''''">
              <a:rPr lang="fr-FR" altLang="en-US" sz="900" b="1" smtClean="0">
                <a:sym typeface="+mn-lt"/>
              </a:rPr>
              <a:pPr>
                <a:spcBef>
                  <a:spcPct val="0"/>
                </a:spcBef>
                <a:spcAft>
                  <a:spcPct val="0"/>
                </a:spcAft>
              </a:pPr>
              <a:t>Déc.</a:t>
            </a:fld>
            <a:endParaRPr lang="fr-FR" sz="900" b="1" dirty="0">
              <a:sym typeface="+mn-lt"/>
            </a:endParaRPr>
          </a:p>
        </p:txBody>
      </p:sp>
      <p:sp>
        <p:nvSpPr>
          <p:cNvPr id="31" name="Text Placeholder 4">
            <a:extLst>
              <a:ext uri="{FF2B5EF4-FFF2-40B4-BE49-F238E27FC236}">
                <a16:creationId xmlns:a16="http://schemas.microsoft.com/office/drawing/2014/main" id="{F728C99C-E90C-40BD-B221-88866293A152}"/>
              </a:ext>
            </a:extLst>
          </p:cNvPr>
          <p:cNvSpPr>
            <a:spLocks noGrp="1"/>
          </p:cNvSpPr>
          <p:nvPr>
            <p:custDataLst>
              <p:tags r:id="rId24"/>
            </p:custDataLst>
          </p:nvPr>
        </p:nvSpPr>
        <p:spPr bwMode="auto">
          <a:xfrm>
            <a:off x="7481888" y="1331914"/>
            <a:ext cx="4156075" cy="200025"/>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31750" rIns="0" bIns="31750" numCol="1" spcCol="0" rtlCol="0" anchor="ctr" anchorCtr="0">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spcBef>
                <a:spcPct val="0"/>
              </a:spcBef>
              <a:spcAft>
                <a:spcPct val="0"/>
              </a:spcAft>
            </a:pPr>
            <a:fld id="{6F6BDFB9-8016-49D3-98D1-C87F2CED0245}" type="datetime'''''''''''J''''a''''''''nv''''''''''''''''''''''.'''">
              <a:rPr lang="fr-FR" altLang="en-US" sz="900" b="1" smtClean="0"/>
              <a:pPr/>
              <a:t>Janv.</a:t>
            </a:fld>
            <a:endParaRPr lang="fr-FR" sz="900" b="1" dirty="0">
              <a:sym typeface="+mn-lt"/>
            </a:endParaRPr>
          </a:p>
        </p:txBody>
      </p:sp>
      <p:sp>
        <p:nvSpPr>
          <p:cNvPr id="18" name="Text Placeholder 4">
            <a:extLst>
              <a:ext uri="{FF2B5EF4-FFF2-40B4-BE49-F238E27FC236}">
                <a16:creationId xmlns:a16="http://schemas.microsoft.com/office/drawing/2014/main" id="{4C5D8DD2-30A3-42F6-AA41-51D38A6B4C94}"/>
              </a:ext>
            </a:extLst>
          </p:cNvPr>
          <p:cNvSpPr>
            <a:spLocks noGrp="1"/>
          </p:cNvSpPr>
          <p:nvPr>
            <p:custDataLst>
              <p:tags r:id="rId25"/>
            </p:custDataLst>
          </p:nvPr>
        </p:nvSpPr>
        <p:spPr bwMode="auto">
          <a:xfrm>
            <a:off x="4129088" y="1531939"/>
            <a:ext cx="938213" cy="200025"/>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31750" rIns="0" bIns="31750" numCol="1" spcCol="0" rtlCol="0" anchor="ctr" anchorCtr="0">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spcBef>
                <a:spcPct val="0"/>
              </a:spcBef>
              <a:spcAft>
                <a:spcPct val="0"/>
              </a:spcAft>
            </a:pPr>
            <a:fld id="{2A844848-D3B9-46B0-93ED-5029961ECEB7}" type="datetime'''''''''''''''''0''''''''''''''''''''''''''''''''''7'">
              <a:rPr lang="fr-FR" altLang="en-US" sz="900" b="1" smtClean="0"/>
              <a:pPr/>
              <a:t>07</a:t>
            </a:fld>
            <a:endParaRPr lang="fr-FR" sz="900" b="1" dirty="0">
              <a:sym typeface="+mn-lt"/>
            </a:endParaRPr>
          </a:p>
        </p:txBody>
      </p:sp>
      <p:sp>
        <p:nvSpPr>
          <p:cNvPr id="19" name="Text Placeholder 4">
            <a:extLst>
              <a:ext uri="{FF2B5EF4-FFF2-40B4-BE49-F238E27FC236}">
                <a16:creationId xmlns:a16="http://schemas.microsoft.com/office/drawing/2014/main" id="{1E6221CA-1FB7-4D36-BE5C-2E2129C6631A}"/>
              </a:ext>
            </a:extLst>
          </p:cNvPr>
          <p:cNvSpPr>
            <a:spLocks noGrp="1"/>
          </p:cNvSpPr>
          <p:nvPr>
            <p:custDataLst>
              <p:tags r:id="rId26"/>
            </p:custDataLst>
          </p:nvPr>
        </p:nvSpPr>
        <p:spPr bwMode="auto">
          <a:xfrm>
            <a:off x="5067300" y="1531939"/>
            <a:ext cx="939800" cy="200025"/>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31750" rIns="0" bIns="31750" numCol="1" spcCol="0" rtlCol="0" anchor="ctr" anchorCtr="0">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spcBef>
                <a:spcPct val="0"/>
              </a:spcBef>
              <a:spcAft>
                <a:spcPct val="0"/>
              </a:spcAft>
            </a:pPr>
            <a:fld id="{AFFFE2AE-8B78-410F-AE2A-506220C936FA}" type="datetime'''''1''''''''''''''''''''''''''''''''''''''4'''''''''''''''">
              <a:rPr lang="fr-FR" altLang="en-US" sz="900" b="1" smtClean="0"/>
              <a:pPr/>
              <a:t>14</a:t>
            </a:fld>
            <a:endParaRPr lang="fr-FR" sz="900" b="1" dirty="0">
              <a:sym typeface="+mn-lt"/>
            </a:endParaRPr>
          </a:p>
        </p:txBody>
      </p:sp>
      <p:sp>
        <p:nvSpPr>
          <p:cNvPr id="20" name="Text Placeholder 4">
            <a:extLst>
              <a:ext uri="{FF2B5EF4-FFF2-40B4-BE49-F238E27FC236}">
                <a16:creationId xmlns:a16="http://schemas.microsoft.com/office/drawing/2014/main" id="{B3527767-6BFE-44CB-A213-926E7747955D}"/>
              </a:ext>
            </a:extLst>
          </p:cNvPr>
          <p:cNvSpPr>
            <a:spLocks noGrp="1"/>
          </p:cNvSpPr>
          <p:nvPr>
            <p:custDataLst>
              <p:tags r:id="rId27"/>
            </p:custDataLst>
          </p:nvPr>
        </p:nvSpPr>
        <p:spPr bwMode="auto">
          <a:xfrm>
            <a:off x="6007100" y="1531939"/>
            <a:ext cx="938213" cy="200025"/>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31750" rIns="0" bIns="31750" numCol="1" spcCol="0" rtlCol="0" anchor="ctr" anchorCtr="0">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spcBef>
                <a:spcPct val="0"/>
              </a:spcBef>
              <a:spcAft>
                <a:spcPct val="0"/>
              </a:spcAft>
            </a:pPr>
            <a:fld id="{61C25ACD-11D7-4859-ADF7-D1733F27CACE}" type="datetime'''2''''''''''''''''''''''''''1'''''''''''''''''''">
              <a:rPr lang="fr-FR" altLang="en-US" sz="900" b="1" smtClean="0"/>
              <a:pPr/>
              <a:t>21</a:t>
            </a:fld>
            <a:endParaRPr lang="fr-FR" sz="900" b="1" dirty="0">
              <a:sym typeface="+mn-lt"/>
            </a:endParaRPr>
          </a:p>
        </p:txBody>
      </p:sp>
      <p:sp>
        <p:nvSpPr>
          <p:cNvPr id="21" name="Text Placeholder 4">
            <a:extLst>
              <a:ext uri="{FF2B5EF4-FFF2-40B4-BE49-F238E27FC236}">
                <a16:creationId xmlns:a16="http://schemas.microsoft.com/office/drawing/2014/main" id="{4011493E-1FA2-4F14-85CC-9BB73BA0125E}"/>
              </a:ext>
            </a:extLst>
          </p:cNvPr>
          <p:cNvSpPr>
            <a:spLocks noGrp="1"/>
          </p:cNvSpPr>
          <p:nvPr>
            <p:custDataLst>
              <p:tags r:id="rId28"/>
            </p:custDataLst>
          </p:nvPr>
        </p:nvSpPr>
        <p:spPr bwMode="auto">
          <a:xfrm>
            <a:off x="6945313" y="1531939"/>
            <a:ext cx="938213" cy="200025"/>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31750" rIns="0" bIns="31750" numCol="1" spcCol="0" rtlCol="0" anchor="ctr" anchorCtr="0">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spcBef>
                <a:spcPct val="0"/>
              </a:spcBef>
              <a:spcAft>
                <a:spcPct val="0"/>
              </a:spcAft>
            </a:pPr>
            <a:fld id="{C8041338-4C7D-4C9B-8EB6-4C838FC99106}" type="datetime'2''''''''''''''''''''''''''''''''''''''''''''8'''''">
              <a:rPr lang="fr-FR" altLang="en-US" sz="900" b="1" smtClean="0"/>
              <a:pPr/>
              <a:t>28</a:t>
            </a:fld>
            <a:endParaRPr lang="fr-FR" sz="900" b="1" dirty="0">
              <a:sym typeface="+mn-lt"/>
            </a:endParaRPr>
          </a:p>
        </p:txBody>
      </p:sp>
      <p:sp>
        <p:nvSpPr>
          <p:cNvPr id="22" name="Text Placeholder 4">
            <a:extLst>
              <a:ext uri="{FF2B5EF4-FFF2-40B4-BE49-F238E27FC236}">
                <a16:creationId xmlns:a16="http://schemas.microsoft.com/office/drawing/2014/main" id="{F437FB53-5E41-4B21-A873-30477CBB5909}"/>
              </a:ext>
            </a:extLst>
          </p:cNvPr>
          <p:cNvSpPr>
            <a:spLocks noGrp="1"/>
          </p:cNvSpPr>
          <p:nvPr>
            <p:custDataLst>
              <p:tags r:id="rId29"/>
            </p:custDataLst>
          </p:nvPr>
        </p:nvSpPr>
        <p:spPr bwMode="auto">
          <a:xfrm>
            <a:off x="7883525" y="1531939"/>
            <a:ext cx="938213" cy="200025"/>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31750" rIns="0" bIns="31750" numCol="1" spcCol="0" rtlCol="0" anchor="ctr" anchorCtr="0">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spcBef>
                <a:spcPct val="0"/>
              </a:spcBef>
              <a:spcAft>
                <a:spcPct val="0"/>
              </a:spcAft>
            </a:pPr>
            <a:fld id="{FBE69F2F-2E0B-4FDC-9358-444DAE695208}" type="datetime'''''''''''''0''''''''''''''''4'''''''''''''''''''''">
              <a:rPr lang="fr-FR" altLang="en-US" sz="900" b="1" smtClean="0"/>
              <a:pPr/>
              <a:t>04</a:t>
            </a:fld>
            <a:endParaRPr lang="fr-FR" sz="900" b="1" dirty="0">
              <a:sym typeface="+mn-lt"/>
            </a:endParaRPr>
          </a:p>
        </p:txBody>
      </p:sp>
      <p:sp>
        <p:nvSpPr>
          <p:cNvPr id="23" name="Text Placeholder 4">
            <a:extLst>
              <a:ext uri="{FF2B5EF4-FFF2-40B4-BE49-F238E27FC236}">
                <a16:creationId xmlns:a16="http://schemas.microsoft.com/office/drawing/2014/main" id="{69EDF026-567F-4E12-9B65-5410DE38F02B}"/>
              </a:ext>
            </a:extLst>
          </p:cNvPr>
          <p:cNvSpPr>
            <a:spLocks noGrp="1"/>
          </p:cNvSpPr>
          <p:nvPr>
            <p:custDataLst>
              <p:tags r:id="rId30"/>
            </p:custDataLst>
          </p:nvPr>
        </p:nvSpPr>
        <p:spPr bwMode="auto">
          <a:xfrm>
            <a:off x="8821738" y="1531939"/>
            <a:ext cx="939800" cy="200025"/>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31750" rIns="0" bIns="31750" numCol="1" spcCol="0" rtlCol="0" anchor="ctr" anchorCtr="0">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spcBef>
                <a:spcPct val="0"/>
              </a:spcBef>
              <a:spcAft>
                <a:spcPct val="0"/>
              </a:spcAft>
            </a:pPr>
            <a:fld id="{4E0FD0E0-E235-4315-8220-99BEF68699D3}" type="datetime'''''''''''''1''''1'''''''''''''''''''''''">
              <a:rPr lang="fr-FR" altLang="en-US" sz="900" b="1" smtClean="0"/>
              <a:pPr/>
              <a:t>11</a:t>
            </a:fld>
            <a:endParaRPr lang="fr-FR" sz="900" b="1" dirty="0">
              <a:sym typeface="+mn-lt"/>
            </a:endParaRPr>
          </a:p>
        </p:txBody>
      </p:sp>
      <p:sp>
        <p:nvSpPr>
          <p:cNvPr id="24" name="Text Placeholder 4">
            <a:extLst>
              <a:ext uri="{FF2B5EF4-FFF2-40B4-BE49-F238E27FC236}">
                <a16:creationId xmlns:a16="http://schemas.microsoft.com/office/drawing/2014/main" id="{51506ED9-10EF-4E60-9515-1DBB58BC50D8}"/>
              </a:ext>
            </a:extLst>
          </p:cNvPr>
          <p:cNvSpPr>
            <a:spLocks noGrp="1"/>
          </p:cNvSpPr>
          <p:nvPr>
            <p:custDataLst>
              <p:tags r:id="rId31"/>
            </p:custDataLst>
          </p:nvPr>
        </p:nvSpPr>
        <p:spPr bwMode="auto">
          <a:xfrm>
            <a:off x="9761538" y="1531939"/>
            <a:ext cx="938213" cy="200025"/>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31750" rIns="0" bIns="31750" numCol="1" spcCol="0" rtlCol="0" anchor="ctr" anchorCtr="0">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spcBef>
                <a:spcPct val="0"/>
              </a:spcBef>
              <a:spcAft>
                <a:spcPct val="0"/>
              </a:spcAft>
            </a:pPr>
            <a:fld id="{C4F2B5C5-6D97-4FDC-A346-D47895301259}" type="datetime'''''''''''''''''''''''''''''''1''''8'''''''''">
              <a:rPr lang="fr-FR" altLang="en-US" sz="900" b="1" smtClean="0"/>
              <a:pPr/>
              <a:t>18</a:t>
            </a:fld>
            <a:endParaRPr lang="fr-FR" sz="900" b="1" dirty="0">
              <a:sym typeface="+mn-lt"/>
            </a:endParaRPr>
          </a:p>
        </p:txBody>
      </p:sp>
      <p:sp>
        <p:nvSpPr>
          <p:cNvPr id="25" name="Text Placeholder 4">
            <a:extLst>
              <a:ext uri="{FF2B5EF4-FFF2-40B4-BE49-F238E27FC236}">
                <a16:creationId xmlns:a16="http://schemas.microsoft.com/office/drawing/2014/main" id="{EA813F0D-DC77-4D0B-BAFF-7535C39E6EC6}"/>
              </a:ext>
            </a:extLst>
          </p:cNvPr>
          <p:cNvSpPr>
            <a:spLocks noGrp="1"/>
          </p:cNvSpPr>
          <p:nvPr>
            <p:custDataLst>
              <p:tags r:id="rId32"/>
            </p:custDataLst>
          </p:nvPr>
        </p:nvSpPr>
        <p:spPr bwMode="auto">
          <a:xfrm>
            <a:off x="10699750" y="1531939"/>
            <a:ext cx="938213" cy="200025"/>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31750" rIns="0" bIns="31750" numCol="1" spcCol="0" rtlCol="0" anchor="ctr" anchorCtr="0">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spcBef>
                <a:spcPct val="0"/>
              </a:spcBef>
              <a:spcAft>
                <a:spcPct val="0"/>
              </a:spcAft>
            </a:pPr>
            <a:fld id="{C346933E-C60A-48C3-93EA-29DDFF4E0D5E}" type="datetime'''''''''''''''''2''''''''''''''''''''''''''''''5'''''''''">
              <a:rPr lang="fr-FR" altLang="en-US" sz="900" b="1" smtClean="0"/>
              <a:pPr/>
              <a:t>25</a:t>
            </a:fld>
            <a:endParaRPr lang="fr-FR" sz="900" b="1" dirty="0">
              <a:sym typeface="+mn-lt"/>
            </a:endParaRPr>
          </a:p>
        </p:txBody>
      </p:sp>
      <p:cxnSp>
        <p:nvCxnSpPr>
          <p:cNvPr id="40" name="Straight Connector 39">
            <a:extLst>
              <a:ext uri="{FF2B5EF4-FFF2-40B4-BE49-F238E27FC236}">
                <a16:creationId xmlns:a16="http://schemas.microsoft.com/office/drawing/2014/main" id="{2DE6E3F8-EF39-4431-981C-A52FA7ADC2B4}"/>
              </a:ext>
            </a:extLst>
          </p:cNvPr>
          <p:cNvCxnSpPr/>
          <p:nvPr>
            <p:custDataLst>
              <p:tags r:id="rId33"/>
            </p:custDataLst>
          </p:nvPr>
        </p:nvCxnSpPr>
        <p:spPr bwMode="auto">
          <a:xfrm>
            <a:off x="4129087" y="1331913"/>
            <a:ext cx="3297238" cy="0"/>
          </a:xfrm>
          <a:prstGeom prst="line">
            <a:avLst/>
          </a:prstGeom>
          <a:ln w="9525" cap="flat" cmpd="sng" algn="ctr">
            <a:solidFill>
              <a:schemeClr val="tx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6199B1B-3E20-4419-AB2E-864033A4CCCD}"/>
              </a:ext>
            </a:extLst>
          </p:cNvPr>
          <p:cNvCxnSpPr/>
          <p:nvPr>
            <p:custDataLst>
              <p:tags r:id="rId34"/>
            </p:custDataLst>
          </p:nvPr>
        </p:nvCxnSpPr>
        <p:spPr bwMode="auto">
          <a:xfrm>
            <a:off x="7481888" y="1331913"/>
            <a:ext cx="4156075" cy="0"/>
          </a:xfrm>
          <a:prstGeom prst="line">
            <a:avLst/>
          </a:prstGeom>
          <a:ln w="9525" cap="flat" cmpd="sng" algn="ctr">
            <a:solidFill>
              <a:schemeClr val="tx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6756EBD-7D03-4E75-955C-68CCDE380F09}"/>
              </a:ext>
            </a:extLst>
          </p:cNvPr>
          <p:cNvCxnSpPr/>
          <p:nvPr>
            <p:custDataLst>
              <p:tags r:id="rId35"/>
            </p:custDataLst>
          </p:nvPr>
        </p:nvCxnSpPr>
        <p:spPr bwMode="auto">
          <a:xfrm>
            <a:off x="4129087" y="1531938"/>
            <a:ext cx="3297238" cy="0"/>
          </a:xfrm>
          <a:prstGeom prst="line">
            <a:avLst/>
          </a:prstGeom>
          <a:ln w="9525" cap="flat" cmpd="sng" algn="ctr">
            <a:solidFill>
              <a:schemeClr val="tx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7B92A02-089C-4AE2-ABB6-D064A5D91428}"/>
              </a:ext>
            </a:extLst>
          </p:cNvPr>
          <p:cNvCxnSpPr/>
          <p:nvPr>
            <p:custDataLst>
              <p:tags r:id="rId36"/>
            </p:custDataLst>
          </p:nvPr>
        </p:nvCxnSpPr>
        <p:spPr bwMode="auto">
          <a:xfrm>
            <a:off x="7481888" y="1531938"/>
            <a:ext cx="4156075" cy="0"/>
          </a:xfrm>
          <a:prstGeom prst="line">
            <a:avLst/>
          </a:prstGeom>
          <a:ln w="9525" cap="flat" cmpd="sng" algn="ctr">
            <a:solidFill>
              <a:schemeClr val="tx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5E76B03A-1B40-4E39-9B1D-AC17330A1304}"/>
              </a:ext>
            </a:extLst>
          </p:cNvPr>
          <p:cNvCxnSpPr/>
          <p:nvPr>
            <p:custDataLst>
              <p:tags r:id="rId37"/>
            </p:custDataLst>
          </p:nvPr>
        </p:nvCxnSpPr>
        <p:spPr bwMode="auto">
          <a:xfrm>
            <a:off x="4129088" y="1731963"/>
            <a:ext cx="0" cy="4740275"/>
          </a:xfrm>
          <a:prstGeom prst="line">
            <a:avLst/>
          </a:prstGeom>
          <a:ln w="9525" cap="flat" cmpd="sng" algn="ctr">
            <a:solidFill>
              <a:schemeClr val="tx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9FB71C75-9850-40B5-B49D-D8CD1B416FF8}"/>
              </a:ext>
            </a:extLst>
          </p:cNvPr>
          <p:cNvCxnSpPr/>
          <p:nvPr>
            <p:custDataLst>
              <p:tags r:id="rId38"/>
            </p:custDataLst>
          </p:nvPr>
        </p:nvCxnSpPr>
        <p:spPr bwMode="auto">
          <a:xfrm>
            <a:off x="7481888" y="1731963"/>
            <a:ext cx="0" cy="4740275"/>
          </a:xfrm>
          <a:prstGeom prst="line">
            <a:avLst/>
          </a:prstGeom>
          <a:ln w="9525" cap="flat" cmpd="sng" algn="ctr">
            <a:solidFill>
              <a:schemeClr val="tx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B3E8AACB-1C18-46AD-8AFF-4AD19B0D47FA}"/>
              </a:ext>
            </a:extLst>
          </p:cNvPr>
          <p:cNvCxnSpPr/>
          <p:nvPr>
            <p:custDataLst>
              <p:tags r:id="rId39"/>
            </p:custDataLst>
          </p:nvPr>
        </p:nvCxnSpPr>
        <p:spPr bwMode="auto">
          <a:xfrm>
            <a:off x="11637963" y="1731963"/>
            <a:ext cx="0" cy="4740275"/>
          </a:xfrm>
          <a:prstGeom prst="line">
            <a:avLst/>
          </a:prstGeom>
          <a:ln w="9525" cap="flat" cmpd="sng" algn="ctr">
            <a:solidFill>
              <a:schemeClr val="tx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7654B55A-166D-488F-B024-F82180C3CB76}"/>
              </a:ext>
            </a:extLst>
          </p:cNvPr>
          <p:cNvCxnSpPr/>
          <p:nvPr>
            <p:custDataLst>
              <p:tags r:id="rId40"/>
            </p:custDataLst>
          </p:nvPr>
        </p:nvCxnSpPr>
        <p:spPr bwMode="auto">
          <a:xfrm>
            <a:off x="7883525" y="1731963"/>
            <a:ext cx="0" cy="4740275"/>
          </a:xfrm>
          <a:prstGeom prst="line">
            <a:avLst/>
          </a:prstGeom>
          <a:ln w="9525" cap="flat" cmpd="sng" algn="ctr">
            <a:solidFill>
              <a:schemeClr val="tx1"/>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5E32C527-9885-47DB-8052-4212219DEF21}"/>
              </a:ext>
            </a:extLst>
          </p:cNvPr>
          <p:cNvCxnSpPr/>
          <p:nvPr>
            <p:custDataLst>
              <p:tags r:id="rId41"/>
            </p:custDataLst>
          </p:nvPr>
        </p:nvCxnSpPr>
        <p:spPr bwMode="auto">
          <a:xfrm>
            <a:off x="5067300" y="1731963"/>
            <a:ext cx="0" cy="4740275"/>
          </a:xfrm>
          <a:prstGeom prst="line">
            <a:avLst/>
          </a:prstGeom>
          <a:ln w="9525" cap="flat" cmpd="sng" algn="ctr">
            <a:solidFill>
              <a:schemeClr val="tx1"/>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D7723D35-C0C3-4FC3-B5CB-87A1C049DAA1}"/>
              </a:ext>
            </a:extLst>
          </p:cNvPr>
          <p:cNvCxnSpPr/>
          <p:nvPr>
            <p:custDataLst>
              <p:tags r:id="rId42"/>
            </p:custDataLst>
          </p:nvPr>
        </p:nvCxnSpPr>
        <p:spPr bwMode="auto">
          <a:xfrm>
            <a:off x="6007100" y="1731963"/>
            <a:ext cx="0" cy="4740275"/>
          </a:xfrm>
          <a:prstGeom prst="line">
            <a:avLst/>
          </a:prstGeom>
          <a:ln w="9525" cap="flat" cmpd="sng" algn="ctr">
            <a:solidFill>
              <a:schemeClr val="tx1"/>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6CC0A574-4047-4290-B45B-BAF416921AB5}"/>
              </a:ext>
            </a:extLst>
          </p:cNvPr>
          <p:cNvCxnSpPr/>
          <p:nvPr>
            <p:custDataLst>
              <p:tags r:id="rId43"/>
            </p:custDataLst>
          </p:nvPr>
        </p:nvCxnSpPr>
        <p:spPr bwMode="auto">
          <a:xfrm>
            <a:off x="6945313" y="1731963"/>
            <a:ext cx="0" cy="4740275"/>
          </a:xfrm>
          <a:prstGeom prst="line">
            <a:avLst/>
          </a:prstGeom>
          <a:ln w="9525" cap="flat" cmpd="sng" algn="ctr">
            <a:solidFill>
              <a:schemeClr val="tx1"/>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791A76C9-AE4C-461F-9BE5-2C6D819B8931}"/>
              </a:ext>
            </a:extLst>
          </p:cNvPr>
          <p:cNvCxnSpPr/>
          <p:nvPr>
            <p:custDataLst>
              <p:tags r:id="rId44"/>
            </p:custDataLst>
          </p:nvPr>
        </p:nvCxnSpPr>
        <p:spPr bwMode="auto">
          <a:xfrm>
            <a:off x="8821738" y="1731963"/>
            <a:ext cx="0" cy="4740275"/>
          </a:xfrm>
          <a:prstGeom prst="line">
            <a:avLst/>
          </a:prstGeom>
          <a:ln w="9525" cap="flat" cmpd="sng" algn="ctr">
            <a:solidFill>
              <a:schemeClr val="tx1"/>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5C0A8D7F-8E89-493C-93C5-2FA7537E4211}"/>
              </a:ext>
            </a:extLst>
          </p:cNvPr>
          <p:cNvCxnSpPr/>
          <p:nvPr>
            <p:custDataLst>
              <p:tags r:id="rId45"/>
            </p:custDataLst>
          </p:nvPr>
        </p:nvCxnSpPr>
        <p:spPr bwMode="auto">
          <a:xfrm>
            <a:off x="9761538" y="1731963"/>
            <a:ext cx="0" cy="4740275"/>
          </a:xfrm>
          <a:prstGeom prst="line">
            <a:avLst/>
          </a:prstGeom>
          <a:ln w="9525" cap="flat" cmpd="sng" algn="ctr">
            <a:solidFill>
              <a:schemeClr val="tx1"/>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FE7C3D22-F08A-4430-B925-2F2CA62DA5B7}"/>
              </a:ext>
            </a:extLst>
          </p:cNvPr>
          <p:cNvCxnSpPr/>
          <p:nvPr>
            <p:custDataLst>
              <p:tags r:id="rId46"/>
            </p:custDataLst>
          </p:nvPr>
        </p:nvCxnSpPr>
        <p:spPr bwMode="auto">
          <a:xfrm>
            <a:off x="10699750" y="1731963"/>
            <a:ext cx="0" cy="4740275"/>
          </a:xfrm>
          <a:prstGeom prst="line">
            <a:avLst/>
          </a:prstGeom>
          <a:ln w="9525" cap="flat" cmpd="sng" algn="ctr">
            <a:solidFill>
              <a:schemeClr val="tx1"/>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72F3B8CF-E55D-430F-8CD3-B752A51A9EA6}"/>
              </a:ext>
            </a:extLst>
          </p:cNvPr>
          <p:cNvCxnSpPr/>
          <p:nvPr>
            <p:custDataLst>
              <p:tags r:id="rId47"/>
            </p:custDataLst>
          </p:nvPr>
        </p:nvCxnSpPr>
        <p:spPr bwMode="gray">
          <a:xfrm>
            <a:off x="538163" y="5295900"/>
            <a:ext cx="11099800" cy="0"/>
          </a:xfrm>
          <a:prstGeom prst="line">
            <a:avLst/>
          </a:prstGeom>
          <a:ln w="3175" cap="flat" cmpd="sng" algn="ctr">
            <a:solidFill>
              <a:srgbClr val="B3B3B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249D71B9-9940-4D6D-A3E6-1E65A521DB8C}"/>
              </a:ext>
            </a:extLst>
          </p:cNvPr>
          <p:cNvCxnSpPr/>
          <p:nvPr>
            <p:custDataLst>
              <p:tags r:id="rId48"/>
            </p:custDataLst>
          </p:nvPr>
        </p:nvCxnSpPr>
        <p:spPr bwMode="gray">
          <a:xfrm>
            <a:off x="538163" y="5060950"/>
            <a:ext cx="11099800" cy="0"/>
          </a:xfrm>
          <a:prstGeom prst="line">
            <a:avLst/>
          </a:prstGeom>
          <a:ln w="3175" cap="flat" cmpd="sng" algn="ctr">
            <a:solidFill>
              <a:srgbClr val="B3B3B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725E5707-7E9C-46FC-9CE3-A31EB105FA94}"/>
              </a:ext>
            </a:extLst>
          </p:cNvPr>
          <p:cNvCxnSpPr/>
          <p:nvPr>
            <p:custDataLst>
              <p:tags r:id="rId49"/>
            </p:custDataLst>
          </p:nvPr>
        </p:nvCxnSpPr>
        <p:spPr bwMode="gray">
          <a:xfrm>
            <a:off x="538163" y="3043238"/>
            <a:ext cx="11099800" cy="0"/>
          </a:xfrm>
          <a:prstGeom prst="line">
            <a:avLst/>
          </a:prstGeom>
          <a:ln w="3175" cap="flat" cmpd="sng" algn="ctr">
            <a:solidFill>
              <a:srgbClr val="B3B3B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9E70F9B2-2C12-4DF6-9F70-1670759659D9}"/>
              </a:ext>
            </a:extLst>
          </p:cNvPr>
          <p:cNvCxnSpPr/>
          <p:nvPr>
            <p:custDataLst>
              <p:tags r:id="rId50"/>
            </p:custDataLst>
          </p:nvPr>
        </p:nvCxnSpPr>
        <p:spPr bwMode="gray">
          <a:xfrm>
            <a:off x="538163" y="5532438"/>
            <a:ext cx="11099800" cy="0"/>
          </a:xfrm>
          <a:prstGeom prst="line">
            <a:avLst/>
          </a:prstGeom>
          <a:ln w="3175" cap="flat" cmpd="sng" algn="ctr">
            <a:solidFill>
              <a:srgbClr val="B3B3B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522E2FE1-588A-4238-90DA-D1DCFBF46F3D}"/>
              </a:ext>
            </a:extLst>
          </p:cNvPr>
          <p:cNvCxnSpPr/>
          <p:nvPr>
            <p:custDataLst>
              <p:tags r:id="rId51"/>
            </p:custDataLst>
          </p:nvPr>
        </p:nvCxnSpPr>
        <p:spPr bwMode="gray">
          <a:xfrm>
            <a:off x="538163" y="1966913"/>
            <a:ext cx="11099800" cy="0"/>
          </a:xfrm>
          <a:prstGeom prst="line">
            <a:avLst/>
          </a:prstGeom>
          <a:ln w="3175" cap="flat" cmpd="sng" algn="ctr">
            <a:solidFill>
              <a:srgbClr val="B3B3B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C25D70DD-D046-48E2-ADE1-D61D1338AE66}"/>
              </a:ext>
            </a:extLst>
          </p:cNvPr>
          <p:cNvCxnSpPr/>
          <p:nvPr>
            <p:custDataLst>
              <p:tags r:id="rId52"/>
            </p:custDataLst>
          </p:nvPr>
        </p:nvCxnSpPr>
        <p:spPr bwMode="gray">
          <a:xfrm>
            <a:off x="538163" y="4826000"/>
            <a:ext cx="11099800" cy="0"/>
          </a:xfrm>
          <a:prstGeom prst="line">
            <a:avLst/>
          </a:prstGeom>
          <a:ln w="3175" cap="flat" cmpd="sng" algn="ctr">
            <a:solidFill>
              <a:srgbClr val="B3B3B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8544F344-8F3E-4535-9C15-A1557EE210DC}"/>
              </a:ext>
            </a:extLst>
          </p:cNvPr>
          <p:cNvCxnSpPr/>
          <p:nvPr>
            <p:custDataLst>
              <p:tags r:id="rId53"/>
            </p:custDataLst>
          </p:nvPr>
        </p:nvCxnSpPr>
        <p:spPr bwMode="gray">
          <a:xfrm>
            <a:off x="538163" y="3886200"/>
            <a:ext cx="11099800" cy="0"/>
          </a:xfrm>
          <a:prstGeom prst="line">
            <a:avLst/>
          </a:prstGeom>
          <a:ln w="3175" cap="flat" cmpd="sng" algn="ctr">
            <a:solidFill>
              <a:srgbClr val="B3B3B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48F2DA8-D4DD-49C9-BEA3-905BE895991B}"/>
              </a:ext>
            </a:extLst>
          </p:cNvPr>
          <p:cNvCxnSpPr/>
          <p:nvPr>
            <p:custDataLst>
              <p:tags r:id="rId54"/>
            </p:custDataLst>
          </p:nvPr>
        </p:nvCxnSpPr>
        <p:spPr bwMode="gray">
          <a:xfrm>
            <a:off x="538163" y="5767388"/>
            <a:ext cx="11099800" cy="0"/>
          </a:xfrm>
          <a:prstGeom prst="line">
            <a:avLst/>
          </a:prstGeom>
          <a:ln w="3175" cap="flat" cmpd="sng" algn="ctr">
            <a:solidFill>
              <a:srgbClr val="B3B3B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EC90766F-9B0D-4BF9-9CBB-9F8DAD7416B5}"/>
              </a:ext>
            </a:extLst>
          </p:cNvPr>
          <p:cNvCxnSpPr/>
          <p:nvPr>
            <p:custDataLst>
              <p:tags r:id="rId55"/>
            </p:custDataLst>
          </p:nvPr>
        </p:nvCxnSpPr>
        <p:spPr bwMode="gray">
          <a:xfrm>
            <a:off x="538163" y="2808288"/>
            <a:ext cx="11099800" cy="0"/>
          </a:xfrm>
          <a:prstGeom prst="line">
            <a:avLst/>
          </a:prstGeom>
          <a:ln w="3175" cap="flat" cmpd="sng" algn="ctr">
            <a:solidFill>
              <a:srgbClr val="B3B3B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A27BB4BE-AAFB-47E3-A72D-B378D881C124}"/>
              </a:ext>
            </a:extLst>
          </p:cNvPr>
          <p:cNvCxnSpPr/>
          <p:nvPr>
            <p:custDataLst>
              <p:tags r:id="rId56"/>
            </p:custDataLst>
          </p:nvPr>
        </p:nvCxnSpPr>
        <p:spPr bwMode="gray">
          <a:xfrm>
            <a:off x="538163" y="6002338"/>
            <a:ext cx="11099800" cy="0"/>
          </a:xfrm>
          <a:prstGeom prst="line">
            <a:avLst/>
          </a:prstGeom>
          <a:ln w="3175" cap="flat" cmpd="sng" algn="ctr">
            <a:solidFill>
              <a:srgbClr val="B3B3B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454C7AC6-A882-4412-A983-BC95AEC31178}"/>
              </a:ext>
            </a:extLst>
          </p:cNvPr>
          <p:cNvCxnSpPr/>
          <p:nvPr>
            <p:custDataLst>
              <p:tags r:id="rId57"/>
            </p:custDataLst>
          </p:nvPr>
        </p:nvCxnSpPr>
        <p:spPr bwMode="gray">
          <a:xfrm>
            <a:off x="538163" y="4356100"/>
            <a:ext cx="11099800" cy="0"/>
          </a:xfrm>
          <a:prstGeom prst="line">
            <a:avLst/>
          </a:prstGeom>
          <a:ln w="3175" cap="flat" cmpd="sng" algn="ctr">
            <a:solidFill>
              <a:srgbClr val="B3B3B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429103EC-B54F-4B7C-AE10-21E2C44C7D9A}"/>
              </a:ext>
            </a:extLst>
          </p:cNvPr>
          <p:cNvCxnSpPr/>
          <p:nvPr>
            <p:custDataLst>
              <p:tags r:id="rId58"/>
            </p:custDataLst>
          </p:nvPr>
        </p:nvCxnSpPr>
        <p:spPr bwMode="gray">
          <a:xfrm>
            <a:off x="538163" y="3279775"/>
            <a:ext cx="11099800" cy="0"/>
          </a:xfrm>
          <a:prstGeom prst="line">
            <a:avLst/>
          </a:prstGeom>
          <a:ln w="3175" cap="flat" cmpd="sng" algn="ctr">
            <a:solidFill>
              <a:srgbClr val="B3B3B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20A6D103-7177-4856-BAE9-0A0E3FAFA632}"/>
              </a:ext>
            </a:extLst>
          </p:cNvPr>
          <p:cNvCxnSpPr/>
          <p:nvPr>
            <p:custDataLst>
              <p:tags r:id="rId59"/>
            </p:custDataLst>
          </p:nvPr>
        </p:nvCxnSpPr>
        <p:spPr bwMode="gray">
          <a:xfrm>
            <a:off x="538163" y="4591050"/>
            <a:ext cx="11099800" cy="0"/>
          </a:xfrm>
          <a:prstGeom prst="line">
            <a:avLst/>
          </a:prstGeom>
          <a:ln w="3175" cap="flat" cmpd="sng" algn="ctr">
            <a:solidFill>
              <a:srgbClr val="B3B3B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AFCD8B5B-3F46-4009-9352-F4F510928174}"/>
              </a:ext>
            </a:extLst>
          </p:cNvPr>
          <p:cNvCxnSpPr/>
          <p:nvPr>
            <p:custDataLst>
              <p:tags r:id="rId60"/>
            </p:custDataLst>
          </p:nvPr>
        </p:nvCxnSpPr>
        <p:spPr bwMode="gray">
          <a:xfrm>
            <a:off x="538163" y="3651250"/>
            <a:ext cx="11099800" cy="0"/>
          </a:xfrm>
          <a:prstGeom prst="line">
            <a:avLst/>
          </a:prstGeom>
          <a:ln w="3175" cap="flat" cmpd="sng" algn="ctr">
            <a:solidFill>
              <a:srgbClr val="B3B3B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AC587EC5-F02A-4FBB-A131-AF6185179D25}"/>
              </a:ext>
            </a:extLst>
          </p:cNvPr>
          <p:cNvCxnSpPr/>
          <p:nvPr>
            <p:custDataLst>
              <p:tags r:id="rId61"/>
            </p:custDataLst>
          </p:nvPr>
        </p:nvCxnSpPr>
        <p:spPr bwMode="gray">
          <a:xfrm>
            <a:off x="538163" y="2573338"/>
            <a:ext cx="11099800" cy="0"/>
          </a:xfrm>
          <a:prstGeom prst="line">
            <a:avLst/>
          </a:prstGeom>
          <a:ln w="3175" cap="flat" cmpd="sng" algn="ctr">
            <a:solidFill>
              <a:srgbClr val="B3B3B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F262D35D-4AFE-415D-BBFE-C99077CFFE6C}"/>
              </a:ext>
            </a:extLst>
          </p:cNvPr>
          <p:cNvCxnSpPr/>
          <p:nvPr>
            <p:custDataLst>
              <p:tags r:id="rId62"/>
            </p:custDataLst>
          </p:nvPr>
        </p:nvCxnSpPr>
        <p:spPr bwMode="gray">
          <a:xfrm>
            <a:off x="538163" y="6237288"/>
            <a:ext cx="11099800" cy="0"/>
          </a:xfrm>
          <a:prstGeom prst="line">
            <a:avLst/>
          </a:prstGeom>
          <a:ln w="3175" cap="flat" cmpd="sng" algn="ctr">
            <a:solidFill>
              <a:srgbClr val="B3B3B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B2B047B8-4EBE-4CB6-912A-90F327123F10}"/>
              </a:ext>
            </a:extLst>
          </p:cNvPr>
          <p:cNvCxnSpPr/>
          <p:nvPr>
            <p:custDataLst>
              <p:tags r:id="rId63"/>
            </p:custDataLst>
          </p:nvPr>
        </p:nvCxnSpPr>
        <p:spPr bwMode="gray">
          <a:xfrm>
            <a:off x="538163" y="4121150"/>
            <a:ext cx="11099800" cy="0"/>
          </a:xfrm>
          <a:prstGeom prst="line">
            <a:avLst/>
          </a:prstGeom>
          <a:ln w="3175" cap="flat" cmpd="sng" algn="ctr">
            <a:solidFill>
              <a:srgbClr val="B3B3B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CE8FE55A-D04C-4312-9FA8-AAE3DC24878A}"/>
              </a:ext>
            </a:extLst>
          </p:cNvPr>
          <p:cNvCxnSpPr/>
          <p:nvPr>
            <p:custDataLst>
              <p:tags r:id="rId64"/>
            </p:custDataLst>
          </p:nvPr>
        </p:nvCxnSpPr>
        <p:spPr bwMode="gray">
          <a:xfrm>
            <a:off x="538163" y="2338388"/>
            <a:ext cx="11099800" cy="0"/>
          </a:xfrm>
          <a:prstGeom prst="line">
            <a:avLst/>
          </a:prstGeom>
          <a:ln w="3175" cap="flat" cmpd="sng" algn="ctr">
            <a:solidFill>
              <a:srgbClr val="B3B3B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848788B4-4543-4CFC-BBBC-2E8B216A95F1}"/>
              </a:ext>
            </a:extLst>
          </p:cNvPr>
          <p:cNvCxnSpPr/>
          <p:nvPr>
            <p:custDataLst>
              <p:tags r:id="rId65"/>
            </p:custDataLst>
          </p:nvPr>
        </p:nvCxnSpPr>
        <p:spPr bwMode="auto">
          <a:xfrm>
            <a:off x="538163" y="6472238"/>
            <a:ext cx="11099800" cy="0"/>
          </a:xfrm>
          <a:prstGeom prst="line">
            <a:avLst/>
          </a:prstGeom>
          <a:ln w="19050" cap="flat" cmpd="sng" algn="ctr">
            <a:solidFill>
              <a:schemeClr val="tx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871E24E0-BDAF-4D69-86DF-BD2A0D505E62}"/>
              </a:ext>
            </a:extLst>
          </p:cNvPr>
          <p:cNvCxnSpPr/>
          <p:nvPr>
            <p:custDataLst>
              <p:tags r:id="rId66"/>
            </p:custDataLst>
          </p:nvPr>
        </p:nvCxnSpPr>
        <p:spPr bwMode="auto">
          <a:xfrm>
            <a:off x="538163" y="1731963"/>
            <a:ext cx="11099800" cy="0"/>
          </a:xfrm>
          <a:prstGeom prst="line">
            <a:avLst/>
          </a:prstGeom>
          <a:ln w="19050" cap="flat" cmpd="sng" algn="ctr">
            <a:solidFill>
              <a:schemeClr val="tx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5079DF02-7C6D-44E1-AA45-944A61F62E77}"/>
              </a:ext>
            </a:extLst>
          </p:cNvPr>
          <p:cNvCxnSpPr/>
          <p:nvPr>
            <p:custDataLst>
              <p:tags r:id="rId67"/>
            </p:custDataLst>
          </p:nvPr>
        </p:nvCxnSpPr>
        <p:spPr bwMode="gray">
          <a:xfrm>
            <a:off x="9894888" y="6115050"/>
            <a:ext cx="1743075" cy="0"/>
          </a:xfrm>
          <a:prstGeom prst="line">
            <a:avLst/>
          </a:prstGeom>
          <a:ln w="76200" cap="flat" cmpd="sng" algn="ctr">
            <a:solidFill>
              <a:srgbClr val="026C05"/>
            </a:solidFill>
            <a:prstDash val="sysDot"/>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6B0DE92B-C4A9-4BDC-9180-C8C1D1454EC4}"/>
              </a:ext>
            </a:extLst>
          </p:cNvPr>
          <p:cNvCxnSpPr/>
          <p:nvPr>
            <p:custDataLst>
              <p:tags r:id="rId68"/>
            </p:custDataLst>
          </p:nvPr>
        </p:nvCxnSpPr>
        <p:spPr bwMode="gray">
          <a:xfrm>
            <a:off x="10699750" y="6350000"/>
            <a:ext cx="938213" cy="0"/>
          </a:xfrm>
          <a:prstGeom prst="line">
            <a:avLst/>
          </a:prstGeom>
          <a:ln w="76200" cap="flat" cmpd="sng" algn="ctr">
            <a:solidFill>
              <a:srgbClr val="026C05"/>
            </a:solidFill>
            <a:prstDash val="sysDot"/>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27D1B6CF-6286-488C-A0D3-251457AA369F}"/>
              </a:ext>
            </a:extLst>
          </p:cNvPr>
          <p:cNvCxnSpPr/>
          <p:nvPr>
            <p:custDataLst>
              <p:tags r:id="rId69"/>
            </p:custDataLst>
          </p:nvPr>
        </p:nvCxnSpPr>
        <p:spPr bwMode="gray">
          <a:xfrm>
            <a:off x="7481887" y="4233863"/>
            <a:ext cx="401638" cy="0"/>
          </a:xfrm>
          <a:prstGeom prst="line">
            <a:avLst/>
          </a:prstGeom>
          <a:ln w="76200" cap="flat" cmpd="sng" algn="ctr">
            <a:solidFill>
              <a:schemeClr val="accent1"/>
            </a:solidFill>
            <a:prstDash val="sysDot"/>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015DC54-FCE6-4B41-972A-46F4EF027D3E}"/>
              </a:ext>
            </a:extLst>
          </p:cNvPr>
          <p:cNvCxnSpPr/>
          <p:nvPr>
            <p:custDataLst>
              <p:tags r:id="rId70"/>
            </p:custDataLst>
          </p:nvPr>
        </p:nvCxnSpPr>
        <p:spPr bwMode="gray">
          <a:xfrm>
            <a:off x="7883525" y="3157538"/>
            <a:ext cx="3754438" cy="0"/>
          </a:xfrm>
          <a:prstGeom prst="line">
            <a:avLst/>
          </a:prstGeom>
          <a:ln w="76200" cap="flat" cmpd="sng" algn="ctr">
            <a:solidFill>
              <a:schemeClr val="accent1"/>
            </a:solidFill>
            <a:prstDash val="sysDot"/>
            <a:miter lim="800000"/>
            <a:headEnd type="none" w="med" len="med"/>
            <a:tailEnd type="none" w="sm" len="sm"/>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0C6CC323-C445-47B7-BEAC-CA21153BF30B}"/>
              </a:ext>
            </a:extLst>
          </p:cNvPr>
          <p:cNvCxnSpPr/>
          <p:nvPr>
            <p:custDataLst>
              <p:tags r:id="rId71"/>
            </p:custDataLst>
          </p:nvPr>
        </p:nvCxnSpPr>
        <p:spPr bwMode="gray">
          <a:xfrm>
            <a:off x="7883525" y="2079625"/>
            <a:ext cx="3754438" cy="0"/>
          </a:xfrm>
          <a:prstGeom prst="line">
            <a:avLst/>
          </a:prstGeom>
          <a:ln w="76200" cap="flat" cmpd="sng" algn="ctr">
            <a:solidFill>
              <a:schemeClr val="accent1"/>
            </a:solidFill>
            <a:prstDash val="sysDot"/>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8C8C882-6EDC-4E6A-B487-E54F798E98CC}"/>
              </a:ext>
            </a:extLst>
          </p:cNvPr>
          <p:cNvCxnSpPr/>
          <p:nvPr>
            <p:custDataLst>
              <p:tags r:id="rId72"/>
            </p:custDataLst>
          </p:nvPr>
        </p:nvCxnSpPr>
        <p:spPr bwMode="gray">
          <a:xfrm>
            <a:off x="9626600" y="4938713"/>
            <a:ext cx="2011363" cy="0"/>
          </a:xfrm>
          <a:prstGeom prst="line">
            <a:avLst/>
          </a:prstGeom>
          <a:ln w="76200" cap="flat" cmpd="sng" algn="ctr">
            <a:solidFill>
              <a:schemeClr val="accent1"/>
            </a:solidFill>
            <a:prstDash val="sysDot"/>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6B785BD7-0697-4D60-AAB9-072D2C523610}"/>
              </a:ext>
            </a:extLst>
          </p:cNvPr>
          <p:cNvCxnSpPr/>
          <p:nvPr>
            <p:custDataLst>
              <p:tags r:id="rId73"/>
            </p:custDataLst>
          </p:nvPr>
        </p:nvCxnSpPr>
        <p:spPr bwMode="gray">
          <a:xfrm>
            <a:off x="7883525" y="3392488"/>
            <a:ext cx="938213" cy="0"/>
          </a:xfrm>
          <a:prstGeom prst="line">
            <a:avLst/>
          </a:prstGeom>
          <a:ln w="76200" cap="flat" cmpd="sng" algn="ctr">
            <a:solidFill>
              <a:schemeClr val="accent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5" name="Straight Connector 214">
            <a:extLst>
              <a:ext uri="{FF2B5EF4-FFF2-40B4-BE49-F238E27FC236}">
                <a16:creationId xmlns:a16="http://schemas.microsoft.com/office/drawing/2014/main" id="{10E6EF8F-C42F-4E0F-8DAE-929EC5DEC0FE}"/>
              </a:ext>
            </a:extLst>
          </p:cNvPr>
          <p:cNvCxnSpPr/>
          <p:nvPr>
            <p:custDataLst>
              <p:tags r:id="rId74"/>
            </p:custDataLst>
          </p:nvPr>
        </p:nvCxnSpPr>
        <p:spPr bwMode="gray">
          <a:xfrm>
            <a:off x="6273800" y="3763963"/>
            <a:ext cx="403225" cy="0"/>
          </a:xfrm>
          <a:prstGeom prst="line">
            <a:avLst/>
          </a:prstGeom>
          <a:ln w="76200" cap="flat" cmpd="sng" algn="ctr">
            <a:solidFill>
              <a:schemeClr val="accent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BC9793F3-4FF4-4194-8143-ABCF11C71A48}"/>
              </a:ext>
            </a:extLst>
          </p:cNvPr>
          <p:cNvCxnSpPr/>
          <p:nvPr>
            <p:custDataLst>
              <p:tags r:id="rId75"/>
            </p:custDataLst>
          </p:nvPr>
        </p:nvCxnSpPr>
        <p:spPr bwMode="gray">
          <a:xfrm>
            <a:off x="8821738" y="6115050"/>
            <a:ext cx="939800" cy="0"/>
          </a:xfrm>
          <a:prstGeom prst="line">
            <a:avLst/>
          </a:prstGeom>
          <a:ln w="76200" cap="flat" cmpd="sng" algn="ctr">
            <a:solidFill>
              <a:srgbClr val="026C05"/>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ECDF4564-4F95-436E-AEA5-3245F8184A70}"/>
              </a:ext>
            </a:extLst>
          </p:cNvPr>
          <p:cNvCxnSpPr/>
          <p:nvPr>
            <p:custDataLst>
              <p:tags r:id="rId76"/>
            </p:custDataLst>
          </p:nvPr>
        </p:nvCxnSpPr>
        <p:spPr bwMode="gray">
          <a:xfrm>
            <a:off x="6542088" y="3998913"/>
            <a:ext cx="671513" cy="0"/>
          </a:xfrm>
          <a:prstGeom prst="line">
            <a:avLst/>
          </a:prstGeom>
          <a:ln w="76200" cap="flat" cmpd="sng" algn="ctr">
            <a:solidFill>
              <a:schemeClr val="accent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10" name="Straight Connector 409">
            <a:extLst>
              <a:ext uri="{FF2B5EF4-FFF2-40B4-BE49-F238E27FC236}">
                <a16:creationId xmlns:a16="http://schemas.microsoft.com/office/drawing/2014/main" id="{11379A62-BDE0-476E-874D-0200D025D5B7}"/>
              </a:ext>
            </a:extLst>
          </p:cNvPr>
          <p:cNvCxnSpPr/>
          <p:nvPr>
            <p:custDataLst>
              <p:tags r:id="rId77"/>
            </p:custDataLst>
          </p:nvPr>
        </p:nvCxnSpPr>
        <p:spPr bwMode="gray">
          <a:xfrm>
            <a:off x="4129088" y="2079625"/>
            <a:ext cx="3754438" cy="0"/>
          </a:xfrm>
          <a:prstGeom prst="line">
            <a:avLst/>
          </a:prstGeom>
          <a:ln w="76200" cap="flat" cmpd="sng" algn="ctr">
            <a:solidFill>
              <a:schemeClr val="accent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2B245CE0-F100-4449-A291-127D353000CA}"/>
              </a:ext>
            </a:extLst>
          </p:cNvPr>
          <p:cNvCxnSpPr/>
          <p:nvPr>
            <p:custDataLst>
              <p:tags r:id="rId78"/>
            </p:custDataLst>
          </p:nvPr>
        </p:nvCxnSpPr>
        <p:spPr bwMode="gray">
          <a:xfrm>
            <a:off x="7883525" y="5173663"/>
            <a:ext cx="536575" cy="0"/>
          </a:xfrm>
          <a:prstGeom prst="line">
            <a:avLst/>
          </a:prstGeom>
          <a:ln w="76200" cap="flat" cmpd="sng" algn="ctr">
            <a:solidFill>
              <a:schemeClr val="accent5"/>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03624FE-3E2A-4202-B68C-B39F3B18B589}"/>
              </a:ext>
            </a:extLst>
          </p:cNvPr>
          <p:cNvCxnSpPr/>
          <p:nvPr>
            <p:custDataLst>
              <p:tags r:id="rId79"/>
            </p:custDataLst>
          </p:nvPr>
        </p:nvCxnSpPr>
        <p:spPr bwMode="gray">
          <a:xfrm>
            <a:off x="7883525" y="4938713"/>
            <a:ext cx="1743075" cy="0"/>
          </a:xfrm>
          <a:prstGeom prst="line">
            <a:avLst/>
          </a:prstGeom>
          <a:ln w="76200" cap="flat" cmpd="sng" algn="ctr">
            <a:solidFill>
              <a:schemeClr val="accent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7" name="Straight Connector 316">
            <a:extLst>
              <a:ext uri="{FF2B5EF4-FFF2-40B4-BE49-F238E27FC236}">
                <a16:creationId xmlns:a16="http://schemas.microsoft.com/office/drawing/2014/main" id="{A3285F6C-E72A-497A-A1FF-E490D85FEB04}"/>
              </a:ext>
            </a:extLst>
          </p:cNvPr>
          <p:cNvCxnSpPr/>
          <p:nvPr>
            <p:custDataLst>
              <p:tags r:id="rId80"/>
            </p:custDataLst>
          </p:nvPr>
        </p:nvCxnSpPr>
        <p:spPr bwMode="gray">
          <a:xfrm>
            <a:off x="6007100" y="3392488"/>
            <a:ext cx="669925" cy="0"/>
          </a:xfrm>
          <a:prstGeom prst="line">
            <a:avLst/>
          </a:prstGeom>
          <a:ln w="76200" cap="flat" cmpd="sng" algn="ctr">
            <a:solidFill>
              <a:schemeClr val="accent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21" name="Straight Connector 420">
            <a:extLst>
              <a:ext uri="{FF2B5EF4-FFF2-40B4-BE49-F238E27FC236}">
                <a16:creationId xmlns:a16="http://schemas.microsoft.com/office/drawing/2014/main" id="{C07A24EA-88AD-4062-AFE4-12A38F78952E}"/>
              </a:ext>
            </a:extLst>
          </p:cNvPr>
          <p:cNvCxnSpPr/>
          <p:nvPr>
            <p:custDataLst>
              <p:tags r:id="rId81"/>
            </p:custDataLst>
          </p:nvPr>
        </p:nvCxnSpPr>
        <p:spPr bwMode="gray">
          <a:xfrm>
            <a:off x="4129087" y="1844675"/>
            <a:ext cx="1206500" cy="0"/>
          </a:xfrm>
          <a:prstGeom prst="line">
            <a:avLst/>
          </a:prstGeom>
          <a:ln w="76200" cap="flat" cmpd="sng" algn="ctr">
            <a:solidFill>
              <a:schemeClr val="accent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FDA19887-A1AA-42B0-A62D-682BE1ADBDF2}"/>
              </a:ext>
            </a:extLst>
          </p:cNvPr>
          <p:cNvCxnSpPr/>
          <p:nvPr>
            <p:custDataLst>
              <p:tags r:id="rId82"/>
            </p:custDataLst>
          </p:nvPr>
        </p:nvCxnSpPr>
        <p:spPr bwMode="gray">
          <a:xfrm>
            <a:off x="9761538" y="6350000"/>
            <a:ext cx="938213" cy="0"/>
          </a:xfrm>
          <a:prstGeom prst="line">
            <a:avLst/>
          </a:prstGeom>
          <a:ln w="76200" cap="flat" cmpd="sng" algn="ctr">
            <a:solidFill>
              <a:srgbClr val="026C05"/>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404B0D02-BE5F-43CD-8618-33A5138E8D5B}"/>
              </a:ext>
            </a:extLst>
          </p:cNvPr>
          <p:cNvCxnSpPr/>
          <p:nvPr>
            <p:custDataLst>
              <p:tags r:id="rId83"/>
            </p:custDataLst>
          </p:nvPr>
        </p:nvCxnSpPr>
        <p:spPr bwMode="gray">
          <a:xfrm>
            <a:off x="7213599" y="4233863"/>
            <a:ext cx="268288" cy="0"/>
          </a:xfrm>
          <a:prstGeom prst="line">
            <a:avLst/>
          </a:prstGeom>
          <a:ln w="76200" cap="flat" cmpd="sng" algn="ctr">
            <a:solidFill>
              <a:schemeClr val="accent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44E1558D-8C67-4D12-A640-D5CE07E02F8F}"/>
              </a:ext>
            </a:extLst>
          </p:cNvPr>
          <p:cNvCxnSpPr/>
          <p:nvPr>
            <p:custDataLst>
              <p:tags r:id="rId84"/>
            </p:custDataLst>
          </p:nvPr>
        </p:nvCxnSpPr>
        <p:spPr bwMode="gray">
          <a:xfrm>
            <a:off x="7346950" y="4468813"/>
            <a:ext cx="669925" cy="0"/>
          </a:xfrm>
          <a:prstGeom prst="line">
            <a:avLst/>
          </a:prstGeom>
          <a:ln w="76200" cap="flat" cmpd="sng" algn="ctr">
            <a:solidFill>
              <a:schemeClr val="accent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0230CB4-451C-42B0-BB61-5680D3ADB003}"/>
              </a:ext>
            </a:extLst>
          </p:cNvPr>
          <p:cNvCxnSpPr/>
          <p:nvPr>
            <p:custDataLst>
              <p:tags r:id="rId85"/>
            </p:custDataLst>
          </p:nvPr>
        </p:nvCxnSpPr>
        <p:spPr bwMode="gray">
          <a:xfrm>
            <a:off x="6007100" y="3157538"/>
            <a:ext cx="1876425" cy="0"/>
          </a:xfrm>
          <a:prstGeom prst="line">
            <a:avLst/>
          </a:prstGeom>
          <a:ln w="76200" cap="flat" cmpd="sng" algn="ctr">
            <a:solidFill>
              <a:schemeClr val="accent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4B26852-517F-436D-BB57-D44D23E6E2A1}"/>
              </a:ext>
            </a:extLst>
          </p:cNvPr>
          <p:cNvCxnSpPr/>
          <p:nvPr>
            <p:custDataLst>
              <p:tags r:id="rId86"/>
            </p:custDataLst>
          </p:nvPr>
        </p:nvCxnSpPr>
        <p:spPr bwMode="gray">
          <a:xfrm>
            <a:off x="8821737" y="5645150"/>
            <a:ext cx="268288" cy="0"/>
          </a:xfrm>
          <a:prstGeom prst="line">
            <a:avLst/>
          </a:prstGeom>
          <a:ln w="76200" cap="flat" cmpd="sng" algn="ctr">
            <a:solidFill>
              <a:schemeClr val="accent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5B4BDBE-71ED-4B6B-877E-0544F5F267F8}"/>
              </a:ext>
            </a:extLst>
          </p:cNvPr>
          <p:cNvCxnSpPr/>
          <p:nvPr>
            <p:custDataLst>
              <p:tags r:id="rId87"/>
            </p:custDataLst>
          </p:nvPr>
        </p:nvCxnSpPr>
        <p:spPr bwMode="gray">
          <a:xfrm>
            <a:off x="8420099" y="5410200"/>
            <a:ext cx="401638" cy="0"/>
          </a:xfrm>
          <a:prstGeom prst="line">
            <a:avLst/>
          </a:prstGeom>
          <a:ln w="76200" cap="flat" cmpd="sng" algn="ctr">
            <a:solidFill>
              <a:schemeClr val="accent5"/>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41E9573-BB02-43CF-82AB-2A355D567134}"/>
              </a:ext>
            </a:extLst>
          </p:cNvPr>
          <p:cNvCxnSpPr/>
          <p:nvPr>
            <p:custDataLst>
              <p:tags r:id="rId88"/>
            </p:custDataLst>
          </p:nvPr>
        </p:nvCxnSpPr>
        <p:spPr bwMode="gray">
          <a:xfrm>
            <a:off x="8688387" y="5880100"/>
            <a:ext cx="401638" cy="0"/>
          </a:xfrm>
          <a:prstGeom prst="line">
            <a:avLst/>
          </a:prstGeom>
          <a:ln w="76200" cap="flat" cmpd="sng" algn="ctr">
            <a:solidFill>
              <a:schemeClr val="accent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352C77FE-94D8-4F6B-9A01-AF98743E6645}"/>
              </a:ext>
            </a:extLst>
          </p:cNvPr>
          <p:cNvCxnSpPr/>
          <p:nvPr>
            <p:custDataLst>
              <p:tags r:id="rId89"/>
            </p:custDataLst>
          </p:nvPr>
        </p:nvCxnSpPr>
        <p:spPr bwMode="gray">
          <a:xfrm>
            <a:off x="8151812" y="4703763"/>
            <a:ext cx="268288" cy="0"/>
          </a:xfrm>
          <a:prstGeom prst="line">
            <a:avLst/>
          </a:prstGeom>
          <a:ln w="76200" cap="flat" cmpd="sng" algn="ctr">
            <a:solidFill>
              <a:schemeClr val="accent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9" name="Straight Connector 408">
            <a:extLst>
              <a:ext uri="{FF2B5EF4-FFF2-40B4-BE49-F238E27FC236}">
                <a16:creationId xmlns:a16="http://schemas.microsoft.com/office/drawing/2014/main" id="{553E491E-72AE-46DE-91C1-59C09F5CADF3}"/>
              </a:ext>
            </a:extLst>
          </p:cNvPr>
          <p:cNvCxnSpPr/>
          <p:nvPr>
            <p:custDataLst>
              <p:tags r:id="rId90"/>
            </p:custDataLst>
          </p:nvPr>
        </p:nvCxnSpPr>
        <p:spPr bwMode="gray">
          <a:xfrm>
            <a:off x="5067300" y="2921000"/>
            <a:ext cx="939800" cy="0"/>
          </a:xfrm>
          <a:prstGeom prst="line">
            <a:avLst/>
          </a:prstGeom>
          <a:ln w="76200" cap="flat" cmpd="sng" algn="ctr">
            <a:solidFill>
              <a:schemeClr val="accent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6" name="Diamond 55">
            <a:extLst>
              <a:ext uri="{FF2B5EF4-FFF2-40B4-BE49-F238E27FC236}">
                <a16:creationId xmlns:a16="http://schemas.microsoft.com/office/drawing/2014/main" id="{B8651882-FCBA-428C-8DBF-1F39FDABF9CD}"/>
              </a:ext>
            </a:extLst>
          </p:cNvPr>
          <p:cNvSpPr/>
          <p:nvPr>
            <p:custDataLst>
              <p:tags r:id="rId91"/>
            </p:custDataLst>
          </p:nvPr>
        </p:nvSpPr>
        <p:spPr bwMode="gray">
          <a:xfrm>
            <a:off x="5010150" y="2393950"/>
            <a:ext cx="114300" cy="114300"/>
          </a:xfrm>
          <a:prstGeom prst="diamond">
            <a:avLst/>
          </a:prstGeom>
          <a:solidFill>
            <a:schemeClr val="accent1"/>
          </a:solidFill>
          <a:ln w="9525" cap="sq" algn="ctr">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err="1">
              <a:solidFill>
                <a:schemeClr val="bg1"/>
              </a:solidFill>
            </a:endParaRPr>
          </a:p>
        </p:txBody>
      </p:sp>
      <p:sp>
        <p:nvSpPr>
          <p:cNvPr id="86" name="Diamond 85">
            <a:extLst>
              <a:ext uri="{FF2B5EF4-FFF2-40B4-BE49-F238E27FC236}">
                <a16:creationId xmlns:a16="http://schemas.microsoft.com/office/drawing/2014/main" id="{AF9F2A76-CAF0-4599-9472-06F5D58E72E2}"/>
              </a:ext>
            </a:extLst>
          </p:cNvPr>
          <p:cNvSpPr/>
          <p:nvPr>
            <p:custDataLst>
              <p:tags r:id="rId92"/>
            </p:custDataLst>
          </p:nvPr>
        </p:nvSpPr>
        <p:spPr bwMode="gray">
          <a:xfrm>
            <a:off x="5145088" y="2628900"/>
            <a:ext cx="114300" cy="114300"/>
          </a:xfrm>
          <a:prstGeom prst="diamond">
            <a:avLst/>
          </a:prstGeom>
          <a:solidFill>
            <a:schemeClr val="accent1"/>
          </a:solidFill>
          <a:ln w="9525" cap="sq" algn="ctr">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err="1">
              <a:solidFill>
                <a:schemeClr val="bg1"/>
              </a:solidFill>
            </a:endParaRPr>
          </a:p>
        </p:txBody>
      </p:sp>
      <p:sp>
        <p:nvSpPr>
          <p:cNvPr id="316" name="Text Placeholder 4">
            <a:extLst>
              <a:ext uri="{FF2B5EF4-FFF2-40B4-BE49-F238E27FC236}">
                <a16:creationId xmlns:a16="http://schemas.microsoft.com/office/drawing/2014/main" id="{50B7F8BF-0F38-4298-94B4-8BC59E54CA21}"/>
              </a:ext>
            </a:extLst>
          </p:cNvPr>
          <p:cNvSpPr>
            <a:spLocks noGrp="1"/>
          </p:cNvSpPr>
          <p:nvPr>
            <p:custDataLst>
              <p:tags r:id="rId93"/>
            </p:custDataLst>
          </p:nvPr>
        </p:nvSpPr>
        <p:spPr bwMode="auto">
          <a:xfrm>
            <a:off x="584200" y="3328988"/>
            <a:ext cx="2381250" cy="27305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spcBef>
                <a:spcPct val="0"/>
              </a:spcBef>
              <a:spcAft>
                <a:spcPct val="0"/>
              </a:spcAft>
            </a:pPr>
            <a:r>
              <a:rPr lang="fr-FR" altLang="en-US" sz="900" dirty="0"/>
              <a:t>Coordination et formation des effecteurs</a:t>
            </a:r>
            <a:br>
              <a:rPr lang="fr-FR" altLang="en-US" sz="900" dirty="0"/>
            </a:br>
            <a:r>
              <a:rPr lang="fr-FR" altLang="en-US" sz="900" dirty="0"/>
              <a:t>(médecins coordinateurs, traitants et infirmiers)</a:t>
            </a:r>
            <a:endParaRPr lang="fr-FR" sz="900" dirty="0"/>
          </a:p>
        </p:txBody>
      </p:sp>
      <p:sp>
        <p:nvSpPr>
          <p:cNvPr id="155" name="Text Placeholder 4">
            <a:extLst>
              <a:ext uri="{FF2B5EF4-FFF2-40B4-BE49-F238E27FC236}">
                <a16:creationId xmlns:a16="http://schemas.microsoft.com/office/drawing/2014/main" id="{B25B5B74-63A1-44A4-BEC4-39EFDCE4370F}"/>
              </a:ext>
            </a:extLst>
          </p:cNvPr>
          <p:cNvSpPr>
            <a:spLocks noGrp="1"/>
          </p:cNvSpPr>
          <p:nvPr>
            <p:custDataLst>
              <p:tags r:id="rId94"/>
            </p:custDataLst>
          </p:nvPr>
        </p:nvSpPr>
        <p:spPr bwMode="auto">
          <a:xfrm>
            <a:off x="584200" y="4875213"/>
            <a:ext cx="3498850" cy="136525"/>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spcBef>
                <a:spcPct val="0"/>
              </a:spcBef>
              <a:spcAft>
                <a:spcPct val="0"/>
              </a:spcAft>
            </a:pPr>
            <a:r>
              <a:rPr lang="fr-FR" sz="900" dirty="0"/>
              <a:t>Consultations pré-vaccinales et recueil du consentement des familles</a:t>
            </a:r>
          </a:p>
        </p:txBody>
      </p:sp>
      <p:sp>
        <p:nvSpPr>
          <p:cNvPr id="91" name="Text Placeholder 4">
            <a:extLst>
              <a:ext uri="{FF2B5EF4-FFF2-40B4-BE49-F238E27FC236}">
                <a16:creationId xmlns:a16="http://schemas.microsoft.com/office/drawing/2014/main" id="{2A9F8784-9931-475E-9331-F811A91E5039}"/>
              </a:ext>
            </a:extLst>
          </p:cNvPr>
          <p:cNvSpPr>
            <a:spLocks noGrp="1"/>
          </p:cNvSpPr>
          <p:nvPr>
            <p:custDataLst>
              <p:tags r:id="rId95"/>
            </p:custDataLst>
          </p:nvPr>
        </p:nvSpPr>
        <p:spPr bwMode="auto">
          <a:xfrm>
            <a:off x="584200" y="5110163"/>
            <a:ext cx="2889250" cy="136525"/>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spcBef>
                <a:spcPct val="0"/>
              </a:spcBef>
              <a:spcAft>
                <a:spcPct val="0"/>
              </a:spcAft>
            </a:pPr>
            <a:r>
              <a:rPr lang="fr-FR" altLang="en-US" sz="900" dirty="0"/>
              <a:t>Lancement des premiers flux de vaccins vers les EHPAD</a:t>
            </a:r>
            <a:endParaRPr lang="fr-FR" sz="900" dirty="0"/>
          </a:p>
        </p:txBody>
      </p:sp>
      <p:sp>
        <p:nvSpPr>
          <p:cNvPr id="419" name="Text Placeholder 4">
            <a:extLst>
              <a:ext uri="{FF2B5EF4-FFF2-40B4-BE49-F238E27FC236}">
                <a16:creationId xmlns:a16="http://schemas.microsoft.com/office/drawing/2014/main" id="{B7FFBDD1-930B-45D7-9E99-50737173E951}"/>
              </a:ext>
            </a:extLst>
          </p:cNvPr>
          <p:cNvSpPr>
            <a:spLocks noGrp="1"/>
          </p:cNvSpPr>
          <p:nvPr>
            <p:custDataLst>
              <p:tags r:id="rId96"/>
            </p:custDataLst>
          </p:nvPr>
        </p:nvSpPr>
        <p:spPr bwMode="auto">
          <a:xfrm>
            <a:off x="584200" y="1781175"/>
            <a:ext cx="2279650" cy="136525"/>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spcBef>
                <a:spcPct val="0"/>
              </a:spcBef>
              <a:spcAft>
                <a:spcPct val="0"/>
              </a:spcAft>
            </a:pPr>
            <a:r>
              <a:rPr lang="fr-FR" sz="900" dirty="0">
                <a:sym typeface="+mn-lt"/>
              </a:rPr>
              <a:t>Arbitrage sur le périmètre précis de l’étape 1 </a:t>
            </a:r>
          </a:p>
        </p:txBody>
      </p:sp>
      <p:sp>
        <p:nvSpPr>
          <p:cNvPr id="85" name="Text Placeholder 4">
            <a:extLst>
              <a:ext uri="{FF2B5EF4-FFF2-40B4-BE49-F238E27FC236}">
                <a16:creationId xmlns:a16="http://schemas.microsoft.com/office/drawing/2014/main" id="{B8595F34-8B1A-4297-BFA2-5AFADBF5EC0E}"/>
              </a:ext>
            </a:extLst>
          </p:cNvPr>
          <p:cNvSpPr>
            <a:spLocks noGrp="1"/>
          </p:cNvSpPr>
          <p:nvPr>
            <p:custDataLst>
              <p:tags r:id="rId97"/>
            </p:custDataLst>
          </p:nvPr>
        </p:nvSpPr>
        <p:spPr bwMode="auto">
          <a:xfrm>
            <a:off x="584200" y="5346700"/>
            <a:ext cx="2876550" cy="136525"/>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spcBef>
                <a:spcPct val="0"/>
              </a:spcBef>
              <a:spcAft>
                <a:spcPct val="0"/>
              </a:spcAft>
              <a:buNone/>
            </a:pPr>
            <a:r>
              <a:rPr lang="fr-FR" sz="900" b="1" dirty="0">
                <a:solidFill>
                  <a:schemeClr val="accent5"/>
                </a:solidFill>
              </a:rPr>
              <a:t>Premières vaccinations ciblées (EHPAD hospitaliers)</a:t>
            </a:r>
          </a:p>
        </p:txBody>
      </p:sp>
      <p:sp>
        <p:nvSpPr>
          <p:cNvPr id="146" name="Text Placeholder 4">
            <a:extLst>
              <a:ext uri="{FF2B5EF4-FFF2-40B4-BE49-F238E27FC236}">
                <a16:creationId xmlns:a16="http://schemas.microsoft.com/office/drawing/2014/main" id="{452D2A19-33FB-4C42-B7FF-5FC4F11BBBCD}"/>
              </a:ext>
            </a:extLst>
          </p:cNvPr>
          <p:cNvSpPr>
            <a:spLocks noGrp="1"/>
          </p:cNvSpPr>
          <p:nvPr>
            <p:custDataLst>
              <p:tags r:id="rId98"/>
            </p:custDataLst>
          </p:nvPr>
        </p:nvSpPr>
        <p:spPr bwMode="auto">
          <a:xfrm>
            <a:off x="584200" y="2622550"/>
            <a:ext cx="730250" cy="136525"/>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spcBef>
                <a:spcPct val="0"/>
              </a:spcBef>
              <a:spcAft>
                <a:spcPct val="0"/>
              </a:spcAft>
            </a:pPr>
            <a:r>
              <a:rPr lang="fr-FR" altLang="en-US" sz="900" dirty="0"/>
              <a:t>Avis du CCNE</a:t>
            </a:r>
            <a:endParaRPr lang="fr-FR" sz="900" dirty="0"/>
          </a:p>
        </p:txBody>
      </p:sp>
      <p:sp>
        <p:nvSpPr>
          <p:cNvPr id="9" name="Text Placeholder 4">
            <a:extLst>
              <a:ext uri="{FF2B5EF4-FFF2-40B4-BE49-F238E27FC236}">
                <a16:creationId xmlns:a16="http://schemas.microsoft.com/office/drawing/2014/main" id="{4C1F3293-4EFE-461D-940D-7EE66BAE31C5}"/>
              </a:ext>
            </a:extLst>
          </p:cNvPr>
          <p:cNvSpPr>
            <a:spLocks noGrp="1"/>
          </p:cNvSpPr>
          <p:nvPr>
            <p:custDataLst>
              <p:tags r:id="rId99"/>
            </p:custDataLst>
          </p:nvPr>
        </p:nvSpPr>
        <p:spPr bwMode="auto">
          <a:xfrm>
            <a:off x="584200" y="3935413"/>
            <a:ext cx="1758950" cy="136525"/>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spcBef>
                <a:spcPct val="0"/>
              </a:spcBef>
              <a:spcAft>
                <a:spcPct val="0"/>
              </a:spcAft>
              <a:buNone/>
            </a:pPr>
            <a:r>
              <a:rPr lang="fr-FR" sz="900" dirty="0">
                <a:sym typeface="+mn-lt"/>
              </a:rPr>
              <a:t>AMM Pfizer par la Commission UE</a:t>
            </a:r>
          </a:p>
        </p:txBody>
      </p:sp>
      <p:sp>
        <p:nvSpPr>
          <p:cNvPr id="318" name="Text Placeholder 4">
            <a:extLst>
              <a:ext uri="{FF2B5EF4-FFF2-40B4-BE49-F238E27FC236}">
                <a16:creationId xmlns:a16="http://schemas.microsoft.com/office/drawing/2014/main" id="{7A372006-9F9D-4130-8B2E-CBCE7522BC29}"/>
              </a:ext>
            </a:extLst>
          </p:cNvPr>
          <p:cNvSpPr>
            <a:spLocks noGrp="1"/>
          </p:cNvSpPr>
          <p:nvPr>
            <p:custDataLst>
              <p:tags r:id="rId100"/>
            </p:custDataLst>
          </p:nvPr>
        </p:nvSpPr>
        <p:spPr bwMode="auto">
          <a:xfrm>
            <a:off x="584200" y="2857500"/>
            <a:ext cx="2292350" cy="136525"/>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spcBef>
                <a:spcPct val="0"/>
              </a:spcBef>
              <a:spcAft>
                <a:spcPct val="0"/>
              </a:spcAft>
            </a:pPr>
            <a:r>
              <a:rPr lang="fr-FR" altLang="en-US" sz="900" dirty="0"/>
              <a:t>Préparation EHPAD : Directeurs et personnel</a:t>
            </a:r>
            <a:endParaRPr lang="fr-FR" sz="900" i="1" dirty="0"/>
          </a:p>
        </p:txBody>
      </p:sp>
      <p:sp>
        <p:nvSpPr>
          <p:cNvPr id="136" name="Text Placeholder 4">
            <a:extLst>
              <a:ext uri="{FF2B5EF4-FFF2-40B4-BE49-F238E27FC236}">
                <a16:creationId xmlns:a16="http://schemas.microsoft.com/office/drawing/2014/main" id="{7241FDFE-9FF8-4B11-AB78-E475BE4B5968}"/>
              </a:ext>
            </a:extLst>
          </p:cNvPr>
          <p:cNvSpPr>
            <a:spLocks noGrp="1"/>
          </p:cNvSpPr>
          <p:nvPr>
            <p:custDataLst>
              <p:tags r:id="rId101"/>
            </p:custDataLst>
          </p:nvPr>
        </p:nvSpPr>
        <p:spPr bwMode="auto">
          <a:xfrm>
            <a:off x="584200" y="5816600"/>
            <a:ext cx="781050" cy="136525"/>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spcBef>
                <a:spcPct val="0"/>
              </a:spcBef>
              <a:spcAft>
                <a:spcPct val="0"/>
              </a:spcAft>
            </a:pPr>
            <a:r>
              <a:rPr lang="fr-FR" sz="900" dirty="0"/>
              <a:t>AMM Moderna </a:t>
            </a:r>
          </a:p>
        </p:txBody>
      </p:sp>
      <p:sp>
        <p:nvSpPr>
          <p:cNvPr id="157" name="Text Placeholder 4">
            <a:extLst>
              <a:ext uri="{FF2B5EF4-FFF2-40B4-BE49-F238E27FC236}">
                <a16:creationId xmlns:a16="http://schemas.microsoft.com/office/drawing/2014/main" id="{F96B890F-216D-465E-ADF8-D6C88A0BD857}"/>
              </a:ext>
            </a:extLst>
          </p:cNvPr>
          <p:cNvSpPr>
            <a:spLocks noGrp="1"/>
          </p:cNvSpPr>
          <p:nvPr>
            <p:custDataLst>
              <p:tags r:id="rId102"/>
            </p:custDataLst>
          </p:nvPr>
        </p:nvSpPr>
        <p:spPr bwMode="auto">
          <a:xfrm>
            <a:off x="584200" y="6051550"/>
            <a:ext cx="3397250" cy="136525"/>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spcBef>
                <a:spcPct val="0"/>
              </a:spcBef>
              <a:spcAft>
                <a:spcPct val="0"/>
              </a:spcAft>
            </a:pPr>
            <a:r>
              <a:rPr lang="fr-FR" sz="900" dirty="0"/>
              <a:t>Lancement des premiers flux de vaccins vers les EHPAD « flux A »</a:t>
            </a:r>
          </a:p>
        </p:txBody>
      </p:sp>
      <p:sp>
        <p:nvSpPr>
          <p:cNvPr id="14" name="Text Placeholder 4">
            <a:extLst>
              <a:ext uri="{FF2B5EF4-FFF2-40B4-BE49-F238E27FC236}">
                <a16:creationId xmlns:a16="http://schemas.microsoft.com/office/drawing/2014/main" id="{4C1F3293-4EFE-461D-940D-7EE66BAE31C5}"/>
              </a:ext>
            </a:extLst>
          </p:cNvPr>
          <p:cNvSpPr>
            <a:spLocks noGrp="1"/>
          </p:cNvSpPr>
          <p:nvPr>
            <p:custDataLst>
              <p:tags r:id="rId103"/>
            </p:custDataLst>
          </p:nvPr>
        </p:nvSpPr>
        <p:spPr bwMode="auto">
          <a:xfrm>
            <a:off x="584200" y="1563689"/>
            <a:ext cx="412750" cy="136525"/>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b" anchorCtr="0">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spcBef>
                <a:spcPct val="0"/>
              </a:spcBef>
              <a:spcAft>
                <a:spcPct val="0"/>
              </a:spcAft>
            </a:pPr>
            <a:fld id="{F516EABB-3AF3-46C6-BE89-6229A3C7C1A7}" type="datetime'''''''''''''A''''ct''''i''''v''''i''t''''é'''''''''">
              <a:rPr lang="fr-FR" altLang="en-US" sz="900" b="1" smtClean="0">
                <a:sym typeface="+mn-lt"/>
              </a:rPr>
              <a:pPr>
                <a:spcBef>
                  <a:spcPct val="0"/>
                </a:spcBef>
                <a:spcAft>
                  <a:spcPct val="0"/>
                </a:spcAft>
              </a:pPr>
              <a:t>Activité</a:t>
            </a:fld>
            <a:endParaRPr lang="fr-FR" sz="900" b="1" dirty="0">
              <a:sym typeface="+mn-lt"/>
            </a:endParaRPr>
          </a:p>
        </p:txBody>
      </p:sp>
      <p:sp>
        <p:nvSpPr>
          <p:cNvPr id="93" name="Text Placeholder 4">
            <a:extLst>
              <a:ext uri="{FF2B5EF4-FFF2-40B4-BE49-F238E27FC236}">
                <a16:creationId xmlns:a16="http://schemas.microsoft.com/office/drawing/2014/main" id="{3EDDE535-F236-413F-B564-14F12175FDFF}"/>
              </a:ext>
            </a:extLst>
          </p:cNvPr>
          <p:cNvSpPr>
            <a:spLocks noGrp="1"/>
          </p:cNvSpPr>
          <p:nvPr>
            <p:custDataLst>
              <p:tags r:id="rId104"/>
            </p:custDataLst>
          </p:nvPr>
        </p:nvSpPr>
        <p:spPr bwMode="auto">
          <a:xfrm>
            <a:off x="584200" y="5581650"/>
            <a:ext cx="2590800" cy="136525"/>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spcBef>
                <a:spcPct val="0"/>
              </a:spcBef>
              <a:spcAft>
                <a:spcPct val="0"/>
              </a:spcAft>
            </a:pPr>
            <a:r>
              <a:rPr lang="fr-FR" sz="900" dirty="0"/>
              <a:t>Retour d’expérience sur les premières vaccinations</a:t>
            </a:r>
          </a:p>
        </p:txBody>
      </p:sp>
      <p:sp>
        <p:nvSpPr>
          <p:cNvPr id="8" name="Text Placeholder 4">
            <a:extLst>
              <a:ext uri="{FF2B5EF4-FFF2-40B4-BE49-F238E27FC236}">
                <a16:creationId xmlns:a16="http://schemas.microsoft.com/office/drawing/2014/main" id="{4C1F3293-4EFE-461D-940D-7EE66BAE31C5}"/>
              </a:ext>
            </a:extLst>
          </p:cNvPr>
          <p:cNvSpPr>
            <a:spLocks noGrp="1"/>
          </p:cNvSpPr>
          <p:nvPr>
            <p:custDataLst>
              <p:tags r:id="rId105"/>
            </p:custDataLst>
          </p:nvPr>
        </p:nvSpPr>
        <p:spPr bwMode="auto">
          <a:xfrm>
            <a:off x="584200" y="4170363"/>
            <a:ext cx="2471738" cy="136525"/>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spcBef>
                <a:spcPct val="0"/>
              </a:spcBef>
              <a:spcAft>
                <a:spcPct val="0"/>
              </a:spcAft>
            </a:pPr>
            <a:r>
              <a:rPr lang="fr-FR" altLang="en-US" sz="900" dirty="0">
                <a:sym typeface="+mn-lt"/>
              </a:rPr>
              <a:t>Livraison du vaccin Pfizer dans les sites à -80°C </a:t>
            </a:r>
            <a:endParaRPr lang="fr-FR" sz="900" dirty="0">
              <a:sym typeface="+mn-lt"/>
            </a:endParaRPr>
          </a:p>
        </p:txBody>
      </p:sp>
      <p:sp>
        <p:nvSpPr>
          <p:cNvPr id="84" name="Text Placeholder 4">
            <a:extLst>
              <a:ext uri="{FF2B5EF4-FFF2-40B4-BE49-F238E27FC236}">
                <a16:creationId xmlns:a16="http://schemas.microsoft.com/office/drawing/2014/main" id="{6DA860F9-E8DE-49AC-8925-E7A9C72DABDC}"/>
              </a:ext>
            </a:extLst>
          </p:cNvPr>
          <p:cNvSpPr>
            <a:spLocks noGrp="1"/>
          </p:cNvSpPr>
          <p:nvPr>
            <p:custDataLst>
              <p:tags r:id="rId106"/>
            </p:custDataLst>
          </p:nvPr>
        </p:nvSpPr>
        <p:spPr bwMode="auto">
          <a:xfrm>
            <a:off x="584200" y="3094038"/>
            <a:ext cx="2070100" cy="136525"/>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spcBef>
                <a:spcPct val="0"/>
              </a:spcBef>
              <a:spcAft>
                <a:spcPct val="0"/>
              </a:spcAft>
              <a:buNone/>
            </a:pPr>
            <a:r>
              <a:rPr lang="fr-FR" sz="900" dirty="0">
                <a:sym typeface="+mn-lt"/>
              </a:rPr>
              <a:t>Préparation EHPAD : Patients et familles</a:t>
            </a:r>
          </a:p>
        </p:txBody>
      </p:sp>
      <p:sp>
        <p:nvSpPr>
          <p:cNvPr id="11" name="Text Placeholder 4">
            <a:extLst>
              <a:ext uri="{FF2B5EF4-FFF2-40B4-BE49-F238E27FC236}">
                <a16:creationId xmlns:a16="http://schemas.microsoft.com/office/drawing/2014/main" id="{4C1F3293-4EFE-461D-940D-7EE66BAE31C5}"/>
              </a:ext>
            </a:extLst>
          </p:cNvPr>
          <p:cNvSpPr>
            <a:spLocks noGrp="1"/>
          </p:cNvSpPr>
          <p:nvPr>
            <p:custDataLst>
              <p:tags r:id="rId107"/>
            </p:custDataLst>
          </p:nvPr>
        </p:nvSpPr>
        <p:spPr bwMode="auto">
          <a:xfrm>
            <a:off x="584200" y="4405313"/>
            <a:ext cx="755650" cy="136525"/>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r>
              <a:rPr lang="fr-FR" sz="900" dirty="0"/>
              <a:t>Avis de la CTV</a:t>
            </a:r>
          </a:p>
        </p:txBody>
      </p:sp>
      <p:sp>
        <p:nvSpPr>
          <p:cNvPr id="313" name="Text Placeholder 4">
            <a:extLst>
              <a:ext uri="{FF2B5EF4-FFF2-40B4-BE49-F238E27FC236}">
                <a16:creationId xmlns:a16="http://schemas.microsoft.com/office/drawing/2014/main" id="{EDE5FDE4-B6FD-4FD0-A7E1-58665E2B11FA}"/>
              </a:ext>
            </a:extLst>
          </p:cNvPr>
          <p:cNvSpPr>
            <a:spLocks noGrp="1"/>
          </p:cNvSpPr>
          <p:nvPr>
            <p:custDataLst>
              <p:tags r:id="rId108"/>
            </p:custDataLst>
          </p:nvPr>
        </p:nvSpPr>
        <p:spPr bwMode="auto">
          <a:xfrm>
            <a:off x="584200" y="2016125"/>
            <a:ext cx="2146300" cy="27305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spcBef>
                <a:spcPct val="0"/>
              </a:spcBef>
              <a:spcAft>
                <a:spcPct val="0"/>
              </a:spcAft>
              <a:buNone/>
            </a:pPr>
            <a:r>
              <a:rPr lang="fr-FR" sz="900" dirty="0">
                <a:sym typeface="+mn-lt"/>
              </a:rPr>
              <a:t>Finalisation des chantiers SI amont et aval</a:t>
            </a:r>
          </a:p>
          <a:p>
            <a:pPr>
              <a:spcBef>
                <a:spcPct val="0"/>
              </a:spcBef>
              <a:spcAft>
                <a:spcPct val="0"/>
              </a:spcAft>
              <a:buNone/>
            </a:pPr>
            <a:r>
              <a:rPr lang="fr-FR" sz="900" dirty="0">
                <a:sym typeface="+mn-lt"/>
              </a:rPr>
              <a:t>(en lien avec l’étape 1)</a:t>
            </a:r>
          </a:p>
        </p:txBody>
      </p:sp>
      <p:sp>
        <p:nvSpPr>
          <p:cNvPr id="13" name="Text Placeholder 4">
            <a:extLst>
              <a:ext uri="{FF2B5EF4-FFF2-40B4-BE49-F238E27FC236}">
                <a16:creationId xmlns:a16="http://schemas.microsoft.com/office/drawing/2014/main" id="{4C1F3293-4EFE-461D-940D-7EE66BAE31C5}"/>
              </a:ext>
            </a:extLst>
          </p:cNvPr>
          <p:cNvSpPr>
            <a:spLocks noGrp="1"/>
          </p:cNvSpPr>
          <p:nvPr>
            <p:custDataLst>
              <p:tags r:id="rId109"/>
            </p:custDataLst>
          </p:nvPr>
        </p:nvSpPr>
        <p:spPr bwMode="auto">
          <a:xfrm>
            <a:off x="584200" y="4640263"/>
            <a:ext cx="2406650" cy="136525"/>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spcBef>
                <a:spcPct val="0"/>
              </a:spcBef>
              <a:spcAft>
                <a:spcPct val="0"/>
              </a:spcAft>
            </a:pPr>
            <a:r>
              <a:rPr lang="fr-FR" sz="900" dirty="0"/>
              <a:t>Texte réglementaire pour l’utilisation du produit </a:t>
            </a:r>
          </a:p>
        </p:txBody>
      </p:sp>
      <p:sp>
        <p:nvSpPr>
          <p:cNvPr id="144" name="Text Placeholder 4">
            <a:extLst>
              <a:ext uri="{FF2B5EF4-FFF2-40B4-BE49-F238E27FC236}">
                <a16:creationId xmlns:a16="http://schemas.microsoft.com/office/drawing/2014/main" id="{54C87276-17B8-4828-877E-3C5115608AA8}"/>
              </a:ext>
            </a:extLst>
          </p:cNvPr>
          <p:cNvSpPr>
            <a:spLocks noGrp="1"/>
          </p:cNvSpPr>
          <p:nvPr>
            <p:custDataLst>
              <p:tags r:id="rId110"/>
            </p:custDataLst>
          </p:nvPr>
        </p:nvSpPr>
        <p:spPr bwMode="auto">
          <a:xfrm>
            <a:off x="584200" y="2387600"/>
            <a:ext cx="482600" cy="136525"/>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spcBef>
                <a:spcPct val="0"/>
              </a:spcBef>
              <a:spcAft>
                <a:spcPct val="0"/>
              </a:spcAft>
            </a:pPr>
            <a:r>
              <a:rPr lang="fr-FR" altLang="en-US" sz="900" dirty="0"/>
              <a:t>Avis HAS</a:t>
            </a:r>
            <a:endParaRPr lang="fr-FR" sz="900" dirty="0"/>
          </a:p>
        </p:txBody>
      </p:sp>
      <p:sp>
        <p:nvSpPr>
          <p:cNvPr id="194" name="Text Placeholder 4">
            <a:extLst>
              <a:ext uri="{FF2B5EF4-FFF2-40B4-BE49-F238E27FC236}">
                <a16:creationId xmlns:a16="http://schemas.microsoft.com/office/drawing/2014/main" id="{119C4ACC-F20B-4F83-BF0B-81E40D75F5D7}"/>
              </a:ext>
            </a:extLst>
          </p:cNvPr>
          <p:cNvSpPr>
            <a:spLocks noGrp="1"/>
          </p:cNvSpPr>
          <p:nvPr>
            <p:custDataLst>
              <p:tags r:id="rId111"/>
            </p:custDataLst>
          </p:nvPr>
        </p:nvSpPr>
        <p:spPr bwMode="auto">
          <a:xfrm>
            <a:off x="584200" y="3700463"/>
            <a:ext cx="1027113" cy="136525"/>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r>
              <a:rPr lang="fr-FR" altLang="en-US" sz="900" dirty="0"/>
              <a:t>Réunion du CMPH</a:t>
            </a:r>
            <a:r>
              <a:rPr lang="fr-FR" altLang="en-US" sz="900" baseline="30000" dirty="0"/>
              <a:t>1</a:t>
            </a:r>
            <a:r>
              <a:rPr lang="fr-FR" altLang="en-US" sz="900" dirty="0"/>
              <a:t> </a:t>
            </a:r>
            <a:endParaRPr lang="fr-FR" sz="900" dirty="0"/>
          </a:p>
        </p:txBody>
      </p:sp>
      <p:sp>
        <p:nvSpPr>
          <p:cNvPr id="90" name="Text Placeholder 4">
            <a:extLst>
              <a:ext uri="{FF2B5EF4-FFF2-40B4-BE49-F238E27FC236}">
                <a16:creationId xmlns:a16="http://schemas.microsoft.com/office/drawing/2014/main" id="{2D9BF89A-8FE9-4300-952C-5324BCED9245}"/>
              </a:ext>
            </a:extLst>
          </p:cNvPr>
          <p:cNvSpPr>
            <a:spLocks noGrp="1"/>
          </p:cNvSpPr>
          <p:nvPr>
            <p:custDataLst>
              <p:tags r:id="rId112"/>
            </p:custDataLst>
          </p:nvPr>
        </p:nvSpPr>
        <p:spPr bwMode="auto">
          <a:xfrm>
            <a:off x="584200" y="6286500"/>
            <a:ext cx="2133600" cy="136525"/>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spcBef>
                <a:spcPct val="0"/>
              </a:spcBef>
              <a:spcAft>
                <a:spcPct val="0"/>
              </a:spcAft>
            </a:pPr>
            <a:r>
              <a:rPr lang="fr-FR" altLang="en-US" sz="900" b="1" dirty="0">
                <a:solidFill>
                  <a:srgbClr val="026C05"/>
                </a:solidFill>
              </a:rPr>
              <a:t>Lancement de la vaccination à l’échelle</a:t>
            </a:r>
            <a:endParaRPr lang="fr-FR" sz="900" b="1" i="1" dirty="0">
              <a:solidFill>
                <a:srgbClr val="026C05"/>
              </a:solidFill>
            </a:endParaRPr>
          </a:p>
        </p:txBody>
      </p:sp>
      <p:sp>
        <p:nvSpPr>
          <p:cNvPr id="199" name="4. Footnote">
            <a:extLst>
              <a:ext uri="{FF2B5EF4-FFF2-40B4-BE49-F238E27FC236}">
                <a16:creationId xmlns:a16="http://schemas.microsoft.com/office/drawing/2014/main" id="{F9B4E435-567F-4A1B-BF86-750983ADFA1E}"/>
              </a:ext>
            </a:extLst>
          </p:cNvPr>
          <p:cNvSpPr txBox="1"/>
          <p:nvPr>
            <p:custDataLst>
              <p:tags r:id="rId113"/>
            </p:custDataLst>
          </p:nvPr>
        </p:nvSpPr>
        <p:spPr>
          <a:xfrm>
            <a:off x="553972" y="6673036"/>
            <a:ext cx="7278624" cy="123111"/>
          </a:xfrm>
          <a:prstGeom prst="rect">
            <a:avLst/>
          </a:prstGeom>
          <a:noFill/>
        </p:spPr>
        <p:txBody>
          <a:bodyPr wrap="square" lIns="0" tIns="0" rIns="0" bIns="0" rtlCol="0" anchor="b">
            <a:no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a:r>
              <a:rPr lang="fr-FR" dirty="0"/>
              <a:t>1.	</a:t>
            </a:r>
            <a:r>
              <a:rPr lang="fr-FR" dirty="0" err="1"/>
              <a:t>Committee</a:t>
            </a:r>
            <a:r>
              <a:rPr lang="fr-FR" dirty="0"/>
              <a:t> for </a:t>
            </a:r>
            <a:r>
              <a:rPr lang="fr-FR" dirty="0" err="1"/>
              <a:t>Medicinal</a:t>
            </a:r>
            <a:r>
              <a:rPr lang="fr-FR" dirty="0"/>
              <a:t> </a:t>
            </a:r>
            <a:r>
              <a:rPr lang="fr-FR" dirty="0" err="1"/>
              <a:t>Products</a:t>
            </a:r>
            <a:r>
              <a:rPr lang="fr-FR" dirty="0"/>
              <a:t> for Human Use</a:t>
            </a:r>
          </a:p>
        </p:txBody>
      </p:sp>
      <p:sp>
        <p:nvSpPr>
          <p:cNvPr id="80" name="Sticker">
            <a:extLst>
              <a:ext uri="{FF2B5EF4-FFF2-40B4-BE49-F238E27FC236}">
                <a16:creationId xmlns:a16="http://schemas.microsoft.com/office/drawing/2014/main" id="{83B44402-C73B-47C9-8E18-8DAFBCCBAAFC}"/>
              </a:ext>
            </a:extLst>
          </p:cNvPr>
          <p:cNvSpPr txBox="1"/>
          <p:nvPr/>
        </p:nvSpPr>
        <p:spPr>
          <a:xfrm>
            <a:off x="538600" y="1183687"/>
            <a:ext cx="918521" cy="153888"/>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a:r>
              <a:rPr lang="fr-FR" sz="1000"/>
              <a:t>Préliminaire</a:t>
            </a:r>
          </a:p>
        </p:txBody>
      </p:sp>
    </p:spTree>
    <p:extLst>
      <p:ext uri="{BB962C8B-B14F-4D97-AF65-F5344CB8AC3E}">
        <p14:creationId xmlns:p14="http://schemas.microsoft.com/office/powerpoint/2010/main" val="34143817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6" hidden="1">
            <a:extLst>
              <a:ext uri="{FF2B5EF4-FFF2-40B4-BE49-F238E27FC236}">
                <a16:creationId xmlns:a16="http://schemas.microsoft.com/office/drawing/2014/main" id="{21B6E229-A6B4-4144-AA5B-E287DC40103D}"/>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41668" name="think-cell Slide" r:id="rId9" imgW="473" imgH="473" progId="TCLayout.ActiveDocument.1">
                  <p:embed/>
                </p:oleObj>
              </mc:Choice>
              <mc:Fallback>
                <p:oleObj name="think-cell Slide" r:id="rId9" imgW="473" imgH="473" progId="TCLayout.ActiveDocument.1">
                  <p:embed/>
                  <p:pic>
                    <p:nvPicPr>
                      <p:cNvPr id="11" name="Object 6" hidden="1">
                        <a:extLst>
                          <a:ext uri="{FF2B5EF4-FFF2-40B4-BE49-F238E27FC236}">
                            <a16:creationId xmlns:a16="http://schemas.microsoft.com/office/drawing/2014/main" id="{21B6E229-A6B4-4144-AA5B-E287DC40103D}"/>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14" name="Rectangle 1" hidden="1">
            <a:extLst>
              <a:ext uri="{FF2B5EF4-FFF2-40B4-BE49-F238E27FC236}">
                <a16:creationId xmlns:a16="http://schemas.microsoft.com/office/drawing/2014/main" id="{0CE29F50-CF98-4F99-946C-AC02200460D9}"/>
              </a:ext>
            </a:extLst>
          </p:cNvPr>
          <p:cNvSpPr/>
          <p:nvPr>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fr-FR" sz="2500" b="1" dirty="0" err="1">
              <a:solidFill>
                <a:schemeClr val="bg1"/>
              </a:solidFill>
              <a:latin typeface="Arial" panose="020B0604020202020204" pitchFamily="34" charset="0"/>
              <a:ea typeface="+mj-ea"/>
              <a:cs typeface="+mj-cs"/>
              <a:sym typeface="Arial" panose="020B0604020202020204" pitchFamily="34" charset="0"/>
            </a:endParaRPr>
          </a:p>
        </p:txBody>
      </p:sp>
      <p:cxnSp>
        <p:nvCxnSpPr>
          <p:cNvPr id="83" name="LineBasicVerticalDefault 83">
            <a:extLst>
              <a:ext uri="{FF2B5EF4-FFF2-40B4-BE49-F238E27FC236}">
                <a16:creationId xmlns:a16="http://schemas.microsoft.com/office/drawing/2014/main" id="{7290D170-D69D-4D3B-AB3E-21FDCC81D49C}"/>
              </a:ext>
            </a:extLst>
          </p:cNvPr>
          <p:cNvCxnSpPr>
            <a:cxnSpLocks/>
          </p:cNvCxnSpPr>
          <p:nvPr>
            <p:custDataLst>
              <p:tags r:id="rId4"/>
            </p:custDataLst>
          </p:nvPr>
        </p:nvCxnSpPr>
        <p:spPr>
          <a:xfrm>
            <a:off x="4053452" y="1730609"/>
            <a:ext cx="0" cy="4696316"/>
          </a:xfrm>
          <a:prstGeom prst="straightConnector1">
            <a:avLst/>
          </a:prstGeom>
          <a:ln w="1270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F1D3DAD1-3146-40D0-9548-D4DBFCA22266}"/>
              </a:ext>
            </a:extLst>
          </p:cNvPr>
          <p:cNvCxnSpPr>
            <a:cxnSpLocks/>
          </p:cNvCxnSpPr>
          <p:nvPr/>
        </p:nvCxnSpPr>
        <p:spPr>
          <a:xfrm>
            <a:off x="500217" y="6683778"/>
            <a:ext cx="1119838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 name="2. Slide Title">
            <a:extLst>
              <a:ext uri="{FF2B5EF4-FFF2-40B4-BE49-F238E27FC236}">
                <a16:creationId xmlns:a16="http://schemas.microsoft.com/office/drawing/2014/main" id="{015E69FB-49E9-4802-8601-954D7DA0143E}"/>
              </a:ext>
            </a:extLst>
          </p:cNvPr>
          <p:cNvSpPr>
            <a:spLocks noGrp="1"/>
          </p:cNvSpPr>
          <p:nvPr>
            <p:ph type="title"/>
            <p:custDataLst>
              <p:tags r:id="rId5"/>
            </p:custDataLst>
          </p:nvPr>
        </p:nvSpPr>
        <p:spPr>
          <a:noFill/>
          <a:ln/>
          <a:extLst>
            <a:ext uri="{909E8E84-426E-40DD-AFC4-6F175D3DCCD1}">
              <a14:hiddenFill xmlns:a14="http://schemas.microsoft.com/office/drawing/2010/main">
                <a:solidFill>
                  <a:srgbClr val="FFFFFF"/>
                </a:solidFill>
              </a14:hiddenFill>
            </a:ext>
          </a:extLst>
        </p:spPr>
        <p:txBody>
          <a:bodyPr wrap="square" anchor="b" anchorCtr="0">
            <a:spAutoFit/>
          </a:bodyPr>
          <a:lstStyle/>
          <a:p>
            <a:r>
              <a:rPr lang="fr-FR" dirty="0"/>
              <a:t>Déploiement opérations vaccination janvier 2021</a:t>
            </a:r>
          </a:p>
        </p:txBody>
      </p:sp>
      <p:sp>
        <p:nvSpPr>
          <p:cNvPr id="3" name="3. Subtitle">
            <a:extLst>
              <a:ext uri="{FF2B5EF4-FFF2-40B4-BE49-F238E27FC236}">
                <a16:creationId xmlns:a16="http://schemas.microsoft.com/office/drawing/2014/main" id="{0AB858BE-29A8-4A4D-AF77-4669910CBEF2}"/>
              </a:ext>
            </a:extLst>
          </p:cNvPr>
          <p:cNvSpPr>
            <a:spLocks noGrp="1"/>
          </p:cNvSpPr>
          <p:nvPr>
            <p:ph type="subTitle" idx="1"/>
            <p:custDataLst>
              <p:tags r:id="rId6"/>
            </p:custDataLst>
          </p:nvPr>
        </p:nvSpPr>
        <p:spPr/>
        <p:txBody>
          <a:bodyPr/>
          <a:lstStyle/>
          <a:p>
            <a:r>
              <a:rPr lang="fr-FR" dirty="0"/>
              <a:t>Rappel de la cible prioritaire: personnes hébergées en EHPAD et USLD</a:t>
            </a:r>
          </a:p>
          <a:p>
            <a:endParaRPr lang="fr-FR" dirty="0"/>
          </a:p>
        </p:txBody>
      </p:sp>
      <p:sp>
        <p:nvSpPr>
          <p:cNvPr id="4" name="ZoneTexte 3"/>
          <p:cNvSpPr txBox="1"/>
          <p:nvPr/>
        </p:nvSpPr>
        <p:spPr>
          <a:xfrm>
            <a:off x="509887" y="1804064"/>
            <a:ext cx="3523379" cy="4622861"/>
          </a:xfrm>
          <a:prstGeom prst="rightArrowCallout">
            <a:avLst>
              <a:gd name="adj1" fmla="val 29369"/>
              <a:gd name="adj2" fmla="val 25909"/>
              <a:gd name="adj3" fmla="val 12057"/>
              <a:gd name="adj4" fmla="val 83513"/>
            </a:avLst>
          </a:prstGeom>
          <a:ln>
            <a:noFill/>
          </a:ln>
        </p:spPr>
        <p:style>
          <a:lnRef idx="2">
            <a:schemeClr val="accent2"/>
          </a:lnRef>
          <a:fillRef idx="1">
            <a:schemeClr val="lt1"/>
          </a:fillRef>
          <a:effectRef idx="0">
            <a:schemeClr val="accent2"/>
          </a:effectRef>
          <a:fontRef idx="minor">
            <a:schemeClr val="dk1"/>
          </a:fontRef>
        </p:style>
        <p:txBody>
          <a:bodyPr vert="horz" wrap="square" lIns="0" tIns="0" rIns="0" bIns="0" rtlCol="0">
            <a:noAutofit/>
          </a:bodyPr>
          <a:lstStyle/>
          <a:p>
            <a:pPr algn="ctr">
              <a:spcBef>
                <a:spcPts val="300"/>
              </a:spcBef>
              <a:spcAft>
                <a:spcPts val="300"/>
              </a:spcAft>
              <a:buNone/>
            </a:pPr>
            <a:endParaRPr lang="fr-FR" sz="1400" b="1" dirty="0">
              <a:ln w="0"/>
              <a:solidFill>
                <a:schemeClr val="accent1"/>
              </a:solidFill>
              <a:effectLst>
                <a:outerShdw blurRad="38100" dist="25400" dir="5400000" algn="ctr" rotWithShape="0">
                  <a:srgbClr val="6E747A">
                    <a:alpha val="43000"/>
                  </a:srgbClr>
                </a:outerShdw>
              </a:effectLst>
            </a:endParaRPr>
          </a:p>
          <a:p>
            <a:pPr algn="ctr">
              <a:spcBef>
                <a:spcPts val="300"/>
              </a:spcBef>
              <a:spcAft>
                <a:spcPts val="300"/>
              </a:spcAft>
              <a:buNone/>
            </a:pPr>
            <a:endParaRPr lang="fr-FR" sz="1400" b="1" dirty="0">
              <a:ln w="0"/>
              <a:solidFill>
                <a:schemeClr val="accent1"/>
              </a:solidFill>
              <a:effectLst>
                <a:outerShdw blurRad="38100" dist="25400" dir="5400000" algn="ctr" rotWithShape="0">
                  <a:srgbClr val="6E747A">
                    <a:alpha val="43000"/>
                  </a:srgbClr>
                </a:outerShdw>
              </a:effectLst>
            </a:endParaRPr>
          </a:p>
          <a:p>
            <a:pPr algn="ctr">
              <a:spcBef>
                <a:spcPts val="300"/>
              </a:spcBef>
              <a:spcAft>
                <a:spcPts val="300"/>
              </a:spcAft>
              <a:buNone/>
            </a:pPr>
            <a:r>
              <a:rPr lang="fr-FR" sz="1400" b="1" dirty="0">
                <a:ln w="0"/>
                <a:solidFill>
                  <a:schemeClr val="accent1"/>
                </a:solidFill>
                <a:effectLst>
                  <a:outerShdw blurRad="38100" dist="25400" dir="5400000" algn="ctr" rotWithShape="0">
                    <a:srgbClr val="6E747A">
                      <a:alpha val="43000"/>
                    </a:srgbClr>
                  </a:outerShdw>
                </a:effectLst>
              </a:rPr>
              <a:t>Flux A:</a:t>
            </a:r>
          </a:p>
          <a:p>
            <a:pPr algn="ctr">
              <a:spcBef>
                <a:spcPts val="300"/>
              </a:spcBef>
              <a:spcAft>
                <a:spcPts val="300"/>
              </a:spcAft>
              <a:buNone/>
            </a:pPr>
            <a:r>
              <a:rPr lang="fr-FR" sz="1400" dirty="0">
                <a:ln w="0"/>
                <a:solidFill>
                  <a:schemeClr val="accent1"/>
                </a:solidFill>
                <a:effectLst>
                  <a:outerShdw blurRad="38100" dist="25400" dir="5400000" algn="ctr" rotWithShape="0">
                    <a:srgbClr val="6E747A">
                      <a:alpha val="43000"/>
                    </a:srgbClr>
                  </a:outerShdw>
                </a:effectLst>
              </a:rPr>
              <a:t>~75% du flux de vaccins va passer via les plateformes dépositaires de Santé Publique France pour envoi via les pharmacies d’officine aux EHPAD.</a:t>
            </a:r>
          </a:p>
          <a:p>
            <a:pPr algn="ctr">
              <a:spcBef>
                <a:spcPts val="300"/>
              </a:spcBef>
              <a:spcAft>
                <a:spcPts val="300"/>
              </a:spcAft>
              <a:buNone/>
            </a:pPr>
            <a:endParaRPr lang="fr-FR" sz="1400" b="1" dirty="0">
              <a:ln w="0"/>
              <a:solidFill>
                <a:schemeClr val="accent1"/>
              </a:solidFill>
              <a:effectLst>
                <a:outerShdw blurRad="38100" dist="25400" dir="5400000" algn="ctr" rotWithShape="0">
                  <a:srgbClr val="6E747A">
                    <a:alpha val="43000"/>
                  </a:srgbClr>
                </a:outerShdw>
              </a:effectLst>
            </a:endParaRPr>
          </a:p>
          <a:p>
            <a:pPr algn="ctr">
              <a:spcBef>
                <a:spcPts val="300"/>
              </a:spcBef>
              <a:spcAft>
                <a:spcPts val="300"/>
              </a:spcAft>
              <a:buNone/>
            </a:pPr>
            <a:endParaRPr lang="fr-FR" sz="1400" b="1" dirty="0">
              <a:ln w="0"/>
              <a:solidFill>
                <a:schemeClr val="accent1"/>
              </a:solidFill>
              <a:effectLst>
                <a:outerShdw blurRad="38100" dist="25400" dir="5400000" algn="ctr" rotWithShape="0">
                  <a:srgbClr val="6E747A">
                    <a:alpha val="43000"/>
                  </a:srgbClr>
                </a:outerShdw>
              </a:effectLst>
            </a:endParaRPr>
          </a:p>
          <a:p>
            <a:pPr algn="ctr">
              <a:spcBef>
                <a:spcPts val="300"/>
              </a:spcBef>
              <a:spcAft>
                <a:spcPts val="300"/>
              </a:spcAft>
              <a:buNone/>
            </a:pPr>
            <a:endParaRPr lang="fr-FR" sz="1400" b="1" dirty="0">
              <a:ln w="0"/>
              <a:solidFill>
                <a:schemeClr val="accent1"/>
              </a:solidFill>
              <a:effectLst>
                <a:outerShdw blurRad="38100" dist="25400" dir="5400000" algn="ctr" rotWithShape="0">
                  <a:srgbClr val="6E747A">
                    <a:alpha val="43000"/>
                  </a:srgbClr>
                </a:outerShdw>
              </a:effectLst>
            </a:endParaRPr>
          </a:p>
          <a:p>
            <a:pPr algn="ctr">
              <a:spcBef>
                <a:spcPts val="300"/>
              </a:spcBef>
              <a:spcAft>
                <a:spcPts val="300"/>
              </a:spcAft>
              <a:buNone/>
            </a:pPr>
            <a:r>
              <a:rPr lang="fr-FR" sz="1400" b="1" dirty="0">
                <a:ln w="0"/>
                <a:solidFill>
                  <a:schemeClr val="accent1"/>
                </a:solidFill>
                <a:effectLst>
                  <a:outerShdw blurRad="38100" dist="25400" dir="5400000" algn="ctr" rotWithShape="0">
                    <a:srgbClr val="6E747A">
                      <a:alpha val="43000"/>
                    </a:srgbClr>
                  </a:outerShdw>
                </a:effectLst>
              </a:rPr>
              <a:t>Flux B: </a:t>
            </a:r>
          </a:p>
          <a:p>
            <a:pPr algn="ctr">
              <a:spcBef>
                <a:spcPts val="300"/>
              </a:spcBef>
              <a:spcAft>
                <a:spcPts val="300"/>
              </a:spcAft>
              <a:buNone/>
            </a:pPr>
            <a:r>
              <a:rPr lang="fr-FR" sz="1400" dirty="0">
                <a:ln w="0"/>
                <a:solidFill>
                  <a:schemeClr val="accent1"/>
                </a:solidFill>
                <a:effectLst>
                  <a:outerShdw blurRad="38100" dist="25400" dir="5400000" algn="ctr" rotWithShape="0">
                    <a:srgbClr val="6E747A">
                      <a:alpha val="43000"/>
                    </a:srgbClr>
                  </a:outerShdw>
                </a:effectLst>
              </a:rPr>
              <a:t>~25% du flux de vaccins va passer via les plateformes situées dans des CHU ou des CH pour distribution dans les USLD et les EHPAD de rattachement. </a:t>
            </a:r>
          </a:p>
        </p:txBody>
      </p:sp>
      <p:sp>
        <p:nvSpPr>
          <p:cNvPr id="5" name="ZoneTexte 4"/>
          <p:cNvSpPr txBox="1">
            <a:spLocks/>
          </p:cNvSpPr>
          <p:nvPr/>
        </p:nvSpPr>
        <p:spPr>
          <a:xfrm>
            <a:off x="4511449" y="1823548"/>
            <a:ext cx="7071661" cy="4555093"/>
          </a:xfrm>
          <a:prstGeom prst="rect">
            <a:avLst/>
          </a:prstGeom>
          <a:ln w="6350">
            <a:noFill/>
            <a:miter lim="800000"/>
          </a:ln>
        </p:spPr>
        <p:txBody>
          <a:bodyPr vert="horz" wrap="square" lIns="0" tIns="0" rIns="0" bIns="0" rtlCol="0">
            <a:noAutofit/>
          </a:bodyPr>
          <a:lstStyle/>
          <a:p>
            <a:pPr algn="l">
              <a:spcBef>
                <a:spcPts val="300"/>
              </a:spcBef>
              <a:spcAft>
                <a:spcPts val="300"/>
              </a:spcAft>
              <a:buNone/>
            </a:pPr>
            <a:r>
              <a:rPr lang="fr-FR" sz="1200" b="1" dirty="0"/>
              <a:t>Flux A: </a:t>
            </a:r>
            <a:r>
              <a:rPr lang="fr-FR" sz="1200" dirty="0"/>
              <a:t>5 en plateforme dépositaire (NOR, IDF, GE, PACA, ARA)</a:t>
            </a:r>
            <a:r>
              <a:rPr lang="fr-FR" sz="1200" dirty="0">
                <a:latin typeface="Arial" panose="020B0604020202020204" pitchFamily="34" charset="0"/>
              </a:rPr>
              <a:t> + </a:t>
            </a:r>
            <a:r>
              <a:rPr lang="fr-FR" altLang="fr-FR" sz="1200" dirty="0">
                <a:latin typeface="Arial" panose="020B0604020202020204" pitchFamily="34" charset="0"/>
                <a:ea typeface="Times New Roman" panose="02020603050405020304" pitchFamily="18" charset="0"/>
              </a:rPr>
              <a:t>1 pour constitution d’un stock stratégique </a:t>
            </a:r>
            <a:r>
              <a:rPr lang="fr-FR" altLang="fr-FR" sz="1200" dirty="0">
                <a:latin typeface="Arial" panose="020B0604020202020204" pitchFamily="34" charset="0"/>
              </a:rPr>
              <a:t>:</a:t>
            </a:r>
            <a:r>
              <a:rPr lang="fr-FR" altLang="fr-FR" sz="1200" dirty="0">
                <a:latin typeface="Arial" panose="020B0604020202020204" pitchFamily="34" charset="0"/>
                <a:ea typeface="Times New Roman" panose="02020603050405020304" pitchFamily="18" charset="0"/>
              </a:rPr>
              <a:t>Marolles</a:t>
            </a:r>
          </a:p>
          <a:p>
            <a:pPr algn="l">
              <a:spcBef>
                <a:spcPts val="300"/>
              </a:spcBef>
              <a:spcAft>
                <a:spcPts val="300"/>
              </a:spcAft>
              <a:buNone/>
            </a:pPr>
            <a:endParaRPr lang="fr-FR" altLang="fr-FR" sz="1200" b="1" dirty="0">
              <a:latin typeface="Arial" panose="020B0604020202020204" pitchFamily="34" charset="0"/>
              <a:ea typeface="Times New Roman" panose="02020603050405020304" pitchFamily="18" charset="0"/>
            </a:endParaRPr>
          </a:p>
          <a:p>
            <a:pPr>
              <a:spcBef>
                <a:spcPts val="300"/>
              </a:spcBef>
              <a:spcAft>
                <a:spcPts val="300"/>
              </a:spcAft>
            </a:pPr>
            <a:r>
              <a:rPr lang="fr-FR" altLang="fr-FR" sz="1200" b="1" dirty="0">
                <a:latin typeface="Arial" panose="020B0604020202020204" pitchFamily="34" charset="0"/>
                <a:ea typeface="Times New Roman" panose="02020603050405020304" pitchFamily="18" charset="0"/>
              </a:rPr>
              <a:t>Flux B:</a:t>
            </a:r>
            <a:r>
              <a:rPr lang="fr-FR" altLang="fr-FR" sz="1200" dirty="0">
                <a:latin typeface="Arial" panose="020B0604020202020204" pitchFamily="34" charset="0"/>
                <a:ea typeface="Times New Roman" panose="02020603050405020304" pitchFamily="18" charset="0"/>
              </a:rPr>
              <a:t> </a:t>
            </a:r>
            <a:r>
              <a:rPr lang="fr-FR" sz="1200" dirty="0"/>
              <a:t>Implantation de 38 congélateurs de Santé Publique France (flux B) en région</a:t>
            </a:r>
          </a:p>
          <a:p>
            <a:pPr marL="285750" indent="-285750">
              <a:spcBef>
                <a:spcPts val="300"/>
              </a:spcBef>
              <a:spcAft>
                <a:spcPts val="300"/>
              </a:spcAft>
              <a:buFont typeface="Arial" panose="020B0604020202020204" pitchFamily="34" charset="0"/>
              <a:buChar char="•"/>
            </a:pPr>
            <a:r>
              <a:rPr lang="fr-FR" sz="1200" b="1" dirty="0"/>
              <a:t>IDF: </a:t>
            </a:r>
            <a:r>
              <a:rPr lang="fr-FR" altLang="fr-FR" sz="1200" dirty="0">
                <a:latin typeface="Arial" panose="020B0604020202020204" pitchFamily="34" charset="0"/>
                <a:ea typeface="Times New Roman" panose="02020603050405020304" pitchFamily="18" charset="0"/>
              </a:rPr>
              <a:t>Paris (APHP), </a:t>
            </a:r>
            <a:r>
              <a:rPr lang="fr-FR" sz="1200" dirty="0"/>
              <a:t>Versailles, CHSF, CHI R. Ballanger, Créteil, Melun,</a:t>
            </a:r>
            <a:r>
              <a:rPr lang="fr-FR" altLang="fr-FR" sz="1200" dirty="0">
                <a:latin typeface="Arial" panose="020B0604020202020204" pitchFamily="34" charset="0"/>
                <a:ea typeface="Times New Roman" panose="02020603050405020304" pitchFamily="18" charset="0"/>
              </a:rPr>
              <a:t> </a:t>
            </a:r>
          </a:p>
          <a:p>
            <a:pPr marL="285750" indent="-285750">
              <a:spcBef>
                <a:spcPts val="300"/>
              </a:spcBef>
              <a:spcAft>
                <a:spcPts val="300"/>
              </a:spcAft>
              <a:buFont typeface="Arial" panose="020B0604020202020204" pitchFamily="34" charset="0"/>
              <a:buChar char="•"/>
            </a:pPr>
            <a:r>
              <a:rPr lang="fr-FR" sz="1200" b="1" dirty="0"/>
              <a:t>PACA: </a:t>
            </a:r>
            <a:r>
              <a:rPr lang="fr-FR" altLang="fr-FR" sz="1200" dirty="0">
                <a:latin typeface="Arial" panose="020B0604020202020204" pitchFamily="34" charset="0"/>
                <a:ea typeface="Times New Roman" panose="02020603050405020304" pitchFamily="18" charset="0"/>
              </a:rPr>
              <a:t>Marseille (APHM)</a:t>
            </a:r>
            <a:r>
              <a:rPr lang="fr-FR" sz="1200" dirty="0"/>
              <a:t>Toulon, Nice</a:t>
            </a:r>
          </a:p>
          <a:p>
            <a:pPr marL="285750" indent="-285750">
              <a:spcBef>
                <a:spcPts val="300"/>
              </a:spcBef>
              <a:spcAft>
                <a:spcPts val="300"/>
              </a:spcAft>
              <a:buFont typeface="Arial" panose="020B0604020202020204" pitchFamily="34" charset="0"/>
              <a:buChar char="•"/>
            </a:pPr>
            <a:r>
              <a:rPr lang="fr-FR" sz="1200" b="1" dirty="0"/>
              <a:t>ARA: </a:t>
            </a:r>
            <a:r>
              <a:rPr lang="fr-FR" altLang="fr-FR" sz="1200" dirty="0">
                <a:latin typeface="Arial" panose="020B0604020202020204" pitchFamily="34" charset="0"/>
                <a:ea typeface="Times New Roman" panose="02020603050405020304" pitchFamily="18" charset="0"/>
              </a:rPr>
              <a:t>Lyon (HCL),</a:t>
            </a:r>
            <a:r>
              <a:rPr lang="fr-FR" sz="1200" b="1" dirty="0"/>
              <a:t> </a:t>
            </a:r>
            <a:r>
              <a:rPr lang="fr-FR" sz="1200" dirty="0"/>
              <a:t>Grenoble</a:t>
            </a:r>
          </a:p>
          <a:p>
            <a:pPr marL="285750" indent="-285750">
              <a:spcBef>
                <a:spcPts val="300"/>
              </a:spcBef>
              <a:spcAft>
                <a:spcPts val="300"/>
              </a:spcAft>
              <a:buFont typeface="Arial" panose="020B0604020202020204" pitchFamily="34" charset="0"/>
              <a:buChar char="•"/>
            </a:pPr>
            <a:r>
              <a:rPr lang="fr-FR" sz="1200" b="1" dirty="0"/>
              <a:t>OCC: </a:t>
            </a:r>
            <a:r>
              <a:rPr lang="fr-FR" sz="1200" dirty="0"/>
              <a:t>Nîmes, Toulouse, Perpignan, </a:t>
            </a:r>
            <a:r>
              <a:rPr lang="fr-FR" altLang="fr-FR" sz="1200" dirty="0">
                <a:latin typeface="Arial" panose="020B0604020202020204" pitchFamily="34" charset="0"/>
                <a:ea typeface="Times New Roman" panose="02020603050405020304" pitchFamily="18" charset="0"/>
              </a:rPr>
              <a:t>Montpellier</a:t>
            </a:r>
            <a:endParaRPr lang="fr-FR" sz="1200" dirty="0"/>
          </a:p>
          <a:p>
            <a:pPr marL="285750" indent="-285750">
              <a:spcBef>
                <a:spcPts val="300"/>
              </a:spcBef>
              <a:spcAft>
                <a:spcPts val="300"/>
              </a:spcAft>
              <a:buFont typeface="Arial" panose="020B0604020202020204" pitchFamily="34" charset="0"/>
              <a:buChar char="•"/>
            </a:pPr>
            <a:r>
              <a:rPr lang="fr-FR" sz="1200" b="1" dirty="0"/>
              <a:t>GE: </a:t>
            </a:r>
            <a:r>
              <a:rPr lang="fr-FR" altLang="fr-FR" sz="1200" dirty="0">
                <a:latin typeface="Arial" panose="020B0604020202020204" pitchFamily="34" charset="0"/>
                <a:ea typeface="Times New Roman" panose="02020603050405020304" pitchFamily="18" charset="0"/>
              </a:rPr>
              <a:t>Nancy,</a:t>
            </a:r>
            <a:r>
              <a:rPr lang="fr-FR" sz="1200" b="1" dirty="0"/>
              <a:t> </a:t>
            </a:r>
            <a:r>
              <a:rPr lang="fr-FR" sz="1200" dirty="0"/>
              <a:t>Metz, Strasbourg, Mulhouse</a:t>
            </a:r>
          </a:p>
          <a:p>
            <a:pPr marL="285750" indent="-285750">
              <a:spcBef>
                <a:spcPts val="300"/>
              </a:spcBef>
              <a:spcAft>
                <a:spcPts val="300"/>
              </a:spcAft>
              <a:buFont typeface="Arial" panose="020B0604020202020204" pitchFamily="34" charset="0"/>
              <a:buChar char="•"/>
            </a:pPr>
            <a:r>
              <a:rPr lang="fr-FR" sz="1200" b="1" dirty="0"/>
              <a:t>BRE: </a:t>
            </a:r>
            <a:r>
              <a:rPr lang="fr-FR" altLang="fr-FR" sz="1200" dirty="0">
                <a:latin typeface="Arial" panose="020B0604020202020204" pitchFamily="34" charset="0"/>
                <a:ea typeface="Times New Roman" panose="02020603050405020304" pitchFamily="18" charset="0"/>
              </a:rPr>
              <a:t>Brest, </a:t>
            </a:r>
            <a:r>
              <a:rPr lang="fr-FR" sz="1200" dirty="0"/>
              <a:t>Rennes, Vannes, Saint-Brieuc</a:t>
            </a:r>
          </a:p>
          <a:p>
            <a:pPr marL="285750" indent="-285750">
              <a:spcBef>
                <a:spcPts val="300"/>
              </a:spcBef>
              <a:spcAft>
                <a:spcPts val="300"/>
              </a:spcAft>
              <a:buFont typeface="Arial" panose="020B0604020202020204" pitchFamily="34" charset="0"/>
              <a:buChar char="•"/>
            </a:pPr>
            <a:r>
              <a:rPr lang="fr-FR" sz="1200" b="1" dirty="0"/>
              <a:t>PDL: </a:t>
            </a:r>
            <a:r>
              <a:rPr lang="fr-FR" altLang="fr-FR" sz="1200" dirty="0">
                <a:latin typeface="Arial" panose="020B0604020202020204" pitchFamily="34" charset="0"/>
                <a:ea typeface="Times New Roman" panose="02020603050405020304" pitchFamily="18" charset="0"/>
              </a:rPr>
              <a:t>Nantes, </a:t>
            </a:r>
            <a:r>
              <a:rPr lang="fr-FR" sz="1200" dirty="0"/>
              <a:t>La Roche s/</a:t>
            </a:r>
            <a:r>
              <a:rPr lang="fr-FR" sz="1200" dirty="0" err="1"/>
              <a:t>Yon</a:t>
            </a:r>
            <a:r>
              <a:rPr lang="fr-FR" sz="1200" dirty="0"/>
              <a:t>, Saintes, Angers</a:t>
            </a:r>
          </a:p>
          <a:p>
            <a:pPr marL="285750" indent="-285750">
              <a:spcBef>
                <a:spcPts val="300"/>
              </a:spcBef>
              <a:spcAft>
                <a:spcPts val="300"/>
              </a:spcAft>
              <a:buFont typeface="Arial" panose="020B0604020202020204" pitchFamily="34" charset="0"/>
              <a:buChar char="•"/>
            </a:pPr>
            <a:r>
              <a:rPr lang="fr-FR" sz="1200" b="1" dirty="0"/>
              <a:t>NA: </a:t>
            </a:r>
            <a:r>
              <a:rPr lang="fr-FR" altLang="fr-FR" sz="1200" dirty="0">
                <a:latin typeface="Arial" panose="020B0604020202020204" pitchFamily="34" charset="0"/>
                <a:ea typeface="Times New Roman" panose="02020603050405020304" pitchFamily="18" charset="0"/>
              </a:rPr>
              <a:t>Bordeaux</a:t>
            </a:r>
            <a:r>
              <a:rPr lang="fr-FR" altLang="fr-FR" sz="1200" dirty="0">
                <a:solidFill>
                  <a:srgbClr val="FF0000"/>
                </a:solidFill>
                <a:latin typeface="Arial" panose="020B0604020202020204" pitchFamily="34" charset="0"/>
                <a:ea typeface="Times New Roman" panose="02020603050405020304" pitchFamily="18" charset="0"/>
              </a:rPr>
              <a:t>, </a:t>
            </a:r>
            <a:r>
              <a:rPr lang="fr-FR" sz="1200" dirty="0"/>
              <a:t>Pau</a:t>
            </a:r>
          </a:p>
          <a:p>
            <a:pPr marL="285750" indent="-285750">
              <a:spcBef>
                <a:spcPts val="300"/>
              </a:spcBef>
              <a:spcAft>
                <a:spcPts val="300"/>
              </a:spcAft>
              <a:buFont typeface="Arial" panose="020B0604020202020204" pitchFamily="34" charset="0"/>
              <a:buChar char="•"/>
            </a:pPr>
            <a:r>
              <a:rPr lang="fr-FR" sz="1200" b="1" dirty="0"/>
              <a:t>NOR : </a:t>
            </a:r>
            <a:r>
              <a:rPr lang="fr-FR" sz="1200" dirty="0"/>
              <a:t>Rouen</a:t>
            </a:r>
          </a:p>
          <a:p>
            <a:pPr marL="285750" indent="-285750">
              <a:spcBef>
                <a:spcPts val="300"/>
              </a:spcBef>
              <a:spcAft>
                <a:spcPts val="300"/>
              </a:spcAft>
              <a:buFont typeface="Arial" panose="020B0604020202020204" pitchFamily="34" charset="0"/>
              <a:buChar char="•"/>
            </a:pPr>
            <a:r>
              <a:rPr lang="fr-FR" sz="1200" b="1" dirty="0"/>
              <a:t>Corse</a:t>
            </a:r>
            <a:r>
              <a:rPr lang="fr-FR" sz="1200" dirty="0"/>
              <a:t>: Ajaccio, Bastia</a:t>
            </a:r>
          </a:p>
          <a:p>
            <a:pPr marL="285750" indent="-285750">
              <a:spcBef>
                <a:spcPts val="300"/>
              </a:spcBef>
              <a:spcAft>
                <a:spcPts val="300"/>
              </a:spcAft>
              <a:buFont typeface="Arial" panose="020B0604020202020204" pitchFamily="34" charset="0"/>
              <a:buChar char="•"/>
            </a:pPr>
            <a:r>
              <a:rPr lang="fr-FR" sz="1200" b="1" dirty="0"/>
              <a:t>CVL : </a:t>
            </a:r>
            <a:r>
              <a:rPr lang="fr-FR" sz="1200" dirty="0"/>
              <a:t>Tours</a:t>
            </a:r>
          </a:p>
          <a:p>
            <a:pPr marL="285750" indent="-285750">
              <a:spcBef>
                <a:spcPts val="300"/>
              </a:spcBef>
              <a:spcAft>
                <a:spcPts val="300"/>
              </a:spcAft>
              <a:buFont typeface="Arial" panose="020B0604020202020204" pitchFamily="34" charset="0"/>
              <a:buChar char="•"/>
            </a:pPr>
            <a:r>
              <a:rPr lang="fr-FR" sz="1200" b="1" dirty="0"/>
              <a:t>HDF : </a:t>
            </a:r>
            <a:r>
              <a:rPr lang="fr-FR" altLang="fr-FR" sz="1200" dirty="0">
                <a:latin typeface="Arial" panose="020B0604020202020204" pitchFamily="34" charset="0"/>
                <a:ea typeface="Times New Roman" panose="02020603050405020304" pitchFamily="18" charset="0"/>
              </a:rPr>
              <a:t>Lille, </a:t>
            </a:r>
            <a:r>
              <a:rPr lang="fr-FR" sz="1200" dirty="0"/>
              <a:t>Calais</a:t>
            </a:r>
          </a:p>
          <a:p>
            <a:pPr marL="285750" indent="-285750">
              <a:spcBef>
                <a:spcPts val="300"/>
              </a:spcBef>
              <a:spcAft>
                <a:spcPts val="300"/>
              </a:spcAft>
              <a:buFont typeface="Arial" panose="020B0604020202020204" pitchFamily="34" charset="0"/>
              <a:buChar char="•"/>
            </a:pPr>
            <a:r>
              <a:rPr lang="fr-FR" sz="1200" b="1" dirty="0"/>
              <a:t>BFC : </a:t>
            </a:r>
            <a:r>
              <a:rPr lang="fr-FR" sz="1200" dirty="0"/>
              <a:t>Châlons-sur-Saône </a:t>
            </a:r>
          </a:p>
          <a:p>
            <a:pPr marL="285750" indent="-285750">
              <a:spcBef>
                <a:spcPts val="300"/>
              </a:spcBef>
              <a:spcAft>
                <a:spcPts val="300"/>
              </a:spcAft>
              <a:buFont typeface="Arial" panose="020B0604020202020204" pitchFamily="34" charset="0"/>
              <a:buChar char="•"/>
            </a:pPr>
            <a:r>
              <a:rPr lang="fr-FR" sz="1200" b="1" dirty="0"/>
              <a:t>DOM : </a:t>
            </a:r>
            <a:r>
              <a:rPr lang="fr-FR" sz="1200" dirty="0"/>
              <a:t>Guadeloupe, La Réunion</a:t>
            </a:r>
          </a:p>
        </p:txBody>
      </p:sp>
      <p:sp>
        <p:nvSpPr>
          <p:cNvPr id="15" name="ZoneTexte 14"/>
          <p:cNvSpPr txBox="1"/>
          <p:nvPr/>
        </p:nvSpPr>
        <p:spPr>
          <a:xfrm>
            <a:off x="9938222" y="3581959"/>
            <a:ext cx="3487782" cy="4437990"/>
          </a:xfrm>
          <a:prstGeom prst="rect">
            <a:avLst/>
          </a:prstGeom>
          <a:ln w="6350">
            <a:noFill/>
            <a:miter lim="800000"/>
          </a:ln>
        </p:spPr>
        <p:txBody>
          <a:bodyPr vert="horz" wrap="square" lIns="0" tIns="0" rIns="0" bIns="0" rtlCol="0">
            <a:noAutofit/>
          </a:bodyPr>
          <a:lstStyle/>
          <a:p>
            <a:pPr marL="285750" indent="-285750" algn="l">
              <a:spcBef>
                <a:spcPts val="300"/>
              </a:spcBef>
              <a:spcAft>
                <a:spcPts val="300"/>
              </a:spcAft>
              <a:buFont typeface="Arial" panose="020B0604020202020204" pitchFamily="34" charset="0"/>
              <a:buChar char="•"/>
            </a:pPr>
            <a:endParaRPr lang="fr-FR" sz="1400" dirty="0"/>
          </a:p>
          <a:p>
            <a:pPr marL="285750" indent="-285750" algn="l">
              <a:spcBef>
                <a:spcPts val="300"/>
              </a:spcBef>
              <a:spcAft>
                <a:spcPts val="300"/>
              </a:spcAft>
              <a:buFont typeface="Arial" panose="020B0604020202020204" pitchFamily="34" charset="0"/>
              <a:buChar char="•"/>
            </a:pPr>
            <a:endParaRPr lang="fr-FR" sz="1400" dirty="0"/>
          </a:p>
          <a:p>
            <a:pPr marL="285750" indent="-285750" algn="l">
              <a:spcBef>
                <a:spcPts val="300"/>
              </a:spcBef>
              <a:spcAft>
                <a:spcPts val="300"/>
              </a:spcAft>
              <a:buFont typeface="Arial" panose="020B0604020202020204" pitchFamily="34" charset="0"/>
              <a:buChar char="•"/>
            </a:pPr>
            <a:endParaRPr lang="fr-FR" sz="1400" dirty="0"/>
          </a:p>
          <a:p>
            <a:pPr algn="l">
              <a:spcBef>
                <a:spcPts val="300"/>
              </a:spcBef>
              <a:spcAft>
                <a:spcPts val="300"/>
              </a:spcAft>
              <a:buNone/>
            </a:pPr>
            <a:endParaRPr lang="fr-FR" sz="1400" dirty="0"/>
          </a:p>
          <a:p>
            <a:pPr algn="l">
              <a:spcBef>
                <a:spcPts val="300"/>
              </a:spcBef>
              <a:spcAft>
                <a:spcPts val="300"/>
              </a:spcAft>
              <a:buNone/>
            </a:pPr>
            <a:endParaRPr lang="fr-FR" altLang="fr-FR" sz="1400" dirty="0">
              <a:latin typeface="Arial" panose="020B0604020202020204" pitchFamily="34" charset="0"/>
            </a:endParaRPr>
          </a:p>
          <a:p>
            <a:pPr algn="l">
              <a:spcBef>
                <a:spcPts val="300"/>
              </a:spcBef>
              <a:spcAft>
                <a:spcPts val="300"/>
              </a:spcAft>
              <a:buNone/>
            </a:pPr>
            <a:endParaRPr lang="fr-FR" sz="1600" dirty="0"/>
          </a:p>
          <a:p>
            <a:pPr algn="l">
              <a:spcBef>
                <a:spcPts val="300"/>
              </a:spcBef>
              <a:spcAft>
                <a:spcPts val="300"/>
              </a:spcAft>
              <a:buNone/>
            </a:pPr>
            <a:endParaRPr lang="fr-FR" sz="1600" dirty="0"/>
          </a:p>
        </p:txBody>
      </p:sp>
      <p:pic>
        <p:nvPicPr>
          <p:cNvPr id="10" name="Image 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flipH="1">
            <a:off x="2319991" y="1911302"/>
            <a:ext cx="922459" cy="485035"/>
          </a:xfrm>
          <a:prstGeom prst="rect">
            <a:avLst/>
          </a:prstGeom>
        </p:spPr>
      </p:pic>
      <p:pic>
        <p:nvPicPr>
          <p:cNvPr id="12" name="Image 1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29627" y="1881809"/>
            <a:ext cx="550273" cy="550273"/>
          </a:xfrm>
          <a:prstGeom prst="rect">
            <a:avLst/>
          </a:prstGeom>
        </p:spPr>
      </p:pic>
      <p:pic>
        <p:nvPicPr>
          <p:cNvPr id="22" name="Image 2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30270" y="4210550"/>
            <a:ext cx="550273" cy="550273"/>
          </a:xfrm>
          <a:prstGeom prst="rect">
            <a:avLst/>
          </a:prstGeom>
        </p:spPr>
      </p:pic>
      <p:pic>
        <p:nvPicPr>
          <p:cNvPr id="13" name="Image 12"/>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489529" y="4177854"/>
            <a:ext cx="583381" cy="575637"/>
          </a:xfrm>
          <a:prstGeom prst="rect">
            <a:avLst/>
          </a:prstGeom>
        </p:spPr>
      </p:pic>
      <p:grpSp>
        <p:nvGrpSpPr>
          <p:cNvPr id="81" name="ChevronBlue 81">
            <a:extLst>
              <a:ext uri="{FF2B5EF4-FFF2-40B4-BE49-F238E27FC236}">
                <a16:creationId xmlns:a16="http://schemas.microsoft.com/office/drawing/2014/main" id="{E4B3806A-CA4F-47AF-A2C3-15559C3ACD6B}"/>
              </a:ext>
            </a:extLst>
          </p:cNvPr>
          <p:cNvGrpSpPr>
            <a:grpSpLocks noChangeAspect="1"/>
          </p:cNvGrpSpPr>
          <p:nvPr>
            <p:custDataLst>
              <p:tags r:id="rId7"/>
            </p:custDataLst>
          </p:nvPr>
        </p:nvGrpSpPr>
        <p:grpSpPr>
          <a:xfrm>
            <a:off x="3855338" y="3768855"/>
            <a:ext cx="396228" cy="396228"/>
            <a:chOff x="1016000" y="1016000"/>
            <a:chExt cx="396228" cy="396228"/>
          </a:xfrm>
        </p:grpSpPr>
        <p:sp>
          <p:nvSpPr>
            <p:cNvPr id="16" name="Oval 15">
              <a:extLst>
                <a:ext uri="{FF2B5EF4-FFF2-40B4-BE49-F238E27FC236}">
                  <a16:creationId xmlns:a16="http://schemas.microsoft.com/office/drawing/2014/main" id="{6BD720E6-B45C-49C1-AAA6-3AEACA0D64BC}"/>
                </a:ext>
              </a:extLst>
            </p:cNvPr>
            <p:cNvSpPr/>
            <p:nvPr/>
          </p:nvSpPr>
          <p:spPr>
            <a:xfrm>
              <a:off x="1016000" y="1016000"/>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err="1">
                <a:solidFill>
                  <a:schemeClr val="bg1"/>
                </a:solidFill>
              </a:endParaRPr>
            </a:p>
          </p:txBody>
        </p:sp>
        <p:sp>
          <p:nvSpPr>
            <p:cNvPr id="18" name="Freeform: Shape 17">
              <a:extLst>
                <a:ext uri="{FF2B5EF4-FFF2-40B4-BE49-F238E27FC236}">
                  <a16:creationId xmlns:a16="http://schemas.microsoft.com/office/drawing/2014/main" id="{549ECCFA-736D-4236-9FAC-5213CFA48035}"/>
                </a:ext>
              </a:extLst>
            </p:cNvPr>
            <p:cNvSpPr>
              <a:spLocks noChangeAspect="1"/>
            </p:cNvSpPr>
            <p:nvPr/>
          </p:nvSpPr>
          <p:spPr>
            <a:xfrm>
              <a:off x="1167567" y="1118521"/>
              <a:ext cx="103571" cy="195256"/>
            </a:xfrm>
            <a:custGeom>
              <a:avLst/>
              <a:gdLst/>
              <a:ahLst/>
              <a:cxnLst/>
              <a:rect l="0" t="0" r="0" b="0"/>
              <a:pathLst>
                <a:path w="103601" h="195312">
                  <a:moveTo>
                    <a:pt x="9358" y="193790"/>
                  </a:moveTo>
                  <a:lnTo>
                    <a:pt x="101575" y="101574"/>
                  </a:lnTo>
                  <a:lnTo>
                    <a:pt x="103600" y="99549"/>
                  </a:lnTo>
                  <a:lnTo>
                    <a:pt x="103600" y="96266"/>
                  </a:lnTo>
                  <a:lnTo>
                    <a:pt x="101575" y="94241"/>
                  </a:lnTo>
                  <a:lnTo>
                    <a:pt x="9358" y="2025"/>
                  </a:lnTo>
                  <a:lnTo>
                    <a:pt x="7332" y="0"/>
                  </a:lnTo>
                  <a:lnTo>
                    <a:pt x="4049" y="0"/>
                  </a:lnTo>
                  <a:lnTo>
                    <a:pt x="2026" y="2025"/>
                  </a:lnTo>
                  <a:lnTo>
                    <a:pt x="0" y="4048"/>
                  </a:lnTo>
                  <a:lnTo>
                    <a:pt x="0" y="7331"/>
                  </a:lnTo>
                  <a:lnTo>
                    <a:pt x="2026" y="9357"/>
                  </a:lnTo>
                  <a:lnTo>
                    <a:pt x="90576" y="97907"/>
                  </a:lnTo>
                  <a:lnTo>
                    <a:pt x="2026" y="186459"/>
                  </a:lnTo>
                  <a:lnTo>
                    <a:pt x="0" y="188483"/>
                  </a:lnTo>
                  <a:lnTo>
                    <a:pt x="0" y="191766"/>
                  </a:lnTo>
                  <a:lnTo>
                    <a:pt x="2026" y="193790"/>
                  </a:lnTo>
                  <a:lnTo>
                    <a:pt x="3040" y="194805"/>
                  </a:lnTo>
                  <a:lnTo>
                    <a:pt x="4366" y="195311"/>
                  </a:lnTo>
                  <a:lnTo>
                    <a:pt x="5692" y="195311"/>
                  </a:lnTo>
                  <a:lnTo>
                    <a:pt x="7017" y="195311"/>
                  </a:lnTo>
                  <a:lnTo>
                    <a:pt x="8348" y="194805"/>
                  </a:lnTo>
                  <a:close/>
                </a:path>
              </a:pathLst>
            </a:custGeom>
            <a:solidFill>
              <a:schemeClr val="bg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err="1">
                <a:solidFill>
                  <a:schemeClr val="bg1"/>
                </a:solidFill>
              </a:endParaRPr>
            </a:p>
          </p:txBody>
        </p:sp>
      </p:grpSp>
      <p:sp>
        <p:nvSpPr>
          <p:cNvPr id="87" name="Rectangle 86">
            <a:extLst>
              <a:ext uri="{FF2B5EF4-FFF2-40B4-BE49-F238E27FC236}">
                <a16:creationId xmlns:a16="http://schemas.microsoft.com/office/drawing/2014/main" id="{64243787-B506-48F4-96EB-6B6C5112ACA7}"/>
              </a:ext>
            </a:extLst>
          </p:cNvPr>
          <p:cNvSpPr>
            <a:spLocks/>
          </p:cNvSpPr>
          <p:nvPr/>
        </p:nvSpPr>
        <p:spPr>
          <a:xfrm>
            <a:off x="4511449" y="1304432"/>
            <a:ext cx="7071661" cy="307777"/>
          </a:xfrm>
          <a:prstGeom prst="rect">
            <a:avLst/>
          </a:prstGeom>
        </p:spPr>
        <p:txBody>
          <a:bodyPr wrap="square">
            <a:noAutofit/>
          </a:bodyPr>
          <a:lstStyle/>
          <a:p>
            <a:r>
              <a:rPr lang="fr-FR" sz="1400" b="1" dirty="0"/>
              <a:t>Implantation des premiers congélateurs de Santé Publique France </a:t>
            </a:r>
            <a:endParaRPr lang="fr-FR" sz="1400" dirty="0"/>
          </a:p>
        </p:txBody>
      </p:sp>
    </p:spTree>
    <p:extLst>
      <p:ext uri="{BB962C8B-B14F-4D97-AF65-F5344CB8AC3E}">
        <p14:creationId xmlns:p14="http://schemas.microsoft.com/office/powerpoint/2010/main" val="27505907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21B6E229-A6B4-4144-AA5B-E287DC40103D}"/>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0181" name="think-cell Slide" r:id="rId10" imgW="473" imgH="473" progId="TCLayout.ActiveDocument.1">
                  <p:embed/>
                </p:oleObj>
              </mc:Choice>
              <mc:Fallback>
                <p:oleObj name="think-cell Slide" r:id="rId10" imgW="473" imgH="473" progId="TCLayout.ActiveDocument.1">
                  <p:embed/>
                  <p:pic>
                    <p:nvPicPr>
                      <p:cNvPr id="11" name="Object 10" hidden="1">
                        <a:extLst>
                          <a:ext uri="{FF2B5EF4-FFF2-40B4-BE49-F238E27FC236}">
                            <a16:creationId xmlns:a16="http://schemas.microsoft.com/office/drawing/2014/main" id="{21B6E229-A6B4-4144-AA5B-E287DC40103D}"/>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E35A7BE-F4EC-4C41-8B10-C7A4BFC6627C}"/>
              </a:ext>
            </a:extLst>
          </p:cNvPr>
          <p:cNvSpPr/>
          <p:nvPr>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fr-FR" sz="2500" b="1" dirty="0" err="1">
              <a:solidFill>
                <a:schemeClr val="bg1"/>
              </a:solidFill>
              <a:latin typeface="Arial" panose="020B0604020202020204" pitchFamily="34" charset="0"/>
              <a:ea typeface="+mj-ea"/>
              <a:cs typeface="+mj-cs"/>
              <a:sym typeface="Arial" panose="020B0604020202020204" pitchFamily="34" charset="0"/>
            </a:endParaRPr>
          </a:p>
        </p:txBody>
      </p:sp>
      <p:sp>
        <p:nvSpPr>
          <p:cNvPr id="6" name="2. Slide Title">
            <a:extLst>
              <a:ext uri="{FF2B5EF4-FFF2-40B4-BE49-F238E27FC236}">
                <a16:creationId xmlns:a16="http://schemas.microsoft.com/office/drawing/2014/main" id="{015E69FB-49E9-4802-8601-954D7DA0143E}"/>
              </a:ext>
            </a:extLst>
          </p:cNvPr>
          <p:cNvSpPr>
            <a:spLocks noGrp="1"/>
          </p:cNvSpPr>
          <p:nvPr>
            <p:ph type="title"/>
            <p:custDataLst>
              <p:tags r:id="rId4"/>
            </p:custDataLst>
          </p:nvPr>
        </p:nvSpPr>
        <p:spPr>
          <a:noFill/>
          <a:ln/>
          <a:extLst>
            <a:ext uri="{909E8E84-426E-40DD-AFC4-6F175D3DCCD1}">
              <a14:hiddenFill xmlns:a14="http://schemas.microsoft.com/office/drawing/2010/main">
                <a:solidFill>
                  <a:srgbClr val="FFFFFF"/>
                </a:solidFill>
              </a14:hiddenFill>
            </a:ext>
          </a:extLst>
        </p:spPr>
        <p:txBody>
          <a:bodyPr wrap="square" anchor="b" anchorCtr="0">
            <a:spAutoFit/>
          </a:bodyPr>
          <a:lstStyle/>
          <a:p>
            <a:r>
              <a:rPr lang="fr-FR" dirty="0"/>
              <a:t>Déploiement opérations vaccination janvier 2021</a:t>
            </a:r>
          </a:p>
        </p:txBody>
      </p:sp>
      <p:sp>
        <p:nvSpPr>
          <p:cNvPr id="3" name="Text Placeholder 2">
            <a:extLst>
              <a:ext uri="{FF2B5EF4-FFF2-40B4-BE49-F238E27FC236}">
                <a16:creationId xmlns:a16="http://schemas.microsoft.com/office/drawing/2014/main" id="{975F3416-5465-43F1-9316-AA37E23285BF}"/>
              </a:ext>
            </a:extLst>
          </p:cNvPr>
          <p:cNvSpPr>
            <a:spLocks noGrp="1"/>
          </p:cNvSpPr>
          <p:nvPr>
            <p:ph type="body" sz="quarter" idx="10"/>
          </p:nvPr>
        </p:nvSpPr>
        <p:spPr/>
        <p:txBody>
          <a:bodyPr/>
          <a:lstStyle/>
          <a:p>
            <a:endParaRPr lang="fr-FR"/>
          </a:p>
        </p:txBody>
      </p:sp>
      <p:sp>
        <p:nvSpPr>
          <p:cNvPr id="44" name="TextBox 43">
            <a:extLst>
              <a:ext uri="{FF2B5EF4-FFF2-40B4-BE49-F238E27FC236}">
                <a16:creationId xmlns:a16="http://schemas.microsoft.com/office/drawing/2014/main" id="{7CF3C7EB-F7B7-44DC-A7BC-74B6C5C0CDCA}"/>
              </a:ext>
            </a:extLst>
          </p:cNvPr>
          <p:cNvSpPr txBox="1">
            <a:spLocks/>
          </p:cNvSpPr>
          <p:nvPr/>
        </p:nvSpPr>
        <p:spPr>
          <a:xfrm>
            <a:off x="500216" y="1214470"/>
            <a:ext cx="10564023" cy="222444"/>
          </a:xfrm>
          <a:prstGeom prst="rect">
            <a:avLst/>
          </a:prstGeom>
          <a:ln w="6350">
            <a:noFill/>
            <a:miter lim="800000"/>
          </a:ln>
        </p:spPr>
        <p:txBody>
          <a:bodyPr vert="horz" wrap="square" lIns="0" tIns="0" rIns="0" bIns="0" rtlCol="0">
            <a:noAutofit/>
          </a:bodyPr>
          <a:lstStyle/>
          <a:p>
            <a:pPr>
              <a:lnSpc>
                <a:spcPct val="105000"/>
              </a:lnSpc>
              <a:spcBef>
                <a:spcPts val="300"/>
              </a:spcBef>
              <a:spcAft>
                <a:spcPts val="600"/>
              </a:spcAft>
              <a:defRPr/>
            </a:pPr>
            <a:r>
              <a:rPr lang="fr-FR" sz="1400" b="1" dirty="0">
                <a:solidFill>
                  <a:schemeClr val="accent1"/>
                </a:solidFill>
                <a:cs typeface="Arial" panose="020B0604020202020204" pitchFamily="34" charset="0"/>
              </a:rPr>
              <a:t>Rappel des contraintes logistiques liées à l’utilisation du vaccin Pfizer-</a:t>
            </a:r>
            <a:r>
              <a:rPr lang="fr-FR" sz="1400" b="1" dirty="0" err="1">
                <a:solidFill>
                  <a:schemeClr val="accent1"/>
                </a:solidFill>
                <a:cs typeface="Arial" panose="020B0604020202020204" pitchFamily="34" charset="0"/>
              </a:rPr>
              <a:t>BioNTech</a:t>
            </a:r>
            <a:r>
              <a:rPr lang="fr-FR" sz="1400" b="1" dirty="0">
                <a:solidFill>
                  <a:schemeClr val="accent1"/>
                </a:solidFill>
                <a:cs typeface="Arial" panose="020B0604020202020204" pitchFamily="34" charset="0"/>
              </a:rPr>
              <a:t> : le cheminement des doses de vaccins</a:t>
            </a:r>
          </a:p>
        </p:txBody>
      </p:sp>
      <p:sp>
        <p:nvSpPr>
          <p:cNvPr id="42" name="TextBox 70">
            <a:extLst>
              <a:ext uri="{FF2B5EF4-FFF2-40B4-BE49-F238E27FC236}">
                <a16:creationId xmlns:a16="http://schemas.microsoft.com/office/drawing/2014/main" id="{CFB12BE0-23D9-4B8D-8BD0-F4B273891045}"/>
              </a:ext>
            </a:extLst>
          </p:cNvPr>
          <p:cNvSpPr txBox="1">
            <a:spLocks/>
          </p:cNvSpPr>
          <p:nvPr/>
        </p:nvSpPr>
        <p:spPr>
          <a:xfrm>
            <a:off x="3786863" y="1799283"/>
            <a:ext cx="4161644" cy="244812"/>
          </a:xfrm>
          <a:prstGeom prst="rect">
            <a:avLst/>
          </a:prstGeom>
        </p:spPr>
        <p:txBody>
          <a:bodyPr vert="horz" wrap="square" lIns="0" tIns="0" rIns="0" bIns="0" rtlCol="0" anchor="t" anchorCtr="0">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lvl="5"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lvl="6"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lvl="7"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lvl="8"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Bef>
                <a:spcPts val="0"/>
              </a:spcBef>
              <a:spcAft>
                <a:spcPts val="0"/>
              </a:spcAft>
            </a:pPr>
            <a:endParaRPr lang="fr-FR" sz="1000" dirty="0"/>
          </a:p>
        </p:txBody>
      </p:sp>
      <p:sp>
        <p:nvSpPr>
          <p:cNvPr id="7" name="Freeform: Shape 6">
            <a:extLst>
              <a:ext uri="{FF2B5EF4-FFF2-40B4-BE49-F238E27FC236}">
                <a16:creationId xmlns:a16="http://schemas.microsoft.com/office/drawing/2014/main" id="{FBF3CC08-80AB-4B90-B3A6-9238F94060DD}"/>
              </a:ext>
            </a:extLst>
          </p:cNvPr>
          <p:cNvSpPr/>
          <p:nvPr/>
        </p:nvSpPr>
        <p:spPr>
          <a:xfrm>
            <a:off x="1499282" y="1614438"/>
            <a:ext cx="1670329" cy="1241434"/>
          </a:xfrm>
          <a:custGeom>
            <a:avLst/>
            <a:gdLst>
              <a:gd name="connsiteX0" fmla="*/ 0 w 1025977"/>
              <a:gd name="connsiteY0" fmla="*/ 0 h 718184"/>
              <a:gd name="connsiteX1" fmla="*/ 666885 w 1025977"/>
              <a:gd name="connsiteY1" fmla="*/ 0 h 718184"/>
              <a:gd name="connsiteX2" fmla="*/ 1025977 w 1025977"/>
              <a:gd name="connsiteY2" fmla="*/ 359092 h 718184"/>
              <a:gd name="connsiteX3" fmla="*/ 666885 w 1025977"/>
              <a:gd name="connsiteY3" fmla="*/ 718184 h 718184"/>
              <a:gd name="connsiteX4" fmla="*/ 0 w 1025977"/>
              <a:gd name="connsiteY4" fmla="*/ 718184 h 718184"/>
              <a:gd name="connsiteX5" fmla="*/ 359092 w 1025977"/>
              <a:gd name="connsiteY5" fmla="*/ 359092 h 718184"/>
              <a:gd name="connsiteX6" fmla="*/ 0 w 1025977"/>
              <a:gd name="connsiteY6" fmla="*/ 0 h 718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5977" h="718184">
                <a:moveTo>
                  <a:pt x="1025976" y="0"/>
                </a:moveTo>
                <a:lnTo>
                  <a:pt x="1025976" y="466819"/>
                </a:lnTo>
                <a:lnTo>
                  <a:pt x="512989" y="718184"/>
                </a:lnTo>
                <a:lnTo>
                  <a:pt x="1" y="466819"/>
                </a:lnTo>
                <a:lnTo>
                  <a:pt x="1" y="0"/>
                </a:lnTo>
                <a:lnTo>
                  <a:pt x="512989" y="251365"/>
                </a:lnTo>
                <a:lnTo>
                  <a:pt x="1025976"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1" tIns="367982" rIns="8890" bIns="367983" numCol="1" spcCol="1270" anchor="ctr" anchorCtr="0">
            <a:noAutofit/>
          </a:bodyPr>
          <a:lstStyle/>
          <a:p>
            <a:pPr marL="0" lvl="0" indent="0" algn="ctr" defTabSz="622300">
              <a:lnSpc>
                <a:spcPct val="90000"/>
              </a:lnSpc>
              <a:spcBef>
                <a:spcPct val="0"/>
              </a:spcBef>
              <a:spcAft>
                <a:spcPct val="35000"/>
              </a:spcAft>
              <a:buNone/>
            </a:pPr>
            <a:endParaRPr lang="fr-FR" sz="1400" b="1" kern="1200" dirty="0"/>
          </a:p>
          <a:p>
            <a:pPr marL="0" lvl="0" indent="0" algn="ctr" defTabSz="622300">
              <a:lnSpc>
                <a:spcPct val="90000"/>
              </a:lnSpc>
              <a:spcBef>
                <a:spcPct val="0"/>
              </a:spcBef>
              <a:spcAft>
                <a:spcPct val="35000"/>
              </a:spcAft>
              <a:buNone/>
            </a:pPr>
            <a:r>
              <a:rPr lang="fr-FR" sz="1400" b="1" kern="1200" dirty="0"/>
              <a:t>Etape 1 : Stockage</a:t>
            </a:r>
            <a:r>
              <a:rPr lang="fr-FR" sz="1400" b="1" dirty="0"/>
              <a:t/>
            </a:r>
            <a:br>
              <a:rPr lang="fr-FR" sz="1400" b="1" dirty="0"/>
            </a:br>
            <a:r>
              <a:rPr lang="fr-FR" sz="1400" b="1" kern="1200" dirty="0"/>
              <a:t>à -80°C</a:t>
            </a:r>
          </a:p>
        </p:txBody>
      </p:sp>
      <p:sp>
        <p:nvSpPr>
          <p:cNvPr id="9" name="Freeform: Shape 8">
            <a:extLst>
              <a:ext uri="{FF2B5EF4-FFF2-40B4-BE49-F238E27FC236}">
                <a16:creationId xmlns:a16="http://schemas.microsoft.com/office/drawing/2014/main" id="{A5BE0D54-0011-4947-A301-E40AD213F622}"/>
              </a:ext>
            </a:extLst>
          </p:cNvPr>
          <p:cNvSpPr>
            <a:spLocks/>
          </p:cNvSpPr>
          <p:nvPr/>
        </p:nvSpPr>
        <p:spPr>
          <a:xfrm>
            <a:off x="3280448" y="1722167"/>
            <a:ext cx="8035637" cy="667236"/>
          </a:xfrm>
          <a:custGeom>
            <a:avLst/>
            <a:gdLst>
              <a:gd name="connsiteX0" fmla="*/ 111208 w 667236"/>
              <a:gd name="connsiteY0" fmla="*/ 0 h 10418862"/>
              <a:gd name="connsiteX1" fmla="*/ 556028 w 667236"/>
              <a:gd name="connsiteY1" fmla="*/ 0 h 10418862"/>
              <a:gd name="connsiteX2" fmla="*/ 667236 w 667236"/>
              <a:gd name="connsiteY2" fmla="*/ 111208 h 10418862"/>
              <a:gd name="connsiteX3" fmla="*/ 667236 w 667236"/>
              <a:gd name="connsiteY3" fmla="*/ 10418862 h 10418862"/>
              <a:gd name="connsiteX4" fmla="*/ 667236 w 667236"/>
              <a:gd name="connsiteY4" fmla="*/ 10418862 h 10418862"/>
              <a:gd name="connsiteX5" fmla="*/ 0 w 667236"/>
              <a:gd name="connsiteY5" fmla="*/ 10418862 h 10418862"/>
              <a:gd name="connsiteX6" fmla="*/ 0 w 667236"/>
              <a:gd name="connsiteY6" fmla="*/ 10418862 h 10418862"/>
              <a:gd name="connsiteX7" fmla="*/ 0 w 667236"/>
              <a:gd name="connsiteY7" fmla="*/ 111208 h 10418862"/>
              <a:gd name="connsiteX8" fmla="*/ 111208 w 667236"/>
              <a:gd name="connsiteY8" fmla="*/ 0 h 10418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7236" h="10418862">
                <a:moveTo>
                  <a:pt x="667236" y="1736513"/>
                </a:moveTo>
                <a:lnTo>
                  <a:pt x="667236" y="8682349"/>
                </a:lnTo>
                <a:cubicBezTo>
                  <a:pt x="667236" y="9641387"/>
                  <a:pt x="664047" y="10418854"/>
                  <a:pt x="660114" y="10418854"/>
                </a:cubicBezTo>
                <a:lnTo>
                  <a:pt x="0" y="10418854"/>
                </a:lnTo>
                <a:lnTo>
                  <a:pt x="0" y="10418854"/>
                </a:lnTo>
                <a:lnTo>
                  <a:pt x="0" y="8"/>
                </a:lnTo>
                <a:lnTo>
                  <a:pt x="0" y="8"/>
                </a:lnTo>
                <a:lnTo>
                  <a:pt x="660114" y="8"/>
                </a:lnTo>
                <a:cubicBezTo>
                  <a:pt x="664047" y="8"/>
                  <a:pt x="667236" y="777475"/>
                  <a:pt x="667236" y="1736513"/>
                </a:cubicBezTo>
                <a:close/>
              </a:path>
            </a:pathLst>
          </a:custGeom>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9568" tIns="41462" rIns="41462" bIns="41462" numCol="1" spcCol="1270" anchor="ctr" anchorCtr="0">
            <a:noAutofit/>
          </a:bodyPr>
          <a:lstStyle/>
          <a:p>
            <a:pPr marL="114300" lvl="1" indent="-114300" algn="l" defTabSz="622300">
              <a:lnSpc>
                <a:spcPct val="90000"/>
              </a:lnSpc>
              <a:spcBef>
                <a:spcPct val="0"/>
              </a:spcBef>
              <a:spcAft>
                <a:spcPct val="15000"/>
              </a:spcAft>
              <a:buChar char="•"/>
            </a:pPr>
            <a:r>
              <a:rPr lang="fr-FR" sz="1400" kern="1200" dirty="0"/>
              <a:t>Livraison Pfizer à -80°</a:t>
            </a:r>
          </a:p>
          <a:p>
            <a:pPr marL="114300" lvl="1" indent="-114300" algn="l" defTabSz="622300">
              <a:lnSpc>
                <a:spcPct val="90000"/>
              </a:lnSpc>
              <a:spcBef>
                <a:spcPct val="0"/>
              </a:spcBef>
              <a:spcAft>
                <a:spcPct val="15000"/>
              </a:spcAft>
              <a:buChar char="•"/>
            </a:pPr>
            <a:r>
              <a:rPr lang="fr-FR" sz="1400" kern="1200" dirty="0"/>
              <a:t>Transport en </a:t>
            </a:r>
            <a:r>
              <a:rPr lang="fr-FR" sz="1400" i="1" kern="1200" dirty="0"/>
              <a:t>thermal </a:t>
            </a:r>
            <a:r>
              <a:rPr lang="fr-FR" sz="1400" i="1" kern="1200" dirty="0" err="1"/>
              <a:t>shippers</a:t>
            </a:r>
            <a:endParaRPr lang="fr-FR" sz="1400" i="1" kern="1200" dirty="0"/>
          </a:p>
        </p:txBody>
      </p:sp>
      <p:sp>
        <p:nvSpPr>
          <p:cNvPr id="10" name="Freeform: Shape 9">
            <a:extLst>
              <a:ext uri="{FF2B5EF4-FFF2-40B4-BE49-F238E27FC236}">
                <a16:creationId xmlns:a16="http://schemas.microsoft.com/office/drawing/2014/main" id="{72481324-42BE-4257-944B-5CB72CF362AC}"/>
              </a:ext>
            </a:extLst>
          </p:cNvPr>
          <p:cNvSpPr/>
          <p:nvPr/>
        </p:nvSpPr>
        <p:spPr>
          <a:xfrm>
            <a:off x="1499282" y="2522697"/>
            <a:ext cx="1670329" cy="1241434"/>
          </a:xfrm>
          <a:custGeom>
            <a:avLst/>
            <a:gdLst>
              <a:gd name="connsiteX0" fmla="*/ 0 w 1025977"/>
              <a:gd name="connsiteY0" fmla="*/ 0 h 718184"/>
              <a:gd name="connsiteX1" fmla="*/ 666885 w 1025977"/>
              <a:gd name="connsiteY1" fmla="*/ 0 h 718184"/>
              <a:gd name="connsiteX2" fmla="*/ 1025977 w 1025977"/>
              <a:gd name="connsiteY2" fmla="*/ 359092 h 718184"/>
              <a:gd name="connsiteX3" fmla="*/ 666885 w 1025977"/>
              <a:gd name="connsiteY3" fmla="*/ 718184 h 718184"/>
              <a:gd name="connsiteX4" fmla="*/ 0 w 1025977"/>
              <a:gd name="connsiteY4" fmla="*/ 718184 h 718184"/>
              <a:gd name="connsiteX5" fmla="*/ 359092 w 1025977"/>
              <a:gd name="connsiteY5" fmla="*/ 359092 h 718184"/>
              <a:gd name="connsiteX6" fmla="*/ 0 w 1025977"/>
              <a:gd name="connsiteY6" fmla="*/ 0 h 718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5977" h="718184">
                <a:moveTo>
                  <a:pt x="1025976" y="0"/>
                </a:moveTo>
                <a:lnTo>
                  <a:pt x="1025976" y="466819"/>
                </a:lnTo>
                <a:lnTo>
                  <a:pt x="512989" y="718184"/>
                </a:lnTo>
                <a:lnTo>
                  <a:pt x="1" y="466819"/>
                </a:lnTo>
                <a:lnTo>
                  <a:pt x="1" y="0"/>
                </a:lnTo>
                <a:lnTo>
                  <a:pt x="512989" y="251365"/>
                </a:lnTo>
                <a:lnTo>
                  <a:pt x="1025976"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1" tIns="367982" rIns="8890" bIns="367983" numCol="1" spcCol="1270" anchor="ctr" anchorCtr="0">
            <a:noAutofit/>
          </a:bodyPr>
          <a:lstStyle/>
          <a:p>
            <a:pPr marL="0" lvl="0" indent="0" algn="ctr" defTabSz="622300">
              <a:lnSpc>
                <a:spcPct val="90000"/>
              </a:lnSpc>
              <a:spcBef>
                <a:spcPct val="0"/>
              </a:spcBef>
              <a:spcAft>
                <a:spcPct val="35000"/>
              </a:spcAft>
              <a:buNone/>
            </a:pPr>
            <a:endParaRPr lang="fr-FR" sz="1400" b="1" kern="1200" dirty="0"/>
          </a:p>
          <a:p>
            <a:pPr marL="0" lvl="0" indent="0" algn="ctr" defTabSz="622300">
              <a:lnSpc>
                <a:spcPct val="90000"/>
              </a:lnSpc>
              <a:spcBef>
                <a:spcPct val="0"/>
              </a:spcBef>
              <a:spcAft>
                <a:spcPct val="35000"/>
              </a:spcAft>
              <a:buNone/>
            </a:pPr>
            <a:r>
              <a:rPr lang="fr-FR" sz="1400" b="1" kern="1200" dirty="0"/>
              <a:t>Etape 2 :</a:t>
            </a:r>
            <a:br>
              <a:rPr lang="fr-FR" sz="1400" b="1" kern="1200" dirty="0"/>
            </a:br>
            <a:r>
              <a:rPr lang="fr-FR" sz="1400" b="1" kern="1200" dirty="0"/>
              <a:t>Décongélation</a:t>
            </a:r>
          </a:p>
        </p:txBody>
      </p:sp>
      <p:sp>
        <p:nvSpPr>
          <p:cNvPr id="12" name="Freeform: Shape 11">
            <a:extLst>
              <a:ext uri="{FF2B5EF4-FFF2-40B4-BE49-F238E27FC236}">
                <a16:creationId xmlns:a16="http://schemas.microsoft.com/office/drawing/2014/main" id="{A3717DD0-E7A6-4DCC-BAB7-97EA66E56E27}"/>
              </a:ext>
            </a:extLst>
          </p:cNvPr>
          <p:cNvSpPr>
            <a:spLocks/>
          </p:cNvSpPr>
          <p:nvPr/>
        </p:nvSpPr>
        <p:spPr>
          <a:xfrm>
            <a:off x="3280448" y="2630426"/>
            <a:ext cx="8035637" cy="666886"/>
          </a:xfrm>
          <a:custGeom>
            <a:avLst/>
            <a:gdLst>
              <a:gd name="connsiteX0" fmla="*/ 111150 w 666885"/>
              <a:gd name="connsiteY0" fmla="*/ 0 h 10418862"/>
              <a:gd name="connsiteX1" fmla="*/ 555735 w 666885"/>
              <a:gd name="connsiteY1" fmla="*/ 0 h 10418862"/>
              <a:gd name="connsiteX2" fmla="*/ 666885 w 666885"/>
              <a:gd name="connsiteY2" fmla="*/ 111150 h 10418862"/>
              <a:gd name="connsiteX3" fmla="*/ 666885 w 666885"/>
              <a:gd name="connsiteY3" fmla="*/ 10418862 h 10418862"/>
              <a:gd name="connsiteX4" fmla="*/ 666885 w 666885"/>
              <a:gd name="connsiteY4" fmla="*/ 10418862 h 10418862"/>
              <a:gd name="connsiteX5" fmla="*/ 0 w 666885"/>
              <a:gd name="connsiteY5" fmla="*/ 10418862 h 10418862"/>
              <a:gd name="connsiteX6" fmla="*/ 0 w 666885"/>
              <a:gd name="connsiteY6" fmla="*/ 10418862 h 10418862"/>
              <a:gd name="connsiteX7" fmla="*/ 0 w 666885"/>
              <a:gd name="connsiteY7" fmla="*/ 111150 h 10418862"/>
              <a:gd name="connsiteX8" fmla="*/ 111150 w 666885"/>
              <a:gd name="connsiteY8" fmla="*/ 0 h 10418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6885" h="10418862">
                <a:moveTo>
                  <a:pt x="666885" y="1736521"/>
                </a:moveTo>
                <a:lnTo>
                  <a:pt x="666885" y="8682341"/>
                </a:lnTo>
                <a:cubicBezTo>
                  <a:pt x="666885" y="9641384"/>
                  <a:pt x="663700" y="10418854"/>
                  <a:pt x="659771" y="10418854"/>
                </a:cubicBezTo>
                <a:lnTo>
                  <a:pt x="0" y="10418854"/>
                </a:lnTo>
                <a:lnTo>
                  <a:pt x="0" y="10418854"/>
                </a:lnTo>
                <a:lnTo>
                  <a:pt x="0" y="8"/>
                </a:lnTo>
                <a:lnTo>
                  <a:pt x="0" y="8"/>
                </a:lnTo>
                <a:lnTo>
                  <a:pt x="659771" y="8"/>
                </a:lnTo>
                <a:cubicBezTo>
                  <a:pt x="663700" y="8"/>
                  <a:pt x="666885" y="777478"/>
                  <a:pt x="666885" y="1736521"/>
                </a:cubicBezTo>
                <a:close/>
              </a:path>
            </a:pathLst>
          </a:custGeom>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9569" tIns="41445" rIns="41445" bIns="41446" numCol="1" spcCol="1270" anchor="ctr" anchorCtr="0">
            <a:noAutofit/>
          </a:bodyPr>
          <a:lstStyle/>
          <a:p>
            <a:pPr marL="114300" lvl="1" indent="-114300" algn="l" defTabSz="622300">
              <a:lnSpc>
                <a:spcPct val="90000"/>
              </a:lnSpc>
              <a:spcBef>
                <a:spcPct val="0"/>
              </a:spcBef>
              <a:spcAft>
                <a:spcPct val="15000"/>
              </a:spcAft>
              <a:buChar char="•"/>
            </a:pPr>
            <a:r>
              <a:rPr lang="fr-FR" sz="1400" kern="1200" dirty="0"/>
              <a:t>Sortie du -80° et reconditionnement en cartons de 1000 doses ou en flacons de 5 doses</a:t>
            </a:r>
          </a:p>
          <a:p>
            <a:pPr marL="114300" lvl="1" indent="-114300" algn="l" defTabSz="622300">
              <a:lnSpc>
                <a:spcPct val="90000"/>
              </a:lnSpc>
              <a:spcBef>
                <a:spcPct val="0"/>
              </a:spcBef>
              <a:spcAft>
                <a:spcPct val="15000"/>
              </a:spcAft>
              <a:buChar char="•"/>
            </a:pPr>
            <a:r>
              <a:rPr lang="fr-FR" sz="1400" kern="1200" dirty="0"/>
              <a:t>Environ </a:t>
            </a:r>
            <a:r>
              <a:rPr lang="fr-FR" sz="1400" kern="1200"/>
              <a:t>30 minutes</a:t>
            </a:r>
            <a:endParaRPr lang="fr-FR" sz="1400" kern="1200" dirty="0"/>
          </a:p>
        </p:txBody>
      </p:sp>
      <p:sp>
        <p:nvSpPr>
          <p:cNvPr id="13" name="Freeform: Shape 12">
            <a:extLst>
              <a:ext uri="{FF2B5EF4-FFF2-40B4-BE49-F238E27FC236}">
                <a16:creationId xmlns:a16="http://schemas.microsoft.com/office/drawing/2014/main" id="{E20108B9-E6FA-40D1-945B-E0714863B6DE}"/>
              </a:ext>
            </a:extLst>
          </p:cNvPr>
          <p:cNvSpPr/>
          <p:nvPr/>
        </p:nvSpPr>
        <p:spPr>
          <a:xfrm>
            <a:off x="1499282" y="3430956"/>
            <a:ext cx="1670329" cy="1241434"/>
          </a:xfrm>
          <a:custGeom>
            <a:avLst/>
            <a:gdLst>
              <a:gd name="connsiteX0" fmla="*/ 0 w 1025977"/>
              <a:gd name="connsiteY0" fmla="*/ 0 h 718184"/>
              <a:gd name="connsiteX1" fmla="*/ 666885 w 1025977"/>
              <a:gd name="connsiteY1" fmla="*/ 0 h 718184"/>
              <a:gd name="connsiteX2" fmla="*/ 1025977 w 1025977"/>
              <a:gd name="connsiteY2" fmla="*/ 359092 h 718184"/>
              <a:gd name="connsiteX3" fmla="*/ 666885 w 1025977"/>
              <a:gd name="connsiteY3" fmla="*/ 718184 h 718184"/>
              <a:gd name="connsiteX4" fmla="*/ 0 w 1025977"/>
              <a:gd name="connsiteY4" fmla="*/ 718184 h 718184"/>
              <a:gd name="connsiteX5" fmla="*/ 359092 w 1025977"/>
              <a:gd name="connsiteY5" fmla="*/ 359092 h 718184"/>
              <a:gd name="connsiteX6" fmla="*/ 0 w 1025977"/>
              <a:gd name="connsiteY6" fmla="*/ 0 h 718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5977" h="718184">
                <a:moveTo>
                  <a:pt x="1025976" y="0"/>
                </a:moveTo>
                <a:lnTo>
                  <a:pt x="1025976" y="466819"/>
                </a:lnTo>
                <a:lnTo>
                  <a:pt x="512989" y="718184"/>
                </a:lnTo>
                <a:lnTo>
                  <a:pt x="1" y="466819"/>
                </a:lnTo>
                <a:lnTo>
                  <a:pt x="1" y="0"/>
                </a:lnTo>
                <a:lnTo>
                  <a:pt x="512989" y="251365"/>
                </a:lnTo>
                <a:lnTo>
                  <a:pt x="1025976"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1" tIns="367982" rIns="8890" bIns="367983" numCol="1" spcCol="1270" anchor="ctr" anchorCtr="0">
            <a:noAutofit/>
          </a:bodyPr>
          <a:lstStyle/>
          <a:p>
            <a:pPr marL="0" lvl="0" indent="0" algn="ctr" defTabSz="622300">
              <a:lnSpc>
                <a:spcPct val="90000"/>
              </a:lnSpc>
              <a:spcBef>
                <a:spcPct val="0"/>
              </a:spcBef>
              <a:spcAft>
                <a:spcPct val="35000"/>
              </a:spcAft>
              <a:buNone/>
            </a:pPr>
            <a:r>
              <a:rPr lang="fr-FR" sz="1400" b="1" dirty="0"/>
              <a:t/>
            </a:r>
            <a:br>
              <a:rPr lang="fr-FR" sz="1400" b="1" dirty="0"/>
            </a:br>
            <a:r>
              <a:rPr lang="fr-FR" sz="1400" b="1" kern="1200" dirty="0"/>
              <a:t>Etape 3 :</a:t>
            </a:r>
            <a:r>
              <a:rPr lang="fr-FR" sz="1400" b="1" dirty="0"/>
              <a:t> </a:t>
            </a:r>
            <a:r>
              <a:rPr lang="fr-FR" sz="1400" b="1" kern="1200" dirty="0"/>
              <a:t>Transport à 2-8°C</a:t>
            </a:r>
          </a:p>
        </p:txBody>
      </p:sp>
      <p:sp>
        <p:nvSpPr>
          <p:cNvPr id="14" name="Freeform: Shape 13">
            <a:extLst>
              <a:ext uri="{FF2B5EF4-FFF2-40B4-BE49-F238E27FC236}">
                <a16:creationId xmlns:a16="http://schemas.microsoft.com/office/drawing/2014/main" id="{AF14EF2C-C644-4B26-AE12-176FD04CB0A0}"/>
              </a:ext>
            </a:extLst>
          </p:cNvPr>
          <p:cNvSpPr>
            <a:spLocks/>
          </p:cNvSpPr>
          <p:nvPr/>
        </p:nvSpPr>
        <p:spPr>
          <a:xfrm>
            <a:off x="3280449" y="3538685"/>
            <a:ext cx="8035637" cy="666886"/>
          </a:xfrm>
          <a:custGeom>
            <a:avLst/>
            <a:gdLst>
              <a:gd name="connsiteX0" fmla="*/ 111150 w 666885"/>
              <a:gd name="connsiteY0" fmla="*/ 0 h 10418862"/>
              <a:gd name="connsiteX1" fmla="*/ 555735 w 666885"/>
              <a:gd name="connsiteY1" fmla="*/ 0 h 10418862"/>
              <a:gd name="connsiteX2" fmla="*/ 666885 w 666885"/>
              <a:gd name="connsiteY2" fmla="*/ 111150 h 10418862"/>
              <a:gd name="connsiteX3" fmla="*/ 666885 w 666885"/>
              <a:gd name="connsiteY3" fmla="*/ 10418862 h 10418862"/>
              <a:gd name="connsiteX4" fmla="*/ 666885 w 666885"/>
              <a:gd name="connsiteY4" fmla="*/ 10418862 h 10418862"/>
              <a:gd name="connsiteX5" fmla="*/ 0 w 666885"/>
              <a:gd name="connsiteY5" fmla="*/ 10418862 h 10418862"/>
              <a:gd name="connsiteX6" fmla="*/ 0 w 666885"/>
              <a:gd name="connsiteY6" fmla="*/ 10418862 h 10418862"/>
              <a:gd name="connsiteX7" fmla="*/ 0 w 666885"/>
              <a:gd name="connsiteY7" fmla="*/ 111150 h 10418862"/>
              <a:gd name="connsiteX8" fmla="*/ 111150 w 666885"/>
              <a:gd name="connsiteY8" fmla="*/ 0 h 10418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6885" h="10418862">
                <a:moveTo>
                  <a:pt x="666885" y="1736521"/>
                </a:moveTo>
                <a:lnTo>
                  <a:pt x="666885" y="8682341"/>
                </a:lnTo>
                <a:cubicBezTo>
                  <a:pt x="666885" y="9641384"/>
                  <a:pt x="663700" y="10418854"/>
                  <a:pt x="659771" y="10418854"/>
                </a:cubicBezTo>
                <a:lnTo>
                  <a:pt x="0" y="10418854"/>
                </a:lnTo>
                <a:lnTo>
                  <a:pt x="0" y="10418854"/>
                </a:lnTo>
                <a:lnTo>
                  <a:pt x="0" y="8"/>
                </a:lnTo>
                <a:lnTo>
                  <a:pt x="0" y="8"/>
                </a:lnTo>
                <a:lnTo>
                  <a:pt x="659771" y="8"/>
                </a:lnTo>
                <a:cubicBezTo>
                  <a:pt x="663700" y="8"/>
                  <a:pt x="666885" y="777478"/>
                  <a:pt x="666885" y="1736521"/>
                </a:cubicBezTo>
                <a:close/>
              </a:path>
            </a:pathLst>
          </a:custGeom>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9569" tIns="41445" rIns="41445" bIns="41446" numCol="1" spcCol="1270" anchor="ctr" anchorCtr="0">
            <a:noAutofit/>
          </a:bodyPr>
          <a:lstStyle/>
          <a:p>
            <a:pPr marL="114300" lvl="1" indent="-114300" algn="l" defTabSz="622300">
              <a:lnSpc>
                <a:spcPct val="90000"/>
              </a:lnSpc>
              <a:spcBef>
                <a:spcPct val="0"/>
              </a:spcBef>
              <a:spcAft>
                <a:spcPct val="15000"/>
              </a:spcAft>
              <a:buChar char="•"/>
            </a:pPr>
            <a:r>
              <a:rPr lang="fr-FR" sz="1400" kern="1200" dirty="0"/>
              <a:t>Transport en camion frigorifique (2-8°)</a:t>
            </a:r>
          </a:p>
          <a:p>
            <a:pPr marL="114300" lvl="1" indent="-114300" algn="l" defTabSz="622300">
              <a:lnSpc>
                <a:spcPct val="90000"/>
              </a:lnSpc>
              <a:spcBef>
                <a:spcPct val="0"/>
              </a:spcBef>
              <a:spcAft>
                <a:spcPct val="15000"/>
              </a:spcAft>
              <a:buChar char="•"/>
            </a:pPr>
            <a:r>
              <a:rPr lang="fr-FR" sz="1400" kern="1200"/>
              <a:t>Maximum 8-12h</a:t>
            </a:r>
            <a:endParaRPr lang="fr-FR" sz="1400" kern="1200" dirty="0"/>
          </a:p>
        </p:txBody>
      </p:sp>
      <p:sp>
        <p:nvSpPr>
          <p:cNvPr id="15" name="Freeform: Shape 14">
            <a:extLst>
              <a:ext uri="{FF2B5EF4-FFF2-40B4-BE49-F238E27FC236}">
                <a16:creationId xmlns:a16="http://schemas.microsoft.com/office/drawing/2014/main" id="{9BFB7360-96FA-4C99-9C48-0DAFD58F936E}"/>
              </a:ext>
            </a:extLst>
          </p:cNvPr>
          <p:cNvSpPr/>
          <p:nvPr/>
        </p:nvSpPr>
        <p:spPr>
          <a:xfrm>
            <a:off x="1499282" y="4339215"/>
            <a:ext cx="1670329" cy="1241434"/>
          </a:xfrm>
          <a:custGeom>
            <a:avLst/>
            <a:gdLst>
              <a:gd name="connsiteX0" fmla="*/ 0 w 1025977"/>
              <a:gd name="connsiteY0" fmla="*/ 0 h 718184"/>
              <a:gd name="connsiteX1" fmla="*/ 666885 w 1025977"/>
              <a:gd name="connsiteY1" fmla="*/ 0 h 718184"/>
              <a:gd name="connsiteX2" fmla="*/ 1025977 w 1025977"/>
              <a:gd name="connsiteY2" fmla="*/ 359092 h 718184"/>
              <a:gd name="connsiteX3" fmla="*/ 666885 w 1025977"/>
              <a:gd name="connsiteY3" fmla="*/ 718184 h 718184"/>
              <a:gd name="connsiteX4" fmla="*/ 0 w 1025977"/>
              <a:gd name="connsiteY4" fmla="*/ 718184 h 718184"/>
              <a:gd name="connsiteX5" fmla="*/ 359092 w 1025977"/>
              <a:gd name="connsiteY5" fmla="*/ 359092 h 718184"/>
              <a:gd name="connsiteX6" fmla="*/ 0 w 1025977"/>
              <a:gd name="connsiteY6" fmla="*/ 0 h 718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5977" h="718184">
                <a:moveTo>
                  <a:pt x="1025976" y="0"/>
                </a:moveTo>
                <a:lnTo>
                  <a:pt x="1025976" y="466819"/>
                </a:lnTo>
                <a:lnTo>
                  <a:pt x="512989" y="718184"/>
                </a:lnTo>
                <a:lnTo>
                  <a:pt x="1" y="466819"/>
                </a:lnTo>
                <a:lnTo>
                  <a:pt x="1" y="0"/>
                </a:lnTo>
                <a:lnTo>
                  <a:pt x="512989" y="251365"/>
                </a:lnTo>
                <a:lnTo>
                  <a:pt x="1025976"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1" tIns="367982" rIns="8890" bIns="367983" numCol="1" spcCol="1270" anchor="ctr" anchorCtr="0">
            <a:noAutofit/>
          </a:bodyPr>
          <a:lstStyle/>
          <a:p>
            <a:pPr marL="0" lvl="0" indent="0" algn="ctr" defTabSz="622300">
              <a:lnSpc>
                <a:spcPct val="90000"/>
              </a:lnSpc>
              <a:spcBef>
                <a:spcPct val="0"/>
              </a:spcBef>
              <a:spcAft>
                <a:spcPct val="35000"/>
              </a:spcAft>
              <a:buNone/>
            </a:pPr>
            <a:endParaRPr lang="fr-FR" sz="1400" b="1" kern="1200" dirty="0"/>
          </a:p>
          <a:p>
            <a:pPr marL="0" lvl="0" indent="0" algn="ctr" defTabSz="622300">
              <a:lnSpc>
                <a:spcPct val="90000"/>
              </a:lnSpc>
              <a:spcBef>
                <a:spcPct val="0"/>
              </a:spcBef>
              <a:spcAft>
                <a:spcPct val="35000"/>
              </a:spcAft>
              <a:buNone/>
            </a:pPr>
            <a:r>
              <a:rPr lang="fr-FR" sz="1400" b="1" kern="1200" dirty="0"/>
              <a:t>Etape 4 : Stockage</a:t>
            </a:r>
            <a:br>
              <a:rPr lang="fr-FR" sz="1400" b="1" kern="1200" dirty="0"/>
            </a:br>
            <a:r>
              <a:rPr lang="fr-FR" sz="1400" b="1" kern="1200" dirty="0"/>
              <a:t>à 2-8°C</a:t>
            </a:r>
          </a:p>
        </p:txBody>
      </p:sp>
      <p:sp>
        <p:nvSpPr>
          <p:cNvPr id="16" name="Freeform: Shape 15">
            <a:extLst>
              <a:ext uri="{FF2B5EF4-FFF2-40B4-BE49-F238E27FC236}">
                <a16:creationId xmlns:a16="http://schemas.microsoft.com/office/drawing/2014/main" id="{33285E00-3CED-4595-A12C-92B234D26326}"/>
              </a:ext>
            </a:extLst>
          </p:cNvPr>
          <p:cNvSpPr>
            <a:spLocks/>
          </p:cNvSpPr>
          <p:nvPr/>
        </p:nvSpPr>
        <p:spPr>
          <a:xfrm>
            <a:off x="3280449" y="4446944"/>
            <a:ext cx="8035637" cy="666886"/>
          </a:xfrm>
          <a:custGeom>
            <a:avLst/>
            <a:gdLst>
              <a:gd name="connsiteX0" fmla="*/ 111150 w 666885"/>
              <a:gd name="connsiteY0" fmla="*/ 0 h 10418862"/>
              <a:gd name="connsiteX1" fmla="*/ 555735 w 666885"/>
              <a:gd name="connsiteY1" fmla="*/ 0 h 10418862"/>
              <a:gd name="connsiteX2" fmla="*/ 666885 w 666885"/>
              <a:gd name="connsiteY2" fmla="*/ 111150 h 10418862"/>
              <a:gd name="connsiteX3" fmla="*/ 666885 w 666885"/>
              <a:gd name="connsiteY3" fmla="*/ 10418862 h 10418862"/>
              <a:gd name="connsiteX4" fmla="*/ 666885 w 666885"/>
              <a:gd name="connsiteY4" fmla="*/ 10418862 h 10418862"/>
              <a:gd name="connsiteX5" fmla="*/ 0 w 666885"/>
              <a:gd name="connsiteY5" fmla="*/ 10418862 h 10418862"/>
              <a:gd name="connsiteX6" fmla="*/ 0 w 666885"/>
              <a:gd name="connsiteY6" fmla="*/ 10418862 h 10418862"/>
              <a:gd name="connsiteX7" fmla="*/ 0 w 666885"/>
              <a:gd name="connsiteY7" fmla="*/ 111150 h 10418862"/>
              <a:gd name="connsiteX8" fmla="*/ 111150 w 666885"/>
              <a:gd name="connsiteY8" fmla="*/ 0 h 10418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6885" h="10418862">
                <a:moveTo>
                  <a:pt x="666885" y="1736521"/>
                </a:moveTo>
                <a:lnTo>
                  <a:pt x="666885" y="8682341"/>
                </a:lnTo>
                <a:cubicBezTo>
                  <a:pt x="666885" y="9641384"/>
                  <a:pt x="663700" y="10418854"/>
                  <a:pt x="659771" y="10418854"/>
                </a:cubicBezTo>
                <a:lnTo>
                  <a:pt x="0" y="10418854"/>
                </a:lnTo>
                <a:lnTo>
                  <a:pt x="0" y="10418854"/>
                </a:lnTo>
                <a:lnTo>
                  <a:pt x="0" y="8"/>
                </a:lnTo>
                <a:lnTo>
                  <a:pt x="0" y="8"/>
                </a:lnTo>
                <a:lnTo>
                  <a:pt x="659771" y="8"/>
                </a:lnTo>
                <a:cubicBezTo>
                  <a:pt x="663700" y="8"/>
                  <a:pt x="666885" y="777478"/>
                  <a:pt x="666885" y="1736521"/>
                </a:cubicBezTo>
                <a:close/>
              </a:path>
            </a:pathLst>
          </a:custGeom>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9569" tIns="41445" rIns="41445" bIns="41446" numCol="1" spcCol="1270" anchor="ctr" anchorCtr="0">
            <a:noAutofit/>
          </a:bodyPr>
          <a:lstStyle/>
          <a:p>
            <a:pPr marL="114300" lvl="1" indent="-114300" algn="l" defTabSz="622300">
              <a:lnSpc>
                <a:spcPct val="90000"/>
              </a:lnSpc>
              <a:spcBef>
                <a:spcPct val="0"/>
              </a:spcBef>
              <a:spcAft>
                <a:spcPct val="15000"/>
              </a:spcAft>
              <a:buChar char="•"/>
            </a:pPr>
            <a:r>
              <a:rPr lang="fr-FR" sz="1400" kern="1200" dirty="0"/>
              <a:t>Stockage en frigo classique 2-8°</a:t>
            </a:r>
          </a:p>
          <a:p>
            <a:pPr marL="114300" lvl="1" indent="-114300" algn="l" defTabSz="622300">
              <a:lnSpc>
                <a:spcPct val="90000"/>
              </a:lnSpc>
              <a:spcBef>
                <a:spcPct val="0"/>
              </a:spcBef>
              <a:spcAft>
                <a:spcPct val="15000"/>
              </a:spcAft>
              <a:buChar char="•"/>
            </a:pPr>
            <a:r>
              <a:rPr lang="fr-FR" sz="1400" kern="1200" dirty="0"/>
              <a:t>Maximum </a:t>
            </a:r>
            <a:r>
              <a:rPr lang="fr-FR" sz="1400" kern="1200"/>
              <a:t>4,5 jours</a:t>
            </a:r>
            <a:endParaRPr lang="fr-FR" sz="1400" kern="1200" dirty="0"/>
          </a:p>
        </p:txBody>
      </p:sp>
      <p:sp>
        <p:nvSpPr>
          <p:cNvPr id="17" name="Freeform: Shape 16">
            <a:extLst>
              <a:ext uri="{FF2B5EF4-FFF2-40B4-BE49-F238E27FC236}">
                <a16:creationId xmlns:a16="http://schemas.microsoft.com/office/drawing/2014/main" id="{6422CCB9-8D65-40F6-A1A0-2BF9821258D3}"/>
              </a:ext>
            </a:extLst>
          </p:cNvPr>
          <p:cNvSpPr/>
          <p:nvPr/>
        </p:nvSpPr>
        <p:spPr>
          <a:xfrm>
            <a:off x="1499282" y="5247474"/>
            <a:ext cx="1670329" cy="1241434"/>
          </a:xfrm>
          <a:custGeom>
            <a:avLst/>
            <a:gdLst>
              <a:gd name="connsiteX0" fmla="*/ 0 w 1025977"/>
              <a:gd name="connsiteY0" fmla="*/ 0 h 718184"/>
              <a:gd name="connsiteX1" fmla="*/ 666885 w 1025977"/>
              <a:gd name="connsiteY1" fmla="*/ 0 h 718184"/>
              <a:gd name="connsiteX2" fmla="*/ 1025977 w 1025977"/>
              <a:gd name="connsiteY2" fmla="*/ 359092 h 718184"/>
              <a:gd name="connsiteX3" fmla="*/ 666885 w 1025977"/>
              <a:gd name="connsiteY3" fmla="*/ 718184 h 718184"/>
              <a:gd name="connsiteX4" fmla="*/ 0 w 1025977"/>
              <a:gd name="connsiteY4" fmla="*/ 718184 h 718184"/>
              <a:gd name="connsiteX5" fmla="*/ 359092 w 1025977"/>
              <a:gd name="connsiteY5" fmla="*/ 359092 h 718184"/>
              <a:gd name="connsiteX6" fmla="*/ 0 w 1025977"/>
              <a:gd name="connsiteY6" fmla="*/ 0 h 718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5977" h="718184">
                <a:moveTo>
                  <a:pt x="1025976" y="0"/>
                </a:moveTo>
                <a:lnTo>
                  <a:pt x="1025976" y="466819"/>
                </a:lnTo>
                <a:lnTo>
                  <a:pt x="512989" y="718184"/>
                </a:lnTo>
                <a:lnTo>
                  <a:pt x="1" y="466819"/>
                </a:lnTo>
                <a:lnTo>
                  <a:pt x="1" y="0"/>
                </a:lnTo>
                <a:lnTo>
                  <a:pt x="512989" y="251365"/>
                </a:lnTo>
                <a:lnTo>
                  <a:pt x="1025976"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1" tIns="367982" rIns="8890" bIns="367983" numCol="1" spcCol="1270" anchor="ctr" anchorCtr="0">
            <a:noAutofit/>
          </a:bodyPr>
          <a:lstStyle/>
          <a:p>
            <a:pPr marL="0" lvl="0" indent="0" algn="ctr" defTabSz="622300">
              <a:lnSpc>
                <a:spcPct val="90000"/>
              </a:lnSpc>
              <a:spcBef>
                <a:spcPct val="0"/>
              </a:spcBef>
              <a:spcAft>
                <a:spcPct val="35000"/>
              </a:spcAft>
              <a:buNone/>
            </a:pPr>
            <a:r>
              <a:rPr lang="fr-FR" sz="1400" b="1" kern="1200" dirty="0"/>
              <a:t/>
            </a:r>
            <a:br>
              <a:rPr lang="fr-FR" sz="1400" b="1" kern="1200" dirty="0"/>
            </a:br>
            <a:r>
              <a:rPr lang="fr-FR" sz="1400" b="1" kern="1200" dirty="0"/>
              <a:t>Etape 5 :</a:t>
            </a:r>
            <a:br>
              <a:rPr lang="fr-FR" sz="1400" b="1" kern="1200" dirty="0"/>
            </a:br>
            <a:r>
              <a:rPr lang="fr-FR" sz="1400" b="1" kern="1200" dirty="0"/>
              <a:t> vaccination</a:t>
            </a:r>
          </a:p>
        </p:txBody>
      </p:sp>
      <p:sp>
        <p:nvSpPr>
          <p:cNvPr id="18" name="Freeform: Shape 17">
            <a:extLst>
              <a:ext uri="{FF2B5EF4-FFF2-40B4-BE49-F238E27FC236}">
                <a16:creationId xmlns:a16="http://schemas.microsoft.com/office/drawing/2014/main" id="{ED64B0B2-0123-41FF-BCB0-33186EB15E5D}"/>
              </a:ext>
            </a:extLst>
          </p:cNvPr>
          <p:cNvSpPr>
            <a:spLocks/>
          </p:cNvSpPr>
          <p:nvPr/>
        </p:nvSpPr>
        <p:spPr>
          <a:xfrm>
            <a:off x="3280449" y="5355203"/>
            <a:ext cx="8035637" cy="666886"/>
          </a:xfrm>
          <a:custGeom>
            <a:avLst/>
            <a:gdLst>
              <a:gd name="connsiteX0" fmla="*/ 111150 w 666885"/>
              <a:gd name="connsiteY0" fmla="*/ 0 h 10418862"/>
              <a:gd name="connsiteX1" fmla="*/ 555735 w 666885"/>
              <a:gd name="connsiteY1" fmla="*/ 0 h 10418862"/>
              <a:gd name="connsiteX2" fmla="*/ 666885 w 666885"/>
              <a:gd name="connsiteY2" fmla="*/ 111150 h 10418862"/>
              <a:gd name="connsiteX3" fmla="*/ 666885 w 666885"/>
              <a:gd name="connsiteY3" fmla="*/ 10418862 h 10418862"/>
              <a:gd name="connsiteX4" fmla="*/ 666885 w 666885"/>
              <a:gd name="connsiteY4" fmla="*/ 10418862 h 10418862"/>
              <a:gd name="connsiteX5" fmla="*/ 0 w 666885"/>
              <a:gd name="connsiteY5" fmla="*/ 10418862 h 10418862"/>
              <a:gd name="connsiteX6" fmla="*/ 0 w 666885"/>
              <a:gd name="connsiteY6" fmla="*/ 10418862 h 10418862"/>
              <a:gd name="connsiteX7" fmla="*/ 0 w 666885"/>
              <a:gd name="connsiteY7" fmla="*/ 111150 h 10418862"/>
              <a:gd name="connsiteX8" fmla="*/ 111150 w 666885"/>
              <a:gd name="connsiteY8" fmla="*/ 0 h 10418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6885" h="10418862">
                <a:moveTo>
                  <a:pt x="666885" y="1736521"/>
                </a:moveTo>
                <a:lnTo>
                  <a:pt x="666885" y="8682341"/>
                </a:lnTo>
                <a:cubicBezTo>
                  <a:pt x="666885" y="9641384"/>
                  <a:pt x="663700" y="10418854"/>
                  <a:pt x="659771" y="10418854"/>
                </a:cubicBezTo>
                <a:lnTo>
                  <a:pt x="0" y="10418854"/>
                </a:lnTo>
                <a:lnTo>
                  <a:pt x="0" y="10418854"/>
                </a:lnTo>
                <a:lnTo>
                  <a:pt x="0" y="8"/>
                </a:lnTo>
                <a:lnTo>
                  <a:pt x="0" y="8"/>
                </a:lnTo>
                <a:lnTo>
                  <a:pt x="659771" y="8"/>
                </a:lnTo>
                <a:cubicBezTo>
                  <a:pt x="663700" y="8"/>
                  <a:pt x="666885" y="777478"/>
                  <a:pt x="666885" y="1736521"/>
                </a:cubicBezTo>
                <a:close/>
              </a:path>
            </a:pathLst>
          </a:custGeom>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9569" tIns="41445" rIns="41445" bIns="41446" numCol="1" spcCol="1270" anchor="ctr" anchorCtr="0">
            <a:noAutofit/>
          </a:bodyPr>
          <a:lstStyle/>
          <a:p>
            <a:pPr marL="114300" lvl="1" indent="-114300" algn="l" defTabSz="622300">
              <a:lnSpc>
                <a:spcPct val="90000"/>
              </a:lnSpc>
              <a:spcBef>
                <a:spcPct val="0"/>
              </a:spcBef>
              <a:spcAft>
                <a:spcPct val="15000"/>
              </a:spcAft>
              <a:buChar char="•"/>
            </a:pPr>
            <a:r>
              <a:rPr lang="fr-FR" sz="1400" kern="1200" dirty="0"/>
              <a:t>Reconstitution des doses</a:t>
            </a:r>
          </a:p>
          <a:p>
            <a:pPr marL="114300" lvl="1" indent="-114300" algn="l" defTabSz="622300">
              <a:lnSpc>
                <a:spcPct val="90000"/>
              </a:lnSpc>
              <a:spcBef>
                <a:spcPct val="0"/>
              </a:spcBef>
              <a:spcAft>
                <a:spcPct val="15000"/>
              </a:spcAft>
              <a:buChar char="•"/>
            </a:pPr>
            <a:r>
              <a:rPr lang="fr-FR" sz="1400" kern="1200" dirty="0"/>
              <a:t>Vaccination: maximum sur une demi-journée après reconstitution (6h) en sortant les doses du frigidaire à </a:t>
            </a:r>
            <a:r>
              <a:rPr lang="fr-FR" sz="1400" kern="1200"/>
              <a:t>la demande</a:t>
            </a:r>
            <a:endParaRPr lang="fr-FR" sz="1400" kern="1200" dirty="0"/>
          </a:p>
        </p:txBody>
      </p:sp>
      <p:cxnSp>
        <p:nvCxnSpPr>
          <p:cNvPr id="19" name="LineBasicDefault 19">
            <a:extLst>
              <a:ext uri="{FF2B5EF4-FFF2-40B4-BE49-F238E27FC236}">
                <a16:creationId xmlns:a16="http://schemas.microsoft.com/office/drawing/2014/main" id="{A4AE0C88-DCD8-4495-9367-50B7A836172F}"/>
              </a:ext>
            </a:extLst>
          </p:cNvPr>
          <p:cNvCxnSpPr>
            <a:cxnSpLocks/>
          </p:cNvCxnSpPr>
          <p:nvPr>
            <p:custDataLst>
              <p:tags r:id="rId5"/>
            </p:custDataLst>
          </p:nvPr>
        </p:nvCxnSpPr>
        <p:spPr>
          <a:xfrm>
            <a:off x="3272367" y="2480362"/>
            <a:ext cx="8043718" cy="0"/>
          </a:xfrm>
          <a:prstGeom prst="straightConnector1">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31" name="LineBasicDefault 19">
            <a:extLst>
              <a:ext uri="{FF2B5EF4-FFF2-40B4-BE49-F238E27FC236}">
                <a16:creationId xmlns:a16="http://schemas.microsoft.com/office/drawing/2014/main" id="{817AF6CC-8FDB-42C0-99B1-EAC4A3AC7868}"/>
              </a:ext>
            </a:extLst>
          </p:cNvPr>
          <p:cNvCxnSpPr>
            <a:cxnSpLocks/>
          </p:cNvCxnSpPr>
          <p:nvPr>
            <p:custDataLst>
              <p:tags r:id="rId6"/>
            </p:custDataLst>
          </p:nvPr>
        </p:nvCxnSpPr>
        <p:spPr>
          <a:xfrm>
            <a:off x="3272367" y="3373515"/>
            <a:ext cx="8043718" cy="0"/>
          </a:xfrm>
          <a:prstGeom prst="straightConnector1">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33" name="LineBasicDefault 19">
            <a:extLst>
              <a:ext uri="{FF2B5EF4-FFF2-40B4-BE49-F238E27FC236}">
                <a16:creationId xmlns:a16="http://schemas.microsoft.com/office/drawing/2014/main" id="{283729DE-32A2-482F-BD7D-6467B350C813}"/>
              </a:ext>
            </a:extLst>
          </p:cNvPr>
          <p:cNvCxnSpPr>
            <a:cxnSpLocks/>
          </p:cNvCxnSpPr>
          <p:nvPr>
            <p:custDataLst>
              <p:tags r:id="rId7"/>
            </p:custDataLst>
          </p:nvPr>
        </p:nvCxnSpPr>
        <p:spPr>
          <a:xfrm>
            <a:off x="3272367" y="4283242"/>
            <a:ext cx="8043718" cy="0"/>
          </a:xfrm>
          <a:prstGeom prst="straightConnector1">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34" name="LineBasicDefault 19">
            <a:extLst>
              <a:ext uri="{FF2B5EF4-FFF2-40B4-BE49-F238E27FC236}">
                <a16:creationId xmlns:a16="http://schemas.microsoft.com/office/drawing/2014/main" id="{2224A5EB-ECD2-4C28-AD32-A740E62BAAFF}"/>
              </a:ext>
            </a:extLst>
          </p:cNvPr>
          <p:cNvCxnSpPr>
            <a:cxnSpLocks/>
          </p:cNvCxnSpPr>
          <p:nvPr>
            <p:custDataLst>
              <p:tags r:id="rId8"/>
            </p:custDataLst>
          </p:nvPr>
        </p:nvCxnSpPr>
        <p:spPr>
          <a:xfrm>
            <a:off x="3272367" y="5192987"/>
            <a:ext cx="8043718" cy="0"/>
          </a:xfrm>
          <a:prstGeom prst="straightConnector1">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5414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FA09BAE6-898C-41B1-A162-51E99B51A87D}"/>
              </a:ext>
            </a:extLst>
          </p:cNvPr>
          <p:cNvGraphicFramePr>
            <a:graphicFrameLocks noChangeAspect="1"/>
          </p:cNvGraphicFramePr>
          <p:nvPr>
            <p:custDataLst>
              <p:tags r:id="rId3"/>
            </p:custDataLst>
            <p:extLst>
              <p:ext uri="{D42A27DB-BD31-4B8C-83A1-F6EECF244321}">
                <p14:modId xmlns:p14="http://schemas.microsoft.com/office/powerpoint/2010/main" val="405975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3492" name="think-cell Slide" r:id="rId8" imgW="395" imgH="396" progId="TCLayout.ActiveDocument.1">
                  <p:embed/>
                </p:oleObj>
              </mc:Choice>
              <mc:Fallback>
                <p:oleObj name="think-cell Slide" r:id="rId8" imgW="395" imgH="396" progId="TCLayout.ActiveDocument.1">
                  <p:embed/>
                  <p:pic>
                    <p:nvPicPr>
                      <p:cNvPr id="7" name="Object 6" hidden="1">
                        <a:extLst>
                          <a:ext uri="{FF2B5EF4-FFF2-40B4-BE49-F238E27FC236}">
                            <a16:creationId xmlns:a16="http://schemas.microsoft.com/office/drawing/2014/main" id="{FA09BAE6-898C-41B1-A162-51E99B51A87D}"/>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6" name="Rectangle 1" hidden="1">
            <a:extLst>
              <a:ext uri="{FF2B5EF4-FFF2-40B4-BE49-F238E27FC236}">
                <a16:creationId xmlns:a16="http://schemas.microsoft.com/office/drawing/2014/main" id="{FACC0B0B-D74E-4FC8-B6FF-2F300B176442}"/>
              </a:ext>
            </a:extLst>
          </p:cNvPr>
          <p:cNvSpPr/>
          <p:nvPr>
            <p:custDataLst>
              <p:tags r:id="rId4"/>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fr-FR" sz="2500" b="1" dirty="0" err="1">
              <a:solidFill>
                <a:schemeClr val="bg1"/>
              </a:solidFill>
              <a:latin typeface="Arial" panose="020B0604020202020204" pitchFamily="34" charset="0"/>
              <a:ea typeface="+mj-ea"/>
              <a:cs typeface="+mj-cs"/>
              <a:sym typeface="Arial" panose="020B0604020202020204" pitchFamily="34" charset="0"/>
            </a:endParaRPr>
          </a:p>
        </p:txBody>
      </p:sp>
      <p:cxnSp>
        <p:nvCxnSpPr>
          <p:cNvPr id="52" name="LineBasicDefault 14">
            <a:extLst>
              <a:ext uri="{FF2B5EF4-FFF2-40B4-BE49-F238E27FC236}">
                <a16:creationId xmlns:a16="http://schemas.microsoft.com/office/drawing/2014/main" id="{1D02DE27-8881-4278-8A9D-0D1356FE0887}"/>
              </a:ext>
            </a:extLst>
          </p:cNvPr>
          <p:cNvCxnSpPr>
            <a:cxnSpLocks/>
          </p:cNvCxnSpPr>
          <p:nvPr>
            <p:custDataLst>
              <p:tags r:id="rId5"/>
            </p:custDataLst>
          </p:nvPr>
        </p:nvCxnSpPr>
        <p:spPr>
          <a:xfrm>
            <a:off x="479174" y="2103841"/>
            <a:ext cx="11158090" cy="0"/>
          </a:xfrm>
          <a:prstGeom prst="straightConnector1">
            <a:avLst/>
          </a:prstGeom>
          <a:ln w="1270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2" name="2. Slide Title">
            <a:extLst>
              <a:ext uri="{FF2B5EF4-FFF2-40B4-BE49-F238E27FC236}">
                <a16:creationId xmlns:a16="http://schemas.microsoft.com/office/drawing/2014/main" id="{E40E9AD0-A6E6-4CAA-9E1B-F24D01E1E7AE}"/>
              </a:ext>
            </a:extLst>
          </p:cNvPr>
          <p:cNvSpPr>
            <a:spLocks noGrp="1"/>
          </p:cNvSpPr>
          <p:nvPr>
            <p:ph type="title"/>
            <p:custDataLst>
              <p:tags r:id="rId6"/>
            </p:custDataLst>
          </p:nvPr>
        </p:nvSpPr>
        <p:spPr>
          <a:xfrm>
            <a:off x="1516380" y="198166"/>
            <a:ext cx="10120883" cy="769441"/>
          </a:xfrm>
          <a:noFill/>
          <a:ln/>
          <a:extLst>
            <a:ext uri="{909E8E84-426E-40DD-AFC4-6F175D3DCCD1}">
              <a14:hiddenFill xmlns:a14="http://schemas.microsoft.com/office/drawing/2010/main">
                <a:solidFill>
                  <a:srgbClr val="FFFFFF"/>
                </a:solidFill>
              </a14:hiddenFill>
            </a:ext>
          </a:extLst>
        </p:spPr>
        <p:txBody>
          <a:bodyPr wrap="square" anchor="t" anchorCtr="0">
            <a:spAutoFit/>
          </a:bodyPr>
          <a:lstStyle/>
          <a:p>
            <a:r>
              <a:rPr lang="fr-FR" dirty="0"/>
              <a:t>Qui alloue les doses, quand et comment ?</a:t>
            </a:r>
            <a:r>
              <a:rPr lang="en-GB" dirty="0"/>
              <a:t/>
            </a:r>
            <a:br>
              <a:rPr lang="en-GB" dirty="0"/>
            </a:br>
            <a:r>
              <a:rPr lang="fr-FR" dirty="0"/>
              <a:t> </a:t>
            </a:r>
            <a:endParaRPr lang="en-GB" dirty="0"/>
          </a:p>
        </p:txBody>
      </p:sp>
      <p:sp>
        <p:nvSpPr>
          <p:cNvPr id="33" name="TextBox 32">
            <a:extLst>
              <a:ext uri="{FF2B5EF4-FFF2-40B4-BE49-F238E27FC236}">
                <a16:creationId xmlns:a16="http://schemas.microsoft.com/office/drawing/2014/main" id="{9094CBB8-8D47-4E90-A8EE-1EA25EB0C9A9}"/>
              </a:ext>
            </a:extLst>
          </p:cNvPr>
          <p:cNvSpPr txBox="1">
            <a:spLocks/>
          </p:cNvSpPr>
          <p:nvPr/>
        </p:nvSpPr>
        <p:spPr>
          <a:xfrm>
            <a:off x="479173" y="2260459"/>
            <a:ext cx="870768" cy="369332"/>
          </a:xfrm>
          <a:prstGeom prst="rect">
            <a:avLst/>
          </a:prstGeom>
        </p:spPr>
        <p:txBody>
          <a:bodyPr vert="horz" wrap="square" lIns="0" tIns="0" rIns="0" bIns="0" rtlCol="0" anchor="t"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100" b="1" dirty="0">
                <a:cs typeface="+mn-cs"/>
              </a:rPr>
              <a:t>Description</a:t>
            </a:r>
          </a:p>
        </p:txBody>
      </p:sp>
      <p:sp>
        <p:nvSpPr>
          <p:cNvPr id="58" name="TextBox 57">
            <a:extLst>
              <a:ext uri="{FF2B5EF4-FFF2-40B4-BE49-F238E27FC236}">
                <a16:creationId xmlns:a16="http://schemas.microsoft.com/office/drawing/2014/main" id="{43E9F3C6-C915-4510-9159-4426852CE296}"/>
              </a:ext>
            </a:extLst>
          </p:cNvPr>
          <p:cNvSpPr txBox="1">
            <a:spLocks/>
          </p:cNvSpPr>
          <p:nvPr/>
        </p:nvSpPr>
        <p:spPr>
          <a:xfrm>
            <a:off x="479173" y="5587371"/>
            <a:ext cx="870768" cy="169277"/>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100" b="1" dirty="0">
                <a:cs typeface="+mn-cs"/>
              </a:rPr>
              <a:t>Date</a:t>
            </a:r>
          </a:p>
        </p:txBody>
      </p:sp>
      <p:grpSp>
        <p:nvGrpSpPr>
          <p:cNvPr id="20" name="Group 19">
            <a:extLst>
              <a:ext uri="{FF2B5EF4-FFF2-40B4-BE49-F238E27FC236}">
                <a16:creationId xmlns:a16="http://schemas.microsoft.com/office/drawing/2014/main" id="{036F46FC-2B8F-4CC5-8D83-A929A00CA4E5}"/>
              </a:ext>
            </a:extLst>
          </p:cNvPr>
          <p:cNvGrpSpPr>
            <a:grpSpLocks/>
          </p:cNvGrpSpPr>
          <p:nvPr/>
        </p:nvGrpSpPr>
        <p:grpSpPr>
          <a:xfrm>
            <a:off x="2753338" y="1955524"/>
            <a:ext cx="296635" cy="296635"/>
            <a:chOff x="3234097" y="1502759"/>
            <a:chExt cx="396228" cy="396228"/>
          </a:xfrm>
        </p:grpSpPr>
        <p:sp>
          <p:nvSpPr>
            <p:cNvPr id="8" name="Oval 7">
              <a:extLst>
                <a:ext uri="{FF2B5EF4-FFF2-40B4-BE49-F238E27FC236}">
                  <a16:creationId xmlns:a16="http://schemas.microsoft.com/office/drawing/2014/main" id="{6D4252F2-DC1A-478C-BF12-1AF88B0D1A46}"/>
                </a:ext>
              </a:extLst>
            </p:cNvPr>
            <p:cNvSpPr/>
            <p:nvPr/>
          </p:nvSpPr>
          <p:spPr>
            <a:xfrm>
              <a:off x="3234097" y="1502759"/>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100">
                <a:solidFill>
                  <a:schemeClr val="bg1"/>
                </a:solidFill>
              </a:endParaRPr>
            </a:p>
          </p:txBody>
        </p:sp>
        <p:sp>
          <p:nvSpPr>
            <p:cNvPr id="9" name="Freeform: Shape 8">
              <a:extLst>
                <a:ext uri="{FF2B5EF4-FFF2-40B4-BE49-F238E27FC236}">
                  <a16:creationId xmlns:a16="http://schemas.microsoft.com/office/drawing/2014/main" id="{548D21B1-1DE6-4C62-8D48-E1233B36D29E}"/>
                </a:ext>
              </a:extLst>
            </p:cNvPr>
            <p:cNvSpPr>
              <a:spLocks noChangeAspect="1"/>
            </p:cNvSpPr>
            <p:nvPr/>
          </p:nvSpPr>
          <p:spPr>
            <a:xfrm>
              <a:off x="3385664" y="1605280"/>
              <a:ext cx="103571" cy="195256"/>
            </a:xfrm>
            <a:custGeom>
              <a:avLst/>
              <a:gdLst/>
              <a:ahLst/>
              <a:cxnLst/>
              <a:rect l="0" t="0" r="0" b="0"/>
              <a:pathLst>
                <a:path w="103601" h="195312">
                  <a:moveTo>
                    <a:pt x="9358" y="193790"/>
                  </a:moveTo>
                  <a:lnTo>
                    <a:pt x="101575" y="101574"/>
                  </a:lnTo>
                  <a:lnTo>
                    <a:pt x="103600" y="99549"/>
                  </a:lnTo>
                  <a:lnTo>
                    <a:pt x="103600" y="96266"/>
                  </a:lnTo>
                  <a:lnTo>
                    <a:pt x="101575" y="94241"/>
                  </a:lnTo>
                  <a:lnTo>
                    <a:pt x="9358" y="2025"/>
                  </a:lnTo>
                  <a:lnTo>
                    <a:pt x="7332" y="0"/>
                  </a:lnTo>
                  <a:lnTo>
                    <a:pt x="4049" y="0"/>
                  </a:lnTo>
                  <a:lnTo>
                    <a:pt x="2026" y="2025"/>
                  </a:lnTo>
                  <a:lnTo>
                    <a:pt x="0" y="4048"/>
                  </a:lnTo>
                  <a:lnTo>
                    <a:pt x="0" y="7331"/>
                  </a:lnTo>
                  <a:lnTo>
                    <a:pt x="2026" y="9357"/>
                  </a:lnTo>
                  <a:lnTo>
                    <a:pt x="90576" y="97907"/>
                  </a:lnTo>
                  <a:lnTo>
                    <a:pt x="2026" y="186459"/>
                  </a:lnTo>
                  <a:lnTo>
                    <a:pt x="0" y="188483"/>
                  </a:lnTo>
                  <a:lnTo>
                    <a:pt x="0" y="191766"/>
                  </a:lnTo>
                  <a:lnTo>
                    <a:pt x="2026" y="193790"/>
                  </a:lnTo>
                  <a:lnTo>
                    <a:pt x="3040" y="194805"/>
                  </a:lnTo>
                  <a:lnTo>
                    <a:pt x="4366" y="195311"/>
                  </a:lnTo>
                  <a:lnTo>
                    <a:pt x="5692" y="195311"/>
                  </a:lnTo>
                  <a:lnTo>
                    <a:pt x="7017" y="195311"/>
                  </a:lnTo>
                  <a:lnTo>
                    <a:pt x="8348" y="194805"/>
                  </a:lnTo>
                  <a:close/>
                </a:path>
              </a:pathLst>
            </a:custGeom>
            <a:solidFill>
              <a:schemeClr val="bg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100">
                <a:solidFill>
                  <a:schemeClr val="bg1"/>
                </a:solidFill>
              </a:endParaRPr>
            </a:p>
          </p:txBody>
        </p:sp>
      </p:grpSp>
      <p:grpSp>
        <p:nvGrpSpPr>
          <p:cNvPr id="18" name="Group 17">
            <a:extLst>
              <a:ext uri="{FF2B5EF4-FFF2-40B4-BE49-F238E27FC236}">
                <a16:creationId xmlns:a16="http://schemas.microsoft.com/office/drawing/2014/main" id="{A5B44FB6-3D30-4D79-9668-76EB606B295B}"/>
              </a:ext>
            </a:extLst>
          </p:cNvPr>
          <p:cNvGrpSpPr>
            <a:grpSpLocks/>
          </p:cNvGrpSpPr>
          <p:nvPr/>
        </p:nvGrpSpPr>
        <p:grpSpPr>
          <a:xfrm>
            <a:off x="4482752" y="1955524"/>
            <a:ext cx="296635" cy="296635"/>
            <a:chOff x="5355028" y="1502759"/>
            <a:chExt cx="396228" cy="396228"/>
          </a:xfrm>
        </p:grpSpPr>
        <p:sp>
          <p:nvSpPr>
            <p:cNvPr id="61" name="Oval 60">
              <a:extLst>
                <a:ext uri="{FF2B5EF4-FFF2-40B4-BE49-F238E27FC236}">
                  <a16:creationId xmlns:a16="http://schemas.microsoft.com/office/drawing/2014/main" id="{0A33A0D0-FC3D-47D8-B0B1-1412DF7A2E17}"/>
                </a:ext>
              </a:extLst>
            </p:cNvPr>
            <p:cNvSpPr/>
            <p:nvPr/>
          </p:nvSpPr>
          <p:spPr>
            <a:xfrm>
              <a:off x="5355028" y="1502759"/>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100">
                <a:solidFill>
                  <a:schemeClr val="bg1"/>
                </a:solidFill>
              </a:endParaRPr>
            </a:p>
          </p:txBody>
        </p:sp>
        <p:sp>
          <p:nvSpPr>
            <p:cNvPr id="62" name="Freeform: Shape 61">
              <a:extLst>
                <a:ext uri="{FF2B5EF4-FFF2-40B4-BE49-F238E27FC236}">
                  <a16:creationId xmlns:a16="http://schemas.microsoft.com/office/drawing/2014/main" id="{757F7D6F-83CB-4AE9-88B0-6417CB92B2A0}"/>
                </a:ext>
              </a:extLst>
            </p:cNvPr>
            <p:cNvSpPr>
              <a:spLocks noChangeAspect="1"/>
            </p:cNvSpPr>
            <p:nvPr/>
          </p:nvSpPr>
          <p:spPr>
            <a:xfrm>
              <a:off x="5516755" y="1605280"/>
              <a:ext cx="103571" cy="195256"/>
            </a:xfrm>
            <a:custGeom>
              <a:avLst/>
              <a:gdLst/>
              <a:ahLst/>
              <a:cxnLst/>
              <a:rect l="0" t="0" r="0" b="0"/>
              <a:pathLst>
                <a:path w="103601" h="195312">
                  <a:moveTo>
                    <a:pt x="9358" y="193790"/>
                  </a:moveTo>
                  <a:lnTo>
                    <a:pt x="101575" y="101574"/>
                  </a:lnTo>
                  <a:lnTo>
                    <a:pt x="103600" y="99549"/>
                  </a:lnTo>
                  <a:lnTo>
                    <a:pt x="103600" y="96266"/>
                  </a:lnTo>
                  <a:lnTo>
                    <a:pt x="101575" y="94241"/>
                  </a:lnTo>
                  <a:lnTo>
                    <a:pt x="9358" y="2025"/>
                  </a:lnTo>
                  <a:lnTo>
                    <a:pt x="7332" y="0"/>
                  </a:lnTo>
                  <a:lnTo>
                    <a:pt x="4049" y="0"/>
                  </a:lnTo>
                  <a:lnTo>
                    <a:pt x="2026" y="2025"/>
                  </a:lnTo>
                  <a:lnTo>
                    <a:pt x="0" y="4048"/>
                  </a:lnTo>
                  <a:lnTo>
                    <a:pt x="0" y="7331"/>
                  </a:lnTo>
                  <a:lnTo>
                    <a:pt x="2026" y="9357"/>
                  </a:lnTo>
                  <a:lnTo>
                    <a:pt x="90576" y="97907"/>
                  </a:lnTo>
                  <a:lnTo>
                    <a:pt x="2026" y="186459"/>
                  </a:lnTo>
                  <a:lnTo>
                    <a:pt x="0" y="188483"/>
                  </a:lnTo>
                  <a:lnTo>
                    <a:pt x="0" y="191766"/>
                  </a:lnTo>
                  <a:lnTo>
                    <a:pt x="2026" y="193790"/>
                  </a:lnTo>
                  <a:lnTo>
                    <a:pt x="3040" y="194805"/>
                  </a:lnTo>
                  <a:lnTo>
                    <a:pt x="4366" y="195311"/>
                  </a:lnTo>
                  <a:lnTo>
                    <a:pt x="5692" y="195311"/>
                  </a:lnTo>
                  <a:lnTo>
                    <a:pt x="7017" y="195311"/>
                  </a:lnTo>
                  <a:lnTo>
                    <a:pt x="8348" y="194805"/>
                  </a:lnTo>
                  <a:close/>
                </a:path>
              </a:pathLst>
            </a:custGeom>
            <a:solidFill>
              <a:schemeClr val="bg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100">
                <a:solidFill>
                  <a:schemeClr val="bg1"/>
                </a:solidFill>
              </a:endParaRPr>
            </a:p>
          </p:txBody>
        </p:sp>
      </p:grpSp>
      <p:grpSp>
        <p:nvGrpSpPr>
          <p:cNvPr id="23" name="Group 22">
            <a:extLst>
              <a:ext uri="{FF2B5EF4-FFF2-40B4-BE49-F238E27FC236}">
                <a16:creationId xmlns:a16="http://schemas.microsoft.com/office/drawing/2014/main" id="{8BA5E557-22B3-46B6-91D9-C478DC45E10A}"/>
              </a:ext>
            </a:extLst>
          </p:cNvPr>
          <p:cNvGrpSpPr>
            <a:grpSpLocks/>
          </p:cNvGrpSpPr>
          <p:nvPr/>
        </p:nvGrpSpPr>
        <p:grpSpPr>
          <a:xfrm>
            <a:off x="6369178" y="1955524"/>
            <a:ext cx="296635" cy="296635"/>
            <a:chOff x="8977207" y="1511736"/>
            <a:chExt cx="396228" cy="396228"/>
          </a:xfrm>
        </p:grpSpPr>
        <p:sp>
          <p:nvSpPr>
            <p:cNvPr id="64" name="Oval 63">
              <a:extLst>
                <a:ext uri="{FF2B5EF4-FFF2-40B4-BE49-F238E27FC236}">
                  <a16:creationId xmlns:a16="http://schemas.microsoft.com/office/drawing/2014/main" id="{5EECC440-4124-4C36-B6C9-5E23B6FF6FAA}"/>
                </a:ext>
              </a:extLst>
            </p:cNvPr>
            <p:cNvSpPr/>
            <p:nvPr/>
          </p:nvSpPr>
          <p:spPr>
            <a:xfrm>
              <a:off x="8977207" y="1511736"/>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100">
                <a:solidFill>
                  <a:schemeClr val="bg1"/>
                </a:solidFill>
              </a:endParaRPr>
            </a:p>
          </p:txBody>
        </p:sp>
        <p:sp>
          <p:nvSpPr>
            <p:cNvPr id="65" name="Freeform: Shape 64">
              <a:extLst>
                <a:ext uri="{FF2B5EF4-FFF2-40B4-BE49-F238E27FC236}">
                  <a16:creationId xmlns:a16="http://schemas.microsoft.com/office/drawing/2014/main" id="{79473226-5C90-4AB5-A9A8-BA06B0F61E58}"/>
                </a:ext>
              </a:extLst>
            </p:cNvPr>
            <p:cNvSpPr>
              <a:spLocks noChangeAspect="1"/>
            </p:cNvSpPr>
            <p:nvPr/>
          </p:nvSpPr>
          <p:spPr>
            <a:xfrm>
              <a:off x="9128774" y="1614257"/>
              <a:ext cx="103571" cy="195256"/>
            </a:xfrm>
            <a:custGeom>
              <a:avLst/>
              <a:gdLst/>
              <a:ahLst/>
              <a:cxnLst/>
              <a:rect l="0" t="0" r="0" b="0"/>
              <a:pathLst>
                <a:path w="103601" h="195312">
                  <a:moveTo>
                    <a:pt x="9358" y="193790"/>
                  </a:moveTo>
                  <a:lnTo>
                    <a:pt x="101575" y="101574"/>
                  </a:lnTo>
                  <a:lnTo>
                    <a:pt x="103600" y="99549"/>
                  </a:lnTo>
                  <a:lnTo>
                    <a:pt x="103600" y="96266"/>
                  </a:lnTo>
                  <a:lnTo>
                    <a:pt x="101575" y="94241"/>
                  </a:lnTo>
                  <a:lnTo>
                    <a:pt x="9358" y="2025"/>
                  </a:lnTo>
                  <a:lnTo>
                    <a:pt x="7332" y="0"/>
                  </a:lnTo>
                  <a:lnTo>
                    <a:pt x="4049" y="0"/>
                  </a:lnTo>
                  <a:lnTo>
                    <a:pt x="2026" y="2025"/>
                  </a:lnTo>
                  <a:lnTo>
                    <a:pt x="0" y="4048"/>
                  </a:lnTo>
                  <a:lnTo>
                    <a:pt x="0" y="7331"/>
                  </a:lnTo>
                  <a:lnTo>
                    <a:pt x="2026" y="9357"/>
                  </a:lnTo>
                  <a:lnTo>
                    <a:pt x="90576" y="97907"/>
                  </a:lnTo>
                  <a:lnTo>
                    <a:pt x="2026" y="186459"/>
                  </a:lnTo>
                  <a:lnTo>
                    <a:pt x="0" y="188483"/>
                  </a:lnTo>
                  <a:lnTo>
                    <a:pt x="0" y="191766"/>
                  </a:lnTo>
                  <a:lnTo>
                    <a:pt x="2026" y="193790"/>
                  </a:lnTo>
                  <a:lnTo>
                    <a:pt x="3040" y="194805"/>
                  </a:lnTo>
                  <a:lnTo>
                    <a:pt x="4366" y="195311"/>
                  </a:lnTo>
                  <a:lnTo>
                    <a:pt x="5692" y="195311"/>
                  </a:lnTo>
                  <a:lnTo>
                    <a:pt x="7017" y="195311"/>
                  </a:lnTo>
                  <a:lnTo>
                    <a:pt x="8348" y="194805"/>
                  </a:lnTo>
                  <a:close/>
                </a:path>
              </a:pathLst>
            </a:custGeom>
            <a:solidFill>
              <a:schemeClr val="bg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100">
                <a:solidFill>
                  <a:schemeClr val="bg1"/>
                </a:solidFill>
              </a:endParaRPr>
            </a:p>
          </p:txBody>
        </p:sp>
      </p:grpSp>
      <p:sp>
        <p:nvSpPr>
          <p:cNvPr id="17" name="TextBox 16">
            <a:extLst>
              <a:ext uri="{FF2B5EF4-FFF2-40B4-BE49-F238E27FC236}">
                <a16:creationId xmlns:a16="http://schemas.microsoft.com/office/drawing/2014/main" id="{99FB4CEB-3B66-4E38-8130-A360035E6C68}"/>
              </a:ext>
            </a:extLst>
          </p:cNvPr>
          <p:cNvSpPr txBox="1">
            <a:spLocks/>
          </p:cNvSpPr>
          <p:nvPr/>
        </p:nvSpPr>
        <p:spPr>
          <a:xfrm>
            <a:off x="1420836" y="1924845"/>
            <a:ext cx="1333821" cy="153888"/>
          </a:xfrm>
          <a:prstGeom prst="rect">
            <a:avLst/>
          </a:prstGeom>
        </p:spPr>
        <p:txBody>
          <a:bodyPr vert="horz" wrap="square" lIns="0" tIns="0" rIns="0" bIns="0" rtlCol="0" anchor="b"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200" b="1" dirty="0"/>
              <a:t>SPF (+ taskforce)</a:t>
            </a:r>
            <a:endParaRPr lang="fr-FR" sz="1200" b="1" dirty="0">
              <a:cs typeface="+mn-cs"/>
            </a:endParaRPr>
          </a:p>
        </p:txBody>
      </p:sp>
      <p:sp>
        <p:nvSpPr>
          <p:cNvPr id="19" name="TextBox 18">
            <a:extLst>
              <a:ext uri="{FF2B5EF4-FFF2-40B4-BE49-F238E27FC236}">
                <a16:creationId xmlns:a16="http://schemas.microsoft.com/office/drawing/2014/main" id="{018E8EED-3535-4B2E-8FAE-7C7183B80184}"/>
              </a:ext>
            </a:extLst>
          </p:cNvPr>
          <p:cNvSpPr txBox="1">
            <a:spLocks/>
          </p:cNvSpPr>
          <p:nvPr/>
        </p:nvSpPr>
        <p:spPr>
          <a:xfrm>
            <a:off x="3122542" y="1832512"/>
            <a:ext cx="1333821" cy="246221"/>
          </a:xfrm>
          <a:prstGeom prst="rect">
            <a:avLst/>
          </a:prstGeom>
        </p:spPr>
        <p:txBody>
          <a:bodyPr vert="horz" wrap="square" lIns="0" tIns="0" rIns="0" bIns="0" rtlCol="0" anchor="b"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200" b="1" dirty="0">
                <a:cs typeface="+mn-cs"/>
              </a:rPr>
              <a:t>DGS</a:t>
            </a:r>
          </a:p>
        </p:txBody>
      </p:sp>
      <p:sp>
        <p:nvSpPr>
          <p:cNvPr id="21" name="TextBox 20">
            <a:extLst>
              <a:ext uri="{FF2B5EF4-FFF2-40B4-BE49-F238E27FC236}">
                <a16:creationId xmlns:a16="http://schemas.microsoft.com/office/drawing/2014/main" id="{B38E2B6B-B0EA-4748-91BE-6BCD2ED563FF}"/>
              </a:ext>
            </a:extLst>
          </p:cNvPr>
          <p:cNvSpPr txBox="1">
            <a:spLocks/>
          </p:cNvSpPr>
          <p:nvPr/>
        </p:nvSpPr>
        <p:spPr>
          <a:xfrm>
            <a:off x="4898136" y="1924845"/>
            <a:ext cx="1333821" cy="153888"/>
          </a:xfrm>
          <a:prstGeom prst="rect">
            <a:avLst/>
          </a:prstGeom>
        </p:spPr>
        <p:txBody>
          <a:bodyPr vert="horz" wrap="square" lIns="0" tIns="0" rIns="0" bIns="0" rtlCol="0" anchor="b"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200" b="1" dirty="0">
                <a:cs typeface="+mn-cs"/>
              </a:rPr>
              <a:t>ARS et CD</a:t>
            </a:r>
          </a:p>
        </p:txBody>
      </p:sp>
      <p:sp>
        <p:nvSpPr>
          <p:cNvPr id="24" name="TextBox 23">
            <a:extLst>
              <a:ext uri="{FF2B5EF4-FFF2-40B4-BE49-F238E27FC236}">
                <a16:creationId xmlns:a16="http://schemas.microsoft.com/office/drawing/2014/main" id="{5C90C967-EB81-473A-BDE5-419F754DD19A}"/>
              </a:ext>
            </a:extLst>
          </p:cNvPr>
          <p:cNvSpPr txBox="1">
            <a:spLocks/>
          </p:cNvSpPr>
          <p:nvPr/>
        </p:nvSpPr>
        <p:spPr>
          <a:xfrm>
            <a:off x="6719910" y="1924844"/>
            <a:ext cx="1333821" cy="153889"/>
          </a:xfrm>
          <a:prstGeom prst="rect">
            <a:avLst/>
          </a:prstGeom>
        </p:spPr>
        <p:txBody>
          <a:bodyPr vert="horz" wrap="square" lIns="0" tIns="0" rIns="0" bIns="0" rtlCol="0" anchor="b"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200" b="1" dirty="0">
                <a:cs typeface="+mn-cs"/>
              </a:rPr>
              <a:t>SPF (+ taskforce)</a:t>
            </a:r>
          </a:p>
        </p:txBody>
      </p:sp>
      <p:grpSp>
        <p:nvGrpSpPr>
          <p:cNvPr id="59" name="Group 58">
            <a:extLst>
              <a:ext uri="{FF2B5EF4-FFF2-40B4-BE49-F238E27FC236}">
                <a16:creationId xmlns:a16="http://schemas.microsoft.com/office/drawing/2014/main" id="{E0D90E3B-FC59-4801-A18F-389DCDE92C4F}"/>
              </a:ext>
            </a:extLst>
          </p:cNvPr>
          <p:cNvGrpSpPr>
            <a:grpSpLocks/>
          </p:cNvGrpSpPr>
          <p:nvPr/>
        </p:nvGrpSpPr>
        <p:grpSpPr>
          <a:xfrm>
            <a:off x="8080120" y="1955524"/>
            <a:ext cx="296635" cy="296635"/>
            <a:chOff x="8977207" y="1511736"/>
            <a:chExt cx="396228" cy="396228"/>
          </a:xfrm>
        </p:grpSpPr>
        <p:sp>
          <p:nvSpPr>
            <p:cNvPr id="66" name="Oval 65">
              <a:extLst>
                <a:ext uri="{FF2B5EF4-FFF2-40B4-BE49-F238E27FC236}">
                  <a16:creationId xmlns:a16="http://schemas.microsoft.com/office/drawing/2014/main" id="{D29D75B0-431E-4754-95AF-5B408F90CE98}"/>
                </a:ext>
              </a:extLst>
            </p:cNvPr>
            <p:cNvSpPr/>
            <p:nvPr/>
          </p:nvSpPr>
          <p:spPr>
            <a:xfrm>
              <a:off x="8977207" y="1511736"/>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100">
                <a:solidFill>
                  <a:schemeClr val="bg1"/>
                </a:solidFill>
              </a:endParaRPr>
            </a:p>
          </p:txBody>
        </p:sp>
        <p:sp>
          <p:nvSpPr>
            <p:cNvPr id="67" name="Freeform: Shape 66">
              <a:extLst>
                <a:ext uri="{FF2B5EF4-FFF2-40B4-BE49-F238E27FC236}">
                  <a16:creationId xmlns:a16="http://schemas.microsoft.com/office/drawing/2014/main" id="{E5295D23-8B89-4F02-8EB2-B0D7592AEFED}"/>
                </a:ext>
              </a:extLst>
            </p:cNvPr>
            <p:cNvSpPr>
              <a:spLocks noChangeAspect="1"/>
            </p:cNvSpPr>
            <p:nvPr/>
          </p:nvSpPr>
          <p:spPr>
            <a:xfrm>
              <a:off x="9128774" y="1614257"/>
              <a:ext cx="103571" cy="195256"/>
            </a:xfrm>
            <a:custGeom>
              <a:avLst/>
              <a:gdLst/>
              <a:ahLst/>
              <a:cxnLst/>
              <a:rect l="0" t="0" r="0" b="0"/>
              <a:pathLst>
                <a:path w="103601" h="195312">
                  <a:moveTo>
                    <a:pt x="9358" y="193790"/>
                  </a:moveTo>
                  <a:lnTo>
                    <a:pt x="101575" y="101574"/>
                  </a:lnTo>
                  <a:lnTo>
                    <a:pt x="103600" y="99549"/>
                  </a:lnTo>
                  <a:lnTo>
                    <a:pt x="103600" y="96266"/>
                  </a:lnTo>
                  <a:lnTo>
                    <a:pt x="101575" y="94241"/>
                  </a:lnTo>
                  <a:lnTo>
                    <a:pt x="9358" y="2025"/>
                  </a:lnTo>
                  <a:lnTo>
                    <a:pt x="7332" y="0"/>
                  </a:lnTo>
                  <a:lnTo>
                    <a:pt x="4049" y="0"/>
                  </a:lnTo>
                  <a:lnTo>
                    <a:pt x="2026" y="2025"/>
                  </a:lnTo>
                  <a:lnTo>
                    <a:pt x="0" y="4048"/>
                  </a:lnTo>
                  <a:lnTo>
                    <a:pt x="0" y="7331"/>
                  </a:lnTo>
                  <a:lnTo>
                    <a:pt x="2026" y="9357"/>
                  </a:lnTo>
                  <a:lnTo>
                    <a:pt x="90576" y="97907"/>
                  </a:lnTo>
                  <a:lnTo>
                    <a:pt x="2026" y="186459"/>
                  </a:lnTo>
                  <a:lnTo>
                    <a:pt x="0" y="188483"/>
                  </a:lnTo>
                  <a:lnTo>
                    <a:pt x="0" y="191766"/>
                  </a:lnTo>
                  <a:lnTo>
                    <a:pt x="2026" y="193790"/>
                  </a:lnTo>
                  <a:lnTo>
                    <a:pt x="3040" y="194805"/>
                  </a:lnTo>
                  <a:lnTo>
                    <a:pt x="4366" y="195311"/>
                  </a:lnTo>
                  <a:lnTo>
                    <a:pt x="5692" y="195311"/>
                  </a:lnTo>
                  <a:lnTo>
                    <a:pt x="7017" y="195311"/>
                  </a:lnTo>
                  <a:lnTo>
                    <a:pt x="8348" y="194805"/>
                  </a:lnTo>
                  <a:close/>
                </a:path>
              </a:pathLst>
            </a:custGeom>
            <a:solidFill>
              <a:schemeClr val="bg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100">
                <a:solidFill>
                  <a:schemeClr val="bg1"/>
                </a:solidFill>
              </a:endParaRPr>
            </a:p>
          </p:txBody>
        </p:sp>
      </p:grpSp>
      <p:sp>
        <p:nvSpPr>
          <p:cNvPr id="79" name="TextBox 78">
            <a:extLst>
              <a:ext uri="{FF2B5EF4-FFF2-40B4-BE49-F238E27FC236}">
                <a16:creationId xmlns:a16="http://schemas.microsoft.com/office/drawing/2014/main" id="{437726BD-762D-465B-BFD7-CD996A808B9D}"/>
              </a:ext>
            </a:extLst>
          </p:cNvPr>
          <p:cNvSpPr txBox="1">
            <a:spLocks/>
          </p:cNvSpPr>
          <p:nvPr/>
        </p:nvSpPr>
        <p:spPr>
          <a:xfrm>
            <a:off x="8458560" y="1617068"/>
            <a:ext cx="1333821" cy="461665"/>
          </a:xfrm>
          <a:prstGeom prst="rect">
            <a:avLst/>
          </a:prstGeom>
        </p:spPr>
        <p:txBody>
          <a:bodyPr vert="horz" wrap="square" lIns="0" tIns="0" rIns="0" bIns="0" rtlCol="0" anchor="b"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200" b="1" dirty="0">
                <a:cs typeface="+mn-cs"/>
              </a:rPr>
              <a:t>Établissements accueillant des personnes âgées</a:t>
            </a:r>
          </a:p>
        </p:txBody>
      </p:sp>
      <p:grpSp>
        <p:nvGrpSpPr>
          <p:cNvPr id="82" name="Group 81">
            <a:extLst>
              <a:ext uri="{FF2B5EF4-FFF2-40B4-BE49-F238E27FC236}">
                <a16:creationId xmlns:a16="http://schemas.microsoft.com/office/drawing/2014/main" id="{0F77F6CD-79ED-494A-8E12-D9C4075BA7D0}"/>
              </a:ext>
            </a:extLst>
          </p:cNvPr>
          <p:cNvGrpSpPr>
            <a:grpSpLocks/>
          </p:cNvGrpSpPr>
          <p:nvPr/>
        </p:nvGrpSpPr>
        <p:grpSpPr>
          <a:xfrm>
            <a:off x="9855714" y="1955524"/>
            <a:ext cx="296635" cy="296635"/>
            <a:chOff x="8977207" y="1511736"/>
            <a:chExt cx="396228" cy="396228"/>
          </a:xfrm>
        </p:grpSpPr>
        <p:sp>
          <p:nvSpPr>
            <p:cNvPr id="83" name="Oval 82">
              <a:extLst>
                <a:ext uri="{FF2B5EF4-FFF2-40B4-BE49-F238E27FC236}">
                  <a16:creationId xmlns:a16="http://schemas.microsoft.com/office/drawing/2014/main" id="{67A45CEF-EC54-42EC-8758-7937E8150149}"/>
                </a:ext>
              </a:extLst>
            </p:cNvPr>
            <p:cNvSpPr/>
            <p:nvPr/>
          </p:nvSpPr>
          <p:spPr>
            <a:xfrm>
              <a:off x="8977207" y="1511736"/>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100">
                <a:solidFill>
                  <a:schemeClr val="bg1"/>
                </a:solidFill>
              </a:endParaRPr>
            </a:p>
          </p:txBody>
        </p:sp>
        <p:sp>
          <p:nvSpPr>
            <p:cNvPr id="84" name="Freeform: Shape 83">
              <a:extLst>
                <a:ext uri="{FF2B5EF4-FFF2-40B4-BE49-F238E27FC236}">
                  <a16:creationId xmlns:a16="http://schemas.microsoft.com/office/drawing/2014/main" id="{FEFBF983-6EBC-4ADC-BDB9-71AE19FC2717}"/>
                </a:ext>
              </a:extLst>
            </p:cNvPr>
            <p:cNvSpPr>
              <a:spLocks noChangeAspect="1"/>
            </p:cNvSpPr>
            <p:nvPr/>
          </p:nvSpPr>
          <p:spPr>
            <a:xfrm>
              <a:off x="9128774" y="1614257"/>
              <a:ext cx="103571" cy="195256"/>
            </a:xfrm>
            <a:custGeom>
              <a:avLst/>
              <a:gdLst/>
              <a:ahLst/>
              <a:cxnLst/>
              <a:rect l="0" t="0" r="0" b="0"/>
              <a:pathLst>
                <a:path w="103601" h="195312">
                  <a:moveTo>
                    <a:pt x="9358" y="193790"/>
                  </a:moveTo>
                  <a:lnTo>
                    <a:pt x="101575" y="101574"/>
                  </a:lnTo>
                  <a:lnTo>
                    <a:pt x="103600" y="99549"/>
                  </a:lnTo>
                  <a:lnTo>
                    <a:pt x="103600" y="96266"/>
                  </a:lnTo>
                  <a:lnTo>
                    <a:pt x="101575" y="94241"/>
                  </a:lnTo>
                  <a:lnTo>
                    <a:pt x="9358" y="2025"/>
                  </a:lnTo>
                  <a:lnTo>
                    <a:pt x="7332" y="0"/>
                  </a:lnTo>
                  <a:lnTo>
                    <a:pt x="4049" y="0"/>
                  </a:lnTo>
                  <a:lnTo>
                    <a:pt x="2026" y="2025"/>
                  </a:lnTo>
                  <a:lnTo>
                    <a:pt x="0" y="4048"/>
                  </a:lnTo>
                  <a:lnTo>
                    <a:pt x="0" y="7331"/>
                  </a:lnTo>
                  <a:lnTo>
                    <a:pt x="2026" y="9357"/>
                  </a:lnTo>
                  <a:lnTo>
                    <a:pt x="90576" y="97907"/>
                  </a:lnTo>
                  <a:lnTo>
                    <a:pt x="2026" y="186459"/>
                  </a:lnTo>
                  <a:lnTo>
                    <a:pt x="0" y="188483"/>
                  </a:lnTo>
                  <a:lnTo>
                    <a:pt x="0" y="191766"/>
                  </a:lnTo>
                  <a:lnTo>
                    <a:pt x="2026" y="193790"/>
                  </a:lnTo>
                  <a:lnTo>
                    <a:pt x="3040" y="194805"/>
                  </a:lnTo>
                  <a:lnTo>
                    <a:pt x="4366" y="195311"/>
                  </a:lnTo>
                  <a:lnTo>
                    <a:pt x="5692" y="195311"/>
                  </a:lnTo>
                  <a:lnTo>
                    <a:pt x="7017" y="195311"/>
                  </a:lnTo>
                  <a:lnTo>
                    <a:pt x="8348" y="194805"/>
                  </a:lnTo>
                  <a:close/>
                </a:path>
              </a:pathLst>
            </a:custGeom>
            <a:solidFill>
              <a:schemeClr val="bg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100">
                <a:solidFill>
                  <a:schemeClr val="bg1"/>
                </a:solidFill>
              </a:endParaRPr>
            </a:p>
          </p:txBody>
        </p:sp>
      </p:grpSp>
      <p:sp>
        <p:nvSpPr>
          <p:cNvPr id="88" name="TextBox 87">
            <a:extLst>
              <a:ext uri="{FF2B5EF4-FFF2-40B4-BE49-F238E27FC236}">
                <a16:creationId xmlns:a16="http://schemas.microsoft.com/office/drawing/2014/main" id="{B6F22F77-29F4-4A6A-9FB0-738AF16AB370}"/>
              </a:ext>
            </a:extLst>
          </p:cNvPr>
          <p:cNvSpPr txBox="1">
            <a:spLocks/>
          </p:cNvSpPr>
          <p:nvPr/>
        </p:nvSpPr>
        <p:spPr>
          <a:xfrm>
            <a:off x="10224918" y="1924846"/>
            <a:ext cx="1333821" cy="153887"/>
          </a:xfrm>
          <a:prstGeom prst="rect">
            <a:avLst/>
          </a:prstGeom>
        </p:spPr>
        <p:txBody>
          <a:bodyPr vert="horz" wrap="square" lIns="0" tIns="0" rIns="0" bIns="0" rtlCol="0" anchor="b"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200" b="1" dirty="0"/>
              <a:t>SPF (+ taskforce)</a:t>
            </a:r>
          </a:p>
        </p:txBody>
      </p:sp>
      <p:sp>
        <p:nvSpPr>
          <p:cNvPr id="11" name="TextBox 10">
            <a:extLst>
              <a:ext uri="{FF2B5EF4-FFF2-40B4-BE49-F238E27FC236}">
                <a16:creationId xmlns:a16="http://schemas.microsoft.com/office/drawing/2014/main" id="{8E980319-BA6D-41B7-A3ED-7A4F55D2BD46}"/>
              </a:ext>
            </a:extLst>
          </p:cNvPr>
          <p:cNvSpPr txBox="1">
            <a:spLocks/>
          </p:cNvSpPr>
          <p:nvPr/>
        </p:nvSpPr>
        <p:spPr>
          <a:xfrm>
            <a:off x="1439308" y="2260459"/>
            <a:ext cx="1333821" cy="1615827"/>
          </a:xfrm>
          <a:prstGeom prst="rect">
            <a:avLst/>
          </a:prstGeom>
        </p:spPr>
        <p:txBody>
          <a:bodyPr vert="horz" wrap="square" lIns="0" tIns="0" rIns="0" bIns="0" rtlCol="0" anchor="t"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050" dirty="0">
                <a:cs typeface="+mn-cs"/>
              </a:rPr>
              <a:t>Elaboration d’un plan de transport optimisant les contraintes logistiques, prenant en compte :</a:t>
            </a:r>
          </a:p>
          <a:p>
            <a:pPr marL="171450" indent="-171450">
              <a:buFont typeface="Arial" panose="020B0604020202020204" pitchFamily="34" charset="0"/>
              <a:buChar char="•"/>
            </a:pPr>
            <a:r>
              <a:rPr lang="fr-FR" sz="1050" dirty="0">
                <a:cs typeface="+mn-cs"/>
              </a:rPr>
              <a:t>La durée maximale de transport de 12h</a:t>
            </a:r>
          </a:p>
          <a:p>
            <a:pPr marL="171450" indent="-171450">
              <a:buFont typeface="Arial" panose="020B0604020202020204" pitchFamily="34" charset="0"/>
              <a:buChar char="•"/>
            </a:pPr>
            <a:r>
              <a:rPr lang="fr-FR" sz="1050" dirty="0">
                <a:cs typeface="+mn-cs"/>
              </a:rPr>
              <a:t>La localisation géographique des points de livraison</a:t>
            </a:r>
          </a:p>
          <a:p>
            <a:pPr marL="171450" indent="-171450">
              <a:buFont typeface="Arial" panose="020B0604020202020204" pitchFamily="34" charset="0"/>
              <a:buChar char="•"/>
            </a:pPr>
            <a:r>
              <a:rPr lang="fr-FR" sz="1050" dirty="0">
                <a:cs typeface="+mn-cs"/>
              </a:rPr>
              <a:t>Le volume prévisionnel par point de livraison</a:t>
            </a:r>
          </a:p>
          <a:p>
            <a:endParaRPr lang="en-US" sz="1050" dirty="0"/>
          </a:p>
        </p:txBody>
      </p:sp>
      <p:sp>
        <p:nvSpPr>
          <p:cNvPr id="13" name="TextBox 12">
            <a:extLst>
              <a:ext uri="{FF2B5EF4-FFF2-40B4-BE49-F238E27FC236}">
                <a16:creationId xmlns:a16="http://schemas.microsoft.com/office/drawing/2014/main" id="{DBF6B817-E570-4BBA-90BF-F5A727C820AA}"/>
              </a:ext>
            </a:extLst>
          </p:cNvPr>
          <p:cNvSpPr txBox="1">
            <a:spLocks/>
          </p:cNvSpPr>
          <p:nvPr/>
        </p:nvSpPr>
        <p:spPr>
          <a:xfrm>
            <a:off x="3122542" y="2260459"/>
            <a:ext cx="1333821" cy="1200329"/>
          </a:xfrm>
          <a:prstGeom prst="rect">
            <a:avLst/>
          </a:prstGeom>
        </p:spPr>
        <p:txBody>
          <a:bodyPr vert="horz" wrap="square" lIns="0" tIns="0" rIns="0" bIns="0" rtlCol="0" anchor="t"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050">
                <a:cs typeface="+mn-cs"/>
              </a:rPr>
              <a:t>Revue et validation du plan de transport (en 24h) et envoi :</a:t>
            </a:r>
          </a:p>
          <a:p>
            <a:pPr marL="171450" indent="-171450">
              <a:buFont typeface="Arial" panose="020B0604020202020204" pitchFamily="34" charset="0"/>
              <a:buChar char="•"/>
            </a:pPr>
            <a:r>
              <a:rPr lang="fr-FR" sz="1050">
                <a:cs typeface="+mn-cs"/>
              </a:rPr>
              <a:t>Aux ARS</a:t>
            </a:r>
          </a:p>
          <a:p>
            <a:pPr marL="171450" indent="-171450">
              <a:buFont typeface="Arial" panose="020B0604020202020204" pitchFamily="34" charset="0"/>
              <a:buChar char="•"/>
            </a:pPr>
            <a:r>
              <a:rPr lang="fr-FR" sz="1050"/>
              <a:t>Aux conseils départementaux</a:t>
            </a:r>
          </a:p>
          <a:p>
            <a:pPr marL="171450" indent="-171450">
              <a:buFont typeface="Arial" panose="020B0604020202020204" pitchFamily="34" charset="0"/>
              <a:buChar char="•"/>
            </a:pPr>
            <a:r>
              <a:rPr lang="fr-FR" sz="1050">
                <a:cs typeface="+mn-cs"/>
              </a:rPr>
              <a:t>Aux préfets</a:t>
            </a:r>
          </a:p>
        </p:txBody>
      </p:sp>
      <p:sp>
        <p:nvSpPr>
          <p:cNvPr id="16" name="TextBox 15">
            <a:extLst>
              <a:ext uri="{FF2B5EF4-FFF2-40B4-BE49-F238E27FC236}">
                <a16:creationId xmlns:a16="http://schemas.microsoft.com/office/drawing/2014/main" id="{7E614B95-0012-491B-993C-6093B3D8AFCD}"/>
              </a:ext>
            </a:extLst>
          </p:cNvPr>
          <p:cNvSpPr txBox="1">
            <a:spLocks/>
          </p:cNvSpPr>
          <p:nvPr/>
        </p:nvSpPr>
        <p:spPr>
          <a:xfrm>
            <a:off x="4764491" y="2260459"/>
            <a:ext cx="1812242" cy="3046988"/>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050" dirty="0">
                <a:cs typeface="+mn-cs"/>
              </a:rPr>
              <a:t>Transmission du plan :</a:t>
            </a:r>
          </a:p>
          <a:p>
            <a:pPr marL="171450" indent="-171450">
              <a:buFont typeface="Arial" panose="020B0604020202020204" pitchFamily="34" charset="0"/>
              <a:buChar char="•"/>
            </a:pPr>
            <a:r>
              <a:rPr lang="fr-FR" sz="1050" dirty="0">
                <a:cs typeface="+mn-cs"/>
              </a:rPr>
              <a:t>Aux pharmacies (officines et PUI)</a:t>
            </a:r>
          </a:p>
          <a:p>
            <a:pPr marL="171450" indent="-171450">
              <a:buFont typeface="Arial" panose="020B0604020202020204" pitchFamily="34" charset="0"/>
              <a:buChar char="•"/>
            </a:pPr>
            <a:r>
              <a:rPr lang="fr-FR" sz="1050" dirty="0">
                <a:cs typeface="+mn-cs"/>
              </a:rPr>
              <a:t>Aux établissements accueillant des personnes âgées</a:t>
            </a:r>
          </a:p>
          <a:p>
            <a:r>
              <a:rPr lang="fr-FR" sz="1050" dirty="0">
                <a:cs typeface="+mn-cs"/>
              </a:rPr>
              <a:t>Collecte de la confirmation de chaque établissement sous ~15 jours (~4 janvier)</a:t>
            </a:r>
          </a:p>
          <a:p>
            <a:r>
              <a:rPr lang="fr-FR" sz="1050" dirty="0">
                <a:cs typeface="+mn-cs"/>
              </a:rPr>
              <a:t>Pour les contraintes :</a:t>
            </a:r>
          </a:p>
          <a:p>
            <a:pPr marL="171450" indent="-171450">
              <a:buFont typeface="Arial" panose="020B0604020202020204" pitchFamily="34" charset="0"/>
              <a:buChar char="•"/>
            </a:pPr>
            <a:r>
              <a:rPr lang="fr-FR" sz="1050" dirty="0">
                <a:cs typeface="+mn-cs"/>
              </a:rPr>
              <a:t>Majeures : résolution par les ARS </a:t>
            </a:r>
          </a:p>
          <a:p>
            <a:pPr marL="171450" indent="-171450">
              <a:buFont typeface="Arial" panose="020B0604020202020204" pitchFamily="34" charset="0"/>
              <a:buChar char="•"/>
            </a:pPr>
            <a:r>
              <a:rPr lang="fr-FR" sz="1050" dirty="0">
                <a:cs typeface="+mn-cs"/>
              </a:rPr>
              <a:t>Insurmontables : transmission à la cellule nationale pour modification du plan de transport</a:t>
            </a:r>
            <a:endParaRPr lang="en-US" sz="1050" dirty="0">
              <a:cs typeface="+mn-cs"/>
            </a:endParaRPr>
          </a:p>
        </p:txBody>
      </p:sp>
      <p:sp>
        <p:nvSpPr>
          <p:cNvPr id="25" name="TextBox 24">
            <a:extLst>
              <a:ext uri="{FF2B5EF4-FFF2-40B4-BE49-F238E27FC236}">
                <a16:creationId xmlns:a16="http://schemas.microsoft.com/office/drawing/2014/main" id="{50BE6A98-F387-40CD-B3BB-1963B5BA0C78}"/>
              </a:ext>
            </a:extLst>
          </p:cNvPr>
          <p:cNvSpPr txBox="1">
            <a:spLocks/>
          </p:cNvSpPr>
          <p:nvPr/>
        </p:nvSpPr>
        <p:spPr>
          <a:xfrm>
            <a:off x="6719910" y="2260459"/>
            <a:ext cx="1333821" cy="630942"/>
          </a:xfrm>
          <a:prstGeom prst="rect">
            <a:avLst/>
          </a:prstGeom>
        </p:spPr>
        <p:txBody>
          <a:bodyPr vert="horz" wrap="square" lIns="0" tIns="0" rIns="0" bIns="0" rtlCol="0" anchor="t"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050" dirty="0"/>
              <a:t>Actualisation (à la marge) du plan de transport</a:t>
            </a:r>
          </a:p>
          <a:p>
            <a:r>
              <a:rPr lang="fr-FR" sz="1050" dirty="0"/>
              <a:t>Validation finale du plan de transport révisé</a:t>
            </a:r>
            <a:endParaRPr lang="en-US" sz="1050" dirty="0"/>
          </a:p>
        </p:txBody>
      </p:sp>
      <p:sp>
        <p:nvSpPr>
          <p:cNvPr id="34" name="TextBox 33">
            <a:extLst>
              <a:ext uri="{FF2B5EF4-FFF2-40B4-BE49-F238E27FC236}">
                <a16:creationId xmlns:a16="http://schemas.microsoft.com/office/drawing/2014/main" id="{10F959D8-5825-42CB-8895-8B8C0902F242}"/>
              </a:ext>
            </a:extLst>
          </p:cNvPr>
          <p:cNvSpPr txBox="1">
            <a:spLocks/>
          </p:cNvSpPr>
          <p:nvPr/>
        </p:nvSpPr>
        <p:spPr>
          <a:xfrm>
            <a:off x="8458560" y="2260459"/>
            <a:ext cx="1333821" cy="553998"/>
          </a:xfrm>
          <a:prstGeom prst="rect">
            <a:avLst/>
          </a:prstGeom>
        </p:spPr>
        <p:txBody>
          <a:bodyPr vert="horz" wrap="square" lIns="0" tIns="0" rIns="0" bIns="0" rtlCol="0" anchor="t"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050" dirty="0"/>
              <a:t>Remontée des quantités affinées au plus tard 3 jours avant la date de livraison prévue</a:t>
            </a:r>
            <a:endParaRPr lang="en-US" sz="1050" dirty="0"/>
          </a:p>
        </p:txBody>
      </p:sp>
      <p:sp>
        <p:nvSpPr>
          <p:cNvPr id="37" name="TextBox 36">
            <a:extLst>
              <a:ext uri="{FF2B5EF4-FFF2-40B4-BE49-F238E27FC236}">
                <a16:creationId xmlns:a16="http://schemas.microsoft.com/office/drawing/2014/main" id="{458C325F-B37D-4452-A394-5AF8B7EE2D51}"/>
              </a:ext>
            </a:extLst>
          </p:cNvPr>
          <p:cNvSpPr txBox="1">
            <a:spLocks/>
          </p:cNvSpPr>
          <p:nvPr/>
        </p:nvSpPr>
        <p:spPr>
          <a:xfrm>
            <a:off x="10224918" y="2260459"/>
            <a:ext cx="1333821" cy="769441"/>
          </a:xfrm>
          <a:prstGeom prst="rect">
            <a:avLst/>
          </a:prstGeom>
        </p:spPr>
        <p:txBody>
          <a:bodyPr vert="horz" wrap="square" lIns="0" tIns="0" rIns="0" bIns="0" rtlCol="0" anchor="t"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050" dirty="0"/>
              <a:t>Actualisation  des quantités du plan de transport</a:t>
            </a:r>
          </a:p>
          <a:p>
            <a:r>
              <a:rPr lang="fr-FR" sz="1050" dirty="0"/>
              <a:t>Validation du plan de transport J+3</a:t>
            </a:r>
            <a:endParaRPr lang="en-US" sz="1050" dirty="0"/>
          </a:p>
        </p:txBody>
      </p:sp>
      <p:sp>
        <p:nvSpPr>
          <p:cNvPr id="126" name="TextBox 125">
            <a:extLst>
              <a:ext uri="{FF2B5EF4-FFF2-40B4-BE49-F238E27FC236}">
                <a16:creationId xmlns:a16="http://schemas.microsoft.com/office/drawing/2014/main" id="{F60852F4-3A68-4C8F-9B44-13F335EBCF50}"/>
              </a:ext>
            </a:extLst>
          </p:cNvPr>
          <p:cNvSpPr txBox="1">
            <a:spLocks/>
          </p:cNvSpPr>
          <p:nvPr/>
        </p:nvSpPr>
        <p:spPr>
          <a:xfrm>
            <a:off x="4898136" y="5587371"/>
            <a:ext cx="1333821" cy="16158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050" b="1" dirty="0">
                <a:cs typeface="+mn-cs"/>
              </a:rPr>
              <a:t>~22 décembre</a:t>
            </a:r>
          </a:p>
        </p:txBody>
      </p:sp>
      <p:sp>
        <p:nvSpPr>
          <p:cNvPr id="128" name="TextBox 127">
            <a:extLst>
              <a:ext uri="{FF2B5EF4-FFF2-40B4-BE49-F238E27FC236}">
                <a16:creationId xmlns:a16="http://schemas.microsoft.com/office/drawing/2014/main" id="{728C3B77-2C69-4DC9-9BB9-BACECC012CAF}"/>
              </a:ext>
            </a:extLst>
          </p:cNvPr>
          <p:cNvSpPr txBox="1">
            <a:spLocks/>
          </p:cNvSpPr>
          <p:nvPr/>
        </p:nvSpPr>
        <p:spPr>
          <a:xfrm>
            <a:off x="3122542" y="5587371"/>
            <a:ext cx="1333821" cy="16158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050" b="1" dirty="0">
                <a:cs typeface="+mn-cs"/>
              </a:rPr>
              <a:t>~21 décembre</a:t>
            </a:r>
          </a:p>
        </p:txBody>
      </p:sp>
      <p:sp>
        <p:nvSpPr>
          <p:cNvPr id="130" name="TextBox 129">
            <a:extLst>
              <a:ext uri="{FF2B5EF4-FFF2-40B4-BE49-F238E27FC236}">
                <a16:creationId xmlns:a16="http://schemas.microsoft.com/office/drawing/2014/main" id="{26CA9A3F-FC28-490E-BB1A-4E5C55DFAC25}"/>
              </a:ext>
            </a:extLst>
          </p:cNvPr>
          <p:cNvSpPr txBox="1">
            <a:spLocks/>
          </p:cNvSpPr>
          <p:nvPr/>
        </p:nvSpPr>
        <p:spPr>
          <a:xfrm>
            <a:off x="1346948" y="5587371"/>
            <a:ext cx="1333821" cy="16158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050" b="1" dirty="0">
                <a:cs typeface="+mn-cs"/>
              </a:rPr>
              <a:t>~18 décembre</a:t>
            </a:r>
          </a:p>
        </p:txBody>
      </p:sp>
      <p:sp>
        <p:nvSpPr>
          <p:cNvPr id="132" name="TextBox 131">
            <a:extLst>
              <a:ext uri="{FF2B5EF4-FFF2-40B4-BE49-F238E27FC236}">
                <a16:creationId xmlns:a16="http://schemas.microsoft.com/office/drawing/2014/main" id="{DF5BE416-626C-44D4-84E1-5517B8E4B611}"/>
              </a:ext>
            </a:extLst>
          </p:cNvPr>
          <p:cNvSpPr txBox="1">
            <a:spLocks/>
          </p:cNvSpPr>
          <p:nvPr/>
        </p:nvSpPr>
        <p:spPr>
          <a:xfrm>
            <a:off x="6673730" y="5587371"/>
            <a:ext cx="1333821" cy="323165"/>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050" b="1" dirty="0">
                <a:cs typeface="+mn-cs"/>
              </a:rPr>
              <a:t>Fin décembre et janvier</a:t>
            </a:r>
          </a:p>
        </p:txBody>
      </p:sp>
      <p:sp>
        <p:nvSpPr>
          <p:cNvPr id="134" name="TextBox 133">
            <a:extLst>
              <a:ext uri="{FF2B5EF4-FFF2-40B4-BE49-F238E27FC236}">
                <a16:creationId xmlns:a16="http://schemas.microsoft.com/office/drawing/2014/main" id="{D3F8675B-72B2-4D7E-94C2-F46658B5FAA6}"/>
              </a:ext>
            </a:extLst>
          </p:cNvPr>
          <p:cNvSpPr txBox="1">
            <a:spLocks/>
          </p:cNvSpPr>
          <p:nvPr/>
        </p:nvSpPr>
        <p:spPr>
          <a:xfrm>
            <a:off x="8449324" y="5587371"/>
            <a:ext cx="1333821" cy="16158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050" b="1">
                <a:cs typeface="+mn-cs"/>
              </a:rPr>
              <a:t>Janvier</a:t>
            </a:r>
          </a:p>
        </p:txBody>
      </p:sp>
      <p:sp>
        <p:nvSpPr>
          <p:cNvPr id="136" name="TextBox 135">
            <a:extLst>
              <a:ext uri="{FF2B5EF4-FFF2-40B4-BE49-F238E27FC236}">
                <a16:creationId xmlns:a16="http://schemas.microsoft.com/office/drawing/2014/main" id="{5D0FEF94-A37E-46DA-BA14-6D0C59A43552}"/>
              </a:ext>
            </a:extLst>
          </p:cNvPr>
          <p:cNvSpPr txBox="1">
            <a:spLocks/>
          </p:cNvSpPr>
          <p:nvPr/>
        </p:nvSpPr>
        <p:spPr>
          <a:xfrm>
            <a:off x="10224918" y="5587371"/>
            <a:ext cx="1333821" cy="16158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050" b="1">
                <a:cs typeface="+mn-cs"/>
              </a:rPr>
              <a:t>Janvier</a:t>
            </a:r>
          </a:p>
        </p:txBody>
      </p:sp>
      <p:cxnSp>
        <p:nvCxnSpPr>
          <p:cNvPr id="143" name="Straight Connector 142">
            <a:extLst>
              <a:ext uri="{FF2B5EF4-FFF2-40B4-BE49-F238E27FC236}">
                <a16:creationId xmlns:a16="http://schemas.microsoft.com/office/drawing/2014/main" id="{5C91BCDD-6C2D-46B5-A742-5279DB76F169}"/>
              </a:ext>
            </a:extLst>
          </p:cNvPr>
          <p:cNvCxnSpPr>
            <a:cxnSpLocks/>
          </p:cNvCxnSpPr>
          <p:nvPr/>
        </p:nvCxnSpPr>
        <p:spPr>
          <a:xfrm>
            <a:off x="479174" y="5441790"/>
            <a:ext cx="11158090"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60" name="Sticker">
            <a:extLst>
              <a:ext uri="{FF2B5EF4-FFF2-40B4-BE49-F238E27FC236}">
                <a16:creationId xmlns:a16="http://schemas.microsoft.com/office/drawing/2014/main" id="{01A350DE-B7C7-43E3-895B-886DB4B2BB57}"/>
              </a:ext>
            </a:extLst>
          </p:cNvPr>
          <p:cNvSpPr txBox="1"/>
          <p:nvPr/>
        </p:nvSpPr>
        <p:spPr>
          <a:xfrm>
            <a:off x="538600" y="1175464"/>
            <a:ext cx="735779" cy="123111"/>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a:r>
              <a:rPr lang="fr-FR"/>
              <a:t>Préliminaire</a:t>
            </a:r>
          </a:p>
        </p:txBody>
      </p:sp>
    </p:spTree>
    <p:custDataLst>
      <p:tags r:id="rId2"/>
    </p:custDataLst>
    <p:extLst>
      <p:ext uri="{BB962C8B-B14F-4D97-AF65-F5344CB8AC3E}">
        <p14:creationId xmlns:p14="http://schemas.microsoft.com/office/powerpoint/2010/main" val="22685397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C303309D-2863-4855-9FD8-58329FC1DA94}"/>
              </a:ext>
            </a:extLst>
          </p:cNvPr>
          <p:cNvGraphicFramePr>
            <a:graphicFrameLocks noChangeAspect="1"/>
          </p:cNvGraphicFramePr>
          <p:nvPr>
            <p:custDataLst>
              <p:tags r:id="rId2"/>
            </p:custDataLst>
            <p:extLst>
              <p:ext uri="{D42A27DB-BD31-4B8C-83A1-F6EECF244321}">
                <p14:modId xmlns:p14="http://schemas.microsoft.com/office/powerpoint/2010/main" val="38328157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1446" name="think-cell Slide" r:id="rId8" imgW="395" imgH="396" progId="TCLayout.ActiveDocument.1">
                  <p:embed/>
                </p:oleObj>
              </mc:Choice>
              <mc:Fallback>
                <p:oleObj name="think-cell Slide" r:id="rId8" imgW="395" imgH="396" progId="TCLayout.ActiveDocument.1">
                  <p:embed/>
                  <p:pic>
                    <p:nvPicPr>
                      <p:cNvPr id="0" name=""/>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63BF6D43-B22E-4E8E-A5FA-21DC46A90DEE}"/>
              </a:ext>
            </a:extLst>
          </p:cNvPr>
          <p:cNvSpPr/>
          <p:nvPr>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fr-FR" sz="2500" b="1" dirty="0" err="1">
              <a:solidFill>
                <a:schemeClr val="bg1"/>
              </a:solidFill>
              <a:latin typeface="Arial" panose="020B0604020202020204" pitchFamily="34" charset="0"/>
              <a:ea typeface="+mj-ea"/>
              <a:cs typeface="+mj-cs"/>
              <a:sym typeface="Arial" panose="020B0604020202020204" pitchFamily="34" charset="0"/>
            </a:endParaRPr>
          </a:p>
        </p:txBody>
      </p:sp>
      <p:sp>
        <p:nvSpPr>
          <p:cNvPr id="2" name="2. Slide Title">
            <a:extLst>
              <a:ext uri="{FF2B5EF4-FFF2-40B4-BE49-F238E27FC236}">
                <a16:creationId xmlns:a16="http://schemas.microsoft.com/office/drawing/2014/main" id="{F6A7F09E-354C-42F6-B757-351DA335B204}"/>
              </a:ext>
            </a:extLst>
          </p:cNvPr>
          <p:cNvSpPr>
            <a:spLocks noGrp="1"/>
          </p:cNvSpPr>
          <p:nvPr>
            <p:ph type="title"/>
            <p:custDataLst>
              <p:tags r:id="rId4"/>
            </p:custDataLst>
          </p:nvPr>
        </p:nvSpPr>
        <p:spPr/>
        <p:txBody>
          <a:bodyPr/>
          <a:lstStyle/>
          <a:p>
            <a:r>
              <a:rPr lang="fr-FR" dirty="0"/>
              <a:t>Grands principes du parcours vaccinal en </a:t>
            </a:r>
            <a:r>
              <a:rPr lang="fr-FR" dirty="0" smtClean="0"/>
              <a:t>EHPAD (sous réserve de confirmation par les arbitrages)</a:t>
            </a:r>
            <a:endParaRPr lang="fr-FR" dirty="0"/>
          </a:p>
        </p:txBody>
      </p:sp>
      <p:sp>
        <p:nvSpPr>
          <p:cNvPr id="6" name="TextBox 5">
            <a:extLst>
              <a:ext uri="{FF2B5EF4-FFF2-40B4-BE49-F238E27FC236}">
                <a16:creationId xmlns:a16="http://schemas.microsoft.com/office/drawing/2014/main" id="{F385EFCB-D96C-4130-BCEB-B22D54487246}"/>
              </a:ext>
            </a:extLst>
          </p:cNvPr>
          <p:cNvSpPr txBox="1"/>
          <p:nvPr>
            <p:custDataLst>
              <p:tags r:id="rId5"/>
            </p:custDataLst>
          </p:nvPr>
        </p:nvSpPr>
        <p:spPr>
          <a:xfrm>
            <a:off x="1179451" y="1916257"/>
            <a:ext cx="9928065" cy="3616375"/>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628650" indent="-628650" algn="just">
              <a:spcBef>
                <a:spcPts val="1500"/>
              </a:spcBef>
              <a:buFont typeface="Wingdings" panose="05000000000000000000" pitchFamily="2" charset="2"/>
              <a:buChar char="ü"/>
            </a:pPr>
            <a:r>
              <a:rPr lang="fr-FR" sz="2000" dirty="0"/>
              <a:t>Un protocole en préparation </a:t>
            </a:r>
            <a:r>
              <a:rPr lang="fr-FR" sz="2000" dirty="0" smtClean="0"/>
              <a:t>pour les établissements, qui </a:t>
            </a:r>
            <a:r>
              <a:rPr lang="fr-FR" sz="2000" dirty="0"/>
              <a:t>intègrera les </a:t>
            </a:r>
            <a:r>
              <a:rPr lang="fr-FR" sz="2000" dirty="0" smtClean="0"/>
              <a:t>éléments de la HAS attendus pour la semaine prochaine</a:t>
            </a:r>
            <a:endParaRPr lang="fr-FR" sz="2000" dirty="0"/>
          </a:p>
          <a:p>
            <a:pPr marL="628650" indent="-628650" algn="just">
              <a:spcBef>
                <a:spcPts val="1500"/>
              </a:spcBef>
              <a:buFont typeface="Wingdings" panose="05000000000000000000" pitchFamily="2" charset="2"/>
              <a:buChar char="ü"/>
            </a:pPr>
            <a:r>
              <a:rPr lang="fr-FR" sz="2000" dirty="0"/>
              <a:t>Une consultation pré-vaccinale obligatoire </a:t>
            </a:r>
            <a:r>
              <a:rPr lang="fr-FR" sz="2000" dirty="0" smtClean="0"/>
              <a:t>réalisée </a:t>
            </a:r>
            <a:r>
              <a:rPr lang="fr-FR" sz="2000" dirty="0"/>
              <a:t>prioritairement par le médecin traitant du résident et possiblement en téléconsultation</a:t>
            </a:r>
          </a:p>
          <a:p>
            <a:pPr marL="628650" indent="-628650" algn="just">
              <a:spcBef>
                <a:spcPts val="1500"/>
              </a:spcBef>
              <a:buFont typeface="Wingdings" panose="05000000000000000000" pitchFamily="2" charset="2"/>
              <a:buChar char="ü"/>
            </a:pPr>
            <a:r>
              <a:rPr lang="fr-FR" sz="2000" dirty="0"/>
              <a:t>Le recueil du consentement </a:t>
            </a:r>
            <a:r>
              <a:rPr lang="fr-FR" sz="2000" dirty="0" smtClean="0"/>
              <a:t>serait </a:t>
            </a:r>
            <a:r>
              <a:rPr lang="fr-FR" sz="2000" dirty="0"/>
              <a:t>fait lors de la consultation ou ultérieurement</a:t>
            </a:r>
          </a:p>
          <a:p>
            <a:pPr marL="628650" indent="-628650" algn="just">
              <a:spcBef>
                <a:spcPts val="1500"/>
              </a:spcBef>
              <a:buFont typeface="Wingdings" panose="05000000000000000000" pitchFamily="2" charset="2"/>
              <a:buChar char="ü"/>
            </a:pPr>
            <a:r>
              <a:rPr lang="fr-FR" sz="2000" dirty="0"/>
              <a:t>Un examen médical préalable </a:t>
            </a:r>
            <a:r>
              <a:rPr lang="fr-FR" sz="2000" dirty="0" smtClean="0"/>
              <a:t>le </a:t>
            </a:r>
            <a:r>
              <a:rPr lang="fr-FR" sz="2000" dirty="0"/>
              <a:t>jour de la vaccination</a:t>
            </a:r>
          </a:p>
          <a:p>
            <a:pPr marL="628650" indent="-628650" algn="just">
              <a:spcBef>
                <a:spcPts val="1500"/>
              </a:spcBef>
              <a:buFont typeface="Wingdings" panose="05000000000000000000" pitchFamily="2" charset="2"/>
              <a:buChar char="ü"/>
            </a:pPr>
            <a:r>
              <a:rPr lang="fr-FR" sz="2000" dirty="0"/>
              <a:t>La vaccination s’effectuera sous l’autorité d’un médecin</a:t>
            </a:r>
            <a:r>
              <a:rPr lang="fr-FR" sz="2000" baseline="30000" dirty="0"/>
              <a:t>1</a:t>
            </a:r>
            <a:r>
              <a:rPr lang="fr-FR" sz="2000" dirty="0"/>
              <a:t> </a:t>
            </a:r>
          </a:p>
          <a:p>
            <a:pPr marL="628650" indent="-628650" algn="just">
              <a:spcBef>
                <a:spcPts val="1500"/>
              </a:spcBef>
              <a:buFont typeface="Wingdings" panose="05000000000000000000" pitchFamily="2" charset="2"/>
              <a:buChar char="ü"/>
            </a:pPr>
            <a:r>
              <a:rPr lang="fr-FR" sz="2000" dirty="0"/>
              <a:t>Les consultations ne </a:t>
            </a:r>
            <a:r>
              <a:rPr lang="fr-FR" sz="2000" dirty="0" smtClean="0"/>
              <a:t>pourront </a:t>
            </a:r>
            <a:r>
              <a:rPr lang="fr-FR" sz="2000" dirty="0"/>
              <a:t>pas commencer avant l’avis de la CTV</a:t>
            </a:r>
          </a:p>
        </p:txBody>
      </p:sp>
      <p:sp>
        <p:nvSpPr>
          <p:cNvPr id="7" name="4. Footnote">
            <a:extLst>
              <a:ext uri="{FF2B5EF4-FFF2-40B4-BE49-F238E27FC236}">
                <a16:creationId xmlns:a16="http://schemas.microsoft.com/office/drawing/2014/main" id="{C9B30364-A60C-492C-9B11-E728BE6267E1}"/>
              </a:ext>
            </a:extLst>
          </p:cNvPr>
          <p:cNvSpPr txBox="1"/>
          <p:nvPr>
            <p:custDataLst>
              <p:tags r:id="rId6"/>
            </p:custDataLst>
          </p:nvPr>
        </p:nvSpPr>
        <p:spPr>
          <a:xfrm>
            <a:off x="553972" y="6278400"/>
            <a:ext cx="7278624" cy="123111"/>
          </a:xfrm>
          <a:prstGeom prst="rect">
            <a:avLst/>
          </a:prstGeom>
          <a:noFill/>
        </p:spPr>
        <p:txBody>
          <a:bodyPr wrap="square" lIns="0" tIns="0" rIns="0" bIns="0" rtlCol="0" anchor="b">
            <a:no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a:r>
              <a:rPr lang="fr-FR"/>
              <a:t>1.	Médecin coordonnateur ou médecin référent COVID-19 désigné le cas échéant</a:t>
            </a:r>
            <a:endParaRPr lang="en-US" dirty="0"/>
          </a:p>
        </p:txBody>
      </p:sp>
    </p:spTree>
    <p:extLst>
      <p:ext uri="{BB962C8B-B14F-4D97-AF65-F5344CB8AC3E}">
        <p14:creationId xmlns:p14="http://schemas.microsoft.com/office/powerpoint/2010/main" val="3104812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2" hidden="1">
            <a:extLst>
              <a:ext uri="{FF2B5EF4-FFF2-40B4-BE49-F238E27FC236}">
                <a16:creationId xmlns:a16="http://schemas.microsoft.com/office/drawing/2014/main" id="{BAE3EDA3-1AB2-4C58-BFE7-5FEAD096AF9D}"/>
              </a:ext>
            </a:extLst>
          </p:cNvPr>
          <p:cNvGraphicFramePr>
            <a:graphicFrameLocks noChangeAspect="1"/>
          </p:cNvGraphicFramePr>
          <p:nvPr>
            <p:custDataLst>
              <p:tags r:id="rId2"/>
            </p:custDataLst>
            <p:extLst>
              <p:ext uri="{D42A27DB-BD31-4B8C-83A1-F6EECF244321}">
                <p14:modId xmlns:p14="http://schemas.microsoft.com/office/powerpoint/2010/main" val="40558935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8604" name="think-cell Slide" r:id="rId15" imgW="395" imgH="396" progId="TCLayout.ActiveDocument.1">
                  <p:embed/>
                </p:oleObj>
              </mc:Choice>
              <mc:Fallback>
                <p:oleObj name="think-cell Slide" r:id="rId15" imgW="395" imgH="396" progId="TCLayout.ActiveDocument.1">
                  <p:embed/>
                  <p:pic>
                    <p:nvPicPr>
                      <p:cNvPr id="7" name="Object 2" hidden="1">
                        <a:extLst>
                          <a:ext uri="{FF2B5EF4-FFF2-40B4-BE49-F238E27FC236}">
                            <a16:creationId xmlns:a16="http://schemas.microsoft.com/office/drawing/2014/main" id="{BAE3EDA3-1AB2-4C58-BFE7-5FEAD096AF9D}"/>
                          </a:ext>
                        </a:extLst>
                      </p:cNvPr>
                      <p:cNvPicPr/>
                      <p:nvPr/>
                    </p:nvPicPr>
                    <p:blipFill>
                      <a:blip r:embed="rId16"/>
                      <a:stretch>
                        <a:fillRect/>
                      </a:stretch>
                    </p:blipFill>
                    <p:spPr>
                      <a:xfrm>
                        <a:off x="1588" y="1588"/>
                        <a:ext cx="1588" cy="1588"/>
                      </a:xfrm>
                      <a:prstGeom prst="rect">
                        <a:avLst/>
                      </a:prstGeom>
                    </p:spPr>
                  </p:pic>
                </p:oleObj>
              </mc:Fallback>
            </mc:AlternateContent>
          </a:graphicData>
        </a:graphic>
      </p:graphicFrame>
      <p:sp>
        <p:nvSpPr>
          <p:cNvPr id="6" name="Rectangle 3" hidden="1">
            <a:extLst>
              <a:ext uri="{FF2B5EF4-FFF2-40B4-BE49-F238E27FC236}">
                <a16:creationId xmlns:a16="http://schemas.microsoft.com/office/drawing/2014/main" id="{D1A4EBBD-A987-4892-BD25-5B0A502A1305}"/>
              </a:ext>
            </a:extLst>
          </p:cNvPr>
          <p:cNvSpPr/>
          <p:nvPr>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fr-FR" sz="2500" b="1" dirty="0" err="1">
              <a:solidFill>
                <a:schemeClr val="bg1"/>
              </a:solidFill>
              <a:latin typeface="Arial" panose="020B0604020202020204" pitchFamily="34" charset="0"/>
              <a:ea typeface="+mj-ea"/>
              <a:cs typeface="+mj-cs"/>
              <a:sym typeface="Arial" panose="020B0604020202020204" pitchFamily="34" charset="0"/>
            </a:endParaRPr>
          </a:p>
        </p:txBody>
      </p:sp>
      <p:sp>
        <p:nvSpPr>
          <p:cNvPr id="2" name="2. Slide Title">
            <a:extLst>
              <a:ext uri="{FF2B5EF4-FFF2-40B4-BE49-F238E27FC236}">
                <a16:creationId xmlns:a16="http://schemas.microsoft.com/office/drawing/2014/main" id="{0F69764C-05A5-4B29-A124-8349806AF165}"/>
              </a:ext>
            </a:extLst>
          </p:cNvPr>
          <p:cNvSpPr>
            <a:spLocks noGrp="1"/>
          </p:cNvSpPr>
          <p:nvPr>
            <p:ph type="title"/>
            <p:custDataLst>
              <p:tags r:id="rId4"/>
            </p:custDataLst>
          </p:nvPr>
        </p:nvSpPr>
        <p:spPr>
          <a:xfrm>
            <a:off x="1506836" y="198166"/>
            <a:ext cx="9198109" cy="769441"/>
          </a:xfrm>
        </p:spPr>
        <p:txBody>
          <a:bodyPr/>
          <a:lstStyle/>
          <a:p>
            <a:r>
              <a:rPr lang="fr-FR"/>
              <a:t>Cadre opérationnel de la première étape du déploiement de la stratégie vaccinale contre la COVID dans les territoires </a:t>
            </a:r>
          </a:p>
        </p:txBody>
      </p:sp>
      <p:sp>
        <p:nvSpPr>
          <p:cNvPr id="8" name="Rectangle 7">
            <a:extLst>
              <a:ext uri="{FF2B5EF4-FFF2-40B4-BE49-F238E27FC236}">
                <a16:creationId xmlns:a16="http://schemas.microsoft.com/office/drawing/2014/main" id="{B045BC99-35D7-4C3C-9A04-9292DCAEB519}"/>
              </a:ext>
            </a:extLst>
          </p:cNvPr>
          <p:cNvSpPr>
            <a:spLocks/>
          </p:cNvSpPr>
          <p:nvPr/>
        </p:nvSpPr>
        <p:spPr>
          <a:xfrm>
            <a:off x="553972" y="1644349"/>
            <a:ext cx="3016114" cy="523220"/>
          </a:xfrm>
          <a:prstGeom prst="rect">
            <a:avLst/>
          </a:prstGeom>
        </p:spPr>
        <p:txBody>
          <a:bodyPr wrap="square">
            <a:noAutofit/>
          </a:bodyPr>
          <a:lstStyle/>
          <a:p>
            <a:r>
              <a:rPr lang="fr-FR" sz="1400" b="1">
                <a:latin typeface="+mj-lt"/>
                <a:ea typeface="Calibri" panose="020F0502020204030204" pitchFamily="34" charset="0"/>
                <a:cs typeface="Calibri" panose="020F0502020204030204" pitchFamily="34" charset="0"/>
              </a:rPr>
              <a:t>Objectifs et populations cibles de la stratégie vaccinale</a:t>
            </a:r>
          </a:p>
        </p:txBody>
      </p:sp>
      <p:sp>
        <p:nvSpPr>
          <p:cNvPr id="9" name="Rectangle 8">
            <a:extLst>
              <a:ext uri="{FF2B5EF4-FFF2-40B4-BE49-F238E27FC236}">
                <a16:creationId xmlns:a16="http://schemas.microsoft.com/office/drawing/2014/main" id="{6CE874F8-64F7-466F-88CA-B8CD08AAE752}"/>
              </a:ext>
            </a:extLst>
          </p:cNvPr>
          <p:cNvSpPr>
            <a:spLocks/>
          </p:cNvSpPr>
          <p:nvPr/>
        </p:nvSpPr>
        <p:spPr>
          <a:xfrm>
            <a:off x="3999344" y="1644349"/>
            <a:ext cx="3482108" cy="523220"/>
          </a:xfrm>
          <a:prstGeom prst="rect">
            <a:avLst/>
          </a:prstGeom>
        </p:spPr>
        <p:txBody>
          <a:bodyPr wrap="square">
            <a:noAutofit/>
          </a:bodyPr>
          <a:lstStyle/>
          <a:p>
            <a:r>
              <a:rPr lang="fr-FR" sz="1400" b="1">
                <a:latin typeface="+mj-lt"/>
                <a:ea typeface="Calibri" panose="020F0502020204030204" pitchFamily="34" charset="0"/>
                <a:cs typeface="Calibri" panose="020F0502020204030204" pitchFamily="34" charset="0"/>
              </a:rPr>
              <a:t>Schémas logistiques de déploiement de la stratégie vaccinale</a:t>
            </a:r>
            <a:r>
              <a:rPr lang="fr-FR" sz="1400" b="1">
                <a:latin typeface="+mj-lt"/>
                <a:ea typeface="Calibri" panose="020F0502020204030204" pitchFamily="34" charset="0"/>
              </a:rPr>
              <a:t> </a:t>
            </a:r>
            <a:endParaRPr lang="fr-FR" sz="1400" b="1">
              <a:latin typeface="+mj-lt"/>
            </a:endParaRPr>
          </a:p>
        </p:txBody>
      </p:sp>
      <p:sp>
        <p:nvSpPr>
          <p:cNvPr id="17" name="TextBox 16">
            <a:extLst>
              <a:ext uri="{FF2B5EF4-FFF2-40B4-BE49-F238E27FC236}">
                <a16:creationId xmlns:a16="http://schemas.microsoft.com/office/drawing/2014/main" id="{C9C2306A-73EA-48F3-80F0-E0336E82E2BC}"/>
              </a:ext>
            </a:extLst>
          </p:cNvPr>
          <p:cNvSpPr txBox="1"/>
          <p:nvPr>
            <p:custDataLst>
              <p:tags r:id="rId5"/>
            </p:custDataLst>
          </p:nvPr>
        </p:nvSpPr>
        <p:spPr>
          <a:xfrm>
            <a:off x="8128000" y="2387316"/>
            <a:ext cx="3708399" cy="373179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spcBef>
                <a:spcPts val="1000"/>
              </a:spcBef>
            </a:pPr>
            <a:r>
              <a:rPr lang="fr-FR" sz="1400" b="1" dirty="0"/>
              <a:t>Pas d’équipement de protection individuelle spécifique nécessaire </a:t>
            </a:r>
            <a:r>
              <a:rPr lang="fr-FR" sz="1400" dirty="0"/>
              <a:t>en dehors des préconisations formulées par la Société Française d’hygiène hospitalière	</a:t>
            </a:r>
          </a:p>
          <a:p>
            <a:pPr lvl="1">
              <a:spcBef>
                <a:spcPts val="1000"/>
              </a:spcBef>
            </a:pPr>
            <a:r>
              <a:rPr lang="fr-FR" sz="1400" b="1" dirty="0"/>
              <a:t>Les dispositifs médicaux stériles nécessaires </a:t>
            </a:r>
            <a:r>
              <a:rPr lang="fr-FR" sz="1400" dirty="0"/>
              <a:t>(seringues, aiguilles) achetés par </a:t>
            </a:r>
            <a:r>
              <a:rPr lang="fr-FR" sz="1400" dirty="0" err="1"/>
              <a:t>SpF</a:t>
            </a:r>
            <a:r>
              <a:rPr lang="fr-FR" sz="1400" dirty="0"/>
              <a:t>, seront livrés aux pharmacies puis aux établissements</a:t>
            </a:r>
            <a:r>
              <a:rPr lang="fr-FR" sz="1400" baseline="30000" dirty="0"/>
              <a:t>1</a:t>
            </a:r>
          </a:p>
          <a:p>
            <a:pPr lvl="1">
              <a:spcBef>
                <a:spcPts val="1000"/>
              </a:spcBef>
            </a:pPr>
            <a:r>
              <a:rPr lang="fr-FR" sz="1400" b="1" dirty="0"/>
              <a:t>Nécessité de s’assurer que les doses pourront être administrées au plus tard en 3 jours </a:t>
            </a:r>
            <a:r>
              <a:rPr lang="fr-FR" sz="1400" dirty="0"/>
              <a:t>après leur livraison au sein de l’établissement accueillant des personnes âgées</a:t>
            </a:r>
          </a:p>
          <a:p>
            <a:pPr lvl="1">
              <a:spcBef>
                <a:spcPts val="1000"/>
              </a:spcBef>
            </a:pPr>
            <a:r>
              <a:rPr lang="fr-FR" sz="1400" b="1" dirty="0"/>
              <a:t>Planifier les deux circuits de livraisons </a:t>
            </a:r>
            <a:r>
              <a:rPr lang="fr-FR" sz="1400" dirty="0"/>
              <a:t>ainsi que les campagnes de vaccination  </a:t>
            </a:r>
          </a:p>
        </p:txBody>
      </p:sp>
      <p:sp>
        <p:nvSpPr>
          <p:cNvPr id="16" name="TextBox 15">
            <a:extLst>
              <a:ext uri="{FF2B5EF4-FFF2-40B4-BE49-F238E27FC236}">
                <a16:creationId xmlns:a16="http://schemas.microsoft.com/office/drawing/2014/main" id="{C0A733AC-DDEF-47BC-AEE3-C8C336AD9289}"/>
              </a:ext>
            </a:extLst>
          </p:cNvPr>
          <p:cNvSpPr txBox="1"/>
          <p:nvPr/>
        </p:nvSpPr>
        <p:spPr>
          <a:xfrm>
            <a:off x="8257309" y="1952125"/>
            <a:ext cx="3379953" cy="21544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400" b="1"/>
              <a:t>Implications opérationnelles</a:t>
            </a:r>
          </a:p>
        </p:txBody>
      </p:sp>
      <p:sp>
        <p:nvSpPr>
          <p:cNvPr id="18" name="4. Footnote">
            <a:extLst>
              <a:ext uri="{FF2B5EF4-FFF2-40B4-BE49-F238E27FC236}">
                <a16:creationId xmlns:a16="http://schemas.microsoft.com/office/drawing/2014/main" id="{E96444AD-CBE7-42D9-9777-72674E16CBBD}"/>
              </a:ext>
            </a:extLst>
          </p:cNvPr>
          <p:cNvSpPr txBox="1"/>
          <p:nvPr>
            <p:custDataLst>
              <p:tags r:id="rId6"/>
            </p:custDataLst>
          </p:nvPr>
        </p:nvSpPr>
        <p:spPr>
          <a:xfrm>
            <a:off x="553972" y="6460087"/>
            <a:ext cx="7278624" cy="246221"/>
          </a:xfrm>
          <a:prstGeom prst="rect">
            <a:avLst/>
          </a:prstGeom>
          <a:noFill/>
        </p:spPr>
        <p:txBody>
          <a:bodyPr wrap="square" lIns="0" tIns="0" rIns="0" bIns="0" rtlCol="0" anchor="b">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a:r>
              <a:rPr lang="fr-FR" dirty="0"/>
              <a:t>1.	Concomitamment à la livraison des doses</a:t>
            </a:r>
          </a:p>
          <a:p>
            <a:pPr lvl="0"/>
            <a:endParaRPr lang="fr-FR" dirty="0"/>
          </a:p>
        </p:txBody>
      </p:sp>
      <p:cxnSp>
        <p:nvCxnSpPr>
          <p:cNvPr id="21" name="LineBasicDefault 21">
            <a:extLst>
              <a:ext uri="{FF2B5EF4-FFF2-40B4-BE49-F238E27FC236}">
                <a16:creationId xmlns:a16="http://schemas.microsoft.com/office/drawing/2014/main" id="{8CBA94AF-D535-4CB1-A144-4AC0FE64DA5C}"/>
              </a:ext>
            </a:extLst>
          </p:cNvPr>
          <p:cNvCxnSpPr>
            <a:cxnSpLocks/>
          </p:cNvCxnSpPr>
          <p:nvPr>
            <p:custDataLst>
              <p:tags r:id="rId7"/>
            </p:custDataLst>
          </p:nvPr>
        </p:nvCxnSpPr>
        <p:spPr>
          <a:xfrm>
            <a:off x="553972" y="2190075"/>
            <a:ext cx="11083290" cy="0"/>
          </a:xfrm>
          <a:prstGeom prst="straightConnector1">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26" name="ChevronBlue 26">
            <a:extLst>
              <a:ext uri="{FF2B5EF4-FFF2-40B4-BE49-F238E27FC236}">
                <a16:creationId xmlns:a16="http://schemas.microsoft.com/office/drawing/2014/main" id="{F1A0DCB5-DB5C-4E67-818B-18B78DBA6FC2}"/>
              </a:ext>
            </a:extLst>
          </p:cNvPr>
          <p:cNvGrpSpPr>
            <a:grpSpLocks noChangeAspect="1"/>
          </p:cNvGrpSpPr>
          <p:nvPr>
            <p:custDataLst>
              <p:tags r:id="rId8"/>
            </p:custDataLst>
          </p:nvPr>
        </p:nvGrpSpPr>
        <p:grpSpPr>
          <a:xfrm>
            <a:off x="7678491" y="2037313"/>
            <a:ext cx="327461" cy="327461"/>
            <a:chOff x="1016000" y="1016000"/>
            <a:chExt cx="396228" cy="396228"/>
          </a:xfrm>
        </p:grpSpPr>
        <p:sp>
          <p:nvSpPr>
            <p:cNvPr id="24" name="Oval 23">
              <a:extLst>
                <a:ext uri="{FF2B5EF4-FFF2-40B4-BE49-F238E27FC236}">
                  <a16:creationId xmlns:a16="http://schemas.microsoft.com/office/drawing/2014/main" id="{7AD69DA2-438E-4B66-B38A-7737AA33ACE5}"/>
                </a:ext>
              </a:extLst>
            </p:cNvPr>
            <p:cNvSpPr/>
            <p:nvPr/>
          </p:nvSpPr>
          <p:spPr>
            <a:xfrm>
              <a:off x="1016000" y="1016000"/>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a:solidFill>
                  <a:schemeClr val="bg1"/>
                </a:solidFill>
              </a:endParaRPr>
            </a:p>
          </p:txBody>
        </p:sp>
        <p:sp>
          <p:nvSpPr>
            <p:cNvPr id="25" name="Freeform: Shape 24">
              <a:extLst>
                <a:ext uri="{FF2B5EF4-FFF2-40B4-BE49-F238E27FC236}">
                  <a16:creationId xmlns:a16="http://schemas.microsoft.com/office/drawing/2014/main" id="{36C495EF-B65E-47B0-A5C0-F69583C9A650}"/>
                </a:ext>
              </a:extLst>
            </p:cNvPr>
            <p:cNvSpPr>
              <a:spLocks noChangeAspect="1"/>
            </p:cNvSpPr>
            <p:nvPr/>
          </p:nvSpPr>
          <p:spPr>
            <a:xfrm>
              <a:off x="1167567" y="1118521"/>
              <a:ext cx="103571" cy="195256"/>
            </a:xfrm>
            <a:custGeom>
              <a:avLst/>
              <a:gdLst/>
              <a:ahLst/>
              <a:cxnLst/>
              <a:rect l="0" t="0" r="0" b="0"/>
              <a:pathLst>
                <a:path w="103601" h="195312">
                  <a:moveTo>
                    <a:pt x="9358" y="193790"/>
                  </a:moveTo>
                  <a:lnTo>
                    <a:pt x="101575" y="101574"/>
                  </a:lnTo>
                  <a:lnTo>
                    <a:pt x="103600" y="99549"/>
                  </a:lnTo>
                  <a:lnTo>
                    <a:pt x="103600" y="96266"/>
                  </a:lnTo>
                  <a:lnTo>
                    <a:pt x="101575" y="94241"/>
                  </a:lnTo>
                  <a:lnTo>
                    <a:pt x="9358" y="2025"/>
                  </a:lnTo>
                  <a:lnTo>
                    <a:pt x="7332" y="0"/>
                  </a:lnTo>
                  <a:lnTo>
                    <a:pt x="4049" y="0"/>
                  </a:lnTo>
                  <a:lnTo>
                    <a:pt x="2026" y="2025"/>
                  </a:lnTo>
                  <a:lnTo>
                    <a:pt x="0" y="4048"/>
                  </a:lnTo>
                  <a:lnTo>
                    <a:pt x="0" y="7331"/>
                  </a:lnTo>
                  <a:lnTo>
                    <a:pt x="2026" y="9357"/>
                  </a:lnTo>
                  <a:lnTo>
                    <a:pt x="90576" y="97907"/>
                  </a:lnTo>
                  <a:lnTo>
                    <a:pt x="2026" y="186459"/>
                  </a:lnTo>
                  <a:lnTo>
                    <a:pt x="0" y="188483"/>
                  </a:lnTo>
                  <a:lnTo>
                    <a:pt x="0" y="191766"/>
                  </a:lnTo>
                  <a:lnTo>
                    <a:pt x="2026" y="193790"/>
                  </a:lnTo>
                  <a:lnTo>
                    <a:pt x="3040" y="194805"/>
                  </a:lnTo>
                  <a:lnTo>
                    <a:pt x="4366" y="195311"/>
                  </a:lnTo>
                  <a:lnTo>
                    <a:pt x="5692" y="195311"/>
                  </a:lnTo>
                  <a:lnTo>
                    <a:pt x="7017" y="195311"/>
                  </a:lnTo>
                  <a:lnTo>
                    <a:pt x="8348" y="194805"/>
                  </a:lnTo>
                  <a:close/>
                </a:path>
              </a:pathLst>
            </a:custGeom>
            <a:solidFill>
              <a:schemeClr val="bg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a:solidFill>
                  <a:schemeClr val="bg1"/>
                </a:solidFill>
              </a:endParaRPr>
            </a:p>
          </p:txBody>
        </p:sp>
      </p:grpSp>
      <p:sp>
        <p:nvSpPr>
          <p:cNvPr id="3" name="TextBox 2">
            <a:extLst>
              <a:ext uri="{FF2B5EF4-FFF2-40B4-BE49-F238E27FC236}">
                <a16:creationId xmlns:a16="http://schemas.microsoft.com/office/drawing/2014/main" id="{5ADF0CA5-E4E7-478E-A7F3-852641B882AE}"/>
              </a:ext>
            </a:extLst>
          </p:cNvPr>
          <p:cNvSpPr txBox="1">
            <a:spLocks/>
          </p:cNvSpPr>
          <p:nvPr>
            <p:custDataLst>
              <p:tags r:id="rId9"/>
            </p:custDataLst>
          </p:nvPr>
        </p:nvSpPr>
        <p:spPr>
          <a:xfrm>
            <a:off x="553972" y="2387316"/>
            <a:ext cx="3016114" cy="2867452"/>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Bef>
                <a:spcPts val="1000"/>
              </a:spcBef>
            </a:pPr>
            <a:r>
              <a:rPr lang="fr-FR" sz="1400" b="1"/>
              <a:t>Priorité 1 HAS </a:t>
            </a:r>
            <a:r>
              <a:rPr lang="fr-FR" sz="1400"/>
              <a:t>: </a:t>
            </a:r>
          </a:p>
          <a:p>
            <a:pPr lvl="1">
              <a:spcBef>
                <a:spcPts val="500"/>
              </a:spcBef>
            </a:pPr>
            <a:r>
              <a:rPr lang="fr-FR" sz="1400"/>
              <a:t>Les personnes âgées résidant dans des établissements et hébergements de longue durée ou dans des services de longs séjours </a:t>
            </a:r>
          </a:p>
          <a:p>
            <a:pPr lvl="1">
              <a:spcBef>
                <a:spcPts val="500"/>
              </a:spcBef>
            </a:pPr>
            <a:r>
              <a:rPr lang="fr-FR" sz="1400"/>
              <a:t>Les professionnels exerçant dans les établissements accueillant des personnes âgées (en premier lieu en EHPAD, USLD) présentant eux-mêmes un risque accru de forme grave ou de décès</a:t>
            </a:r>
          </a:p>
          <a:p>
            <a:endParaRPr lang="fr-FR" sz="1400"/>
          </a:p>
        </p:txBody>
      </p:sp>
      <p:grpSp>
        <p:nvGrpSpPr>
          <p:cNvPr id="15" name="ChevronBlue 26">
            <a:extLst>
              <a:ext uri="{FF2B5EF4-FFF2-40B4-BE49-F238E27FC236}">
                <a16:creationId xmlns:a16="http://schemas.microsoft.com/office/drawing/2014/main" id="{A513AB2C-397D-4FBA-9BA3-2C86EDC3A659}"/>
              </a:ext>
            </a:extLst>
          </p:cNvPr>
          <p:cNvGrpSpPr>
            <a:grpSpLocks noChangeAspect="1"/>
          </p:cNvGrpSpPr>
          <p:nvPr>
            <p:custDataLst>
              <p:tags r:id="rId10"/>
            </p:custDataLst>
          </p:nvPr>
        </p:nvGrpSpPr>
        <p:grpSpPr>
          <a:xfrm>
            <a:off x="3570086" y="2037313"/>
            <a:ext cx="327461" cy="327461"/>
            <a:chOff x="1016000" y="1016000"/>
            <a:chExt cx="396228" cy="396228"/>
          </a:xfrm>
        </p:grpSpPr>
        <p:sp>
          <p:nvSpPr>
            <p:cNvPr id="19" name="Oval 18">
              <a:extLst>
                <a:ext uri="{FF2B5EF4-FFF2-40B4-BE49-F238E27FC236}">
                  <a16:creationId xmlns:a16="http://schemas.microsoft.com/office/drawing/2014/main" id="{1BCE70C9-349B-4121-900D-2024B5F22AF7}"/>
                </a:ext>
              </a:extLst>
            </p:cNvPr>
            <p:cNvSpPr/>
            <p:nvPr/>
          </p:nvSpPr>
          <p:spPr>
            <a:xfrm>
              <a:off x="1016000" y="1016000"/>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a:solidFill>
                  <a:schemeClr val="bg1"/>
                </a:solidFill>
              </a:endParaRPr>
            </a:p>
          </p:txBody>
        </p:sp>
        <p:sp>
          <p:nvSpPr>
            <p:cNvPr id="20" name="Freeform: Shape 19">
              <a:extLst>
                <a:ext uri="{FF2B5EF4-FFF2-40B4-BE49-F238E27FC236}">
                  <a16:creationId xmlns:a16="http://schemas.microsoft.com/office/drawing/2014/main" id="{6ECE599C-D7A3-454F-8D7E-B87B935520CE}"/>
                </a:ext>
              </a:extLst>
            </p:cNvPr>
            <p:cNvSpPr>
              <a:spLocks noChangeAspect="1"/>
            </p:cNvSpPr>
            <p:nvPr/>
          </p:nvSpPr>
          <p:spPr>
            <a:xfrm>
              <a:off x="1167567" y="1118521"/>
              <a:ext cx="103571" cy="195256"/>
            </a:xfrm>
            <a:custGeom>
              <a:avLst/>
              <a:gdLst/>
              <a:ahLst/>
              <a:cxnLst/>
              <a:rect l="0" t="0" r="0" b="0"/>
              <a:pathLst>
                <a:path w="103601" h="195312">
                  <a:moveTo>
                    <a:pt x="9358" y="193790"/>
                  </a:moveTo>
                  <a:lnTo>
                    <a:pt x="101575" y="101574"/>
                  </a:lnTo>
                  <a:lnTo>
                    <a:pt x="103600" y="99549"/>
                  </a:lnTo>
                  <a:lnTo>
                    <a:pt x="103600" y="96266"/>
                  </a:lnTo>
                  <a:lnTo>
                    <a:pt x="101575" y="94241"/>
                  </a:lnTo>
                  <a:lnTo>
                    <a:pt x="9358" y="2025"/>
                  </a:lnTo>
                  <a:lnTo>
                    <a:pt x="7332" y="0"/>
                  </a:lnTo>
                  <a:lnTo>
                    <a:pt x="4049" y="0"/>
                  </a:lnTo>
                  <a:lnTo>
                    <a:pt x="2026" y="2025"/>
                  </a:lnTo>
                  <a:lnTo>
                    <a:pt x="0" y="4048"/>
                  </a:lnTo>
                  <a:lnTo>
                    <a:pt x="0" y="7331"/>
                  </a:lnTo>
                  <a:lnTo>
                    <a:pt x="2026" y="9357"/>
                  </a:lnTo>
                  <a:lnTo>
                    <a:pt x="90576" y="97907"/>
                  </a:lnTo>
                  <a:lnTo>
                    <a:pt x="2026" y="186459"/>
                  </a:lnTo>
                  <a:lnTo>
                    <a:pt x="0" y="188483"/>
                  </a:lnTo>
                  <a:lnTo>
                    <a:pt x="0" y="191766"/>
                  </a:lnTo>
                  <a:lnTo>
                    <a:pt x="2026" y="193790"/>
                  </a:lnTo>
                  <a:lnTo>
                    <a:pt x="3040" y="194805"/>
                  </a:lnTo>
                  <a:lnTo>
                    <a:pt x="4366" y="195311"/>
                  </a:lnTo>
                  <a:lnTo>
                    <a:pt x="5692" y="195311"/>
                  </a:lnTo>
                  <a:lnTo>
                    <a:pt x="7017" y="195311"/>
                  </a:lnTo>
                  <a:lnTo>
                    <a:pt x="8348" y="194805"/>
                  </a:lnTo>
                  <a:close/>
                </a:path>
              </a:pathLst>
            </a:custGeom>
            <a:solidFill>
              <a:schemeClr val="bg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a:solidFill>
                  <a:schemeClr val="bg1"/>
                </a:solidFill>
              </a:endParaRPr>
            </a:p>
          </p:txBody>
        </p:sp>
      </p:grpSp>
      <p:sp>
        <p:nvSpPr>
          <p:cNvPr id="22" name="TextBox 21">
            <a:extLst>
              <a:ext uri="{FF2B5EF4-FFF2-40B4-BE49-F238E27FC236}">
                <a16:creationId xmlns:a16="http://schemas.microsoft.com/office/drawing/2014/main" id="{22E6CF7C-7F39-4AA0-B99F-039143BB7C3F}"/>
              </a:ext>
            </a:extLst>
          </p:cNvPr>
          <p:cNvSpPr txBox="1">
            <a:spLocks/>
          </p:cNvSpPr>
          <p:nvPr>
            <p:custDataLst>
              <p:tags r:id="rId11"/>
            </p:custDataLst>
          </p:nvPr>
        </p:nvSpPr>
        <p:spPr>
          <a:xfrm>
            <a:off x="3999344" y="2387316"/>
            <a:ext cx="3482108" cy="3539430"/>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Bef>
                <a:spcPts val="1000"/>
              </a:spcBef>
            </a:pPr>
            <a:r>
              <a:rPr lang="fr-FR" sz="1400" b="1" dirty="0"/>
              <a:t>Deux circuits logistiques de livraisons prévus :</a:t>
            </a:r>
          </a:p>
          <a:p>
            <a:pPr lvl="1">
              <a:spcBef>
                <a:spcPts val="500"/>
              </a:spcBef>
            </a:pPr>
            <a:r>
              <a:rPr lang="fr-FR" sz="1400" b="1" u="sng" dirty="0"/>
              <a:t>Un flux A </a:t>
            </a:r>
            <a:r>
              <a:rPr lang="fr-FR" sz="1400" dirty="0"/>
              <a:t>partant de plateformes de pharma-logisticiens alimentant directement les officines référentes ou les PUI des établissements </a:t>
            </a:r>
          </a:p>
          <a:p>
            <a:pPr lvl="1">
              <a:spcBef>
                <a:spcPts val="500"/>
              </a:spcBef>
            </a:pPr>
            <a:r>
              <a:rPr lang="fr-FR" sz="1400" b="1" u="sng" dirty="0"/>
              <a:t>Un flux B </a:t>
            </a:r>
            <a:r>
              <a:rPr lang="fr-FR" sz="1400" dirty="0"/>
              <a:t>qui passe par 100 établissements de santé et qui alimente les établissements qu’ils approvisionnent habituellement et ceux de leur périmètre étendu (liste à remonter par les ARS avant le 9/12)</a:t>
            </a:r>
          </a:p>
          <a:p>
            <a:pPr lvl="1">
              <a:spcBef>
                <a:spcPts val="500"/>
              </a:spcBef>
            </a:pPr>
            <a:r>
              <a:rPr lang="fr-FR" sz="1400" dirty="0"/>
              <a:t>Tous les établissements qui n’auront pas été identifiés comme faisant partis du flux B relèveront du flux A </a:t>
            </a:r>
          </a:p>
        </p:txBody>
      </p:sp>
      <p:cxnSp>
        <p:nvCxnSpPr>
          <p:cNvPr id="5" name="LineContentSeparatorDefaultVertical 10">
            <a:extLst>
              <a:ext uri="{FF2B5EF4-FFF2-40B4-BE49-F238E27FC236}">
                <a16:creationId xmlns:a16="http://schemas.microsoft.com/office/drawing/2014/main" id="{C2A34C54-97A9-481B-A961-5B569146BAF3}"/>
              </a:ext>
            </a:extLst>
          </p:cNvPr>
          <p:cNvCxnSpPr>
            <a:cxnSpLocks/>
          </p:cNvCxnSpPr>
          <p:nvPr>
            <p:custDataLst>
              <p:tags r:id="rId12"/>
            </p:custDataLst>
          </p:nvPr>
        </p:nvCxnSpPr>
        <p:spPr>
          <a:xfrm>
            <a:off x="3733816" y="2387316"/>
            <a:ext cx="0" cy="3653266"/>
          </a:xfrm>
          <a:prstGeom prst="straightConnector1">
            <a:avLst/>
          </a:prstGeom>
          <a:ln w="6350" cap="flat">
            <a:solidFill>
              <a:srgbClr val="B3B3B3"/>
            </a:solidFill>
            <a:miter lim="800000"/>
            <a:tailEnd type="none"/>
          </a:ln>
        </p:spPr>
        <p:style>
          <a:lnRef idx="1">
            <a:schemeClr val="accent1"/>
          </a:lnRef>
          <a:fillRef idx="0">
            <a:schemeClr val="accent1"/>
          </a:fillRef>
          <a:effectRef idx="0">
            <a:schemeClr val="accent1"/>
          </a:effectRef>
          <a:fontRef idx="minor">
            <a:schemeClr val="tx1"/>
          </a:fontRef>
        </p:style>
      </p:cxnSp>
      <p:sp>
        <p:nvSpPr>
          <p:cNvPr id="28" name="Sticker">
            <a:extLst>
              <a:ext uri="{FF2B5EF4-FFF2-40B4-BE49-F238E27FC236}">
                <a16:creationId xmlns:a16="http://schemas.microsoft.com/office/drawing/2014/main" id="{7161E5D4-8366-4609-9CBB-E06E8AE3C851}"/>
              </a:ext>
            </a:extLst>
          </p:cNvPr>
          <p:cNvSpPr txBox="1"/>
          <p:nvPr/>
        </p:nvSpPr>
        <p:spPr>
          <a:xfrm>
            <a:off x="10701979" y="1175965"/>
            <a:ext cx="918521" cy="153888"/>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a:r>
              <a:rPr lang="fr-FR" sz="1000">
                <a:solidFill>
                  <a:schemeClr val="accent5"/>
                </a:solidFill>
              </a:rPr>
              <a:t>Préliminaire</a:t>
            </a:r>
          </a:p>
        </p:txBody>
      </p:sp>
    </p:spTree>
    <p:extLst>
      <p:ext uri="{BB962C8B-B14F-4D97-AF65-F5344CB8AC3E}">
        <p14:creationId xmlns:p14="http://schemas.microsoft.com/office/powerpoint/2010/main" val="612671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6CCCDCDF-9B03-45A5-8BDB-C1CECE1300BC}"/>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40652" name="think-cell Slide" r:id="rId22" imgW="395" imgH="396" progId="TCLayout.ActiveDocument.1">
                  <p:embed/>
                </p:oleObj>
              </mc:Choice>
              <mc:Fallback>
                <p:oleObj name="think-cell Slide" r:id="rId22" imgW="395" imgH="396" progId="TCLayout.ActiveDocument.1">
                  <p:embed/>
                  <p:pic>
                    <p:nvPicPr>
                      <p:cNvPr id="7" name="Object 6" hidden="1">
                        <a:extLst>
                          <a:ext uri="{FF2B5EF4-FFF2-40B4-BE49-F238E27FC236}">
                            <a16:creationId xmlns:a16="http://schemas.microsoft.com/office/drawing/2014/main" id="{6CCCDCDF-9B03-45A5-8BDB-C1CECE1300BC}"/>
                          </a:ext>
                        </a:extLst>
                      </p:cNvPr>
                      <p:cNvPicPr/>
                      <p:nvPr/>
                    </p:nvPicPr>
                    <p:blipFill>
                      <a:blip r:embed="rId23"/>
                      <a:stretch>
                        <a:fillRect/>
                      </a:stretch>
                    </p:blipFill>
                    <p:spPr>
                      <a:xfrm>
                        <a:off x="1588" y="1588"/>
                        <a:ext cx="1588"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51D8DE4A-4AA4-492E-A202-EFEF614F724E}"/>
              </a:ext>
            </a:extLst>
          </p:cNvPr>
          <p:cNvSpPr/>
          <p:nvPr>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fr-FR" sz="2500" b="1" dirty="0" err="1">
              <a:solidFill>
                <a:schemeClr val="bg1"/>
              </a:solidFill>
              <a:latin typeface="Arial" panose="020B0604020202020204" pitchFamily="34" charset="0"/>
              <a:ea typeface="+mj-ea"/>
              <a:cs typeface="+mj-cs"/>
              <a:sym typeface="Arial" panose="020B0604020202020204" pitchFamily="34" charset="0"/>
            </a:endParaRPr>
          </a:p>
        </p:txBody>
      </p:sp>
      <p:sp>
        <p:nvSpPr>
          <p:cNvPr id="2" name="2. Slide Title">
            <a:extLst>
              <a:ext uri="{FF2B5EF4-FFF2-40B4-BE49-F238E27FC236}">
                <a16:creationId xmlns:a16="http://schemas.microsoft.com/office/drawing/2014/main" id="{D2B3033E-4E28-4407-AC2E-63F6C5FECDBE}"/>
              </a:ext>
            </a:extLst>
          </p:cNvPr>
          <p:cNvSpPr>
            <a:spLocks noGrp="1"/>
          </p:cNvSpPr>
          <p:nvPr>
            <p:ph type="title"/>
            <p:custDataLst>
              <p:tags r:id="rId4"/>
            </p:custDataLst>
          </p:nvPr>
        </p:nvSpPr>
        <p:spPr/>
        <p:txBody>
          <a:bodyPr/>
          <a:lstStyle/>
          <a:p>
            <a:r>
              <a:rPr lang="fr-FR"/>
              <a:t>Une gouvernance territoriale qui doit assurer une coordination de toutes les parties prenantes et un large partage de l’information</a:t>
            </a:r>
          </a:p>
        </p:txBody>
      </p:sp>
      <p:sp>
        <p:nvSpPr>
          <p:cNvPr id="25" name="TextBox 24">
            <a:extLst>
              <a:ext uri="{FF2B5EF4-FFF2-40B4-BE49-F238E27FC236}">
                <a16:creationId xmlns:a16="http://schemas.microsoft.com/office/drawing/2014/main" id="{DF195A3C-8BE3-425A-8A34-1CD48A3CBFEC}"/>
              </a:ext>
            </a:extLst>
          </p:cNvPr>
          <p:cNvSpPr txBox="1"/>
          <p:nvPr>
            <p:custDataLst>
              <p:tags r:id="rId5"/>
            </p:custDataLst>
          </p:nvPr>
        </p:nvSpPr>
        <p:spPr>
          <a:xfrm>
            <a:off x="571501" y="1427777"/>
            <a:ext cx="2425700" cy="215444"/>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400" b="1"/>
              <a:t>Instances locales</a:t>
            </a:r>
          </a:p>
        </p:txBody>
      </p:sp>
      <p:sp>
        <p:nvSpPr>
          <p:cNvPr id="26" name="TextBox 25">
            <a:extLst>
              <a:ext uri="{FF2B5EF4-FFF2-40B4-BE49-F238E27FC236}">
                <a16:creationId xmlns:a16="http://schemas.microsoft.com/office/drawing/2014/main" id="{6E3D39F6-0936-41AD-8BFC-4AE96F1BC71C}"/>
              </a:ext>
            </a:extLst>
          </p:cNvPr>
          <p:cNvSpPr txBox="1"/>
          <p:nvPr>
            <p:custDataLst>
              <p:tags r:id="rId6"/>
            </p:custDataLst>
          </p:nvPr>
        </p:nvSpPr>
        <p:spPr>
          <a:xfrm>
            <a:off x="571501" y="1770221"/>
            <a:ext cx="2425700" cy="430887"/>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400" b="1" dirty="0"/>
              <a:t>Mise en place une « Cellule opérationnelle Vaccination </a:t>
            </a:r>
            <a:r>
              <a:rPr lang="fr-FR" sz="1400" b="1" dirty="0" smtClean="0"/>
              <a:t>»</a:t>
            </a:r>
            <a:endParaRPr lang="fr-FR" sz="1400" b="1" dirty="0"/>
          </a:p>
        </p:txBody>
      </p:sp>
      <p:sp>
        <p:nvSpPr>
          <p:cNvPr id="27" name="TextBox 26">
            <a:extLst>
              <a:ext uri="{FF2B5EF4-FFF2-40B4-BE49-F238E27FC236}">
                <a16:creationId xmlns:a16="http://schemas.microsoft.com/office/drawing/2014/main" id="{D8680557-FA29-4BD4-89D8-0A8E9361C09C}"/>
              </a:ext>
            </a:extLst>
          </p:cNvPr>
          <p:cNvSpPr txBox="1"/>
          <p:nvPr>
            <p:custDataLst>
              <p:tags r:id="rId7"/>
            </p:custDataLst>
          </p:nvPr>
        </p:nvSpPr>
        <p:spPr>
          <a:xfrm>
            <a:off x="571501" y="4315909"/>
            <a:ext cx="2425700" cy="646331"/>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fr-FR" sz="1400" b="1"/>
              <a:t>Instance départementale élargie </a:t>
            </a:r>
            <a:r>
              <a:rPr lang="fr-FR" sz="1400"/>
              <a:t>(par exemple, réunion régulière du « COLLEC »)</a:t>
            </a:r>
          </a:p>
        </p:txBody>
      </p:sp>
      <p:sp>
        <p:nvSpPr>
          <p:cNvPr id="28" name="TextBox 27">
            <a:extLst>
              <a:ext uri="{FF2B5EF4-FFF2-40B4-BE49-F238E27FC236}">
                <a16:creationId xmlns:a16="http://schemas.microsoft.com/office/drawing/2014/main" id="{14DDBA00-0AFE-4EA7-B188-A205D1DEBC35}"/>
              </a:ext>
            </a:extLst>
          </p:cNvPr>
          <p:cNvSpPr txBox="1"/>
          <p:nvPr>
            <p:custDataLst>
              <p:tags r:id="rId8"/>
            </p:custDataLst>
          </p:nvPr>
        </p:nvSpPr>
        <p:spPr>
          <a:xfrm>
            <a:off x="3302001" y="1427777"/>
            <a:ext cx="4610100" cy="215444"/>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400" b="1"/>
              <a:t>Objectifs</a:t>
            </a:r>
          </a:p>
        </p:txBody>
      </p:sp>
      <p:sp>
        <p:nvSpPr>
          <p:cNvPr id="29" name="TextBox 28">
            <a:extLst>
              <a:ext uri="{FF2B5EF4-FFF2-40B4-BE49-F238E27FC236}">
                <a16:creationId xmlns:a16="http://schemas.microsoft.com/office/drawing/2014/main" id="{DFBEA78C-C3B1-429B-9F7B-7D3852821662}"/>
              </a:ext>
            </a:extLst>
          </p:cNvPr>
          <p:cNvSpPr txBox="1"/>
          <p:nvPr>
            <p:custDataLst>
              <p:tags r:id="rId9"/>
            </p:custDataLst>
          </p:nvPr>
        </p:nvSpPr>
        <p:spPr>
          <a:xfrm>
            <a:off x="3302001" y="1770221"/>
            <a:ext cx="4610100" cy="2035889"/>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r>
              <a:rPr lang="fr-FR" sz="1200" b="1"/>
              <a:t>Elaborer et arrêter la planification fine </a:t>
            </a:r>
            <a:r>
              <a:rPr lang="fr-FR" sz="1200"/>
              <a:t>de la première étape de dans chaque département</a:t>
            </a:r>
          </a:p>
          <a:p>
            <a:pPr lvl="1"/>
            <a:r>
              <a:rPr lang="fr-FR" sz="1200" b="1"/>
              <a:t>Mobiliser, recenser et coordonner les contributions </a:t>
            </a:r>
            <a:r>
              <a:rPr lang="fr-FR" sz="1200"/>
              <a:t>et les renforts nécessaires en personnels et sur le plan logistique, en équipements indispensables </a:t>
            </a:r>
          </a:p>
          <a:p>
            <a:pPr lvl="1"/>
            <a:r>
              <a:rPr lang="fr-FR" sz="1200" b="1"/>
              <a:t>Suivre les indicateurs détaillés </a:t>
            </a:r>
            <a:r>
              <a:rPr lang="fr-FR" sz="1200"/>
              <a:t>de déploiement dans chaque département</a:t>
            </a:r>
          </a:p>
          <a:p>
            <a:pPr lvl="1"/>
            <a:r>
              <a:rPr lang="fr-FR" sz="1200" b="1"/>
              <a:t>Faire remonter tous les points de blocages </a:t>
            </a:r>
            <a:r>
              <a:rPr lang="fr-FR" sz="1200"/>
              <a:t>ou de vigilance de nature juridique, financière ou organisationnelle</a:t>
            </a:r>
          </a:p>
        </p:txBody>
      </p:sp>
      <p:sp>
        <p:nvSpPr>
          <p:cNvPr id="30" name="TextBox 29">
            <a:extLst>
              <a:ext uri="{FF2B5EF4-FFF2-40B4-BE49-F238E27FC236}">
                <a16:creationId xmlns:a16="http://schemas.microsoft.com/office/drawing/2014/main" id="{956127A4-324A-4E9B-BC97-C42273C93DD0}"/>
              </a:ext>
            </a:extLst>
          </p:cNvPr>
          <p:cNvSpPr txBox="1"/>
          <p:nvPr>
            <p:custDataLst>
              <p:tags r:id="rId10"/>
            </p:custDataLst>
          </p:nvPr>
        </p:nvSpPr>
        <p:spPr>
          <a:xfrm>
            <a:off x="3302001" y="4315909"/>
            <a:ext cx="4610100" cy="2035889"/>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r>
              <a:rPr lang="fr-FR" sz="1200" b="1"/>
              <a:t>Partager les messages de santé publique </a:t>
            </a:r>
            <a:r>
              <a:rPr lang="fr-FR" sz="1200"/>
              <a:t>dont chaque partenaire puisse se faire le relais dans les territoires</a:t>
            </a:r>
          </a:p>
          <a:p>
            <a:pPr lvl="1"/>
            <a:r>
              <a:rPr lang="fr-FR" sz="1200" b="1"/>
              <a:t>Présenter les indicateurs de suivi </a:t>
            </a:r>
            <a:r>
              <a:rPr lang="fr-FR" sz="1200"/>
              <a:t>du déploiement de la campagne de vaccination</a:t>
            </a:r>
          </a:p>
          <a:p>
            <a:pPr lvl="1"/>
            <a:r>
              <a:rPr lang="fr-FR" sz="1200" b="1"/>
              <a:t>Recueillir les propositions de contributions </a:t>
            </a:r>
            <a:r>
              <a:rPr lang="fr-FR" sz="1200"/>
              <a:t>(moyens humains, moyens matériels…) à l’organisation de la vaccination ;</a:t>
            </a:r>
          </a:p>
          <a:p>
            <a:pPr lvl="1"/>
            <a:r>
              <a:rPr lang="fr-FR" sz="1200" b="1"/>
              <a:t>Partager les retours d’expérience relatifs </a:t>
            </a:r>
            <a:r>
              <a:rPr lang="fr-FR" sz="1200"/>
              <a:t>à la mise en œuvre de la vaccination et les suggestions des différentes parties prenantes.</a:t>
            </a:r>
          </a:p>
        </p:txBody>
      </p:sp>
      <p:sp>
        <p:nvSpPr>
          <p:cNvPr id="31" name="TextBox 30">
            <a:extLst>
              <a:ext uri="{FF2B5EF4-FFF2-40B4-BE49-F238E27FC236}">
                <a16:creationId xmlns:a16="http://schemas.microsoft.com/office/drawing/2014/main" id="{3987B0A2-042D-4FF8-927F-9D5175280E37}"/>
              </a:ext>
            </a:extLst>
          </p:cNvPr>
          <p:cNvSpPr txBox="1"/>
          <p:nvPr>
            <p:custDataLst>
              <p:tags r:id="rId11"/>
            </p:custDataLst>
          </p:nvPr>
        </p:nvSpPr>
        <p:spPr>
          <a:xfrm>
            <a:off x="8216901" y="1427777"/>
            <a:ext cx="3403599" cy="215444"/>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400" b="1"/>
              <a:t>Partenaires</a:t>
            </a:r>
          </a:p>
        </p:txBody>
      </p:sp>
      <p:sp>
        <p:nvSpPr>
          <p:cNvPr id="32" name="TextBox 31">
            <a:extLst>
              <a:ext uri="{FF2B5EF4-FFF2-40B4-BE49-F238E27FC236}">
                <a16:creationId xmlns:a16="http://schemas.microsoft.com/office/drawing/2014/main" id="{94EAAEEC-7BF5-4E39-958D-A5E765CC3688}"/>
              </a:ext>
            </a:extLst>
          </p:cNvPr>
          <p:cNvSpPr txBox="1"/>
          <p:nvPr>
            <p:custDataLst>
              <p:tags r:id="rId12"/>
            </p:custDataLst>
          </p:nvPr>
        </p:nvSpPr>
        <p:spPr>
          <a:xfrm>
            <a:off x="8216901" y="1770221"/>
            <a:ext cx="3403599" cy="2035889"/>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r>
              <a:rPr lang="fr-FR" sz="1200" dirty="0"/>
              <a:t>Représentants des établissements et des URPS </a:t>
            </a:r>
          </a:p>
          <a:p>
            <a:pPr lvl="1"/>
            <a:r>
              <a:rPr lang="fr-FR" sz="1200" dirty="0"/>
              <a:t>Représentants des acteurs associatifs pouvant concourir aux opérations de vaccination</a:t>
            </a:r>
          </a:p>
          <a:p>
            <a:pPr lvl="1"/>
            <a:r>
              <a:rPr lang="fr-FR" sz="1200" dirty="0"/>
              <a:t>Représentants des services déconcentrés et opérateurs de l’Etats</a:t>
            </a:r>
          </a:p>
          <a:p>
            <a:pPr lvl="1"/>
            <a:r>
              <a:rPr lang="fr-FR" sz="1200" dirty="0"/>
              <a:t>Représentants des caisses d’Assurance Maladie</a:t>
            </a:r>
          </a:p>
          <a:p>
            <a:pPr lvl="1"/>
            <a:r>
              <a:rPr lang="fr-FR" sz="1200" dirty="0"/>
              <a:t>Représentants des collectivités territoriales, en particulier des conseils départementaux </a:t>
            </a:r>
          </a:p>
          <a:p>
            <a:pPr lvl="1"/>
            <a:r>
              <a:rPr lang="fr-FR" sz="1200"/>
              <a:t>Autres</a:t>
            </a:r>
            <a:endParaRPr lang="fr-FR" sz="1200" dirty="0"/>
          </a:p>
        </p:txBody>
      </p:sp>
      <p:cxnSp>
        <p:nvCxnSpPr>
          <p:cNvPr id="34" name="Straight Connector 33">
            <a:extLst>
              <a:ext uri="{FF2B5EF4-FFF2-40B4-BE49-F238E27FC236}">
                <a16:creationId xmlns:a16="http://schemas.microsoft.com/office/drawing/2014/main" id="{F8BA9D83-38A0-462C-861C-A3487F34CBC0}"/>
              </a:ext>
            </a:extLst>
          </p:cNvPr>
          <p:cNvCxnSpPr/>
          <p:nvPr>
            <p:custDataLst>
              <p:tags r:id="rId13"/>
            </p:custDataLst>
          </p:nvPr>
        </p:nvCxnSpPr>
        <p:spPr>
          <a:xfrm>
            <a:off x="571500" y="1706721"/>
            <a:ext cx="1104900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DF8A601D-BFD8-4F8F-AC4D-72B838C2DA48}"/>
              </a:ext>
            </a:extLst>
          </p:cNvPr>
          <p:cNvCxnSpPr/>
          <p:nvPr>
            <p:custDataLst>
              <p:tags r:id="rId14"/>
            </p:custDataLst>
          </p:nvPr>
        </p:nvCxnSpPr>
        <p:spPr>
          <a:xfrm>
            <a:off x="571500" y="1706721"/>
            <a:ext cx="1104900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73FB190C-00B0-4A6B-A26A-5428451748E1}"/>
              </a:ext>
            </a:extLst>
          </p:cNvPr>
          <p:cNvCxnSpPr/>
          <p:nvPr>
            <p:custDataLst>
              <p:tags r:id="rId15"/>
            </p:custDataLst>
          </p:nvPr>
        </p:nvCxnSpPr>
        <p:spPr>
          <a:xfrm>
            <a:off x="571500" y="1706721"/>
            <a:ext cx="1104900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12D2715-C5EF-483E-AC53-32F21E1BED15}"/>
              </a:ext>
            </a:extLst>
          </p:cNvPr>
          <p:cNvCxnSpPr/>
          <p:nvPr>
            <p:custDataLst>
              <p:tags r:id="rId16"/>
            </p:custDataLst>
          </p:nvPr>
        </p:nvCxnSpPr>
        <p:spPr>
          <a:xfrm>
            <a:off x="571500" y="4243173"/>
            <a:ext cx="110490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39" name="Sticker">
            <a:extLst>
              <a:ext uri="{FF2B5EF4-FFF2-40B4-BE49-F238E27FC236}">
                <a16:creationId xmlns:a16="http://schemas.microsoft.com/office/drawing/2014/main" id="{CA9778E8-D9B8-4F71-BF21-8FAB992EB786}"/>
              </a:ext>
            </a:extLst>
          </p:cNvPr>
          <p:cNvSpPr txBox="1"/>
          <p:nvPr/>
        </p:nvSpPr>
        <p:spPr>
          <a:xfrm>
            <a:off x="10701979" y="1175965"/>
            <a:ext cx="918521" cy="153888"/>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a:r>
              <a:rPr lang="fr-FR" sz="1000">
                <a:solidFill>
                  <a:schemeClr val="accent5"/>
                </a:solidFill>
              </a:rPr>
              <a:t>Préliminaire</a:t>
            </a:r>
          </a:p>
        </p:txBody>
      </p:sp>
      <p:pic>
        <p:nvPicPr>
          <p:cNvPr id="42" name="CustomIcon">
            <a:extLst>
              <a:ext uri="{FF2B5EF4-FFF2-40B4-BE49-F238E27FC236}">
                <a16:creationId xmlns:a16="http://schemas.microsoft.com/office/drawing/2014/main" id="{15550C20-3D73-4858-B20E-297A2EE1C885}"/>
              </a:ext>
            </a:extLst>
          </p:cNvPr>
          <p:cNvPicPr>
            <a:picLocks noChangeAspect="1"/>
          </p:cNvPicPr>
          <p:nvPr>
            <p:custDataLst>
              <p:tags r:id="rId17"/>
            </p:custDataLst>
          </p:nvPr>
        </p:nvPicPr>
        <p:blipFill>
          <a:blip r:embed="rId24">
            <a:extLst>
              <a:ext uri="{96DAC541-7B7A-43D3-8B79-37D633B846F1}">
                <asvg:svgBlip xmlns="" xmlns:asvg="http://schemas.microsoft.com/office/drawing/2016/SVG/main" r:embed="rId25"/>
              </a:ext>
            </a:extLst>
          </a:blip>
          <a:stretch>
            <a:fillRect/>
          </a:stretch>
        </p:blipFill>
        <p:spPr>
          <a:xfrm>
            <a:off x="1424133" y="5333853"/>
            <a:ext cx="609600" cy="609600"/>
          </a:xfrm>
          <a:prstGeom prst="rect">
            <a:avLst/>
          </a:prstGeom>
        </p:spPr>
      </p:pic>
      <p:pic>
        <p:nvPicPr>
          <p:cNvPr id="46" name="CustomIcon">
            <a:extLst>
              <a:ext uri="{FF2B5EF4-FFF2-40B4-BE49-F238E27FC236}">
                <a16:creationId xmlns:a16="http://schemas.microsoft.com/office/drawing/2014/main" id="{DC243874-E829-47A9-951C-003684F0C085}"/>
              </a:ext>
            </a:extLst>
          </p:cNvPr>
          <p:cNvPicPr>
            <a:picLocks noChangeAspect="1"/>
          </p:cNvPicPr>
          <p:nvPr>
            <p:custDataLst>
              <p:tags r:id="rId18"/>
            </p:custDataLst>
          </p:nvPr>
        </p:nvPicPr>
        <p:blipFill>
          <a:blip r:embed="rId26">
            <a:extLst>
              <a:ext uri="{96DAC541-7B7A-43D3-8B79-37D633B846F1}">
                <asvg:svgBlip xmlns="" xmlns:asvg="http://schemas.microsoft.com/office/drawing/2016/SVG/main" r:embed="rId27"/>
              </a:ext>
            </a:extLst>
          </a:blip>
          <a:stretch>
            <a:fillRect/>
          </a:stretch>
        </p:blipFill>
        <p:spPr>
          <a:xfrm>
            <a:off x="1424133" y="3196510"/>
            <a:ext cx="609600" cy="609600"/>
          </a:xfrm>
          <a:prstGeom prst="rect">
            <a:avLst/>
          </a:prstGeom>
        </p:spPr>
      </p:pic>
      <p:sp>
        <p:nvSpPr>
          <p:cNvPr id="47" name="TextBox 46">
            <a:extLst>
              <a:ext uri="{FF2B5EF4-FFF2-40B4-BE49-F238E27FC236}">
                <a16:creationId xmlns:a16="http://schemas.microsoft.com/office/drawing/2014/main" id="{5CE7E9C2-2868-4DF3-A28E-49818A9832A9}"/>
              </a:ext>
            </a:extLst>
          </p:cNvPr>
          <p:cNvSpPr txBox="1"/>
          <p:nvPr>
            <p:custDataLst>
              <p:tags r:id="rId19"/>
            </p:custDataLst>
          </p:nvPr>
        </p:nvSpPr>
        <p:spPr>
          <a:xfrm>
            <a:off x="8216901" y="4315909"/>
            <a:ext cx="3403599" cy="2035889"/>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r>
              <a:rPr lang="fr-FR" sz="1200" dirty="0"/>
              <a:t>Elus locaux et nationaux (parlementaires)</a:t>
            </a:r>
          </a:p>
          <a:p>
            <a:pPr lvl="1"/>
            <a:r>
              <a:rPr lang="fr-FR" sz="1200" dirty="0"/>
              <a:t>Représentants de la </a:t>
            </a:r>
            <a:r>
              <a:rPr lang="fr-FR" sz="1200"/>
              <a:t>société civile</a:t>
            </a:r>
            <a:endParaRPr lang="fr-FR" sz="1200" dirty="0"/>
          </a:p>
        </p:txBody>
      </p:sp>
    </p:spTree>
    <p:extLst>
      <p:ext uri="{BB962C8B-B14F-4D97-AF65-F5344CB8AC3E}">
        <p14:creationId xmlns:p14="http://schemas.microsoft.com/office/powerpoint/2010/main" val="34773836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128728BD-DAFA-4C71-A7DE-17862AF19C69}"/>
              </a:ext>
            </a:extLst>
          </p:cNvPr>
          <p:cNvGraphicFramePr>
            <a:graphicFrameLocks noChangeAspect="1"/>
          </p:cNvGraphicFramePr>
          <p:nvPr>
            <p:custDataLst>
              <p:tags r:id="rId2"/>
            </p:custDataLst>
            <p:extLst>
              <p:ext uri="{D42A27DB-BD31-4B8C-83A1-F6EECF244321}">
                <p14:modId xmlns:p14="http://schemas.microsoft.com/office/powerpoint/2010/main" val="316593582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11992" name="think-cell Slide" r:id="rId4" imgW="395" imgH="396" progId="TCLayout.ActiveDocument.1">
                  <p:embed/>
                </p:oleObj>
              </mc:Choice>
              <mc:Fallback>
                <p:oleObj name="think-cell Slide" r:id="rId4" imgW="395" imgH="396"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Title 5">
            <a:extLst>
              <a:ext uri="{FF2B5EF4-FFF2-40B4-BE49-F238E27FC236}">
                <a16:creationId xmlns:a16="http://schemas.microsoft.com/office/drawing/2014/main" id="{507014A8-209E-4FF0-A02E-A2EACFF53AD3}"/>
              </a:ext>
            </a:extLst>
          </p:cNvPr>
          <p:cNvSpPr>
            <a:spLocks noGrp="1"/>
          </p:cNvSpPr>
          <p:nvPr>
            <p:ph type="title"/>
          </p:nvPr>
        </p:nvSpPr>
        <p:spPr/>
        <p:txBody>
          <a:bodyPr/>
          <a:lstStyle/>
          <a:p>
            <a:r>
              <a:rPr lang="fr-FR" dirty="0"/>
              <a:t>Annexes</a:t>
            </a:r>
          </a:p>
        </p:txBody>
      </p:sp>
      <p:sp>
        <p:nvSpPr>
          <p:cNvPr id="8" name="Text Placeholder 7">
            <a:extLst>
              <a:ext uri="{FF2B5EF4-FFF2-40B4-BE49-F238E27FC236}">
                <a16:creationId xmlns:a16="http://schemas.microsoft.com/office/drawing/2014/main" id="{8BEAD944-7601-4E21-AFFE-A8C25FD7760D}"/>
              </a:ext>
            </a:extLst>
          </p:cNvPr>
          <p:cNvSpPr>
            <a:spLocks noGrp="1"/>
          </p:cNvSpPr>
          <p:nvPr>
            <p:ph type="body" sz="quarter" idx="10"/>
          </p:nvPr>
        </p:nvSpPr>
        <p:spPr/>
        <p:txBody>
          <a:bodyPr/>
          <a:lstStyle/>
          <a:p>
            <a:endParaRPr lang="fr-FR"/>
          </a:p>
        </p:txBody>
      </p:sp>
      <p:sp>
        <p:nvSpPr>
          <p:cNvPr id="5" name="Espace réservé de la date 3">
            <a:extLst>
              <a:ext uri="{FF2B5EF4-FFF2-40B4-BE49-F238E27FC236}">
                <a16:creationId xmlns:a16="http://schemas.microsoft.com/office/drawing/2014/main" id="{467F090B-D9F4-49C8-865F-8F0AF97A054D}"/>
              </a:ext>
            </a:extLst>
          </p:cNvPr>
          <p:cNvSpPr>
            <a:spLocks noGrp="1"/>
          </p:cNvSpPr>
          <p:nvPr>
            <p:ph type="dt" sz="half" idx="2"/>
          </p:nvPr>
        </p:nvSpPr>
        <p:spPr/>
        <p:txBody>
          <a:bodyPr/>
          <a:lstStyle/>
          <a:p>
            <a:fld id="{00C643F6-0E6A-4F40-BCCD-F79CBF4548CA}" type="datetime1">
              <a:rPr lang="fr-FR" cap="all" smtClean="0"/>
              <a:t>10/12/2020</a:t>
            </a:fld>
            <a:endParaRPr lang="fr-FR" cap="all" dirty="0"/>
          </a:p>
        </p:txBody>
      </p:sp>
    </p:spTree>
    <p:extLst>
      <p:ext uri="{BB962C8B-B14F-4D97-AF65-F5344CB8AC3E}">
        <p14:creationId xmlns:p14="http://schemas.microsoft.com/office/powerpoint/2010/main" val="26854568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 Slide Title"/>
          <p:cNvSpPr>
            <a:spLocks noGrp="1"/>
          </p:cNvSpPr>
          <p:nvPr>
            <p:ph type="title"/>
            <p:custDataLst>
              <p:tags r:id="rId1"/>
            </p:custDataLst>
          </p:nvPr>
        </p:nvSpPr>
        <p:spPr/>
        <p:txBody>
          <a:bodyPr>
            <a:normAutofit/>
          </a:bodyPr>
          <a:lstStyle/>
          <a:p>
            <a:r>
              <a:rPr lang="fr-FR" dirty="0"/>
              <a:t>Des publics prioritaires pour une arrivée progressive des vaccins</a:t>
            </a:r>
          </a:p>
        </p:txBody>
      </p:sp>
      <p:pic>
        <p:nvPicPr>
          <p:cNvPr id="9" name="CustomIcon">
            <a:extLst>
              <a:ext uri="{FF2B5EF4-FFF2-40B4-BE49-F238E27FC236}">
                <a16:creationId xmlns:a16="http://schemas.microsoft.com/office/drawing/2014/main" id="{126A47F9-BC06-45C2-8A12-86E31885FD7F}"/>
              </a:ext>
            </a:extLst>
          </p:cNvPr>
          <p:cNvPicPr>
            <a:picLocks/>
          </p:cNvPicPr>
          <p:nvPr>
            <p:custDataLst>
              <p:tags r:id="rId2"/>
            </p:custDataLst>
          </p:nvPr>
        </p:nvPicPr>
        <p:blipFill>
          <a:blip r:embed="rId10">
            <a:extLst>
              <a:ext uri="{96DAC541-7B7A-43D3-8B79-37D633B846F1}">
                <asvg:svgBlip xmlns="" xmlns:asvg="http://schemas.microsoft.com/office/drawing/2016/SVG/main" r:embed="rId11"/>
              </a:ext>
            </a:extLst>
          </a:blip>
          <a:stretch>
            <a:fillRect/>
          </a:stretch>
        </p:blipFill>
        <p:spPr>
          <a:xfrm>
            <a:off x="1093149" y="4996480"/>
            <a:ext cx="606957" cy="624659"/>
          </a:xfrm>
          <a:prstGeom prst="rect">
            <a:avLst/>
          </a:prstGeom>
        </p:spPr>
      </p:pic>
      <p:pic>
        <p:nvPicPr>
          <p:cNvPr id="10" name="CustomIcon">
            <a:extLst>
              <a:ext uri="{FF2B5EF4-FFF2-40B4-BE49-F238E27FC236}">
                <a16:creationId xmlns:a16="http://schemas.microsoft.com/office/drawing/2014/main" id="{6782B6B9-B7C4-4180-84B8-1A693020F8FA}"/>
              </a:ext>
            </a:extLst>
          </p:cNvPr>
          <p:cNvPicPr>
            <a:picLocks/>
          </p:cNvPicPr>
          <p:nvPr>
            <p:custDataLst>
              <p:tags r:id="rId3"/>
            </p:custDataLst>
          </p:nvPr>
        </p:nvPicPr>
        <p:blipFill>
          <a:blip r:embed="rId12">
            <a:extLst>
              <a:ext uri="{96DAC541-7B7A-43D3-8B79-37D633B846F1}">
                <asvg:svgBlip xmlns="" xmlns:asvg="http://schemas.microsoft.com/office/drawing/2016/SVG/main" r:embed="rId13"/>
              </a:ext>
            </a:extLst>
          </a:blip>
          <a:stretch>
            <a:fillRect/>
          </a:stretch>
        </p:blipFill>
        <p:spPr>
          <a:xfrm>
            <a:off x="870216" y="3106956"/>
            <a:ext cx="558867" cy="541337"/>
          </a:xfrm>
          <a:prstGeom prst="rect">
            <a:avLst/>
          </a:prstGeom>
        </p:spPr>
      </p:pic>
      <p:pic>
        <p:nvPicPr>
          <p:cNvPr id="11" name="CustomIcon">
            <a:extLst>
              <a:ext uri="{FF2B5EF4-FFF2-40B4-BE49-F238E27FC236}">
                <a16:creationId xmlns:a16="http://schemas.microsoft.com/office/drawing/2014/main" id="{520B1D6C-1640-4B99-89D3-6F39B13AA445}"/>
              </a:ext>
            </a:extLst>
          </p:cNvPr>
          <p:cNvPicPr>
            <a:picLocks/>
          </p:cNvPicPr>
          <p:nvPr>
            <p:custDataLst>
              <p:tags r:id="rId4"/>
            </p:custDataLst>
          </p:nvPr>
        </p:nvPicPr>
        <p:blipFill>
          <a:blip r:embed="rId14">
            <a:extLst>
              <a:ext uri="{96DAC541-7B7A-43D3-8B79-37D633B846F1}">
                <asvg:svgBlip xmlns="" xmlns:asvg="http://schemas.microsoft.com/office/drawing/2016/SVG/main" r:embed="rId15"/>
              </a:ext>
            </a:extLst>
          </a:blip>
          <a:stretch>
            <a:fillRect/>
          </a:stretch>
        </p:blipFill>
        <p:spPr>
          <a:xfrm>
            <a:off x="1396627" y="3120375"/>
            <a:ext cx="558867" cy="541337"/>
          </a:xfrm>
          <a:prstGeom prst="rect">
            <a:avLst/>
          </a:prstGeom>
        </p:spPr>
      </p:pic>
      <p:sp>
        <p:nvSpPr>
          <p:cNvPr id="18" name="TextBox 17">
            <a:extLst>
              <a:ext uri="{FF2B5EF4-FFF2-40B4-BE49-F238E27FC236}">
                <a16:creationId xmlns:a16="http://schemas.microsoft.com/office/drawing/2014/main" id="{6837DCF6-1D81-435A-9C43-97919F3F8564}"/>
              </a:ext>
            </a:extLst>
          </p:cNvPr>
          <p:cNvSpPr txBox="1"/>
          <p:nvPr>
            <p:custDataLst>
              <p:tags r:id="rId5"/>
            </p:custDataLst>
          </p:nvPr>
        </p:nvSpPr>
        <p:spPr>
          <a:xfrm>
            <a:off x="2359054" y="2355528"/>
            <a:ext cx="8648315" cy="1226233"/>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spcBef>
                <a:spcPts val="333"/>
              </a:spcBef>
            </a:pPr>
            <a:r>
              <a:rPr lang="fr-FR" sz="1867" dirty="0"/>
              <a:t>Personnes âgées résidant en établissements (notamment EHPAD)</a:t>
            </a:r>
          </a:p>
          <a:p>
            <a:pPr lvl="1">
              <a:spcBef>
                <a:spcPts val="333"/>
              </a:spcBef>
            </a:pPr>
            <a:r>
              <a:rPr lang="fr-FR" sz="1867" dirty="0"/>
              <a:t>Professionnels exerçant dans les établissements accueillant des personnes âgées, et présentant un risque accru de forme grave / de décès (âge &gt; 65 ans, comorbidités)</a:t>
            </a:r>
            <a:r>
              <a:rPr lang="fr-FR" sz="1867" baseline="30000" dirty="0"/>
              <a:t>1</a:t>
            </a:r>
          </a:p>
        </p:txBody>
      </p:sp>
      <p:sp>
        <p:nvSpPr>
          <p:cNvPr id="26" name="TextBox 25">
            <a:extLst>
              <a:ext uri="{FF2B5EF4-FFF2-40B4-BE49-F238E27FC236}">
                <a16:creationId xmlns:a16="http://schemas.microsoft.com/office/drawing/2014/main" id="{DFC2D8A5-A839-400F-A919-2C8613F57892}"/>
              </a:ext>
            </a:extLst>
          </p:cNvPr>
          <p:cNvSpPr txBox="1"/>
          <p:nvPr/>
        </p:nvSpPr>
        <p:spPr>
          <a:xfrm>
            <a:off x="734227" y="2355529"/>
            <a:ext cx="1221267" cy="574644"/>
          </a:xfrm>
          <a:prstGeom prst="rect">
            <a:avLst/>
          </a:prstGeom>
        </p:spPr>
        <p:txBody>
          <a:bodyPr vert="horz" wrap="square" lIns="0" tIns="0" rIns="0" bIns="0" rtlCol="0" anchor="t" anchorCtr="0">
            <a:spAutoFit/>
          </a:bodyPr>
          <a:lstStyle>
            <a:lvl1pPr marL="92075" lvl="0" indent="0">
              <a:lnSpc>
                <a:spcPct val="100000"/>
              </a:lnSpc>
              <a:spcBef>
                <a:spcPts val="0"/>
              </a:spcBef>
              <a:spcAft>
                <a:spcPts val="500"/>
              </a:spcAft>
              <a:buFont typeface="Arial" pitchFamily="34" charset="0"/>
              <a:buNone/>
              <a:tabLst/>
              <a:defRPr sz="1400" b="0"/>
            </a:lvl1pPr>
            <a:lvl2pPr marL="351450" lvl="1" indent="-171450">
              <a:lnSpc>
                <a:spcPct val="100000"/>
              </a:lnSpc>
              <a:spcBef>
                <a:spcPts val="600"/>
              </a:spcBef>
              <a:spcAft>
                <a:spcPts val="600"/>
              </a:spcAft>
              <a:buSzPct val="100000"/>
              <a:buFont typeface="Arial" panose="020B0604020202020204" pitchFamily="34" charset="0"/>
              <a:buChar char="•"/>
              <a:defRPr sz="1200"/>
            </a:lvl2pPr>
            <a:lvl3pPr marL="531450" lvl="2" indent="-171450">
              <a:lnSpc>
                <a:spcPct val="100000"/>
              </a:lnSpc>
              <a:spcBef>
                <a:spcPts val="100"/>
              </a:spcBef>
              <a:spcAft>
                <a:spcPts val="100"/>
              </a:spcAft>
              <a:buSzPct val="100000"/>
              <a:buFont typeface="Wingdings" pitchFamily="2" charset="2"/>
              <a:buChar char="§"/>
              <a:defRPr sz="1000"/>
            </a:lvl3pPr>
            <a:lvl4pPr marL="711450" lvl="3" indent="-171450">
              <a:lnSpc>
                <a:spcPct val="100000"/>
              </a:lnSpc>
              <a:spcBef>
                <a:spcPts val="100"/>
              </a:spcBef>
              <a:spcAft>
                <a:spcPts val="100"/>
              </a:spcAft>
              <a:buSzPct val="100000"/>
              <a:buFont typeface="Arial" panose="020B0604020202020204" pitchFamily="34" charset="0"/>
              <a:buChar char="•"/>
              <a:defRPr sz="800"/>
            </a:lvl4pPr>
            <a:lvl5pPr marL="927450" lvl="4" indent="-171450">
              <a:lnSpc>
                <a:spcPct val="100000"/>
              </a:lnSpc>
              <a:spcBef>
                <a:spcPts val="100"/>
              </a:spcBef>
              <a:spcAft>
                <a:spcPts val="100"/>
              </a:spcAft>
              <a:buSzPct val="100000"/>
              <a:buFont typeface="Wingdings" pitchFamily="2" charset="2"/>
              <a:buChar char="§"/>
              <a:defRPr sz="7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indent="0">
              <a:spcBef>
                <a:spcPct val="20000"/>
              </a:spcBef>
              <a:buFont typeface="Arial" pitchFamily="34" charset="0"/>
              <a:buNone/>
              <a:defRPr sz="2000"/>
            </a:lvl8pPr>
            <a:lvl9pPr marL="3886200" indent="-228600">
              <a:spcBef>
                <a:spcPct val="20000"/>
              </a:spcBef>
              <a:buFont typeface="Arial" pitchFamily="34" charset="0"/>
              <a:buChar char="•"/>
              <a:defRPr sz="2000"/>
            </a:lvl9pPr>
          </a:lstStyle>
          <a:p>
            <a:r>
              <a:rPr lang="fr-FR" sz="1867" b="1" dirty="0"/>
              <a:t>Priorité 1 HAS</a:t>
            </a:r>
          </a:p>
        </p:txBody>
      </p:sp>
      <p:sp>
        <p:nvSpPr>
          <p:cNvPr id="27" name="TextBox 26">
            <a:extLst>
              <a:ext uri="{FF2B5EF4-FFF2-40B4-BE49-F238E27FC236}">
                <a16:creationId xmlns:a16="http://schemas.microsoft.com/office/drawing/2014/main" id="{8B4C95B6-6CA4-401A-A20D-64D12560453B}"/>
              </a:ext>
            </a:extLst>
          </p:cNvPr>
          <p:cNvSpPr txBox="1"/>
          <p:nvPr/>
        </p:nvSpPr>
        <p:spPr>
          <a:xfrm>
            <a:off x="734227" y="4269623"/>
            <a:ext cx="1221267" cy="574644"/>
          </a:xfrm>
          <a:prstGeom prst="rect">
            <a:avLst/>
          </a:prstGeom>
        </p:spPr>
        <p:txBody>
          <a:bodyPr vert="horz" wrap="square" lIns="0" tIns="0" rIns="0" bIns="0" rtlCol="0" anchor="t" anchorCtr="0">
            <a:spAutoFit/>
          </a:bodyPr>
          <a:lstStyle>
            <a:lvl1pPr marL="92075" lvl="0" indent="0">
              <a:lnSpc>
                <a:spcPct val="100000"/>
              </a:lnSpc>
              <a:spcBef>
                <a:spcPts val="0"/>
              </a:spcBef>
              <a:spcAft>
                <a:spcPts val="500"/>
              </a:spcAft>
              <a:buFont typeface="Arial" pitchFamily="34" charset="0"/>
              <a:buNone/>
              <a:tabLst/>
              <a:defRPr sz="1400" b="0"/>
            </a:lvl1pPr>
            <a:lvl2pPr marL="351450" lvl="1" indent="-171450">
              <a:lnSpc>
                <a:spcPct val="100000"/>
              </a:lnSpc>
              <a:spcBef>
                <a:spcPts val="600"/>
              </a:spcBef>
              <a:spcAft>
                <a:spcPts val="600"/>
              </a:spcAft>
              <a:buSzPct val="100000"/>
              <a:buFont typeface="Arial" panose="020B0604020202020204" pitchFamily="34" charset="0"/>
              <a:buChar char="•"/>
              <a:defRPr sz="1200"/>
            </a:lvl2pPr>
            <a:lvl3pPr marL="531450" lvl="2" indent="-171450">
              <a:lnSpc>
                <a:spcPct val="100000"/>
              </a:lnSpc>
              <a:spcBef>
                <a:spcPts val="100"/>
              </a:spcBef>
              <a:spcAft>
                <a:spcPts val="100"/>
              </a:spcAft>
              <a:buSzPct val="100000"/>
              <a:buFont typeface="Wingdings" pitchFamily="2" charset="2"/>
              <a:buChar char="§"/>
              <a:defRPr sz="1000"/>
            </a:lvl3pPr>
            <a:lvl4pPr marL="711450" lvl="3" indent="-171450">
              <a:lnSpc>
                <a:spcPct val="100000"/>
              </a:lnSpc>
              <a:spcBef>
                <a:spcPts val="100"/>
              </a:spcBef>
              <a:spcAft>
                <a:spcPts val="100"/>
              </a:spcAft>
              <a:buSzPct val="100000"/>
              <a:buFont typeface="Arial" panose="020B0604020202020204" pitchFamily="34" charset="0"/>
              <a:buChar char="•"/>
              <a:defRPr sz="800"/>
            </a:lvl4pPr>
            <a:lvl5pPr marL="927450" lvl="4" indent="-171450">
              <a:lnSpc>
                <a:spcPct val="100000"/>
              </a:lnSpc>
              <a:spcBef>
                <a:spcPts val="100"/>
              </a:spcBef>
              <a:spcAft>
                <a:spcPts val="100"/>
              </a:spcAft>
              <a:buSzPct val="100000"/>
              <a:buFont typeface="Wingdings" pitchFamily="2" charset="2"/>
              <a:buChar char="§"/>
              <a:defRPr sz="7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indent="0">
              <a:spcBef>
                <a:spcPct val="20000"/>
              </a:spcBef>
              <a:buFont typeface="Arial" pitchFamily="34" charset="0"/>
              <a:buNone/>
              <a:defRPr sz="2000"/>
            </a:lvl8pPr>
            <a:lvl9pPr marL="3886200" indent="-228600">
              <a:spcBef>
                <a:spcPct val="20000"/>
              </a:spcBef>
              <a:buFont typeface="Arial" pitchFamily="34" charset="0"/>
              <a:buChar char="•"/>
              <a:defRPr sz="2000"/>
            </a:lvl9pPr>
          </a:lstStyle>
          <a:p>
            <a:r>
              <a:rPr lang="fr-FR" sz="1867" b="1" dirty="0"/>
              <a:t>Priorité 2 HAS</a:t>
            </a:r>
          </a:p>
        </p:txBody>
      </p:sp>
      <p:sp>
        <p:nvSpPr>
          <p:cNvPr id="28" name="TextBox 27">
            <a:extLst>
              <a:ext uri="{FF2B5EF4-FFF2-40B4-BE49-F238E27FC236}">
                <a16:creationId xmlns:a16="http://schemas.microsoft.com/office/drawing/2014/main" id="{3431F558-715B-4311-9F57-E44333718982}"/>
              </a:ext>
            </a:extLst>
          </p:cNvPr>
          <p:cNvSpPr txBox="1"/>
          <p:nvPr>
            <p:custDataLst>
              <p:tags r:id="rId6"/>
            </p:custDataLst>
          </p:nvPr>
        </p:nvSpPr>
        <p:spPr>
          <a:xfrm>
            <a:off x="2387087" y="4269622"/>
            <a:ext cx="8551336" cy="1264705"/>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spcBef>
                <a:spcPts val="333"/>
              </a:spcBef>
            </a:pPr>
            <a:r>
              <a:rPr lang="fr-FR" sz="1867" dirty="0"/>
              <a:t>Les personnes âgées de plus de 75 ans</a:t>
            </a:r>
            <a:r>
              <a:rPr lang="fr-FR" sz="1867" baseline="30000" dirty="0"/>
              <a:t>2</a:t>
            </a:r>
          </a:p>
          <a:p>
            <a:pPr lvl="1">
              <a:spcBef>
                <a:spcPts val="333"/>
              </a:spcBef>
            </a:pPr>
            <a:r>
              <a:rPr lang="fr-FR" sz="1867" dirty="0"/>
              <a:t>Puis les personnes âgées de 65 à 74 ans</a:t>
            </a:r>
            <a:r>
              <a:rPr lang="fr-FR" sz="1867" baseline="30000" dirty="0"/>
              <a:t>2</a:t>
            </a:r>
          </a:p>
          <a:p>
            <a:pPr lvl="1">
              <a:spcBef>
                <a:spcPct val="0"/>
              </a:spcBef>
            </a:pPr>
            <a:r>
              <a:rPr lang="fr-FR" sz="1867" dirty="0"/>
              <a:t>Puis les professionnels des secteurs de la santé et du médico-social âgés de 50 ans et plus et/ou présentant une ou des comorbidités</a:t>
            </a:r>
          </a:p>
        </p:txBody>
      </p:sp>
      <p:cxnSp>
        <p:nvCxnSpPr>
          <p:cNvPr id="29" name="LineBasicDefault 21">
            <a:extLst>
              <a:ext uri="{FF2B5EF4-FFF2-40B4-BE49-F238E27FC236}">
                <a16:creationId xmlns:a16="http://schemas.microsoft.com/office/drawing/2014/main" id="{7F39E0F1-D056-49A4-A4F9-7BF95DAD40E2}"/>
              </a:ext>
            </a:extLst>
          </p:cNvPr>
          <p:cNvCxnSpPr>
            <a:cxnSpLocks/>
          </p:cNvCxnSpPr>
          <p:nvPr>
            <p:custDataLst>
              <p:tags r:id="rId7"/>
            </p:custDataLst>
          </p:nvPr>
        </p:nvCxnSpPr>
        <p:spPr>
          <a:xfrm>
            <a:off x="764952" y="4045296"/>
            <a:ext cx="10242417" cy="0"/>
          </a:xfrm>
          <a:prstGeom prst="straightConnector1">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32" name="4. Footnote">
            <a:extLst>
              <a:ext uri="{FF2B5EF4-FFF2-40B4-BE49-F238E27FC236}">
                <a16:creationId xmlns:a16="http://schemas.microsoft.com/office/drawing/2014/main" id="{B5B92E82-7F2B-4879-B948-49CE6C625D00}"/>
              </a:ext>
            </a:extLst>
          </p:cNvPr>
          <p:cNvSpPr txBox="1"/>
          <p:nvPr>
            <p:custDataLst>
              <p:tags r:id="rId8"/>
            </p:custDataLst>
          </p:nvPr>
        </p:nvSpPr>
        <p:spPr>
          <a:xfrm>
            <a:off x="431800" y="6405331"/>
            <a:ext cx="9704832" cy="369332"/>
          </a:xfrm>
          <a:prstGeom prst="rect">
            <a:avLst/>
          </a:prstGeom>
          <a:noFill/>
        </p:spPr>
        <p:txBody>
          <a:bodyPr wrap="square" lIns="0" tIns="0" rIns="0" bIns="0" rtlCol="0" anchor="b">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marL="0" indent="0"/>
            <a:r>
              <a:rPr lang="fr-FR" sz="1200" dirty="0"/>
              <a:t>1. Ayant plus de 65 ans ou présentant une ou des comorbidités 	2.En priorisant celles présentant une ou des comorbidités</a:t>
            </a:r>
            <a:br>
              <a:rPr lang="fr-FR" sz="1200" dirty="0"/>
            </a:br>
            <a:r>
              <a:rPr lang="fr-FR" sz="1200" dirty="0"/>
              <a:t>3. Livraison prévue en février, risque de retard</a:t>
            </a:r>
            <a:endParaRPr lang="en-US" sz="1200" dirty="0"/>
          </a:p>
        </p:txBody>
      </p:sp>
      <p:sp>
        <p:nvSpPr>
          <p:cNvPr id="15" name="Subtitle 5">
            <a:extLst>
              <a:ext uri="{FF2B5EF4-FFF2-40B4-BE49-F238E27FC236}">
                <a16:creationId xmlns:a16="http://schemas.microsoft.com/office/drawing/2014/main" id="{C4161D9A-E200-4F8C-B8F5-CCCBC572D6D2}"/>
              </a:ext>
            </a:extLst>
          </p:cNvPr>
          <p:cNvSpPr>
            <a:spLocks noGrp="1"/>
          </p:cNvSpPr>
          <p:nvPr>
            <p:ph type="subTitle" idx="1"/>
          </p:nvPr>
        </p:nvSpPr>
        <p:spPr>
          <a:xfrm>
            <a:off x="1516380" y="599002"/>
            <a:ext cx="10675620" cy="255586"/>
          </a:xfrm>
        </p:spPr>
        <p:txBody>
          <a:bodyPr/>
          <a:lstStyle/>
          <a:p>
            <a:r>
              <a:rPr lang="fr-FR" sz="1700" dirty="0"/>
              <a:t>Quels sont les publics les plus à risque ?</a:t>
            </a:r>
          </a:p>
          <a:p>
            <a:endParaRPr lang="fr-FR" sz="1700" dirty="0"/>
          </a:p>
        </p:txBody>
      </p:sp>
      <p:sp>
        <p:nvSpPr>
          <p:cNvPr id="3" name="Speech Bubble: Rectangle 2">
            <a:extLst>
              <a:ext uri="{FF2B5EF4-FFF2-40B4-BE49-F238E27FC236}">
                <a16:creationId xmlns:a16="http://schemas.microsoft.com/office/drawing/2014/main" id="{01527491-D145-43BF-AC55-BDCC992BFB65}"/>
              </a:ext>
            </a:extLst>
          </p:cNvPr>
          <p:cNvSpPr/>
          <p:nvPr/>
        </p:nvSpPr>
        <p:spPr>
          <a:xfrm>
            <a:off x="6165862" y="1371935"/>
            <a:ext cx="4841507" cy="741304"/>
          </a:xfrm>
          <a:prstGeom prst="wedgeRectCallout">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400" i="1" dirty="0">
                <a:solidFill>
                  <a:schemeClr val="tx1"/>
                </a:solidFill>
              </a:rPr>
              <a:t>HAS saisie pour préciser le périmètre exact de la population cible. Avis attendu le 15 décembre</a:t>
            </a:r>
          </a:p>
        </p:txBody>
      </p:sp>
    </p:spTree>
    <p:extLst>
      <p:ext uri="{BB962C8B-B14F-4D97-AF65-F5344CB8AC3E}">
        <p14:creationId xmlns:p14="http://schemas.microsoft.com/office/powerpoint/2010/main" val="30720165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5. Source">
            <a:extLst>
              <a:ext uri="{FF2B5EF4-FFF2-40B4-BE49-F238E27FC236}">
                <a16:creationId xmlns:a16="http://schemas.microsoft.com/office/drawing/2014/main" id="{34919CC8-EB67-4E5B-8C5A-34120EB98099}"/>
              </a:ext>
            </a:extLst>
          </p:cNvPr>
          <p:cNvSpPr txBox="1"/>
          <p:nvPr>
            <p:custDataLst>
              <p:tags r:id="rId1"/>
            </p:custDataLst>
          </p:nvPr>
        </p:nvSpPr>
        <p:spPr>
          <a:xfrm>
            <a:off x="554735" y="6501669"/>
            <a:ext cx="9706759"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dirty="0"/>
              <a:t>Source: Stratégie de vaccination contre la COVID-19 ministère des solidarités et de la santé</a:t>
            </a:r>
          </a:p>
        </p:txBody>
      </p:sp>
      <p:sp>
        <p:nvSpPr>
          <p:cNvPr id="80" name="2. Slide Title">
            <a:extLst>
              <a:ext uri="{FF2B5EF4-FFF2-40B4-BE49-F238E27FC236}">
                <a16:creationId xmlns:a16="http://schemas.microsoft.com/office/drawing/2014/main" id="{69EAC594-5A64-4C61-B8C6-CB201C7C653D}"/>
              </a:ext>
            </a:extLst>
          </p:cNvPr>
          <p:cNvSpPr txBox="1">
            <a:spLocks/>
          </p:cNvSpPr>
          <p:nvPr>
            <p:custDataLst>
              <p:tags r:id="rId2"/>
            </p:custDataLst>
          </p:nvPr>
        </p:nvSpPr>
        <p:spPr>
          <a:xfrm>
            <a:off x="1508761" y="198166"/>
            <a:ext cx="10111740" cy="384721"/>
          </a:xfrm>
          <a:prstGeom prst="rect">
            <a:avLst/>
          </a:prstGeom>
        </p:spPr>
        <p:txBody>
          <a:bodyPr vert="horz" wrap="square" lIns="0" tIns="0" rIns="0" bIns="0" rtlCol="0" anchor="t" anchorCtr="0">
            <a:spAutoFit/>
          </a:bodyPr>
          <a:lstStyle>
            <a:lvl1pPr algn="l" defTabSz="914400" rtl="0" eaLnBrk="1" latinLnBrk="0" hangingPunct="1">
              <a:lnSpc>
                <a:spcPct val="100000"/>
              </a:lnSpc>
              <a:spcBef>
                <a:spcPct val="0"/>
              </a:spcBef>
              <a:buNone/>
              <a:defRPr lang="en-US" sz="2500" b="1" kern="1200" spc="0" baseline="0" dirty="0">
                <a:ln w="6350" cap="flat">
                  <a:noFill/>
                  <a:miter lim="800000"/>
                </a:ln>
                <a:solidFill>
                  <a:schemeClr val="tx1"/>
                </a:solidFill>
                <a:latin typeface="+mj-lt"/>
                <a:ea typeface="+mj-ea"/>
                <a:cs typeface="+mj-cs"/>
              </a:defRPr>
            </a:lvl1pPr>
          </a:lstStyle>
          <a:p>
            <a:r>
              <a:rPr lang="fr-FR" dirty="0"/>
              <a:t>Une campagne de vaccination en 3 étapes</a:t>
            </a:r>
          </a:p>
        </p:txBody>
      </p:sp>
      <p:sp>
        <p:nvSpPr>
          <p:cNvPr id="45" name="Sticker">
            <a:extLst>
              <a:ext uri="{FF2B5EF4-FFF2-40B4-BE49-F238E27FC236}">
                <a16:creationId xmlns:a16="http://schemas.microsoft.com/office/drawing/2014/main" id="{CBA92BE0-E945-4965-8998-11C55F3AC96F}"/>
              </a:ext>
            </a:extLst>
          </p:cNvPr>
          <p:cNvSpPr txBox="1"/>
          <p:nvPr/>
        </p:nvSpPr>
        <p:spPr>
          <a:xfrm>
            <a:off x="554735" y="1216293"/>
            <a:ext cx="4817024" cy="123111"/>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a:buClr>
                <a:schemeClr val="tx1"/>
              </a:buClr>
            </a:pPr>
            <a:r>
              <a:rPr lang="fr-FR" dirty="0"/>
              <a:t>PRELIMINAIRE – sous réserve de LA LIVRAISON DES DOSES SELON LE CALENDRIER PREVU</a:t>
            </a:r>
          </a:p>
        </p:txBody>
      </p:sp>
      <p:sp>
        <p:nvSpPr>
          <p:cNvPr id="42" name="TextBox 52">
            <a:extLst>
              <a:ext uri="{FF2B5EF4-FFF2-40B4-BE49-F238E27FC236}">
                <a16:creationId xmlns:a16="http://schemas.microsoft.com/office/drawing/2014/main" id="{E76E9276-1012-4B73-A599-5399F17175D4}"/>
              </a:ext>
            </a:extLst>
          </p:cNvPr>
          <p:cNvSpPr txBox="1"/>
          <p:nvPr/>
        </p:nvSpPr>
        <p:spPr>
          <a:xfrm>
            <a:off x="745778" y="3193581"/>
            <a:ext cx="1129777" cy="430887"/>
          </a:xfrm>
          <a:prstGeom prst="rect">
            <a:avLst/>
          </a:prstGeom>
        </p:spPr>
        <p:txBody>
          <a:bodyPr vert="horz" wrap="squar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400" b="1" dirty="0"/>
              <a:t>Populations concernées</a:t>
            </a:r>
          </a:p>
        </p:txBody>
      </p:sp>
      <p:sp>
        <p:nvSpPr>
          <p:cNvPr id="43" name="TextBox 52">
            <a:extLst>
              <a:ext uri="{FF2B5EF4-FFF2-40B4-BE49-F238E27FC236}">
                <a16:creationId xmlns:a16="http://schemas.microsoft.com/office/drawing/2014/main" id="{571B37B7-0F3D-4FB7-8B14-ED0B61E84E8F}"/>
              </a:ext>
            </a:extLst>
          </p:cNvPr>
          <p:cNvSpPr txBox="1"/>
          <p:nvPr/>
        </p:nvSpPr>
        <p:spPr>
          <a:xfrm>
            <a:off x="683156" y="2724071"/>
            <a:ext cx="1255022" cy="215444"/>
          </a:xfrm>
          <a:prstGeom prst="rect">
            <a:avLst/>
          </a:prstGeom>
        </p:spPr>
        <p:txBody>
          <a:bodyPr vert="horz" wrap="squar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400" b="1" dirty="0"/>
              <a:t>Période</a:t>
            </a:r>
          </a:p>
        </p:txBody>
      </p:sp>
      <p:sp>
        <p:nvSpPr>
          <p:cNvPr id="44" name="TextBox 52">
            <a:extLst>
              <a:ext uri="{FF2B5EF4-FFF2-40B4-BE49-F238E27FC236}">
                <a16:creationId xmlns:a16="http://schemas.microsoft.com/office/drawing/2014/main" id="{B3B4B017-D781-4E50-B662-4756966DC9BD}"/>
              </a:ext>
            </a:extLst>
          </p:cNvPr>
          <p:cNvSpPr txBox="1"/>
          <p:nvPr/>
        </p:nvSpPr>
        <p:spPr>
          <a:xfrm>
            <a:off x="745778" y="4729778"/>
            <a:ext cx="1129777" cy="430887"/>
          </a:xfrm>
          <a:prstGeom prst="rect">
            <a:avLst/>
          </a:prstGeom>
        </p:spPr>
        <p:txBody>
          <a:bodyPr vert="horz" wrap="squar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400" b="1" dirty="0"/>
              <a:t>Vaccins disponibles</a:t>
            </a:r>
          </a:p>
        </p:txBody>
      </p:sp>
      <p:cxnSp>
        <p:nvCxnSpPr>
          <p:cNvPr id="46" name="LineBasicDefault 14">
            <a:extLst>
              <a:ext uri="{FF2B5EF4-FFF2-40B4-BE49-F238E27FC236}">
                <a16:creationId xmlns:a16="http://schemas.microsoft.com/office/drawing/2014/main" id="{18DE4D4C-CAC3-45B0-819E-15F17D77C08F}"/>
              </a:ext>
            </a:extLst>
          </p:cNvPr>
          <p:cNvCxnSpPr>
            <a:cxnSpLocks/>
          </p:cNvCxnSpPr>
          <p:nvPr>
            <p:custDataLst>
              <p:tags r:id="rId3"/>
            </p:custDataLst>
          </p:nvPr>
        </p:nvCxnSpPr>
        <p:spPr>
          <a:xfrm>
            <a:off x="751557" y="3111572"/>
            <a:ext cx="10681541" cy="0"/>
          </a:xfrm>
          <a:prstGeom prst="straightConnector1">
            <a:avLst/>
          </a:prstGeom>
          <a:ln w="6350" cap="flat">
            <a:solidFill>
              <a:schemeClr val="bg1">
                <a:lumMod val="50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7" name="LineBasicDefault 14">
            <a:extLst>
              <a:ext uri="{FF2B5EF4-FFF2-40B4-BE49-F238E27FC236}">
                <a16:creationId xmlns:a16="http://schemas.microsoft.com/office/drawing/2014/main" id="{3019F8AA-0817-4BFA-A940-E8F845A785FE}"/>
              </a:ext>
            </a:extLst>
          </p:cNvPr>
          <p:cNvCxnSpPr>
            <a:cxnSpLocks/>
          </p:cNvCxnSpPr>
          <p:nvPr>
            <p:custDataLst>
              <p:tags r:id="rId4"/>
            </p:custDataLst>
          </p:nvPr>
        </p:nvCxnSpPr>
        <p:spPr>
          <a:xfrm>
            <a:off x="751557" y="4643897"/>
            <a:ext cx="10681541" cy="0"/>
          </a:xfrm>
          <a:prstGeom prst="straightConnector1">
            <a:avLst/>
          </a:prstGeom>
          <a:ln w="6350" cap="flat">
            <a:solidFill>
              <a:schemeClr val="bg1">
                <a:lumMod val="50000"/>
              </a:schemeClr>
            </a:solidFill>
            <a:miter lim="800000"/>
            <a:tailEnd type="none"/>
          </a:ln>
        </p:spPr>
        <p:style>
          <a:lnRef idx="1">
            <a:schemeClr val="accent1"/>
          </a:lnRef>
          <a:fillRef idx="0">
            <a:schemeClr val="accent1"/>
          </a:fillRef>
          <a:effectRef idx="0">
            <a:schemeClr val="accent1"/>
          </a:effectRef>
          <a:fontRef idx="minor">
            <a:schemeClr val="tx1"/>
          </a:fontRef>
        </p:style>
      </p:cxnSp>
      <p:sp>
        <p:nvSpPr>
          <p:cNvPr id="48" name="Freeform: Shape 29">
            <a:extLst>
              <a:ext uri="{FF2B5EF4-FFF2-40B4-BE49-F238E27FC236}">
                <a16:creationId xmlns:a16="http://schemas.microsoft.com/office/drawing/2014/main" id="{183863F1-EC4C-4FAB-9BA7-E8D23B0F4331}"/>
              </a:ext>
            </a:extLst>
          </p:cNvPr>
          <p:cNvSpPr>
            <a:spLocks/>
          </p:cNvSpPr>
          <p:nvPr>
            <p:custDataLst>
              <p:tags r:id="rId5"/>
            </p:custDataLst>
          </p:nvPr>
        </p:nvSpPr>
        <p:spPr>
          <a:xfrm>
            <a:off x="2244805" y="2024472"/>
            <a:ext cx="9375696" cy="483548"/>
          </a:xfrm>
          <a:custGeom>
            <a:avLst/>
            <a:gdLst>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728216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728216 w 1828800"/>
              <a:gd name="connsiteY1" fmla="*/ 0 h 914400"/>
              <a:gd name="connsiteX2" fmla="*/ 1828800 w 1828800"/>
              <a:gd name="connsiteY2" fmla="*/ 457200 h 914400"/>
              <a:gd name="connsiteX3" fmla="*/ 1728216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728216 w 1828800"/>
              <a:gd name="connsiteY1" fmla="*/ 0 h 914400"/>
              <a:gd name="connsiteX2" fmla="*/ 1828800 w 1828800"/>
              <a:gd name="connsiteY2" fmla="*/ 457200 h 914400"/>
              <a:gd name="connsiteX3" fmla="*/ 1728216 w 1828800"/>
              <a:gd name="connsiteY3" fmla="*/ 914400 h 914400"/>
              <a:gd name="connsiteX4" fmla="*/ 0 w 1828800"/>
              <a:gd name="connsiteY4" fmla="*/ 914400 h 914400"/>
              <a:gd name="connsiteX5" fmla="*/ 0 w 1828800"/>
              <a:gd name="connsiteY5" fmla="*/ 457201 h 914400"/>
              <a:gd name="connsiteX0" fmla="*/ 0 w 1828800"/>
              <a:gd name="connsiteY0" fmla="*/ 0 h 914400"/>
              <a:gd name="connsiteX1" fmla="*/ 1799988 w 1828800"/>
              <a:gd name="connsiteY1" fmla="*/ 0 h 914400"/>
              <a:gd name="connsiteX2" fmla="*/ 1828800 w 1828800"/>
              <a:gd name="connsiteY2" fmla="*/ 457200 h 914400"/>
              <a:gd name="connsiteX3" fmla="*/ 1728216 w 1828800"/>
              <a:gd name="connsiteY3" fmla="*/ 914400 h 914400"/>
              <a:gd name="connsiteX4" fmla="*/ 0 w 1828800"/>
              <a:gd name="connsiteY4" fmla="*/ 914400 h 914400"/>
              <a:gd name="connsiteX5" fmla="*/ 0 w 1828800"/>
              <a:gd name="connsiteY5" fmla="*/ 457201 h 914400"/>
              <a:gd name="connsiteX0" fmla="*/ 0 w 1828800"/>
              <a:gd name="connsiteY0" fmla="*/ 0 h 914400"/>
              <a:gd name="connsiteX1" fmla="*/ 1799988 w 1828800"/>
              <a:gd name="connsiteY1" fmla="*/ 0 h 914400"/>
              <a:gd name="connsiteX2" fmla="*/ 1828800 w 1828800"/>
              <a:gd name="connsiteY2" fmla="*/ 457200 h 914400"/>
              <a:gd name="connsiteX3" fmla="*/ 1799988 w 1828800"/>
              <a:gd name="connsiteY3" fmla="*/ 914400 h 914400"/>
              <a:gd name="connsiteX4" fmla="*/ 0 w 1828800"/>
              <a:gd name="connsiteY4" fmla="*/ 914400 h 914400"/>
              <a:gd name="connsiteX5" fmla="*/ 0 w 1828800"/>
              <a:gd name="connsiteY5" fmla="*/ 457201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0" h="914400">
                <a:moveTo>
                  <a:pt x="0" y="0"/>
                </a:moveTo>
                <a:lnTo>
                  <a:pt x="1799988" y="0"/>
                </a:lnTo>
                <a:lnTo>
                  <a:pt x="1828800" y="457200"/>
                </a:lnTo>
                <a:lnTo>
                  <a:pt x="1799988" y="914400"/>
                </a:lnTo>
                <a:lnTo>
                  <a:pt x="0" y="914400"/>
                </a:lnTo>
                <a:lnTo>
                  <a:pt x="0" y="457201"/>
                </a:lnTo>
                <a:close/>
              </a:path>
            </a:pathLst>
          </a:custGeom>
          <a:solidFill>
            <a:schemeClr val="accent1"/>
          </a:solidFill>
          <a:ln w="19050" cap="sq">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100" dirty="0">
              <a:solidFill>
                <a:schemeClr val="bg1"/>
              </a:solidFill>
            </a:endParaRPr>
          </a:p>
        </p:txBody>
      </p:sp>
      <p:sp>
        <p:nvSpPr>
          <p:cNvPr id="49" name="TextBox 30">
            <a:extLst>
              <a:ext uri="{FF2B5EF4-FFF2-40B4-BE49-F238E27FC236}">
                <a16:creationId xmlns:a16="http://schemas.microsoft.com/office/drawing/2014/main" id="{33EDF1FB-1355-4057-B39E-2C4F7D446688}"/>
              </a:ext>
            </a:extLst>
          </p:cNvPr>
          <p:cNvSpPr txBox="1"/>
          <p:nvPr>
            <p:custDataLst>
              <p:tags r:id="rId6"/>
            </p:custDataLst>
          </p:nvPr>
        </p:nvSpPr>
        <p:spPr>
          <a:xfrm>
            <a:off x="2838830" y="2158525"/>
            <a:ext cx="1098156" cy="215444"/>
          </a:xfrm>
          <a:prstGeom prst="rect">
            <a:avLst/>
          </a:prstGeom>
          <a:ln>
            <a:noFill/>
          </a:ln>
        </p:spPr>
        <p:txBody>
          <a:bodyPr vert="horz" lIns="152400" tIns="0" rIns="0" bIns="0" rtlCol="0" anchor="ctr">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buNone/>
            </a:pPr>
            <a:r>
              <a:rPr lang="fr-FR" sz="1400" b="1" dirty="0">
                <a:solidFill>
                  <a:schemeClr val="bg1"/>
                </a:solidFill>
              </a:rPr>
              <a:t>Etape 1</a:t>
            </a:r>
          </a:p>
        </p:txBody>
      </p:sp>
      <p:sp>
        <p:nvSpPr>
          <p:cNvPr id="50" name="TextBox 26">
            <a:extLst>
              <a:ext uri="{FF2B5EF4-FFF2-40B4-BE49-F238E27FC236}">
                <a16:creationId xmlns:a16="http://schemas.microsoft.com/office/drawing/2014/main" id="{3113AA51-4144-40E4-AF1F-0E1C5CB8BC00}"/>
              </a:ext>
            </a:extLst>
          </p:cNvPr>
          <p:cNvSpPr txBox="1"/>
          <p:nvPr>
            <p:custDataLst>
              <p:tags r:id="rId7"/>
            </p:custDataLst>
          </p:nvPr>
        </p:nvSpPr>
        <p:spPr>
          <a:xfrm>
            <a:off x="9840174" y="2158525"/>
            <a:ext cx="1094955" cy="215444"/>
          </a:xfrm>
          <a:prstGeom prst="rect">
            <a:avLst/>
          </a:prstGeom>
        </p:spPr>
        <p:txBody>
          <a:bodyPr vert="horz" lIns="152400" tIns="0" rIns="0" bIns="0" rtlCol="0" anchor="ctr">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fr-FR" sz="1400" b="1" dirty="0">
                <a:solidFill>
                  <a:schemeClr val="bg1"/>
                </a:solidFill>
              </a:rPr>
              <a:t>Etape 3</a:t>
            </a:r>
          </a:p>
        </p:txBody>
      </p:sp>
      <p:sp>
        <p:nvSpPr>
          <p:cNvPr id="55" name="TextBox 59">
            <a:extLst>
              <a:ext uri="{FF2B5EF4-FFF2-40B4-BE49-F238E27FC236}">
                <a16:creationId xmlns:a16="http://schemas.microsoft.com/office/drawing/2014/main" id="{FFE3A436-48AD-4E69-A033-3A5B8984C7FB}"/>
              </a:ext>
            </a:extLst>
          </p:cNvPr>
          <p:cNvSpPr txBox="1">
            <a:spLocks/>
          </p:cNvSpPr>
          <p:nvPr>
            <p:custDataLst>
              <p:tags r:id="rId8"/>
            </p:custDataLst>
          </p:nvPr>
        </p:nvSpPr>
        <p:spPr>
          <a:xfrm>
            <a:off x="2355233" y="2703156"/>
            <a:ext cx="2329331" cy="243721"/>
          </a:xfrm>
          <a:prstGeom prst="rect">
            <a:avLst/>
          </a:prstGeom>
        </p:spPr>
        <p:txBody>
          <a:bodyPr vert="horz" wrap="square" lIns="0" tIns="0" rIns="0" bIns="0" rtlCol="0" anchor="t">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fontAlgn="ctr"/>
            <a:r>
              <a:rPr lang="fr-FR" sz="1100" i="1" dirty="0"/>
              <a:t>Janvier – Février 2021</a:t>
            </a:r>
          </a:p>
        </p:txBody>
      </p:sp>
      <p:sp>
        <p:nvSpPr>
          <p:cNvPr id="63" name="TextBox 60">
            <a:extLst>
              <a:ext uri="{FF2B5EF4-FFF2-40B4-BE49-F238E27FC236}">
                <a16:creationId xmlns:a16="http://schemas.microsoft.com/office/drawing/2014/main" id="{042D2BCC-FE4C-4E81-A818-1C959E9BF53E}"/>
              </a:ext>
            </a:extLst>
          </p:cNvPr>
          <p:cNvSpPr txBox="1">
            <a:spLocks/>
          </p:cNvSpPr>
          <p:nvPr>
            <p:custDataLst>
              <p:tags r:id="rId9"/>
            </p:custDataLst>
          </p:nvPr>
        </p:nvSpPr>
        <p:spPr>
          <a:xfrm>
            <a:off x="5746672" y="2703156"/>
            <a:ext cx="2127084" cy="243721"/>
          </a:xfrm>
          <a:prstGeom prst="rect">
            <a:avLst/>
          </a:prstGeom>
        </p:spPr>
        <p:txBody>
          <a:bodyPr vert="horz" wrap="square" lIns="0" tIns="0" rIns="0" bIns="0" rtlCol="0" anchor="t">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fontAlgn="ctr"/>
            <a:r>
              <a:rPr lang="fr-FR" sz="1100" i="1" dirty="0"/>
              <a:t>A partir de mars 2021</a:t>
            </a:r>
          </a:p>
        </p:txBody>
      </p:sp>
      <p:sp>
        <p:nvSpPr>
          <p:cNvPr id="73" name="TextBox 66">
            <a:extLst>
              <a:ext uri="{FF2B5EF4-FFF2-40B4-BE49-F238E27FC236}">
                <a16:creationId xmlns:a16="http://schemas.microsoft.com/office/drawing/2014/main" id="{77D09B52-15AC-4F78-8A75-3717B5AC2DD4}"/>
              </a:ext>
            </a:extLst>
          </p:cNvPr>
          <p:cNvSpPr txBox="1">
            <a:spLocks/>
          </p:cNvSpPr>
          <p:nvPr>
            <p:custDataLst>
              <p:tags r:id="rId10"/>
            </p:custDataLst>
          </p:nvPr>
        </p:nvSpPr>
        <p:spPr>
          <a:xfrm>
            <a:off x="2250359" y="3193581"/>
            <a:ext cx="2904745" cy="1261884"/>
          </a:xfrm>
          <a:prstGeom prst="rect">
            <a:avLst/>
          </a:prstGeom>
        </p:spPr>
        <p:txBody>
          <a:bodyPr vert="horz" wrap="square" lIns="0" tIns="0" rIns="0" bIns="0" rtlCol="0" anchor="t">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Bef>
                <a:spcPts val="0"/>
              </a:spcBef>
              <a:buNone/>
            </a:pPr>
            <a:r>
              <a:rPr lang="fr-FR" sz="1100" b="1" dirty="0"/>
              <a:t>Priorité 1 HAS (~ 1m de personnes)</a:t>
            </a:r>
          </a:p>
          <a:p>
            <a:pPr lvl="1"/>
            <a:r>
              <a:rPr lang="fr-FR" sz="1100" dirty="0"/>
              <a:t>Personnes âgées en établissements (par exemple, EHPAD)</a:t>
            </a:r>
          </a:p>
          <a:p>
            <a:pPr lvl="1"/>
            <a:r>
              <a:rPr lang="fr-FR" sz="1100" dirty="0"/>
              <a:t>Professionnels exerçant dans les établissements accueillant des personnes âgées et présentant un risque de forme grave</a:t>
            </a:r>
            <a:r>
              <a:rPr lang="fr-FR" sz="1100" baseline="30000" dirty="0"/>
              <a:t>1</a:t>
            </a:r>
          </a:p>
        </p:txBody>
      </p:sp>
      <p:sp>
        <p:nvSpPr>
          <p:cNvPr id="75" name="TextBox 68">
            <a:extLst>
              <a:ext uri="{FF2B5EF4-FFF2-40B4-BE49-F238E27FC236}">
                <a16:creationId xmlns:a16="http://schemas.microsoft.com/office/drawing/2014/main" id="{468A1587-55C0-4F30-BFA9-690ECC9D75A0}"/>
              </a:ext>
            </a:extLst>
          </p:cNvPr>
          <p:cNvSpPr txBox="1">
            <a:spLocks/>
          </p:cNvSpPr>
          <p:nvPr>
            <p:custDataLst>
              <p:tags r:id="rId11"/>
            </p:custDataLst>
          </p:nvPr>
        </p:nvSpPr>
        <p:spPr>
          <a:xfrm>
            <a:off x="8772654" y="3193581"/>
            <a:ext cx="2754146" cy="507831"/>
          </a:xfrm>
          <a:prstGeom prst="rect">
            <a:avLst/>
          </a:prstGeom>
        </p:spPr>
        <p:txBody>
          <a:bodyPr vert="horz" wrap="square" lIns="0" tIns="0" rIns="0" bIns="0" rtlCol="0" anchor="t">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fr-FR" sz="1100" dirty="0"/>
              <a:t>Elargissement aux </a:t>
            </a:r>
            <a:r>
              <a:rPr lang="fr-FR" sz="1100" b="1" dirty="0"/>
              <a:t>autres tranches de la population</a:t>
            </a:r>
            <a:r>
              <a:rPr lang="fr-FR" sz="1100" dirty="0"/>
              <a:t> susceptibles d’être infectées et non ciblées antérieurement</a:t>
            </a:r>
          </a:p>
        </p:txBody>
      </p:sp>
      <p:pic>
        <p:nvPicPr>
          <p:cNvPr id="76" name="CustomIcon">
            <a:extLst>
              <a:ext uri="{FF2B5EF4-FFF2-40B4-BE49-F238E27FC236}">
                <a16:creationId xmlns:a16="http://schemas.microsoft.com/office/drawing/2014/main" id="{36CDE758-F042-4300-BFD0-8429E341FF67}"/>
              </a:ext>
            </a:extLst>
          </p:cNvPr>
          <p:cNvPicPr>
            <a:picLocks/>
          </p:cNvPicPr>
          <p:nvPr>
            <p:custDataLst>
              <p:tags r:id="rId12"/>
            </p:custDataLst>
          </p:nvPr>
        </p:nvPicPr>
        <p:blipFill>
          <a:blip r:embed="rId22">
            <a:extLst>
              <a:ext uri="{28A0092B-C50C-407E-A947-70E740481C1C}">
                <a14:useLocalDpi xmlns:a14="http://schemas.microsoft.com/office/drawing/2010/main" val="0"/>
              </a:ext>
              <a:ext uri="{96DAC541-7B7A-43D3-8B79-37D633B846F1}">
                <asvg:svgBlip xmlns="" xmlns:asvg="http://schemas.microsoft.com/office/drawing/2016/SVG/main" r:embed="rId23"/>
              </a:ext>
            </a:extLst>
          </a:blip>
          <a:stretch>
            <a:fillRect/>
          </a:stretch>
        </p:blipFill>
        <p:spPr>
          <a:xfrm>
            <a:off x="1616922" y="2600825"/>
            <a:ext cx="449449" cy="448383"/>
          </a:xfrm>
          <a:prstGeom prst="rect">
            <a:avLst/>
          </a:prstGeom>
        </p:spPr>
      </p:pic>
      <p:pic>
        <p:nvPicPr>
          <p:cNvPr id="77" name="CustomIcon">
            <a:extLst>
              <a:ext uri="{FF2B5EF4-FFF2-40B4-BE49-F238E27FC236}">
                <a16:creationId xmlns:a16="http://schemas.microsoft.com/office/drawing/2014/main" id="{807797D8-89B8-4199-A2E1-4353F8BAFD6C}"/>
              </a:ext>
            </a:extLst>
          </p:cNvPr>
          <p:cNvPicPr>
            <a:picLocks/>
          </p:cNvPicPr>
          <p:nvPr>
            <p:custDataLst>
              <p:tags r:id="rId13"/>
            </p:custDataLst>
          </p:nvPr>
        </p:nvPicPr>
        <p:blipFill>
          <a:blip r:embed="rId24">
            <a:extLst>
              <a:ext uri="{28A0092B-C50C-407E-A947-70E740481C1C}">
                <a14:useLocalDpi xmlns:a14="http://schemas.microsoft.com/office/drawing/2010/main" val="0"/>
              </a:ext>
              <a:ext uri="{96DAC541-7B7A-43D3-8B79-37D633B846F1}">
                <asvg:svgBlip xmlns="" xmlns:asvg="http://schemas.microsoft.com/office/drawing/2016/SVG/main" r:embed="rId25"/>
              </a:ext>
            </a:extLst>
          </a:blip>
          <a:stretch>
            <a:fillRect/>
          </a:stretch>
        </p:blipFill>
        <p:spPr>
          <a:xfrm>
            <a:off x="1616922" y="5218885"/>
            <a:ext cx="449449" cy="448383"/>
          </a:xfrm>
          <a:prstGeom prst="rect">
            <a:avLst/>
          </a:prstGeom>
        </p:spPr>
      </p:pic>
      <p:pic>
        <p:nvPicPr>
          <p:cNvPr id="78" name="CustomIcon">
            <a:extLst>
              <a:ext uri="{FF2B5EF4-FFF2-40B4-BE49-F238E27FC236}">
                <a16:creationId xmlns:a16="http://schemas.microsoft.com/office/drawing/2014/main" id="{138CFE19-AC21-4D63-8A83-EB1DA2DD1339}"/>
              </a:ext>
            </a:extLst>
          </p:cNvPr>
          <p:cNvPicPr>
            <a:picLocks/>
          </p:cNvPicPr>
          <p:nvPr>
            <p:custDataLst>
              <p:tags r:id="rId14"/>
            </p:custDataLst>
          </p:nvPr>
        </p:nvPicPr>
        <p:blipFill>
          <a:blip r:embed="rId26">
            <a:extLst>
              <a:ext uri="{96DAC541-7B7A-43D3-8B79-37D633B846F1}">
                <asvg:svgBlip xmlns="" xmlns:asvg="http://schemas.microsoft.com/office/drawing/2016/SVG/main" r:embed="rId27"/>
              </a:ext>
            </a:extLst>
          </a:blip>
          <a:stretch>
            <a:fillRect/>
          </a:stretch>
        </p:blipFill>
        <p:spPr>
          <a:xfrm>
            <a:off x="1594451" y="3938480"/>
            <a:ext cx="494393" cy="448383"/>
          </a:xfrm>
          <a:prstGeom prst="rect">
            <a:avLst/>
          </a:prstGeom>
        </p:spPr>
      </p:pic>
      <p:sp>
        <p:nvSpPr>
          <p:cNvPr id="79" name="TextBox 66">
            <a:extLst>
              <a:ext uri="{FF2B5EF4-FFF2-40B4-BE49-F238E27FC236}">
                <a16:creationId xmlns:a16="http://schemas.microsoft.com/office/drawing/2014/main" id="{30CC191A-CD81-495E-BAE6-5F816687CAD7}"/>
              </a:ext>
            </a:extLst>
          </p:cNvPr>
          <p:cNvSpPr txBox="1">
            <a:spLocks/>
          </p:cNvSpPr>
          <p:nvPr>
            <p:custDataLst>
              <p:tags r:id="rId15"/>
            </p:custDataLst>
          </p:nvPr>
        </p:nvSpPr>
        <p:spPr>
          <a:xfrm>
            <a:off x="5260126" y="3193581"/>
            <a:ext cx="3286540" cy="1131079"/>
          </a:xfrm>
          <a:prstGeom prst="rect">
            <a:avLst/>
          </a:prstGeom>
        </p:spPr>
        <p:txBody>
          <a:bodyPr vert="horz" wrap="square" lIns="0" tIns="0" rIns="0" bIns="0" rtlCol="0" anchor="t">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Bef>
                <a:spcPct val="0"/>
              </a:spcBef>
              <a:buNone/>
            </a:pPr>
            <a:r>
              <a:rPr lang="fr-FR" sz="1100" b="1" dirty="0"/>
              <a:t>Priorité 2 HAS (~ 14m de personnes)</a:t>
            </a:r>
          </a:p>
          <a:p>
            <a:pPr lvl="1">
              <a:spcBef>
                <a:spcPct val="0"/>
              </a:spcBef>
            </a:pPr>
            <a:r>
              <a:rPr lang="fr-FR" sz="1100" dirty="0"/>
              <a:t>Les personnes âgées de plus de 75 ans</a:t>
            </a:r>
            <a:endParaRPr lang="fr-FR" sz="1100" baseline="30000" dirty="0"/>
          </a:p>
          <a:p>
            <a:pPr lvl="1">
              <a:spcBef>
                <a:spcPct val="0"/>
              </a:spcBef>
            </a:pPr>
            <a:r>
              <a:rPr lang="fr-FR" sz="1100" dirty="0"/>
              <a:t>Puis les personnes âgées de 65 à 74 ans</a:t>
            </a:r>
            <a:endParaRPr lang="fr-FR" sz="1100" baseline="30000" dirty="0"/>
          </a:p>
          <a:p>
            <a:pPr lvl="1">
              <a:spcBef>
                <a:spcPct val="0"/>
              </a:spcBef>
            </a:pPr>
            <a:r>
              <a:rPr lang="fr-FR" sz="1100" dirty="0"/>
              <a:t>Puis les professionnels des secteurs de la santé et du médico-social âgés de 50 ans et plus et/ou présentant une ou des comorbidités</a:t>
            </a:r>
          </a:p>
        </p:txBody>
      </p:sp>
      <p:sp>
        <p:nvSpPr>
          <p:cNvPr id="81" name="Rectangle 80">
            <a:extLst>
              <a:ext uri="{FF2B5EF4-FFF2-40B4-BE49-F238E27FC236}">
                <a16:creationId xmlns:a16="http://schemas.microsoft.com/office/drawing/2014/main" id="{F258D2D7-52C5-4FF2-978E-E6920C0DD1EF}"/>
              </a:ext>
            </a:extLst>
          </p:cNvPr>
          <p:cNvSpPr>
            <a:spLocks/>
          </p:cNvSpPr>
          <p:nvPr/>
        </p:nvSpPr>
        <p:spPr>
          <a:xfrm>
            <a:off x="2244805" y="4729778"/>
            <a:ext cx="9188294" cy="253534"/>
          </a:xfrm>
          <a:prstGeom prst="rect">
            <a:avLst/>
          </a:prstGeom>
          <a:solidFill>
            <a:schemeClr val="bg1">
              <a:lumMod val="9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3175" lvl="1" indent="0">
              <a:spcBef>
                <a:spcPts val="250"/>
              </a:spcBef>
              <a:buNone/>
            </a:pPr>
            <a:r>
              <a:rPr lang="fr-FR" sz="1100" dirty="0">
                <a:solidFill>
                  <a:schemeClr val="tx1"/>
                </a:solidFill>
              </a:rPr>
              <a:t>Pfizer–</a:t>
            </a:r>
            <a:r>
              <a:rPr lang="fr-FR" sz="1100" dirty="0" err="1">
                <a:solidFill>
                  <a:schemeClr val="tx1"/>
                </a:solidFill>
              </a:rPr>
              <a:t>BioNTech</a:t>
            </a:r>
            <a:endParaRPr lang="fr-FR" sz="1100" dirty="0">
              <a:solidFill>
                <a:schemeClr val="tx1"/>
              </a:solidFill>
            </a:endParaRPr>
          </a:p>
        </p:txBody>
      </p:sp>
      <p:sp>
        <p:nvSpPr>
          <p:cNvPr id="82" name="Rectangle 81">
            <a:extLst>
              <a:ext uri="{FF2B5EF4-FFF2-40B4-BE49-F238E27FC236}">
                <a16:creationId xmlns:a16="http://schemas.microsoft.com/office/drawing/2014/main" id="{BEF9ED81-3CC6-4F51-AC24-8BAC23903612}"/>
              </a:ext>
            </a:extLst>
          </p:cNvPr>
          <p:cNvSpPr>
            <a:spLocks/>
          </p:cNvSpPr>
          <p:nvPr/>
        </p:nvSpPr>
        <p:spPr>
          <a:xfrm>
            <a:off x="4488663" y="5032099"/>
            <a:ext cx="6944436" cy="254176"/>
          </a:xfrm>
          <a:prstGeom prst="rect">
            <a:avLst/>
          </a:prstGeom>
          <a:solidFill>
            <a:schemeClr val="bg1">
              <a:lumMod val="9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3175" lvl="1" indent="0">
              <a:spcBef>
                <a:spcPts val="250"/>
              </a:spcBef>
              <a:buNone/>
            </a:pPr>
            <a:r>
              <a:rPr lang="fr-FR" sz="1100" dirty="0">
                <a:solidFill>
                  <a:schemeClr val="tx1"/>
                </a:solidFill>
              </a:rPr>
              <a:t>Moderna, </a:t>
            </a:r>
            <a:r>
              <a:rPr lang="fr-FR" sz="1100" dirty="0" err="1">
                <a:solidFill>
                  <a:schemeClr val="tx1"/>
                </a:solidFill>
              </a:rPr>
              <a:t>AstraZeneca</a:t>
            </a:r>
            <a:r>
              <a:rPr lang="fr-FR" sz="1100" dirty="0">
                <a:solidFill>
                  <a:schemeClr val="tx1"/>
                </a:solidFill>
              </a:rPr>
              <a:t>, </a:t>
            </a:r>
            <a:r>
              <a:rPr lang="fr-FR" sz="1100" dirty="0" err="1">
                <a:solidFill>
                  <a:schemeClr val="tx1"/>
                </a:solidFill>
              </a:rPr>
              <a:t>CureVac</a:t>
            </a:r>
            <a:r>
              <a:rPr lang="fr-FR" sz="1100" dirty="0">
                <a:solidFill>
                  <a:schemeClr val="tx1"/>
                </a:solidFill>
              </a:rPr>
              <a:t>, Janssen</a:t>
            </a:r>
          </a:p>
        </p:txBody>
      </p:sp>
      <p:sp>
        <p:nvSpPr>
          <p:cNvPr id="83" name="Rectangle 82">
            <a:extLst>
              <a:ext uri="{FF2B5EF4-FFF2-40B4-BE49-F238E27FC236}">
                <a16:creationId xmlns:a16="http://schemas.microsoft.com/office/drawing/2014/main" id="{4FC79EAE-3AEA-4371-AC33-6E75CA3F382E}"/>
              </a:ext>
            </a:extLst>
          </p:cNvPr>
          <p:cNvSpPr>
            <a:spLocks/>
          </p:cNvSpPr>
          <p:nvPr/>
        </p:nvSpPr>
        <p:spPr>
          <a:xfrm>
            <a:off x="8546666" y="5335062"/>
            <a:ext cx="2886433" cy="253534"/>
          </a:xfrm>
          <a:prstGeom prst="rect">
            <a:avLst/>
          </a:prstGeom>
          <a:solidFill>
            <a:schemeClr val="bg1">
              <a:lumMod val="9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3175" lvl="1" indent="0">
              <a:spcBef>
                <a:spcPts val="250"/>
              </a:spcBef>
              <a:buNone/>
            </a:pPr>
            <a:r>
              <a:rPr lang="fr-FR" sz="1100" dirty="0">
                <a:solidFill>
                  <a:schemeClr val="tx1"/>
                </a:solidFill>
              </a:rPr>
              <a:t>Sanofi</a:t>
            </a:r>
          </a:p>
        </p:txBody>
      </p:sp>
      <p:sp>
        <p:nvSpPr>
          <p:cNvPr id="84" name="Rectangle 83">
            <a:extLst>
              <a:ext uri="{FF2B5EF4-FFF2-40B4-BE49-F238E27FC236}">
                <a16:creationId xmlns:a16="http://schemas.microsoft.com/office/drawing/2014/main" id="{F7A1E75F-DD29-41AF-AD9E-AC04F7434672}"/>
              </a:ext>
            </a:extLst>
          </p:cNvPr>
          <p:cNvSpPr>
            <a:spLocks/>
          </p:cNvSpPr>
          <p:nvPr/>
        </p:nvSpPr>
        <p:spPr>
          <a:xfrm>
            <a:off x="2244805" y="5674478"/>
            <a:ext cx="9188293" cy="25353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fr-FR" sz="1100" b="1" dirty="0"/>
              <a:t>Susceptible d’évoluer en fonction des dates effectives d’AMM et de livraison</a:t>
            </a:r>
          </a:p>
        </p:txBody>
      </p:sp>
      <p:sp>
        <p:nvSpPr>
          <p:cNvPr id="85" name="TextBox 28">
            <a:extLst>
              <a:ext uri="{FF2B5EF4-FFF2-40B4-BE49-F238E27FC236}">
                <a16:creationId xmlns:a16="http://schemas.microsoft.com/office/drawing/2014/main" id="{AE3784BA-00A1-4C0E-9846-E778BCB1A88E}"/>
              </a:ext>
            </a:extLst>
          </p:cNvPr>
          <p:cNvSpPr txBox="1">
            <a:spLocks/>
          </p:cNvSpPr>
          <p:nvPr>
            <p:custDataLst>
              <p:tags r:id="rId16"/>
            </p:custDataLst>
          </p:nvPr>
        </p:nvSpPr>
        <p:spPr>
          <a:xfrm>
            <a:off x="5260126" y="1711898"/>
            <a:ext cx="6217783" cy="222057"/>
          </a:xfrm>
          <a:prstGeom prst="rect">
            <a:avLst/>
          </a:prstGeom>
          <a:solidFill>
            <a:schemeClr val="bg1"/>
          </a:solidFill>
          <a:ln>
            <a:noFill/>
          </a:ln>
        </p:spPr>
        <p:txBody>
          <a:bodyPr vert="horz" lIns="152400" tIns="0" rIns="0" bIns="0" rtlCol="0" anchor="ctr">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200" dirty="0"/>
              <a:t>Lancement de la vaccination grand public</a:t>
            </a:r>
          </a:p>
        </p:txBody>
      </p:sp>
      <p:sp>
        <p:nvSpPr>
          <p:cNvPr id="86" name="TextBox 30">
            <a:extLst>
              <a:ext uri="{FF2B5EF4-FFF2-40B4-BE49-F238E27FC236}">
                <a16:creationId xmlns:a16="http://schemas.microsoft.com/office/drawing/2014/main" id="{3E05FE1D-DB9B-47CD-980C-FB2305D7DB28}"/>
              </a:ext>
            </a:extLst>
          </p:cNvPr>
          <p:cNvSpPr txBox="1"/>
          <p:nvPr>
            <p:custDataLst>
              <p:tags r:id="rId17"/>
            </p:custDataLst>
          </p:nvPr>
        </p:nvSpPr>
        <p:spPr>
          <a:xfrm>
            <a:off x="2250360" y="1711898"/>
            <a:ext cx="3034357" cy="222056"/>
          </a:xfrm>
          <a:prstGeom prst="rect">
            <a:avLst/>
          </a:prstGeom>
          <a:solidFill>
            <a:schemeClr val="bg1"/>
          </a:solidFill>
        </p:spPr>
        <p:txBody>
          <a:bodyPr vert="horz" lIns="152400" tIns="0" rIns="0" bIns="0" rtlCol="0" anchor="ctr">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fr-FR" sz="1200" dirty="0"/>
              <a:t>Populations les plus à risque</a:t>
            </a:r>
          </a:p>
        </p:txBody>
      </p:sp>
      <p:grpSp>
        <p:nvGrpSpPr>
          <p:cNvPr id="87" name="Group 86">
            <a:extLst>
              <a:ext uri="{FF2B5EF4-FFF2-40B4-BE49-F238E27FC236}">
                <a16:creationId xmlns:a16="http://schemas.microsoft.com/office/drawing/2014/main" id="{365D04A6-383E-4E4D-BECF-362C404E60D2}"/>
              </a:ext>
            </a:extLst>
          </p:cNvPr>
          <p:cNvGrpSpPr/>
          <p:nvPr/>
        </p:nvGrpSpPr>
        <p:grpSpPr>
          <a:xfrm>
            <a:off x="4488663" y="2015817"/>
            <a:ext cx="1772061" cy="499126"/>
            <a:chOff x="3354216" y="1289159"/>
            <a:chExt cx="1361800" cy="418495"/>
          </a:xfrm>
        </p:grpSpPr>
        <p:cxnSp>
          <p:nvCxnSpPr>
            <p:cNvPr id="95" name="Straight Connector 94">
              <a:extLst>
                <a:ext uri="{FF2B5EF4-FFF2-40B4-BE49-F238E27FC236}">
                  <a16:creationId xmlns:a16="http://schemas.microsoft.com/office/drawing/2014/main" id="{BAE90D50-5F0C-4AC0-AE80-A7B3A0BBD714}"/>
                </a:ext>
              </a:extLst>
            </p:cNvPr>
            <p:cNvCxnSpPr>
              <a:cxnSpLocks/>
            </p:cNvCxnSpPr>
            <p:nvPr/>
          </p:nvCxnSpPr>
          <p:spPr>
            <a:xfrm flipH="1">
              <a:off x="4644789" y="1289159"/>
              <a:ext cx="71227" cy="20997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72DB14F7-CC61-407A-81A9-F79B5580C8C8}"/>
                </a:ext>
              </a:extLst>
            </p:cNvPr>
            <p:cNvCxnSpPr>
              <a:cxnSpLocks/>
            </p:cNvCxnSpPr>
            <p:nvPr/>
          </p:nvCxnSpPr>
          <p:spPr>
            <a:xfrm flipH="1">
              <a:off x="3419091" y="1499132"/>
              <a:ext cx="1231108"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50DF8F1B-72AD-4906-9130-EAE8F430B95B}"/>
                </a:ext>
              </a:extLst>
            </p:cNvPr>
            <p:cNvCxnSpPr>
              <a:cxnSpLocks/>
            </p:cNvCxnSpPr>
            <p:nvPr/>
          </p:nvCxnSpPr>
          <p:spPr>
            <a:xfrm flipH="1">
              <a:off x="3354216" y="1497681"/>
              <a:ext cx="71227" cy="20997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88" name="TextBox 30">
            <a:extLst>
              <a:ext uri="{FF2B5EF4-FFF2-40B4-BE49-F238E27FC236}">
                <a16:creationId xmlns:a16="http://schemas.microsoft.com/office/drawing/2014/main" id="{ACD699B1-E100-4B40-9185-C5F6FFA9F3E1}"/>
              </a:ext>
            </a:extLst>
          </p:cNvPr>
          <p:cNvSpPr txBox="1"/>
          <p:nvPr>
            <p:custDataLst>
              <p:tags r:id="rId18"/>
            </p:custDataLst>
          </p:nvPr>
        </p:nvSpPr>
        <p:spPr>
          <a:xfrm>
            <a:off x="6373222" y="2158525"/>
            <a:ext cx="1086255" cy="215444"/>
          </a:xfrm>
          <a:prstGeom prst="rect">
            <a:avLst/>
          </a:prstGeom>
          <a:ln>
            <a:noFill/>
          </a:ln>
        </p:spPr>
        <p:txBody>
          <a:bodyPr vert="horz" lIns="152400" tIns="0" rIns="0" bIns="0" rtlCol="0" anchor="ctr">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buNone/>
            </a:pPr>
            <a:r>
              <a:rPr lang="fr-FR" sz="1400" b="1" dirty="0">
                <a:solidFill>
                  <a:schemeClr val="bg1"/>
                </a:solidFill>
              </a:rPr>
              <a:t>Etape 2</a:t>
            </a:r>
          </a:p>
        </p:txBody>
      </p:sp>
      <p:cxnSp>
        <p:nvCxnSpPr>
          <p:cNvPr id="89" name="HorizontalLine 76">
            <a:extLst>
              <a:ext uri="{FF2B5EF4-FFF2-40B4-BE49-F238E27FC236}">
                <a16:creationId xmlns:a16="http://schemas.microsoft.com/office/drawing/2014/main" id="{EAD3C6F1-4030-45A0-825A-9A0B8BF15233}"/>
              </a:ext>
            </a:extLst>
          </p:cNvPr>
          <p:cNvCxnSpPr>
            <a:cxnSpLocks/>
          </p:cNvCxnSpPr>
          <p:nvPr>
            <p:custDataLst>
              <p:tags r:id="rId19"/>
            </p:custDataLst>
          </p:nvPr>
        </p:nvCxnSpPr>
        <p:spPr>
          <a:xfrm>
            <a:off x="2250360" y="1956674"/>
            <a:ext cx="2811042" cy="0"/>
          </a:xfrm>
          <a:prstGeom prst="line">
            <a:avLst/>
          </a:prstGeom>
          <a:ln w="952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0" name="HorizontalLine 76">
            <a:extLst>
              <a:ext uri="{FF2B5EF4-FFF2-40B4-BE49-F238E27FC236}">
                <a16:creationId xmlns:a16="http://schemas.microsoft.com/office/drawing/2014/main" id="{4845367A-B3EB-4974-8180-A96E6360FB3F}"/>
              </a:ext>
            </a:extLst>
          </p:cNvPr>
          <p:cNvCxnSpPr>
            <a:cxnSpLocks/>
          </p:cNvCxnSpPr>
          <p:nvPr>
            <p:custDataLst>
              <p:tags r:id="rId20"/>
            </p:custDataLst>
          </p:nvPr>
        </p:nvCxnSpPr>
        <p:spPr>
          <a:xfrm>
            <a:off x="5260126" y="1956674"/>
            <a:ext cx="6217783" cy="0"/>
          </a:xfrm>
          <a:prstGeom prst="line">
            <a:avLst/>
          </a:prstGeom>
          <a:ln w="9525">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91" name="Group 90">
            <a:extLst>
              <a:ext uri="{FF2B5EF4-FFF2-40B4-BE49-F238E27FC236}">
                <a16:creationId xmlns:a16="http://schemas.microsoft.com/office/drawing/2014/main" id="{27348CE5-B79E-4039-B329-FA59A869A7FB}"/>
              </a:ext>
            </a:extLst>
          </p:cNvPr>
          <p:cNvGrpSpPr/>
          <p:nvPr/>
        </p:nvGrpSpPr>
        <p:grpSpPr>
          <a:xfrm>
            <a:off x="7986324" y="2015817"/>
            <a:ext cx="1772061" cy="499126"/>
            <a:chOff x="3354216" y="1289159"/>
            <a:chExt cx="1361800" cy="418495"/>
          </a:xfrm>
        </p:grpSpPr>
        <p:cxnSp>
          <p:nvCxnSpPr>
            <p:cNvPr id="92" name="Straight Connector 91">
              <a:extLst>
                <a:ext uri="{FF2B5EF4-FFF2-40B4-BE49-F238E27FC236}">
                  <a16:creationId xmlns:a16="http://schemas.microsoft.com/office/drawing/2014/main" id="{15DFF00A-B0C0-452A-86F5-DCCB9B786AA8}"/>
                </a:ext>
              </a:extLst>
            </p:cNvPr>
            <p:cNvCxnSpPr>
              <a:cxnSpLocks/>
            </p:cNvCxnSpPr>
            <p:nvPr/>
          </p:nvCxnSpPr>
          <p:spPr>
            <a:xfrm flipH="1">
              <a:off x="4644789" y="1289159"/>
              <a:ext cx="71227" cy="20997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9D40897B-D74F-417F-A465-0A70A2A619E3}"/>
                </a:ext>
              </a:extLst>
            </p:cNvPr>
            <p:cNvCxnSpPr>
              <a:cxnSpLocks/>
            </p:cNvCxnSpPr>
            <p:nvPr/>
          </p:nvCxnSpPr>
          <p:spPr>
            <a:xfrm flipH="1">
              <a:off x="3419091" y="1499132"/>
              <a:ext cx="1231108"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D8705E0C-4046-4A65-9EA2-8131A6C2A325}"/>
                </a:ext>
              </a:extLst>
            </p:cNvPr>
            <p:cNvCxnSpPr>
              <a:cxnSpLocks/>
            </p:cNvCxnSpPr>
            <p:nvPr/>
          </p:nvCxnSpPr>
          <p:spPr>
            <a:xfrm flipH="1">
              <a:off x="3354216" y="1497681"/>
              <a:ext cx="71227" cy="20997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363850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6" hidden="1">
            <a:extLst>
              <a:ext uri="{FF2B5EF4-FFF2-40B4-BE49-F238E27FC236}">
                <a16:creationId xmlns:a16="http://schemas.microsoft.com/office/drawing/2014/main" id="{9A9AA019-8EEE-4D07-9734-B3A921E07412}"/>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7579" name="think-cell Slide" r:id="rId8" imgW="395" imgH="396" progId="TCLayout.ActiveDocument.1">
                  <p:embed/>
                </p:oleObj>
              </mc:Choice>
              <mc:Fallback>
                <p:oleObj name="think-cell Slide" r:id="rId8" imgW="395" imgH="396" progId="TCLayout.ActiveDocument.1">
                  <p:embed/>
                  <p:pic>
                    <p:nvPicPr>
                      <p:cNvPr id="11" name="Object 10" hidden="1">
                        <a:extLst>
                          <a:ext uri="{FF2B5EF4-FFF2-40B4-BE49-F238E27FC236}">
                            <a16:creationId xmlns:a16="http://schemas.microsoft.com/office/drawing/2014/main" id="{9A9AA019-8EEE-4D07-9734-B3A921E07412}"/>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46" name="Rectangle 1" hidden="1">
            <a:extLst>
              <a:ext uri="{FF2B5EF4-FFF2-40B4-BE49-F238E27FC236}">
                <a16:creationId xmlns:a16="http://schemas.microsoft.com/office/drawing/2014/main" id="{90BC2C81-0C5A-47F1-A634-073D3ABE81A8}"/>
              </a:ext>
            </a:extLst>
          </p:cNvPr>
          <p:cNvSpPr/>
          <p:nvPr>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fr-FR" sz="2500" b="1" dirty="0" err="1">
              <a:solidFill>
                <a:schemeClr val="bg1"/>
              </a:solidFill>
              <a:latin typeface="Arial" panose="020B0604020202020204" pitchFamily="34" charset="0"/>
              <a:ea typeface="+mj-ea"/>
              <a:cs typeface="+mj-cs"/>
              <a:sym typeface="Arial" panose="020B0604020202020204" pitchFamily="34" charset="0"/>
            </a:endParaRPr>
          </a:p>
        </p:txBody>
      </p:sp>
      <p:sp>
        <p:nvSpPr>
          <p:cNvPr id="2" name="2. Slide Title">
            <a:extLst>
              <a:ext uri="{FF2B5EF4-FFF2-40B4-BE49-F238E27FC236}">
                <a16:creationId xmlns:a16="http://schemas.microsoft.com/office/drawing/2014/main" id="{272B995B-3F74-4BC4-97D7-C7D915A1A998}"/>
              </a:ext>
            </a:extLst>
          </p:cNvPr>
          <p:cNvSpPr>
            <a:spLocks noGrp="1"/>
          </p:cNvSpPr>
          <p:nvPr>
            <p:ph type="title"/>
            <p:custDataLst>
              <p:tags r:id="rId4"/>
            </p:custDataLst>
          </p:nvPr>
        </p:nvSpPr>
        <p:spPr>
          <a:xfrm>
            <a:off x="1517421" y="198166"/>
            <a:ext cx="10120883" cy="384721"/>
          </a:xfrm>
        </p:spPr>
        <p:txBody>
          <a:bodyPr/>
          <a:lstStyle/>
          <a:p>
            <a:r>
              <a:rPr lang="fr-FR" dirty="0"/>
              <a:t>Questions remontées par les ARS</a:t>
            </a:r>
            <a:endParaRPr lang="en-GB" dirty="0"/>
          </a:p>
        </p:txBody>
      </p:sp>
      <p:sp>
        <p:nvSpPr>
          <p:cNvPr id="4" name="1. On-page tracker">
            <a:extLst>
              <a:ext uri="{FF2B5EF4-FFF2-40B4-BE49-F238E27FC236}">
                <a16:creationId xmlns:a16="http://schemas.microsoft.com/office/drawing/2014/main" id="{CE55FD67-FD08-4EC8-8DAD-6FCED0046F5C}"/>
              </a:ext>
            </a:extLst>
          </p:cNvPr>
          <p:cNvSpPr>
            <a:spLocks noGrp="1"/>
          </p:cNvSpPr>
          <p:nvPr>
            <p:ph type="body" sz="quarter" idx="10"/>
            <p:custDataLst>
              <p:tags r:id="rId5"/>
            </p:custDataLst>
          </p:nvPr>
        </p:nvSpPr>
        <p:spPr/>
        <p:txBody>
          <a:bodyPr/>
          <a:lstStyle/>
          <a:p>
            <a:endParaRPr lang="en-GB"/>
          </a:p>
        </p:txBody>
      </p:sp>
      <p:sp>
        <p:nvSpPr>
          <p:cNvPr id="5" name="Espace réservé de la date 3">
            <a:extLst>
              <a:ext uri="{FF2B5EF4-FFF2-40B4-BE49-F238E27FC236}">
                <a16:creationId xmlns:a16="http://schemas.microsoft.com/office/drawing/2014/main" id="{4373B100-594E-422D-99F9-A5191826A161}"/>
              </a:ext>
            </a:extLst>
          </p:cNvPr>
          <p:cNvSpPr>
            <a:spLocks noGrp="1"/>
          </p:cNvSpPr>
          <p:nvPr>
            <p:ph type="dt" sz="half" idx="2"/>
          </p:nvPr>
        </p:nvSpPr>
        <p:spPr/>
        <p:txBody>
          <a:bodyPr/>
          <a:lstStyle/>
          <a:p>
            <a:fld id="{00C643F6-0E6A-4F40-BCCD-F79CBF4548CA}" type="datetime1">
              <a:rPr lang="fr-FR" cap="all" smtClean="0"/>
              <a:t>10/12/2020</a:t>
            </a:fld>
            <a:endParaRPr lang="fr-FR" cap="all" dirty="0"/>
          </a:p>
        </p:txBody>
      </p:sp>
      <p:sp>
        <p:nvSpPr>
          <p:cNvPr id="7" name="TextBox 6">
            <a:extLst>
              <a:ext uri="{FF2B5EF4-FFF2-40B4-BE49-F238E27FC236}">
                <a16:creationId xmlns:a16="http://schemas.microsoft.com/office/drawing/2014/main" id="{0D2D8DB3-6520-4745-A51F-050AC1137355}"/>
              </a:ext>
            </a:extLst>
          </p:cNvPr>
          <p:cNvSpPr txBox="1"/>
          <p:nvPr/>
        </p:nvSpPr>
        <p:spPr>
          <a:xfrm>
            <a:off x="554737" y="1395972"/>
            <a:ext cx="4064000" cy="153888"/>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GB" sz="1000" b="1"/>
              <a:t>Questions</a:t>
            </a:r>
            <a:endParaRPr lang="en-GB" sz="1000" b="1" dirty="0"/>
          </a:p>
        </p:txBody>
      </p:sp>
      <p:sp>
        <p:nvSpPr>
          <p:cNvPr id="8" name="TextBox 7">
            <a:extLst>
              <a:ext uri="{FF2B5EF4-FFF2-40B4-BE49-F238E27FC236}">
                <a16:creationId xmlns:a16="http://schemas.microsoft.com/office/drawing/2014/main" id="{A6C7CFB2-18F8-4DC4-9C2D-AC55551F8027}"/>
              </a:ext>
            </a:extLst>
          </p:cNvPr>
          <p:cNvSpPr txBox="1"/>
          <p:nvPr/>
        </p:nvSpPr>
        <p:spPr>
          <a:xfrm>
            <a:off x="5693023" y="1396463"/>
            <a:ext cx="4064000" cy="153888"/>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000" b="1"/>
              <a:t>Réponses</a:t>
            </a:r>
          </a:p>
        </p:txBody>
      </p:sp>
      <p:grpSp>
        <p:nvGrpSpPr>
          <p:cNvPr id="37" name="Group 36">
            <a:extLst>
              <a:ext uri="{FF2B5EF4-FFF2-40B4-BE49-F238E27FC236}">
                <a16:creationId xmlns:a16="http://schemas.microsoft.com/office/drawing/2014/main" id="{FD33978E-A2C4-40AE-8063-A772850EA969}"/>
              </a:ext>
            </a:extLst>
          </p:cNvPr>
          <p:cNvGrpSpPr/>
          <p:nvPr/>
        </p:nvGrpSpPr>
        <p:grpSpPr>
          <a:xfrm>
            <a:off x="551614" y="1704330"/>
            <a:ext cx="11082527" cy="307777"/>
            <a:chOff x="554736" y="1839084"/>
            <a:chExt cx="11082527" cy="307777"/>
          </a:xfrm>
        </p:grpSpPr>
        <p:sp>
          <p:nvSpPr>
            <p:cNvPr id="9" name="TextBox 8">
              <a:extLst>
                <a:ext uri="{FF2B5EF4-FFF2-40B4-BE49-F238E27FC236}">
                  <a16:creationId xmlns:a16="http://schemas.microsoft.com/office/drawing/2014/main" id="{25B24DD1-3B9D-4FE6-B127-0F45FF013FB2}"/>
                </a:ext>
              </a:extLst>
            </p:cNvPr>
            <p:cNvSpPr txBox="1"/>
            <p:nvPr/>
          </p:nvSpPr>
          <p:spPr>
            <a:xfrm>
              <a:off x="554736" y="1839084"/>
              <a:ext cx="4064000" cy="3077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000"/>
                <a:t>Quels seront les premiers établissements à recevoir des doses (EHPAD, USLD, SSR…) ?</a:t>
              </a:r>
            </a:p>
          </p:txBody>
        </p:sp>
        <p:sp>
          <p:nvSpPr>
            <p:cNvPr id="10" name="TextBox 9">
              <a:extLst>
                <a:ext uri="{FF2B5EF4-FFF2-40B4-BE49-F238E27FC236}">
                  <a16:creationId xmlns:a16="http://schemas.microsoft.com/office/drawing/2014/main" id="{D6022867-7A6D-4EF5-8D5C-D4B1D3310F91}"/>
                </a:ext>
              </a:extLst>
            </p:cNvPr>
            <p:cNvSpPr txBox="1"/>
            <p:nvPr/>
          </p:nvSpPr>
          <p:spPr>
            <a:xfrm>
              <a:off x="5693023" y="1839084"/>
              <a:ext cx="5944240" cy="3077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000" dirty="0"/>
                <a:t>Les établissements les mieux connus et pour lesquels un flux logistique est souvent rodé (EHPAD, USLD), puis les autres </a:t>
              </a:r>
            </a:p>
          </p:txBody>
        </p:sp>
      </p:grpSp>
      <p:grpSp>
        <p:nvGrpSpPr>
          <p:cNvPr id="38" name="Group 37">
            <a:extLst>
              <a:ext uri="{FF2B5EF4-FFF2-40B4-BE49-F238E27FC236}">
                <a16:creationId xmlns:a16="http://schemas.microsoft.com/office/drawing/2014/main" id="{BF458BFF-B11B-4D59-9053-E36DC8322609}"/>
              </a:ext>
            </a:extLst>
          </p:cNvPr>
          <p:cNvGrpSpPr/>
          <p:nvPr/>
        </p:nvGrpSpPr>
        <p:grpSpPr>
          <a:xfrm>
            <a:off x="551614" y="2196595"/>
            <a:ext cx="11082527" cy="153888"/>
            <a:chOff x="554736" y="2439587"/>
            <a:chExt cx="11082527" cy="153888"/>
          </a:xfrm>
        </p:grpSpPr>
        <p:sp>
          <p:nvSpPr>
            <p:cNvPr id="12" name="TextBox 11">
              <a:extLst>
                <a:ext uri="{FF2B5EF4-FFF2-40B4-BE49-F238E27FC236}">
                  <a16:creationId xmlns:a16="http://schemas.microsoft.com/office/drawing/2014/main" id="{7CB2B681-538A-4ED5-B835-9F86D9339E5F}"/>
                </a:ext>
              </a:extLst>
            </p:cNvPr>
            <p:cNvSpPr txBox="1"/>
            <p:nvPr/>
          </p:nvSpPr>
          <p:spPr>
            <a:xfrm>
              <a:off x="554736" y="2439587"/>
              <a:ext cx="4064000" cy="153888"/>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000" dirty="0"/>
                <a:t>Combien de rotations pour chaque établissement ?</a:t>
              </a:r>
            </a:p>
          </p:txBody>
        </p:sp>
        <p:sp>
          <p:nvSpPr>
            <p:cNvPr id="13" name="TextBox 12">
              <a:extLst>
                <a:ext uri="{FF2B5EF4-FFF2-40B4-BE49-F238E27FC236}">
                  <a16:creationId xmlns:a16="http://schemas.microsoft.com/office/drawing/2014/main" id="{34C5E7E2-3522-445B-AE81-60C9F0EC266D}"/>
                </a:ext>
              </a:extLst>
            </p:cNvPr>
            <p:cNvSpPr txBox="1"/>
            <p:nvPr/>
          </p:nvSpPr>
          <p:spPr>
            <a:xfrm>
              <a:off x="5693023" y="2439587"/>
              <a:ext cx="5944240" cy="153888"/>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000" dirty="0"/>
                <a:t>Pour arbitrage le 11/12 : 3 ou 4 livraisons</a:t>
              </a:r>
            </a:p>
          </p:txBody>
        </p:sp>
      </p:grpSp>
      <p:grpSp>
        <p:nvGrpSpPr>
          <p:cNvPr id="39" name="Group 38">
            <a:extLst>
              <a:ext uri="{FF2B5EF4-FFF2-40B4-BE49-F238E27FC236}">
                <a16:creationId xmlns:a16="http://schemas.microsoft.com/office/drawing/2014/main" id="{C7AECDBA-7BA2-43A1-A73B-7F3EE654C75D}"/>
              </a:ext>
            </a:extLst>
          </p:cNvPr>
          <p:cNvGrpSpPr/>
          <p:nvPr/>
        </p:nvGrpSpPr>
        <p:grpSpPr>
          <a:xfrm>
            <a:off x="551614" y="2534971"/>
            <a:ext cx="11082527" cy="461665"/>
            <a:chOff x="554736" y="2759392"/>
            <a:chExt cx="11082527" cy="461665"/>
          </a:xfrm>
        </p:grpSpPr>
        <p:sp>
          <p:nvSpPr>
            <p:cNvPr id="14" name="TextBox 13">
              <a:extLst>
                <a:ext uri="{FF2B5EF4-FFF2-40B4-BE49-F238E27FC236}">
                  <a16:creationId xmlns:a16="http://schemas.microsoft.com/office/drawing/2014/main" id="{0297B0A8-285A-473A-A370-55BC43D80D66}"/>
                </a:ext>
              </a:extLst>
            </p:cNvPr>
            <p:cNvSpPr txBox="1"/>
            <p:nvPr/>
          </p:nvSpPr>
          <p:spPr>
            <a:xfrm>
              <a:off x="554736" y="2759392"/>
              <a:ext cx="4064000" cy="3077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000" dirty="0"/>
                <a:t>Que faire si aucun médecin n’est disponible pour faire les vaccinations aux dates prévues ?</a:t>
              </a:r>
            </a:p>
          </p:txBody>
        </p:sp>
        <p:sp>
          <p:nvSpPr>
            <p:cNvPr id="15" name="TextBox 14">
              <a:extLst>
                <a:ext uri="{FF2B5EF4-FFF2-40B4-BE49-F238E27FC236}">
                  <a16:creationId xmlns:a16="http://schemas.microsoft.com/office/drawing/2014/main" id="{B8F33A22-3899-494D-A298-FD6171A9A2BF}"/>
                </a:ext>
              </a:extLst>
            </p:cNvPr>
            <p:cNvSpPr txBox="1"/>
            <p:nvPr/>
          </p:nvSpPr>
          <p:spPr>
            <a:xfrm>
              <a:off x="5693023" y="2759392"/>
              <a:ext cx="5944240" cy="461665"/>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000" dirty="0"/>
                <a:t>L’objectif consiste à aider ces établissements à s’organiser pour faire face à la situation. En cas d’impossibilité insurmontable il sera possible de reporter la livraison d’un ou plusieurs des établissements identifiés</a:t>
              </a:r>
              <a:endParaRPr lang="en-GB" sz="1000" dirty="0"/>
            </a:p>
          </p:txBody>
        </p:sp>
      </p:grpSp>
      <p:cxnSp>
        <p:nvCxnSpPr>
          <p:cNvPr id="16" name="Straight Connector 15">
            <a:extLst>
              <a:ext uri="{FF2B5EF4-FFF2-40B4-BE49-F238E27FC236}">
                <a16:creationId xmlns:a16="http://schemas.microsoft.com/office/drawing/2014/main" id="{CA5EA2D6-DA54-4128-B06D-EBEF5668CF12}"/>
              </a:ext>
            </a:extLst>
          </p:cNvPr>
          <p:cNvCxnSpPr>
            <a:cxnSpLocks/>
          </p:cNvCxnSpPr>
          <p:nvPr/>
        </p:nvCxnSpPr>
        <p:spPr>
          <a:xfrm>
            <a:off x="551614" y="2104351"/>
            <a:ext cx="11083568" cy="0"/>
          </a:xfrm>
          <a:prstGeom prst="line">
            <a:avLst/>
          </a:prstGeom>
          <a:ln w="6350" cap="flat">
            <a:solidFill>
              <a:schemeClr val="tx1"/>
            </a:solidFill>
            <a:prstDash val="dash"/>
            <a:miter lim="800000"/>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E8C91F1-F324-4D45-8A0D-9672795073B0}"/>
              </a:ext>
            </a:extLst>
          </p:cNvPr>
          <p:cNvCxnSpPr>
            <a:cxnSpLocks/>
          </p:cNvCxnSpPr>
          <p:nvPr/>
        </p:nvCxnSpPr>
        <p:spPr>
          <a:xfrm>
            <a:off x="551614" y="2442727"/>
            <a:ext cx="11083568" cy="0"/>
          </a:xfrm>
          <a:prstGeom prst="line">
            <a:avLst/>
          </a:prstGeom>
          <a:ln w="6350" cap="flat">
            <a:solidFill>
              <a:schemeClr val="tx1"/>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nvGrpSpPr>
          <p:cNvPr id="40" name="Group 39">
            <a:extLst>
              <a:ext uri="{FF2B5EF4-FFF2-40B4-BE49-F238E27FC236}">
                <a16:creationId xmlns:a16="http://schemas.microsoft.com/office/drawing/2014/main" id="{13ED3368-B2FB-41AF-8A8D-B4FE0CAC621E}"/>
              </a:ext>
            </a:extLst>
          </p:cNvPr>
          <p:cNvGrpSpPr/>
          <p:nvPr/>
        </p:nvGrpSpPr>
        <p:grpSpPr>
          <a:xfrm>
            <a:off x="551614" y="3181124"/>
            <a:ext cx="11082527" cy="461665"/>
            <a:chOff x="555777" y="3319079"/>
            <a:chExt cx="11082527" cy="461665"/>
          </a:xfrm>
        </p:grpSpPr>
        <p:sp>
          <p:nvSpPr>
            <p:cNvPr id="18" name="TextBox 17">
              <a:extLst>
                <a:ext uri="{FF2B5EF4-FFF2-40B4-BE49-F238E27FC236}">
                  <a16:creationId xmlns:a16="http://schemas.microsoft.com/office/drawing/2014/main" id="{27E401F8-B775-4DB0-A670-8EEA2AEE7030}"/>
                </a:ext>
              </a:extLst>
            </p:cNvPr>
            <p:cNvSpPr txBox="1"/>
            <p:nvPr/>
          </p:nvSpPr>
          <p:spPr>
            <a:xfrm>
              <a:off x="555777" y="3319079"/>
              <a:ext cx="4064000" cy="3077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000" dirty="0"/>
                <a:t>Est-ce que les officines sont libres de commander plusieurs fois auprès de la plateforme (pour plusieurs séances d’un même EHPAD) ? </a:t>
              </a:r>
            </a:p>
          </p:txBody>
        </p:sp>
        <p:sp>
          <p:nvSpPr>
            <p:cNvPr id="19" name="TextBox 18">
              <a:extLst>
                <a:ext uri="{FF2B5EF4-FFF2-40B4-BE49-F238E27FC236}">
                  <a16:creationId xmlns:a16="http://schemas.microsoft.com/office/drawing/2014/main" id="{84998112-990D-4EC9-9CC9-78A41569AFF6}"/>
                </a:ext>
              </a:extLst>
            </p:cNvPr>
            <p:cNvSpPr txBox="1"/>
            <p:nvPr/>
          </p:nvSpPr>
          <p:spPr>
            <a:xfrm>
              <a:off x="5694064" y="3319079"/>
              <a:ext cx="5944240" cy="461665"/>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000" dirty="0"/>
                <a:t>La solution privilégiée à ce stade n’est pas une « commande » des officines ou établissements mais une remontée des besoins pour affiner le flux. La fréquence et le canal de remontée pour la phase 1 ne sont pas définitivement arbitrés. Ils le seront définitivement dans la semaine du 14/12</a:t>
              </a:r>
              <a:endParaRPr lang="en-GB" sz="1000" dirty="0"/>
            </a:p>
          </p:txBody>
        </p:sp>
      </p:grpSp>
      <p:cxnSp>
        <p:nvCxnSpPr>
          <p:cNvPr id="20" name="Straight Connector 19">
            <a:extLst>
              <a:ext uri="{FF2B5EF4-FFF2-40B4-BE49-F238E27FC236}">
                <a16:creationId xmlns:a16="http://schemas.microsoft.com/office/drawing/2014/main" id="{E47623D8-06F1-45D5-B9C9-23E1D8BFD7A4}"/>
              </a:ext>
            </a:extLst>
          </p:cNvPr>
          <p:cNvCxnSpPr>
            <a:cxnSpLocks/>
          </p:cNvCxnSpPr>
          <p:nvPr/>
        </p:nvCxnSpPr>
        <p:spPr>
          <a:xfrm>
            <a:off x="551614" y="3088880"/>
            <a:ext cx="11083568" cy="0"/>
          </a:xfrm>
          <a:prstGeom prst="line">
            <a:avLst/>
          </a:prstGeom>
          <a:ln w="6350" cap="flat">
            <a:solidFill>
              <a:schemeClr val="tx1"/>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nvGrpSpPr>
          <p:cNvPr id="41" name="Group 40">
            <a:extLst>
              <a:ext uri="{FF2B5EF4-FFF2-40B4-BE49-F238E27FC236}">
                <a16:creationId xmlns:a16="http://schemas.microsoft.com/office/drawing/2014/main" id="{3CCF0B59-D16A-44E2-9F10-8A278801E188}"/>
              </a:ext>
            </a:extLst>
          </p:cNvPr>
          <p:cNvGrpSpPr/>
          <p:nvPr/>
        </p:nvGrpSpPr>
        <p:grpSpPr>
          <a:xfrm>
            <a:off x="551614" y="3827277"/>
            <a:ext cx="11082527" cy="307777"/>
            <a:chOff x="556818" y="3914333"/>
            <a:chExt cx="11082527" cy="307777"/>
          </a:xfrm>
        </p:grpSpPr>
        <p:sp>
          <p:nvSpPr>
            <p:cNvPr id="21" name="TextBox 20">
              <a:extLst>
                <a:ext uri="{FF2B5EF4-FFF2-40B4-BE49-F238E27FC236}">
                  <a16:creationId xmlns:a16="http://schemas.microsoft.com/office/drawing/2014/main" id="{D0592F19-F490-4BA0-9CCA-396030B47ADA}"/>
                </a:ext>
              </a:extLst>
            </p:cNvPr>
            <p:cNvSpPr txBox="1"/>
            <p:nvPr/>
          </p:nvSpPr>
          <p:spPr>
            <a:xfrm>
              <a:off x="556818" y="3914333"/>
              <a:ext cx="4064000" cy="153888"/>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000" dirty="0"/>
                <a:t>Est-ce que les plateformes livrent le lundi matin ?</a:t>
              </a:r>
            </a:p>
          </p:txBody>
        </p:sp>
        <p:sp>
          <p:nvSpPr>
            <p:cNvPr id="22" name="TextBox 21">
              <a:extLst>
                <a:ext uri="{FF2B5EF4-FFF2-40B4-BE49-F238E27FC236}">
                  <a16:creationId xmlns:a16="http://schemas.microsoft.com/office/drawing/2014/main" id="{2D43788E-07AA-4AED-9CC6-CBC3418C59D4}"/>
                </a:ext>
              </a:extLst>
            </p:cNvPr>
            <p:cNvSpPr txBox="1"/>
            <p:nvPr/>
          </p:nvSpPr>
          <p:spPr>
            <a:xfrm>
              <a:off x="5695105" y="3914333"/>
              <a:ext cx="5944240" cy="3077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000" dirty="0"/>
                <a:t>Le schéma de transport n’est pas définitivement stabilisé. Il est toutefois très probable que les livraisons se déroulent tout au long de la semaine (sauf le dimanche)</a:t>
              </a:r>
              <a:endParaRPr lang="en-GB" sz="1000" dirty="0"/>
            </a:p>
          </p:txBody>
        </p:sp>
      </p:grpSp>
      <p:cxnSp>
        <p:nvCxnSpPr>
          <p:cNvPr id="23" name="Straight Connector 22">
            <a:extLst>
              <a:ext uri="{FF2B5EF4-FFF2-40B4-BE49-F238E27FC236}">
                <a16:creationId xmlns:a16="http://schemas.microsoft.com/office/drawing/2014/main" id="{1D94C646-9567-4BEF-9C10-3060D13C9BC1}"/>
              </a:ext>
            </a:extLst>
          </p:cNvPr>
          <p:cNvCxnSpPr>
            <a:cxnSpLocks/>
          </p:cNvCxnSpPr>
          <p:nvPr/>
        </p:nvCxnSpPr>
        <p:spPr>
          <a:xfrm>
            <a:off x="551614" y="3735033"/>
            <a:ext cx="11083568" cy="0"/>
          </a:xfrm>
          <a:prstGeom prst="line">
            <a:avLst/>
          </a:prstGeom>
          <a:ln w="6350" cap="flat">
            <a:solidFill>
              <a:schemeClr val="tx1"/>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nvGrpSpPr>
          <p:cNvPr id="42" name="Group 41">
            <a:extLst>
              <a:ext uri="{FF2B5EF4-FFF2-40B4-BE49-F238E27FC236}">
                <a16:creationId xmlns:a16="http://schemas.microsoft.com/office/drawing/2014/main" id="{36866AB5-50E6-4858-86E4-B71C859771D1}"/>
              </a:ext>
            </a:extLst>
          </p:cNvPr>
          <p:cNvGrpSpPr/>
          <p:nvPr/>
        </p:nvGrpSpPr>
        <p:grpSpPr>
          <a:xfrm>
            <a:off x="551614" y="4319542"/>
            <a:ext cx="11082527" cy="307777"/>
            <a:chOff x="552655" y="4368303"/>
            <a:chExt cx="11082527" cy="307777"/>
          </a:xfrm>
        </p:grpSpPr>
        <p:sp>
          <p:nvSpPr>
            <p:cNvPr id="24" name="TextBox 23">
              <a:extLst>
                <a:ext uri="{FF2B5EF4-FFF2-40B4-BE49-F238E27FC236}">
                  <a16:creationId xmlns:a16="http://schemas.microsoft.com/office/drawing/2014/main" id="{42681A82-A9F3-4B20-9A6C-259D8638FBE5}"/>
                </a:ext>
              </a:extLst>
            </p:cNvPr>
            <p:cNvSpPr txBox="1"/>
            <p:nvPr/>
          </p:nvSpPr>
          <p:spPr>
            <a:xfrm>
              <a:off x="552655" y="4368303"/>
              <a:ext cx="4064000" cy="3077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000" dirty="0"/>
                <a:t>Après la reconstitution du vaccin, dispose-t-on de 4h ou 6h pour effectuer le vaccin ?</a:t>
              </a:r>
            </a:p>
          </p:txBody>
        </p:sp>
        <p:sp>
          <p:nvSpPr>
            <p:cNvPr id="25" name="TextBox 24">
              <a:extLst>
                <a:ext uri="{FF2B5EF4-FFF2-40B4-BE49-F238E27FC236}">
                  <a16:creationId xmlns:a16="http://schemas.microsoft.com/office/drawing/2014/main" id="{CE789E23-C7DF-42E6-A041-413006ABAB59}"/>
                </a:ext>
              </a:extLst>
            </p:cNvPr>
            <p:cNvSpPr txBox="1"/>
            <p:nvPr/>
          </p:nvSpPr>
          <p:spPr>
            <a:xfrm>
              <a:off x="5690942" y="4368303"/>
              <a:ext cx="5944240" cy="153888"/>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000" dirty="0"/>
                <a:t>6h d’après la notice Pfizer </a:t>
              </a:r>
              <a:endParaRPr lang="en-GB" sz="1000" dirty="0"/>
            </a:p>
          </p:txBody>
        </p:sp>
      </p:grpSp>
      <p:cxnSp>
        <p:nvCxnSpPr>
          <p:cNvPr id="26" name="Straight Connector 25">
            <a:extLst>
              <a:ext uri="{FF2B5EF4-FFF2-40B4-BE49-F238E27FC236}">
                <a16:creationId xmlns:a16="http://schemas.microsoft.com/office/drawing/2014/main" id="{6D7FC39B-B16A-47DF-8078-4818735EC213}"/>
              </a:ext>
            </a:extLst>
          </p:cNvPr>
          <p:cNvCxnSpPr>
            <a:cxnSpLocks/>
          </p:cNvCxnSpPr>
          <p:nvPr/>
        </p:nvCxnSpPr>
        <p:spPr>
          <a:xfrm>
            <a:off x="551614" y="4227298"/>
            <a:ext cx="11083568" cy="0"/>
          </a:xfrm>
          <a:prstGeom prst="line">
            <a:avLst/>
          </a:prstGeom>
          <a:ln w="6350" cap="flat">
            <a:solidFill>
              <a:schemeClr val="tx1"/>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nvGrpSpPr>
          <p:cNvPr id="43" name="Group 42">
            <a:extLst>
              <a:ext uri="{FF2B5EF4-FFF2-40B4-BE49-F238E27FC236}">
                <a16:creationId xmlns:a16="http://schemas.microsoft.com/office/drawing/2014/main" id="{EA6EC139-21AB-4CB8-9B8D-392E401DE723}"/>
              </a:ext>
            </a:extLst>
          </p:cNvPr>
          <p:cNvGrpSpPr/>
          <p:nvPr/>
        </p:nvGrpSpPr>
        <p:grpSpPr>
          <a:xfrm>
            <a:off x="551614" y="4811807"/>
            <a:ext cx="11082527" cy="307777"/>
            <a:chOff x="552655" y="4932429"/>
            <a:chExt cx="11082527" cy="307777"/>
          </a:xfrm>
        </p:grpSpPr>
        <p:sp>
          <p:nvSpPr>
            <p:cNvPr id="27" name="TextBox 26">
              <a:extLst>
                <a:ext uri="{FF2B5EF4-FFF2-40B4-BE49-F238E27FC236}">
                  <a16:creationId xmlns:a16="http://schemas.microsoft.com/office/drawing/2014/main" id="{49C225F8-E536-460B-B0EE-ADA2CAB65258}"/>
                </a:ext>
              </a:extLst>
            </p:cNvPr>
            <p:cNvSpPr txBox="1"/>
            <p:nvPr/>
          </p:nvSpPr>
          <p:spPr>
            <a:xfrm>
              <a:off x="552655" y="4932429"/>
              <a:ext cx="4064000" cy="153888"/>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000" dirty="0"/>
                <a:t>Le fabricant livre-t-il bien le solvant ?</a:t>
              </a:r>
            </a:p>
          </p:txBody>
        </p:sp>
        <p:sp>
          <p:nvSpPr>
            <p:cNvPr id="28" name="TextBox 27">
              <a:extLst>
                <a:ext uri="{FF2B5EF4-FFF2-40B4-BE49-F238E27FC236}">
                  <a16:creationId xmlns:a16="http://schemas.microsoft.com/office/drawing/2014/main" id="{7F6C2419-5FF4-4439-AAD9-FF0137537F33}"/>
                </a:ext>
              </a:extLst>
            </p:cNvPr>
            <p:cNvSpPr txBox="1"/>
            <p:nvPr/>
          </p:nvSpPr>
          <p:spPr>
            <a:xfrm>
              <a:off x="5690942" y="4932429"/>
              <a:ext cx="5944240" cy="3077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000" dirty="0"/>
                <a:t>Les quantités suffisantes de solvant ont été commandées par SPF. Le solvant sera livré comme les aiguilles et les seringues. Les modalités de livraison (lieu, timing) seront arbitrées vendredi 11/12</a:t>
              </a:r>
              <a:endParaRPr lang="en-GB" sz="1000" dirty="0"/>
            </a:p>
          </p:txBody>
        </p:sp>
      </p:grpSp>
      <p:cxnSp>
        <p:nvCxnSpPr>
          <p:cNvPr id="29" name="Straight Connector 28">
            <a:extLst>
              <a:ext uri="{FF2B5EF4-FFF2-40B4-BE49-F238E27FC236}">
                <a16:creationId xmlns:a16="http://schemas.microsoft.com/office/drawing/2014/main" id="{83FC21E3-0F8A-4624-BF2A-5818D9052F2B}"/>
              </a:ext>
            </a:extLst>
          </p:cNvPr>
          <p:cNvCxnSpPr>
            <a:cxnSpLocks/>
          </p:cNvCxnSpPr>
          <p:nvPr/>
        </p:nvCxnSpPr>
        <p:spPr>
          <a:xfrm>
            <a:off x="551614" y="4719563"/>
            <a:ext cx="11083568" cy="0"/>
          </a:xfrm>
          <a:prstGeom prst="line">
            <a:avLst/>
          </a:prstGeom>
          <a:ln w="6350" cap="flat">
            <a:solidFill>
              <a:schemeClr val="tx1"/>
            </a:solidFill>
            <a:prstDash val="dash"/>
            <a:miter lim="800000"/>
            <a:tailEnd type="none"/>
          </a:ln>
        </p:spPr>
        <p:style>
          <a:lnRef idx="1">
            <a:schemeClr val="accent1"/>
          </a:lnRef>
          <a:fillRef idx="0">
            <a:schemeClr val="accent1"/>
          </a:fillRef>
          <a:effectRef idx="0">
            <a:schemeClr val="accent1"/>
          </a:effectRef>
          <a:fontRef idx="minor">
            <a:schemeClr val="tx1"/>
          </a:fontRef>
        </p:style>
      </p:cxnSp>
      <p:cxnSp>
        <p:nvCxnSpPr>
          <p:cNvPr id="30" name="LineBasicDefault 14">
            <a:extLst>
              <a:ext uri="{FF2B5EF4-FFF2-40B4-BE49-F238E27FC236}">
                <a16:creationId xmlns:a16="http://schemas.microsoft.com/office/drawing/2014/main" id="{FE7F2F9F-3641-4B76-9E8A-43B6F8E12001}"/>
              </a:ext>
            </a:extLst>
          </p:cNvPr>
          <p:cNvCxnSpPr>
            <a:cxnSpLocks/>
          </p:cNvCxnSpPr>
          <p:nvPr>
            <p:custDataLst>
              <p:tags r:id="rId6"/>
            </p:custDataLst>
          </p:nvPr>
        </p:nvCxnSpPr>
        <p:spPr>
          <a:xfrm>
            <a:off x="551614" y="1612086"/>
            <a:ext cx="11082527" cy="0"/>
          </a:xfrm>
          <a:prstGeom prst="straightConnector1">
            <a:avLst/>
          </a:prstGeom>
          <a:ln w="1270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grpSp>
        <p:nvGrpSpPr>
          <p:cNvPr id="44" name="Group 43">
            <a:extLst>
              <a:ext uri="{FF2B5EF4-FFF2-40B4-BE49-F238E27FC236}">
                <a16:creationId xmlns:a16="http://schemas.microsoft.com/office/drawing/2014/main" id="{A8DE5992-6DDD-4EE8-84E7-A73091B97A44}"/>
              </a:ext>
            </a:extLst>
          </p:cNvPr>
          <p:cNvGrpSpPr/>
          <p:nvPr/>
        </p:nvGrpSpPr>
        <p:grpSpPr>
          <a:xfrm>
            <a:off x="551614" y="5304072"/>
            <a:ext cx="11082527" cy="615553"/>
            <a:chOff x="557859" y="5395500"/>
            <a:chExt cx="11082527" cy="615553"/>
          </a:xfrm>
        </p:grpSpPr>
        <p:sp>
          <p:nvSpPr>
            <p:cNvPr id="31" name="TextBox 30">
              <a:extLst>
                <a:ext uri="{FF2B5EF4-FFF2-40B4-BE49-F238E27FC236}">
                  <a16:creationId xmlns:a16="http://schemas.microsoft.com/office/drawing/2014/main" id="{C00955B5-DE63-47E0-9E92-275CF1E9DE5C}"/>
                </a:ext>
              </a:extLst>
            </p:cNvPr>
            <p:cNvSpPr txBox="1"/>
            <p:nvPr/>
          </p:nvSpPr>
          <p:spPr>
            <a:xfrm>
              <a:off x="557859" y="5395500"/>
              <a:ext cx="4064000" cy="3077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000" dirty="0"/>
                <a:t>Comment arrivent les seringues et les aiguilles en officine ? Faut-il demander aux EHPAD de les commander ?</a:t>
              </a:r>
            </a:p>
          </p:txBody>
        </p:sp>
        <p:sp>
          <p:nvSpPr>
            <p:cNvPr id="32" name="TextBox 31">
              <a:extLst>
                <a:ext uri="{FF2B5EF4-FFF2-40B4-BE49-F238E27FC236}">
                  <a16:creationId xmlns:a16="http://schemas.microsoft.com/office/drawing/2014/main" id="{41439C3C-D5CC-49CD-9EDA-A07A8F576438}"/>
                </a:ext>
              </a:extLst>
            </p:cNvPr>
            <p:cNvSpPr txBox="1"/>
            <p:nvPr/>
          </p:nvSpPr>
          <p:spPr>
            <a:xfrm>
              <a:off x="5696146" y="5395500"/>
              <a:ext cx="5944240" cy="615553"/>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000" dirty="0"/>
                <a:t>Trois options sont encore à l’étude : (i) livraison en pharmacie avec synchronisation des flux vaccins + équipements, (ii) livraison en pharmacie avec livraison des EHPAD préalablement à l’arrivée des vaccins, (iii) livraison directement EHPAD préalablement à l’arrivée des vaccins. Le sujet sera arbitré vendredi 11/12. Il n’y aura en tout cas pas de commande de la part des EHPAD</a:t>
              </a:r>
              <a:endParaRPr lang="en-GB" sz="1000" dirty="0"/>
            </a:p>
          </p:txBody>
        </p:sp>
      </p:grpSp>
      <p:cxnSp>
        <p:nvCxnSpPr>
          <p:cNvPr id="33" name="Straight Connector 32">
            <a:extLst>
              <a:ext uri="{FF2B5EF4-FFF2-40B4-BE49-F238E27FC236}">
                <a16:creationId xmlns:a16="http://schemas.microsoft.com/office/drawing/2014/main" id="{9388BABF-9D5B-4732-9619-DD5F0EEEA803}"/>
              </a:ext>
            </a:extLst>
          </p:cNvPr>
          <p:cNvCxnSpPr>
            <a:cxnSpLocks/>
          </p:cNvCxnSpPr>
          <p:nvPr/>
        </p:nvCxnSpPr>
        <p:spPr>
          <a:xfrm>
            <a:off x="551614" y="5211828"/>
            <a:ext cx="11083568" cy="0"/>
          </a:xfrm>
          <a:prstGeom prst="line">
            <a:avLst/>
          </a:prstGeom>
          <a:ln w="6350" cap="flat">
            <a:solidFill>
              <a:schemeClr val="tx1"/>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nvGrpSpPr>
          <p:cNvPr id="45" name="Group 44">
            <a:extLst>
              <a:ext uri="{FF2B5EF4-FFF2-40B4-BE49-F238E27FC236}">
                <a16:creationId xmlns:a16="http://schemas.microsoft.com/office/drawing/2014/main" id="{FCD7A5DA-81F7-4E11-96F0-EF32BE2CC1F3}"/>
              </a:ext>
            </a:extLst>
          </p:cNvPr>
          <p:cNvGrpSpPr/>
          <p:nvPr/>
        </p:nvGrpSpPr>
        <p:grpSpPr>
          <a:xfrm>
            <a:off x="551614" y="6104113"/>
            <a:ext cx="11082527" cy="307777"/>
            <a:chOff x="558900" y="6104113"/>
            <a:chExt cx="11082527" cy="307777"/>
          </a:xfrm>
        </p:grpSpPr>
        <p:sp>
          <p:nvSpPr>
            <p:cNvPr id="34" name="TextBox 33">
              <a:extLst>
                <a:ext uri="{FF2B5EF4-FFF2-40B4-BE49-F238E27FC236}">
                  <a16:creationId xmlns:a16="http://schemas.microsoft.com/office/drawing/2014/main" id="{3615E00A-1EC3-43A6-9EEA-659A8E7A879F}"/>
                </a:ext>
              </a:extLst>
            </p:cNvPr>
            <p:cNvSpPr txBox="1"/>
            <p:nvPr/>
          </p:nvSpPr>
          <p:spPr>
            <a:xfrm>
              <a:off x="558900" y="6104113"/>
              <a:ext cx="4064000" cy="153888"/>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000" dirty="0"/>
                <a:t>Et doit-on constituer un stock tampon à l’ARS ? </a:t>
              </a:r>
            </a:p>
          </p:txBody>
        </p:sp>
        <p:sp>
          <p:nvSpPr>
            <p:cNvPr id="35" name="TextBox 34">
              <a:extLst>
                <a:ext uri="{FF2B5EF4-FFF2-40B4-BE49-F238E27FC236}">
                  <a16:creationId xmlns:a16="http://schemas.microsoft.com/office/drawing/2014/main" id="{C785D31E-B6FB-440B-97E1-197053A842E8}"/>
                </a:ext>
              </a:extLst>
            </p:cNvPr>
            <p:cNvSpPr txBox="1"/>
            <p:nvPr/>
          </p:nvSpPr>
          <p:spPr>
            <a:xfrm>
              <a:off x="5697187" y="6104113"/>
              <a:ext cx="5944240" cy="3077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000" dirty="0"/>
                <a:t>A ce stade le stock est localisé chez SPF. Il sera probablement distribué par les grossistes répartiteurs. Une fois le schéma logistique stabilisé, la question de constituer des stocks par prudence sera adressée</a:t>
              </a:r>
              <a:endParaRPr lang="en-GB" sz="1000" dirty="0"/>
            </a:p>
          </p:txBody>
        </p:sp>
      </p:grpSp>
      <p:cxnSp>
        <p:nvCxnSpPr>
          <p:cNvPr id="36" name="Straight Connector 35">
            <a:extLst>
              <a:ext uri="{FF2B5EF4-FFF2-40B4-BE49-F238E27FC236}">
                <a16:creationId xmlns:a16="http://schemas.microsoft.com/office/drawing/2014/main" id="{9E35438F-C894-410B-BE6F-A3ED43E5B0D0}"/>
              </a:ext>
            </a:extLst>
          </p:cNvPr>
          <p:cNvCxnSpPr>
            <a:cxnSpLocks/>
          </p:cNvCxnSpPr>
          <p:nvPr/>
        </p:nvCxnSpPr>
        <p:spPr>
          <a:xfrm>
            <a:off x="551614" y="6011869"/>
            <a:ext cx="11083568" cy="0"/>
          </a:xfrm>
          <a:prstGeom prst="line">
            <a:avLst/>
          </a:prstGeom>
          <a:ln w="6350" cap="flat">
            <a:solidFill>
              <a:schemeClr val="tx1"/>
            </a:solidFill>
            <a:prstDash val="dash"/>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77339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STYLE_ID" val="c90ee1e1-c015-415f-8aa1-dd21303cc84c"/>
  <p:tag name="NEWVI" val="true"/>
  <p:tag name="TEMPLATELASTEDITTED" val="2019-02-25 12:05 PM"/>
  <p:tag name="TEMPLATECREATED" val="2019-02-27 01:18 PM"/>
  <p:tag name="TEMPLATEVERSION" val="3"/>
  <p:tag name="BLUEONEFOURTHTITLEFONTCOLORFIXED" val="true"/>
  <p:tag name="DARKLAYOUTNAMESCHANGEDTOCONTRAST" val="true"/>
  <p:tag name="CTFIXED" val="Yes"/>
  <p:tag name="TEMPLATELASTEDITED" val="2020-11-29 06:06 "/>
  <p:tag name="THINKCELLPRESENTATIONDONOTDELETE" val="&lt;?xml version=&quot;1.0&quot; encoding=&quot;UTF-16&quot; standalone=&quot;yes&quot;?&gt;&lt;root reqver=&quot;25060&quot;&gt;&lt;version val=&quot;28408&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d-%1-%Y&lt;/m_strFormatTime&gt;&lt;m_yearfmt&gt;&lt;begin val=&quot;0&quot;/&gt;&lt;end val=&quot;0&quot;/&gt;&lt;/m_yearfmt&gt;&lt;/m_precDefaultDate&gt;&lt;m_precDefaultYear&gt;&lt;m_bNumberIsYear val=&quot;0&quot;/&gt;&lt;m_strFormatTime&gt;%Y&lt;/m_strFormatTime&gt;&lt;m_yearfmt&gt;&lt;begin val=&quot;0&quot;/&gt;&lt;end val=&quot;0&quot;/&gt;&lt;/m_yearfmt&gt;&lt;/m_precDefaultYear&gt;&lt;m_precDefaultQuarter&gt;&lt;m_bNumberIsYear val=&quot;0&quot;/&gt;&lt;m_strFormatTime&gt;Q%5&lt;/m_strFormatTime&gt;&lt;m_yearfmt&gt;&lt;begin val=&quot;0&quot;/&gt;&lt;end val=&quot;4&quot;/&gt;&lt;/m_yearfmt&gt;&lt;/m_precDefaultQuarter&gt;&lt;m_precDefaultMonth&gt;&lt;m_bNumberIsYear val=&quot;0&quot;/&gt;&lt;m_strFormatTime&gt;%1&lt;/m_strFormatTime&gt;&lt;m_yearfmt&gt;&lt;begin val=&quot;0&quot;/&gt;&lt;end val=&quot;4&quot;/&gt;&lt;/m_yearfmt&gt;&lt;/m_precDefaultMonth&gt;&lt;m_precDefaultWeek&gt;&lt;m_bNumberIsYear val=&quot;0&quot;/&gt;&lt;m_strFormatTime&gt;%4&lt;/m_strFormatTime&gt;&lt;m_yearfmt&gt;&lt;begin val=&quot;0&quot;/&gt;&lt;end val=&quot;4&quot;/&gt;&lt;/m_yearfmt&gt;&lt;/m_precDefaultWeek&gt;&lt;m_precDefaultDay&gt;&lt;m_bNumberIsYear val=&quot;0&quot;/&gt;&lt;m_strFormatTime&gt;%d&lt;/m_strFormatTime&gt;&lt;m_yearfmt&gt;&lt;begin val=&quot;0&quot;/&gt;&lt;end val=&quot;4&quot;/&gt;&lt;/m_yearfmt&gt;&lt;/m_precDefaultDay&gt;&lt;m_mruColor&gt;&lt;m_vecMRU length=&quot;0&quot;/&gt;&lt;/m_mruColor&gt;&lt;m_eweekdayFirstOfWeek val=&quot;2&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xcgoWEzLgA0_64VDvMxGGg"/>
</p:tagLst>
</file>

<file path=ppt/tags/tag4.xml><?xml version="1.0" encoding="utf-8"?>
<p:tagLst xmlns:a="http://schemas.openxmlformats.org/drawingml/2006/main" xmlns:r="http://schemas.openxmlformats.org/officeDocument/2006/relationships" xmlns:p="http://schemas.openxmlformats.org/presentationml/2006/main">
  <p:tag name="SHAPENAME" val="4. Footnote"/>
</p:tagLst>
</file>

<file path=ppt/tags/tag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xml><?xml version="1.0" encoding="utf-8"?>
<p:tagLst xmlns:a="http://schemas.openxmlformats.org/drawingml/2006/main" xmlns:r="http://schemas.openxmlformats.org/officeDocument/2006/relationships" xmlns:p="http://schemas.openxmlformats.org/presentationml/2006/main">
  <p:tag name="NAME" val="ACET"/>
</p:tagLst>
</file>

<file path=ppt/tags/tag7.xml><?xml version="1.0" encoding="utf-8"?>
<p:tagLst xmlns:a="http://schemas.openxmlformats.org/drawingml/2006/main" xmlns:r="http://schemas.openxmlformats.org/officeDocument/2006/relationships" xmlns:p="http://schemas.openxmlformats.org/presentationml/2006/main">
  <p:tag name="NAME" val="Moon"/>
</p:tagLst>
</file>

<file path=ppt/tags/tag8.xml><?xml version="1.0" encoding="utf-8"?>
<p:tagLst xmlns:a="http://schemas.openxmlformats.org/drawingml/2006/main" xmlns:r="http://schemas.openxmlformats.org/officeDocument/2006/relationships" xmlns:p="http://schemas.openxmlformats.org/presentationml/2006/main">
  <p:tag name="NAME" val="Moon"/>
</p:tagLst>
</file>

<file path=ppt/tags/tag9.xml><?xml version="1.0" encoding="utf-8"?>
<p:tagLst xmlns:a="http://schemas.openxmlformats.org/drawingml/2006/main" xmlns:r="http://schemas.openxmlformats.org/officeDocument/2006/relationships" xmlns:p="http://schemas.openxmlformats.org/presentationml/2006/main">
  <p:tag name="NAME" val="Moon"/>
</p:tagLst>
</file>

<file path=ppt/tags/tag10.xml><?xml version="1.0" encoding="utf-8"?>
<p:tagLst xmlns:a="http://schemas.openxmlformats.org/drawingml/2006/main" xmlns:r="http://schemas.openxmlformats.org/officeDocument/2006/relationships" xmlns:p="http://schemas.openxmlformats.org/presentationml/2006/main">
  <p:tag name="NAME" val="Moon"/>
</p:tagLst>
</file>

<file path=ppt/tags/tag11.xml><?xml version="1.0" encoding="utf-8"?>
<p:tagLst xmlns:a="http://schemas.openxmlformats.org/drawingml/2006/main" xmlns:r="http://schemas.openxmlformats.org/officeDocument/2006/relationships" xmlns:p="http://schemas.openxmlformats.org/presentationml/2006/main">
  <p:tag name="NAME" val="Moon"/>
</p:tagLst>
</file>

<file path=ppt/tags/tag12.xml><?xml version="1.0" encoding="utf-8"?>
<p:tagLst xmlns:a="http://schemas.openxmlformats.org/drawingml/2006/main" xmlns:r="http://schemas.openxmlformats.org/officeDocument/2006/relationships" xmlns:p="http://schemas.openxmlformats.org/presentationml/2006/main">
  <p:tag name="ANGLE" val="5"/>
</p:tagLst>
</file>

<file path=ppt/tags/tag13.xml><?xml version="1.0" encoding="utf-8"?>
<p:tagLst xmlns:a="http://schemas.openxmlformats.org/drawingml/2006/main" xmlns:r="http://schemas.openxmlformats.org/officeDocument/2006/relationships" xmlns:p="http://schemas.openxmlformats.org/presentationml/2006/main">
  <p:tag name="ANGLE" val="5"/>
</p:tagLst>
</file>

<file path=ppt/tags/tag14.xml><?xml version="1.0" encoding="utf-8"?>
<p:tagLst xmlns:a="http://schemas.openxmlformats.org/drawingml/2006/main" xmlns:r="http://schemas.openxmlformats.org/officeDocument/2006/relationships" xmlns:p="http://schemas.openxmlformats.org/presentationml/2006/main">
  <p:tag name="ANGLE" val="4"/>
</p:tagLst>
</file>

<file path=ppt/tags/tag15.xml><?xml version="1.0" encoding="utf-8"?>
<p:tagLst xmlns:a="http://schemas.openxmlformats.org/drawingml/2006/main" xmlns:r="http://schemas.openxmlformats.org/officeDocument/2006/relationships" xmlns:p="http://schemas.openxmlformats.org/presentationml/2006/main">
  <p:tag name="ANGLE" val="4"/>
</p:tagLst>
</file>

<file path=ppt/tags/tag16.xml><?xml version="1.0" encoding="utf-8"?>
<p:tagLst xmlns:a="http://schemas.openxmlformats.org/drawingml/2006/main" xmlns:r="http://schemas.openxmlformats.org/officeDocument/2006/relationships" xmlns:p="http://schemas.openxmlformats.org/presentationml/2006/main">
  <p:tag name="ANGLE" val="3"/>
</p:tagLst>
</file>

<file path=ppt/tags/tag17.xml><?xml version="1.0" encoding="utf-8"?>
<p:tagLst xmlns:a="http://schemas.openxmlformats.org/drawingml/2006/main" xmlns:r="http://schemas.openxmlformats.org/officeDocument/2006/relationships" xmlns:p="http://schemas.openxmlformats.org/presentationml/2006/main">
  <p:tag name="ANGLE" val="3"/>
</p:tagLst>
</file>

<file path=ppt/tags/tag18.xml><?xml version="1.0" encoding="utf-8"?>
<p:tagLst xmlns:a="http://schemas.openxmlformats.org/drawingml/2006/main" xmlns:r="http://schemas.openxmlformats.org/officeDocument/2006/relationships" xmlns:p="http://schemas.openxmlformats.org/presentationml/2006/main">
  <p:tag name="ANGLE" val="2"/>
</p:tagLst>
</file>

<file path=ppt/tags/tag19.xml><?xml version="1.0" encoding="utf-8"?>
<p:tagLst xmlns:a="http://schemas.openxmlformats.org/drawingml/2006/main" xmlns:r="http://schemas.openxmlformats.org/officeDocument/2006/relationships" xmlns:p="http://schemas.openxmlformats.org/presentationml/2006/main">
  <p:tag name="ANGLE" val="2"/>
</p:tagLst>
</file>

<file path=ppt/tags/tag20.xml><?xml version="1.0" encoding="utf-8"?>
<p:tagLst xmlns:a="http://schemas.openxmlformats.org/drawingml/2006/main" xmlns:r="http://schemas.openxmlformats.org/officeDocument/2006/relationships" xmlns:p="http://schemas.openxmlformats.org/presentationml/2006/main">
  <p:tag name="ANGLE" val="1"/>
</p:tagLst>
</file>

<file path=ppt/tags/tag21.xml><?xml version="1.0" encoding="utf-8"?>
<p:tagLst xmlns:a="http://schemas.openxmlformats.org/drawingml/2006/main" xmlns:r="http://schemas.openxmlformats.org/officeDocument/2006/relationships" xmlns:p="http://schemas.openxmlformats.org/presentationml/2006/main">
  <p:tag name="ANGLE" val="1"/>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24.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25.xml><?xml version="1.0" encoding="utf-8"?>
<p:tagLst xmlns:a="http://schemas.openxmlformats.org/drawingml/2006/main" xmlns:r="http://schemas.openxmlformats.org/officeDocument/2006/relationships" xmlns:p="http://schemas.openxmlformats.org/presentationml/2006/main">
  <p:tag name="SHAPENAME" val="Subtitle"/>
</p:tagLst>
</file>

<file path=ppt/tags/tag26.xml><?xml version="1.0" encoding="utf-8"?>
<p:tagLst xmlns:a="http://schemas.openxmlformats.org/drawingml/2006/main" xmlns:r="http://schemas.openxmlformats.org/officeDocument/2006/relationships" xmlns:p="http://schemas.openxmlformats.org/presentationml/2006/main">
  <p:tag name="SHAPENAME" val="Titl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2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0.xml><?xml version="1.0" encoding="utf-8"?>
<p:tagLst xmlns:a="http://schemas.openxmlformats.org/drawingml/2006/main" xmlns:r="http://schemas.openxmlformats.org/officeDocument/2006/relationships" xmlns:p="http://schemas.openxmlformats.org/presentationml/2006/main">
  <p:tag name="SHAPENAME" val="3. Subtitle"/>
</p:tagLst>
</file>

<file path=ppt/tags/tag3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2.xml><?xml version="1.0" encoding="utf-8"?>
<p:tagLst xmlns:a="http://schemas.openxmlformats.org/drawingml/2006/main" xmlns:r="http://schemas.openxmlformats.org/officeDocument/2006/relationships" xmlns:p="http://schemas.openxmlformats.org/presentationml/2006/main">
  <p:tag name="SHAPENAME" val="5. Source"/>
</p:tagLst>
</file>

<file path=ppt/tags/tag3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rZ96ctUUqJsGDCugslwBCg"/>
</p:tagLst>
</file>

<file path=ppt/tags/tag3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8.xml><?xml version="1.0" encoding="utf-8"?>
<p:tagLst xmlns:a="http://schemas.openxmlformats.org/drawingml/2006/main" xmlns:r="http://schemas.openxmlformats.org/officeDocument/2006/relationships" xmlns:p="http://schemas.openxmlformats.org/presentationml/2006/main">
  <p:tag name="SHAPENAME" val="5. Source"/>
</p:tagLst>
</file>

<file path=ppt/tags/tag3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AvhTnprpZIIVVQCOTQtpLw"/>
</p:tagLst>
</file>

<file path=ppt/tags/tag4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4.xml><?xml version="1.0" encoding="utf-8"?>
<p:tagLst xmlns:a="http://schemas.openxmlformats.org/drawingml/2006/main" xmlns:r="http://schemas.openxmlformats.org/officeDocument/2006/relationships" xmlns:p="http://schemas.openxmlformats.org/presentationml/2006/main">
  <p:tag name="SHAPENAME" val="5. Source"/>
</p:tagLst>
</file>

<file path=ppt/tags/tag4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4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0.xml><?xml version="1.0" encoding="utf-8"?>
<p:tagLst xmlns:a="http://schemas.openxmlformats.org/drawingml/2006/main" xmlns:r="http://schemas.openxmlformats.org/officeDocument/2006/relationships" xmlns:p="http://schemas.openxmlformats.org/presentationml/2006/main">
  <p:tag name="SHAPENAME" val="5. Source"/>
</p:tagLst>
</file>

<file path=ppt/tags/tag5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2.xml><?xml version="1.0" encoding="utf-8"?>
<p:tagLst xmlns:a="http://schemas.openxmlformats.org/drawingml/2006/main" xmlns:r="http://schemas.openxmlformats.org/officeDocument/2006/relationships" xmlns:p="http://schemas.openxmlformats.org/presentationml/2006/main">
  <p:tag name="SHAPENAME" val="BottomLin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NrcAbB4u0quRffFN3bn3Xw"/>
</p:tagLst>
</file>

<file path=ppt/tags/tag5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6.xml><?xml version="1.0" encoding="utf-8"?>
<p:tagLst xmlns:a="http://schemas.openxmlformats.org/drawingml/2006/main" xmlns:r="http://schemas.openxmlformats.org/officeDocument/2006/relationships" xmlns:p="http://schemas.openxmlformats.org/presentationml/2006/main">
  <p:tag name="SHAPENAME" val="3. Subtitle"/>
</p:tagLst>
</file>

<file path=ppt/tags/tag5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8.xml><?xml version="1.0" encoding="utf-8"?>
<p:tagLst xmlns:a="http://schemas.openxmlformats.org/drawingml/2006/main" xmlns:r="http://schemas.openxmlformats.org/officeDocument/2006/relationships" xmlns:p="http://schemas.openxmlformats.org/presentationml/2006/main">
  <p:tag name="SHAPENAME" val="5. Source"/>
</p:tagLst>
</file>

<file path=ppt/tags/tag5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YG_9mniplMrafceMpP.Qwg"/>
</p:tagLst>
</file>

<file path=ppt/tags/tag62.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6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5.xml><?xml version="1.0" encoding="utf-8"?>
<p:tagLst xmlns:a="http://schemas.openxmlformats.org/drawingml/2006/main" xmlns:r="http://schemas.openxmlformats.org/officeDocument/2006/relationships" xmlns:p="http://schemas.openxmlformats.org/presentationml/2006/main">
  <p:tag name="SHAPENAME" val="3. Subtitle"/>
</p:tagLst>
</file>

<file path=ppt/tags/tag66.xml><?xml version="1.0" encoding="utf-8"?>
<p:tagLst xmlns:a="http://schemas.openxmlformats.org/drawingml/2006/main" xmlns:r="http://schemas.openxmlformats.org/officeDocument/2006/relationships" xmlns:p="http://schemas.openxmlformats.org/presentationml/2006/main">
  <p:tag name="SHAPENAME" val="5. Source"/>
</p:tagLst>
</file>

<file path=ppt/tags/tag6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bEQ8aI7AKzsdxigcAG3ZA"/>
</p:tagLst>
</file>

<file path=ppt/tags/tag70.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7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3.xml><?xml version="1.0" encoding="utf-8"?>
<p:tagLst xmlns:a="http://schemas.openxmlformats.org/drawingml/2006/main" xmlns:r="http://schemas.openxmlformats.org/officeDocument/2006/relationships" xmlns:p="http://schemas.openxmlformats.org/presentationml/2006/main">
  <p:tag name="SHAPENAME" val="3. Subtitle"/>
</p:tagLst>
</file>

<file path=ppt/tags/tag74.xml><?xml version="1.0" encoding="utf-8"?>
<p:tagLst xmlns:a="http://schemas.openxmlformats.org/drawingml/2006/main" xmlns:r="http://schemas.openxmlformats.org/officeDocument/2006/relationships" xmlns:p="http://schemas.openxmlformats.org/presentationml/2006/main">
  <p:tag name="SHAPENAME" val="5. Source"/>
</p:tagLst>
</file>

<file path=ppt/tags/tag7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BLvs1S2qnQw1aA01IUaglg"/>
</p:tagLst>
</file>

<file path=ppt/tags/tag78.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7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8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81.xml><?xml version="1.0" encoding="utf-8"?>
<p:tagLst xmlns:a="http://schemas.openxmlformats.org/drawingml/2006/main" xmlns:r="http://schemas.openxmlformats.org/officeDocument/2006/relationships" xmlns:p="http://schemas.openxmlformats.org/presentationml/2006/main">
  <p:tag name="SHAPENAME" val="3. Subtitle"/>
</p:tagLst>
</file>

<file path=ppt/tags/tag82.xml><?xml version="1.0" encoding="utf-8"?>
<p:tagLst xmlns:a="http://schemas.openxmlformats.org/drawingml/2006/main" xmlns:r="http://schemas.openxmlformats.org/officeDocument/2006/relationships" xmlns:p="http://schemas.openxmlformats.org/presentationml/2006/main">
  <p:tag name="SHAPENAME" val="5. Source"/>
</p:tagLst>
</file>

<file path=ppt/tags/tag8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qUyDlDqWonv3hoAx.p9Rsw"/>
</p:tagLst>
</file>

<file path=ppt/tags/tag8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87.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8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89.xml><?xml version="1.0" encoding="utf-8"?>
<p:tagLst xmlns:a="http://schemas.openxmlformats.org/drawingml/2006/main" xmlns:r="http://schemas.openxmlformats.org/officeDocument/2006/relationships" xmlns:p="http://schemas.openxmlformats.org/presentationml/2006/main">
  <p:tag name="SHAPENAME" val="3. Subtitle"/>
</p:tagLst>
</file>

<file path=ppt/tags/tag90.xml><?xml version="1.0" encoding="utf-8"?>
<p:tagLst xmlns:a="http://schemas.openxmlformats.org/drawingml/2006/main" xmlns:r="http://schemas.openxmlformats.org/officeDocument/2006/relationships" xmlns:p="http://schemas.openxmlformats.org/presentationml/2006/main">
  <p:tag name="SHAPENAME" val="5. Source"/>
</p:tagLst>
</file>

<file path=ppt/tags/tag9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o9xgrPArEB1mEiMOhB5KGA"/>
</p:tagLst>
</file>

<file path=ppt/tags/tag94.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9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9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97.xml><?xml version="1.0" encoding="utf-8"?>
<p:tagLst xmlns:a="http://schemas.openxmlformats.org/drawingml/2006/main" xmlns:r="http://schemas.openxmlformats.org/officeDocument/2006/relationships" xmlns:p="http://schemas.openxmlformats.org/presentationml/2006/main">
  <p:tag name="SHAPENAME" val="3. Subtitle"/>
</p:tagLst>
</file>

<file path=ppt/tags/tag98.xml><?xml version="1.0" encoding="utf-8"?>
<p:tagLst xmlns:a="http://schemas.openxmlformats.org/drawingml/2006/main" xmlns:r="http://schemas.openxmlformats.org/officeDocument/2006/relationships" xmlns:p="http://schemas.openxmlformats.org/presentationml/2006/main">
  <p:tag name="SHAPENAME" val="5. Source"/>
</p:tagLst>
</file>

<file path=ppt/tags/tag9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xNguF4Gw2mJIhuiFXm5tKQ"/>
</p:tagLst>
</file>

<file path=ppt/tags/tag10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0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04.xml><?xml version="1.0" encoding="utf-8"?>
<p:tagLst xmlns:a="http://schemas.openxmlformats.org/drawingml/2006/main" xmlns:r="http://schemas.openxmlformats.org/officeDocument/2006/relationships" xmlns:p="http://schemas.openxmlformats.org/presentationml/2006/main">
  <p:tag name="SHAPENAME" val="5. Source"/>
</p:tagLst>
</file>

<file path=ppt/tags/tag10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06.xml><?xml version="1.0" encoding="utf-8"?>
<p:tagLst xmlns:a="http://schemas.openxmlformats.org/drawingml/2006/main" xmlns:r="http://schemas.openxmlformats.org/officeDocument/2006/relationships" xmlns:p="http://schemas.openxmlformats.org/presentationml/2006/main">
  <p:tag name="SHAPENAME" val="BottomLine"/>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09.xml><?xml version="1.0" encoding="utf-8"?>
<p:tagLst xmlns:a="http://schemas.openxmlformats.org/drawingml/2006/main" xmlns:r="http://schemas.openxmlformats.org/officeDocument/2006/relationships" xmlns:p="http://schemas.openxmlformats.org/presentationml/2006/main">
  <p:tag name="SHAPENAME" val="5. Source"/>
</p:tagLst>
</file>

<file path=ppt/tags/tag11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2.xml><?xml version="1.0" encoding="utf-8"?>
<p:tagLst xmlns:a="http://schemas.openxmlformats.org/drawingml/2006/main" xmlns:r="http://schemas.openxmlformats.org/officeDocument/2006/relationships" xmlns:p="http://schemas.openxmlformats.org/presentationml/2006/main">
  <p:tag name="SHAPENAME" val="5. Source"/>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5tNN_OdVRnC_8Tatiiw6bA"/>
</p:tagLst>
</file>

<file path=ppt/tags/tag11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16.xml><?xml version="1.0" encoding="utf-8"?>
<p:tagLst xmlns:a="http://schemas.openxmlformats.org/drawingml/2006/main" xmlns:r="http://schemas.openxmlformats.org/officeDocument/2006/relationships" xmlns:p="http://schemas.openxmlformats.org/presentationml/2006/main">
  <p:tag name="SHAPENAME" val="3. Subtitle"/>
</p:tagLst>
</file>

<file path=ppt/tags/tag11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18.xml><?xml version="1.0" encoding="utf-8"?>
<p:tagLst xmlns:a="http://schemas.openxmlformats.org/drawingml/2006/main" xmlns:r="http://schemas.openxmlformats.org/officeDocument/2006/relationships" xmlns:p="http://schemas.openxmlformats.org/presentationml/2006/main">
  <p:tag name="SHAPENAME" val="5. Source"/>
</p:tagLst>
</file>

<file path=ppt/tags/tag11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ZRYLYSbLzP8DsqQ5_IDvMg"/>
</p:tagLst>
</file>

<file path=ppt/tags/tag12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23.xml><?xml version="1.0" encoding="utf-8"?>
<p:tagLst xmlns:a="http://schemas.openxmlformats.org/drawingml/2006/main" xmlns:r="http://schemas.openxmlformats.org/officeDocument/2006/relationships" xmlns:p="http://schemas.openxmlformats.org/presentationml/2006/main">
  <p:tag name="SHAPENAME" val="Grid"/>
</p:tagLst>
</file>

<file path=ppt/tags/tag124.xml><?xml version="1.0" encoding="utf-8"?>
<p:tagLst xmlns:a="http://schemas.openxmlformats.org/drawingml/2006/main" xmlns:r="http://schemas.openxmlformats.org/officeDocument/2006/relationships" xmlns:p="http://schemas.openxmlformats.org/presentationml/2006/main">
  <p:tag name="SHAPENAME" val="4. Footnote"/>
</p:tagLst>
</file>

<file path=ppt/tags/tag125.xml><?xml version="1.0" encoding="utf-8"?>
<p:tagLst xmlns:a="http://schemas.openxmlformats.org/drawingml/2006/main" xmlns:r="http://schemas.openxmlformats.org/officeDocument/2006/relationships" xmlns:p="http://schemas.openxmlformats.org/presentationml/2006/main">
  <p:tag name="NAME" val="ACET"/>
</p:tagLst>
</file>

<file path=ppt/tags/tag126.xml><?xml version="1.0" encoding="utf-8"?>
<p:tagLst xmlns:a="http://schemas.openxmlformats.org/drawingml/2006/main" xmlns:r="http://schemas.openxmlformats.org/officeDocument/2006/relationships" xmlns:p="http://schemas.openxmlformats.org/presentationml/2006/main">
  <p:tag name="NAME" val="Moon"/>
</p:tagLst>
</file>

<file path=ppt/tags/tag127.xml><?xml version="1.0" encoding="utf-8"?>
<p:tagLst xmlns:a="http://schemas.openxmlformats.org/drawingml/2006/main" xmlns:r="http://schemas.openxmlformats.org/officeDocument/2006/relationships" xmlns:p="http://schemas.openxmlformats.org/presentationml/2006/main">
  <p:tag name="NAME" val="Moon"/>
</p:tagLst>
</file>

<file path=ppt/tags/tag128.xml><?xml version="1.0" encoding="utf-8"?>
<p:tagLst xmlns:a="http://schemas.openxmlformats.org/drawingml/2006/main" xmlns:r="http://schemas.openxmlformats.org/officeDocument/2006/relationships" xmlns:p="http://schemas.openxmlformats.org/presentationml/2006/main">
  <p:tag name="NAME" val="Moon"/>
</p:tagLst>
</file>

<file path=ppt/tags/tag129.xml><?xml version="1.0" encoding="utf-8"?>
<p:tagLst xmlns:a="http://schemas.openxmlformats.org/drawingml/2006/main" xmlns:r="http://schemas.openxmlformats.org/officeDocument/2006/relationships" xmlns:p="http://schemas.openxmlformats.org/presentationml/2006/main">
  <p:tag name="NAME" val="Moon"/>
</p:tagLst>
</file>

<file path=ppt/tags/tag130.xml><?xml version="1.0" encoding="utf-8"?>
<p:tagLst xmlns:a="http://schemas.openxmlformats.org/drawingml/2006/main" xmlns:r="http://schemas.openxmlformats.org/officeDocument/2006/relationships" xmlns:p="http://schemas.openxmlformats.org/presentationml/2006/main">
  <p:tag name="NAME" val="Moon"/>
</p:tagLst>
</file>

<file path=ppt/tags/tag131.xml><?xml version="1.0" encoding="utf-8"?>
<p:tagLst xmlns:a="http://schemas.openxmlformats.org/drawingml/2006/main" xmlns:r="http://schemas.openxmlformats.org/officeDocument/2006/relationships" xmlns:p="http://schemas.openxmlformats.org/presentationml/2006/main">
  <p:tag name="ANGLE" val="5"/>
</p:tagLst>
</file>

<file path=ppt/tags/tag132.xml><?xml version="1.0" encoding="utf-8"?>
<p:tagLst xmlns:a="http://schemas.openxmlformats.org/drawingml/2006/main" xmlns:r="http://schemas.openxmlformats.org/officeDocument/2006/relationships" xmlns:p="http://schemas.openxmlformats.org/presentationml/2006/main">
  <p:tag name="ANGLE" val="5"/>
</p:tagLst>
</file>

<file path=ppt/tags/tag133.xml><?xml version="1.0" encoding="utf-8"?>
<p:tagLst xmlns:a="http://schemas.openxmlformats.org/drawingml/2006/main" xmlns:r="http://schemas.openxmlformats.org/officeDocument/2006/relationships" xmlns:p="http://schemas.openxmlformats.org/presentationml/2006/main">
  <p:tag name="ANGLE" val="4"/>
</p:tagLst>
</file>

<file path=ppt/tags/tag134.xml><?xml version="1.0" encoding="utf-8"?>
<p:tagLst xmlns:a="http://schemas.openxmlformats.org/drawingml/2006/main" xmlns:r="http://schemas.openxmlformats.org/officeDocument/2006/relationships" xmlns:p="http://schemas.openxmlformats.org/presentationml/2006/main">
  <p:tag name="ANGLE" val="4"/>
</p:tagLst>
</file>

<file path=ppt/tags/tag135.xml><?xml version="1.0" encoding="utf-8"?>
<p:tagLst xmlns:a="http://schemas.openxmlformats.org/drawingml/2006/main" xmlns:r="http://schemas.openxmlformats.org/officeDocument/2006/relationships" xmlns:p="http://schemas.openxmlformats.org/presentationml/2006/main">
  <p:tag name="ANGLE" val="3"/>
</p:tagLst>
</file>

<file path=ppt/tags/tag136.xml><?xml version="1.0" encoding="utf-8"?>
<p:tagLst xmlns:a="http://schemas.openxmlformats.org/drawingml/2006/main" xmlns:r="http://schemas.openxmlformats.org/officeDocument/2006/relationships" xmlns:p="http://schemas.openxmlformats.org/presentationml/2006/main">
  <p:tag name="ANGLE" val="3"/>
</p:tagLst>
</file>

<file path=ppt/tags/tag137.xml><?xml version="1.0" encoding="utf-8"?>
<p:tagLst xmlns:a="http://schemas.openxmlformats.org/drawingml/2006/main" xmlns:r="http://schemas.openxmlformats.org/officeDocument/2006/relationships" xmlns:p="http://schemas.openxmlformats.org/presentationml/2006/main">
  <p:tag name="ANGLE" val="2"/>
</p:tagLst>
</file>

<file path=ppt/tags/tag138.xml><?xml version="1.0" encoding="utf-8"?>
<p:tagLst xmlns:a="http://schemas.openxmlformats.org/drawingml/2006/main" xmlns:r="http://schemas.openxmlformats.org/officeDocument/2006/relationships" xmlns:p="http://schemas.openxmlformats.org/presentationml/2006/main">
  <p:tag name="ANGLE" val="2"/>
</p:tagLst>
</file>

<file path=ppt/tags/tag139.xml><?xml version="1.0" encoding="utf-8"?>
<p:tagLst xmlns:a="http://schemas.openxmlformats.org/drawingml/2006/main" xmlns:r="http://schemas.openxmlformats.org/officeDocument/2006/relationships" xmlns:p="http://schemas.openxmlformats.org/presentationml/2006/main">
  <p:tag name="ANGLE" val="1"/>
</p:tagLst>
</file>

<file path=ppt/tags/tag140.xml><?xml version="1.0" encoding="utf-8"?>
<p:tagLst xmlns:a="http://schemas.openxmlformats.org/drawingml/2006/main" xmlns:r="http://schemas.openxmlformats.org/officeDocument/2006/relationships" xmlns:p="http://schemas.openxmlformats.org/presentationml/2006/main">
  <p:tag name="ANGLE" val="1"/>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tUjyaNf2rcWst2qrssyERQg"/>
</p:tagLst>
</file>

<file path=ppt/tags/tag143.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144.xml><?xml version="1.0" encoding="utf-8"?>
<p:tagLst xmlns:a="http://schemas.openxmlformats.org/drawingml/2006/main" xmlns:r="http://schemas.openxmlformats.org/officeDocument/2006/relationships" xmlns:p="http://schemas.openxmlformats.org/presentationml/2006/main">
  <p:tag name="SHAPENAME" val="Subtitle"/>
</p:tagLst>
</file>

<file path=ppt/tags/tag145.xml><?xml version="1.0" encoding="utf-8"?>
<p:tagLst xmlns:a="http://schemas.openxmlformats.org/drawingml/2006/main" xmlns:r="http://schemas.openxmlformats.org/officeDocument/2006/relationships" xmlns:p="http://schemas.openxmlformats.org/presentationml/2006/main">
  <p:tag name="SHAPENAME" val="Title"/>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tJvgJTIPPebpo6irFSQqHlA"/>
</p:tagLst>
</file>

<file path=ppt/tags/tag14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49.xml><?xml version="1.0" encoding="utf-8"?>
<p:tagLst xmlns:a="http://schemas.openxmlformats.org/drawingml/2006/main" xmlns:r="http://schemas.openxmlformats.org/officeDocument/2006/relationships" xmlns:p="http://schemas.openxmlformats.org/presentationml/2006/main">
  <p:tag name="SHAPENAME" val="3. Subtitle"/>
</p:tagLst>
</file>

<file path=ppt/tags/tag15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51.xml><?xml version="1.0" encoding="utf-8"?>
<p:tagLst xmlns:a="http://schemas.openxmlformats.org/drawingml/2006/main" xmlns:r="http://schemas.openxmlformats.org/officeDocument/2006/relationships" xmlns:p="http://schemas.openxmlformats.org/presentationml/2006/main">
  <p:tag name="SHAPENAME" val="5. Source"/>
</p:tagLst>
</file>

<file path=ppt/tags/tag15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tFWrJZYiK81Dqg3AKqhPXmQ"/>
</p:tagLst>
</file>

<file path=ppt/tags/tag15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5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57.xml><?xml version="1.0" encoding="utf-8"?>
<p:tagLst xmlns:a="http://schemas.openxmlformats.org/drawingml/2006/main" xmlns:r="http://schemas.openxmlformats.org/officeDocument/2006/relationships" xmlns:p="http://schemas.openxmlformats.org/presentationml/2006/main">
  <p:tag name="SHAPENAME" val="5. Source"/>
</p:tagLst>
</file>

<file path=ppt/tags/tag15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tTqRLcqlXddAIBcoL4_FmkA"/>
</p:tagLst>
</file>

<file path=ppt/tags/tag16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6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63.xml><?xml version="1.0" encoding="utf-8"?>
<p:tagLst xmlns:a="http://schemas.openxmlformats.org/drawingml/2006/main" xmlns:r="http://schemas.openxmlformats.org/officeDocument/2006/relationships" xmlns:p="http://schemas.openxmlformats.org/presentationml/2006/main">
  <p:tag name="SHAPENAME" val="5. Source"/>
</p:tagLst>
</file>

<file path=ppt/tags/tag16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tzFTi586bxaRXNGLyq6cjUQ"/>
</p:tagLst>
</file>

<file path=ppt/tags/tag16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6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69.xml><?xml version="1.0" encoding="utf-8"?>
<p:tagLst xmlns:a="http://schemas.openxmlformats.org/drawingml/2006/main" xmlns:r="http://schemas.openxmlformats.org/officeDocument/2006/relationships" xmlns:p="http://schemas.openxmlformats.org/presentationml/2006/main">
  <p:tag name="SHAPENAME" val="5. Source"/>
</p:tagLst>
</file>

<file path=ppt/tags/tag17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2.xml><?xml version="1.0" encoding="utf-8"?>
<p:tagLst xmlns:a="http://schemas.openxmlformats.org/drawingml/2006/main" xmlns:r="http://schemas.openxmlformats.org/officeDocument/2006/relationships" xmlns:p="http://schemas.openxmlformats.org/presentationml/2006/main">
  <p:tag name="THINKCELLSHAPEDONOTDELETE" val="tfRnDxEIFDMpZ7XFucXEwcQ"/>
</p:tagLst>
</file>

<file path=ppt/tags/tag17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74.xml><?xml version="1.0" encoding="utf-8"?>
<p:tagLst xmlns:a="http://schemas.openxmlformats.org/drawingml/2006/main" xmlns:r="http://schemas.openxmlformats.org/officeDocument/2006/relationships" xmlns:p="http://schemas.openxmlformats.org/presentationml/2006/main">
  <p:tag name="SHAPENAME" val="3. Subtitle"/>
</p:tagLst>
</file>

<file path=ppt/tags/tag17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76.xml><?xml version="1.0" encoding="utf-8"?>
<p:tagLst xmlns:a="http://schemas.openxmlformats.org/drawingml/2006/main" xmlns:r="http://schemas.openxmlformats.org/officeDocument/2006/relationships" xmlns:p="http://schemas.openxmlformats.org/presentationml/2006/main">
  <p:tag name="SHAPENAME" val="5. Source"/>
</p:tagLst>
</file>

<file path=ppt/tags/tag17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9.xml><?xml version="1.0" encoding="utf-8"?>
<p:tagLst xmlns:a="http://schemas.openxmlformats.org/drawingml/2006/main" xmlns:r="http://schemas.openxmlformats.org/officeDocument/2006/relationships" xmlns:p="http://schemas.openxmlformats.org/presentationml/2006/main">
  <p:tag name="THINKCELLSHAPEDONOTDELETE" val="tMlpk7TYHRxaIHe6.SUx9jg"/>
</p:tagLst>
</file>

<file path=ppt/tags/tag180.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18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8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83.xml><?xml version="1.0" encoding="utf-8"?>
<p:tagLst xmlns:a="http://schemas.openxmlformats.org/drawingml/2006/main" xmlns:r="http://schemas.openxmlformats.org/officeDocument/2006/relationships" xmlns:p="http://schemas.openxmlformats.org/presentationml/2006/main">
  <p:tag name="SHAPENAME" val="3. Subtitle"/>
</p:tagLst>
</file>

<file path=ppt/tags/tag184.xml><?xml version="1.0" encoding="utf-8"?>
<p:tagLst xmlns:a="http://schemas.openxmlformats.org/drawingml/2006/main" xmlns:r="http://schemas.openxmlformats.org/officeDocument/2006/relationships" xmlns:p="http://schemas.openxmlformats.org/presentationml/2006/main">
  <p:tag name="SHAPENAME" val="5. Source"/>
</p:tagLst>
</file>

<file path=ppt/tags/tag18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7.xml><?xml version="1.0" encoding="utf-8"?>
<p:tagLst xmlns:a="http://schemas.openxmlformats.org/drawingml/2006/main" xmlns:r="http://schemas.openxmlformats.org/officeDocument/2006/relationships" xmlns:p="http://schemas.openxmlformats.org/presentationml/2006/main">
  <p:tag name="THINKCELLSHAPEDONOTDELETE" val="tyA0evTD9FXplcSqw.av8MA"/>
</p:tagLst>
</file>

<file path=ppt/tags/tag188.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18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9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91.xml><?xml version="1.0" encoding="utf-8"?>
<p:tagLst xmlns:a="http://schemas.openxmlformats.org/drawingml/2006/main" xmlns:r="http://schemas.openxmlformats.org/officeDocument/2006/relationships" xmlns:p="http://schemas.openxmlformats.org/presentationml/2006/main">
  <p:tag name="SHAPENAME" val="3. Subtitle"/>
</p:tagLst>
</file>

<file path=ppt/tags/tag192.xml><?xml version="1.0" encoding="utf-8"?>
<p:tagLst xmlns:a="http://schemas.openxmlformats.org/drawingml/2006/main" xmlns:r="http://schemas.openxmlformats.org/officeDocument/2006/relationships" xmlns:p="http://schemas.openxmlformats.org/presentationml/2006/main">
  <p:tag name="SHAPENAME" val="5. Source"/>
</p:tagLst>
</file>

<file path=ppt/tags/tag19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94.xml><?xml version="1.0" encoding="utf-8"?>
<p:tagLst xmlns:a="http://schemas.openxmlformats.org/drawingml/2006/main" xmlns:r="http://schemas.openxmlformats.org/officeDocument/2006/relationships" xmlns:p="http://schemas.openxmlformats.org/presentationml/2006/main">
  <p:tag name="SHAPENAME" val="Grid"/>
</p:tagLst>
</file>

<file path=ppt/tags/tag1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6.xml><?xml version="1.0" encoding="utf-8"?>
<p:tagLst xmlns:a="http://schemas.openxmlformats.org/drawingml/2006/main" xmlns:r="http://schemas.openxmlformats.org/officeDocument/2006/relationships" xmlns:p="http://schemas.openxmlformats.org/presentationml/2006/main">
  <p:tag name="THINKCELLSHAPEDONOTDELETE" val="t2DWhDmC1QbRmt16_uxlW7g"/>
</p:tagLst>
</file>

<file path=ppt/tags/tag197.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19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9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00.xml><?xml version="1.0" encoding="utf-8"?>
<p:tagLst xmlns:a="http://schemas.openxmlformats.org/drawingml/2006/main" xmlns:r="http://schemas.openxmlformats.org/officeDocument/2006/relationships" xmlns:p="http://schemas.openxmlformats.org/presentationml/2006/main">
  <p:tag name="SHAPENAME" val="3. Subtitle"/>
</p:tagLst>
</file>

<file path=ppt/tags/tag201.xml><?xml version="1.0" encoding="utf-8"?>
<p:tagLst xmlns:a="http://schemas.openxmlformats.org/drawingml/2006/main" xmlns:r="http://schemas.openxmlformats.org/officeDocument/2006/relationships" xmlns:p="http://schemas.openxmlformats.org/presentationml/2006/main">
  <p:tag name="SHAPENAME" val="5. Source"/>
</p:tagLst>
</file>

<file path=ppt/tags/tag20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4.xml><?xml version="1.0" encoding="utf-8"?>
<p:tagLst xmlns:a="http://schemas.openxmlformats.org/drawingml/2006/main" xmlns:r="http://schemas.openxmlformats.org/officeDocument/2006/relationships" xmlns:p="http://schemas.openxmlformats.org/presentationml/2006/main">
  <p:tag name="THINKCELLSHAPEDONOTDELETE" val="t7MQWNAe6aOZs3iPRT_1kIw"/>
</p:tagLst>
</file>

<file path=ppt/tags/tag20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06.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20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08.xml><?xml version="1.0" encoding="utf-8"?>
<p:tagLst xmlns:a="http://schemas.openxmlformats.org/drawingml/2006/main" xmlns:r="http://schemas.openxmlformats.org/officeDocument/2006/relationships" xmlns:p="http://schemas.openxmlformats.org/presentationml/2006/main">
  <p:tag name="SHAPENAME" val="3. Subtitle"/>
</p:tagLst>
</file>

<file path=ppt/tags/tag209.xml><?xml version="1.0" encoding="utf-8"?>
<p:tagLst xmlns:a="http://schemas.openxmlformats.org/drawingml/2006/main" xmlns:r="http://schemas.openxmlformats.org/officeDocument/2006/relationships" xmlns:p="http://schemas.openxmlformats.org/presentationml/2006/main">
  <p:tag name="SHAPENAME" val="5. Source"/>
</p:tagLst>
</file>

<file path=ppt/tags/tag21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2.xml><?xml version="1.0" encoding="utf-8"?>
<p:tagLst xmlns:a="http://schemas.openxmlformats.org/drawingml/2006/main" xmlns:r="http://schemas.openxmlformats.org/officeDocument/2006/relationships" xmlns:p="http://schemas.openxmlformats.org/presentationml/2006/main">
  <p:tag name="THINKCELLSHAPEDONOTDELETE" val="tBgETb3D.HcKF_v3xSvBqjg"/>
</p:tagLst>
</file>

<file path=ppt/tags/tag213.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21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1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16.xml><?xml version="1.0" encoding="utf-8"?>
<p:tagLst xmlns:a="http://schemas.openxmlformats.org/drawingml/2006/main" xmlns:r="http://schemas.openxmlformats.org/officeDocument/2006/relationships" xmlns:p="http://schemas.openxmlformats.org/presentationml/2006/main">
  <p:tag name="SHAPENAME" val="3. Subtitle"/>
</p:tagLst>
</file>

<file path=ppt/tags/tag217.xml><?xml version="1.0" encoding="utf-8"?>
<p:tagLst xmlns:a="http://schemas.openxmlformats.org/drawingml/2006/main" xmlns:r="http://schemas.openxmlformats.org/officeDocument/2006/relationships" xmlns:p="http://schemas.openxmlformats.org/presentationml/2006/main">
  <p:tag name="SHAPENAME" val="5. Source"/>
</p:tagLst>
</file>

<file path=ppt/tags/tag21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0.xml><?xml version="1.0" encoding="utf-8"?>
<p:tagLst xmlns:a="http://schemas.openxmlformats.org/drawingml/2006/main" xmlns:r="http://schemas.openxmlformats.org/officeDocument/2006/relationships" xmlns:p="http://schemas.openxmlformats.org/presentationml/2006/main">
  <p:tag name="THINKCELLSHAPEDONOTDELETE" val="tRw4BZlnvKEO9ZCIa9.28.w"/>
</p:tagLst>
</file>

<file path=ppt/tags/tag22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2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23.xml><?xml version="1.0" encoding="utf-8"?>
<p:tagLst xmlns:a="http://schemas.openxmlformats.org/drawingml/2006/main" xmlns:r="http://schemas.openxmlformats.org/officeDocument/2006/relationships" xmlns:p="http://schemas.openxmlformats.org/presentationml/2006/main">
  <p:tag name="SHAPENAME" val="5. Source"/>
</p:tagLst>
</file>

<file path=ppt/tags/tag22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25.xml><?xml version="1.0" encoding="utf-8"?>
<p:tagLst xmlns:a="http://schemas.openxmlformats.org/drawingml/2006/main" xmlns:r="http://schemas.openxmlformats.org/officeDocument/2006/relationships" xmlns:p="http://schemas.openxmlformats.org/presentationml/2006/main">
  <p:tag name="SHAPENAME" val="BottomLine"/>
</p:tagLst>
</file>

<file path=ppt/tags/tag2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28.xml><?xml version="1.0" encoding="utf-8"?>
<p:tagLst xmlns:a="http://schemas.openxmlformats.org/drawingml/2006/main" xmlns:r="http://schemas.openxmlformats.org/officeDocument/2006/relationships" xmlns:p="http://schemas.openxmlformats.org/presentationml/2006/main">
  <p:tag name="SHAPENAME" val="5. Source"/>
</p:tagLst>
</file>

<file path=ppt/tags/tag22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1.xml><?xml version="1.0" encoding="utf-8"?>
<p:tagLst xmlns:a="http://schemas.openxmlformats.org/drawingml/2006/main" xmlns:r="http://schemas.openxmlformats.org/officeDocument/2006/relationships" xmlns:p="http://schemas.openxmlformats.org/presentationml/2006/main">
  <p:tag name="SHAPENAME" val="5. Source"/>
</p:tagLst>
</file>

<file path=ppt/tags/tag2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3.xml><?xml version="1.0" encoding="utf-8"?>
<p:tagLst xmlns:a="http://schemas.openxmlformats.org/drawingml/2006/main" xmlns:r="http://schemas.openxmlformats.org/officeDocument/2006/relationships" xmlns:p="http://schemas.openxmlformats.org/presentationml/2006/main">
  <p:tag name="THINKCELLSHAPEDONOTDELETE" val="tPnK4veENE0s0C7DKMWWd.Q"/>
</p:tagLst>
</file>

<file path=ppt/tags/tag2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5.xml><?xml version="1.0" encoding="utf-8"?>
<p:tagLst xmlns:a="http://schemas.openxmlformats.org/drawingml/2006/main" xmlns:r="http://schemas.openxmlformats.org/officeDocument/2006/relationships" xmlns:p="http://schemas.openxmlformats.org/presentationml/2006/main">
  <p:tag name="THINKCELLSHAPEDONOTDELETE" val="tDEt.b.zzEE0bpIk_ovxKuQ"/>
</p:tagLst>
</file>

<file path=ppt/tags/tag236.xml><?xml version="1.0" encoding="utf-8"?>
<p:tagLst xmlns:a="http://schemas.openxmlformats.org/drawingml/2006/main" xmlns:r="http://schemas.openxmlformats.org/officeDocument/2006/relationships" xmlns:p="http://schemas.openxmlformats.org/presentationml/2006/main">
  <p:tag name="1LEVEL" val="20"/>
  <p:tag name="2LEVEL" val="10"/>
  <p:tag name="3LEVEL" val="5"/>
  <p:tag name="4LEVEL" val="2.5"/>
  <p:tag name="5LEVEL" val="1.25"/>
</p:tagLst>
</file>

<file path=ppt/tags/tag2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8.xml><?xml version="1.0" encoding="utf-8"?>
<p:tagLst xmlns:a="http://schemas.openxmlformats.org/drawingml/2006/main" xmlns:r="http://schemas.openxmlformats.org/officeDocument/2006/relationships" xmlns:p="http://schemas.openxmlformats.org/presentationml/2006/main">
  <p:tag name="THINKCELLSHAPEDONOTDELETE" val="tco.Y.8vBtlEbeFzFeO2nPw"/>
</p:tagLst>
</file>

<file path=ppt/tags/tag23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40.xml><?xml version="1.0" encoding="utf-8"?>
<p:tagLst xmlns:a="http://schemas.openxmlformats.org/drawingml/2006/main" xmlns:r="http://schemas.openxmlformats.org/officeDocument/2006/relationships" xmlns:p="http://schemas.openxmlformats.org/presentationml/2006/main">
  <p:tag name="THINKCELLSHAPEDONOTDELETE" val="tm2S2sWNiSZ_sL327sX9HxQ"/>
</p:tagLst>
</file>

<file path=ppt/tags/tag241.xml><?xml version="1.0" encoding="utf-8"?>
<p:tagLst xmlns:a="http://schemas.openxmlformats.org/drawingml/2006/main" xmlns:r="http://schemas.openxmlformats.org/officeDocument/2006/relationships" xmlns:p="http://schemas.openxmlformats.org/presentationml/2006/main">
  <p:tag name="THINKCELLSHAPEDONOTDELETE" val="tbN3KzNvubuLLgPSj9ZTFDQ"/>
</p:tagLst>
</file>

<file path=ppt/tags/tag242.xml><?xml version="1.0" encoding="utf-8"?>
<p:tagLst xmlns:a="http://schemas.openxmlformats.org/drawingml/2006/main" xmlns:r="http://schemas.openxmlformats.org/officeDocument/2006/relationships" xmlns:p="http://schemas.openxmlformats.org/presentationml/2006/main">
  <p:tag name="THINKCELLSHAPEDONOTDELETE" val="t_tQBL1OPnbf3nSvREOqDUQ"/>
</p:tagLst>
</file>

<file path=ppt/tags/tag243.xml><?xml version="1.0" encoding="utf-8"?>
<p:tagLst xmlns:a="http://schemas.openxmlformats.org/drawingml/2006/main" xmlns:r="http://schemas.openxmlformats.org/officeDocument/2006/relationships" xmlns:p="http://schemas.openxmlformats.org/presentationml/2006/main">
  <p:tag name="THINKCELLSHAPEDONOTDELETE" val="tTTh52R6WASJ.fRTDv5HIEQ"/>
</p:tagLst>
</file>

<file path=ppt/tags/tag244.xml><?xml version="1.0" encoding="utf-8"?>
<p:tagLst xmlns:a="http://schemas.openxmlformats.org/drawingml/2006/main" xmlns:r="http://schemas.openxmlformats.org/officeDocument/2006/relationships" xmlns:p="http://schemas.openxmlformats.org/presentationml/2006/main">
  <p:tag name="THINKCELLSHAPEDONOTDELETE" val="tVnfvmBfnISk3hV3EaQwDyQ"/>
</p:tagLst>
</file>

<file path=ppt/tags/tag245.xml><?xml version="1.0" encoding="utf-8"?>
<p:tagLst xmlns:a="http://schemas.openxmlformats.org/drawingml/2006/main" xmlns:r="http://schemas.openxmlformats.org/officeDocument/2006/relationships" xmlns:p="http://schemas.openxmlformats.org/presentationml/2006/main">
  <p:tag name="THINKCELLSHAPEDONOTDELETE" val="tz.xeowJrtdOCZGp4jh3gXg"/>
</p:tagLst>
</file>

<file path=ppt/tags/tag246.xml><?xml version="1.0" encoding="utf-8"?>
<p:tagLst xmlns:a="http://schemas.openxmlformats.org/drawingml/2006/main" xmlns:r="http://schemas.openxmlformats.org/officeDocument/2006/relationships" xmlns:p="http://schemas.openxmlformats.org/presentationml/2006/main">
  <p:tag name="THINKCELLSHAPEDONOTDELETE" val="tR_sREeH1RxVqyiJtrAMG6g"/>
</p:tagLst>
</file>

<file path=ppt/tags/tag247.xml><?xml version="1.0" encoding="utf-8"?>
<p:tagLst xmlns:a="http://schemas.openxmlformats.org/drawingml/2006/main" xmlns:r="http://schemas.openxmlformats.org/officeDocument/2006/relationships" xmlns:p="http://schemas.openxmlformats.org/presentationml/2006/main">
  <p:tag name="THINKCELLSHAPEDONOTDELETE" val="tCjJE05RLS371XGo4RWXzlg"/>
</p:tagLst>
</file>

<file path=ppt/tags/tag248.xml><?xml version="1.0" encoding="utf-8"?>
<p:tagLst xmlns:a="http://schemas.openxmlformats.org/drawingml/2006/main" xmlns:r="http://schemas.openxmlformats.org/officeDocument/2006/relationships" xmlns:p="http://schemas.openxmlformats.org/presentationml/2006/main">
  <p:tag name="THINKCELLSHAPEDONOTDELETE" val="tD9ZODTXclhw57EZ1XurtJQ"/>
</p:tagLst>
</file>

<file path=ppt/tags/tag249.xml><?xml version="1.0" encoding="utf-8"?>
<p:tagLst xmlns:a="http://schemas.openxmlformats.org/drawingml/2006/main" xmlns:r="http://schemas.openxmlformats.org/officeDocument/2006/relationships" xmlns:p="http://schemas.openxmlformats.org/presentationml/2006/main">
  <p:tag name="THINKCELLSHAPEDONOTDELETE" val="tatZ091IV4NjawO6EDyTQ.w"/>
</p:tagLst>
</file>

<file path=ppt/tags/tag250.xml><?xml version="1.0" encoding="utf-8"?>
<p:tagLst xmlns:a="http://schemas.openxmlformats.org/drawingml/2006/main" xmlns:r="http://schemas.openxmlformats.org/officeDocument/2006/relationships" xmlns:p="http://schemas.openxmlformats.org/presentationml/2006/main">
  <p:tag name="THINKCELLSHAPEDONOTDELETE" val="ta4p_s3NDJhbOZt0JTEHpcw"/>
</p:tagLst>
</file>

<file path=ppt/tags/tag251.xml><?xml version="1.0" encoding="utf-8"?>
<p:tagLst xmlns:a="http://schemas.openxmlformats.org/drawingml/2006/main" xmlns:r="http://schemas.openxmlformats.org/officeDocument/2006/relationships" xmlns:p="http://schemas.openxmlformats.org/presentationml/2006/main">
  <p:tag name="THINKCELLSHAPEDONOTDELETE" val="t80B1TQp4lu6.IbwCwHQfrQ"/>
</p:tagLst>
</file>

<file path=ppt/tags/tag252.xml><?xml version="1.0" encoding="utf-8"?>
<p:tagLst xmlns:a="http://schemas.openxmlformats.org/drawingml/2006/main" xmlns:r="http://schemas.openxmlformats.org/officeDocument/2006/relationships" xmlns:p="http://schemas.openxmlformats.org/presentationml/2006/main">
  <p:tag name="THINKCELLSHAPEDONOTDELETE" val="tNQ4JwlStEpWaUs.eADj4hw"/>
</p:tagLst>
</file>

<file path=ppt/tags/tag253.xml><?xml version="1.0" encoding="utf-8"?>
<p:tagLst xmlns:a="http://schemas.openxmlformats.org/drawingml/2006/main" xmlns:r="http://schemas.openxmlformats.org/officeDocument/2006/relationships" xmlns:p="http://schemas.openxmlformats.org/presentationml/2006/main">
  <p:tag name="THINKCELLSHAPEDONOTDELETE" val="tjM.TvcWcMCR1lw.LFXww1A"/>
</p:tagLst>
</file>

<file path=ppt/tags/tag254.xml><?xml version="1.0" encoding="utf-8"?>
<p:tagLst xmlns:a="http://schemas.openxmlformats.org/drawingml/2006/main" xmlns:r="http://schemas.openxmlformats.org/officeDocument/2006/relationships" xmlns:p="http://schemas.openxmlformats.org/presentationml/2006/main">
  <p:tag name="THINKCELLSHAPEDONOTDELETE" val="t8ixjtxhKPJXyoWica5jClg"/>
</p:tagLst>
</file>

<file path=ppt/tags/tag255.xml><?xml version="1.0" encoding="utf-8"?>
<p:tagLst xmlns:a="http://schemas.openxmlformats.org/drawingml/2006/main" xmlns:r="http://schemas.openxmlformats.org/officeDocument/2006/relationships" xmlns:p="http://schemas.openxmlformats.org/presentationml/2006/main">
  <p:tag name="THINKCELLSHAPEDONOTDELETE" val="tKTDp.yGjLPWZZ7bIaBOmIQ"/>
</p:tagLst>
</file>

<file path=ppt/tags/tag256.xml><?xml version="1.0" encoding="utf-8"?>
<p:tagLst xmlns:a="http://schemas.openxmlformats.org/drawingml/2006/main" xmlns:r="http://schemas.openxmlformats.org/officeDocument/2006/relationships" xmlns:p="http://schemas.openxmlformats.org/presentationml/2006/main">
  <p:tag name="THINKCELLSHAPEDONOTDELETE" val="tzZhFe78r3AGorBrToWiw4Q"/>
</p:tagLst>
</file>

<file path=ppt/tags/tag257.xml><?xml version="1.0" encoding="utf-8"?>
<p:tagLst xmlns:a="http://schemas.openxmlformats.org/drawingml/2006/main" xmlns:r="http://schemas.openxmlformats.org/officeDocument/2006/relationships" xmlns:p="http://schemas.openxmlformats.org/presentationml/2006/main">
  <p:tag name="THINKCELLSHAPEDONOTDELETE" val="tCfjoCsAfwAP5zMfh5eiwBw"/>
</p:tagLst>
</file>

<file path=ppt/tags/tag258.xml><?xml version="1.0" encoding="utf-8"?>
<p:tagLst xmlns:a="http://schemas.openxmlformats.org/drawingml/2006/main" xmlns:r="http://schemas.openxmlformats.org/officeDocument/2006/relationships" xmlns:p="http://schemas.openxmlformats.org/presentationml/2006/main">
  <p:tag name="THINKCELLSHAPEDONOTDELETE" val="tUariDtRSUMsrL6ytzkL1mA"/>
</p:tagLst>
</file>

<file path=ppt/tags/tag259.xml><?xml version="1.0" encoding="utf-8"?>
<p:tagLst xmlns:a="http://schemas.openxmlformats.org/drawingml/2006/main" xmlns:r="http://schemas.openxmlformats.org/officeDocument/2006/relationships" xmlns:p="http://schemas.openxmlformats.org/presentationml/2006/main">
  <p:tag name="THINKCELLSHAPEDONOTDELETE" val="ttPH9RHnvVx2y.QCvKgK2Kw"/>
</p:tagLst>
</file>

<file path=ppt/tags/tag260.xml><?xml version="1.0" encoding="utf-8"?>
<p:tagLst xmlns:a="http://schemas.openxmlformats.org/drawingml/2006/main" xmlns:r="http://schemas.openxmlformats.org/officeDocument/2006/relationships" xmlns:p="http://schemas.openxmlformats.org/presentationml/2006/main">
  <p:tag name="THINKCELLSHAPEDONOTDELETE" val="tBzL7TJRoBCPUarFHoNF7Jg"/>
</p:tagLst>
</file>

<file path=ppt/tags/tag261.xml><?xml version="1.0" encoding="utf-8"?>
<p:tagLst xmlns:a="http://schemas.openxmlformats.org/drawingml/2006/main" xmlns:r="http://schemas.openxmlformats.org/officeDocument/2006/relationships" xmlns:p="http://schemas.openxmlformats.org/presentationml/2006/main">
  <p:tag name="THINKCELLSHAPEDONOTDELETE" val="tdHJ24yfgGVHuBANX2A5vOA"/>
</p:tagLst>
</file>

<file path=ppt/tags/tag262.xml><?xml version="1.0" encoding="utf-8"?>
<p:tagLst xmlns:a="http://schemas.openxmlformats.org/drawingml/2006/main" xmlns:r="http://schemas.openxmlformats.org/officeDocument/2006/relationships" xmlns:p="http://schemas.openxmlformats.org/presentationml/2006/main">
  <p:tag name="THINKCELLSHAPEDONOTDELETE" val="tpTdM6p9TTIy48IgRxucjpA"/>
</p:tagLst>
</file>

<file path=ppt/tags/tag263.xml><?xml version="1.0" encoding="utf-8"?>
<p:tagLst xmlns:a="http://schemas.openxmlformats.org/drawingml/2006/main" xmlns:r="http://schemas.openxmlformats.org/officeDocument/2006/relationships" xmlns:p="http://schemas.openxmlformats.org/presentationml/2006/main">
  <p:tag name="THINKCELLSHAPEDONOTDELETE" val="t1tE2Ue2XjpqHX8Z_owE6iQ"/>
</p:tagLst>
</file>

<file path=ppt/tags/tag264.xml><?xml version="1.0" encoding="utf-8"?>
<p:tagLst xmlns:a="http://schemas.openxmlformats.org/drawingml/2006/main" xmlns:r="http://schemas.openxmlformats.org/officeDocument/2006/relationships" xmlns:p="http://schemas.openxmlformats.org/presentationml/2006/main">
  <p:tag name="THINKCELLSHAPEDONOTDELETE" val="t2dchQ6xzmkBQBnYMA8iq_Q"/>
</p:tagLst>
</file>

<file path=ppt/tags/tag265.xml><?xml version="1.0" encoding="utf-8"?>
<p:tagLst xmlns:a="http://schemas.openxmlformats.org/drawingml/2006/main" xmlns:r="http://schemas.openxmlformats.org/officeDocument/2006/relationships" xmlns:p="http://schemas.openxmlformats.org/presentationml/2006/main">
  <p:tag name="THINKCELLSHAPEDONOTDELETE" val="tHnO5_.B_mRRu6ZBbhFHplA"/>
</p:tagLst>
</file>

<file path=ppt/tags/tag266.xml><?xml version="1.0" encoding="utf-8"?>
<p:tagLst xmlns:a="http://schemas.openxmlformats.org/drawingml/2006/main" xmlns:r="http://schemas.openxmlformats.org/officeDocument/2006/relationships" xmlns:p="http://schemas.openxmlformats.org/presentationml/2006/main">
  <p:tag name="THINKCELLSHAPEDONOTDELETE" val="tQIj3K5Z2THBQUTjiftpk4g"/>
</p:tagLst>
</file>

<file path=ppt/tags/tag267.xml><?xml version="1.0" encoding="utf-8"?>
<p:tagLst xmlns:a="http://schemas.openxmlformats.org/drawingml/2006/main" xmlns:r="http://schemas.openxmlformats.org/officeDocument/2006/relationships" xmlns:p="http://schemas.openxmlformats.org/presentationml/2006/main">
  <p:tag name="THINKCELLSHAPEDONOTDELETE" val="tF3Hxd8Ju1cfjj1KMJaCGqA"/>
</p:tagLst>
</file>

<file path=ppt/tags/tag268.xml><?xml version="1.0" encoding="utf-8"?>
<p:tagLst xmlns:a="http://schemas.openxmlformats.org/drawingml/2006/main" xmlns:r="http://schemas.openxmlformats.org/officeDocument/2006/relationships" xmlns:p="http://schemas.openxmlformats.org/presentationml/2006/main">
  <p:tag name="THINKCELLSHAPEDONOTDELETE" val="tcAeNWBhy_p9VDaKu3eC65w"/>
</p:tagLst>
</file>

<file path=ppt/tags/tag269.xml><?xml version="1.0" encoding="utf-8"?>
<p:tagLst xmlns:a="http://schemas.openxmlformats.org/drawingml/2006/main" xmlns:r="http://schemas.openxmlformats.org/officeDocument/2006/relationships" xmlns:p="http://schemas.openxmlformats.org/presentationml/2006/main">
  <p:tag name="THINKCELLSHAPEDONOTDELETE" val="tHZglwPIblr2ApLG.G8jtbg"/>
</p:tagLst>
</file>

<file path=ppt/tags/tag270.xml><?xml version="1.0" encoding="utf-8"?>
<p:tagLst xmlns:a="http://schemas.openxmlformats.org/drawingml/2006/main" xmlns:r="http://schemas.openxmlformats.org/officeDocument/2006/relationships" xmlns:p="http://schemas.openxmlformats.org/presentationml/2006/main">
  <p:tag name="THINKCELLSHAPEDONOTDELETE" val="t7l2zRO2_LmIgRVQvd8V4gg"/>
</p:tagLst>
</file>

<file path=ppt/tags/tag271.xml><?xml version="1.0" encoding="utf-8"?>
<p:tagLst xmlns:a="http://schemas.openxmlformats.org/drawingml/2006/main" xmlns:r="http://schemas.openxmlformats.org/officeDocument/2006/relationships" xmlns:p="http://schemas.openxmlformats.org/presentationml/2006/main">
  <p:tag name="THINKCELLSHAPEDONOTDELETE" val="t5A1LRrovUCrrsJR9h9ipHA"/>
</p:tagLst>
</file>

<file path=ppt/tags/tag272.xml><?xml version="1.0" encoding="utf-8"?>
<p:tagLst xmlns:a="http://schemas.openxmlformats.org/drawingml/2006/main" xmlns:r="http://schemas.openxmlformats.org/officeDocument/2006/relationships" xmlns:p="http://schemas.openxmlformats.org/presentationml/2006/main">
  <p:tag name="THINKCELLSHAPEDONOTDELETE" val="tgKP61fD1wPOw6S2VQjqkgQ"/>
</p:tagLst>
</file>

<file path=ppt/tags/tag273.xml><?xml version="1.0" encoding="utf-8"?>
<p:tagLst xmlns:a="http://schemas.openxmlformats.org/drawingml/2006/main" xmlns:r="http://schemas.openxmlformats.org/officeDocument/2006/relationships" xmlns:p="http://schemas.openxmlformats.org/presentationml/2006/main">
  <p:tag name="THINKCELLSHAPEDONOTDELETE" val="t5xrwTR6472Bmu3mXXybKTQ"/>
</p:tagLst>
</file>

<file path=ppt/tags/tag274.xml><?xml version="1.0" encoding="utf-8"?>
<p:tagLst xmlns:a="http://schemas.openxmlformats.org/drawingml/2006/main" xmlns:r="http://schemas.openxmlformats.org/officeDocument/2006/relationships" xmlns:p="http://schemas.openxmlformats.org/presentationml/2006/main">
  <p:tag name="THINKCELLSHAPEDONOTDELETE" val="tFlZcMkTITIUIGJMCGg28dw"/>
</p:tagLst>
</file>

<file path=ppt/tags/tag275.xml><?xml version="1.0" encoding="utf-8"?>
<p:tagLst xmlns:a="http://schemas.openxmlformats.org/drawingml/2006/main" xmlns:r="http://schemas.openxmlformats.org/officeDocument/2006/relationships" xmlns:p="http://schemas.openxmlformats.org/presentationml/2006/main">
  <p:tag name="THINKCELLSHAPEDONOTDELETE" val="t5NVjOm08NN_KnLKVzlcPCw"/>
</p:tagLst>
</file>

<file path=ppt/tags/tag276.xml><?xml version="1.0" encoding="utf-8"?>
<p:tagLst xmlns:a="http://schemas.openxmlformats.org/drawingml/2006/main" xmlns:r="http://schemas.openxmlformats.org/officeDocument/2006/relationships" xmlns:p="http://schemas.openxmlformats.org/presentationml/2006/main">
  <p:tag name="THINKCELLSHAPEDONOTDELETE" val="t2D1qLHR.iTsnm4bbpUW8Gw"/>
</p:tagLst>
</file>

<file path=ppt/tags/tag277.xml><?xml version="1.0" encoding="utf-8"?>
<p:tagLst xmlns:a="http://schemas.openxmlformats.org/drawingml/2006/main" xmlns:r="http://schemas.openxmlformats.org/officeDocument/2006/relationships" xmlns:p="http://schemas.openxmlformats.org/presentationml/2006/main">
  <p:tag name="THINKCELLSHAPEDONOTDELETE" val="tM8ySepk9N1nCdEfdiiNyCw"/>
</p:tagLst>
</file>

<file path=ppt/tags/tag278.xml><?xml version="1.0" encoding="utf-8"?>
<p:tagLst xmlns:a="http://schemas.openxmlformats.org/drawingml/2006/main" xmlns:r="http://schemas.openxmlformats.org/officeDocument/2006/relationships" xmlns:p="http://schemas.openxmlformats.org/presentationml/2006/main">
  <p:tag name="THINKCELLSHAPEDONOTDELETE" val="th8ZO8PpyM6K43_pRxtOqCQ"/>
</p:tagLst>
</file>

<file path=ppt/tags/tag279.xml><?xml version="1.0" encoding="utf-8"?>
<p:tagLst xmlns:a="http://schemas.openxmlformats.org/drawingml/2006/main" xmlns:r="http://schemas.openxmlformats.org/officeDocument/2006/relationships" xmlns:p="http://schemas.openxmlformats.org/presentationml/2006/main">
  <p:tag name="THINKCELLSHAPEDONOTDELETE" val="tg0oF6K3ZhQupvbRkFdMIdQ"/>
</p:tagLst>
</file>

<file path=ppt/tags/tag280.xml><?xml version="1.0" encoding="utf-8"?>
<p:tagLst xmlns:a="http://schemas.openxmlformats.org/drawingml/2006/main" xmlns:r="http://schemas.openxmlformats.org/officeDocument/2006/relationships" xmlns:p="http://schemas.openxmlformats.org/presentationml/2006/main">
  <p:tag name="THINKCELLSHAPEDONOTDELETE" val="t8ZOYFTrhOiLYpxLJt_bqKA"/>
</p:tagLst>
</file>

<file path=ppt/tags/tag281.xml><?xml version="1.0" encoding="utf-8"?>
<p:tagLst xmlns:a="http://schemas.openxmlformats.org/drawingml/2006/main" xmlns:r="http://schemas.openxmlformats.org/officeDocument/2006/relationships" xmlns:p="http://schemas.openxmlformats.org/presentationml/2006/main">
  <p:tag name="THINKCELLSHAPEDONOTDELETE" val="tcVzTpf_7tmDgnKKmbgsgdg"/>
</p:tagLst>
</file>

<file path=ppt/tags/tag282.xml><?xml version="1.0" encoding="utf-8"?>
<p:tagLst xmlns:a="http://schemas.openxmlformats.org/drawingml/2006/main" xmlns:r="http://schemas.openxmlformats.org/officeDocument/2006/relationships" xmlns:p="http://schemas.openxmlformats.org/presentationml/2006/main">
  <p:tag name="THINKCELLSHAPEDONOTDELETE" val="t1aF4vxrY2UhsKjwkz3CfMw"/>
</p:tagLst>
</file>

<file path=ppt/tags/tag283.xml><?xml version="1.0" encoding="utf-8"?>
<p:tagLst xmlns:a="http://schemas.openxmlformats.org/drawingml/2006/main" xmlns:r="http://schemas.openxmlformats.org/officeDocument/2006/relationships" xmlns:p="http://schemas.openxmlformats.org/presentationml/2006/main">
  <p:tag name="THINKCELLSHAPEDONOTDELETE" val="tmHqUL3_NT3Zp22fgmuwzlw"/>
</p:tagLst>
</file>

<file path=ppt/tags/tag284.xml><?xml version="1.0" encoding="utf-8"?>
<p:tagLst xmlns:a="http://schemas.openxmlformats.org/drawingml/2006/main" xmlns:r="http://schemas.openxmlformats.org/officeDocument/2006/relationships" xmlns:p="http://schemas.openxmlformats.org/presentationml/2006/main">
  <p:tag name="THINKCELLSHAPEDONOTDELETE" val="tGXgeifo0CYt0562y__pzLA"/>
</p:tagLst>
</file>

<file path=ppt/tags/tag285.xml><?xml version="1.0" encoding="utf-8"?>
<p:tagLst xmlns:a="http://schemas.openxmlformats.org/drawingml/2006/main" xmlns:r="http://schemas.openxmlformats.org/officeDocument/2006/relationships" xmlns:p="http://schemas.openxmlformats.org/presentationml/2006/main">
  <p:tag name="THINKCELLSHAPEDONOTDELETE" val="tG5hTHqQ0pBizG1ChXwupyA"/>
</p:tagLst>
</file>

<file path=ppt/tags/tag286.xml><?xml version="1.0" encoding="utf-8"?>
<p:tagLst xmlns:a="http://schemas.openxmlformats.org/drawingml/2006/main" xmlns:r="http://schemas.openxmlformats.org/officeDocument/2006/relationships" xmlns:p="http://schemas.openxmlformats.org/presentationml/2006/main">
  <p:tag name="THINKCELLSHAPEDONOTDELETE" val="t_mLgod4lQywGYnNf54630g"/>
</p:tagLst>
</file>

<file path=ppt/tags/tag287.xml><?xml version="1.0" encoding="utf-8"?>
<p:tagLst xmlns:a="http://schemas.openxmlformats.org/drawingml/2006/main" xmlns:r="http://schemas.openxmlformats.org/officeDocument/2006/relationships" xmlns:p="http://schemas.openxmlformats.org/presentationml/2006/main">
  <p:tag name="THINKCELLSHAPEDONOTDELETE" val="tT5uZo6DUcu6hmUds__sy6w"/>
</p:tagLst>
</file>

<file path=ppt/tags/tag288.xml><?xml version="1.0" encoding="utf-8"?>
<p:tagLst xmlns:a="http://schemas.openxmlformats.org/drawingml/2006/main" xmlns:r="http://schemas.openxmlformats.org/officeDocument/2006/relationships" xmlns:p="http://schemas.openxmlformats.org/presentationml/2006/main">
  <p:tag name="THINKCELLSHAPEDONOTDELETE" val="tWqjo0xYzzMqRMLzI3nvQew"/>
</p:tagLst>
</file>

<file path=ppt/tags/tag289.xml><?xml version="1.0" encoding="utf-8"?>
<p:tagLst xmlns:a="http://schemas.openxmlformats.org/drawingml/2006/main" xmlns:r="http://schemas.openxmlformats.org/officeDocument/2006/relationships" xmlns:p="http://schemas.openxmlformats.org/presentationml/2006/main">
  <p:tag name="THINKCELLSHAPEDONOTDELETE" val="tnH9lrfaFTQO1NEVUtS.zHQ"/>
</p:tagLst>
</file>

<file path=ppt/tags/tag290.xml><?xml version="1.0" encoding="utf-8"?>
<p:tagLst xmlns:a="http://schemas.openxmlformats.org/drawingml/2006/main" xmlns:r="http://schemas.openxmlformats.org/officeDocument/2006/relationships" xmlns:p="http://schemas.openxmlformats.org/presentationml/2006/main">
  <p:tag name="THINKCELLSHAPEDONOTDELETE" val="ti9K4D5sVWOZJLKI40or_JA"/>
</p:tagLst>
</file>

<file path=ppt/tags/tag291.xml><?xml version="1.0" encoding="utf-8"?>
<p:tagLst xmlns:a="http://schemas.openxmlformats.org/drawingml/2006/main" xmlns:r="http://schemas.openxmlformats.org/officeDocument/2006/relationships" xmlns:p="http://schemas.openxmlformats.org/presentationml/2006/main">
  <p:tag name="THINKCELLSHAPEDONOTDELETE" val="tJSy4lKrGNFnmy43F.tluRw"/>
</p:tagLst>
</file>

<file path=ppt/tags/tag292.xml><?xml version="1.0" encoding="utf-8"?>
<p:tagLst xmlns:a="http://schemas.openxmlformats.org/drawingml/2006/main" xmlns:r="http://schemas.openxmlformats.org/officeDocument/2006/relationships" xmlns:p="http://schemas.openxmlformats.org/presentationml/2006/main">
  <p:tag name="THINKCELLSHAPEDONOTDELETE" val="ttFJ0e43hsUXD8FJxZ4RLfg"/>
</p:tagLst>
</file>

<file path=ppt/tags/tag293.xml><?xml version="1.0" encoding="utf-8"?>
<p:tagLst xmlns:a="http://schemas.openxmlformats.org/drawingml/2006/main" xmlns:r="http://schemas.openxmlformats.org/officeDocument/2006/relationships" xmlns:p="http://schemas.openxmlformats.org/presentationml/2006/main">
  <p:tag name="THINKCELLSHAPEDONOTDELETE" val="t_8Vo1wKLM8mTdCi8iOM7Uw"/>
</p:tagLst>
</file>

<file path=ppt/tags/tag294.xml><?xml version="1.0" encoding="utf-8"?>
<p:tagLst xmlns:a="http://schemas.openxmlformats.org/drawingml/2006/main" xmlns:r="http://schemas.openxmlformats.org/officeDocument/2006/relationships" xmlns:p="http://schemas.openxmlformats.org/presentationml/2006/main">
  <p:tag name="THINKCELLSHAPEDONOTDELETE" val="tlnVNwtczs0QK7dpPvyuEkQ"/>
</p:tagLst>
</file>

<file path=ppt/tags/tag295.xml><?xml version="1.0" encoding="utf-8"?>
<p:tagLst xmlns:a="http://schemas.openxmlformats.org/drawingml/2006/main" xmlns:r="http://schemas.openxmlformats.org/officeDocument/2006/relationships" xmlns:p="http://schemas.openxmlformats.org/presentationml/2006/main">
  <p:tag name="THINKCELLSHAPEDONOTDELETE" val="tWVYPrRGDhMd98osBqHj2Cg"/>
</p:tagLst>
</file>

<file path=ppt/tags/tag296.xml><?xml version="1.0" encoding="utf-8"?>
<p:tagLst xmlns:a="http://schemas.openxmlformats.org/drawingml/2006/main" xmlns:r="http://schemas.openxmlformats.org/officeDocument/2006/relationships" xmlns:p="http://schemas.openxmlformats.org/presentationml/2006/main">
  <p:tag name="THINKCELLSHAPEDONOTDELETE" val="tIofDGGaEt3J5wEdzSCU2hw"/>
</p:tagLst>
</file>

<file path=ppt/tags/tag297.xml><?xml version="1.0" encoding="utf-8"?>
<p:tagLst xmlns:a="http://schemas.openxmlformats.org/drawingml/2006/main" xmlns:r="http://schemas.openxmlformats.org/officeDocument/2006/relationships" xmlns:p="http://schemas.openxmlformats.org/presentationml/2006/main">
  <p:tag name="THINKCELLSHAPEDONOTDELETE" val="tqrs9LQWHUlt_TfkZ_ppQcQ"/>
</p:tagLst>
</file>

<file path=ppt/tags/tag298.xml><?xml version="1.0" encoding="utf-8"?>
<p:tagLst xmlns:a="http://schemas.openxmlformats.org/drawingml/2006/main" xmlns:r="http://schemas.openxmlformats.org/officeDocument/2006/relationships" xmlns:p="http://schemas.openxmlformats.org/presentationml/2006/main">
  <p:tag name="THINKCELLSHAPEDONOTDELETE" val="tNziOFyOxmDFrLBc6J_V9gQ"/>
</p:tagLst>
</file>

<file path=ppt/tags/tag299.xml><?xml version="1.0" encoding="utf-8"?>
<p:tagLst xmlns:a="http://schemas.openxmlformats.org/drawingml/2006/main" xmlns:r="http://schemas.openxmlformats.org/officeDocument/2006/relationships" xmlns:p="http://schemas.openxmlformats.org/presentationml/2006/main">
  <p:tag name="THINKCELLSHAPEDONOTDELETE" val="tOTjEo6KLPaTYegdCqCY97A"/>
</p:tagLst>
</file>

<file path=ppt/tags/tag300.xml><?xml version="1.0" encoding="utf-8"?>
<p:tagLst xmlns:a="http://schemas.openxmlformats.org/drawingml/2006/main" xmlns:r="http://schemas.openxmlformats.org/officeDocument/2006/relationships" xmlns:p="http://schemas.openxmlformats.org/presentationml/2006/main">
  <p:tag name="THINKCELLSHAPEDONOTDELETE" val="tCbZvFFQqz0uRP0GLngIYTw"/>
</p:tagLst>
</file>

<file path=ppt/tags/tag301.xml><?xml version="1.0" encoding="utf-8"?>
<p:tagLst xmlns:a="http://schemas.openxmlformats.org/drawingml/2006/main" xmlns:r="http://schemas.openxmlformats.org/officeDocument/2006/relationships" xmlns:p="http://schemas.openxmlformats.org/presentationml/2006/main">
  <p:tag name="THINKCELLSHAPEDONOTDELETE" val="tV1IXW4FR.VBokTSHVXH8jA"/>
</p:tagLst>
</file>

<file path=ppt/tags/tag302.xml><?xml version="1.0" encoding="utf-8"?>
<p:tagLst xmlns:a="http://schemas.openxmlformats.org/drawingml/2006/main" xmlns:r="http://schemas.openxmlformats.org/officeDocument/2006/relationships" xmlns:p="http://schemas.openxmlformats.org/presentationml/2006/main">
  <p:tag name="THINKCELLSHAPEDONOTDELETE" val="tS_kVpYDxtbDMoHSJYXxZcA"/>
</p:tagLst>
</file>

<file path=ppt/tags/tag303.xml><?xml version="1.0" encoding="utf-8"?>
<p:tagLst xmlns:a="http://schemas.openxmlformats.org/drawingml/2006/main" xmlns:r="http://schemas.openxmlformats.org/officeDocument/2006/relationships" xmlns:p="http://schemas.openxmlformats.org/presentationml/2006/main">
  <p:tag name="THINKCELLSHAPEDONOTDELETE" val="tZjduRPbRtXYKJwEKnM4RGg"/>
</p:tagLst>
</file>

<file path=ppt/tags/tag304.xml><?xml version="1.0" encoding="utf-8"?>
<p:tagLst xmlns:a="http://schemas.openxmlformats.org/drawingml/2006/main" xmlns:r="http://schemas.openxmlformats.org/officeDocument/2006/relationships" xmlns:p="http://schemas.openxmlformats.org/presentationml/2006/main">
  <p:tag name="THINKCELLSHAPEDONOTDELETE" val="tIPL7cl.AoTikx8phZ4yNUw"/>
</p:tagLst>
</file>

<file path=ppt/tags/tag305.xml><?xml version="1.0" encoding="utf-8"?>
<p:tagLst xmlns:a="http://schemas.openxmlformats.org/drawingml/2006/main" xmlns:r="http://schemas.openxmlformats.org/officeDocument/2006/relationships" xmlns:p="http://schemas.openxmlformats.org/presentationml/2006/main">
  <p:tag name="THINKCELLSHAPEDONOTDELETE" val="tL2lv_tVBO7XSurxNI0BgQQ"/>
</p:tagLst>
</file>

<file path=ppt/tags/tag306.xml><?xml version="1.0" encoding="utf-8"?>
<p:tagLst xmlns:a="http://schemas.openxmlformats.org/drawingml/2006/main" xmlns:r="http://schemas.openxmlformats.org/officeDocument/2006/relationships" xmlns:p="http://schemas.openxmlformats.org/presentationml/2006/main">
  <p:tag name="THINKCELLSHAPEDONOTDELETE" val="tahuYjRAyX__E9U50xShYDQ"/>
</p:tagLst>
</file>

<file path=ppt/tags/tag307.xml><?xml version="1.0" encoding="utf-8"?>
<p:tagLst xmlns:a="http://schemas.openxmlformats.org/drawingml/2006/main" xmlns:r="http://schemas.openxmlformats.org/officeDocument/2006/relationships" xmlns:p="http://schemas.openxmlformats.org/presentationml/2006/main">
  <p:tag name="THINKCELLSHAPEDONOTDELETE" val="tEaIZawsE5DcSV4juG.lWkw"/>
</p:tagLst>
</file>

<file path=ppt/tags/tag308.xml><?xml version="1.0" encoding="utf-8"?>
<p:tagLst xmlns:a="http://schemas.openxmlformats.org/drawingml/2006/main" xmlns:r="http://schemas.openxmlformats.org/officeDocument/2006/relationships" xmlns:p="http://schemas.openxmlformats.org/presentationml/2006/main">
  <p:tag name="THINKCELLSHAPEDONOTDELETE" val="tANur3rMVpVvc5uo.ecngMA"/>
</p:tagLst>
</file>

<file path=ppt/tags/tag309.xml><?xml version="1.0" encoding="utf-8"?>
<p:tagLst xmlns:a="http://schemas.openxmlformats.org/drawingml/2006/main" xmlns:r="http://schemas.openxmlformats.org/officeDocument/2006/relationships" xmlns:p="http://schemas.openxmlformats.org/presentationml/2006/main">
  <p:tag name="THINKCELLSHAPEDONOTDELETE" val="tvhprQDuwE_DUzo7P3m4Zxg"/>
</p:tagLst>
</file>

<file path=ppt/tags/tag310.xml><?xml version="1.0" encoding="utf-8"?>
<p:tagLst xmlns:a="http://schemas.openxmlformats.org/drawingml/2006/main" xmlns:r="http://schemas.openxmlformats.org/officeDocument/2006/relationships" xmlns:p="http://schemas.openxmlformats.org/presentationml/2006/main">
  <p:tag name="THINKCELLSHAPEDONOTDELETE" val="ty.XNfoN1Byn5PA0fs2wLuA"/>
</p:tagLst>
</file>

<file path=ppt/tags/tag311.xml><?xml version="1.0" encoding="utf-8"?>
<p:tagLst xmlns:a="http://schemas.openxmlformats.org/drawingml/2006/main" xmlns:r="http://schemas.openxmlformats.org/officeDocument/2006/relationships" xmlns:p="http://schemas.openxmlformats.org/presentationml/2006/main">
  <p:tag name="THINKCELLSHAPEDONOTDELETE" val="tjJbCkQdk7Ay86ZFaZ94fcg"/>
</p:tagLst>
</file>

<file path=ppt/tags/tag312.xml><?xml version="1.0" encoding="utf-8"?>
<p:tagLst xmlns:a="http://schemas.openxmlformats.org/drawingml/2006/main" xmlns:r="http://schemas.openxmlformats.org/officeDocument/2006/relationships" xmlns:p="http://schemas.openxmlformats.org/presentationml/2006/main">
  <p:tag name="THINKCELLSHAPEDONOTDELETE" val="tju6rVr.iY8raE67ONAJO7A"/>
</p:tagLst>
</file>

<file path=ppt/tags/tag313.xml><?xml version="1.0" encoding="utf-8"?>
<p:tagLst xmlns:a="http://schemas.openxmlformats.org/drawingml/2006/main" xmlns:r="http://schemas.openxmlformats.org/officeDocument/2006/relationships" xmlns:p="http://schemas.openxmlformats.org/presentationml/2006/main">
  <p:tag name="THINKCELLSHAPEDONOTDELETE" val="trtC44WAifs35uduydzmpeQ"/>
</p:tagLst>
</file>

<file path=ppt/tags/tag314.xml><?xml version="1.0" encoding="utf-8"?>
<p:tagLst xmlns:a="http://schemas.openxmlformats.org/drawingml/2006/main" xmlns:r="http://schemas.openxmlformats.org/officeDocument/2006/relationships" xmlns:p="http://schemas.openxmlformats.org/presentationml/2006/main">
  <p:tag name="THINKCELLSHAPEDONOTDELETE" val="tnLH8rcthh4odJo9GTVleMg"/>
</p:tagLst>
</file>

<file path=ppt/tags/tag315.xml><?xml version="1.0" encoding="utf-8"?>
<p:tagLst xmlns:a="http://schemas.openxmlformats.org/drawingml/2006/main" xmlns:r="http://schemas.openxmlformats.org/officeDocument/2006/relationships" xmlns:p="http://schemas.openxmlformats.org/presentationml/2006/main">
  <p:tag name="THINKCELLSHAPEDONOTDELETE" val="tbpNXxcMP.sQLG2.qGrr00g"/>
</p:tagLst>
</file>

<file path=ppt/tags/tag316.xml><?xml version="1.0" encoding="utf-8"?>
<p:tagLst xmlns:a="http://schemas.openxmlformats.org/drawingml/2006/main" xmlns:r="http://schemas.openxmlformats.org/officeDocument/2006/relationships" xmlns:p="http://schemas.openxmlformats.org/presentationml/2006/main">
  <p:tag name="THINKCELLSHAPEDONOTDELETE" val="tI87J8Vkkna8oqn_wvq6RHg"/>
</p:tagLst>
</file>

<file path=ppt/tags/tag317.xml><?xml version="1.0" encoding="utf-8"?>
<p:tagLst xmlns:a="http://schemas.openxmlformats.org/drawingml/2006/main" xmlns:r="http://schemas.openxmlformats.org/officeDocument/2006/relationships" xmlns:p="http://schemas.openxmlformats.org/presentationml/2006/main">
  <p:tag name="THINKCELLSHAPEDONOTDELETE" val="tqWiSL9SHAZp5vyVXoSf_fQ"/>
</p:tagLst>
</file>

<file path=ppt/tags/tag318.xml><?xml version="1.0" encoding="utf-8"?>
<p:tagLst xmlns:a="http://schemas.openxmlformats.org/drawingml/2006/main" xmlns:r="http://schemas.openxmlformats.org/officeDocument/2006/relationships" xmlns:p="http://schemas.openxmlformats.org/presentationml/2006/main">
  <p:tag name="THINKCELLSHAPEDONOTDELETE" val="t1sb23A2neTroulSQL0epqw"/>
</p:tagLst>
</file>

<file path=ppt/tags/tag319.xml><?xml version="1.0" encoding="utf-8"?>
<p:tagLst xmlns:a="http://schemas.openxmlformats.org/drawingml/2006/main" xmlns:r="http://schemas.openxmlformats.org/officeDocument/2006/relationships" xmlns:p="http://schemas.openxmlformats.org/presentationml/2006/main">
  <p:tag name="THINKCELLSHAPEDONOTDELETE" val="t1WuYcUqI5i7qS4z.nj4b5w"/>
</p:tagLst>
</file>

<file path=ppt/tags/tag320.xml><?xml version="1.0" encoding="utf-8"?>
<p:tagLst xmlns:a="http://schemas.openxmlformats.org/drawingml/2006/main" xmlns:r="http://schemas.openxmlformats.org/officeDocument/2006/relationships" xmlns:p="http://schemas.openxmlformats.org/presentationml/2006/main">
  <p:tag name="THINKCELLSHAPEDONOTDELETE" val="tNqOaEYVPuzS6eIHg2YYGQQ"/>
</p:tagLst>
</file>

<file path=ppt/tags/tag321.xml><?xml version="1.0" encoding="utf-8"?>
<p:tagLst xmlns:a="http://schemas.openxmlformats.org/drawingml/2006/main" xmlns:r="http://schemas.openxmlformats.org/officeDocument/2006/relationships" xmlns:p="http://schemas.openxmlformats.org/presentationml/2006/main">
  <p:tag name="THINKCELLSHAPEDONOTDELETE" val="tJLHGnAYU6BN3jLo_sBa3WQ"/>
</p:tagLst>
</file>

<file path=ppt/tags/tag322.xml><?xml version="1.0" encoding="utf-8"?>
<p:tagLst xmlns:a="http://schemas.openxmlformats.org/drawingml/2006/main" xmlns:r="http://schemas.openxmlformats.org/officeDocument/2006/relationships" xmlns:p="http://schemas.openxmlformats.org/presentationml/2006/main">
  <p:tag name="THINKCELLSHAPEDONOTDELETE" val="tuIMQO3jOj25ixgCbfRVr1w"/>
</p:tagLst>
</file>

<file path=ppt/tags/tag323.xml><?xml version="1.0" encoding="utf-8"?>
<p:tagLst xmlns:a="http://schemas.openxmlformats.org/drawingml/2006/main" xmlns:r="http://schemas.openxmlformats.org/officeDocument/2006/relationships" xmlns:p="http://schemas.openxmlformats.org/presentationml/2006/main">
  <p:tag name="THINKCELLSHAPEDONOTDELETE" val="tdYKXQJYc20C_wcLEckh7YA"/>
</p:tagLst>
</file>

<file path=ppt/tags/tag324.xml><?xml version="1.0" encoding="utf-8"?>
<p:tagLst xmlns:a="http://schemas.openxmlformats.org/drawingml/2006/main" xmlns:r="http://schemas.openxmlformats.org/officeDocument/2006/relationships" xmlns:p="http://schemas.openxmlformats.org/presentationml/2006/main">
  <p:tag name="THINKCELLSHAPEDONOTDELETE" val="t0EumVceA4DKe3LA1PaBkSg"/>
</p:tagLst>
</file>

<file path=ppt/tags/tag325.xml><?xml version="1.0" encoding="utf-8"?>
<p:tagLst xmlns:a="http://schemas.openxmlformats.org/drawingml/2006/main" xmlns:r="http://schemas.openxmlformats.org/officeDocument/2006/relationships" xmlns:p="http://schemas.openxmlformats.org/presentationml/2006/main">
  <p:tag name="THINKCELLSHAPEDONOTDELETE" val="tyXTzUPqzKHXygX6MgCHLHg"/>
</p:tagLst>
</file>

<file path=ppt/tags/tag326.xml><?xml version="1.0" encoding="utf-8"?>
<p:tagLst xmlns:a="http://schemas.openxmlformats.org/drawingml/2006/main" xmlns:r="http://schemas.openxmlformats.org/officeDocument/2006/relationships" xmlns:p="http://schemas.openxmlformats.org/presentationml/2006/main">
  <p:tag name="THINKCELLSHAPEDONOTDELETE" val="tyT2DoYh6hj5B4bAWsGQoWw"/>
</p:tagLst>
</file>

<file path=ppt/tags/tag327.xml><?xml version="1.0" encoding="utf-8"?>
<p:tagLst xmlns:a="http://schemas.openxmlformats.org/drawingml/2006/main" xmlns:r="http://schemas.openxmlformats.org/officeDocument/2006/relationships" xmlns:p="http://schemas.openxmlformats.org/presentationml/2006/main">
  <p:tag name="THINKCELLSHAPEDONOTDELETE" val="tXLke.DjglHGhv1sFNsDFyw"/>
</p:tagLst>
</file>

<file path=ppt/tags/tag328.xml><?xml version="1.0" encoding="utf-8"?>
<p:tagLst xmlns:a="http://schemas.openxmlformats.org/drawingml/2006/main" xmlns:r="http://schemas.openxmlformats.org/officeDocument/2006/relationships" xmlns:p="http://schemas.openxmlformats.org/presentationml/2006/main">
  <p:tag name="THINKCELLSHAPEDONOTDELETE" val="tG_lC0p_C1Hzy6wEKCUnQOw"/>
</p:tagLst>
</file>

<file path=ppt/tags/tag329.xml><?xml version="1.0" encoding="utf-8"?>
<p:tagLst xmlns:a="http://schemas.openxmlformats.org/drawingml/2006/main" xmlns:r="http://schemas.openxmlformats.org/officeDocument/2006/relationships" xmlns:p="http://schemas.openxmlformats.org/presentationml/2006/main">
  <p:tag name="THINKCELLSHAPEDONOTDELETE" val="tIADaeWz.pJq6AsY2Ab.wPg"/>
</p:tagLst>
</file>

<file path=ppt/tags/tag330.xml><?xml version="1.0" encoding="utf-8"?>
<p:tagLst xmlns:a="http://schemas.openxmlformats.org/drawingml/2006/main" xmlns:r="http://schemas.openxmlformats.org/officeDocument/2006/relationships" xmlns:p="http://schemas.openxmlformats.org/presentationml/2006/main">
  <p:tag name="THINKCELLSHAPEDONOTDELETE" val="tWoAYQPoCjttbLkMvk7T4lg"/>
</p:tagLst>
</file>

<file path=ppt/tags/tag331.xml><?xml version="1.0" encoding="utf-8"?>
<p:tagLst xmlns:a="http://schemas.openxmlformats.org/drawingml/2006/main" xmlns:r="http://schemas.openxmlformats.org/officeDocument/2006/relationships" xmlns:p="http://schemas.openxmlformats.org/presentationml/2006/main">
  <p:tag name="THINKCELLSHAPEDONOTDELETE" val="tgUdryfRHxzdk7YCNJ5118Q"/>
</p:tagLst>
</file>

<file path=ppt/tags/tag332.xml><?xml version="1.0" encoding="utf-8"?>
<p:tagLst xmlns:a="http://schemas.openxmlformats.org/drawingml/2006/main" xmlns:r="http://schemas.openxmlformats.org/officeDocument/2006/relationships" xmlns:p="http://schemas.openxmlformats.org/presentationml/2006/main">
  <p:tag name="THINKCELLSHAPEDONOTDELETE" val="tT6GzTXeudvebaKba_bdL7w"/>
</p:tagLst>
</file>

<file path=ppt/tags/tag333.xml><?xml version="1.0" encoding="utf-8"?>
<p:tagLst xmlns:a="http://schemas.openxmlformats.org/drawingml/2006/main" xmlns:r="http://schemas.openxmlformats.org/officeDocument/2006/relationships" xmlns:p="http://schemas.openxmlformats.org/presentationml/2006/main">
  <p:tag name="THINKCELLSHAPEDONOTDELETE" val="t87sf6FPOVvZeMcnE8BfwQA"/>
</p:tagLst>
</file>

<file path=ppt/tags/tag334.xml><?xml version="1.0" encoding="utf-8"?>
<p:tagLst xmlns:a="http://schemas.openxmlformats.org/drawingml/2006/main" xmlns:r="http://schemas.openxmlformats.org/officeDocument/2006/relationships" xmlns:p="http://schemas.openxmlformats.org/presentationml/2006/main">
  <p:tag name="THINKCELLSHAPEDONOTDELETE" val="tz60pLJNB9dobHRzT99iVLQ"/>
</p:tagLst>
</file>

<file path=ppt/tags/tag335.xml><?xml version="1.0" encoding="utf-8"?>
<p:tagLst xmlns:a="http://schemas.openxmlformats.org/drawingml/2006/main" xmlns:r="http://schemas.openxmlformats.org/officeDocument/2006/relationships" xmlns:p="http://schemas.openxmlformats.org/presentationml/2006/main">
  <p:tag name="THINKCELLSHAPEDONOTDELETE" val="t4.WUeb7.L9fuBqKJIinGZA"/>
</p:tagLst>
</file>

<file path=ppt/tags/tag336.xml><?xml version="1.0" encoding="utf-8"?>
<p:tagLst xmlns:a="http://schemas.openxmlformats.org/drawingml/2006/main" xmlns:r="http://schemas.openxmlformats.org/officeDocument/2006/relationships" xmlns:p="http://schemas.openxmlformats.org/presentationml/2006/main">
  <p:tag name="THINKCELLSHAPEDONOTDELETE" val="tUacldos.yaF0VnrZzzfU9w"/>
</p:tagLst>
</file>

<file path=ppt/tags/tag337.xml><?xml version="1.0" encoding="utf-8"?>
<p:tagLst xmlns:a="http://schemas.openxmlformats.org/drawingml/2006/main" xmlns:r="http://schemas.openxmlformats.org/officeDocument/2006/relationships" xmlns:p="http://schemas.openxmlformats.org/presentationml/2006/main">
  <p:tag name="THINKCELLSHAPEDONOTDELETE" val="txwRPSPiC_vHjOauT7iJI7Q"/>
</p:tagLst>
</file>

<file path=ppt/tags/tag338.xml><?xml version="1.0" encoding="utf-8"?>
<p:tagLst xmlns:a="http://schemas.openxmlformats.org/drawingml/2006/main" xmlns:r="http://schemas.openxmlformats.org/officeDocument/2006/relationships" xmlns:p="http://schemas.openxmlformats.org/presentationml/2006/main">
  <p:tag name="THINKCELLSHAPEDONOTDELETE" val="tgsrmVJvJLwBqNvMLYpy_bg"/>
</p:tagLst>
</file>

<file path=ppt/tags/tag339.xml><?xml version="1.0" encoding="utf-8"?>
<p:tagLst xmlns:a="http://schemas.openxmlformats.org/drawingml/2006/main" xmlns:r="http://schemas.openxmlformats.org/officeDocument/2006/relationships" xmlns:p="http://schemas.openxmlformats.org/presentationml/2006/main">
  <p:tag name="THINKCELLSHAPEDONOTDELETE" val="tF90LD9JFIIZzoFOYwU061g"/>
</p:tagLst>
</file>

<file path=ppt/tags/tag340.xml><?xml version="1.0" encoding="utf-8"?>
<p:tagLst xmlns:a="http://schemas.openxmlformats.org/drawingml/2006/main" xmlns:r="http://schemas.openxmlformats.org/officeDocument/2006/relationships" xmlns:p="http://schemas.openxmlformats.org/presentationml/2006/main">
  <p:tag name="THINKCELLSHAPEDONOTDELETE" val="tRt9TWlq4CDSQISv00UCW2g"/>
</p:tagLst>
</file>

<file path=ppt/tags/tag341.xml><?xml version="1.0" encoding="utf-8"?>
<p:tagLst xmlns:a="http://schemas.openxmlformats.org/drawingml/2006/main" xmlns:r="http://schemas.openxmlformats.org/officeDocument/2006/relationships" xmlns:p="http://schemas.openxmlformats.org/presentationml/2006/main">
  <p:tag name="THINKCELLSHAPEDONOTDELETE" val="tlfxUHR605GElg0aeycgSkw"/>
</p:tagLst>
</file>

<file path=ppt/tags/tag342.xml><?xml version="1.0" encoding="utf-8"?>
<p:tagLst xmlns:a="http://schemas.openxmlformats.org/drawingml/2006/main" xmlns:r="http://schemas.openxmlformats.org/officeDocument/2006/relationships" xmlns:p="http://schemas.openxmlformats.org/presentationml/2006/main">
  <p:tag name="THINKCELLSHAPEDONOTDELETE" val="tW1Zdr7hL7v1cO.NolZ6eGA"/>
</p:tagLst>
</file>

<file path=ppt/tags/tag343.xml><?xml version="1.0" encoding="utf-8"?>
<p:tagLst xmlns:a="http://schemas.openxmlformats.org/drawingml/2006/main" xmlns:r="http://schemas.openxmlformats.org/officeDocument/2006/relationships" xmlns:p="http://schemas.openxmlformats.org/presentationml/2006/main">
  <p:tag name="THINKCELLSHAPEDONOTDELETE" val="t7FvySvoy4nu77A8Hl.9p5w"/>
</p:tagLst>
</file>

<file path=ppt/tags/tag344.xml><?xml version="1.0" encoding="utf-8"?>
<p:tagLst xmlns:a="http://schemas.openxmlformats.org/drawingml/2006/main" xmlns:r="http://schemas.openxmlformats.org/officeDocument/2006/relationships" xmlns:p="http://schemas.openxmlformats.org/presentationml/2006/main">
  <p:tag name="THINKCELLSHAPEDONOTDELETE" val="tmlstQmwB8UQPthKhpBTrZw"/>
</p:tagLst>
</file>

<file path=ppt/tags/tag345.xml><?xml version="1.0" encoding="utf-8"?>
<p:tagLst xmlns:a="http://schemas.openxmlformats.org/drawingml/2006/main" xmlns:r="http://schemas.openxmlformats.org/officeDocument/2006/relationships" xmlns:p="http://schemas.openxmlformats.org/presentationml/2006/main">
  <p:tag name="THINKCELLSHAPEDONOTDELETE" val="tmrCYt2cx5ZYikkDn3F7IeA"/>
</p:tagLst>
</file>

<file path=ppt/tags/tag346.xml><?xml version="1.0" encoding="utf-8"?>
<p:tagLst xmlns:a="http://schemas.openxmlformats.org/drawingml/2006/main" xmlns:r="http://schemas.openxmlformats.org/officeDocument/2006/relationships" xmlns:p="http://schemas.openxmlformats.org/presentationml/2006/main">
  <p:tag name="THINKCELLSHAPEDONOTDELETE" val="tLGRU0INIt380Wo_DgTeszQ"/>
</p:tagLst>
</file>

<file path=ppt/tags/tag347.xml><?xml version="1.0" encoding="utf-8"?>
<p:tagLst xmlns:a="http://schemas.openxmlformats.org/drawingml/2006/main" xmlns:r="http://schemas.openxmlformats.org/officeDocument/2006/relationships" xmlns:p="http://schemas.openxmlformats.org/presentationml/2006/main">
  <p:tag name="THINKCELLSHAPEDONOTDELETE" val="tZegH0GAy46McmkMDtAbaww"/>
</p:tagLst>
</file>

<file path=ppt/tags/tag348.xml><?xml version="1.0" encoding="utf-8"?>
<p:tagLst xmlns:a="http://schemas.openxmlformats.org/drawingml/2006/main" xmlns:r="http://schemas.openxmlformats.org/officeDocument/2006/relationships" xmlns:p="http://schemas.openxmlformats.org/presentationml/2006/main">
  <p:tag name="SHAPENAME" val="4. Footnote"/>
</p:tagLst>
</file>

<file path=ppt/tags/tag3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0.xml><?xml version="1.0" encoding="utf-8"?>
<p:tagLst xmlns:a="http://schemas.openxmlformats.org/drawingml/2006/main" xmlns:r="http://schemas.openxmlformats.org/officeDocument/2006/relationships" xmlns:p="http://schemas.openxmlformats.org/presentationml/2006/main">
  <p:tag name="THINKCELLSHAPEDONOTDELETE" val="tfeZEA3l9e_PmcrleFYSUhA"/>
</p:tagLst>
</file>

<file path=ppt/tags/tag351.xml><?xml version="1.0" encoding="utf-8"?>
<p:tagLst xmlns:a="http://schemas.openxmlformats.org/drawingml/2006/main" xmlns:r="http://schemas.openxmlformats.org/officeDocument/2006/relationships" xmlns:p="http://schemas.openxmlformats.org/presentationml/2006/main">
  <p:tag name="NAME" val="LineBasicVerticalDefault"/>
</p:tagLst>
</file>

<file path=ppt/tags/tag35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53.xml><?xml version="1.0" encoding="utf-8"?>
<p:tagLst xmlns:a="http://schemas.openxmlformats.org/drawingml/2006/main" xmlns:r="http://schemas.openxmlformats.org/officeDocument/2006/relationships" xmlns:p="http://schemas.openxmlformats.org/presentationml/2006/main">
  <p:tag name="SHAPENAME" val="3. Subtitle"/>
</p:tagLst>
</file>

<file path=ppt/tags/tag354.xml><?xml version="1.0" encoding="utf-8"?>
<p:tagLst xmlns:a="http://schemas.openxmlformats.org/drawingml/2006/main" xmlns:r="http://schemas.openxmlformats.org/officeDocument/2006/relationships" xmlns:p="http://schemas.openxmlformats.org/presentationml/2006/main">
  <p:tag name="SYMBOLNAME" val="Chevron"/>
  <p:tag name="CIRCLESTATUS" val="Blue"/>
  <p:tag name="NAME" val="ChevronBlue"/>
</p:tagLst>
</file>

<file path=ppt/tags/tag3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6.xml><?xml version="1.0" encoding="utf-8"?>
<p:tagLst xmlns:a="http://schemas.openxmlformats.org/drawingml/2006/main" xmlns:r="http://schemas.openxmlformats.org/officeDocument/2006/relationships" xmlns:p="http://schemas.openxmlformats.org/presentationml/2006/main">
  <p:tag name="THINKCELLSHAPEDONOTDELETE" val="tYNhlCa8AyIG9kZlhXxf1QQ"/>
</p:tagLst>
</file>

<file path=ppt/tags/tag35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58.xml><?xml version="1.0" encoding="utf-8"?>
<p:tagLst xmlns:a="http://schemas.openxmlformats.org/drawingml/2006/main" xmlns:r="http://schemas.openxmlformats.org/officeDocument/2006/relationships" xmlns:p="http://schemas.openxmlformats.org/presentationml/2006/main">
  <p:tag name="NAME" val="LineBasicDefault"/>
</p:tagLst>
</file>

<file path=ppt/tags/tag359.xml><?xml version="1.0" encoding="utf-8"?>
<p:tagLst xmlns:a="http://schemas.openxmlformats.org/drawingml/2006/main" xmlns:r="http://schemas.openxmlformats.org/officeDocument/2006/relationships" xmlns:p="http://schemas.openxmlformats.org/presentationml/2006/main">
  <p:tag name="NAME" val="LineBasicDefault"/>
</p:tagLst>
</file>

<file path=ppt/tags/tag360.xml><?xml version="1.0" encoding="utf-8"?>
<p:tagLst xmlns:a="http://schemas.openxmlformats.org/drawingml/2006/main" xmlns:r="http://schemas.openxmlformats.org/officeDocument/2006/relationships" xmlns:p="http://schemas.openxmlformats.org/presentationml/2006/main">
  <p:tag name="NAME" val="LineBasicDefault"/>
</p:tagLst>
</file>

<file path=ppt/tags/tag361.xml><?xml version="1.0" encoding="utf-8"?>
<p:tagLst xmlns:a="http://schemas.openxmlformats.org/drawingml/2006/main" xmlns:r="http://schemas.openxmlformats.org/officeDocument/2006/relationships" xmlns:p="http://schemas.openxmlformats.org/presentationml/2006/main">
  <p:tag name="NAME" val="LineBasicDefault"/>
</p:tagLst>
</file>

<file path=ppt/tags/tag362.xml><?xml version="1.0" encoding="utf-8"?>
<p:tagLst xmlns:a="http://schemas.openxmlformats.org/drawingml/2006/main" xmlns:r="http://schemas.openxmlformats.org/officeDocument/2006/relationships" xmlns:p="http://schemas.openxmlformats.org/presentationml/2006/main">
  <p:tag name="SHP_MARVIN_VG_TB_SLIDE_IDENTIFIER" val="5f493e0903075646a74ff69a6acb504d"/>
</p:tagLst>
</file>

<file path=ppt/tags/tag3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4.xml><?xml version="1.0" encoding="utf-8"?>
<p:tagLst xmlns:a="http://schemas.openxmlformats.org/drawingml/2006/main" xmlns:r="http://schemas.openxmlformats.org/officeDocument/2006/relationships" xmlns:p="http://schemas.openxmlformats.org/presentationml/2006/main">
  <p:tag name="THINKCELLSHAPEDONOTDELETE" val="tJSMdILykrgLnSZlxK5Rxyw"/>
</p:tagLst>
</file>

<file path=ppt/tags/tag365.xml><?xml version="1.0" encoding="utf-8"?>
<p:tagLst xmlns:a="http://schemas.openxmlformats.org/drawingml/2006/main" xmlns:r="http://schemas.openxmlformats.org/officeDocument/2006/relationships" xmlns:p="http://schemas.openxmlformats.org/presentationml/2006/main">
  <p:tag name="NAME" val="LineBasicDefault"/>
</p:tagLst>
</file>

<file path=ppt/tags/tag36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8.xml><?xml version="1.0" encoding="utf-8"?>
<p:tagLst xmlns:a="http://schemas.openxmlformats.org/drawingml/2006/main" xmlns:r="http://schemas.openxmlformats.org/officeDocument/2006/relationships" xmlns:p="http://schemas.openxmlformats.org/presentationml/2006/main">
  <p:tag name="THINKCELLSHAPEDONOTDELETE" val="t5zlVQMT3sSk0_ougWA7wLw"/>
</p:tagLst>
</file>

<file path=ppt/tags/tag36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70.xml><?xml version="1.0" encoding="utf-8"?>
<p:tagLst xmlns:a="http://schemas.openxmlformats.org/drawingml/2006/main" xmlns:r="http://schemas.openxmlformats.org/officeDocument/2006/relationships" xmlns:p="http://schemas.openxmlformats.org/presentationml/2006/main">
  <p:tag name="1LEVEL" val="15"/>
  <p:tag name="2LEVEL" val="7.5"/>
  <p:tag name="3LEVEL" val="3.75"/>
  <p:tag name="4LEVEL" val="1.88"/>
  <p:tag name="5LEVEL" val="0.94"/>
</p:tagLst>
</file>

<file path=ppt/tags/tag371.xml><?xml version="1.0" encoding="utf-8"?>
<p:tagLst xmlns:a="http://schemas.openxmlformats.org/drawingml/2006/main" xmlns:r="http://schemas.openxmlformats.org/officeDocument/2006/relationships" xmlns:p="http://schemas.openxmlformats.org/presentationml/2006/main">
  <p:tag name="SHAPENAME" val="4. Footnote"/>
</p:tagLst>
</file>

<file path=ppt/tags/tag3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3.xml><?xml version="1.0" encoding="utf-8"?>
<p:tagLst xmlns:a="http://schemas.openxmlformats.org/drawingml/2006/main" xmlns:r="http://schemas.openxmlformats.org/officeDocument/2006/relationships" xmlns:p="http://schemas.openxmlformats.org/presentationml/2006/main">
  <p:tag name="THINKCELLSHAPEDONOTDELETE" val="tkLutSgB8hlwL.xWz8Z8Kew"/>
</p:tagLst>
</file>

<file path=ppt/tags/tag37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75.xml><?xml version="1.0" encoding="utf-8"?>
<p:tagLst xmlns:a="http://schemas.openxmlformats.org/drawingml/2006/main" xmlns:r="http://schemas.openxmlformats.org/officeDocument/2006/relationships" xmlns:p="http://schemas.openxmlformats.org/presentationml/2006/main">
  <p:tag name="1LEVEL" val="10"/>
  <p:tag name="2LEVEL" val="5"/>
  <p:tag name="3LEVEL" val="2.5"/>
  <p:tag name="4LEVEL" val="1.25"/>
  <p:tag name="5LEVEL" val="0.62"/>
</p:tagLst>
</file>

<file path=ppt/tags/tag376.xml><?xml version="1.0" encoding="utf-8"?>
<p:tagLst xmlns:a="http://schemas.openxmlformats.org/drawingml/2006/main" xmlns:r="http://schemas.openxmlformats.org/officeDocument/2006/relationships" xmlns:p="http://schemas.openxmlformats.org/presentationml/2006/main">
  <p:tag name="SHAPENAME" val="4. Footnote"/>
</p:tagLst>
</file>

<file path=ppt/tags/tag377.xml><?xml version="1.0" encoding="utf-8"?>
<p:tagLst xmlns:a="http://schemas.openxmlformats.org/drawingml/2006/main" xmlns:r="http://schemas.openxmlformats.org/officeDocument/2006/relationships" xmlns:p="http://schemas.openxmlformats.org/presentationml/2006/main">
  <p:tag name="NAME" val="LineBasicDefault"/>
</p:tagLst>
</file>

<file path=ppt/tags/tag378.xml><?xml version="1.0" encoding="utf-8"?>
<p:tagLst xmlns:a="http://schemas.openxmlformats.org/drawingml/2006/main" xmlns:r="http://schemas.openxmlformats.org/officeDocument/2006/relationships" xmlns:p="http://schemas.openxmlformats.org/presentationml/2006/main">
  <p:tag name="SYMBOLNAME" val="Chevron"/>
  <p:tag name="CIRCLESTATUS" val="Blue"/>
  <p:tag name="NAME" val="ChevronBlue"/>
</p:tagLst>
</file>

<file path=ppt/tags/tag379.xml><?xml version="1.0" encoding="utf-8"?>
<p:tagLst xmlns:a="http://schemas.openxmlformats.org/drawingml/2006/main" xmlns:r="http://schemas.openxmlformats.org/officeDocument/2006/relationships" xmlns:p="http://schemas.openxmlformats.org/presentationml/2006/main">
  <p:tag name="1LEVEL" val="10"/>
  <p:tag name="2LEVEL" val="5"/>
  <p:tag name="3LEVEL" val="2.5"/>
  <p:tag name="4LEVEL" val="1.25"/>
  <p:tag name="5LEVEL" val="0.62"/>
</p:tagLst>
</file>

<file path=ppt/tags/tag380.xml><?xml version="1.0" encoding="utf-8"?>
<p:tagLst xmlns:a="http://schemas.openxmlformats.org/drawingml/2006/main" xmlns:r="http://schemas.openxmlformats.org/officeDocument/2006/relationships" xmlns:p="http://schemas.openxmlformats.org/presentationml/2006/main">
  <p:tag name="SYMBOLNAME" val="Chevron"/>
  <p:tag name="CIRCLESTATUS" val="Blue"/>
  <p:tag name="NAME" val="ChevronBlue"/>
</p:tagLst>
</file>

<file path=ppt/tags/tag381.xml><?xml version="1.0" encoding="utf-8"?>
<p:tagLst xmlns:a="http://schemas.openxmlformats.org/drawingml/2006/main" xmlns:r="http://schemas.openxmlformats.org/officeDocument/2006/relationships" xmlns:p="http://schemas.openxmlformats.org/presentationml/2006/main">
  <p:tag name="1LEVEL" val="10"/>
  <p:tag name="2LEVEL" val="5"/>
  <p:tag name="3LEVEL" val="2.5"/>
  <p:tag name="4LEVEL" val="1.25"/>
  <p:tag name="5LEVEL" val="0.62"/>
</p:tagLst>
</file>

<file path=ppt/tags/tag382.xml><?xml version="1.0" encoding="utf-8"?>
<p:tagLst xmlns:a="http://schemas.openxmlformats.org/drawingml/2006/main" xmlns:r="http://schemas.openxmlformats.org/officeDocument/2006/relationships" xmlns:p="http://schemas.openxmlformats.org/presentationml/2006/main">
  <p:tag name="NAME" val="LineContentSeparatorDefaultVertical"/>
</p:tagLst>
</file>

<file path=ppt/tags/tag3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4.xml><?xml version="1.0" encoding="utf-8"?>
<p:tagLst xmlns:a="http://schemas.openxmlformats.org/drawingml/2006/main" xmlns:r="http://schemas.openxmlformats.org/officeDocument/2006/relationships" xmlns:p="http://schemas.openxmlformats.org/presentationml/2006/main">
  <p:tag name="THINKCELLSHAPEDONOTDELETE" val="tQ8iJE1p9DP6o0uHtCdVO_Q"/>
</p:tagLst>
</file>

<file path=ppt/tags/tag38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86.xml><?xml version="1.0" encoding="utf-8"?>
<p:tagLst xmlns:a="http://schemas.openxmlformats.org/drawingml/2006/main" xmlns:r="http://schemas.openxmlformats.org/officeDocument/2006/relationships" xmlns:p="http://schemas.openxmlformats.org/presentationml/2006/main">
  <p:tag name="MTTABLE" val="Cell"/>
  <p:tag name="MTNUMBER" val="0,119293980355977"/>
  <p:tag name="LEFT" val="45"/>
  <p:tag name="WIDTH" val="276.6667"/>
  <p:tag name="HEIGHT" val="19.38748"/>
  <p:tag name="TOP" val="110"/>
</p:tagLst>
</file>

<file path=ppt/tags/tag387.xml><?xml version="1.0" encoding="utf-8"?>
<p:tagLst xmlns:a="http://schemas.openxmlformats.org/drawingml/2006/main" xmlns:r="http://schemas.openxmlformats.org/officeDocument/2006/relationships" xmlns:p="http://schemas.openxmlformats.org/presentationml/2006/main">
  <p:tag name="MTTABLE" val="Cell"/>
  <p:tag name="MTNUMBER" val="0,119293980355977"/>
  <p:tag name="LEFT" val="45"/>
  <p:tag name="WIDTH" val="276.6667"/>
  <p:tag name="TOP" val="139.3875"/>
  <p:tag name="HEIGHT" val="160.3062"/>
</p:tagLst>
</file>

<file path=ppt/tags/tag388.xml><?xml version="1.0" encoding="utf-8"?>
<p:tagLst xmlns:a="http://schemas.openxmlformats.org/drawingml/2006/main" xmlns:r="http://schemas.openxmlformats.org/officeDocument/2006/relationships" xmlns:p="http://schemas.openxmlformats.org/presentationml/2006/main">
  <p:tag name="MTTABLE" val="Cell"/>
  <p:tag name="MTNUMBER" val="0,119293980355977"/>
  <p:tag name="LEFT" val="45"/>
  <p:tag name="WIDTH" val="276.6667"/>
  <p:tag name="TOP" val="309.6937"/>
  <p:tag name="HEIGHT" val="160.3062"/>
</p:tagLst>
</file>

<file path=ppt/tags/tag389.xml><?xml version="1.0" encoding="utf-8"?>
<p:tagLst xmlns:a="http://schemas.openxmlformats.org/drawingml/2006/main" xmlns:r="http://schemas.openxmlformats.org/officeDocument/2006/relationships" xmlns:p="http://schemas.openxmlformats.org/presentationml/2006/main">
  <p:tag name="MTTABLE" val="Cell"/>
  <p:tag name="MTNUMBER" val="0,119293980355977"/>
  <p:tag name="LEFT" val="341.6667"/>
  <p:tag name="WIDTH" val="276.6667"/>
  <p:tag name="HEIGHT" val="19.38748"/>
  <p:tag name="TOP" val="110"/>
</p:tagLst>
</file>

<file path=ppt/tags/tag390.xml><?xml version="1.0" encoding="utf-8"?>
<p:tagLst xmlns:a="http://schemas.openxmlformats.org/drawingml/2006/main" xmlns:r="http://schemas.openxmlformats.org/officeDocument/2006/relationships" xmlns:p="http://schemas.openxmlformats.org/presentationml/2006/main">
  <p:tag name="MTTABLE" val="Cell"/>
  <p:tag name="MTNUMBER" val="0,119293980355977"/>
  <p:tag name="LEFT" val="341.6667"/>
  <p:tag name="WIDTH" val="276.6667"/>
  <p:tag name="TOP" val="139.3875"/>
  <p:tag name="HEIGHT" val="160.3062"/>
</p:tagLst>
</file>

<file path=ppt/tags/tag391.xml><?xml version="1.0" encoding="utf-8"?>
<p:tagLst xmlns:a="http://schemas.openxmlformats.org/drawingml/2006/main" xmlns:r="http://schemas.openxmlformats.org/officeDocument/2006/relationships" xmlns:p="http://schemas.openxmlformats.org/presentationml/2006/main">
  <p:tag name="MTTABLE" val="Cell"/>
  <p:tag name="MTNUMBER" val="0,119293980355977"/>
  <p:tag name="LEFT" val="341.6667"/>
  <p:tag name="WIDTH" val="276.6667"/>
  <p:tag name="TOP" val="309.6937"/>
  <p:tag name="HEIGHT" val="160.3062"/>
</p:tagLst>
</file>

<file path=ppt/tags/tag392.xml><?xml version="1.0" encoding="utf-8"?>
<p:tagLst xmlns:a="http://schemas.openxmlformats.org/drawingml/2006/main" xmlns:r="http://schemas.openxmlformats.org/officeDocument/2006/relationships" xmlns:p="http://schemas.openxmlformats.org/presentationml/2006/main">
  <p:tag name="MTTABLE" val="Cell"/>
  <p:tag name="MTNUMBER" val="0,119293980355977"/>
  <p:tag name="LEFT" val="638.3333"/>
  <p:tag name="WIDTH" val="276.6667"/>
  <p:tag name="HEIGHT" val="19.38748"/>
  <p:tag name="TOP" val="110"/>
</p:tagLst>
</file>

<file path=ppt/tags/tag393.xml><?xml version="1.0" encoding="utf-8"?>
<p:tagLst xmlns:a="http://schemas.openxmlformats.org/drawingml/2006/main" xmlns:r="http://schemas.openxmlformats.org/officeDocument/2006/relationships" xmlns:p="http://schemas.openxmlformats.org/presentationml/2006/main">
  <p:tag name="MTTABLE" val="Cell"/>
  <p:tag name="MTNUMBER" val="0,119293980355977"/>
  <p:tag name="LEFT" val="638.3333"/>
  <p:tag name="WIDTH" val="276.6667"/>
  <p:tag name="TOP" val="139.3875"/>
  <p:tag name="HEIGHT" val="160.3062"/>
</p:tagLst>
</file>

<file path=ppt/tags/tag394.xml><?xml version="1.0" encoding="utf-8"?>
<p:tagLst xmlns:a="http://schemas.openxmlformats.org/drawingml/2006/main" xmlns:r="http://schemas.openxmlformats.org/officeDocument/2006/relationships" xmlns:p="http://schemas.openxmlformats.org/presentationml/2006/main">
  <p:tag name="MTTABLE" val="HTitleDiv"/>
  <p:tag name="MTNUMBER" val="0,119293980355977"/>
</p:tagLst>
</file>

<file path=ppt/tags/tag395.xml><?xml version="1.0" encoding="utf-8"?>
<p:tagLst xmlns:a="http://schemas.openxmlformats.org/drawingml/2006/main" xmlns:r="http://schemas.openxmlformats.org/officeDocument/2006/relationships" xmlns:p="http://schemas.openxmlformats.org/presentationml/2006/main">
  <p:tag name="MTTABLE" val="HTitleDiv"/>
  <p:tag name="MTNUMBER" val="0,119293980355977"/>
</p:tagLst>
</file>

<file path=ppt/tags/tag396.xml><?xml version="1.0" encoding="utf-8"?>
<p:tagLst xmlns:a="http://schemas.openxmlformats.org/drawingml/2006/main" xmlns:r="http://schemas.openxmlformats.org/officeDocument/2006/relationships" xmlns:p="http://schemas.openxmlformats.org/presentationml/2006/main">
  <p:tag name="MTTABLE" val="HTitleDiv"/>
  <p:tag name="MTNUMBER" val="0,119293980355977"/>
</p:tagLst>
</file>

<file path=ppt/tags/tag397.xml><?xml version="1.0" encoding="utf-8"?>
<p:tagLst xmlns:a="http://schemas.openxmlformats.org/drawingml/2006/main" xmlns:r="http://schemas.openxmlformats.org/officeDocument/2006/relationships" xmlns:p="http://schemas.openxmlformats.org/presentationml/2006/main">
  <p:tag name="MTTABLE" val="HDiv"/>
  <p:tag name="MTNUMBER" val="0,119293980355977"/>
</p:tagLst>
</file>

<file path=ppt/tags/tag398.xml><?xml version="1.0" encoding="utf-8"?>
<p:tagLst xmlns:a="http://schemas.openxmlformats.org/drawingml/2006/main" xmlns:r="http://schemas.openxmlformats.org/officeDocument/2006/relationships" xmlns:p="http://schemas.openxmlformats.org/presentationml/2006/main">
  <p:tag name="NAME" val="CustomIcon"/>
</p:tagLst>
</file>

<file path=ppt/tags/tag399.xml><?xml version="1.0" encoding="utf-8"?>
<p:tagLst xmlns:a="http://schemas.openxmlformats.org/drawingml/2006/main" xmlns:r="http://schemas.openxmlformats.org/officeDocument/2006/relationships" xmlns:p="http://schemas.openxmlformats.org/presentationml/2006/main">
  <p:tag name="NAME" val="CustomIcon"/>
</p:tagLst>
</file>

<file path=ppt/tags/tag400.xml><?xml version="1.0" encoding="utf-8"?>
<p:tagLst xmlns:a="http://schemas.openxmlformats.org/drawingml/2006/main" xmlns:r="http://schemas.openxmlformats.org/officeDocument/2006/relationships" xmlns:p="http://schemas.openxmlformats.org/presentationml/2006/main">
  <p:tag name="MTTABLE" val="Cell"/>
  <p:tag name="MTNUMBER" val="0,119293980355977"/>
  <p:tag name="LEFT" val="638.3333"/>
  <p:tag name="WIDTH" val="276.6667"/>
  <p:tag name="TOP" val="139.3875"/>
  <p:tag name="HEIGHT" val="160.3062"/>
</p:tagLst>
</file>

<file path=ppt/tags/tag4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03.xml><?xml version="1.0" encoding="utf-8"?>
<p:tagLst xmlns:a="http://schemas.openxmlformats.org/drawingml/2006/main" xmlns:r="http://schemas.openxmlformats.org/officeDocument/2006/relationships" xmlns:p="http://schemas.openxmlformats.org/presentationml/2006/main">
  <p:tag name="NAME" val="CustomIcon"/>
</p:tagLst>
</file>

<file path=ppt/tags/tag404.xml><?xml version="1.0" encoding="utf-8"?>
<p:tagLst xmlns:a="http://schemas.openxmlformats.org/drawingml/2006/main" xmlns:r="http://schemas.openxmlformats.org/officeDocument/2006/relationships" xmlns:p="http://schemas.openxmlformats.org/presentationml/2006/main">
  <p:tag name="NAME" val="CustomIcon"/>
</p:tagLst>
</file>

<file path=ppt/tags/tag405.xml><?xml version="1.0" encoding="utf-8"?>
<p:tagLst xmlns:a="http://schemas.openxmlformats.org/drawingml/2006/main" xmlns:r="http://schemas.openxmlformats.org/officeDocument/2006/relationships" xmlns:p="http://schemas.openxmlformats.org/presentationml/2006/main">
  <p:tag name="NAME" val="CustomIcon"/>
</p:tagLst>
</file>

<file path=ppt/tags/tag406.xml><?xml version="1.0" encoding="utf-8"?>
<p:tagLst xmlns:a="http://schemas.openxmlformats.org/drawingml/2006/main" xmlns:r="http://schemas.openxmlformats.org/officeDocument/2006/relationships" xmlns:p="http://schemas.openxmlformats.org/presentationml/2006/main">
  <p:tag name="1LEVEL" val="5"/>
  <p:tag name="2LEVEL" val="2.5"/>
  <p:tag name="3LEVEL" val="1.25"/>
  <p:tag name="4LEVEL" val="0.62"/>
  <p:tag name="5LEVEL" val="0.31"/>
</p:tagLst>
</file>

<file path=ppt/tags/tag407.xml><?xml version="1.0" encoding="utf-8"?>
<p:tagLst xmlns:a="http://schemas.openxmlformats.org/drawingml/2006/main" xmlns:r="http://schemas.openxmlformats.org/officeDocument/2006/relationships" xmlns:p="http://schemas.openxmlformats.org/presentationml/2006/main">
  <p:tag name="1LEVEL" val="5"/>
  <p:tag name="2LEVEL" val="2.5"/>
  <p:tag name="3LEVEL" val="1.25"/>
  <p:tag name="4LEVEL" val="0.62"/>
  <p:tag name="5LEVEL" val="0.31"/>
</p:tagLst>
</file>

<file path=ppt/tags/tag408.xml><?xml version="1.0" encoding="utf-8"?>
<p:tagLst xmlns:a="http://schemas.openxmlformats.org/drawingml/2006/main" xmlns:r="http://schemas.openxmlformats.org/officeDocument/2006/relationships" xmlns:p="http://schemas.openxmlformats.org/presentationml/2006/main">
  <p:tag name="NAME" val="LineBasicDefault"/>
</p:tagLst>
</file>

<file path=ppt/tags/tag409.xml><?xml version="1.0" encoding="utf-8"?>
<p:tagLst xmlns:a="http://schemas.openxmlformats.org/drawingml/2006/main" xmlns:r="http://schemas.openxmlformats.org/officeDocument/2006/relationships" xmlns:p="http://schemas.openxmlformats.org/presentationml/2006/main">
  <p:tag name="SHAPENAME" val="4. Footnote"/>
</p:tagLst>
</file>

<file path=ppt/tags/tag410.xml><?xml version="1.0" encoding="utf-8"?>
<p:tagLst xmlns:a="http://schemas.openxmlformats.org/drawingml/2006/main" xmlns:r="http://schemas.openxmlformats.org/officeDocument/2006/relationships" xmlns:p="http://schemas.openxmlformats.org/presentationml/2006/main">
  <p:tag name="SHAPENAME" val="5. Source"/>
</p:tagLst>
</file>

<file path=ppt/tags/tag41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12.xml><?xml version="1.0" encoding="utf-8"?>
<p:tagLst xmlns:a="http://schemas.openxmlformats.org/drawingml/2006/main" xmlns:r="http://schemas.openxmlformats.org/officeDocument/2006/relationships" xmlns:p="http://schemas.openxmlformats.org/presentationml/2006/main">
  <p:tag name="NAME" val="LineBasicDefault"/>
</p:tagLst>
</file>

<file path=ppt/tags/tag413.xml><?xml version="1.0" encoding="utf-8"?>
<p:tagLst xmlns:a="http://schemas.openxmlformats.org/drawingml/2006/main" xmlns:r="http://schemas.openxmlformats.org/officeDocument/2006/relationships" xmlns:p="http://schemas.openxmlformats.org/presentationml/2006/main">
  <p:tag name="NAME" val="LineBasicDefault"/>
</p:tagLst>
</file>

<file path=ppt/tags/tag414.xml><?xml version="1.0" encoding="utf-8"?>
<p:tagLst xmlns:a="http://schemas.openxmlformats.org/drawingml/2006/main" xmlns:r="http://schemas.openxmlformats.org/officeDocument/2006/relationships" xmlns:p="http://schemas.openxmlformats.org/presentationml/2006/main">
  <p:tag name="NAME" val="SingleBoatShape"/>
</p:tagLst>
</file>

<file path=ppt/tags/tag415.xml><?xml version="1.0" encoding="utf-8"?>
<p:tagLst xmlns:a="http://schemas.openxmlformats.org/drawingml/2006/main" xmlns:r="http://schemas.openxmlformats.org/officeDocument/2006/relationships" xmlns:p="http://schemas.openxmlformats.org/presentationml/2006/main">
  <p:tag name="NAME" val="SingleBoatText"/>
</p:tagLst>
</file>

<file path=ppt/tags/tag416.xml><?xml version="1.0" encoding="utf-8"?>
<p:tagLst xmlns:a="http://schemas.openxmlformats.org/drawingml/2006/main" xmlns:r="http://schemas.openxmlformats.org/officeDocument/2006/relationships" xmlns:p="http://schemas.openxmlformats.org/presentationml/2006/main">
  <p:tag name="NAME" val="SingleBoatText"/>
</p:tagLst>
</file>

<file path=ppt/tags/tag417.xml><?xml version="1.0" encoding="utf-8"?>
<p:tagLst xmlns:a="http://schemas.openxmlformats.org/drawingml/2006/main" xmlns:r="http://schemas.openxmlformats.org/officeDocument/2006/relationships" xmlns:p="http://schemas.openxmlformats.org/presentationml/2006/main">
  <p:tag name="MTTABLE" val="Cell"/>
  <p:tag name="MTNUMBER" val="0.718325051347876"/>
  <p:tag name="LEFT" val="45"/>
  <p:tag name="WIDTH" val="425"/>
  <p:tag name="TOP" val="139.3875"/>
  <p:tag name="HEIGHT" val="100.2042"/>
</p:tagLst>
</file>

<file path=ppt/tags/tag418.xml><?xml version="1.0" encoding="utf-8"?>
<p:tagLst xmlns:a="http://schemas.openxmlformats.org/drawingml/2006/main" xmlns:r="http://schemas.openxmlformats.org/officeDocument/2006/relationships" xmlns:p="http://schemas.openxmlformats.org/presentationml/2006/main">
  <p:tag name="MTTABLE" val="Cell"/>
  <p:tag name="MTNUMBER" val="0.718325051347876"/>
  <p:tag name="LEFT" val="45"/>
  <p:tag name="WIDTH" val="425"/>
  <p:tag name="TOP" val="139.3875"/>
  <p:tag name="HEIGHT" val="100.2042"/>
</p:tagLst>
</file>

<file path=ppt/tags/tag419.xml><?xml version="1.0" encoding="utf-8"?>
<p:tagLst xmlns:a="http://schemas.openxmlformats.org/drawingml/2006/main" xmlns:r="http://schemas.openxmlformats.org/officeDocument/2006/relationships" xmlns:p="http://schemas.openxmlformats.org/presentationml/2006/main">
  <p:tag name="MTTABLE" val="Cell"/>
  <p:tag name="MTNUMBER" val="0.718325051347876"/>
  <p:tag name="LEFT" val="45"/>
  <p:tag name="WIDTH" val="425"/>
  <p:tag name="TOP" val="139.3875"/>
  <p:tag name="HEIGHT" val="100.2042"/>
  <p:tag name="1LEVEL" val="0"/>
  <p:tag name="2LEVEL" val="0"/>
  <p:tag name="3LEVEL" val="0"/>
  <p:tag name="4LEVEL" val="0"/>
  <p:tag name="5LEVEL" val="0"/>
</p:tagLst>
</file>

<file path=ppt/tags/tag420.xml><?xml version="1.0" encoding="utf-8"?>
<p:tagLst xmlns:a="http://schemas.openxmlformats.org/drawingml/2006/main" xmlns:r="http://schemas.openxmlformats.org/officeDocument/2006/relationships" xmlns:p="http://schemas.openxmlformats.org/presentationml/2006/main">
  <p:tag name="MTTABLE" val="Cell"/>
  <p:tag name="MTNUMBER" val="0.718325051347876"/>
  <p:tag name="LEFT" val="45"/>
  <p:tag name="WIDTH" val="425"/>
  <p:tag name="TOP" val="139.3875"/>
  <p:tag name="HEIGHT" val="100.2042"/>
</p:tagLst>
</file>

<file path=ppt/tags/tag421.xml><?xml version="1.0" encoding="utf-8"?>
<p:tagLst xmlns:a="http://schemas.openxmlformats.org/drawingml/2006/main" xmlns:r="http://schemas.openxmlformats.org/officeDocument/2006/relationships" xmlns:p="http://schemas.openxmlformats.org/presentationml/2006/main">
  <p:tag name="NAME" val="CustomIcon"/>
</p:tagLst>
</file>

<file path=ppt/tags/tag422.xml><?xml version="1.0" encoding="utf-8"?>
<p:tagLst xmlns:a="http://schemas.openxmlformats.org/drawingml/2006/main" xmlns:r="http://schemas.openxmlformats.org/officeDocument/2006/relationships" xmlns:p="http://schemas.openxmlformats.org/presentationml/2006/main">
  <p:tag name="NAME" val="CustomIcon"/>
</p:tagLst>
</file>

<file path=ppt/tags/tag423.xml><?xml version="1.0" encoding="utf-8"?>
<p:tagLst xmlns:a="http://schemas.openxmlformats.org/drawingml/2006/main" xmlns:r="http://schemas.openxmlformats.org/officeDocument/2006/relationships" xmlns:p="http://schemas.openxmlformats.org/presentationml/2006/main">
  <p:tag name="NAME" val="CustomIcon"/>
</p:tagLst>
</file>

<file path=ppt/tags/tag424.xml><?xml version="1.0" encoding="utf-8"?>
<p:tagLst xmlns:a="http://schemas.openxmlformats.org/drawingml/2006/main" xmlns:r="http://schemas.openxmlformats.org/officeDocument/2006/relationships" xmlns:p="http://schemas.openxmlformats.org/presentationml/2006/main">
  <p:tag name="MTTABLE" val="Cell"/>
  <p:tag name="MTNUMBER" val="0.718325051347876"/>
  <p:tag name="LEFT" val="45"/>
  <p:tag name="WIDTH" val="425"/>
  <p:tag name="TOP" val="139.3875"/>
  <p:tag name="HEIGHT" val="100.2042"/>
  <p:tag name="1LEVEL" val="0"/>
  <p:tag name="2LEVEL" val="0"/>
  <p:tag name="3LEVEL" val="0"/>
  <p:tag name="4LEVEL" val="0"/>
  <p:tag name="5LEVEL" val="0"/>
</p:tagLst>
</file>

<file path=ppt/tags/tag425.xml><?xml version="1.0" encoding="utf-8"?>
<p:tagLst xmlns:a="http://schemas.openxmlformats.org/drawingml/2006/main" xmlns:r="http://schemas.openxmlformats.org/officeDocument/2006/relationships" xmlns:p="http://schemas.openxmlformats.org/presentationml/2006/main">
  <p:tag name="NAME" val="SingleBoatText"/>
</p:tagLst>
</file>

<file path=ppt/tags/tag426.xml><?xml version="1.0" encoding="utf-8"?>
<p:tagLst xmlns:a="http://schemas.openxmlformats.org/drawingml/2006/main" xmlns:r="http://schemas.openxmlformats.org/officeDocument/2006/relationships" xmlns:p="http://schemas.openxmlformats.org/presentationml/2006/main">
  <p:tag name="NAME" val="SingleBoatText"/>
</p:tagLst>
</file>

<file path=ppt/tags/tag427.xml><?xml version="1.0" encoding="utf-8"?>
<p:tagLst xmlns:a="http://schemas.openxmlformats.org/drawingml/2006/main" xmlns:r="http://schemas.openxmlformats.org/officeDocument/2006/relationships" xmlns:p="http://schemas.openxmlformats.org/presentationml/2006/main">
  <p:tag name="NAME" val="SingleBoatText"/>
</p:tagLst>
</file>

<file path=ppt/tags/tag428.xml><?xml version="1.0" encoding="utf-8"?>
<p:tagLst xmlns:a="http://schemas.openxmlformats.org/drawingml/2006/main" xmlns:r="http://schemas.openxmlformats.org/officeDocument/2006/relationships" xmlns:p="http://schemas.openxmlformats.org/presentationml/2006/main">
  <p:tag name="NAME" val="HorizontalLine"/>
</p:tagLst>
</file>

<file path=ppt/tags/tag429.xml><?xml version="1.0" encoding="utf-8"?>
<p:tagLst xmlns:a="http://schemas.openxmlformats.org/drawingml/2006/main" xmlns:r="http://schemas.openxmlformats.org/officeDocument/2006/relationships" xmlns:p="http://schemas.openxmlformats.org/presentationml/2006/main">
  <p:tag name="NAME" val="HorizontalLine"/>
</p:tagLst>
</file>

<file path=ppt/tags/tag4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1.xml><?xml version="1.0" encoding="utf-8"?>
<p:tagLst xmlns:a="http://schemas.openxmlformats.org/drawingml/2006/main" xmlns:r="http://schemas.openxmlformats.org/officeDocument/2006/relationships" xmlns:p="http://schemas.openxmlformats.org/presentationml/2006/main">
  <p:tag name="THINKCELLSHAPEDONOTDELETE" val="t80G1m_HZcbZs0WjpyZ3QAg"/>
</p:tagLst>
</file>

<file path=ppt/tags/tag43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3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34.xml><?xml version="1.0" encoding="utf-8"?>
<p:tagLst xmlns:a="http://schemas.openxmlformats.org/drawingml/2006/main" xmlns:r="http://schemas.openxmlformats.org/officeDocument/2006/relationships" xmlns:p="http://schemas.openxmlformats.org/presentationml/2006/main">
  <p:tag name="NAME" val="LineBasicDefault"/>
</p:tagLst>
</file>

<file path=ppt/theme/theme1.xml><?xml version="1.0" encoding="utf-8"?>
<a:theme xmlns:a="http://schemas.openxmlformats.org/drawingml/2006/main" name="White">
  <a:themeElements>
    <a:clrScheme name="Custom 4">
      <a:dk1>
        <a:srgbClr val="000000"/>
      </a:dk1>
      <a:lt1>
        <a:srgbClr val="FFFFFF"/>
      </a:lt1>
      <a:dk2>
        <a:srgbClr val="FFFFFF"/>
      </a:dk2>
      <a:lt2>
        <a:srgbClr val="FFFFFF"/>
      </a:lt2>
      <a:accent1>
        <a:srgbClr val="000091"/>
      </a:accent1>
      <a:accent2>
        <a:srgbClr val="476CB7"/>
      </a:accent2>
      <a:accent3>
        <a:srgbClr val="839CCF"/>
      </a:accent3>
      <a:accent4>
        <a:srgbClr val="BDCAE5"/>
      </a:accent4>
      <a:accent5>
        <a:srgbClr val="E1000F"/>
      </a:accent5>
      <a:accent6>
        <a:srgbClr val="550000"/>
      </a:accent6>
      <a:hlink>
        <a:srgbClr val="0000FF"/>
      </a:hlink>
      <a:folHlink>
        <a:srgbClr val="800080"/>
      </a:folHlink>
    </a:clrScheme>
    <a:fontScheme name="Custom">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 cap="sq">
          <a:no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300"/>
          </a:spcBef>
          <a:spcAft>
            <a:spcPts val="300"/>
          </a:spcAft>
          <a:defRPr sz="1600" dirty="0" err="1">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tx1"/>
          </a:solidFill>
          <a:miter lim="800000"/>
          <a:tailEnd type="none"/>
        </a:ln>
      </a:spPr>
      <a:bodyPr/>
      <a:lstStyle/>
      <a:style>
        <a:lnRef idx="1">
          <a:schemeClr val="accent1"/>
        </a:lnRef>
        <a:fillRef idx="0">
          <a:schemeClr val="accent1"/>
        </a:fillRef>
        <a:effectRef idx="0">
          <a:schemeClr val="accent1"/>
        </a:effectRef>
        <a:fontRef idx="minor">
          <a:schemeClr val="tx1"/>
        </a:fontRef>
      </a:style>
    </a:lnDef>
    <a:txDef>
      <a:spPr>
        <a:ln w="6350">
          <a:noFill/>
          <a:miter lim="800000"/>
        </a:ln>
      </a:spPr>
      <a:bodyPr vert="horz" wrap="square" lIns="0" tIns="0" rIns="0" bIns="0" rtlCol="0">
        <a:noAutofit/>
      </a:bodyPr>
      <a:lstStyle>
        <a:defPPr algn="l">
          <a:spcBef>
            <a:spcPts val="300"/>
          </a:spcBef>
          <a:spcAft>
            <a:spcPts val="300"/>
          </a:spcAft>
          <a:buNone/>
          <a:defRPr sz="1600" dirty="0" smtClean="0"/>
        </a:defPPr>
      </a:lstStyle>
    </a:txDef>
  </a:objectDefaults>
  <a:extraClrSchemeLst>
    <a:extraClrScheme>
      <a:clrScheme name="Scheme1">
        <a:dk1>
          <a:srgbClr val="000000"/>
        </a:dk1>
        <a:lt1>
          <a:srgbClr val="FFFFFF"/>
        </a:lt1>
        <a:dk2>
          <a:srgbClr val="FFFFFF"/>
        </a:dk2>
        <a:lt2>
          <a:srgbClr val="FFFFFF"/>
        </a:lt2>
        <a:accent1>
          <a:srgbClr val="000091"/>
        </a:accent1>
        <a:accent2>
          <a:srgbClr val="E1000F"/>
        </a:accent2>
        <a:accent3>
          <a:srgbClr val="005841"/>
        </a:accent3>
        <a:accent4>
          <a:srgbClr val="FFD500"/>
        </a:accent4>
        <a:accent5>
          <a:srgbClr val="49311F"/>
        </a:accent5>
        <a:accent6>
          <a:srgbClr val="8C2237"/>
        </a:accent6>
        <a:hlink>
          <a:srgbClr val="0000FF"/>
        </a:hlink>
        <a:folHlink>
          <a:srgbClr val="800080"/>
        </a:folHlink>
      </a:clrScheme>
    </a:extraClrScheme>
  </a:extraClrSchemeLst>
  <a:custClrLst>
    <a:custClr name="Dark Gray">
      <a:srgbClr val="4D4D4D"/>
    </a:custClr>
    <a:custClr name="Mid Gray">
      <a:srgbClr val="7F7F7F"/>
    </a:custClr>
    <a:custClr name="Light Gray">
      <a:srgbClr val="B3B3B3"/>
    </a:custClr>
    <a:custClr name="Super Light Gray">
      <a:srgbClr val="D0D0D0"/>
    </a:custClr>
    <a:custClr name="Pale Gray">
      <a:srgbClr val="E6E6E6"/>
    </a:custClr>
    <a:custClr name="Custom Color6">
      <a:srgbClr val="21215A"/>
    </a:custClr>
    <a:custClr name="Custom Color7">
      <a:srgbClr val="EA5433"/>
    </a:custClr>
  </a:custClrLst>
  <a:extLst>
    <a:ext uri="{05A4C25C-085E-4340-85A3-A5531E510DB2}">
      <thm15:themeFamily xmlns:thm15="http://schemas.microsoft.com/office/thememl/2012/main" name="Template.potx" id="{200FF1CA-004A-4418-8E44-AA9F2A4534CD}" vid="{7FD4222D-D2CE-48E3-92F9-21FAA5437364}"/>
    </a:ext>
  </a:extLst>
</a:theme>
</file>

<file path=ppt/theme/theme2.xml><?xml version="1.0" encoding="utf-8"?>
<a:theme xmlns:a="http://schemas.openxmlformats.org/drawingml/2006/main" name="Contrast">
  <a:themeElements>
    <a:clrScheme name="Custom 5">
      <a:dk1>
        <a:srgbClr val="FFFFFF"/>
      </a:dk1>
      <a:lt1>
        <a:srgbClr val="000091"/>
      </a:lt1>
      <a:dk2>
        <a:srgbClr val="000000"/>
      </a:dk2>
      <a:lt2>
        <a:srgbClr val="000000"/>
      </a:lt2>
      <a:accent1>
        <a:srgbClr val="FFFFFF"/>
      </a:accent1>
      <a:accent2>
        <a:srgbClr val="476CB7"/>
      </a:accent2>
      <a:accent3>
        <a:srgbClr val="839CCF"/>
      </a:accent3>
      <a:accent4>
        <a:srgbClr val="BDCAE5"/>
      </a:accent4>
      <a:accent5>
        <a:srgbClr val="E10000"/>
      </a:accent5>
      <a:accent6>
        <a:srgbClr val="550000"/>
      </a:accent6>
      <a:hlink>
        <a:srgbClr val="0000FF"/>
      </a:hlink>
      <a:folHlink>
        <a:srgbClr val="800080"/>
      </a:folHlink>
    </a:clrScheme>
    <a:fontScheme name="Custom">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w="6350" cap="sq">
          <a:no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300"/>
          </a:spcBef>
          <a:spcAft>
            <a:spcPts val="300"/>
          </a:spcAft>
          <a:defRPr sz="16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tx1"/>
          </a:solidFill>
          <a:miter lim="800000"/>
          <a:tailEnd type="none"/>
        </a:ln>
      </a:spPr>
      <a:bodyPr/>
      <a:lstStyle/>
      <a:style>
        <a:lnRef idx="1">
          <a:schemeClr val="accent1"/>
        </a:lnRef>
        <a:fillRef idx="0">
          <a:schemeClr val="accent1"/>
        </a:fillRef>
        <a:effectRef idx="0">
          <a:schemeClr val="accent1"/>
        </a:effectRef>
        <a:fontRef idx="minor">
          <a:schemeClr val="tx1"/>
        </a:fontRef>
      </a:style>
    </a:lnDef>
    <a:txDef>
      <a:spPr>
        <a:ln w="6350">
          <a:noFill/>
          <a:miter lim="800000"/>
        </a:ln>
      </a:spPr>
      <a:bodyPr vert="horz" wrap="square" lIns="0" tIns="0" rIns="0" bIns="0" rtlCol="0">
        <a:noAutofit/>
      </a:bodyPr>
      <a:lstStyle>
        <a:defPPr algn="l">
          <a:spcBef>
            <a:spcPts val="300"/>
          </a:spcBef>
          <a:spcAft>
            <a:spcPts val="300"/>
          </a:spcAft>
          <a:buNone/>
          <a:defRPr sz="1600" dirty="0" smtClean="0"/>
        </a:defPPr>
      </a:lstStyle>
    </a:txDef>
  </a:objectDefaults>
  <a:extraClrSchemeLst>
    <a:extraClrScheme>
      <a:clrScheme name="Scheme2">
        <a:dk1>
          <a:srgbClr val="FFFFFF"/>
        </a:dk1>
        <a:lt1>
          <a:srgbClr val="000091"/>
        </a:lt1>
        <a:dk2>
          <a:srgbClr val="000000"/>
        </a:dk2>
        <a:lt2>
          <a:srgbClr val="000000"/>
        </a:lt2>
        <a:accent1>
          <a:srgbClr val="FFFFFF"/>
        </a:accent1>
        <a:accent2>
          <a:srgbClr val="E1000F"/>
        </a:accent2>
        <a:accent3>
          <a:srgbClr val="005841"/>
        </a:accent3>
        <a:accent4>
          <a:srgbClr val="FFD500"/>
        </a:accent4>
        <a:accent5>
          <a:srgbClr val="49311F"/>
        </a:accent5>
        <a:accent6>
          <a:srgbClr val="8C2237"/>
        </a:accent6>
        <a:hlink>
          <a:srgbClr val="0000FF"/>
        </a:hlink>
        <a:folHlink>
          <a:srgbClr val="800080"/>
        </a:folHlink>
      </a:clrScheme>
    </a:extraClrScheme>
  </a:extraClrSchemeLst>
  <a:custClrLst>
    <a:custClr name="Dark Gray">
      <a:srgbClr val="4D4D4D"/>
    </a:custClr>
    <a:custClr name="Mid Gray">
      <a:srgbClr val="7F7F7F"/>
    </a:custClr>
    <a:custClr name="Light Gray">
      <a:srgbClr val="B3B3B3"/>
    </a:custClr>
    <a:custClr name="Super Light Gray">
      <a:srgbClr val="D0D0D0"/>
    </a:custClr>
    <a:custClr name="Pale Gray">
      <a:srgbClr val="E6E6E6"/>
    </a:custClr>
    <a:custClr name="Custom Color6">
      <a:srgbClr val="21215A"/>
    </a:custClr>
    <a:custClr name="Custom Color7">
      <a:srgbClr val="EA5433"/>
    </a:custClr>
  </a:custClrLst>
  <a:extLst>
    <a:ext uri="{05A4C25C-085E-4340-85A3-A5531E510DB2}">
      <thm15:themeFamily xmlns:thm15="http://schemas.microsoft.com/office/thememl/2012/main" name="Template.potx" id="{200FF1CA-004A-4418-8E44-AA9F2A4534CD}" vid="{B3599382-E336-4EB2-A75B-25210C5C447C}"/>
    </a:ext>
  </a:extLst>
</a:theme>
</file>

<file path=ppt/theme/theme3.xml><?xml version="1.0" encoding="utf-8"?>
<a:theme xmlns:a="http://schemas.openxmlformats.org/drawingml/2006/main" name="Office Theme">
  <a:themeElements>
    <a:clrScheme name="Custom Scheme">
      <a:dk1>
        <a:srgbClr val="000000"/>
      </a:dk1>
      <a:lt1>
        <a:srgbClr val="FFFFFF"/>
      </a:lt1>
      <a:dk2>
        <a:srgbClr val="051C2C"/>
      </a:dk2>
      <a:lt2>
        <a:srgbClr val="FFFFFF"/>
      </a:lt2>
      <a:accent1>
        <a:srgbClr val="051C2C"/>
      </a:accent1>
      <a:accent2>
        <a:srgbClr val="00A9F4"/>
      </a:accent2>
      <a:accent3>
        <a:srgbClr val="1F40E6"/>
      </a:accent3>
      <a:accent4>
        <a:srgbClr val="AAE6F0"/>
      </a:accent4>
      <a:accent5>
        <a:srgbClr val="3C96B4"/>
      </a:accent5>
      <a:accent6>
        <a:srgbClr val="AFC3FF"/>
      </a:accent6>
      <a:hlink>
        <a:srgbClr val="00A9F4"/>
      </a:hlink>
      <a:folHlink>
        <a:srgbClr val="00A9F4"/>
      </a:folHlink>
    </a:clrScheme>
    <a:fontScheme name="Custom Scheme Fonts">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Custom Scheme">
      <a:dk1>
        <a:srgbClr val="000000"/>
      </a:dk1>
      <a:lt1>
        <a:srgbClr val="FFFFFF"/>
      </a:lt1>
      <a:dk2>
        <a:srgbClr val="051C2C"/>
      </a:dk2>
      <a:lt2>
        <a:srgbClr val="FFFFFF"/>
      </a:lt2>
      <a:accent1>
        <a:srgbClr val="051C2C"/>
      </a:accent1>
      <a:accent2>
        <a:srgbClr val="00A9F4"/>
      </a:accent2>
      <a:accent3>
        <a:srgbClr val="1F40E6"/>
      </a:accent3>
      <a:accent4>
        <a:srgbClr val="AAE6F0"/>
      </a:accent4>
      <a:accent5>
        <a:srgbClr val="3C96B4"/>
      </a:accent5>
      <a:accent6>
        <a:srgbClr val="AFC3FF"/>
      </a:accent6>
      <a:hlink>
        <a:srgbClr val="00A9F4"/>
      </a:hlink>
      <a:folHlink>
        <a:srgbClr val="00A9F4"/>
      </a:folHlink>
    </a:clrScheme>
    <a:fontScheme name="Custom Scheme2 Fonts">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2141</Words>
  <Application>Microsoft Office PowerPoint</Application>
  <PresentationFormat>Grand écran</PresentationFormat>
  <Paragraphs>247</Paragraphs>
  <Slides>13</Slides>
  <Notes>2</Notes>
  <HiddenSlides>0</HiddenSlides>
  <MMClips>0</MMClips>
  <ScaleCrop>false</ScaleCrop>
  <HeadingPairs>
    <vt:vector size="8" baseType="variant">
      <vt:variant>
        <vt:lpstr>Polices utilisées</vt:lpstr>
      </vt:variant>
      <vt:variant>
        <vt:i4>7</vt:i4>
      </vt:variant>
      <vt:variant>
        <vt:lpstr>Thème</vt:lpstr>
      </vt:variant>
      <vt:variant>
        <vt:i4>2</vt:i4>
      </vt:variant>
      <vt:variant>
        <vt:lpstr>Serveurs OLE incorporés</vt:lpstr>
      </vt:variant>
      <vt:variant>
        <vt:i4>1</vt:i4>
      </vt:variant>
      <vt:variant>
        <vt:lpstr>Titres des diapositives</vt:lpstr>
      </vt:variant>
      <vt:variant>
        <vt:i4>13</vt:i4>
      </vt:variant>
    </vt:vector>
  </HeadingPairs>
  <TitlesOfParts>
    <vt:vector size="23" baseType="lpstr">
      <vt:lpstr>Calibri</vt:lpstr>
      <vt:lpstr>Marianne</vt:lpstr>
      <vt:lpstr>Wingdings</vt:lpstr>
      <vt:lpstr>Times New Roman</vt:lpstr>
      <vt:lpstr>Georgia</vt:lpstr>
      <vt:lpstr>Segoe UI</vt:lpstr>
      <vt:lpstr>Arial</vt:lpstr>
      <vt:lpstr>White</vt:lpstr>
      <vt:lpstr>Contrast</vt:lpstr>
      <vt:lpstr>think-cell Slide</vt:lpstr>
      <vt:lpstr>Vaccination contre la COVID-19 :  Stratégie et organisation</vt:lpstr>
      <vt:lpstr>Ordre du jour</vt:lpstr>
      <vt:lpstr>Etape 1 : une vaccination d’abord ciblée sur les EHPAD hospitaliers et USLD puis sur les EHPAD publics et privés</vt:lpstr>
      <vt:lpstr>Déploiement opérations vaccination janvier 2021</vt:lpstr>
      <vt:lpstr>Déploiement opérations vaccination janvier 2021</vt:lpstr>
      <vt:lpstr>Qui alloue les doses, quand et comment ?  </vt:lpstr>
      <vt:lpstr>Grands principes du parcours vaccinal en EHPAD (sous réserve de confirmation par les arbitrages)</vt:lpstr>
      <vt:lpstr>Cadre opérationnel de la première étape du déploiement de la stratégie vaccinale contre la COVID dans les territoires </vt:lpstr>
      <vt:lpstr>Une gouvernance territoriale qui doit assurer une coordination de toutes les parties prenantes et un large partage de l’information</vt:lpstr>
      <vt:lpstr>Annexes</vt:lpstr>
      <vt:lpstr>Des publics prioritaires pour une arrivée progressive des vaccins</vt:lpstr>
      <vt:lpstr>Présentation PowerPoint</vt:lpstr>
      <vt:lpstr>Questions remontées par les ARS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dcterms:created xsi:type="dcterms:W3CDTF">2020-11-30T19:03:57Z</dcterms:created>
  <dcterms:modified xsi:type="dcterms:W3CDTF">2020-12-10T18:11:05Z</dcterms:modified>
  <cp:category/>
  <cp:contentStatus/>
</cp:coreProperties>
</file>