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1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864" r:id="rId2"/>
  </p:sldMasterIdLst>
  <p:notesMasterIdLst>
    <p:notesMasterId r:id="rId19"/>
  </p:notesMasterIdLst>
  <p:handoutMasterIdLst>
    <p:handoutMasterId r:id="rId20"/>
  </p:handoutMasterIdLst>
  <p:sldIdLst>
    <p:sldId id="256" r:id="rId3"/>
    <p:sldId id="2145707299" r:id="rId4"/>
    <p:sldId id="2145707266" r:id="rId5"/>
    <p:sldId id="2145707267" r:id="rId6"/>
    <p:sldId id="2145707268" r:id="rId7"/>
    <p:sldId id="2145707286" r:id="rId8"/>
    <p:sldId id="2145707287" r:id="rId9"/>
    <p:sldId id="2145707288" r:id="rId10"/>
    <p:sldId id="2145707289" r:id="rId11"/>
    <p:sldId id="2145707290" r:id="rId12"/>
    <p:sldId id="2145707292" r:id="rId13"/>
    <p:sldId id="2145707293" r:id="rId14"/>
    <p:sldId id="2145707294" r:id="rId15"/>
    <p:sldId id="2145707295" r:id="rId16"/>
    <p:sldId id="2145707296" r:id="rId17"/>
    <p:sldId id="2145707298" r:id="rId18"/>
  </p:sldIdLst>
  <p:sldSz cx="12192000" cy="6858000"/>
  <p:notesSz cx="6797675" cy="9928225"/>
  <p:embeddedFontLs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5B413C6-1F39-440F-BED3-41EF307BAF3F}">
          <p14:sldIdLst>
            <p14:sldId id="256"/>
            <p14:sldId id="2145707299"/>
            <p14:sldId id="2145707266"/>
            <p14:sldId id="2145707267"/>
            <p14:sldId id="2145707268"/>
            <p14:sldId id="2145707286"/>
            <p14:sldId id="2145707287"/>
            <p14:sldId id="2145707288"/>
            <p14:sldId id="2145707289"/>
            <p14:sldId id="2145707290"/>
            <p14:sldId id="2145707292"/>
            <p14:sldId id="2145707293"/>
            <p14:sldId id="2145707294"/>
            <p14:sldId id="2145707295"/>
            <p14:sldId id="2145707296"/>
            <p14:sldId id="21457072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0091"/>
    <a:srgbClr val="476CB7"/>
    <a:srgbClr val="E1000F"/>
    <a:srgbClr val="EC5E67"/>
    <a:srgbClr val="E6E6E6"/>
    <a:srgbClr val="F2FBFF"/>
    <a:srgbClr val="2424FF"/>
    <a:srgbClr val="E26969"/>
    <a:srgbClr val="46A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90" autoAdjust="0"/>
    <p:restoredTop sz="94652" autoAdjust="0"/>
  </p:normalViewPr>
  <p:slideViewPr>
    <p:cSldViewPr snapToGrid="0" snapToObjects="1">
      <p:cViewPr varScale="1">
        <p:scale>
          <a:sx n="70" d="100"/>
          <a:sy n="70" d="100"/>
        </p:scale>
        <p:origin x="222" y="54"/>
      </p:cViewPr>
      <p:guideLst/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65" cy="4969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3" y="0"/>
            <a:ext cx="2946065" cy="4969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7 January 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1312"/>
            <a:ext cx="2946065" cy="4969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3" y="9431312"/>
            <a:ext cx="2946065" cy="4969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135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en-US" smtClean="0"/>
              <a:t>7 January 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8134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70" y="4777770"/>
            <a:ext cx="5390736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7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39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4.png"/><Relationship Id="rId4" Type="http://schemas.openxmlformats.org/officeDocument/2006/relationships/tags" Target="../tags/tag24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1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.emf"/><Relationship Id="rId4" Type="http://schemas.openxmlformats.org/officeDocument/2006/relationships/tags" Target="../tags/tag42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6.vml"/><Relationship Id="rId6" Type="http://schemas.openxmlformats.org/officeDocument/2006/relationships/tags" Target="../tags/tag50.xml"/><Relationship Id="rId11" Type="http://schemas.openxmlformats.org/officeDocument/2006/relationships/image" Target="../media/image3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vmlDrawing" Target="../drawings/vmlDrawing7.vml"/><Relationship Id="rId6" Type="http://schemas.openxmlformats.org/officeDocument/2006/relationships/tags" Target="../tags/tag57.xml"/><Relationship Id="rId11" Type="http://schemas.openxmlformats.org/officeDocument/2006/relationships/image" Target="../media/image3.emf"/><Relationship Id="rId5" Type="http://schemas.openxmlformats.org/officeDocument/2006/relationships/tags" Target="../tags/tag56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5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8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emf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tags" Target="../tags/tag7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2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1.emf"/><Relationship Id="rId2" Type="http://schemas.openxmlformats.org/officeDocument/2006/relationships/tags" Target="../tags/tag76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8.xml"/><Relationship Id="rId9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5.emf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oleObject" Target="../embeddings/oleObject11.bin"/><Relationship Id="rId2" Type="http://schemas.openxmlformats.org/officeDocument/2006/relationships/tags" Target="../tags/tag8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8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87.xml"/><Relationship Id="rId10" Type="http://schemas.openxmlformats.org/officeDocument/2006/relationships/tags" Target="../tags/tag92.xml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image" Target="../media/image1.emf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oleObject" Target="../embeddings/oleObject12.bin"/><Relationship Id="rId2" Type="http://schemas.openxmlformats.org/officeDocument/2006/relationships/tags" Target="../tags/tag93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6.xml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image" Target="../media/image2.pn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image" Target="../media/image3.emf"/><Relationship Id="rId2" Type="http://schemas.openxmlformats.org/officeDocument/2006/relationships/tags" Target="../tags/tag102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6.xml"/><Relationship Id="rId11" Type="http://schemas.openxmlformats.org/officeDocument/2006/relationships/oleObject" Target="../embeddings/oleObject13.bin"/><Relationship Id="rId5" Type="http://schemas.openxmlformats.org/officeDocument/2006/relationships/tags" Target="../tags/tag10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4.xml"/><Relationship Id="rId9" Type="http://schemas.openxmlformats.org/officeDocument/2006/relationships/tags" Target="../tags/tag109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11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10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7" Type="http://schemas.openxmlformats.org/officeDocument/2006/relationships/image" Target="../media/image7.png"/><Relationship Id="rId2" Type="http://schemas.openxmlformats.org/officeDocument/2006/relationships/tags" Target="../tags/tag11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tags" Target="../tags/tag138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10.png"/><Relationship Id="rId2" Type="http://schemas.openxmlformats.org/officeDocument/2006/relationships/tags" Target="../tags/tag137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41.xml"/><Relationship Id="rId11" Type="http://schemas.microsoft.com/office/2007/relationships/hdphoto" Target="../media/hdphoto1.wdp"/><Relationship Id="rId5" Type="http://schemas.openxmlformats.org/officeDocument/2006/relationships/tags" Target="../tags/tag140.xml"/><Relationship Id="rId10" Type="http://schemas.openxmlformats.org/officeDocument/2006/relationships/image" Target="../media/image8.png"/><Relationship Id="rId4" Type="http://schemas.openxmlformats.org/officeDocument/2006/relationships/tags" Target="../tags/tag139.xml"/><Relationship Id="rId9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3" Type="http://schemas.openxmlformats.org/officeDocument/2006/relationships/tags" Target="../tags/tag143.xml"/><Relationship Id="rId7" Type="http://schemas.openxmlformats.org/officeDocument/2006/relationships/tags" Target="../tags/tag147.xml"/><Relationship Id="rId2" Type="http://schemas.openxmlformats.org/officeDocument/2006/relationships/tags" Target="../tags/tag142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6.xml"/><Relationship Id="rId11" Type="http://schemas.openxmlformats.org/officeDocument/2006/relationships/image" Target="../media/image1.emf"/><Relationship Id="rId5" Type="http://schemas.openxmlformats.org/officeDocument/2006/relationships/tags" Target="../tags/tag145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44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10" Type="http://schemas.openxmlformats.org/officeDocument/2006/relationships/image" Target="../media/image3.emf"/><Relationship Id="rId4" Type="http://schemas.openxmlformats.org/officeDocument/2006/relationships/tags" Target="../tags/tag151.xml"/><Relationship Id="rId9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10" Type="http://schemas.openxmlformats.org/officeDocument/2006/relationships/image" Target="../media/image3.emf"/><Relationship Id="rId4" Type="http://schemas.openxmlformats.org/officeDocument/2006/relationships/tags" Target="../tags/tag157.xml"/><Relationship Id="rId9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10" Type="http://schemas.openxmlformats.org/officeDocument/2006/relationships/image" Target="../media/image3.emf"/><Relationship Id="rId4" Type="http://schemas.openxmlformats.org/officeDocument/2006/relationships/tags" Target="../tags/tag163.xml"/><Relationship Id="rId9" Type="http://schemas.openxmlformats.org/officeDocument/2006/relationships/oleObject" Target="../embeddings/oleObject21.bin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71.xml"/><Relationship Id="rId11" Type="http://schemas.openxmlformats.org/officeDocument/2006/relationships/image" Target="../media/image3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2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image" Target="../media/image2.pn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1.emf"/><Relationship Id="rId2" Type="http://schemas.openxmlformats.org/officeDocument/2006/relationships/tags" Target="../tags/tag174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78.xml"/><Relationship Id="rId11" Type="http://schemas.openxmlformats.org/officeDocument/2006/relationships/oleObject" Target="../embeddings/oleObject23.bin"/><Relationship Id="rId5" Type="http://schemas.openxmlformats.org/officeDocument/2006/relationships/tags" Target="../tags/tag17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76.xml"/><Relationship Id="rId9" Type="http://schemas.openxmlformats.org/officeDocument/2006/relationships/tags" Target="../tags/tag18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image" Target="../media/image1.emf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oleObject" Target="../embeddings/oleObject24.bin"/><Relationship Id="rId2" Type="http://schemas.openxmlformats.org/officeDocument/2006/relationships/tags" Target="../tags/tag182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8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85.xml"/><Relationship Id="rId10" Type="http://schemas.openxmlformats.org/officeDocument/2006/relationships/tags" Target="../tags/tag190.xml"/><Relationship Id="rId4" Type="http://schemas.openxmlformats.org/officeDocument/2006/relationships/tags" Target="../tags/tag184.xml"/><Relationship Id="rId9" Type="http://schemas.openxmlformats.org/officeDocument/2006/relationships/tags" Target="../tags/tag189.xml"/><Relationship Id="rId1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image" Target="../media/image2.pn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3.emf"/><Relationship Id="rId2" Type="http://schemas.openxmlformats.org/officeDocument/2006/relationships/tags" Target="../tags/tag191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95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9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3.xml"/><Relationship Id="rId9" Type="http://schemas.openxmlformats.org/officeDocument/2006/relationships/tags" Target="../tags/tag198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2.png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1.emf"/><Relationship Id="rId2" Type="http://schemas.openxmlformats.org/officeDocument/2006/relationships/tags" Target="../tags/tag199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3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20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1.xml"/><Relationship Id="rId9" Type="http://schemas.openxmlformats.org/officeDocument/2006/relationships/tags" Target="../tags/tag20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image" Target="../media/image2.png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image" Target="../media/image3.emf"/><Relationship Id="rId2" Type="http://schemas.openxmlformats.org/officeDocument/2006/relationships/tags" Target="../tags/tag207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11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210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9.xml"/><Relationship Id="rId9" Type="http://schemas.openxmlformats.org/officeDocument/2006/relationships/tags" Target="../tags/tag214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microsoft.com/office/2007/relationships/hdphoto" Target="../media/hdphoto1.wdp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image" Target="../media/image8.png"/><Relationship Id="rId2" Type="http://schemas.openxmlformats.org/officeDocument/2006/relationships/tags" Target="../tags/tag215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19.xml"/><Relationship Id="rId11" Type="http://schemas.openxmlformats.org/officeDocument/2006/relationships/image" Target="../media/image3.emf"/><Relationship Id="rId5" Type="http://schemas.openxmlformats.org/officeDocument/2006/relationships/tags" Target="../tags/tag21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217.xml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23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22.xml"/><Relationship Id="rId1" Type="http://schemas.openxmlformats.org/officeDocument/2006/relationships/vmlDrawing" Target="../drawings/vmlDrawing29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25.xml"/><Relationship Id="rId10" Type="http://schemas.microsoft.com/office/2007/relationships/hdphoto" Target="../media/hdphoto1.wdp"/><Relationship Id="rId4" Type="http://schemas.openxmlformats.org/officeDocument/2006/relationships/tags" Target="../tags/tag224.xml"/><Relationship Id="rId9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27.xml"/><Relationship Id="rId7" Type="http://schemas.openxmlformats.org/officeDocument/2006/relationships/image" Target="../media/image8.png"/><Relationship Id="rId2" Type="http://schemas.openxmlformats.org/officeDocument/2006/relationships/tags" Target="../tags/tag22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359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31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8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2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9382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3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73516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25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967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289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07/01/2021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039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307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7409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40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644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62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96037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8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56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2" name="think-cell Slide" r:id="rId12" imgW="572" imgH="588" progId="TCLayout.ActiveDocument.1">
                  <p:embed/>
                </p:oleObj>
              </mc:Choice>
              <mc:Fallback>
                <p:oleObj name="think-cell Slide" r:id="rId12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15" name="Title">
            <a:extLst>
              <a:ext uri="{FF2B5EF4-FFF2-40B4-BE49-F238E27FC236}">
                <a16:creationId xmlns:a16="http://schemas.microsoft.com/office/drawing/2014/main" id="{2844454E-5A49-4204-A34A-89CFFCD3C11A}"/>
              </a:ext>
            </a:extLst>
          </p:cNvPr>
          <p:cNvSpPr txBox="1">
            <a:spLocks/>
          </p:cNvSpPr>
          <p:nvPr userDrawn="1">
            <p:custDataLst>
              <p:tags r:id="rId10"/>
            </p:custDataLst>
          </p:nvPr>
        </p:nvSpPr>
        <p:spPr>
          <a:xfrm rot="19370383">
            <a:off x="2434593" y="3179545"/>
            <a:ext cx="6652101" cy="10156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1200" spc="0" baseline="0" dirty="0">
                <a:ln w="6350" cap="flat">
                  <a:noFill/>
                  <a:miter lim="800000"/>
                </a:ln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dirty="0">
                <a:solidFill>
                  <a:schemeClr val="accent5">
                    <a:alpha val="62000"/>
                  </a:schemeClr>
                </a:solidFill>
              </a:rPr>
              <a:t>PRÉLIMINAIRE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9412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35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15" name="Title">
            <a:extLst>
              <a:ext uri="{FF2B5EF4-FFF2-40B4-BE49-F238E27FC236}">
                <a16:creationId xmlns:a16="http://schemas.microsoft.com/office/drawing/2014/main" id="{6158074B-BF1A-431B-980B-656BA33BFC95}"/>
              </a:ext>
            </a:extLst>
          </p:cNvPr>
          <p:cNvSpPr txBox="1">
            <a:spLocks/>
          </p:cNvSpPr>
          <p:nvPr userDrawn="1">
            <p:custDataLst>
              <p:tags r:id="rId10"/>
            </p:custDataLst>
          </p:nvPr>
        </p:nvSpPr>
        <p:spPr>
          <a:xfrm rot="19370383">
            <a:off x="2434593" y="3179545"/>
            <a:ext cx="6652101" cy="10156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1200" spc="0" baseline="0" dirty="0">
                <a:ln w="6350" cap="flat">
                  <a:noFill/>
                  <a:miter lim="800000"/>
                </a:ln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dirty="0">
                <a:solidFill>
                  <a:schemeClr val="accent5">
                    <a:alpha val="62000"/>
                  </a:schemeClr>
                </a:solidFill>
              </a:rPr>
              <a:t>PRÉLIMINAIRE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544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56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11" name="Title">
            <a:extLst>
              <a:ext uri="{FF2B5EF4-FFF2-40B4-BE49-F238E27FC236}">
                <a16:creationId xmlns:a16="http://schemas.microsoft.com/office/drawing/2014/main" id="{6B515703-92A5-41CA-BB4E-05E3FB05AC0C}"/>
              </a:ext>
            </a:extLst>
          </p:cNvPr>
          <p:cNvSpPr txBox="1">
            <a:spLocks/>
          </p:cNvSpPr>
          <p:nvPr userDrawn="1">
            <p:custDataLst>
              <p:tags r:id="rId9"/>
            </p:custDataLst>
          </p:nvPr>
        </p:nvSpPr>
        <p:spPr>
          <a:xfrm rot="19370383">
            <a:off x="2434593" y="3179545"/>
            <a:ext cx="6652101" cy="10156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1200" spc="0" baseline="0" dirty="0">
                <a:ln w="6350" cap="flat">
                  <a:noFill/>
                  <a:miter lim="800000"/>
                </a:ln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dirty="0">
                <a:solidFill>
                  <a:schemeClr val="accent5">
                    <a:alpha val="62000"/>
                  </a:schemeClr>
                </a:solidFill>
              </a:rPr>
              <a:t>PRÉLIMINAIRE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70126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56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61634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80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D86FF-D733-4A36-B20B-6B64CDD511FB}" type="datetimeFigureOut">
              <a:rPr lang="fr-FR" smtClean="0"/>
              <a:t>07/01/2021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6279E-DBE1-4E8A-809A-5D8A05F805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444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212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147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07/01/2021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00231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71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621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405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96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2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2441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5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5183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76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9903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82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02902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07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07/01/2021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534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31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503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5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534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79"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3477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00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949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550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07/01/2021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603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76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ags" Target="../tags/tag117.xml"/><Relationship Id="rId26" Type="http://schemas.openxmlformats.org/officeDocument/2006/relationships/tags" Target="../tags/tag125.xml"/><Relationship Id="rId39" Type="http://schemas.openxmlformats.org/officeDocument/2006/relationships/image" Target="../media/image3.emf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120.xml"/><Relationship Id="rId34" Type="http://schemas.openxmlformats.org/officeDocument/2006/relationships/tags" Target="../tags/tag133.xml"/><Relationship Id="rId42" Type="http://schemas.openxmlformats.org/officeDocument/2006/relationships/image" Target="../media/image9.pn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ags" Target="../tags/tag116.xml"/><Relationship Id="rId25" Type="http://schemas.openxmlformats.org/officeDocument/2006/relationships/tags" Target="../tags/tag124.xml"/><Relationship Id="rId33" Type="http://schemas.openxmlformats.org/officeDocument/2006/relationships/tags" Target="../tags/tag132.xml"/><Relationship Id="rId38" Type="http://schemas.openxmlformats.org/officeDocument/2006/relationships/oleObject" Target="../embeddings/oleObject16.bin"/><Relationship Id="rId2" Type="http://schemas.openxmlformats.org/officeDocument/2006/relationships/slideLayout" Target="../slideLayouts/slideLayout17.xml"/><Relationship Id="rId16" Type="http://schemas.openxmlformats.org/officeDocument/2006/relationships/vmlDrawing" Target="../drawings/vmlDrawing16.vml"/><Relationship Id="rId20" Type="http://schemas.openxmlformats.org/officeDocument/2006/relationships/tags" Target="../tags/tag119.xml"/><Relationship Id="rId29" Type="http://schemas.openxmlformats.org/officeDocument/2006/relationships/tags" Target="../tags/tag128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ags" Target="../tags/tag123.xml"/><Relationship Id="rId32" Type="http://schemas.openxmlformats.org/officeDocument/2006/relationships/tags" Target="../tags/tag131.xml"/><Relationship Id="rId37" Type="http://schemas.openxmlformats.org/officeDocument/2006/relationships/tags" Target="../tags/tag136.xml"/><Relationship Id="rId40" Type="http://schemas.openxmlformats.org/officeDocument/2006/relationships/image" Target="../media/image8.png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23" Type="http://schemas.openxmlformats.org/officeDocument/2006/relationships/tags" Target="../tags/tag122.xml"/><Relationship Id="rId28" Type="http://schemas.openxmlformats.org/officeDocument/2006/relationships/tags" Target="../tags/tag127.xml"/><Relationship Id="rId36" Type="http://schemas.openxmlformats.org/officeDocument/2006/relationships/tags" Target="../tags/tag135.xml"/><Relationship Id="rId10" Type="http://schemas.openxmlformats.org/officeDocument/2006/relationships/slideLayout" Target="../slideLayouts/slideLayout25.xml"/><Relationship Id="rId19" Type="http://schemas.openxmlformats.org/officeDocument/2006/relationships/tags" Target="../tags/tag118.xml"/><Relationship Id="rId31" Type="http://schemas.openxmlformats.org/officeDocument/2006/relationships/tags" Target="../tags/tag130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tags" Target="../tags/tag121.xml"/><Relationship Id="rId27" Type="http://schemas.openxmlformats.org/officeDocument/2006/relationships/tags" Target="../tags/tag126.xml"/><Relationship Id="rId30" Type="http://schemas.openxmlformats.org/officeDocument/2006/relationships/tags" Target="../tags/tag129.xml"/><Relationship Id="rId35" Type="http://schemas.openxmlformats.org/officeDocument/2006/relationships/tags" Target="../tags/tag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2920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1"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895" r:id="rId15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885177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7" name="think-cell Slide" r:id="rId38" imgW="592" imgH="591" progId="TCLayout.ActiveDocument.1">
                  <p:embed/>
                </p:oleObj>
              </mc:Choice>
              <mc:Fallback>
                <p:oleObj name="think-cell Slide" r:id="rId3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tags" Target="../tags/tag229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28.xml"/><Relationship Id="rId1" Type="http://schemas.openxmlformats.org/officeDocument/2006/relationships/vmlDrawing" Target="../drawings/vmlDrawing31.v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9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33.xml"/><Relationship Id="rId7" Type="http://schemas.openxmlformats.org/officeDocument/2006/relationships/oleObject" Target="../embeddings/oleObject32.bin"/><Relationship Id="rId2" Type="http://schemas.openxmlformats.org/officeDocument/2006/relationships/tags" Target="../tags/tag232.xml"/><Relationship Id="rId1" Type="http://schemas.openxmlformats.org/officeDocument/2006/relationships/vmlDrawing" Target="../drawings/vmlDrawing3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5.xml"/><Relationship Id="rId4" Type="http://schemas.openxmlformats.org/officeDocument/2006/relationships/tags" Target="../tags/tag234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60.xml"/><Relationship Id="rId117" Type="http://schemas.openxmlformats.org/officeDocument/2006/relationships/image" Target="../media/image12.emf"/><Relationship Id="rId21" Type="http://schemas.openxmlformats.org/officeDocument/2006/relationships/tags" Target="../tags/tag255.xml"/><Relationship Id="rId42" Type="http://schemas.openxmlformats.org/officeDocument/2006/relationships/tags" Target="../tags/tag276.xml"/><Relationship Id="rId47" Type="http://schemas.openxmlformats.org/officeDocument/2006/relationships/tags" Target="../tags/tag281.xml"/><Relationship Id="rId63" Type="http://schemas.openxmlformats.org/officeDocument/2006/relationships/tags" Target="../tags/tag297.xml"/><Relationship Id="rId68" Type="http://schemas.openxmlformats.org/officeDocument/2006/relationships/tags" Target="../tags/tag302.xml"/><Relationship Id="rId84" Type="http://schemas.openxmlformats.org/officeDocument/2006/relationships/tags" Target="../tags/tag318.xml"/><Relationship Id="rId89" Type="http://schemas.openxmlformats.org/officeDocument/2006/relationships/tags" Target="../tags/tag323.xml"/><Relationship Id="rId112" Type="http://schemas.openxmlformats.org/officeDocument/2006/relationships/tags" Target="../tags/tag346.xml"/><Relationship Id="rId16" Type="http://schemas.openxmlformats.org/officeDocument/2006/relationships/tags" Target="../tags/tag250.xml"/><Relationship Id="rId107" Type="http://schemas.openxmlformats.org/officeDocument/2006/relationships/tags" Target="../tags/tag341.xml"/><Relationship Id="rId11" Type="http://schemas.openxmlformats.org/officeDocument/2006/relationships/tags" Target="../tags/tag245.xml"/><Relationship Id="rId24" Type="http://schemas.openxmlformats.org/officeDocument/2006/relationships/tags" Target="../tags/tag258.xml"/><Relationship Id="rId32" Type="http://schemas.openxmlformats.org/officeDocument/2006/relationships/tags" Target="../tags/tag266.xml"/><Relationship Id="rId37" Type="http://schemas.openxmlformats.org/officeDocument/2006/relationships/tags" Target="../tags/tag271.xml"/><Relationship Id="rId40" Type="http://schemas.openxmlformats.org/officeDocument/2006/relationships/tags" Target="../tags/tag274.xml"/><Relationship Id="rId45" Type="http://schemas.openxmlformats.org/officeDocument/2006/relationships/tags" Target="../tags/tag279.xml"/><Relationship Id="rId53" Type="http://schemas.openxmlformats.org/officeDocument/2006/relationships/tags" Target="../tags/tag287.xml"/><Relationship Id="rId58" Type="http://schemas.openxmlformats.org/officeDocument/2006/relationships/tags" Target="../tags/tag292.xml"/><Relationship Id="rId66" Type="http://schemas.openxmlformats.org/officeDocument/2006/relationships/tags" Target="../tags/tag300.xml"/><Relationship Id="rId74" Type="http://schemas.openxmlformats.org/officeDocument/2006/relationships/tags" Target="../tags/tag308.xml"/><Relationship Id="rId79" Type="http://schemas.openxmlformats.org/officeDocument/2006/relationships/tags" Target="../tags/tag313.xml"/><Relationship Id="rId87" Type="http://schemas.openxmlformats.org/officeDocument/2006/relationships/tags" Target="../tags/tag321.xml"/><Relationship Id="rId102" Type="http://schemas.openxmlformats.org/officeDocument/2006/relationships/tags" Target="../tags/tag336.xml"/><Relationship Id="rId110" Type="http://schemas.openxmlformats.org/officeDocument/2006/relationships/tags" Target="../tags/tag344.xml"/><Relationship Id="rId115" Type="http://schemas.openxmlformats.org/officeDocument/2006/relationships/slideLayout" Target="../slideLayouts/slideLayout2.xml"/><Relationship Id="rId5" Type="http://schemas.openxmlformats.org/officeDocument/2006/relationships/tags" Target="../tags/tag239.xml"/><Relationship Id="rId61" Type="http://schemas.openxmlformats.org/officeDocument/2006/relationships/tags" Target="../tags/tag295.xml"/><Relationship Id="rId82" Type="http://schemas.openxmlformats.org/officeDocument/2006/relationships/tags" Target="../tags/tag316.xml"/><Relationship Id="rId90" Type="http://schemas.openxmlformats.org/officeDocument/2006/relationships/tags" Target="../tags/tag324.xml"/><Relationship Id="rId95" Type="http://schemas.openxmlformats.org/officeDocument/2006/relationships/tags" Target="../tags/tag329.xml"/><Relationship Id="rId19" Type="http://schemas.openxmlformats.org/officeDocument/2006/relationships/tags" Target="../tags/tag253.xml"/><Relationship Id="rId14" Type="http://schemas.openxmlformats.org/officeDocument/2006/relationships/tags" Target="../tags/tag248.xml"/><Relationship Id="rId22" Type="http://schemas.openxmlformats.org/officeDocument/2006/relationships/tags" Target="../tags/tag256.xml"/><Relationship Id="rId27" Type="http://schemas.openxmlformats.org/officeDocument/2006/relationships/tags" Target="../tags/tag261.xml"/><Relationship Id="rId30" Type="http://schemas.openxmlformats.org/officeDocument/2006/relationships/tags" Target="../tags/tag264.xml"/><Relationship Id="rId35" Type="http://schemas.openxmlformats.org/officeDocument/2006/relationships/tags" Target="../tags/tag269.xml"/><Relationship Id="rId43" Type="http://schemas.openxmlformats.org/officeDocument/2006/relationships/tags" Target="../tags/tag277.xml"/><Relationship Id="rId48" Type="http://schemas.openxmlformats.org/officeDocument/2006/relationships/tags" Target="../tags/tag282.xml"/><Relationship Id="rId56" Type="http://schemas.openxmlformats.org/officeDocument/2006/relationships/tags" Target="../tags/tag290.xml"/><Relationship Id="rId64" Type="http://schemas.openxmlformats.org/officeDocument/2006/relationships/tags" Target="../tags/tag298.xml"/><Relationship Id="rId69" Type="http://schemas.openxmlformats.org/officeDocument/2006/relationships/tags" Target="../tags/tag303.xml"/><Relationship Id="rId77" Type="http://schemas.openxmlformats.org/officeDocument/2006/relationships/tags" Target="../tags/tag311.xml"/><Relationship Id="rId100" Type="http://schemas.openxmlformats.org/officeDocument/2006/relationships/tags" Target="../tags/tag334.xml"/><Relationship Id="rId105" Type="http://schemas.openxmlformats.org/officeDocument/2006/relationships/tags" Target="../tags/tag339.xml"/><Relationship Id="rId113" Type="http://schemas.openxmlformats.org/officeDocument/2006/relationships/tags" Target="../tags/tag347.xml"/><Relationship Id="rId8" Type="http://schemas.openxmlformats.org/officeDocument/2006/relationships/tags" Target="../tags/tag242.xml"/><Relationship Id="rId51" Type="http://schemas.openxmlformats.org/officeDocument/2006/relationships/tags" Target="../tags/tag285.xml"/><Relationship Id="rId72" Type="http://schemas.openxmlformats.org/officeDocument/2006/relationships/tags" Target="../tags/tag306.xml"/><Relationship Id="rId80" Type="http://schemas.openxmlformats.org/officeDocument/2006/relationships/tags" Target="../tags/tag314.xml"/><Relationship Id="rId85" Type="http://schemas.openxmlformats.org/officeDocument/2006/relationships/tags" Target="../tags/tag319.xml"/><Relationship Id="rId93" Type="http://schemas.openxmlformats.org/officeDocument/2006/relationships/tags" Target="../tags/tag327.xml"/><Relationship Id="rId98" Type="http://schemas.openxmlformats.org/officeDocument/2006/relationships/tags" Target="../tags/tag332.xml"/><Relationship Id="rId3" Type="http://schemas.openxmlformats.org/officeDocument/2006/relationships/tags" Target="../tags/tag237.xml"/><Relationship Id="rId12" Type="http://schemas.openxmlformats.org/officeDocument/2006/relationships/tags" Target="../tags/tag246.xml"/><Relationship Id="rId17" Type="http://schemas.openxmlformats.org/officeDocument/2006/relationships/tags" Target="../tags/tag251.xml"/><Relationship Id="rId25" Type="http://schemas.openxmlformats.org/officeDocument/2006/relationships/tags" Target="../tags/tag259.xml"/><Relationship Id="rId33" Type="http://schemas.openxmlformats.org/officeDocument/2006/relationships/tags" Target="../tags/tag267.xml"/><Relationship Id="rId38" Type="http://schemas.openxmlformats.org/officeDocument/2006/relationships/tags" Target="../tags/tag272.xml"/><Relationship Id="rId46" Type="http://schemas.openxmlformats.org/officeDocument/2006/relationships/tags" Target="../tags/tag280.xml"/><Relationship Id="rId59" Type="http://schemas.openxmlformats.org/officeDocument/2006/relationships/tags" Target="../tags/tag293.xml"/><Relationship Id="rId67" Type="http://schemas.openxmlformats.org/officeDocument/2006/relationships/tags" Target="../tags/tag301.xml"/><Relationship Id="rId103" Type="http://schemas.openxmlformats.org/officeDocument/2006/relationships/tags" Target="../tags/tag337.xml"/><Relationship Id="rId108" Type="http://schemas.openxmlformats.org/officeDocument/2006/relationships/tags" Target="../tags/tag342.xml"/><Relationship Id="rId116" Type="http://schemas.openxmlformats.org/officeDocument/2006/relationships/oleObject" Target="../embeddings/oleObject33.bin"/><Relationship Id="rId20" Type="http://schemas.openxmlformats.org/officeDocument/2006/relationships/tags" Target="../tags/tag254.xml"/><Relationship Id="rId41" Type="http://schemas.openxmlformats.org/officeDocument/2006/relationships/tags" Target="../tags/tag275.xml"/><Relationship Id="rId54" Type="http://schemas.openxmlformats.org/officeDocument/2006/relationships/tags" Target="../tags/tag288.xml"/><Relationship Id="rId62" Type="http://schemas.openxmlformats.org/officeDocument/2006/relationships/tags" Target="../tags/tag296.xml"/><Relationship Id="rId70" Type="http://schemas.openxmlformats.org/officeDocument/2006/relationships/tags" Target="../tags/tag304.xml"/><Relationship Id="rId75" Type="http://schemas.openxmlformats.org/officeDocument/2006/relationships/tags" Target="../tags/tag309.xml"/><Relationship Id="rId83" Type="http://schemas.openxmlformats.org/officeDocument/2006/relationships/tags" Target="../tags/tag317.xml"/><Relationship Id="rId88" Type="http://schemas.openxmlformats.org/officeDocument/2006/relationships/tags" Target="../tags/tag322.xml"/><Relationship Id="rId91" Type="http://schemas.openxmlformats.org/officeDocument/2006/relationships/tags" Target="../tags/tag325.xml"/><Relationship Id="rId96" Type="http://schemas.openxmlformats.org/officeDocument/2006/relationships/tags" Target="../tags/tag330.xml"/><Relationship Id="rId111" Type="http://schemas.openxmlformats.org/officeDocument/2006/relationships/tags" Target="../tags/tag345.xml"/><Relationship Id="rId1" Type="http://schemas.openxmlformats.org/officeDocument/2006/relationships/vmlDrawing" Target="../drawings/vmlDrawing33.vml"/><Relationship Id="rId6" Type="http://schemas.openxmlformats.org/officeDocument/2006/relationships/tags" Target="../tags/tag240.xml"/><Relationship Id="rId15" Type="http://schemas.openxmlformats.org/officeDocument/2006/relationships/tags" Target="../tags/tag249.xml"/><Relationship Id="rId23" Type="http://schemas.openxmlformats.org/officeDocument/2006/relationships/tags" Target="../tags/tag257.xml"/><Relationship Id="rId28" Type="http://schemas.openxmlformats.org/officeDocument/2006/relationships/tags" Target="../tags/tag262.xml"/><Relationship Id="rId36" Type="http://schemas.openxmlformats.org/officeDocument/2006/relationships/tags" Target="../tags/tag270.xml"/><Relationship Id="rId49" Type="http://schemas.openxmlformats.org/officeDocument/2006/relationships/tags" Target="../tags/tag283.xml"/><Relationship Id="rId57" Type="http://schemas.openxmlformats.org/officeDocument/2006/relationships/tags" Target="../tags/tag291.xml"/><Relationship Id="rId106" Type="http://schemas.openxmlformats.org/officeDocument/2006/relationships/tags" Target="../tags/tag340.xml"/><Relationship Id="rId114" Type="http://schemas.openxmlformats.org/officeDocument/2006/relationships/tags" Target="../tags/tag348.xml"/><Relationship Id="rId10" Type="http://schemas.openxmlformats.org/officeDocument/2006/relationships/tags" Target="../tags/tag244.xml"/><Relationship Id="rId31" Type="http://schemas.openxmlformats.org/officeDocument/2006/relationships/tags" Target="../tags/tag265.xml"/><Relationship Id="rId44" Type="http://schemas.openxmlformats.org/officeDocument/2006/relationships/tags" Target="../tags/tag278.xml"/><Relationship Id="rId52" Type="http://schemas.openxmlformats.org/officeDocument/2006/relationships/tags" Target="../tags/tag286.xml"/><Relationship Id="rId60" Type="http://schemas.openxmlformats.org/officeDocument/2006/relationships/tags" Target="../tags/tag294.xml"/><Relationship Id="rId65" Type="http://schemas.openxmlformats.org/officeDocument/2006/relationships/tags" Target="../tags/tag299.xml"/><Relationship Id="rId73" Type="http://schemas.openxmlformats.org/officeDocument/2006/relationships/tags" Target="../tags/tag307.xml"/><Relationship Id="rId78" Type="http://schemas.openxmlformats.org/officeDocument/2006/relationships/tags" Target="../tags/tag312.xml"/><Relationship Id="rId81" Type="http://schemas.openxmlformats.org/officeDocument/2006/relationships/tags" Target="../tags/tag315.xml"/><Relationship Id="rId86" Type="http://schemas.openxmlformats.org/officeDocument/2006/relationships/tags" Target="../tags/tag320.xml"/><Relationship Id="rId94" Type="http://schemas.openxmlformats.org/officeDocument/2006/relationships/tags" Target="../tags/tag328.xml"/><Relationship Id="rId99" Type="http://schemas.openxmlformats.org/officeDocument/2006/relationships/tags" Target="../tags/tag333.xml"/><Relationship Id="rId101" Type="http://schemas.openxmlformats.org/officeDocument/2006/relationships/tags" Target="../tags/tag335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3" Type="http://schemas.openxmlformats.org/officeDocument/2006/relationships/tags" Target="../tags/tag247.xml"/><Relationship Id="rId18" Type="http://schemas.openxmlformats.org/officeDocument/2006/relationships/tags" Target="../tags/tag252.xml"/><Relationship Id="rId39" Type="http://schemas.openxmlformats.org/officeDocument/2006/relationships/tags" Target="../tags/tag273.xml"/><Relationship Id="rId109" Type="http://schemas.openxmlformats.org/officeDocument/2006/relationships/tags" Target="../tags/tag343.xml"/><Relationship Id="rId34" Type="http://schemas.openxmlformats.org/officeDocument/2006/relationships/tags" Target="../tags/tag268.xml"/><Relationship Id="rId50" Type="http://schemas.openxmlformats.org/officeDocument/2006/relationships/tags" Target="../tags/tag284.xml"/><Relationship Id="rId55" Type="http://schemas.openxmlformats.org/officeDocument/2006/relationships/tags" Target="../tags/tag289.xml"/><Relationship Id="rId76" Type="http://schemas.openxmlformats.org/officeDocument/2006/relationships/tags" Target="../tags/tag310.xml"/><Relationship Id="rId97" Type="http://schemas.openxmlformats.org/officeDocument/2006/relationships/tags" Target="../tags/tag331.xml"/><Relationship Id="rId104" Type="http://schemas.openxmlformats.org/officeDocument/2006/relationships/tags" Target="../tags/tag338.xml"/><Relationship Id="rId7" Type="http://schemas.openxmlformats.org/officeDocument/2006/relationships/tags" Target="../tags/tag241.xml"/><Relationship Id="rId71" Type="http://schemas.openxmlformats.org/officeDocument/2006/relationships/tags" Target="../tags/tag305.xml"/><Relationship Id="rId92" Type="http://schemas.openxmlformats.org/officeDocument/2006/relationships/tags" Target="../tags/tag326.xml"/><Relationship Id="rId2" Type="http://schemas.openxmlformats.org/officeDocument/2006/relationships/tags" Target="../tags/tag236.xml"/><Relationship Id="rId29" Type="http://schemas.openxmlformats.org/officeDocument/2006/relationships/tags" Target="../tags/tag26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360.xml"/><Relationship Id="rId18" Type="http://schemas.openxmlformats.org/officeDocument/2006/relationships/tags" Target="../tags/tag365.xml"/><Relationship Id="rId26" Type="http://schemas.openxmlformats.org/officeDocument/2006/relationships/tags" Target="../tags/tag373.xml"/><Relationship Id="rId39" Type="http://schemas.openxmlformats.org/officeDocument/2006/relationships/tags" Target="../tags/tag386.xml"/><Relationship Id="rId21" Type="http://schemas.openxmlformats.org/officeDocument/2006/relationships/tags" Target="../tags/tag368.xml"/><Relationship Id="rId34" Type="http://schemas.openxmlformats.org/officeDocument/2006/relationships/tags" Target="../tags/tag381.xml"/><Relationship Id="rId42" Type="http://schemas.openxmlformats.org/officeDocument/2006/relationships/tags" Target="../tags/tag389.xml"/><Relationship Id="rId47" Type="http://schemas.openxmlformats.org/officeDocument/2006/relationships/tags" Target="../tags/tag394.xml"/><Relationship Id="rId50" Type="http://schemas.openxmlformats.org/officeDocument/2006/relationships/tags" Target="../tags/tag397.xml"/><Relationship Id="rId55" Type="http://schemas.openxmlformats.org/officeDocument/2006/relationships/tags" Target="../tags/tag402.xml"/><Relationship Id="rId63" Type="http://schemas.openxmlformats.org/officeDocument/2006/relationships/tags" Target="../tags/tag410.xml"/><Relationship Id="rId68" Type="http://schemas.openxmlformats.org/officeDocument/2006/relationships/tags" Target="../tags/tag415.xml"/><Relationship Id="rId76" Type="http://schemas.openxmlformats.org/officeDocument/2006/relationships/tags" Target="../tags/tag423.xml"/><Relationship Id="rId84" Type="http://schemas.openxmlformats.org/officeDocument/2006/relationships/oleObject" Target="../embeddings/oleObject34.bin"/><Relationship Id="rId7" Type="http://schemas.openxmlformats.org/officeDocument/2006/relationships/tags" Target="../tags/tag354.xml"/><Relationship Id="rId71" Type="http://schemas.openxmlformats.org/officeDocument/2006/relationships/tags" Target="../tags/tag418.xml"/><Relationship Id="rId2" Type="http://schemas.openxmlformats.org/officeDocument/2006/relationships/tags" Target="../tags/tag349.xml"/><Relationship Id="rId16" Type="http://schemas.openxmlformats.org/officeDocument/2006/relationships/tags" Target="../tags/tag363.xml"/><Relationship Id="rId29" Type="http://schemas.openxmlformats.org/officeDocument/2006/relationships/tags" Target="../tags/tag376.xml"/><Relationship Id="rId11" Type="http://schemas.openxmlformats.org/officeDocument/2006/relationships/tags" Target="../tags/tag358.xml"/><Relationship Id="rId24" Type="http://schemas.openxmlformats.org/officeDocument/2006/relationships/tags" Target="../tags/tag371.xml"/><Relationship Id="rId32" Type="http://schemas.openxmlformats.org/officeDocument/2006/relationships/tags" Target="../tags/tag379.xml"/><Relationship Id="rId37" Type="http://schemas.openxmlformats.org/officeDocument/2006/relationships/tags" Target="../tags/tag384.xml"/><Relationship Id="rId40" Type="http://schemas.openxmlformats.org/officeDocument/2006/relationships/tags" Target="../tags/tag387.xml"/><Relationship Id="rId45" Type="http://schemas.openxmlformats.org/officeDocument/2006/relationships/tags" Target="../tags/tag392.xml"/><Relationship Id="rId53" Type="http://schemas.openxmlformats.org/officeDocument/2006/relationships/tags" Target="../tags/tag400.xml"/><Relationship Id="rId58" Type="http://schemas.openxmlformats.org/officeDocument/2006/relationships/tags" Target="../tags/tag405.xml"/><Relationship Id="rId66" Type="http://schemas.openxmlformats.org/officeDocument/2006/relationships/tags" Target="../tags/tag413.xml"/><Relationship Id="rId74" Type="http://schemas.openxmlformats.org/officeDocument/2006/relationships/tags" Target="../tags/tag421.xml"/><Relationship Id="rId79" Type="http://schemas.openxmlformats.org/officeDocument/2006/relationships/tags" Target="../tags/tag426.xml"/><Relationship Id="rId5" Type="http://schemas.openxmlformats.org/officeDocument/2006/relationships/tags" Target="../tags/tag352.xml"/><Relationship Id="rId61" Type="http://schemas.openxmlformats.org/officeDocument/2006/relationships/tags" Target="../tags/tag408.xml"/><Relationship Id="rId82" Type="http://schemas.openxmlformats.org/officeDocument/2006/relationships/tags" Target="../tags/tag429.xml"/><Relationship Id="rId19" Type="http://schemas.openxmlformats.org/officeDocument/2006/relationships/tags" Target="../tags/tag366.xml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tags" Target="../tags/tag361.xml"/><Relationship Id="rId22" Type="http://schemas.openxmlformats.org/officeDocument/2006/relationships/tags" Target="../tags/tag369.xml"/><Relationship Id="rId27" Type="http://schemas.openxmlformats.org/officeDocument/2006/relationships/tags" Target="../tags/tag374.xml"/><Relationship Id="rId30" Type="http://schemas.openxmlformats.org/officeDocument/2006/relationships/tags" Target="../tags/tag377.xml"/><Relationship Id="rId35" Type="http://schemas.openxmlformats.org/officeDocument/2006/relationships/tags" Target="../tags/tag382.xml"/><Relationship Id="rId43" Type="http://schemas.openxmlformats.org/officeDocument/2006/relationships/tags" Target="../tags/tag390.xml"/><Relationship Id="rId48" Type="http://schemas.openxmlformats.org/officeDocument/2006/relationships/tags" Target="../tags/tag395.xml"/><Relationship Id="rId56" Type="http://schemas.openxmlformats.org/officeDocument/2006/relationships/tags" Target="../tags/tag403.xml"/><Relationship Id="rId64" Type="http://schemas.openxmlformats.org/officeDocument/2006/relationships/tags" Target="../tags/tag411.xml"/><Relationship Id="rId69" Type="http://schemas.openxmlformats.org/officeDocument/2006/relationships/tags" Target="../tags/tag416.xml"/><Relationship Id="rId77" Type="http://schemas.openxmlformats.org/officeDocument/2006/relationships/tags" Target="../tags/tag424.xml"/><Relationship Id="rId8" Type="http://schemas.openxmlformats.org/officeDocument/2006/relationships/tags" Target="../tags/tag355.xml"/><Relationship Id="rId51" Type="http://schemas.openxmlformats.org/officeDocument/2006/relationships/tags" Target="../tags/tag398.xml"/><Relationship Id="rId72" Type="http://schemas.openxmlformats.org/officeDocument/2006/relationships/tags" Target="../tags/tag419.xml"/><Relationship Id="rId80" Type="http://schemas.openxmlformats.org/officeDocument/2006/relationships/tags" Target="../tags/tag427.xml"/><Relationship Id="rId85" Type="http://schemas.openxmlformats.org/officeDocument/2006/relationships/image" Target="../media/image12.emf"/><Relationship Id="rId3" Type="http://schemas.openxmlformats.org/officeDocument/2006/relationships/tags" Target="../tags/tag350.xml"/><Relationship Id="rId12" Type="http://schemas.openxmlformats.org/officeDocument/2006/relationships/tags" Target="../tags/tag359.xml"/><Relationship Id="rId17" Type="http://schemas.openxmlformats.org/officeDocument/2006/relationships/tags" Target="../tags/tag364.xml"/><Relationship Id="rId25" Type="http://schemas.openxmlformats.org/officeDocument/2006/relationships/tags" Target="../tags/tag372.xml"/><Relationship Id="rId33" Type="http://schemas.openxmlformats.org/officeDocument/2006/relationships/tags" Target="../tags/tag380.xml"/><Relationship Id="rId38" Type="http://schemas.openxmlformats.org/officeDocument/2006/relationships/tags" Target="../tags/tag385.xml"/><Relationship Id="rId46" Type="http://schemas.openxmlformats.org/officeDocument/2006/relationships/tags" Target="../tags/tag393.xml"/><Relationship Id="rId59" Type="http://schemas.openxmlformats.org/officeDocument/2006/relationships/tags" Target="../tags/tag406.xml"/><Relationship Id="rId67" Type="http://schemas.openxmlformats.org/officeDocument/2006/relationships/tags" Target="../tags/tag414.xml"/><Relationship Id="rId20" Type="http://schemas.openxmlformats.org/officeDocument/2006/relationships/tags" Target="../tags/tag367.xml"/><Relationship Id="rId41" Type="http://schemas.openxmlformats.org/officeDocument/2006/relationships/tags" Target="../tags/tag388.xml"/><Relationship Id="rId54" Type="http://schemas.openxmlformats.org/officeDocument/2006/relationships/tags" Target="../tags/tag401.xml"/><Relationship Id="rId62" Type="http://schemas.openxmlformats.org/officeDocument/2006/relationships/tags" Target="../tags/tag409.xml"/><Relationship Id="rId70" Type="http://schemas.openxmlformats.org/officeDocument/2006/relationships/tags" Target="../tags/tag417.xml"/><Relationship Id="rId75" Type="http://schemas.openxmlformats.org/officeDocument/2006/relationships/tags" Target="../tags/tag422.xml"/><Relationship Id="rId83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tags" Target="../tags/tag353.xml"/><Relationship Id="rId15" Type="http://schemas.openxmlformats.org/officeDocument/2006/relationships/tags" Target="../tags/tag362.xml"/><Relationship Id="rId23" Type="http://schemas.openxmlformats.org/officeDocument/2006/relationships/tags" Target="../tags/tag370.xml"/><Relationship Id="rId28" Type="http://schemas.openxmlformats.org/officeDocument/2006/relationships/tags" Target="../tags/tag375.xml"/><Relationship Id="rId36" Type="http://schemas.openxmlformats.org/officeDocument/2006/relationships/tags" Target="../tags/tag383.xml"/><Relationship Id="rId49" Type="http://schemas.openxmlformats.org/officeDocument/2006/relationships/tags" Target="../tags/tag396.xml"/><Relationship Id="rId57" Type="http://schemas.openxmlformats.org/officeDocument/2006/relationships/tags" Target="../tags/tag404.xml"/><Relationship Id="rId10" Type="http://schemas.openxmlformats.org/officeDocument/2006/relationships/tags" Target="../tags/tag357.xml"/><Relationship Id="rId31" Type="http://schemas.openxmlformats.org/officeDocument/2006/relationships/tags" Target="../tags/tag378.xml"/><Relationship Id="rId44" Type="http://schemas.openxmlformats.org/officeDocument/2006/relationships/tags" Target="../tags/tag391.xml"/><Relationship Id="rId52" Type="http://schemas.openxmlformats.org/officeDocument/2006/relationships/tags" Target="../tags/tag399.xml"/><Relationship Id="rId60" Type="http://schemas.openxmlformats.org/officeDocument/2006/relationships/tags" Target="../tags/tag407.xml"/><Relationship Id="rId65" Type="http://schemas.openxmlformats.org/officeDocument/2006/relationships/tags" Target="../tags/tag412.xml"/><Relationship Id="rId73" Type="http://schemas.openxmlformats.org/officeDocument/2006/relationships/tags" Target="../tags/tag420.xml"/><Relationship Id="rId78" Type="http://schemas.openxmlformats.org/officeDocument/2006/relationships/tags" Target="../tags/tag425.xml"/><Relationship Id="rId81" Type="http://schemas.openxmlformats.org/officeDocument/2006/relationships/tags" Target="../tags/tag42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441.xml"/><Relationship Id="rId18" Type="http://schemas.openxmlformats.org/officeDocument/2006/relationships/tags" Target="../tags/tag446.xml"/><Relationship Id="rId26" Type="http://schemas.openxmlformats.org/officeDocument/2006/relationships/tags" Target="../tags/tag454.xml"/><Relationship Id="rId39" Type="http://schemas.openxmlformats.org/officeDocument/2006/relationships/tags" Target="../tags/tag467.xml"/><Relationship Id="rId3" Type="http://schemas.openxmlformats.org/officeDocument/2006/relationships/tags" Target="../tags/tag431.xml"/><Relationship Id="rId21" Type="http://schemas.openxmlformats.org/officeDocument/2006/relationships/tags" Target="../tags/tag449.xml"/><Relationship Id="rId34" Type="http://schemas.openxmlformats.org/officeDocument/2006/relationships/tags" Target="../tags/tag462.xml"/><Relationship Id="rId42" Type="http://schemas.openxmlformats.org/officeDocument/2006/relationships/tags" Target="../tags/tag470.xml"/><Relationship Id="rId47" Type="http://schemas.openxmlformats.org/officeDocument/2006/relationships/tags" Target="../tags/tag475.xml"/><Relationship Id="rId50" Type="http://schemas.openxmlformats.org/officeDocument/2006/relationships/tags" Target="../tags/tag478.xml"/><Relationship Id="rId7" Type="http://schemas.openxmlformats.org/officeDocument/2006/relationships/tags" Target="../tags/tag435.xml"/><Relationship Id="rId12" Type="http://schemas.openxmlformats.org/officeDocument/2006/relationships/tags" Target="../tags/tag440.xml"/><Relationship Id="rId17" Type="http://schemas.openxmlformats.org/officeDocument/2006/relationships/tags" Target="../tags/tag445.xml"/><Relationship Id="rId25" Type="http://schemas.openxmlformats.org/officeDocument/2006/relationships/tags" Target="../tags/tag453.xml"/><Relationship Id="rId33" Type="http://schemas.openxmlformats.org/officeDocument/2006/relationships/tags" Target="../tags/tag461.xml"/><Relationship Id="rId38" Type="http://schemas.openxmlformats.org/officeDocument/2006/relationships/tags" Target="../tags/tag466.xml"/><Relationship Id="rId46" Type="http://schemas.openxmlformats.org/officeDocument/2006/relationships/tags" Target="../tags/tag474.xml"/><Relationship Id="rId2" Type="http://schemas.openxmlformats.org/officeDocument/2006/relationships/tags" Target="../tags/tag430.xml"/><Relationship Id="rId16" Type="http://schemas.openxmlformats.org/officeDocument/2006/relationships/tags" Target="../tags/tag444.xml"/><Relationship Id="rId20" Type="http://schemas.openxmlformats.org/officeDocument/2006/relationships/tags" Target="../tags/tag448.xml"/><Relationship Id="rId29" Type="http://schemas.openxmlformats.org/officeDocument/2006/relationships/tags" Target="../tags/tag457.xml"/><Relationship Id="rId41" Type="http://schemas.openxmlformats.org/officeDocument/2006/relationships/tags" Target="../tags/tag469.xml"/><Relationship Id="rId1" Type="http://schemas.openxmlformats.org/officeDocument/2006/relationships/vmlDrawing" Target="../drawings/vmlDrawing35.vml"/><Relationship Id="rId6" Type="http://schemas.openxmlformats.org/officeDocument/2006/relationships/tags" Target="../tags/tag434.xml"/><Relationship Id="rId11" Type="http://schemas.openxmlformats.org/officeDocument/2006/relationships/tags" Target="../tags/tag439.xml"/><Relationship Id="rId24" Type="http://schemas.openxmlformats.org/officeDocument/2006/relationships/tags" Target="../tags/tag452.xml"/><Relationship Id="rId32" Type="http://schemas.openxmlformats.org/officeDocument/2006/relationships/tags" Target="../tags/tag460.xml"/><Relationship Id="rId37" Type="http://schemas.openxmlformats.org/officeDocument/2006/relationships/tags" Target="../tags/tag465.xml"/><Relationship Id="rId40" Type="http://schemas.openxmlformats.org/officeDocument/2006/relationships/tags" Target="../tags/tag468.xml"/><Relationship Id="rId45" Type="http://schemas.openxmlformats.org/officeDocument/2006/relationships/tags" Target="../tags/tag473.xml"/><Relationship Id="rId53" Type="http://schemas.openxmlformats.org/officeDocument/2006/relationships/image" Target="../media/image12.emf"/><Relationship Id="rId5" Type="http://schemas.openxmlformats.org/officeDocument/2006/relationships/tags" Target="../tags/tag433.xml"/><Relationship Id="rId15" Type="http://schemas.openxmlformats.org/officeDocument/2006/relationships/tags" Target="../tags/tag443.xml"/><Relationship Id="rId23" Type="http://schemas.openxmlformats.org/officeDocument/2006/relationships/tags" Target="../tags/tag451.xml"/><Relationship Id="rId28" Type="http://schemas.openxmlformats.org/officeDocument/2006/relationships/tags" Target="../tags/tag456.xml"/><Relationship Id="rId36" Type="http://schemas.openxmlformats.org/officeDocument/2006/relationships/tags" Target="../tags/tag464.xml"/><Relationship Id="rId49" Type="http://schemas.openxmlformats.org/officeDocument/2006/relationships/tags" Target="../tags/tag477.xml"/><Relationship Id="rId10" Type="http://schemas.openxmlformats.org/officeDocument/2006/relationships/tags" Target="../tags/tag438.xml"/><Relationship Id="rId19" Type="http://schemas.openxmlformats.org/officeDocument/2006/relationships/tags" Target="../tags/tag447.xml"/><Relationship Id="rId31" Type="http://schemas.openxmlformats.org/officeDocument/2006/relationships/tags" Target="../tags/tag459.xml"/><Relationship Id="rId44" Type="http://schemas.openxmlformats.org/officeDocument/2006/relationships/tags" Target="../tags/tag472.xml"/><Relationship Id="rId52" Type="http://schemas.openxmlformats.org/officeDocument/2006/relationships/oleObject" Target="../embeddings/oleObject35.bin"/><Relationship Id="rId4" Type="http://schemas.openxmlformats.org/officeDocument/2006/relationships/tags" Target="../tags/tag432.xml"/><Relationship Id="rId9" Type="http://schemas.openxmlformats.org/officeDocument/2006/relationships/tags" Target="../tags/tag437.xml"/><Relationship Id="rId14" Type="http://schemas.openxmlformats.org/officeDocument/2006/relationships/tags" Target="../tags/tag442.xml"/><Relationship Id="rId22" Type="http://schemas.openxmlformats.org/officeDocument/2006/relationships/tags" Target="../tags/tag450.xml"/><Relationship Id="rId27" Type="http://schemas.openxmlformats.org/officeDocument/2006/relationships/tags" Target="../tags/tag455.xml"/><Relationship Id="rId30" Type="http://schemas.openxmlformats.org/officeDocument/2006/relationships/tags" Target="../tags/tag458.xml"/><Relationship Id="rId35" Type="http://schemas.openxmlformats.org/officeDocument/2006/relationships/tags" Target="../tags/tag463.xml"/><Relationship Id="rId43" Type="http://schemas.openxmlformats.org/officeDocument/2006/relationships/tags" Target="../tags/tag471.xml"/><Relationship Id="rId48" Type="http://schemas.openxmlformats.org/officeDocument/2006/relationships/tags" Target="../tags/tag476.xml"/><Relationship Id="rId8" Type="http://schemas.openxmlformats.org/officeDocument/2006/relationships/tags" Target="../tags/tag436.xml"/><Relationship Id="rId5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490.xml"/><Relationship Id="rId18" Type="http://schemas.openxmlformats.org/officeDocument/2006/relationships/tags" Target="../tags/tag495.xml"/><Relationship Id="rId26" Type="http://schemas.openxmlformats.org/officeDocument/2006/relationships/tags" Target="../tags/tag503.xml"/><Relationship Id="rId39" Type="http://schemas.openxmlformats.org/officeDocument/2006/relationships/tags" Target="../tags/tag516.xml"/><Relationship Id="rId21" Type="http://schemas.openxmlformats.org/officeDocument/2006/relationships/tags" Target="../tags/tag498.xml"/><Relationship Id="rId34" Type="http://schemas.openxmlformats.org/officeDocument/2006/relationships/tags" Target="../tags/tag511.xml"/><Relationship Id="rId42" Type="http://schemas.openxmlformats.org/officeDocument/2006/relationships/tags" Target="../tags/tag519.xml"/><Relationship Id="rId47" Type="http://schemas.openxmlformats.org/officeDocument/2006/relationships/tags" Target="../tags/tag524.xml"/><Relationship Id="rId50" Type="http://schemas.openxmlformats.org/officeDocument/2006/relationships/tags" Target="../tags/tag527.xml"/><Relationship Id="rId55" Type="http://schemas.openxmlformats.org/officeDocument/2006/relationships/tags" Target="../tags/tag532.xml"/><Relationship Id="rId63" Type="http://schemas.openxmlformats.org/officeDocument/2006/relationships/tags" Target="../tags/tag540.xml"/><Relationship Id="rId68" Type="http://schemas.openxmlformats.org/officeDocument/2006/relationships/oleObject" Target="../embeddings/oleObject36.bin"/><Relationship Id="rId7" Type="http://schemas.openxmlformats.org/officeDocument/2006/relationships/tags" Target="../tags/tag484.xml"/><Relationship Id="rId2" Type="http://schemas.openxmlformats.org/officeDocument/2006/relationships/tags" Target="../tags/tag479.xml"/><Relationship Id="rId16" Type="http://schemas.openxmlformats.org/officeDocument/2006/relationships/tags" Target="../tags/tag493.xml"/><Relationship Id="rId29" Type="http://schemas.openxmlformats.org/officeDocument/2006/relationships/tags" Target="../tags/tag506.xml"/><Relationship Id="rId1" Type="http://schemas.openxmlformats.org/officeDocument/2006/relationships/vmlDrawing" Target="../drawings/vmlDrawing36.vml"/><Relationship Id="rId6" Type="http://schemas.openxmlformats.org/officeDocument/2006/relationships/tags" Target="../tags/tag483.xml"/><Relationship Id="rId11" Type="http://schemas.openxmlformats.org/officeDocument/2006/relationships/tags" Target="../tags/tag488.xml"/><Relationship Id="rId24" Type="http://schemas.openxmlformats.org/officeDocument/2006/relationships/tags" Target="../tags/tag501.xml"/><Relationship Id="rId32" Type="http://schemas.openxmlformats.org/officeDocument/2006/relationships/tags" Target="../tags/tag509.xml"/><Relationship Id="rId37" Type="http://schemas.openxmlformats.org/officeDocument/2006/relationships/tags" Target="../tags/tag514.xml"/><Relationship Id="rId40" Type="http://schemas.openxmlformats.org/officeDocument/2006/relationships/tags" Target="../tags/tag517.xml"/><Relationship Id="rId45" Type="http://schemas.openxmlformats.org/officeDocument/2006/relationships/tags" Target="../tags/tag522.xml"/><Relationship Id="rId53" Type="http://schemas.openxmlformats.org/officeDocument/2006/relationships/tags" Target="../tags/tag530.xml"/><Relationship Id="rId58" Type="http://schemas.openxmlformats.org/officeDocument/2006/relationships/tags" Target="../tags/tag535.xml"/><Relationship Id="rId66" Type="http://schemas.openxmlformats.org/officeDocument/2006/relationships/tags" Target="../tags/tag543.xml"/><Relationship Id="rId5" Type="http://schemas.openxmlformats.org/officeDocument/2006/relationships/tags" Target="../tags/tag482.xml"/><Relationship Id="rId15" Type="http://schemas.openxmlformats.org/officeDocument/2006/relationships/tags" Target="../tags/tag492.xml"/><Relationship Id="rId23" Type="http://schemas.openxmlformats.org/officeDocument/2006/relationships/tags" Target="../tags/tag500.xml"/><Relationship Id="rId28" Type="http://schemas.openxmlformats.org/officeDocument/2006/relationships/tags" Target="../tags/tag505.xml"/><Relationship Id="rId36" Type="http://schemas.openxmlformats.org/officeDocument/2006/relationships/tags" Target="../tags/tag513.xml"/><Relationship Id="rId49" Type="http://schemas.openxmlformats.org/officeDocument/2006/relationships/tags" Target="../tags/tag526.xml"/><Relationship Id="rId57" Type="http://schemas.openxmlformats.org/officeDocument/2006/relationships/tags" Target="../tags/tag534.xml"/><Relationship Id="rId61" Type="http://schemas.openxmlformats.org/officeDocument/2006/relationships/tags" Target="../tags/tag538.xml"/><Relationship Id="rId10" Type="http://schemas.openxmlformats.org/officeDocument/2006/relationships/tags" Target="../tags/tag487.xml"/><Relationship Id="rId19" Type="http://schemas.openxmlformats.org/officeDocument/2006/relationships/tags" Target="../tags/tag496.xml"/><Relationship Id="rId31" Type="http://schemas.openxmlformats.org/officeDocument/2006/relationships/tags" Target="../tags/tag508.xml"/><Relationship Id="rId44" Type="http://schemas.openxmlformats.org/officeDocument/2006/relationships/tags" Target="../tags/tag521.xml"/><Relationship Id="rId52" Type="http://schemas.openxmlformats.org/officeDocument/2006/relationships/tags" Target="../tags/tag529.xml"/><Relationship Id="rId60" Type="http://schemas.openxmlformats.org/officeDocument/2006/relationships/tags" Target="../tags/tag537.xml"/><Relationship Id="rId65" Type="http://schemas.openxmlformats.org/officeDocument/2006/relationships/tags" Target="../tags/tag542.xml"/><Relationship Id="rId4" Type="http://schemas.openxmlformats.org/officeDocument/2006/relationships/tags" Target="../tags/tag481.xml"/><Relationship Id="rId9" Type="http://schemas.openxmlformats.org/officeDocument/2006/relationships/tags" Target="../tags/tag486.xml"/><Relationship Id="rId14" Type="http://schemas.openxmlformats.org/officeDocument/2006/relationships/tags" Target="../tags/tag491.xml"/><Relationship Id="rId22" Type="http://schemas.openxmlformats.org/officeDocument/2006/relationships/tags" Target="../tags/tag499.xml"/><Relationship Id="rId27" Type="http://schemas.openxmlformats.org/officeDocument/2006/relationships/tags" Target="../tags/tag504.xml"/><Relationship Id="rId30" Type="http://schemas.openxmlformats.org/officeDocument/2006/relationships/tags" Target="../tags/tag507.xml"/><Relationship Id="rId35" Type="http://schemas.openxmlformats.org/officeDocument/2006/relationships/tags" Target="../tags/tag512.xml"/><Relationship Id="rId43" Type="http://schemas.openxmlformats.org/officeDocument/2006/relationships/tags" Target="../tags/tag520.xml"/><Relationship Id="rId48" Type="http://schemas.openxmlformats.org/officeDocument/2006/relationships/tags" Target="../tags/tag525.xml"/><Relationship Id="rId56" Type="http://schemas.openxmlformats.org/officeDocument/2006/relationships/tags" Target="../tags/tag533.xml"/><Relationship Id="rId64" Type="http://schemas.openxmlformats.org/officeDocument/2006/relationships/tags" Target="../tags/tag541.xml"/><Relationship Id="rId69" Type="http://schemas.openxmlformats.org/officeDocument/2006/relationships/image" Target="../media/image12.emf"/><Relationship Id="rId8" Type="http://schemas.openxmlformats.org/officeDocument/2006/relationships/tags" Target="../tags/tag485.xml"/><Relationship Id="rId51" Type="http://schemas.openxmlformats.org/officeDocument/2006/relationships/tags" Target="../tags/tag528.xml"/><Relationship Id="rId3" Type="http://schemas.openxmlformats.org/officeDocument/2006/relationships/tags" Target="../tags/tag480.xml"/><Relationship Id="rId12" Type="http://schemas.openxmlformats.org/officeDocument/2006/relationships/tags" Target="../tags/tag489.xml"/><Relationship Id="rId17" Type="http://schemas.openxmlformats.org/officeDocument/2006/relationships/tags" Target="../tags/tag494.xml"/><Relationship Id="rId25" Type="http://schemas.openxmlformats.org/officeDocument/2006/relationships/tags" Target="../tags/tag502.xml"/><Relationship Id="rId33" Type="http://schemas.openxmlformats.org/officeDocument/2006/relationships/tags" Target="../tags/tag510.xml"/><Relationship Id="rId38" Type="http://schemas.openxmlformats.org/officeDocument/2006/relationships/tags" Target="../tags/tag515.xml"/><Relationship Id="rId46" Type="http://schemas.openxmlformats.org/officeDocument/2006/relationships/tags" Target="../tags/tag523.xml"/><Relationship Id="rId59" Type="http://schemas.openxmlformats.org/officeDocument/2006/relationships/tags" Target="../tags/tag536.xml"/><Relationship Id="rId67" Type="http://schemas.openxmlformats.org/officeDocument/2006/relationships/slideLayout" Target="../slideLayouts/slideLayout2.xml"/><Relationship Id="rId20" Type="http://schemas.openxmlformats.org/officeDocument/2006/relationships/tags" Target="../tags/tag497.xml"/><Relationship Id="rId41" Type="http://schemas.openxmlformats.org/officeDocument/2006/relationships/tags" Target="../tags/tag518.xml"/><Relationship Id="rId54" Type="http://schemas.openxmlformats.org/officeDocument/2006/relationships/tags" Target="../tags/tag531.xml"/><Relationship Id="rId62" Type="http://schemas.openxmlformats.org/officeDocument/2006/relationships/tags" Target="../tags/tag539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568.xml"/><Relationship Id="rId21" Type="http://schemas.openxmlformats.org/officeDocument/2006/relationships/tags" Target="../tags/tag563.xml"/><Relationship Id="rId34" Type="http://schemas.openxmlformats.org/officeDocument/2006/relationships/tags" Target="../tags/tag576.xml"/><Relationship Id="rId42" Type="http://schemas.openxmlformats.org/officeDocument/2006/relationships/tags" Target="../tags/tag584.xml"/><Relationship Id="rId47" Type="http://schemas.openxmlformats.org/officeDocument/2006/relationships/tags" Target="../tags/tag589.xml"/><Relationship Id="rId50" Type="http://schemas.openxmlformats.org/officeDocument/2006/relationships/tags" Target="../tags/tag592.xml"/><Relationship Id="rId55" Type="http://schemas.openxmlformats.org/officeDocument/2006/relationships/tags" Target="../tags/tag597.xml"/><Relationship Id="rId63" Type="http://schemas.openxmlformats.org/officeDocument/2006/relationships/tags" Target="../tags/tag605.xml"/><Relationship Id="rId68" Type="http://schemas.openxmlformats.org/officeDocument/2006/relationships/tags" Target="../tags/tag610.xml"/><Relationship Id="rId76" Type="http://schemas.openxmlformats.org/officeDocument/2006/relationships/tags" Target="../tags/tag618.xml"/><Relationship Id="rId84" Type="http://schemas.openxmlformats.org/officeDocument/2006/relationships/tags" Target="../tags/tag626.xml"/><Relationship Id="rId89" Type="http://schemas.openxmlformats.org/officeDocument/2006/relationships/tags" Target="../tags/tag631.xml"/><Relationship Id="rId97" Type="http://schemas.openxmlformats.org/officeDocument/2006/relationships/tags" Target="../tags/tag639.xml"/><Relationship Id="rId7" Type="http://schemas.openxmlformats.org/officeDocument/2006/relationships/tags" Target="../tags/tag549.xml"/><Relationship Id="rId71" Type="http://schemas.openxmlformats.org/officeDocument/2006/relationships/tags" Target="../tags/tag613.xml"/><Relationship Id="rId92" Type="http://schemas.openxmlformats.org/officeDocument/2006/relationships/tags" Target="../tags/tag634.xml"/><Relationship Id="rId2" Type="http://schemas.openxmlformats.org/officeDocument/2006/relationships/tags" Target="../tags/tag544.xml"/><Relationship Id="rId16" Type="http://schemas.openxmlformats.org/officeDocument/2006/relationships/tags" Target="../tags/tag558.xml"/><Relationship Id="rId29" Type="http://schemas.openxmlformats.org/officeDocument/2006/relationships/tags" Target="../tags/tag571.xml"/><Relationship Id="rId11" Type="http://schemas.openxmlformats.org/officeDocument/2006/relationships/tags" Target="../tags/tag553.xml"/><Relationship Id="rId24" Type="http://schemas.openxmlformats.org/officeDocument/2006/relationships/tags" Target="../tags/tag566.xml"/><Relationship Id="rId32" Type="http://schemas.openxmlformats.org/officeDocument/2006/relationships/tags" Target="../tags/tag574.xml"/><Relationship Id="rId37" Type="http://schemas.openxmlformats.org/officeDocument/2006/relationships/tags" Target="../tags/tag579.xml"/><Relationship Id="rId40" Type="http://schemas.openxmlformats.org/officeDocument/2006/relationships/tags" Target="../tags/tag582.xml"/><Relationship Id="rId45" Type="http://schemas.openxmlformats.org/officeDocument/2006/relationships/tags" Target="../tags/tag587.xml"/><Relationship Id="rId53" Type="http://schemas.openxmlformats.org/officeDocument/2006/relationships/tags" Target="../tags/tag595.xml"/><Relationship Id="rId58" Type="http://schemas.openxmlformats.org/officeDocument/2006/relationships/tags" Target="../tags/tag600.xml"/><Relationship Id="rId66" Type="http://schemas.openxmlformats.org/officeDocument/2006/relationships/tags" Target="../tags/tag608.xml"/><Relationship Id="rId74" Type="http://schemas.openxmlformats.org/officeDocument/2006/relationships/tags" Target="../tags/tag616.xml"/><Relationship Id="rId79" Type="http://schemas.openxmlformats.org/officeDocument/2006/relationships/tags" Target="../tags/tag621.xml"/><Relationship Id="rId87" Type="http://schemas.openxmlformats.org/officeDocument/2006/relationships/tags" Target="../tags/tag629.xml"/><Relationship Id="rId5" Type="http://schemas.openxmlformats.org/officeDocument/2006/relationships/tags" Target="../tags/tag547.xml"/><Relationship Id="rId61" Type="http://schemas.openxmlformats.org/officeDocument/2006/relationships/tags" Target="../tags/tag603.xml"/><Relationship Id="rId82" Type="http://schemas.openxmlformats.org/officeDocument/2006/relationships/tags" Target="../tags/tag624.xml"/><Relationship Id="rId90" Type="http://schemas.openxmlformats.org/officeDocument/2006/relationships/tags" Target="../tags/tag632.xml"/><Relationship Id="rId95" Type="http://schemas.openxmlformats.org/officeDocument/2006/relationships/tags" Target="../tags/tag637.xml"/><Relationship Id="rId19" Type="http://schemas.openxmlformats.org/officeDocument/2006/relationships/tags" Target="../tags/tag561.xml"/><Relationship Id="rId14" Type="http://schemas.openxmlformats.org/officeDocument/2006/relationships/tags" Target="../tags/tag556.xml"/><Relationship Id="rId22" Type="http://schemas.openxmlformats.org/officeDocument/2006/relationships/tags" Target="../tags/tag564.xml"/><Relationship Id="rId27" Type="http://schemas.openxmlformats.org/officeDocument/2006/relationships/tags" Target="../tags/tag569.xml"/><Relationship Id="rId30" Type="http://schemas.openxmlformats.org/officeDocument/2006/relationships/tags" Target="../tags/tag572.xml"/><Relationship Id="rId35" Type="http://schemas.openxmlformats.org/officeDocument/2006/relationships/tags" Target="../tags/tag577.xml"/><Relationship Id="rId43" Type="http://schemas.openxmlformats.org/officeDocument/2006/relationships/tags" Target="../tags/tag585.xml"/><Relationship Id="rId48" Type="http://schemas.openxmlformats.org/officeDocument/2006/relationships/tags" Target="../tags/tag590.xml"/><Relationship Id="rId56" Type="http://schemas.openxmlformats.org/officeDocument/2006/relationships/tags" Target="../tags/tag598.xml"/><Relationship Id="rId64" Type="http://schemas.openxmlformats.org/officeDocument/2006/relationships/tags" Target="../tags/tag606.xml"/><Relationship Id="rId69" Type="http://schemas.openxmlformats.org/officeDocument/2006/relationships/tags" Target="../tags/tag611.xml"/><Relationship Id="rId77" Type="http://schemas.openxmlformats.org/officeDocument/2006/relationships/tags" Target="../tags/tag619.xml"/><Relationship Id="rId100" Type="http://schemas.openxmlformats.org/officeDocument/2006/relationships/oleObject" Target="../embeddings/oleObject37.bin"/><Relationship Id="rId8" Type="http://schemas.openxmlformats.org/officeDocument/2006/relationships/tags" Target="../tags/tag550.xml"/><Relationship Id="rId51" Type="http://schemas.openxmlformats.org/officeDocument/2006/relationships/tags" Target="../tags/tag593.xml"/><Relationship Id="rId72" Type="http://schemas.openxmlformats.org/officeDocument/2006/relationships/tags" Target="../tags/tag614.xml"/><Relationship Id="rId80" Type="http://schemas.openxmlformats.org/officeDocument/2006/relationships/tags" Target="../tags/tag622.xml"/><Relationship Id="rId85" Type="http://schemas.openxmlformats.org/officeDocument/2006/relationships/tags" Target="../tags/tag627.xml"/><Relationship Id="rId93" Type="http://schemas.openxmlformats.org/officeDocument/2006/relationships/tags" Target="../tags/tag635.xml"/><Relationship Id="rId98" Type="http://schemas.openxmlformats.org/officeDocument/2006/relationships/tags" Target="../tags/tag640.xml"/><Relationship Id="rId3" Type="http://schemas.openxmlformats.org/officeDocument/2006/relationships/tags" Target="../tags/tag545.xml"/><Relationship Id="rId12" Type="http://schemas.openxmlformats.org/officeDocument/2006/relationships/tags" Target="../tags/tag554.xml"/><Relationship Id="rId17" Type="http://schemas.openxmlformats.org/officeDocument/2006/relationships/tags" Target="../tags/tag559.xml"/><Relationship Id="rId25" Type="http://schemas.openxmlformats.org/officeDocument/2006/relationships/tags" Target="../tags/tag567.xml"/><Relationship Id="rId33" Type="http://schemas.openxmlformats.org/officeDocument/2006/relationships/tags" Target="../tags/tag575.xml"/><Relationship Id="rId38" Type="http://schemas.openxmlformats.org/officeDocument/2006/relationships/tags" Target="../tags/tag580.xml"/><Relationship Id="rId46" Type="http://schemas.openxmlformats.org/officeDocument/2006/relationships/tags" Target="../tags/tag588.xml"/><Relationship Id="rId59" Type="http://schemas.openxmlformats.org/officeDocument/2006/relationships/tags" Target="../tags/tag601.xml"/><Relationship Id="rId67" Type="http://schemas.openxmlformats.org/officeDocument/2006/relationships/tags" Target="../tags/tag609.xml"/><Relationship Id="rId20" Type="http://schemas.openxmlformats.org/officeDocument/2006/relationships/tags" Target="../tags/tag562.xml"/><Relationship Id="rId41" Type="http://schemas.openxmlformats.org/officeDocument/2006/relationships/tags" Target="../tags/tag583.xml"/><Relationship Id="rId54" Type="http://schemas.openxmlformats.org/officeDocument/2006/relationships/tags" Target="../tags/tag596.xml"/><Relationship Id="rId62" Type="http://schemas.openxmlformats.org/officeDocument/2006/relationships/tags" Target="../tags/tag604.xml"/><Relationship Id="rId70" Type="http://schemas.openxmlformats.org/officeDocument/2006/relationships/tags" Target="../tags/tag612.xml"/><Relationship Id="rId75" Type="http://schemas.openxmlformats.org/officeDocument/2006/relationships/tags" Target="../tags/tag617.xml"/><Relationship Id="rId83" Type="http://schemas.openxmlformats.org/officeDocument/2006/relationships/tags" Target="../tags/tag625.xml"/><Relationship Id="rId88" Type="http://schemas.openxmlformats.org/officeDocument/2006/relationships/tags" Target="../tags/tag630.xml"/><Relationship Id="rId91" Type="http://schemas.openxmlformats.org/officeDocument/2006/relationships/tags" Target="../tags/tag633.xml"/><Relationship Id="rId96" Type="http://schemas.openxmlformats.org/officeDocument/2006/relationships/tags" Target="../tags/tag638.xml"/><Relationship Id="rId1" Type="http://schemas.openxmlformats.org/officeDocument/2006/relationships/vmlDrawing" Target="../drawings/vmlDrawing37.vml"/><Relationship Id="rId6" Type="http://schemas.openxmlformats.org/officeDocument/2006/relationships/tags" Target="../tags/tag548.xml"/><Relationship Id="rId15" Type="http://schemas.openxmlformats.org/officeDocument/2006/relationships/tags" Target="../tags/tag557.xml"/><Relationship Id="rId23" Type="http://schemas.openxmlformats.org/officeDocument/2006/relationships/tags" Target="../tags/tag565.xml"/><Relationship Id="rId28" Type="http://schemas.openxmlformats.org/officeDocument/2006/relationships/tags" Target="../tags/tag570.xml"/><Relationship Id="rId36" Type="http://schemas.openxmlformats.org/officeDocument/2006/relationships/tags" Target="../tags/tag578.xml"/><Relationship Id="rId49" Type="http://schemas.openxmlformats.org/officeDocument/2006/relationships/tags" Target="../tags/tag591.xml"/><Relationship Id="rId57" Type="http://schemas.openxmlformats.org/officeDocument/2006/relationships/tags" Target="../tags/tag599.xml"/><Relationship Id="rId10" Type="http://schemas.openxmlformats.org/officeDocument/2006/relationships/tags" Target="../tags/tag552.xml"/><Relationship Id="rId31" Type="http://schemas.openxmlformats.org/officeDocument/2006/relationships/tags" Target="../tags/tag573.xml"/><Relationship Id="rId44" Type="http://schemas.openxmlformats.org/officeDocument/2006/relationships/tags" Target="../tags/tag586.xml"/><Relationship Id="rId52" Type="http://schemas.openxmlformats.org/officeDocument/2006/relationships/tags" Target="../tags/tag594.xml"/><Relationship Id="rId60" Type="http://schemas.openxmlformats.org/officeDocument/2006/relationships/tags" Target="../tags/tag602.xml"/><Relationship Id="rId65" Type="http://schemas.openxmlformats.org/officeDocument/2006/relationships/tags" Target="../tags/tag607.xml"/><Relationship Id="rId73" Type="http://schemas.openxmlformats.org/officeDocument/2006/relationships/tags" Target="../tags/tag615.xml"/><Relationship Id="rId78" Type="http://schemas.openxmlformats.org/officeDocument/2006/relationships/tags" Target="../tags/tag620.xml"/><Relationship Id="rId81" Type="http://schemas.openxmlformats.org/officeDocument/2006/relationships/tags" Target="../tags/tag623.xml"/><Relationship Id="rId86" Type="http://schemas.openxmlformats.org/officeDocument/2006/relationships/tags" Target="../tags/tag628.xml"/><Relationship Id="rId94" Type="http://schemas.openxmlformats.org/officeDocument/2006/relationships/tags" Target="../tags/tag636.xml"/><Relationship Id="rId99" Type="http://schemas.openxmlformats.org/officeDocument/2006/relationships/slideLayout" Target="../slideLayouts/slideLayout2.xml"/><Relationship Id="rId101" Type="http://schemas.openxmlformats.org/officeDocument/2006/relationships/image" Target="../media/image12.emf"/><Relationship Id="rId4" Type="http://schemas.openxmlformats.org/officeDocument/2006/relationships/tags" Target="../tags/tag546.xml"/><Relationship Id="rId9" Type="http://schemas.openxmlformats.org/officeDocument/2006/relationships/tags" Target="../tags/tag551.xml"/><Relationship Id="rId13" Type="http://schemas.openxmlformats.org/officeDocument/2006/relationships/tags" Target="../tags/tag555.xml"/><Relationship Id="rId18" Type="http://schemas.openxmlformats.org/officeDocument/2006/relationships/tags" Target="../tags/tag560.xml"/><Relationship Id="rId39" Type="http://schemas.openxmlformats.org/officeDocument/2006/relationships/tags" Target="../tags/tag58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652.xml"/><Relationship Id="rId18" Type="http://schemas.openxmlformats.org/officeDocument/2006/relationships/tags" Target="../tags/tag657.xml"/><Relationship Id="rId26" Type="http://schemas.openxmlformats.org/officeDocument/2006/relationships/tags" Target="../tags/tag665.xml"/><Relationship Id="rId39" Type="http://schemas.openxmlformats.org/officeDocument/2006/relationships/tags" Target="../tags/tag678.xml"/><Relationship Id="rId21" Type="http://schemas.openxmlformats.org/officeDocument/2006/relationships/tags" Target="../tags/tag660.xml"/><Relationship Id="rId34" Type="http://schemas.openxmlformats.org/officeDocument/2006/relationships/tags" Target="../tags/tag673.xml"/><Relationship Id="rId42" Type="http://schemas.openxmlformats.org/officeDocument/2006/relationships/tags" Target="../tags/tag681.xml"/><Relationship Id="rId47" Type="http://schemas.openxmlformats.org/officeDocument/2006/relationships/tags" Target="../tags/tag686.xml"/><Relationship Id="rId50" Type="http://schemas.openxmlformats.org/officeDocument/2006/relationships/tags" Target="../tags/tag689.xml"/><Relationship Id="rId55" Type="http://schemas.openxmlformats.org/officeDocument/2006/relationships/tags" Target="../tags/tag694.xml"/><Relationship Id="rId7" Type="http://schemas.openxmlformats.org/officeDocument/2006/relationships/tags" Target="../tags/tag646.xml"/><Relationship Id="rId2" Type="http://schemas.openxmlformats.org/officeDocument/2006/relationships/tags" Target="../tags/tag641.xml"/><Relationship Id="rId16" Type="http://schemas.openxmlformats.org/officeDocument/2006/relationships/tags" Target="../tags/tag655.xml"/><Relationship Id="rId20" Type="http://schemas.openxmlformats.org/officeDocument/2006/relationships/tags" Target="../tags/tag659.xml"/><Relationship Id="rId29" Type="http://schemas.openxmlformats.org/officeDocument/2006/relationships/tags" Target="../tags/tag668.xml"/><Relationship Id="rId41" Type="http://schemas.openxmlformats.org/officeDocument/2006/relationships/tags" Target="../tags/tag680.xml"/><Relationship Id="rId54" Type="http://schemas.openxmlformats.org/officeDocument/2006/relationships/tags" Target="../tags/tag693.xml"/><Relationship Id="rId1" Type="http://schemas.openxmlformats.org/officeDocument/2006/relationships/vmlDrawing" Target="../drawings/vmlDrawing38.vml"/><Relationship Id="rId6" Type="http://schemas.openxmlformats.org/officeDocument/2006/relationships/tags" Target="../tags/tag645.xml"/><Relationship Id="rId11" Type="http://schemas.openxmlformats.org/officeDocument/2006/relationships/tags" Target="../tags/tag650.xml"/><Relationship Id="rId24" Type="http://schemas.openxmlformats.org/officeDocument/2006/relationships/tags" Target="../tags/tag663.xml"/><Relationship Id="rId32" Type="http://schemas.openxmlformats.org/officeDocument/2006/relationships/tags" Target="../tags/tag671.xml"/><Relationship Id="rId37" Type="http://schemas.openxmlformats.org/officeDocument/2006/relationships/tags" Target="../tags/tag676.xml"/><Relationship Id="rId40" Type="http://schemas.openxmlformats.org/officeDocument/2006/relationships/tags" Target="../tags/tag679.xml"/><Relationship Id="rId45" Type="http://schemas.openxmlformats.org/officeDocument/2006/relationships/tags" Target="../tags/tag684.xml"/><Relationship Id="rId53" Type="http://schemas.openxmlformats.org/officeDocument/2006/relationships/tags" Target="../tags/tag692.xml"/><Relationship Id="rId58" Type="http://schemas.openxmlformats.org/officeDocument/2006/relationships/tags" Target="../tags/tag697.xml"/><Relationship Id="rId5" Type="http://schemas.openxmlformats.org/officeDocument/2006/relationships/tags" Target="../tags/tag644.xml"/><Relationship Id="rId15" Type="http://schemas.openxmlformats.org/officeDocument/2006/relationships/tags" Target="../tags/tag654.xml"/><Relationship Id="rId23" Type="http://schemas.openxmlformats.org/officeDocument/2006/relationships/tags" Target="../tags/tag662.xml"/><Relationship Id="rId28" Type="http://schemas.openxmlformats.org/officeDocument/2006/relationships/tags" Target="../tags/tag667.xml"/><Relationship Id="rId36" Type="http://schemas.openxmlformats.org/officeDocument/2006/relationships/tags" Target="../tags/tag675.xml"/><Relationship Id="rId49" Type="http://schemas.openxmlformats.org/officeDocument/2006/relationships/tags" Target="../tags/tag688.xml"/><Relationship Id="rId57" Type="http://schemas.openxmlformats.org/officeDocument/2006/relationships/tags" Target="../tags/tag696.xml"/><Relationship Id="rId61" Type="http://schemas.openxmlformats.org/officeDocument/2006/relationships/image" Target="../media/image12.emf"/><Relationship Id="rId10" Type="http://schemas.openxmlformats.org/officeDocument/2006/relationships/tags" Target="../tags/tag649.xml"/><Relationship Id="rId19" Type="http://schemas.openxmlformats.org/officeDocument/2006/relationships/tags" Target="../tags/tag658.xml"/><Relationship Id="rId31" Type="http://schemas.openxmlformats.org/officeDocument/2006/relationships/tags" Target="../tags/tag670.xml"/><Relationship Id="rId44" Type="http://schemas.openxmlformats.org/officeDocument/2006/relationships/tags" Target="../tags/tag683.xml"/><Relationship Id="rId52" Type="http://schemas.openxmlformats.org/officeDocument/2006/relationships/tags" Target="../tags/tag691.xml"/><Relationship Id="rId60" Type="http://schemas.openxmlformats.org/officeDocument/2006/relationships/oleObject" Target="../embeddings/oleObject38.bin"/><Relationship Id="rId4" Type="http://schemas.openxmlformats.org/officeDocument/2006/relationships/tags" Target="../tags/tag643.xml"/><Relationship Id="rId9" Type="http://schemas.openxmlformats.org/officeDocument/2006/relationships/tags" Target="../tags/tag648.xml"/><Relationship Id="rId14" Type="http://schemas.openxmlformats.org/officeDocument/2006/relationships/tags" Target="../tags/tag653.xml"/><Relationship Id="rId22" Type="http://schemas.openxmlformats.org/officeDocument/2006/relationships/tags" Target="../tags/tag661.xml"/><Relationship Id="rId27" Type="http://schemas.openxmlformats.org/officeDocument/2006/relationships/tags" Target="../tags/tag666.xml"/><Relationship Id="rId30" Type="http://schemas.openxmlformats.org/officeDocument/2006/relationships/tags" Target="../tags/tag669.xml"/><Relationship Id="rId35" Type="http://schemas.openxmlformats.org/officeDocument/2006/relationships/tags" Target="../tags/tag674.xml"/><Relationship Id="rId43" Type="http://schemas.openxmlformats.org/officeDocument/2006/relationships/tags" Target="../tags/tag682.xml"/><Relationship Id="rId48" Type="http://schemas.openxmlformats.org/officeDocument/2006/relationships/tags" Target="../tags/tag687.xml"/><Relationship Id="rId56" Type="http://schemas.openxmlformats.org/officeDocument/2006/relationships/tags" Target="../tags/tag695.xml"/><Relationship Id="rId8" Type="http://schemas.openxmlformats.org/officeDocument/2006/relationships/tags" Target="../tags/tag647.xml"/><Relationship Id="rId51" Type="http://schemas.openxmlformats.org/officeDocument/2006/relationships/tags" Target="../tags/tag690.xml"/><Relationship Id="rId3" Type="http://schemas.openxmlformats.org/officeDocument/2006/relationships/tags" Target="../tags/tag642.xml"/><Relationship Id="rId12" Type="http://schemas.openxmlformats.org/officeDocument/2006/relationships/tags" Target="../tags/tag651.xml"/><Relationship Id="rId17" Type="http://schemas.openxmlformats.org/officeDocument/2006/relationships/tags" Target="../tags/tag656.xml"/><Relationship Id="rId25" Type="http://schemas.openxmlformats.org/officeDocument/2006/relationships/tags" Target="../tags/tag664.xml"/><Relationship Id="rId33" Type="http://schemas.openxmlformats.org/officeDocument/2006/relationships/tags" Target="../tags/tag672.xml"/><Relationship Id="rId38" Type="http://schemas.openxmlformats.org/officeDocument/2006/relationships/tags" Target="../tags/tag677.xml"/><Relationship Id="rId46" Type="http://schemas.openxmlformats.org/officeDocument/2006/relationships/tags" Target="../tags/tag685.xml"/><Relationship Id="rId59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709.xml"/><Relationship Id="rId18" Type="http://schemas.openxmlformats.org/officeDocument/2006/relationships/tags" Target="../tags/tag714.xml"/><Relationship Id="rId26" Type="http://schemas.openxmlformats.org/officeDocument/2006/relationships/tags" Target="../tags/tag722.xml"/><Relationship Id="rId39" Type="http://schemas.openxmlformats.org/officeDocument/2006/relationships/tags" Target="../tags/tag735.xml"/><Relationship Id="rId21" Type="http://schemas.openxmlformats.org/officeDocument/2006/relationships/tags" Target="../tags/tag717.xml"/><Relationship Id="rId34" Type="http://schemas.openxmlformats.org/officeDocument/2006/relationships/tags" Target="../tags/tag730.xml"/><Relationship Id="rId42" Type="http://schemas.openxmlformats.org/officeDocument/2006/relationships/tags" Target="../tags/tag738.xml"/><Relationship Id="rId47" Type="http://schemas.openxmlformats.org/officeDocument/2006/relationships/tags" Target="../tags/tag743.xml"/><Relationship Id="rId50" Type="http://schemas.openxmlformats.org/officeDocument/2006/relationships/tags" Target="../tags/tag746.xml"/><Relationship Id="rId55" Type="http://schemas.openxmlformats.org/officeDocument/2006/relationships/tags" Target="../tags/tag751.xml"/><Relationship Id="rId63" Type="http://schemas.openxmlformats.org/officeDocument/2006/relationships/tags" Target="../tags/tag759.xml"/><Relationship Id="rId68" Type="http://schemas.openxmlformats.org/officeDocument/2006/relationships/tags" Target="../tags/tag764.xml"/><Relationship Id="rId76" Type="http://schemas.openxmlformats.org/officeDocument/2006/relationships/tags" Target="../tags/tag772.xml"/><Relationship Id="rId7" Type="http://schemas.openxmlformats.org/officeDocument/2006/relationships/tags" Target="../tags/tag703.xml"/><Relationship Id="rId71" Type="http://schemas.openxmlformats.org/officeDocument/2006/relationships/tags" Target="../tags/tag767.xml"/><Relationship Id="rId2" Type="http://schemas.openxmlformats.org/officeDocument/2006/relationships/tags" Target="../tags/tag698.xml"/><Relationship Id="rId16" Type="http://schemas.openxmlformats.org/officeDocument/2006/relationships/tags" Target="../tags/tag712.xml"/><Relationship Id="rId29" Type="http://schemas.openxmlformats.org/officeDocument/2006/relationships/tags" Target="../tags/tag725.xml"/><Relationship Id="rId11" Type="http://schemas.openxmlformats.org/officeDocument/2006/relationships/tags" Target="../tags/tag707.xml"/><Relationship Id="rId24" Type="http://schemas.openxmlformats.org/officeDocument/2006/relationships/tags" Target="../tags/tag720.xml"/><Relationship Id="rId32" Type="http://schemas.openxmlformats.org/officeDocument/2006/relationships/tags" Target="../tags/tag728.xml"/><Relationship Id="rId37" Type="http://schemas.openxmlformats.org/officeDocument/2006/relationships/tags" Target="../tags/tag733.xml"/><Relationship Id="rId40" Type="http://schemas.openxmlformats.org/officeDocument/2006/relationships/tags" Target="../tags/tag736.xml"/><Relationship Id="rId45" Type="http://schemas.openxmlformats.org/officeDocument/2006/relationships/tags" Target="../tags/tag741.xml"/><Relationship Id="rId53" Type="http://schemas.openxmlformats.org/officeDocument/2006/relationships/tags" Target="../tags/tag749.xml"/><Relationship Id="rId58" Type="http://schemas.openxmlformats.org/officeDocument/2006/relationships/tags" Target="../tags/tag754.xml"/><Relationship Id="rId66" Type="http://schemas.openxmlformats.org/officeDocument/2006/relationships/tags" Target="../tags/tag762.xml"/><Relationship Id="rId74" Type="http://schemas.openxmlformats.org/officeDocument/2006/relationships/tags" Target="../tags/tag770.xml"/><Relationship Id="rId79" Type="http://schemas.openxmlformats.org/officeDocument/2006/relationships/tags" Target="../tags/tag775.xml"/><Relationship Id="rId5" Type="http://schemas.openxmlformats.org/officeDocument/2006/relationships/tags" Target="../tags/tag701.xml"/><Relationship Id="rId61" Type="http://schemas.openxmlformats.org/officeDocument/2006/relationships/tags" Target="../tags/tag757.xml"/><Relationship Id="rId82" Type="http://schemas.openxmlformats.org/officeDocument/2006/relationships/image" Target="../media/image12.emf"/><Relationship Id="rId10" Type="http://schemas.openxmlformats.org/officeDocument/2006/relationships/tags" Target="../tags/tag706.xml"/><Relationship Id="rId19" Type="http://schemas.openxmlformats.org/officeDocument/2006/relationships/tags" Target="../tags/tag715.xml"/><Relationship Id="rId31" Type="http://schemas.openxmlformats.org/officeDocument/2006/relationships/tags" Target="../tags/tag727.xml"/><Relationship Id="rId44" Type="http://schemas.openxmlformats.org/officeDocument/2006/relationships/tags" Target="../tags/tag740.xml"/><Relationship Id="rId52" Type="http://schemas.openxmlformats.org/officeDocument/2006/relationships/tags" Target="../tags/tag748.xml"/><Relationship Id="rId60" Type="http://schemas.openxmlformats.org/officeDocument/2006/relationships/tags" Target="../tags/tag756.xml"/><Relationship Id="rId65" Type="http://schemas.openxmlformats.org/officeDocument/2006/relationships/tags" Target="../tags/tag761.xml"/><Relationship Id="rId73" Type="http://schemas.openxmlformats.org/officeDocument/2006/relationships/tags" Target="../tags/tag769.xml"/><Relationship Id="rId78" Type="http://schemas.openxmlformats.org/officeDocument/2006/relationships/tags" Target="../tags/tag774.xml"/><Relationship Id="rId81" Type="http://schemas.openxmlformats.org/officeDocument/2006/relationships/oleObject" Target="../embeddings/oleObject39.bin"/><Relationship Id="rId4" Type="http://schemas.openxmlformats.org/officeDocument/2006/relationships/tags" Target="../tags/tag700.xml"/><Relationship Id="rId9" Type="http://schemas.openxmlformats.org/officeDocument/2006/relationships/tags" Target="../tags/tag705.xml"/><Relationship Id="rId14" Type="http://schemas.openxmlformats.org/officeDocument/2006/relationships/tags" Target="../tags/tag710.xml"/><Relationship Id="rId22" Type="http://schemas.openxmlformats.org/officeDocument/2006/relationships/tags" Target="../tags/tag718.xml"/><Relationship Id="rId27" Type="http://schemas.openxmlformats.org/officeDocument/2006/relationships/tags" Target="../tags/tag723.xml"/><Relationship Id="rId30" Type="http://schemas.openxmlformats.org/officeDocument/2006/relationships/tags" Target="../tags/tag726.xml"/><Relationship Id="rId35" Type="http://schemas.openxmlformats.org/officeDocument/2006/relationships/tags" Target="../tags/tag731.xml"/><Relationship Id="rId43" Type="http://schemas.openxmlformats.org/officeDocument/2006/relationships/tags" Target="../tags/tag739.xml"/><Relationship Id="rId48" Type="http://schemas.openxmlformats.org/officeDocument/2006/relationships/tags" Target="../tags/tag744.xml"/><Relationship Id="rId56" Type="http://schemas.openxmlformats.org/officeDocument/2006/relationships/tags" Target="../tags/tag752.xml"/><Relationship Id="rId64" Type="http://schemas.openxmlformats.org/officeDocument/2006/relationships/tags" Target="../tags/tag760.xml"/><Relationship Id="rId69" Type="http://schemas.openxmlformats.org/officeDocument/2006/relationships/tags" Target="../tags/tag765.xml"/><Relationship Id="rId77" Type="http://schemas.openxmlformats.org/officeDocument/2006/relationships/tags" Target="../tags/tag773.xml"/><Relationship Id="rId8" Type="http://schemas.openxmlformats.org/officeDocument/2006/relationships/tags" Target="../tags/tag704.xml"/><Relationship Id="rId51" Type="http://schemas.openxmlformats.org/officeDocument/2006/relationships/tags" Target="../tags/tag747.xml"/><Relationship Id="rId72" Type="http://schemas.openxmlformats.org/officeDocument/2006/relationships/tags" Target="../tags/tag768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699.xml"/><Relationship Id="rId12" Type="http://schemas.openxmlformats.org/officeDocument/2006/relationships/tags" Target="../tags/tag708.xml"/><Relationship Id="rId17" Type="http://schemas.openxmlformats.org/officeDocument/2006/relationships/tags" Target="../tags/tag713.xml"/><Relationship Id="rId25" Type="http://schemas.openxmlformats.org/officeDocument/2006/relationships/tags" Target="../tags/tag721.xml"/><Relationship Id="rId33" Type="http://schemas.openxmlformats.org/officeDocument/2006/relationships/tags" Target="../tags/tag729.xml"/><Relationship Id="rId38" Type="http://schemas.openxmlformats.org/officeDocument/2006/relationships/tags" Target="../tags/tag734.xml"/><Relationship Id="rId46" Type="http://schemas.openxmlformats.org/officeDocument/2006/relationships/tags" Target="../tags/tag742.xml"/><Relationship Id="rId59" Type="http://schemas.openxmlformats.org/officeDocument/2006/relationships/tags" Target="../tags/tag755.xml"/><Relationship Id="rId67" Type="http://schemas.openxmlformats.org/officeDocument/2006/relationships/tags" Target="../tags/tag763.xml"/><Relationship Id="rId20" Type="http://schemas.openxmlformats.org/officeDocument/2006/relationships/tags" Target="../tags/tag716.xml"/><Relationship Id="rId41" Type="http://schemas.openxmlformats.org/officeDocument/2006/relationships/tags" Target="../tags/tag737.xml"/><Relationship Id="rId54" Type="http://schemas.openxmlformats.org/officeDocument/2006/relationships/tags" Target="../tags/tag750.xml"/><Relationship Id="rId62" Type="http://schemas.openxmlformats.org/officeDocument/2006/relationships/tags" Target="../tags/tag758.xml"/><Relationship Id="rId70" Type="http://schemas.openxmlformats.org/officeDocument/2006/relationships/tags" Target="../tags/tag766.xml"/><Relationship Id="rId75" Type="http://schemas.openxmlformats.org/officeDocument/2006/relationships/tags" Target="../tags/tag771.xml"/><Relationship Id="rId1" Type="http://schemas.openxmlformats.org/officeDocument/2006/relationships/vmlDrawing" Target="../drawings/vmlDrawing39.vml"/><Relationship Id="rId6" Type="http://schemas.openxmlformats.org/officeDocument/2006/relationships/tags" Target="../tags/tag702.xml"/><Relationship Id="rId15" Type="http://schemas.openxmlformats.org/officeDocument/2006/relationships/tags" Target="../tags/tag711.xml"/><Relationship Id="rId23" Type="http://schemas.openxmlformats.org/officeDocument/2006/relationships/tags" Target="../tags/tag719.xml"/><Relationship Id="rId28" Type="http://schemas.openxmlformats.org/officeDocument/2006/relationships/tags" Target="../tags/tag724.xml"/><Relationship Id="rId36" Type="http://schemas.openxmlformats.org/officeDocument/2006/relationships/tags" Target="../tags/tag732.xml"/><Relationship Id="rId49" Type="http://schemas.openxmlformats.org/officeDocument/2006/relationships/tags" Target="../tags/tag745.xml"/><Relationship Id="rId57" Type="http://schemas.openxmlformats.org/officeDocument/2006/relationships/tags" Target="../tags/tag753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787.xml"/><Relationship Id="rId18" Type="http://schemas.openxmlformats.org/officeDocument/2006/relationships/tags" Target="../tags/tag792.xml"/><Relationship Id="rId26" Type="http://schemas.openxmlformats.org/officeDocument/2006/relationships/tags" Target="../tags/tag800.xml"/><Relationship Id="rId39" Type="http://schemas.openxmlformats.org/officeDocument/2006/relationships/tags" Target="../tags/tag813.xml"/><Relationship Id="rId21" Type="http://schemas.openxmlformats.org/officeDocument/2006/relationships/tags" Target="../tags/tag795.xml"/><Relationship Id="rId34" Type="http://schemas.openxmlformats.org/officeDocument/2006/relationships/tags" Target="../tags/tag808.xml"/><Relationship Id="rId42" Type="http://schemas.openxmlformats.org/officeDocument/2006/relationships/tags" Target="../tags/tag816.xml"/><Relationship Id="rId47" Type="http://schemas.openxmlformats.org/officeDocument/2006/relationships/tags" Target="../tags/tag821.xml"/><Relationship Id="rId50" Type="http://schemas.openxmlformats.org/officeDocument/2006/relationships/tags" Target="../tags/tag824.xml"/><Relationship Id="rId55" Type="http://schemas.openxmlformats.org/officeDocument/2006/relationships/tags" Target="../tags/tag829.xml"/><Relationship Id="rId7" Type="http://schemas.openxmlformats.org/officeDocument/2006/relationships/tags" Target="../tags/tag781.xml"/><Relationship Id="rId2" Type="http://schemas.openxmlformats.org/officeDocument/2006/relationships/tags" Target="../tags/tag776.xml"/><Relationship Id="rId16" Type="http://schemas.openxmlformats.org/officeDocument/2006/relationships/tags" Target="../tags/tag790.xml"/><Relationship Id="rId20" Type="http://schemas.openxmlformats.org/officeDocument/2006/relationships/tags" Target="../tags/tag794.xml"/><Relationship Id="rId29" Type="http://schemas.openxmlformats.org/officeDocument/2006/relationships/tags" Target="../tags/tag803.xml"/><Relationship Id="rId41" Type="http://schemas.openxmlformats.org/officeDocument/2006/relationships/tags" Target="../tags/tag815.xml"/><Relationship Id="rId54" Type="http://schemas.openxmlformats.org/officeDocument/2006/relationships/tags" Target="../tags/tag828.xml"/><Relationship Id="rId1" Type="http://schemas.openxmlformats.org/officeDocument/2006/relationships/vmlDrawing" Target="../drawings/vmlDrawing40.vml"/><Relationship Id="rId6" Type="http://schemas.openxmlformats.org/officeDocument/2006/relationships/tags" Target="../tags/tag780.xml"/><Relationship Id="rId11" Type="http://schemas.openxmlformats.org/officeDocument/2006/relationships/tags" Target="../tags/tag785.xml"/><Relationship Id="rId24" Type="http://schemas.openxmlformats.org/officeDocument/2006/relationships/tags" Target="../tags/tag798.xml"/><Relationship Id="rId32" Type="http://schemas.openxmlformats.org/officeDocument/2006/relationships/tags" Target="../tags/tag806.xml"/><Relationship Id="rId37" Type="http://schemas.openxmlformats.org/officeDocument/2006/relationships/tags" Target="../tags/tag811.xml"/><Relationship Id="rId40" Type="http://schemas.openxmlformats.org/officeDocument/2006/relationships/tags" Target="../tags/tag814.xml"/><Relationship Id="rId45" Type="http://schemas.openxmlformats.org/officeDocument/2006/relationships/tags" Target="../tags/tag819.xml"/><Relationship Id="rId53" Type="http://schemas.openxmlformats.org/officeDocument/2006/relationships/tags" Target="../tags/tag827.xml"/><Relationship Id="rId58" Type="http://schemas.openxmlformats.org/officeDocument/2006/relationships/tags" Target="../tags/tag832.xml"/><Relationship Id="rId5" Type="http://schemas.openxmlformats.org/officeDocument/2006/relationships/tags" Target="../tags/tag779.xml"/><Relationship Id="rId15" Type="http://schemas.openxmlformats.org/officeDocument/2006/relationships/tags" Target="../tags/tag789.xml"/><Relationship Id="rId23" Type="http://schemas.openxmlformats.org/officeDocument/2006/relationships/tags" Target="../tags/tag797.xml"/><Relationship Id="rId28" Type="http://schemas.openxmlformats.org/officeDocument/2006/relationships/tags" Target="../tags/tag802.xml"/><Relationship Id="rId36" Type="http://schemas.openxmlformats.org/officeDocument/2006/relationships/tags" Target="../tags/tag810.xml"/><Relationship Id="rId49" Type="http://schemas.openxmlformats.org/officeDocument/2006/relationships/tags" Target="../tags/tag823.xml"/><Relationship Id="rId57" Type="http://schemas.openxmlformats.org/officeDocument/2006/relationships/tags" Target="../tags/tag831.xml"/><Relationship Id="rId61" Type="http://schemas.openxmlformats.org/officeDocument/2006/relationships/image" Target="../media/image12.emf"/><Relationship Id="rId10" Type="http://schemas.openxmlformats.org/officeDocument/2006/relationships/tags" Target="../tags/tag784.xml"/><Relationship Id="rId19" Type="http://schemas.openxmlformats.org/officeDocument/2006/relationships/tags" Target="../tags/tag793.xml"/><Relationship Id="rId31" Type="http://schemas.openxmlformats.org/officeDocument/2006/relationships/tags" Target="../tags/tag805.xml"/><Relationship Id="rId44" Type="http://schemas.openxmlformats.org/officeDocument/2006/relationships/tags" Target="../tags/tag818.xml"/><Relationship Id="rId52" Type="http://schemas.openxmlformats.org/officeDocument/2006/relationships/tags" Target="../tags/tag826.xml"/><Relationship Id="rId60" Type="http://schemas.openxmlformats.org/officeDocument/2006/relationships/oleObject" Target="../embeddings/oleObject40.bin"/><Relationship Id="rId4" Type="http://schemas.openxmlformats.org/officeDocument/2006/relationships/tags" Target="../tags/tag778.xml"/><Relationship Id="rId9" Type="http://schemas.openxmlformats.org/officeDocument/2006/relationships/tags" Target="../tags/tag783.xml"/><Relationship Id="rId14" Type="http://schemas.openxmlformats.org/officeDocument/2006/relationships/tags" Target="../tags/tag788.xml"/><Relationship Id="rId22" Type="http://schemas.openxmlformats.org/officeDocument/2006/relationships/tags" Target="../tags/tag796.xml"/><Relationship Id="rId27" Type="http://schemas.openxmlformats.org/officeDocument/2006/relationships/tags" Target="../tags/tag801.xml"/><Relationship Id="rId30" Type="http://schemas.openxmlformats.org/officeDocument/2006/relationships/tags" Target="../tags/tag804.xml"/><Relationship Id="rId35" Type="http://schemas.openxmlformats.org/officeDocument/2006/relationships/tags" Target="../tags/tag809.xml"/><Relationship Id="rId43" Type="http://schemas.openxmlformats.org/officeDocument/2006/relationships/tags" Target="../tags/tag817.xml"/><Relationship Id="rId48" Type="http://schemas.openxmlformats.org/officeDocument/2006/relationships/tags" Target="../tags/tag822.xml"/><Relationship Id="rId56" Type="http://schemas.openxmlformats.org/officeDocument/2006/relationships/tags" Target="../tags/tag830.xml"/><Relationship Id="rId8" Type="http://schemas.openxmlformats.org/officeDocument/2006/relationships/tags" Target="../tags/tag782.xml"/><Relationship Id="rId51" Type="http://schemas.openxmlformats.org/officeDocument/2006/relationships/tags" Target="../tags/tag825.xml"/><Relationship Id="rId3" Type="http://schemas.openxmlformats.org/officeDocument/2006/relationships/tags" Target="../tags/tag777.xml"/><Relationship Id="rId12" Type="http://schemas.openxmlformats.org/officeDocument/2006/relationships/tags" Target="../tags/tag786.xml"/><Relationship Id="rId17" Type="http://schemas.openxmlformats.org/officeDocument/2006/relationships/tags" Target="../tags/tag791.xml"/><Relationship Id="rId25" Type="http://schemas.openxmlformats.org/officeDocument/2006/relationships/tags" Target="../tags/tag799.xml"/><Relationship Id="rId33" Type="http://schemas.openxmlformats.org/officeDocument/2006/relationships/tags" Target="../tags/tag807.xml"/><Relationship Id="rId38" Type="http://schemas.openxmlformats.org/officeDocument/2006/relationships/tags" Target="../tags/tag812.xml"/><Relationship Id="rId46" Type="http://schemas.openxmlformats.org/officeDocument/2006/relationships/tags" Target="../tags/tag820.xml"/><Relationship Id="rId5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857.xml"/><Relationship Id="rId117" Type="http://schemas.openxmlformats.org/officeDocument/2006/relationships/image" Target="../media/image12.emf"/><Relationship Id="rId21" Type="http://schemas.openxmlformats.org/officeDocument/2006/relationships/tags" Target="../tags/tag852.xml"/><Relationship Id="rId42" Type="http://schemas.openxmlformats.org/officeDocument/2006/relationships/tags" Target="../tags/tag873.xml"/><Relationship Id="rId47" Type="http://schemas.openxmlformats.org/officeDocument/2006/relationships/tags" Target="../tags/tag878.xml"/><Relationship Id="rId63" Type="http://schemas.openxmlformats.org/officeDocument/2006/relationships/tags" Target="../tags/tag894.xml"/><Relationship Id="rId68" Type="http://schemas.openxmlformats.org/officeDocument/2006/relationships/tags" Target="../tags/tag899.xml"/><Relationship Id="rId84" Type="http://schemas.openxmlformats.org/officeDocument/2006/relationships/tags" Target="../tags/tag915.xml"/><Relationship Id="rId89" Type="http://schemas.openxmlformats.org/officeDocument/2006/relationships/tags" Target="../tags/tag920.xml"/><Relationship Id="rId112" Type="http://schemas.openxmlformats.org/officeDocument/2006/relationships/tags" Target="../tags/tag943.xml"/><Relationship Id="rId16" Type="http://schemas.openxmlformats.org/officeDocument/2006/relationships/tags" Target="../tags/tag847.xml"/><Relationship Id="rId107" Type="http://schemas.openxmlformats.org/officeDocument/2006/relationships/tags" Target="../tags/tag938.xml"/><Relationship Id="rId11" Type="http://schemas.openxmlformats.org/officeDocument/2006/relationships/tags" Target="../tags/tag842.xml"/><Relationship Id="rId24" Type="http://schemas.openxmlformats.org/officeDocument/2006/relationships/tags" Target="../tags/tag855.xml"/><Relationship Id="rId32" Type="http://schemas.openxmlformats.org/officeDocument/2006/relationships/tags" Target="../tags/tag863.xml"/><Relationship Id="rId37" Type="http://schemas.openxmlformats.org/officeDocument/2006/relationships/tags" Target="../tags/tag868.xml"/><Relationship Id="rId40" Type="http://schemas.openxmlformats.org/officeDocument/2006/relationships/tags" Target="../tags/tag871.xml"/><Relationship Id="rId45" Type="http://schemas.openxmlformats.org/officeDocument/2006/relationships/tags" Target="../tags/tag876.xml"/><Relationship Id="rId53" Type="http://schemas.openxmlformats.org/officeDocument/2006/relationships/tags" Target="../tags/tag884.xml"/><Relationship Id="rId58" Type="http://schemas.openxmlformats.org/officeDocument/2006/relationships/tags" Target="../tags/tag889.xml"/><Relationship Id="rId66" Type="http://schemas.openxmlformats.org/officeDocument/2006/relationships/tags" Target="../tags/tag897.xml"/><Relationship Id="rId74" Type="http://schemas.openxmlformats.org/officeDocument/2006/relationships/tags" Target="../tags/tag905.xml"/><Relationship Id="rId79" Type="http://schemas.openxmlformats.org/officeDocument/2006/relationships/tags" Target="../tags/tag910.xml"/><Relationship Id="rId87" Type="http://schemas.openxmlformats.org/officeDocument/2006/relationships/tags" Target="../tags/tag918.xml"/><Relationship Id="rId102" Type="http://schemas.openxmlformats.org/officeDocument/2006/relationships/tags" Target="../tags/tag933.xml"/><Relationship Id="rId110" Type="http://schemas.openxmlformats.org/officeDocument/2006/relationships/tags" Target="../tags/tag941.xml"/><Relationship Id="rId115" Type="http://schemas.openxmlformats.org/officeDocument/2006/relationships/slideLayout" Target="../slideLayouts/slideLayout2.xml"/><Relationship Id="rId5" Type="http://schemas.openxmlformats.org/officeDocument/2006/relationships/tags" Target="../tags/tag836.xml"/><Relationship Id="rId61" Type="http://schemas.openxmlformats.org/officeDocument/2006/relationships/tags" Target="../tags/tag892.xml"/><Relationship Id="rId82" Type="http://schemas.openxmlformats.org/officeDocument/2006/relationships/tags" Target="../tags/tag913.xml"/><Relationship Id="rId90" Type="http://schemas.openxmlformats.org/officeDocument/2006/relationships/tags" Target="../tags/tag921.xml"/><Relationship Id="rId95" Type="http://schemas.openxmlformats.org/officeDocument/2006/relationships/tags" Target="../tags/tag926.xml"/><Relationship Id="rId19" Type="http://schemas.openxmlformats.org/officeDocument/2006/relationships/tags" Target="../tags/tag850.xml"/><Relationship Id="rId14" Type="http://schemas.openxmlformats.org/officeDocument/2006/relationships/tags" Target="../tags/tag845.xml"/><Relationship Id="rId22" Type="http://schemas.openxmlformats.org/officeDocument/2006/relationships/tags" Target="../tags/tag853.xml"/><Relationship Id="rId27" Type="http://schemas.openxmlformats.org/officeDocument/2006/relationships/tags" Target="../tags/tag858.xml"/><Relationship Id="rId30" Type="http://schemas.openxmlformats.org/officeDocument/2006/relationships/tags" Target="../tags/tag861.xml"/><Relationship Id="rId35" Type="http://schemas.openxmlformats.org/officeDocument/2006/relationships/tags" Target="../tags/tag866.xml"/><Relationship Id="rId43" Type="http://schemas.openxmlformats.org/officeDocument/2006/relationships/tags" Target="../tags/tag874.xml"/><Relationship Id="rId48" Type="http://schemas.openxmlformats.org/officeDocument/2006/relationships/tags" Target="../tags/tag879.xml"/><Relationship Id="rId56" Type="http://schemas.openxmlformats.org/officeDocument/2006/relationships/tags" Target="../tags/tag887.xml"/><Relationship Id="rId64" Type="http://schemas.openxmlformats.org/officeDocument/2006/relationships/tags" Target="../tags/tag895.xml"/><Relationship Id="rId69" Type="http://schemas.openxmlformats.org/officeDocument/2006/relationships/tags" Target="../tags/tag900.xml"/><Relationship Id="rId77" Type="http://schemas.openxmlformats.org/officeDocument/2006/relationships/tags" Target="../tags/tag908.xml"/><Relationship Id="rId100" Type="http://schemas.openxmlformats.org/officeDocument/2006/relationships/tags" Target="../tags/tag931.xml"/><Relationship Id="rId105" Type="http://schemas.openxmlformats.org/officeDocument/2006/relationships/tags" Target="../tags/tag936.xml"/><Relationship Id="rId113" Type="http://schemas.openxmlformats.org/officeDocument/2006/relationships/tags" Target="../tags/tag944.xml"/><Relationship Id="rId8" Type="http://schemas.openxmlformats.org/officeDocument/2006/relationships/tags" Target="../tags/tag839.xml"/><Relationship Id="rId51" Type="http://schemas.openxmlformats.org/officeDocument/2006/relationships/tags" Target="../tags/tag882.xml"/><Relationship Id="rId72" Type="http://schemas.openxmlformats.org/officeDocument/2006/relationships/tags" Target="../tags/tag903.xml"/><Relationship Id="rId80" Type="http://schemas.openxmlformats.org/officeDocument/2006/relationships/tags" Target="../tags/tag911.xml"/><Relationship Id="rId85" Type="http://schemas.openxmlformats.org/officeDocument/2006/relationships/tags" Target="../tags/tag916.xml"/><Relationship Id="rId93" Type="http://schemas.openxmlformats.org/officeDocument/2006/relationships/tags" Target="../tags/tag924.xml"/><Relationship Id="rId98" Type="http://schemas.openxmlformats.org/officeDocument/2006/relationships/tags" Target="../tags/tag929.xml"/><Relationship Id="rId3" Type="http://schemas.openxmlformats.org/officeDocument/2006/relationships/tags" Target="../tags/tag834.xml"/><Relationship Id="rId12" Type="http://schemas.openxmlformats.org/officeDocument/2006/relationships/tags" Target="../tags/tag843.xml"/><Relationship Id="rId17" Type="http://schemas.openxmlformats.org/officeDocument/2006/relationships/tags" Target="../tags/tag848.xml"/><Relationship Id="rId25" Type="http://schemas.openxmlformats.org/officeDocument/2006/relationships/tags" Target="../tags/tag856.xml"/><Relationship Id="rId33" Type="http://schemas.openxmlformats.org/officeDocument/2006/relationships/tags" Target="../tags/tag864.xml"/><Relationship Id="rId38" Type="http://schemas.openxmlformats.org/officeDocument/2006/relationships/tags" Target="../tags/tag869.xml"/><Relationship Id="rId46" Type="http://schemas.openxmlformats.org/officeDocument/2006/relationships/tags" Target="../tags/tag877.xml"/><Relationship Id="rId59" Type="http://schemas.openxmlformats.org/officeDocument/2006/relationships/tags" Target="../tags/tag890.xml"/><Relationship Id="rId67" Type="http://schemas.openxmlformats.org/officeDocument/2006/relationships/tags" Target="../tags/tag898.xml"/><Relationship Id="rId103" Type="http://schemas.openxmlformats.org/officeDocument/2006/relationships/tags" Target="../tags/tag934.xml"/><Relationship Id="rId108" Type="http://schemas.openxmlformats.org/officeDocument/2006/relationships/tags" Target="../tags/tag939.xml"/><Relationship Id="rId116" Type="http://schemas.openxmlformats.org/officeDocument/2006/relationships/oleObject" Target="../embeddings/oleObject41.bin"/><Relationship Id="rId20" Type="http://schemas.openxmlformats.org/officeDocument/2006/relationships/tags" Target="../tags/tag851.xml"/><Relationship Id="rId41" Type="http://schemas.openxmlformats.org/officeDocument/2006/relationships/tags" Target="../tags/tag872.xml"/><Relationship Id="rId54" Type="http://schemas.openxmlformats.org/officeDocument/2006/relationships/tags" Target="../tags/tag885.xml"/><Relationship Id="rId62" Type="http://schemas.openxmlformats.org/officeDocument/2006/relationships/tags" Target="../tags/tag893.xml"/><Relationship Id="rId70" Type="http://schemas.openxmlformats.org/officeDocument/2006/relationships/tags" Target="../tags/tag901.xml"/><Relationship Id="rId75" Type="http://schemas.openxmlformats.org/officeDocument/2006/relationships/tags" Target="../tags/tag906.xml"/><Relationship Id="rId83" Type="http://schemas.openxmlformats.org/officeDocument/2006/relationships/tags" Target="../tags/tag914.xml"/><Relationship Id="rId88" Type="http://schemas.openxmlformats.org/officeDocument/2006/relationships/tags" Target="../tags/tag919.xml"/><Relationship Id="rId91" Type="http://schemas.openxmlformats.org/officeDocument/2006/relationships/tags" Target="../tags/tag922.xml"/><Relationship Id="rId96" Type="http://schemas.openxmlformats.org/officeDocument/2006/relationships/tags" Target="../tags/tag927.xml"/><Relationship Id="rId111" Type="http://schemas.openxmlformats.org/officeDocument/2006/relationships/tags" Target="../tags/tag942.xml"/><Relationship Id="rId1" Type="http://schemas.openxmlformats.org/officeDocument/2006/relationships/vmlDrawing" Target="../drawings/vmlDrawing41.vml"/><Relationship Id="rId6" Type="http://schemas.openxmlformats.org/officeDocument/2006/relationships/tags" Target="../tags/tag837.xml"/><Relationship Id="rId15" Type="http://schemas.openxmlformats.org/officeDocument/2006/relationships/tags" Target="../tags/tag846.xml"/><Relationship Id="rId23" Type="http://schemas.openxmlformats.org/officeDocument/2006/relationships/tags" Target="../tags/tag854.xml"/><Relationship Id="rId28" Type="http://schemas.openxmlformats.org/officeDocument/2006/relationships/tags" Target="../tags/tag859.xml"/><Relationship Id="rId36" Type="http://schemas.openxmlformats.org/officeDocument/2006/relationships/tags" Target="../tags/tag867.xml"/><Relationship Id="rId49" Type="http://schemas.openxmlformats.org/officeDocument/2006/relationships/tags" Target="../tags/tag880.xml"/><Relationship Id="rId57" Type="http://schemas.openxmlformats.org/officeDocument/2006/relationships/tags" Target="../tags/tag888.xml"/><Relationship Id="rId106" Type="http://schemas.openxmlformats.org/officeDocument/2006/relationships/tags" Target="../tags/tag937.xml"/><Relationship Id="rId114" Type="http://schemas.openxmlformats.org/officeDocument/2006/relationships/tags" Target="../tags/tag945.xml"/><Relationship Id="rId10" Type="http://schemas.openxmlformats.org/officeDocument/2006/relationships/tags" Target="../tags/tag841.xml"/><Relationship Id="rId31" Type="http://schemas.openxmlformats.org/officeDocument/2006/relationships/tags" Target="../tags/tag862.xml"/><Relationship Id="rId44" Type="http://schemas.openxmlformats.org/officeDocument/2006/relationships/tags" Target="../tags/tag875.xml"/><Relationship Id="rId52" Type="http://schemas.openxmlformats.org/officeDocument/2006/relationships/tags" Target="../tags/tag883.xml"/><Relationship Id="rId60" Type="http://schemas.openxmlformats.org/officeDocument/2006/relationships/tags" Target="../tags/tag891.xml"/><Relationship Id="rId65" Type="http://schemas.openxmlformats.org/officeDocument/2006/relationships/tags" Target="../tags/tag896.xml"/><Relationship Id="rId73" Type="http://schemas.openxmlformats.org/officeDocument/2006/relationships/tags" Target="../tags/tag904.xml"/><Relationship Id="rId78" Type="http://schemas.openxmlformats.org/officeDocument/2006/relationships/tags" Target="../tags/tag909.xml"/><Relationship Id="rId81" Type="http://schemas.openxmlformats.org/officeDocument/2006/relationships/tags" Target="../tags/tag912.xml"/><Relationship Id="rId86" Type="http://schemas.openxmlformats.org/officeDocument/2006/relationships/tags" Target="../tags/tag917.xml"/><Relationship Id="rId94" Type="http://schemas.openxmlformats.org/officeDocument/2006/relationships/tags" Target="../tags/tag925.xml"/><Relationship Id="rId99" Type="http://schemas.openxmlformats.org/officeDocument/2006/relationships/tags" Target="../tags/tag930.xml"/><Relationship Id="rId101" Type="http://schemas.openxmlformats.org/officeDocument/2006/relationships/tags" Target="../tags/tag932.xml"/><Relationship Id="rId4" Type="http://schemas.openxmlformats.org/officeDocument/2006/relationships/tags" Target="../tags/tag835.xml"/><Relationship Id="rId9" Type="http://schemas.openxmlformats.org/officeDocument/2006/relationships/tags" Target="../tags/tag840.xml"/><Relationship Id="rId13" Type="http://schemas.openxmlformats.org/officeDocument/2006/relationships/tags" Target="../tags/tag844.xml"/><Relationship Id="rId18" Type="http://schemas.openxmlformats.org/officeDocument/2006/relationships/tags" Target="../tags/tag849.xml"/><Relationship Id="rId39" Type="http://schemas.openxmlformats.org/officeDocument/2006/relationships/tags" Target="../tags/tag870.xml"/><Relationship Id="rId109" Type="http://schemas.openxmlformats.org/officeDocument/2006/relationships/tags" Target="../tags/tag940.xml"/><Relationship Id="rId34" Type="http://schemas.openxmlformats.org/officeDocument/2006/relationships/tags" Target="../tags/tag865.xml"/><Relationship Id="rId50" Type="http://schemas.openxmlformats.org/officeDocument/2006/relationships/tags" Target="../tags/tag881.xml"/><Relationship Id="rId55" Type="http://schemas.openxmlformats.org/officeDocument/2006/relationships/tags" Target="../tags/tag886.xml"/><Relationship Id="rId76" Type="http://schemas.openxmlformats.org/officeDocument/2006/relationships/tags" Target="../tags/tag907.xml"/><Relationship Id="rId97" Type="http://schemas.openxmlformats.org/officeDocument/2006/relationships/tags" Target="../tags/tag928.xml"/><Relationship Id="rId104" Type="http://schemas.openxmlformats.org/officeDocument/2006/relationships/tags" Target="../tags/tag935.xml"/><Relationship Id="rId7" Type="http://schemas.openxmlformats.org/officeDocument/2006/relationships/tags" Target="../tags/tag838.xml"/><Relationship Id="rId71" Type="http://schemas.openxmlformats.org/officeDocument/2006/relationships/tags" Target="../tags/tag902.xml"/><Relationship Id="rId92" Type="http://schemas.openxmlformats.org/officeDocument/2006/relationships/tags" Target="../tags/tag923.xml"/><Relationship Id="rId2" Type="http://schemas.openxmlformats.org/officeDocument/2006/relationships/tags" Target="../tags/tag833.xml"/><Relationship Id="rId29" Type="http://schemas.openxmlformats.org/officeDocument/2006/relationships/tags" Target="../tags/tag860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970.xml"/><Relationship Id="rId117" Type="http://schemas.openxmlformats.org/officeDocument/2006/relationships/tags" Target="../tags/tag1061.xml"/><Relationship Id="rId21" Type="http://schemas.openxmlformats.org/officeDocument/2006/relationships/tags" Target="../tags/tag965.xml"/><Relationship Id="rId42" Type="http://schemas.openxmlformats.org/officeDocument/2006/relationships/tags" Target="../tags/tag986.xml"/><Relationship Id="rId47" Type="http://schemas.openxmlformats.org/officeDocument/2006/relationships/tags" Target="../tags/tag991.xml"/><Relationship Id="rId63" Type="http://schemas.openxmlformats.org/officeDocument/2006/relationships/tags" Target="../tags/tag1007.xml"/><Relationship Id="rId68" Type="http://schemas.openxmlformats.org/officeDocument/2006/relationships/tags" Target="../tags/tag1012.xml"/><Relationship Id="rId84" Type="http://schemas.openxmlformats.org/officeDocument/2006/relationships/tags" Target="../tags/tag1028.xml"/><Relationship Id="rId89" Type="http://schemas.openxmlformats.org/officeDocument/2006/relationships/tags" Target="../tags/tag1033.xml"/><Relationship Id="rId112" Type="http://schemas.openxmlformats.org/officeDocument/2006/relationships/tags" Target="../tags/tag1056.xml"/><Relationship Id="rId16" Type="http://schemas.openxmlformats.org/officeDocument/2006/relationships/tags" Target="../tags/tag960.xml"/><Relationship Id="rId107" Type="http://schemas.openxmlformats.org/officeDocument/2006/relationships/tags" Target="../tags/tag1051.xml"/><Relationship Id="rId11" Type="http://schemas.openxmlformats.org/officeDocument/2006/relationships/tags" Target="../tags/tag955.xml"/><Relationship Id="rId32" Type="http://schemas.openxmlformats.org/officeDocument/2006/relationships/tags" Target="../tags/tag976.xml"/><Relationship Id="rId37" Type="http://schemas.openxmlformats.org/officeDocument/2006/relationships/tags" Target="../tags/tag981.xml"/><Relationship Id="rId53" Type="http://schemas.openxmlformats.org/officeDocument/2006/relationships/tags" Target="../tags/tag997.xml"/><Relationship Id="rId58" Type="http://schemas.openxmlformats.org/officeDocument/2006/relationships/tags" Target="../tags/tag1002.xml"/><Relationship Id="rId74" Type="http://schemas.openxmlformats.org/officeDocument/2006/relationships/tags" Target="../tags/tag1018.xml"/><Relationship Id="rId79" Type="http://schemas.openxmlformats.org/officeDocument/2006/relationships/tags" Target="../tags/tag1023.xml"/><Relationship Id="rId102" Type="http://schemas.openxmlformats.org/officeDocument/2006/relationships/tags" Target="../tags/tag1046.xml"/><Relationship Id="rId123" Type="http://schemas.openxmlformats.org/officeDocument/2006/relationships/slideLayout" Target="../slideLayouts/slideLayout2.xml"/><Relationship Id="rId5" Type="http://schemas.openxmlformats.org/officeDocument/2006/relationships/tags" Target="../tags/tag949.xml"/><Relationship Id="rId61" Type="http://schemas.openxmlformats.org/officeDocument/2006/relationships/tags" Target="../tags/tag1005.xml"/><Relationship Id="rId82" Type="http://schemas.openxmlformats.org/officeDocument/2006/relationships/tags" Target="../tags/tag1026.xml"/><Relationship Id="rId90" Type="http://schemas.openxmlformats.org/officeDocument/2006/relationships/tags" Target="../tags/tag1034.xml"/><Relationship Id="rId95" Type="http://schemas.openxmlformats.org/officeDocument/2006/relationships/tags" Target="../tags/tag1039.xml"/><Relationship Id="rId19" Type="http://schemas.openxmlformats.org/officeDocument/2006/relationships/tags" Target="../tags/tag963.xml"/><Relationship Id="rId14" Type="http://schemas.openxmlformats.org/officeDocument/2006/relationships/tags" Target="../tags/tag958.xml"/><Relationship Id="rId22" Type="http://schemas.openxmlformats.org/officeDocument/2006/relationships/tags" Target="../tags/tag966.xml"/><Relationship Id="rId27" Type="http://schemas.openxmlformats.org/officeDocument/2006/relationships/tags" Target="../tags/tag971.xml"/><Relationship Id="rId30" Type="http://schemas.openxmlformats.org/officeDocument/2006/relationships/tags" Target="../tags/tag974.xml"/><Relationship Id="rId35" Type="http://schemas.openxmlformats.org/officeDocument/2006/relationships/tags" Target="../tags/tag979.xml"/><Relationship Id="rId43" Type="http://schemas.openxmlformats.org/officeDocument/2006/relationships/tags" Target="../tags/tag987.xml"/><Relationship Id="rId48" Type="http://schemas.openxmlformats.org/officeDocument/2006/relationships/tags" Target="../tags/tag992.xml"/><Relationship Id="rId56" Type="http://schemas.openxmlformats.org/officeDocument/2006/relationships/tags" Target="../tags/tag1000.xml"/><Relationship Id="rId64" Type="http://schemas.openxmlformats.org/officeDocument/2006/relationships/tags" Target="../tags/tag1008.xml"/><Relationship Id="rId69" Type="http://schemas.openxmlformats.org/officeDocument/2006/relationships/tags" Target="../tags/tag1013.xml"/><Relationship Id="rId77" Type="http://schemas.openxmlformats.org/officeDocument/2006/relationships/tags" Target="../tags/tag1021.xml"/><Relationship Id="rId100" Type="http://schemas.openxmlformats.org/officeDocument/2006/relationships/tags" Target="../tags/tag1044.xml"/><Relationship Id="rId105" Type="http://schemas.openxmlformats.org/officeDocument/2006/relationships/tags" Target="../tags/tag1049.xml"/><Relationship Id="rId113" Type="http://schemas.openxmlformats.org/officeDocument/2006/relationships/tags" Target="../tags/tag1057.xml"/><Relationship Id="rId118" Type="http://schemas.openxmlformats.org/officeDocument/2006/relationships/tags" Target="../tags/tag1062.xml"/><Relationship Id="rId8" Type="http://schemas.openxmlformats.org/officeDocument/2006/relationships/tags" Target="../tags/tag952.xml"/><Relationship Id="rId51" Type="http://schemas.openxmlformats.org/officeDocument/2006/relationships/tags" Target="../tags/tag995.xml"/><Relationship Id="rId72" Type="http://schemas.openxmlformats.org/officeDocument/2006/relationships/tags" Target="../tags/tag1016.xml"/><Relationship Id="rId80" Type="http://schemas.openxmlformats.org/officeDocument/2006/relationships/tags" Target="../tags/tag1024.xml"/><Relationship Id="rId85" Type="http://schemas.openxmlformats.org/officeDocument/2006/relationships/tags" Target="../tags/tag1029.xml"/><Relationship Id="rId93" Type="http://schemas.openxmlformats.org/officeDocument/2006/relationships/tags" Target="../tags/tag1037.xml"/><Relationship Id="rId98" Type="http://schemas.openxmlformats.org/officeDocument/2006/relationships/tags" Target="../tags/tag1042.xml"/><Relationship Id="rId121" Type="http://schemas.openxmlformats.org/officeDocument/2006/relationships/tags" Target="../tags/tag1065.xml"/><Relationship Id="rId3" Type="http://schemas.openxmlformats.org/officeDocument/2006/relationships/tags" Target="../tags/tag947.xml"/><Relationship Id="rId12" Type="http://schemas.openxmlformats.org/officeDocument/2006/relationships/tags" Target="../tags/tag956.xml"/><Relationship Id="rId17" Type="http://schemas.openxmlformats.org/officeDocument/2006/relationships/tags" Target="../tags/tag961.xml"/><Relationship Id="rId25" Type="http://schemas.openxmlformats.org/officeDocument/2006/relationships/tags" Target="../tags/tag969.xml"/><Relationship Id="rId33" Type="http://schemas.openxmlformats.org/officeDocument/2006/relationships/tags" Target="../tags/tag977.xml"/><Relationship Id="rId38" Type="http://schemas.openxmlformats.org/officeDocument/2006/relationships/tags" Target="../tags/tag982.xml"/><Relationship Id="rId46" Type="http://schemas.openxmlformats.org/officeDocument/2006/relationships/tags" Target="../tags/tag990.xml"/><Relationship Id="rId59" Type="http://schemas.openxmlformats.org/officeDocument/2006/relationships/tags" Target="../tags/tag1003.xml"/><Relationship Id="rId67" Type="http://schemas.openxmlformats.org/officeDocument/2006/relationships/tags" Target="../tags/tag1011.xml"/><Relationship Id="rId103" Type="http://schemas.openxmlformats.org/officeDocument/2006/relationships/tags" Target="../tags/tag1047.xml"/><Relationship Id="rId108" Type="http://schemas.openxmlformats.org/officeDocument/2006/relationships/tags" Target="../tags/tag1052.xml"/><Relationship Id="rId116" Type="http://schemas.openxmlformats.org/officeDocument/2006/relationships/tags" Target="../tags/tag1060.xml"/><Relationship Id="rId124" Type="http://schemas.openxmlformats.org/officeDocument/2006/relationships/oleObject" Target="../embeddings/oleObject42.bin"/><Relationship Id="rId20" Type="http://schemas.openxmlformats.org/officeDocument/2006/relationships/tags" Target="../tags/tag964.xml"/><Relationship Id="rId41" Type="http://schemas.openxmlformats.org/officeDocument/2006/relationships/tags" Target="../tags/tag985.xml"/><Relationship Id="rId54" Type="http://schemas.openxmlformats.org/officeDocument/2006/relationships/tags" Target="../tags/tag998.xml"/><Relationship Id="rId62" Type="http://schemas.openxmlformats.org/officeDocument/2006/relationships/tags" Target="../tags/tag1006.xml"/><Relationship Id="rId70" Type="http://schemas.openxmlformats.org/officeDocument/2006/relationships/tags" Target="../tags/tag1014.xml"/><Relationship Id="rId75" Type="http://schemas.openxmlformats.org/officeDocument/2006/relationships/tags" Target="../tags/tag1019.xml"/><Relationship Id="rId83" Type="http://schemas.openxmlformats.org/officeDocument/2006/relationships/tags" Target="../tags/tag1027.xml"/><Relationship Id="rId88" Type="http://schemas.openxmlformats.org/officeDocument/2006/relationships/tags" Target="../tags/tag1032.xml"/><Relationship Id="rId91" Type="http://schemas.openxmlformats.org/officeDocument/2006/relationships/tags" Target="../tags/tag1035.xml"/><Relationship Id="rId96" Type="http://schemas.openxmlformats.org/officeDocument/2006/relationships/tags" Target="../tags/tag1040.xml"/><Relationship Id="rId111" Type="http://schemas.openxmlformats.org/officeDocument/2006/relationships/tags" Target="../tags/tag1055.xml"/><Relationship Id="rId1" Type="http://schemas.openxmlformats.org/officeDocument/2006/relationships/vmlDrawing" Target="../drawings/vmlDrawing42.vml"/><Relationship Id="rId6" Type="http://schemas.openxmlformats.org/officeDocument/2006/relationships/tags" Target="../tags/tag950.xml"/><Relationship Id="rId15" Type="http://schemas.openxmlformats.org/officeDocument/2006/relationships/tags" Target="../tags/tag959.xml"/><Relationship Id="rId23" Type="http://schemas.openxmlformats.org/officeDocument/2006/relationships/tags" Target="../tags/tag967.xml"/><Relationship Id="rId28" Type="http://schemas.openxmlformats.org/officeDocument/2006/relationships/tags" Target="../tags/tag972.xml"/><Relationship Id="rId36" Type="http://schemas.openxmlformats.org/officeDocument/2006/relationships/tags" Target="../tags/tag980.xml"/><Relationship Id="rId49" Type="http://schemas.openxmlformats.org/officeDocument/2006/relationships/tags" Target="../tags/tag993.xml"/><Relationship Id="rId57" Type="http://schemas.openxmlformats.org/officeDocument/2006/relationships/tags" Target="../tags/tag1001.xml"/><Relationship Id="rId106" Type="http://schemas.openxmlformats.org/officeDocument/2006/relationships/tags" Target="../tags/tag1050.xml"/><Relationship Id="rId114" Type="http://schemas.openxmlformats.org/officeDocument/2006/relationships/tags" Target="../tags/tag1058.xml"/><Relationship Id="rId119" Type="http://schemas.openxmlformats.org/officeDocument/2006/relationships/tags" Target="../tags/tag1063.xml"/><Relationship Id="rId10" Type="http://schemas.openxmlformats.org/officeDocument/2006/relationships/tags" Target="../tags/tag954.xml"/><Relationship Id="rId31" Type="http://schemas.openxmlformats.org/officeDocument/2006/relationships/tags" Target="../tags/tag975.xml"/><Relationship Id="rId44" Type="http://schemas.openxmlformats.org/officeDocument/2006/relationships/tags" Target="../tags/tag988.xml"/><Relationship Id="rId52" Type="http://schemas.openxmlformats.org/officeDocument/2006/relationships/tags" Target="../tags/tag996.xml"/><Relationship Id="rId60" Type="http://schemas.openxmlformats.org/officeDocument/2006/relationships/tags" Target="../tags/tag1004.xml"/><Relationship Id="rId65" Type="http://schemas.openxmlformats.org/officeDocument/2006/relationships/tags" Target="../tags/tag1009.xml"/><Relationship Id="rId73" Type="http://schemas.openxmlformats.org/officeDocument/2006/relationships/tags" Target="../tags/tag1017.xml"/><Relationship Id="rId78" Type="http://schemas.openxmlformats.org/officeDocument/2006/relationships/tags" Target="../tags/tag1022.xml"/><Relationship Id="rId81" Type="http://schemas.openxmlformats.org/officeDocument/2006/relationships/tags" Target="../tags/tag1025.xml"/><Relationship Id="rId86" Type="http://schemas.openxmlformats.org/officeDocument/2006/relationships/tags" Target="../tags/tag1030.xml"/><Relationship Id="rId94" Type="http://schemas.openxmlformats.org/officeDocument/2006/relationships/tags" Target="../tags/tag1038.xml"/><Relationship Id="rId99" Type="http://schemas.openxmlformats.org/officeDocument/2006/relationships/tags" Target="../tags/tag1043.xml"/><Relationship Id="rId101" Type="http://schemas.openxmlformats.org/officeDocument/2006/relationships/tags" Target="../tags/tag1045.xml"/><Relationship Id="rId122" Type="http://schemas.openxmlformats.org/officeDocument/2006/relationships/tags" Target="../tags/tag1066.xml"/><Relationship Id="rId4" Type="http://schemas.openxmlformats.org/officeDocument/2006/relationships/tags" Target="../tags/tag948.xml"/><Relationship Id="rId9" Type="http://schemas.openxmlformats.org/officeDocument/2006/relationships/tags" Target="../tags/tag953.xml"/><Relationship Id="rId13" Type="http://schemas.openxmlformats.org/officeDocument/2006/relationships/tags" Target="../tags/tag957.xml"/><Relationship Id="rId18" Type="http://schemas.openxmlformats.org/officeDocument/2006/relationships/tags" Target="../tags/tag962.xml"/><Relationship Id="rId39" Type="http://schemas.openxmlformats.org/officeDocument/2006/relationships/tags" Target="../tags/tag983.xml"/><Relationship Id="rId109" Type="http://schemas.openxmlformats.org/officeDocument/2006/relationships/tags" Target="../tags/tag1053.xml"/><Relationship Id="rId34" Type="http://schemas.openxmlformats.org/officeDocument/2006/relationships/tags" Target="../tags/tag978.xml"/><Relationship Id="rId50" Type="http://schemas.openxmlformats.org/officeDocument/2006/relationships/tags" Target="../tags/tag994.xml"/><Relationship Id="rId55" Type="http://schemas.openxmlformats.org/officeDocument/2006/relationships/tags" Target="../tags/tag999.xml"/><Relationship Id="rId76" Type="http://schemas.openxmlformats.org/officeDocument/2006/relationships/tags" Target="../tags/tag1020.xml"/><Relationship Id="rId97" Type="http://schemas.openxmlformats.org/officeDocument/2006/relationships/tags" Target="../tags/tag1041.xml"/><Relationship Id="rId104" Type="http://schemas.openxmlformats.org/officeDocument/2006/relationships/tags" Target="../tags/tag1048.xml"/><Relationship Id="rId120" Type="http://schemas.openxmlformats.org/officeDocument/2006/relationships/tags" Target="../tags/tag1064.xml"/><Relationship Id="rId125" Type="http://schemas.openxmlformats.org/officeDocument/2006/relationships/image" Target="../media/image12.emf"/><Relationship Id="rId7" Type="http://schemas.openxmlformats.org/officeDocument/2006/relationships/tags" Target="../tags/tag951.xml"/><Relationship Id="rId71" Type="http://schemas.openxmlformats.org/officeDocument/2006/relationships/tags" Target="../tags/tag1015.xml"/><Relationship Id="rId92" Type="http://schemas.openxmlformats.org/officeDocument/2006/relationships/tags" Target="../tags/tag1036.xml"/><Relationship Id="rId2" Type="http://schemas.openxmlformats.org/officeDocument/2006/relationships/tags" Target="../tags/tag946.xml"/><Relationship Id="rId29" Type="http://schemas.openxmlformats.org/officeDocument/2006/relationships/tags" Target="../tags/tag973.xml"/><Relationship Id="rId24" Type="http://schemas.openxmlformats.org/officeDocument/2006/relationships/tags" Target="../tags/tag968.xml"/><Relationship Id="rId40" Type="http://schemas.openxmlformats.org/officeDocument/2006/relationships/tags" Target="../tags/tag984.xml"/><Relationship Id="rId45" Type="http://schemas.openxmlformats.org/officeDocument/2006/relationships/tags" Target="../tags/tag989.xml"/><Relationship Id="rId66" Type="http://schemas.openxmlformats.org/officeDocument/2006/relationships/tags" Target="../tags/tag1010.xml"/><Relationship Id="rId87" Type="http://schemas.openxmlformats.org/officeDocument/2006/relationships/tags" Target="../tags/tag1031.xml"/><Relationship Id="rId110" Type="http://schemas.openxmlformats.org/officeDocument/2006/relationships/tags" Target="../tags/tag1054.xml"/><Relationship Id="rId115" Type="http://schemas.openxmlformats.org/officeDocument/2006/relationships/tags" Target="../tags/tag1059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078.xml"/><Relationship Id="rId18" Type="http://schemas.openxmlformats.org/officeDocument/2006/relationships/tags" Target="../tags/tag1083.xml"/><Relationship Id="rId26" Type="http://schemas.openxmlformats.org/officeDocument/2006/relationships/tags" Target="../tags/tag1091.xml"/><Relationship Id="rId39" Type="http://schemas.openxmlformats.org/officeDocument/2006/relationships/tags" Target="../tags/tag1104.xml"/><Relationship Id="rId21" Type="http://schemas.openxmlformats.org/officeDocument/2006/relationships/tags" Target="../tags/tag1086.xml"/><Relationship Id="rId34" Type="http://schemas.openxmlformats.org/officeDocument/2006/relationships/tags" Target="../tags/tag1099.xml"/><Relationship Id="rId42" Type="http://schemas.openxmlformats.org/officeDocument/2006/relationships/tags" Target="../tags/tag1107.xml"/><Relationship Id="rId47" Type="http://schemas.openxmlformats.org/officeDocument/2006/relationships/tags" Target="../tags/tag1112.xml"/><Relationship Id="rId50" Type="http://schemas.openxmlformats.org/officeDocument/2006/relationships/tags" Target="../tags/tag1115.xml"/><Relationship Id="rId55" Type="http://schemas.openxmlformats.org/officeDocument/2006/relationships/tags" Target="../tags/tag1120.xml"/><Relationship Id="rId7" Type="http://schemas.openxmlformats.org/officeDocument/2006/relationships/tags" Target="../tags/tag1072.xml"/><Relationship Id="rId2" Type="http://schemas.openxmlformats.org/officeDocument/2006/relationships/tags" Target="../tags/tag1067.xml"/><Relationship Id="rId16" Type="http://schemas.openxmlformats.org/officeDocument/2006/relationships/tags" Target="../tags/tag1081.xml"/><Relationship Id="rId20" Type="http://schemas.openxmlformats.org/officeDocument/2006/relationships/tags" Target="../tags/tag1085.xml"/><Relationship Id="rId29" Type="http://schemas.openxmlformats.org/officeDocument/2006/relationships/tags" Target="../tags/tag1094.xml"/><Relationship Id="rId41" Type="http://schemas.openxmlformats.org/officeDocument/2006/relationships/tags" Target="../tags/tag1106.xml"/><Relationship Id="rId54" Type="http://schemas.openxmlformats.org/officeDocument/2006/relationships/tags" Target="../tags/tag1119.xml"/><Relationship Id="rId1" Type="http://schemas.openxmlformats.org/officeDocument/2006/relationships/vmlDrawing" Target="../drawings/vmlDrawing43.vml"/><Relationship Id="rId6" Type="http://schemas.openxmlformats.org/officeDocument/2006/relationships/tags" Target="../tags/tag1071.xml"/><Relationship Id="rId11" Type="http://schemas.openxmlformats.org/officeDocument/2006/relationships/tags" Target="../tags/tag1076.xml"/><Relationship Id="rId24" Type="http://schemas.openxmlformats.org/officeDocument/2006/relationships/tags" Target="../tags/tag1089.xml"/><Relationship Id="rId32" Type="http://schemas.openxmlformats.org/officeDocument/2006/relationships/tags" Target="../tags/tag1097.xml"/><Relationship Id="rId37" Type="http://schemas.openxmlformats.org/officeDocument/2006/relationships/tags" Target="../tags/tag1102.xml"/><Relationship Id="rId40" Type="http://schemas.openxmlformats.org/officeDocument/2006/relationships/tags" Target="../tags/tag1105.xml"/><Relationship Id="rId45" Type="http://schemas.openxmlformats.org/officeDocument/2006/relationships/tags" Target="../tags/tag1110.xml"/><Relationship Id="rId53" Type="http://schemas.openxmlformats.org/officeDocument/2006/relationships/tags" Target="../tags/tag1118.xml"/><Relationship Id="rId58" Type="http://schemas.openxmlformats.org/officeDocument/2006/relationships/tags" Target="../tags/tag1123.xml"/><Relationship Id="rId5" Type="http://schemas.openxmlformats.org/officeDocument/2006/relationships/tags" Target="../tags/tag1070.xml"/><Relationship Id="rId15" Type="http://schemas.openxmlformats.org/officeDocument/2006/relationships/tags" Target="../tags/tag1080.xml"/><Relationship Id="rId23" Type="http://schemas.openxmlformats.org/officeDocument/2006/relationships/tags" Target="../tags/tag1088.xml"/><Relationship Id="rId28" Type="http://schemas.openxmlformats.org/officeDocument/2006/relationships/tags" Target="../tags/tag1093.xml"/><Relationship Id="rId36" Type="http://schemas.openxmlformats.org/officeDocument/2006/relationships/tags" Target="../tags/tag1101.xml"/><Relationship Id="rId49" Type="http://schemas.openxmlformats.org/officeDocument/2006/relationships/tags" Target="../tags/tag1114.xml"/><Relationship Id="rId57" Type="http://schemas.openxmlformats.org/officeDocument/2006/relationships/tags" Target="../tags/tag1122.xml"/><Relationship Id="rId61" Type="http://schemas.openxmlformats.org/officeDocument/2006/relationships/image" Target="../media/image12.emf"/><Relationship Id="rId10" Type="http://schemas.openxmlformats.org/officeDocument/2006/relationships/tags" Target="../tags/tag1075.xml"/><Relationship Id="rId19" Type="http://schemas.openxmlformats.org/officeDocument/2006/relationships/tags" Target="../tags/tag1084.xml"/><Relationship Id="rId31" Type="http://schemas.openxmlformats.org/officeDocument/2006/relationships/tags" Target="../tags/tag1096.xml"/><Relationship Id="rId44" Type="http://schemas.openxmlformats.org/officeDocument/2006/relationships/tags" Target="../tags/tag1109.xml"/><Relationship Id="rId52" Type="http://schemas.openxmlformats.org/officeDocument/2006/relationships/tags" Target="../tags/tag1117.xml"/><Relationship Id="rId60" Type="http://schemas.openxmlformats.org/officeDocument/2006/relationships/oleObject" Target="../embeddings/oleObject43.bin"/><Relationship Id="rId4" Type="http://schemas.openxmlformats.org/officeDocument/2006/relationships/tags" Target="../tags/tag1069.xml"/><Relationship Id="rId9" Type="http://schemas.openxmlformats.org/officeDocument/2006/relationships/tags" Target="../tags/tag1074.xml"/><Relationship Id="rId14" Type="http://schemas.openxmlformats.org/officeDocument/2006/relationships/tags" Target="../tags/tag1079.xml"/><Relationship Id="rId22" Type="http://schemas.openxmlformats.org/officeDocument/2006/relationships/tags" Target="../tags/tag1087.xml"/><Relationship Id="rId27" Type="http://schemas.openxmlformats.org/officeDocument/2006/relationships/tags" Target="../tags/tag1092.xml"/><Relationship Id="rId30" Type="http://schemas.openxmlformats.org/officeDocument/2006/relationships/tags" Target="../tags/tag1095.xml"/><Relationship Id="rId35" Type="http://schemas.openxmlformats.org/officeDocument/2006/relationships/tags" Target="../tags/tag1100.xml"/><Relationship Id="rId43" Type="http://schemas.openxmlformats.org/officeDocument/2006/relationships/tags" Target="../tags/tag1108.xml"/><Relationship Id="rId48" Type="http://schemas.openxmlformats.org/officeDocument/2006/relationships/tags" Target="../tags/tag1113.xml"/><Relationship Id="rId56" Type="http://schemas.openxmlformats.org/officeDocument/2006/relationships/tags" Target="../tags/tag1121.xml"/><Relationship Id="rId8" Type="http://schemas.openxmlformats.org/officeDocument/2006/relationships/tags" Target="../tags/tag1073.xml"/><Relationship Id="rId51" Type="http://schemas.openxmlformats.org/officeDocument/2006/relationships/tags" Target="../tags/tag1116.xml"/><Relationship Id="rId3" Type="http://schemas.openxmlformats.org/officeDocument/2006/relationships/tags" Target="../tags/tag1068.xml"/><Relationship Id="rId12" Type="http://schemas.openxmlformats.org/officeDocument/2006/relationships/tags" Target="../tags/tag1077.xml"/><Relationship Id="rId17" Type="http://schemas.openxmlformats.org/officeDocument/2006/relationships/tags" Target="../tags/tag1082.xml"/><Relationship Id="rId25" Type="http://schemas.openxmlformats.org/officeDocument/2006/relationships/tags" Target="../tags/tag1090.xml"/><Relationship Id="rId33" Type="http://schemas.openxmlformats.org/officeDocument/2006/relationships/tags" Target="../tags/tag1098.xml"/><Relationship Id="rId38" Type="http://schemas.openxmlformats.org/officeDocument/2006/relationships/tags" Target="../tags/tag1103.xml"/><Relationship Id="rId46" Type="http://schemas.openxmlformats.org/officeDocument/2006/relationships/tags" Target="../tags/tag1111.xml"/><Relationship Id="rId5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135.xml"/><Relationship Id="rId18" Type="http://schemas.openxmlformats.org/officeDocument/2006/relationships/tags" Target="../tags/tag1140.xml"/><Relationship Id="rId26" Type="http://schemas.openxmlformats.org/officeDocument/2006/relationships/tags" Target="../tags/tag1148.xml"/><Relationship Id="rId39" Type="http://schemas.openxmlformats.org/officeDocument/2006/relationships/tags" Target="../tags/tag1161.xml"/><Relationship Id="rId21" Type="http://schemas.openxmlformats.org/officeDocument/2006/relationships/tags" Target="../tags/tag1143.xml"/><Relationship Id="rId34" Type="http://schemas.openxmlformats.org/officeDocument/2006/relationships/tags" Target="../tags/tag1156.xml"/><Relationship Id="rId42" Type="http://schemas.openxmlformats.org/officeDocument/2006/relationships/tags" Target="../tags/tag1164.xml"/><Relationship Id="rId47" Type="http://schemas.openxmlformats.org/officeDocument/2006/relationships/tags" Target="../tags/tag1169.xml"/><Relationship Id="rId50" Type="http://schemas.openxmlformats.org/officeDocument/2006/relationships/tags" Target="../tags/tag1172.xml"/><Relationship Id="rId55" Type="http://schemas.openxmlformats.org/officeDocument/2006/relationships/tags" Target="../tags/tag1177.xml"/><Relationship Id="rId63" Type="http://schemas.openxmlformats.org/officeDocument/2006/relationships/tags" Target="../tags/tag1185.xml"/><Relationship Id="rId68" Type="http://schemas.openxmlformats.org/officeDocument/2006/relationships/oleObject" Target="../embeddings/oleObject44.bin"/><Relationship Id="rId7" Type="http://schemas.openxmlformats.org/officeDocument/2006/relationships/tags" Target="../tags/tag1129.xml"/><Relationship Id="rId2" Type="http://schemas.openxmlformats.org/officeDocument/2006/relationships/tags" Target="../tags/tag1124.xml"/><Relationship Id="rId16" Type="http://schemas.openxmlformats.org/officeDocument/2006/relationships/tags" Target="../tags/tag1138.xml"/><Relationship Id="rId29" Type="http://schemas.openxmlformats.org/officeDocument/2006/relationships/tags" Target="../tags/tag1151.xml"/><Relationship Id="rId1" Type="http://schemas.openxmlformats.org/officeDocument/2006/relationships/vmlDrawing" Target="../drawings/vmlDrawing44.vml"/><Relationship Id="rId6" Type="http://schemas.openxmlformats.org/officeDocument/2006/relationships/tags" Target="../tags/tag1128.xml"/><Relationship Id="rId11" Type="http://schemas.openxmlformats.org/officeDocument/2006/relationships/tags" Target="../tags/tag1133.xml"/><Relationship Id="rId24" Type="http://schemas.openxmlformats.org/officeDocument/2006/relationships/tags" Target="../tags/tag1146.xml"/><Relationship Id="rId32" Type="http://schemas.openxmlformats.org/officeDocument/2006/relationships/tags" Target="../tags/tag1154.xml"/><Relationship Id="rId37" Type="http://schemas.openxmlformats.org/officeDocument/2006/relationships/tags" Target="../tags/tag1159.xml"/><Relationship Id="rId40" Type="http://schemas.openxmlformats.org/officeDocument/2006/relationships/tags" Target="../tags/tag1162.xml"/><Relationship Id="rId45" Type="http://schemas.openxmlformats.org/officeDocument/2006/relationships/tags" Target="../tags/tag1167.xml"/><Relationship Id="rId53" Type="http://schemas.openxmlformats.org/officeDocument/2006/relationships/tags" Target="../tags/tag1175.xml"/><Relationship Id="rId58" Type="http://schemas.openxmlformats.org/officeDocument/2006/relationships/tags" Target="../tags/tag1180.xml"/><Relationship Id="rId66" Type="http://schemas.openxmlformats.org/officeDocument/2006/relationships/tags" Target="../tags/tag1188.xml"/><Relationship Id="rId5" Type="http://schemas.openxmlformats.org/officeDocument/2006/relationships/tags" Target="../tags/tag1127.xml"/><Relationship Id="rId15" Type="http://schemas.openxmlformats.org/officeDocument/2006/relationships/tags" Target="../tags/tag1137.xml"/><Relationship Id="rId23" Type="http://schemas.openxmlformats.org/officeDocument/2006/relationships/tags" Target="../tags/tag1145.xml"/><Relationship Id="rId28" Type="http://schemas.openxmlformats.org/officeDocument/2006/relationships/tags" Target="../tags/tag1150.xml"/><Relationship Id="rId36" Type="http://schemas.openxmlformats.org/officeDocument/2006/relationships/tags" Target="../tags/tag1158.xml"/><Relationship Id="rId49" Type="http://schemas.openxmlformats.org/officeDocument/2006/relationships/tags" Target="../tags/tag1171.xml"/><Relationship Id="rId57" Type="http://schemas.openxmlformats.org/officeDocument/2006/relationships/tags" Target="../tags/tag1179.xml"/><Relationship Id="rId61" Type="http://schemas.openxmlformats.org/officeDocument/2006/relationships/tags" Target="../tags/tag1183.xml"/><Relationship Id="rId10" Type="http://schemas.openxmlformats.org/officeDocument/2006/relationships/tags" Target="../tags/tag1132.xml"/><Relationship Id="rId19" Type="http://schemas.openxmlformats.org/officeDocument/2006/relationships/tags" Target="../tags/tag1141.xml"/><Relationship Id="rId31" Type="http://schemas.openxmlformats.org/officeDocument/2006/relationships/tags" Target="../tags/tag1153.xml"/><Relationship Id="rId44" Type="http://schemas.openxmlformats.org/officeDocument/2006/relationships/tags" Target="../tags/tag1166.xml"/><Relationship Id="rId52" Type="http://schemas.openxmlformats.org/officeDocument/2006/relationships/tags" Target="../tags/tag1174.xml"/><Relationship Id="rId60" Type="http://schemas.openxmlformats.org/officeDocument/2006/relationships/tags" Target="../tags/tag1182.xml"/><Relationship Id="rId65" Type="http://schemas.openxmlformats.org/officeDocument/2006/relationships/tags" Target="../tags/tag1187.xml"/><Relationship Id="rId4" Type="http://schemas.openxmlformats.org/officeDocument/2006/relationships/tags" Target="../tags/tag1126.xml"/><Relationship Id="rId9" Type="http://schemas.openxmlformats.org/officeDocument/2006/relationships/tags" Target="../tags/tag1131.xml"/><Relationship Id="rId14" Type="http://schemas.openxmlformats.org/officeDocument/2006/relationships/tags" Target="../tags/tag1136.xml"/><Relationship Id="rId22" Type="http://schemas.openxmlformats.org/officeDocument/2006/relationships/tags" Target="../tags/tag1144.xml"/><Relationship Id="rId27" Type="http://schemas.openxmlformats.org/officeDocument/2006/relationships/tags" Target="../tags/tag1149.xml"/><Relationship Id="rId30" Type="http://schemas.openxmlformats.org/officeDocument/2006/relationships/tags" Target="../tags/tag1152.xml"/><Relationship Id="rId35" Type="http://schemas.openxmlformats.org/officeDocument/2006/relationships/tags" Target="../tags/tag1157.xml"/><Relationship Id="rId43" Type="http://schemas.openxmlformats.org/officeDocument/2006/relationships/tags" Target="../tags/tag1165.xml"/><Relationship Id="rId48" Type="http://schemas.openxmlformats.org/officeDocument/2006/relationships/tags" Target="../tags/tag1170.xml"/><Relationship Id="rId56" Type="http://schemas.openxmlformats.org/officeDocument/2006/relationships/tags" Target="../tags/tag1178.xml"/><Relationship Id="rId64" Type="http://schemas.openxmlformats.org/officeDocument/2006/relationships/tags" Target="../tags/tag1186.xml"/><Relationship Id="rId69" Type="http://schemas.openxmlformats.org/officeDocument/2006/relationships/image" Target="../media/image12.emf"/><Relationship Id="rId8" Type="http://schemas.openxmlformats.org/officeDocument/2006/relationships/tags" Target="../tags/tag1130.xml"/><Relationship Id="rId51" Type="http://schemas.openxmlformats.org/officeDocument/2006/relationships/tags" Target="../tags/tag1173.xml"/><Relationship Id="rId3" Type="http://schemas.openxmlformats.org/officeDocument/2006/relationships/tags" Target="../tags/tag1125.xml"/><Relationship Id="rId12" Type="http://schemas.openxmlformats.org/officeDocument/2006/relationships/tags" Target="../tags/tag1134.xml"/><Relationship Id="rId17" Type="http://schemas.openxmlformats.org/officeDocument/2006/relationships/tags" Target="../tags/tag1139.xml"/><Relationship Id="rId25" Type="http://schemas.openxmlformats.org/officeDocument/2006/relationships/tags" Target="../tags/tag1147.xml"/><Relationship Id="rId33" Type="http://schemas.openxmlformats.org/officeDocument/2006/relationships/tags" Target="../tags/tag1155.xml"/><Relationship Id="rId38" Type="http://schemas.openxmlformats.org/officeDocument/2006/relationships/tags" Target="../tags/tag1160.xml"/><Relationship Id="rId46" Type="http://schemas.openxmlformats.org/officeDocument/2006/relationships/tags" Target="../tags/tag1168.xml"/><Relationship Id="rId59" Type="http://schemas.openxmlformats.org/officeDocument/2006/relationships/tags" Target="../tags/tag1181.xml"/><Relationship Id="rId67" Type="http://schemas.openxmlformats.org/officeDocument/2006/relationships/slideLayout" Target="../slideLayouts/slideLayout2.xml"/><Relationship Id="rId20" Type="http://schemas.openxmlformats.org/officeDocument/2006/relationships/tags" Target="../tags/tag1142.xml"/><Relationship Id="rId41" Type="http://schemas.openxmlformats.org/officeDocument/2006/relationships/tags" Target="../tags/tag1163.xml"/><Relationship Id="rId54" Type="http://schemas.openxmlformats.org/officeDocument/2006/relationships/tags" Target="../tags/tag1176.xml"/><Relationship Id="rId62" Type="http://schemas.openxmlformats.org/officeDocument/2006/relationships/tags" Target="../tags/tag118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195.xml"/><Relationship Id="rId13" Type="http://schemas.openxmlformats.org/officeDocument/2006/relationships/tags" Target="../tags/tag1200.xml"/><Relationship Id="rId18" Type="http://schemas.openxmlformats.org/officeDocument/2006/relationships/tags" Target="../tags/tag1205.xml"/><Relationship Id="rId26" Type="http://schemas.openxmlformats.org/officeDocument/2006/relationships/tags" Target="../tags/tag1213.xml"/><Relationship Id="rId3" Type="http://schemas.openxmlformats.org/officeDocument/2006/relationships/tags" Target="../tags/tag1190.xml"/><Relationship Id="rId21" Type="http://schemas.openxmlformats.org/officeDocument/2006/relationships/tags" Target="../tags/tag1208.xml"/><Relationship Id="rId34" Type="http://schemas.openxmlformats.org/officeDocument/2006/relationships/tags" Target="../tags/tag1221.xml"/><Relationship Id="rId7" Type="http://schemas.openxmlformats.org/officeDocument/2006/relationships/tags" Target="../tags/tag1194.xml"/><Relationship Id="rId12" Type="http://schemas.openxmlformats.org/officeDocument/2006/relationships/tags" Target="../tags/tag1199.xml"/><Relationship Id="rId17" Type="http://schemas.openxmlformats.org/officeDocument/2006/relationships/tags" Target="../tags/tag1204.xml"/><Relationship Id="rId25" Type="http://schemas.openxmlformats.org/officeDocument/2006/relationships/tags" Target="../tags/tag1212.xml"/><Relationship Id="rId33" Type="http://schemas.openxmlformats.org/officeDocument/2006/relationships/tags" Target="../tags/tag1220.xml"/><Relationship Id="rId2" Type="http://schemas.openxmlformats.org/officeDocument/2006/relationships/tags" Target="../tags/tag1189.xml"/><Relationship Id="rId16" Type="http://schemas.openxmlformats.org/officeDocument/2006/relationships/tags" Target="../tags/tag1203.xml"/><Relationship Id="rId20" Type="http://schemas.openxmlformats.org/officeDocument/2006/relationships/tags" Target="../tags/tag1207.xml"/><Relationship Id="rId29" Type="http://schemas.openxmlformats.org/officeDocument/2006/relationships/tags" Target="../tags/tag1216.xml"/><Relationship Id="rId1" Type="http://schemas.openxmlformats.org/officeDocument/2006/relationships/vmlDrawing" Target="../drawings/vmlDrawing45.vml"/><Relationship Id="rId6" Type="http://schemas.openxmlformats.org/officeDocument/2006/relationships/tags" Target="../tags/tag1193.xml"/><Relationship Id="rId11" Type="http://schemas.openxmlformats.org/officeDocument/2006/relationships/tags" Target="../tags/tag1198.xml"/><Relationship Id="rId24" Type="http://schemas.openxmlformats.org/officeDocument/2006/relationships/tags" Target="../tags/tag1211.xml"/><Relationship Id="rId32" Type="http://schemas.openxmlformats.org/officeDocument/2006/relationships/tags" Target="../tags/tag1219.xml"/><Relationship Id="rId37" Type="http://schemas.openxmlformats.org/officeDocument/2006/relationships/image" Target="../media/image12.emf"/><Relationship Id="rId5" Type="http://schemas.openxmlformats.org/officeDocument/2006/relationships/tags" Target="../tags/tag1192.xml"/><Relationship Id="rId15" Type="http://schemas.openxmlformats.org/officeDocument/2006/relationships/tags" Target="../tags/tag1202.xml"/><Relationship Id="rId23" Type="http://schemas.openxmlformats.org/officeDocument/2006/relationships/tags" Target="../tags/tag1210.xml"/><Relationship Id="rId28" Type="http://schemas.openxmlformats.org/officeDocument/2006/relationships/tags" Target="../tags/tag1215.xml"/><Relationship Id="rId36" Type="http://schemas.openxmlformats.org/officeDocument/2006/relationships/oleObject" Target="../embeddings/oleObject45.bin"/><Relationship Id="rId10" Type="http://schemas.openxmlformats.org/officeDocument/2006/relationships/tags" Target="../tags/tag1197.xml"/><Relationship Id="rId19" Type="http://schemas.openxmlformats.org/officeDocument/2006/relationships/tags" Target="../tags/tag1206.xml"/><Relationship Id="rId31" Type="http://schemas.openxmlformats.org/officeDocument/2006/relationships/tags" Target="../tags/tag1218.xml"/><Relationship Id="rId4" Type="http://schemas.openxmlformats.org/officeDocument/2006/relationships/tags" Target="../tags/tag1191.xml"/><Relationship Id="rId9" Type="http://schemas.openxmlformats.org/officeDocument/2006/relationships/tags" Target="../tags/tag1196.xml"/><Relationship Id="rId14" Type="http://schemas.openxmlformats.org/officeDocument/2006/relationships/tags" Target="../tags/tag1201.xml"/><Relationship Id="rId22" Type="http://schemas.openxmlformats.org/officeDocument/2006/relationships/tags" Target="../tags/tag1209.xml"/><Relationship Id="rId27" Type="http://schemas.openxmlformats.org/officeDocument/2006/relationships/tags" Target="../tags/tag1214.xml"/><Relationship Id="rId30" Type="http://schemas.openxmlformats.org/officeDocument/2006/relationships/tags" Target="../tags/tag1217.xml"/><Relationship Id="rId35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1246.xml"/><Relationship Id="rId21" Type="http://schemas.openxmlformats.org/officeDocument/2006/relationships/tags" Target="../tags/tag1241.xml"/><Relationship Id="rId34" Type="http://schemas.openxmlformats.org/officeDocument/2006/relationships/tags" Target="../tags/tag1254.xml"/><Relationship Id="rId42" Type="http://schemas.openxmlformats.org/officeDocument/2006/relationships/tags" Target="../tags/tag1262.xml"/><Relationship Id="rId47" Type="http://schemas.openxmlformats.org/officeDocument/2006/relationships/tags" Target="../tags/tag1267.xml"/><Relationship Id="rId50" Type="http://schemas.openxmlformats.org/officeDocument/2006/relationships/tags" Target="../tags/tag1270.xml"/><Relationship Id="rId55" Type="http://schemas.openxmlformats.org/officeDocument/2006/relationships/tags" Target="../tags/tag1275.xml"/><Relationship Id="rId63" Type="http://schemas.openxmlformats.org/officeDocument/2006/relationships/tags" Target="../tags/tag1283.xml"/><Relationship Id="rId68" Type="http://schemas.openxmlformats.org/officeDocument/2006/relationships/tags" Target="../tags/tag1288.xml"/><Relationship Id="rId76" Type="http://schemas.openxmlformats.org/officeDocument/2006/relationships/tags" Target="../tags/tag1296.xml"/><Relationship Id="rId84" Type="http://schemas.openxmlformats.org/officeDocument/2006/relationships/tags" Target="../tags/tag1304.xml"/><Relationship Id="rId89" Type="http://schemas.openxmlformats.org/officeDocument/2006/relationships/tags" Target="../tags/tag1309.xml"/><Relationship Id="rId97" Type="http://schemas.openxmlformats.org/officeDocument/2006/relationships/tags" Target="../tags/tag1317.xml"/><Relationship Id="rId7" Type="http://schemas.openxmlformats.org/officeDocument/2006/relationships/tags" Target="../tags/tag1227.xml"/><Relationship Id="rId71" Type="http://schemas.openxmlformats.org/officeDocument/2006/relationships/tags" Target="../tags/tag1291.xml"/><Relationship Id="rId92" Type="http://schemas.openxmlformats.org/officeDocument/2006/relationships/tags" Target="../tags/tag1312.xml"/><Relationship Id="rId2" Type="http://schemas.openxmlformats.org/officeDocument/2006/relationships/tags" Target="../tags/tag1222.xml"/><Relationship Id="rId16" Type="http://schemas.openxmlformats.org/officeDocument/2006/relationships/tags" Target="../tags/tag1236.xml"/><Relationship Id="rId29" Type="http://schemas.openxmlformats.org/officeDocument/2006/relationships/tags" Target="../tags/tag1249.xml"/><Relationship Id="rId11" Type="http://schemas.openxmlformats.org/officeDocument/2006/relationships/tags" Target="../tags/tag1231.xml"/><Relationship Id="rId24" Type="http://schemas.openxmlformats.org/officeDocument/2006/relationships/tags" Target="../tags/tag1244.xml"/><Relationship Id="rId32" Type="http://schemas.openxmlformats.org/officeDocument/2006/relationships/tags" Target="../tags/tag1252.xml"/><Relationship Id="rId37" Type="http://schemas.openxmlformats.org/officeDocument/2006/relationships/tags" Target="../tags/tag1257.xml"/><Relationship Id="rId40" Type="http://schemas.openxmlformats.org/officeDocument/2006/relationships/tags" Target="../tags/tag1260.xml"/><Relationship Id="rId45" Type="http://schemas.openxmlformats.org/officeDocument/2006/relationships/tags" Target="../tags/tag1265.xml"/><Relationship Id="rId53" Type="http://schemas.openxmlformats.org/officeDocument/2006/relationships/tags" Target="../tags/tag1273.xml"/><Relationship Id="rId58" Type="http://schemas.openxmlformats.org/officeDocument/2006/relationships/tags" Target="../tags/tag1278.xml"/><Relationship Id="rId66" Type="http://schemas.openxmlformats.org/officeDocument/2006/relationships/tags" Target="../tags/tag1286.xml"/><Relationship Id="rId74" Type="http://schemas.openxmlformats.org/officeDocument/2006/relationships/tags" Target="../tags/tag1294.xml"/><Relationship Id="rId79" Type="http://schemas.openxmlformats.org/officeDocument/2006/relationships/tags" Target="../tags/tag1299.xml"/><Relationship Id="rId87" Type="http://schemas.openxmlformats.org/officeDocument/2006/relationships/tags" Target="../tags/tag1307.xml"/><Relationship Id="rId5" Type="http://schemas.openxmlformats.org/officeDocument/2006/relationships/tags" Target="../tags/tag1225.xml"/><Relationship Id="rId61" Type="http://schemas.openxmlformats.org/officeDocument/2006/relationships/tags" Target="../tags/tag1281.xml"/><Relationship Id="rId82" Type="http://schemas.openxmlformats.org/officeDocument/2006/relationships/tags" Target="../tags/tag1302.xml"/><Relationship Id="rId90" Type="http://schemas.openxmlformats.org/officeDocument/2006/relationships/tags" Target="../tags/tag1310.xml"/><Relationship Id="rId95" Type="http://schemas.openxmlformats.org/officeDocument/2006/relationships/tags" Target="../tags/tag1315.xml"/><Relationship Id="rId19" Type="http://schemas.openxmlformats.org/officeDocument/2006/relationships/tags" Target="../tags/tag1239.xml"/><Relationship Id="rId14" Type="http://schemas.openxmlformats.org/officeDocument/2006/relationships/tags" Target="../tags/tag1234.xml"/><Relationship Id="rId22" Type="http://schemas.openxmlformats.org/officeDocument/2006/relationships/tags" Target="../tags/tag1242.xml"/><Relationship Id="rId27" Type="http://schemas.openxmlformats.org/officeDocument/2006/relationships/tags" Target="../tags/tag1247.xml"/><Relationship Id="rId30" Type="http://schemas.openxmlformats.org/officeDocument/2006/relationships/tags" Target="../tags/tag1250.xml"/><Relationship Id="rId35" Type="http://schemas.openxmlformats.org/officeDocument/2006/relationships/tags" Target="../tags/tag1255.xml"/><Relationship Id="rId43" Type="http://schemas.openxmlformats.org/officeDocument/2006/relationships/tags" Target="../tags/tag1263.xml"/><Relationship Id="rId48" Type="http://schemas.openxmlformats.org/officeDocument/2006/relationships/tags" Target="../tags/tag1268.xml"/><Relationship Id="rId56" Type="http://schemas.openxmlformats.org/officeDocument/2006/relationships/tags" Target="../tags/tag1276.xml"/><Relationship Id="rId64" Type="http://schemas.openxmlformats.org/officeDocument/2006/relationships/tags" Target="../tags/tag1284.xml"/><Relationship Id="rId69" Type="http://schemas.openxmlformats.org/officeDocument/2006/relationships/tags" Target="../tags/tag1289.xml"/><Relationship Id="rId77" Type="http://schemas.openxmlformats.org/officeDocument/2006/relationships/tags" Target="../tags/tag1297.xml"/><Relationship Id="rId100" Type="http://schemas.openxmlformats.org/officeDocument/2006/relationships/image" Target="../media/image12.emf"/><Relationship Id="rId8" Type="http://schemas.openxmlformats.org/officeDocument/2006/relationships/tags" Target="../tags/tag1228.xml"/><Relationship Id="rId51" Type="http://schemas.openxmlformats.org/officeDocument/2006/relationships/tags" Target="../tags/tag1271.xml"/><Relationship Id="rId72" Type="http://schemas.openxmlformats.org/officeDocument/2006/relationships/tags" Target="../tags/tag1292.xml"/><Relationship Id="rId80" Type="http://schemas.openxmlformats.org/officeDocument/2006/relationships/tags" Target="../tags/tag1300.xml"/><Relationship Id="rId85" Type="http://schemas.openxmlformats.org/officeDocument/2006/relationships/tags" Target="../tags/tag1305.xml"/><Relationship Id="rId93" Type="http://schemas.openxmlformats.org/officeDocument/2006/relationships/tags" Target="../tags/tag1313.xml"/><Relationship Id="rId98" Type="http://schemas.openxmlformats.org/officeDocument/2006/relationships/slideLayout" Target="../slideLayouts/slideLayout2.xml"/><Relationship Id="rId3" Type="http://schemas.openxmlformats.org/officeDocument/2006/relationships/tags" Target="../tags/tag1223.xml"/><Relationship Id="rId12" Type="http://schemas.openxmlformats.org/officeDocument/2006/relationships/tags" Target="../tags/tag1232.xml"/><Relationship Id="rId17" Type="http://schemas.openxmlformats.org/officeDocument/2006/relationships/tags" Target="../tags/tag1237.xml"/><Relationship Id="rId25" Type="http://schemas.openxmlformats.org/officeDocument/2006/relationships/tags" Target="../tags/tag1245.xml"/><Relationship Id="rId33" Type="http://schemas.openxmlformats.org/officeDocument/2006/relationships/tags" Target="../tags/tag1253.xml"/><Relationship Id="rId38" Type="http://schemas.openxmlformats.org/officeDocument/2006/relationships/tags" Target="../tags/tag1258.xml"/><Relationship Id="rId46" Type="http://schemas.openxmlformats.org/officeDocument/2006/relationships/tags" Target="../tags/tag1266.xml"/><Relationship Id="rId59" Type="http://schemas.openxmlformats.org/officeDocument/2006/relationships/tags" Target="../tags/tag1279.xml"/><Relationship Id="rId67" Type="http://schemas.openxmlformats.org/officeDocument/2006/relationships/tags" Target="../tags/tag1287.xml"/><Relationship Id="rId20" Type="http://schemas.openxmlformats.org/officeDocument/2006/relationships/tags" Target="../tags/tag1240.xml"/><Relationship Id="rId41" Type="http://schemas.openxmlformats.org/officeDocument/2006/relationships/tags" Target="../tags/tag1261.xml"/><Relationship Id="rId54" Type="http://schemas.openxmlformats.org/officeDocument/2006/relationships/tags" Target="../tags/tag1274.xml"/><Relationship Id="rId62" Type="http://schemas.openxmlformats.org/officeDocument/2006/relationships/tags" Target="../tags/tag1282.xml"/><Relationship Id="rId70" Type="http://schemas.openxmlformats.org/officeDocument/2006/relationships/tags" Target="../tags/tag1290.xml"/><Relationship Id="rId75" Type="http://schemas.openxmlformats.org/officeDocument/2006/relationships/tags" Target="../tags/tag1295.xml"/><Relationship Id="rId83" Type="http://schemas.openxmlformats.org/officeDocument/2006/relationships/tags" Target="../tags/tag1303.xml"/><Relationship Id="rId88" Type="http://schemas.openxmlformats.org/officeDocument/2006/relationships/tags" Target="../tags/tag1308.xml"/><Relationship Id="rId91" Type="http://schemas.openxmlformats.org/officeDocument/2006/relationships/tags" Target="../tags/tag1311.xml"/><Relationship Id="rId96" Type="http://schemas.openxmlformats.org/officeDocument/2006/relationships/tags" Target="../tags/tag1316.xml"/><Relationship Id="rId1" Type="http://schemas.openxmlformats.org/officeDocument/2006/relationships/vmlDrawing" Target="../drawings/vmlDrawing46.vml"/><Relationship Id="rId6" Type="http://schemas.openxmlformats.org/officeDocument/2006/relationships/tags" Target="../tags/tag1226.xml"/><Relationship Id="rId15" Type="http://schemas.openxmlformats.org/officeDocument/2006/relationships/tags" Target="../tags/tag1235.xml"/><Relationship Id="rId23" Type="http://schemas.openxmlformats.org/officeDocument/2006/relationships/tags" Target="../tags/tag1243.xml"/><Relationship Id="rId28" Type="http://schemas.openxmlformats.org/officeDocument/2006/relationships/tags" Target="../tags/tag1248.xml"/><Relationship Id="rId36" Type="http://schemas.openxmlformats.org/officeDocument/2006/relationships/tags" Target="../tags/tag1256.xml"/><Relationship Id="rId49" Type="http://schemas.openxmlformats.org/officeDocument/2006/relationships/tags" Target="../tags/tag1269.xml"/><Relationship Id="rId57" Type="http://schemas.openxmlformats.org/officeDocument/2006/relationships/tags" Target="../tags/tag1277.xml"/><Relationship Id="rId10" Type="http://schemas.openxmlformats.org/officeDocument/2006/relationships/tags" Target="../tags/tag1230.xml"/><Relationship Id="rId31" Type="http://schemas.openxmlformats.org/officeDocument/2006/relationships/tags" Target="../tags/tag1251.xml"/><Relationship Id="rId44" Type="http://schemas.openxmlformats.org/officeDocument/2006/relationships/tags" Target="../tags/tag1264.xml"/><Relationship Id="rId52" Type="http://schemas.openxmlformats.org/officeDocument/2006/relationships/tags" Target="../tags/tag1272.xml"/><Relationship Id="rId60" Type="http://schemas.openxmlformats.org/officeDocument/2006/relationships/tags" Target="../tags/tag1280.xml"/><Relationship Id="rId65" Type="http://schemas.openxmlformats.org/officeDocument/2006/relationships/tags" Target="../tags/tag1285.xml"/><Relationship Id="rId73" Type="http://schemas.openxmlformats.org/officeDocument/2006/relationships/tags" Target="../tags/tag1293.xml"/><Relationship Id="rId78" Type="http://schemas.openxmlformats.org/officeDocument/2006/relationships/tags" Target="../tags/tag1298.xml"/><Relationship Id="rId81" Type="http://schemas.openxmlformats.org/officeDocument/2006/relationships/tags" Target="../tags/tag1301.xml"/><Relationship Id="rId86" Type="http://schemas.openxmlformats.org/officeDocument/2006/relationships/tags" Target="../tags/tag1306.xml"/><Relationship Id="rId94" Type="http://schemas.openxmlformats.org/officeDocument/2006/relationships/tags" Target="../tags/tag1314.xml"/><Relationship Id="rId99" Type="http://schemas.openxmlformats.org/officeDocument/2006/relationships/oleObject" Target="../embeddings/oleObject46.bin"/><Relationship Id="rId4" Type="http://schemas.openxmlformats.org/officeDocument/2006/relationships/tags" Target="../tags/tag1224.xml"/><Relationship Id="rId9" Type="http://schemas.openxmlformats.org/officeDocument/2006/relationships/tags" Target="../tags/tag1229.xml"/><Relationship Id="rId13" Type="http://schemas.openxmlformats.org/officeDocument/2006/relationships/tags" Target="../tags/tag1233.xml"/><Relationship Id="rId18" Type="http://schemas.openxmlformats.org/officeDocument/2006/relationships/tags" Target="../tags/tag1238.xml"/><Relationship Id="rId39" Type="http://schemas.openxmlformats.org/officeDocument/2006/relationships/tags" Target="../tags/tag12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DA81EE56-1FFB-45DF-876D-92F0848B0AC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923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DA81EE56-1FFB-45DF-876D-92F0848B0A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F7F69D76-7B01-46BE-AAEB-395AEAE8BD6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Jeudi 7 janvier 2021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51535D4A-2608-4130-9EB3-D8889F1BF012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Dotations prévisionnelles de doses Pfizer/</a:t>
            </a:r>
            <a:r>
              <a:rPr lang="fr-FR" dirty="0" err="1"/>
              <a:t>BioNTech</a:t>
            </a:r>
            <a:r>
              <a:rPr lang="fr-FR" dirty="0"/>
              <a:t> par département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9655B9BD-1C38-494B-88A0-E7B020CAC154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630978"/>
            <a:ext cx="9726795" cy="1354217"/>
          </a:xfrm>
        </p:spPr>
        <p:txBody>
          <a:bodyPr/>
          <a:lstStyle/>
          <a:p>
            <a:r>
              <a:rPr lang="fr-FR" dirty="0">
                <a:latin typeface="Marianne"/>
                <a:ea typeface="Marianne"/>
                <a:cs typeface="Marianne"/>
              </a:rPr>
              <a:t>Vaccination contre la COVID-19 : </a:t>
            </a:r>
            <a:br>
              <a:rPr lang="fr-FR" dirty="0">
                <a:latin typeface="Marianne"/>
                <a:ea typeface="Marianne"/>
                <a:cs typeface="Marianne"/>
              </a:rPr>
            </a:br>
            <a:r>
              <a:rPr lang="fr-FR" dirty="0">
                <a:latin typeface="Marianne"/>
                <a:ea typeface="Marianne"/>
                <a:cs typeface="Marianne"/>
              </a:rPr>
              <a:t>Stratégie et organisation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81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0E4FFE1-2BB3-4474-8E40-A95966C6126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254535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45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6687940F-4813-4155-AE81-C439D1BF12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8156AC6C-3FA5-47B2-B21D-2B24489D8446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/>
              <a:t>Grands </a:t>
            </a:r>
            <a:r>
              <a:rPr lang="fr-FR" dirty="0"/>
              <a:t>principes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40F3356-3F43-4F9D-B01B-78DD378EF66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643F6-0E6A-4F40-BCCD-F79CBF4548CA}" type="datetime1">
              <a:rPr lang="fr-FR" cap="all" smtClean="0"/>
              <a:t>07/01/2021</a:t>
            </a:fld>
            <a:endParaRPr lang="fr-FR" cap="al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CC441F-19FB-455C-908F-5AA302EA9EA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4" y="1764400"/>
            <a:ext cx="11082529" cy="4180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1900"/>
              </a:spcBef>
            </a:pPr>
            <a:r>
              <a:rPr lang="fr-FR" sz="2000" b="1" dirty="0"/>
              <a:t>Répartition théorique soumise à </a:t>
            </a:r>
          </a:p>
          <a:p>
            <a:pPr marL="457200" indent="-457200">
              <a:spcBef>
                <a:spcPts val="1900"/>
              </a:spcBef>
              <a:buFont typeface="+mj-lt"/>
              <a:buAutoNum type="arabicPeriod"/>
            </a:pPr>
            <a:r>
              <a:rPr lang="fr-FR" sz="2000" dirty="0"/>
              <a:t>Plusieurs alea (p.ex. capacité de livraison en fonction de la météo, retard fournisseurs, AMM des nouveaux vaccins)</a:t>
            </a:r>
          </a:p>
          <a:p>
            <a:pPr marL="457200" indent="-457200">
              <a:spcBef>
                <a:spcPts val="1900"/>
              </a:spcBef>
              <a:buFont typeface="+mj-lt"/>
              <a:buAutoNum type="arabicPeriod"/>
            </a:pPr>
            <a:r>
              <a:rPr lang="fr-FR" sz="2000" dirty="0"/>
              <a:t>Rythme de consommation : en cas de sous-consommation localisée, des réaffectations entre départements seront possibles pour utiliser au plus vite les doses reçues</a:t>
            </a:r>
          </a:p>
          <a:p>
            <a:pPr>
              <a:spcBef>
                <a:spcPts val="1900"/>
              </a:spcBef>
            </a:pPr>
            <a:endParaRPr lang="fr-FR" sz="2000" dirty="0"/>
          </a:p>
          <a:p>
            <a:pPr>
              <a:spcBef>
                <a:spcPts val="1900"/>
              </a:spcBef>
            </a:pPr>
            <a:r>
              <a:rPr lang="fr-FR" sz="2000" b="1" dirty="0"/>
              <a:t>L’objectif de cette simulation est de vous aider à calibrer au mieux votre plan local d’ouverture de centres de vaccination</a:t>
            </a:r>
          </a:p>
          <a:p>
            <a:pPr>
              <a:spcBef>
                <a:spcPts val="1900"/>
              </a:spcBef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5310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15586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091" name="think-cell Slide" r:id="rId116" imgW="395" imgH="396" progId="TCLayout.ActiveDocument.1">
                  <p:embed/>
                </p:oleObj>
              </mc:Choice>
              <mc:Fallback>
                <p:oleObj name="think-cell Slide" r:id="rId116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67880"/>
            <a:ext cx="6280517" cy="347314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69 - RHONE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38 - ISERE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42 - LOIRE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63 - PUY DE DOME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74 - HAUTE SAVOIE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366637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01 - AIN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37039" y="394647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26 - DROME</a:t>
            </a:r>
            <a:endParaRPr lang="fr-F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D0F9F3-34F2-412D-A78B-B7DFBA5E3647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37039" y="422657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73 - SAVOIE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490220" y="360152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5FF69B-0EBE-4B63-891F-4DB96F24E206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490220" y="388162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76895F7-1DBD-49E6-98F1-FBB42E5EF84E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90220" y="416172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270381CF-611D-4B0C-899C-28BC880FB62B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537039" y="452062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03 - ALLIER</a:t>
            </a:r>
            <a:endParaRPr lang="fr-FR" sz="1000" b="1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BE52AF0-8937-471E-A575-3C65FF2BB8C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37039" y="480072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07 - ARDECHE</a:t>
            </a:r>
            <a:endParaRPr lang="fr-FR" sz="1000" b="1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FC352944-2E7C-41FC-84A4-BC69775F648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537039" y="5080824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43 - HAUTE LOIRE</a:t>
            </a:r>
            <a:endParaRPr lang="fr-FR" sz="1000" b="1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7CAC3FA-16FF-4C8E-8130-9112F460B908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537039" y="536092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15 - CANTAL</a:t>
            </a:r>
            <a:endParaRPr lang="fr-FR" sz="1000" b="1" dirty="0"/>
          </a:p>
        </p:txBody>
      </p: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46278095-87A8-4A54-B0BD-F5E5BBCDDE18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490220" y="445577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23A22B18-339A-4F89-B00C-3935493D59E9}"/>
              </a:ext>
            </a:extLst>
          </p:cNvPr>
          <p:cNvCxnSpPr/>
          <p:nvPr>
            <p:custDataLst>
              <p:tags r:id="rId31"/>
            </p:custDataLst>
          </p:nvPr>
        </p:nvCxnSpPr>
        <p:spPr>
          <a:xfrm>
            <a:off x="490220" y="473587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EF906A8F-EB47-4F22-AEB2-65483B10CA4E}"/>
              </a:ext>
            </a:extLst>
          </p:cNvPr>
          <p:cNvCxnSpPr/>
          <p:nvPr>
            <p:custDataLst>
              <p:tags r:id="rId32"/>
            </p:custDataLst>
          </p:nvPr>
        </p:nvCxnSpPr>
        <p:spPr>
          <a:xfrm>
            <a:off x="490220" y="501598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989CC820-8517-4456-8464-4BD9F05AEB27}"/>
              </a:ext>
            </a:extLst>
          </p:cNvPr>
          <p:cNvCxnSpPr/>
          <p:nvPr>
            <p:custDataLst>
              <p:tags r:id="rId33"/>
            </p:custDataLst>
          </p:nvPr>
        </p:nvCxnSpPr>
        <p:spPr>
          <a:xfrm>
            <a:off x="490220" y="529608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14 600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2436659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386C5A-87A8-4584-A554-F79683AA9271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2436659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AC78B9C-646C-4655-B1B6-E3E47C0EABEF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2436659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37E06C14-2439-4110-9FD4-F1DD01E1F4E6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2436659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5A3D74C-1833-405D-B1C9-EF109E5AD9E0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2436659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AFC4461-4536-45BE-A70E-BBBDE67EEB95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2436659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4ED08B5A-F250-49CF-9FFE-703CBA897F69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2436659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20 500 (2 000)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17 600 (2 600)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(2 300)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3842035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10 700 (2 000)</a:t>
            </a:r>
            <a:endParaRPr lang="fr-FR" sz="1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E7042C-FC11-4D74-98F4-FF027973719C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3842035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9035FF7-A190-4504-B0EB-7B0D946474D7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3842035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F5D1BF7-7295-4643-8BBB-1559ECAAB037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3842035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60B82A95-ED0F-48A3-87BD-EB629B511A34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3842035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3F986FC2-AC8A-4630-BBEE-5A67E451FC66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3842035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F5C6321F-C247-4644-9223-26B11D2966A4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3842035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58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Auvergne-Rhône-Alpes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2DF4857-2F27-4B59-884B-C066C89254F0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39EB14C-91A3-43CE-A14D-07827F59F250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109 700 (17 000)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80 900 (12 100)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53 900 (8 400)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49 400 (7 200)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47 000 (7 100)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7049962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40 300 (5 600)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7049962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39 300 (5 600)</a:t>
            </a:r>
            <a:endParaRPr lang="fr-FR" sz="10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8E8B21A-2998-40AC-8387-2FD5EFD636CC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7049962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33 300 (4 500)</a:t>
            </a:r>
            <a:endParaRPr lang="fr-FR" sz="10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716C121-8D83-4DCB-9190-46629575D55D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7049962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28 300 (4 500)</a:t>
            </a:r>
            <a:endParaRPr lang="fr-FR" sz="1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798CEB1-63A0-47BE-A5D0-D8079C5C218F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7049962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29 200 (3 700)</a:t>
            </a:r>
            <a:endParaRPr lang="fr-FR" sz="1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74FB67-9C9A-42CC-B0D2-05291F0A11C5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7049962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20 600 (2 400)</a:t>
            </a:r>
            <a:endParaRPr lang="fr-FR" sz="10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BB80094-2ABD-44F4-8E4B-364316387A31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7049962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 (1 700)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145 900 (18 100)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106 700 (12 900)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71 900 (9 000)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64 800 (7 700)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62 100 (7 600)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8672947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52 400 (6 000)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82"/>
            </p:custDataLst>
          </p:nvPr>
        </p:nvSpPr>
        <p:spPr>
          <a:xfrm>
            <a:off x="8672947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51 300 (6 000)</a:t>
            </a:r>
            <a:endParaRPr lang="fr-FR" sz="10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1B494F7-8D52-4340-958F-399728CBC900}"/>
              </a:ext>
            </a:extLst>
          </p:cNvPr>
          <p:cNvSpPr txBox="1">
            <a:spLocks/>
          </p:cNvSpPr>
          <p:nvPr>
            <p:custDataLst>
              <p:tags r:id="rId83"/>
            </p:custDataLst>
          </p:nvPr>
        </p:nvSpPr>
        <p:spPr>
          <a:xfrm>
            <a:off x="8672947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42 800 (4 800)</a:t>
            </a:r>
            <a:endParaRPr lang="fr-FR" sz="1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9CC3B4C-1C21-48B4-8A49-33E305AE591A}"/>
              </a:ext>
            </a:extLst>
          </p:cNvPr>
          <p:cNvSpPr txBox="1">
            <a:spLocks/>
          </p:cNvSpPr>
          <p:nvPr>
            <p:custDataLst>
              <p:tags r:id="rId84"/>
            </p:custDataLst>
          </p:nvPr>
        </p:nvSpPr>
        <p:spPr>
          <a:xfrm>
            <a:off x="8672947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37 800 (4 800)</a:t>
            </a:r>
            <a:endParaRPr lang="fr-FR" sz="10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A79F592-ABBD-49DB-8318-C4ABB2E91D54}"/>
              </a:ext>
            </a:extLst>
          </p:cNvPr>
          <p:cNvSpPr txBox="1">
            <a:spLocks/>
          </p:cNvSpPr>
          <p:nvPr>
            <p:custDataLst>
              <p:tags r:id="rId85"/>
            </p:custDataLst>
          </p:nvPr>
        </p:nvSpPr>
        <p:spPr>
          <a:xfrm>
            <a:off x="8672947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37 100 (3 900)</a:t>
            </a:r>
            <a:endParaRPr lang="fr-FR" sz="10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B2CF79D-3A42-4A07-B035-E8117014E5BB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8672947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25 800 (2 600)</a:t>
            </a:r>
            <a:endParaRPr lang="fr-FR" sz="10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48A9BAF-9BD3-4F7F-99A2-46D5E50E86A7}"/>
              </a:ext>
            </a:extLst>
          </p:cNvPr>
          <p:cNvSpPr txBox="1">
            <a:spLocks/>
          </p:cNvSpPr>
          <p:nvPr>
            <p:custDataLst>
              <p:tags r:id="rId87"/>
            </p:custDataLst>
          </p:nvPr>
        </p:nvSpPr>
        <p:spPr>
          <a:xfrm>
            <a:off x="8672947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21 200 (1 800)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88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75 700 (18 400)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90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56 800 (13 100)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37 100 (9 100)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35 100 (7 800)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32 800 (7 700)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5426153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29 100 (6 100)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95"/>
            </p:custDataLst>
          </p:nvPr>
        </p:nvSpPr>
        <p:spPr>
          <a:xfrm>
            <a:off x="5426153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28 000 (6 100)</a:t>
            </a:r>
            <a:endParaRPr lang="fr-FR" sz="10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ACEB8A8-93DB-4572-85DE-1FBDF15C3056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5426153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24 300 (4 800)</a:t>
            </a:r>
            <a:endParaRPr lang="fr-FR" sz="10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830ECDC-FBC3-49E2-9D7C-D5616FFE275D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5426153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19 400 (4 800)</a:t>
            </a:r>
            <a:endParaRPr lang="fr-FR" sz="10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9349437-4410-4FE2-8931-E450BE8F1C55}"/>
              </a:ext>
            </a:extLst>
          </p:cNvPr>
          <p:cNvSpPr txBox="1">
            <a:spLocks/>
          </p:cNvSpPr>
          <p:nvPr>
            <p:custDataLst>
              <p:tags r:id="rId98"/>
            </p:custDataLst>
          </p:nvPr>
        </p:nvSpPr>
        <p:spPr>
          <a:xfrm>
            <a:off x="5426153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21 800 (4 000)</a:t>
            </a:r>
            <a:endParaRPr lang="fr-FR" sz="10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307F20B-72FB-41CF-87F2-5E7998416F4E}"/>
              </a:ext>
            </a:extLst>
          </p:cNvPr>
          <p:cNvSpPr txBox="1">
            <a:spLocks/>
          </p:cNvSpPr>
          <p:nvPr>
            <p:custDataLst>
              <p:tags r:id="rId99"/>
            </p:custDataLst>
          </p:nvPr>
        </p:nvSpPr>
        <p:spPr>
          <a:xfrm>
            <a:off x="5426153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15 700 (2 600)</a:t>
            </a:r>
            <a:endParaRPr lang="fr-FR" sz="10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F04BBAD-74B6-4A26-8CE9-9D43965CFD86}"/>
              </a:ext>
            </a:extLst>
          </p:cNvPr>
          <p:cNvSpPr txBox="1">
            <a:spLocks/>
          </p:cNvSpPr>
          <p:nvPr>
            <p:custDataLst>
              <p:tags r:id="rId100"/>
            </p:custDataLst>
          </p:nvPr>
        </p:nvSpPr>
        <p:spPr>
          <a:xfrm>
            <a:off x="5426153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14 200 (1 800)</a:t>
            </a:r>
            <a:endParaRPr lang="fr-FR" sz="10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F73589C-C815-4BDC-A635-D226F439D9BD}"/>
              </a:ext>
            </a:extLst>
          </p:cNvPr>
          <p:cNvSpPr txBox="1">
            <a:spLocks/>
          </p:cNvSpPr>
          <p:nvPr>
            <p:custDataLst>
              <p:tags r:id="rId101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102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184 500 (19 300)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103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134 000 (13 700)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104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91 000 (9 600)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105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81 100 (8 200)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106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78 300 (8 100)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107"/>
            </p:custDataLst>
          </p:nvPr>
        </p:nvSpPr>
        <p:spPr>
          <a:xfrm>
            <a:off x="10400720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65 200 (6 400)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108"/>
            </p:custDataLst>
          </p:nvPr>
        </p:nvSpPr>
        <p:spPr>
          <a:xfrm>
            <a:off x="10400720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64 100 (6 400)</a:t>
            </a:r>
            <a:endParaRPr lang="fr-FR" sz="10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59ABBC3-69FA-4558-BAD3-9CDC264DBA21}"/>
              </a:ext>
            </a:extLst>
          </p:cNvPr>
          <p:cNvSpPr txBox="1">
            <a:spLocks/>
          </p:cNvSpPr>
          <p:nvPr>
            <p:custDataLst>
              <p:tags r:id="rId109"/>
            </p:custDataLst>
          </p:nvPr>
        </p:nvSpPr>
        <p:spPr>
          <a:xfrm>
            <a:off x="10400720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53 000 (5 100)</a:t>
            </a:r>
            <a:endParaRPr lang="fr-FR" sz="10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2C84247-024D-422E-9131-C5B48FE24897}"/>
              </a:ext>
            </a:extLst>
          </p:cNvPr>
          <p:cNvSpPr txBox="1">
            <a:spLocks/>
          </p:cNvSpPr>
          <p:nvPr>
            <p:custDataLst>
              <p:tags r:id="rId110"/>
            </p:custDataLst>
          </p:nvPr>
        </p:nvSpPr>
        <p:spPr>
          <a:xfrm>
            <a:off x="10400720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48 000 (5 100)</a:t>
            </a:r>
            <a:endParaRPr lang="fr-FR" sz="10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52EB7C4-9E2D-4725-A24A-A47DAE3DE4F5}"/>
              </a:ext>
            </a:extLst>
          </p:cNvPr>
          <p:cNvSpPr txBox="1">
            <a:spLocks/>
          </p:cNvSpPr>
          <p:nvPr>
            <p:custDataLst>
              <p:tags r:id="rId111"/>
            </p:custDataLst>
          </p:nvPr>
        </p:nvSpPr>
        <p:spPr>
          <a:xfrm>
            <a:off x="10400720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45 500 (4 200)</a:t>
            </a:r>
            <a:endParaRPr lang="fr-FR" sz="1000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BB9BCD4-538D-4BE0-99E2-33E9EC83DBFC}"/>
              </a:ext>
            </a:extLst>
          </p:cNvPr>
          <p:cNvSpPr txBox="1">
            <a:spLocks/>
          </p:cNvSpPr>
          <p:nvPr>
            <p:custDataLst>
              <p:tags r:id="rId112"/>
            </p:custDataLst>
          </p:nvPr>
        </p:nvSpPr>
        <p:spPr>
          <a:xfrm>
            <a:off x="10400720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31 300 (2 800)</a:t>
            </a:r>
            <a:endParaRPr lang="fr-FR" sz="10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1354D0A-3620-4017-92FA-D7D375614322}"/>
              </a:ext>
            </a:extLst>
          </p:cNvPr>
          <p:cNvSpPr txBox="1">
            <a:spLocks/>
          </p:cNvSpPr>
          <p:nvPr>
            <p:custDataLst>
              <p:tags r:id="rId113"/>
            </p:custDataLst>
          </p:nvPr>
        </p:nvSpPr>
        <p:spPr>
          <a:xfrm>
            <a:off x="10400720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25 000 (1 900)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114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4F42997-1330-4EFA-9DA5-225704BA0B11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3" name="LegendBoxes">
              <a:extLst>
                <a:ext uri="{FF2B5EF4-FFF2-40B4-BE49-F238E27FC236}">
                  <a16:creationId xmlns:a16="http://schemas.microsoft.com/office/drawing/2014/main" id="{E7EDDD01-52AD-4DE8-BA2D-BA9107216904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165" name="RectangleLegend1">
                <a:extLst>
                  <a:ext uri="{FF2B5EF4-FFF2-40B4-BE49-F238E27FC236}">
                    <a16:creationId xmlns:a16="http://schemas.microsoft.com/office/drawing/2014/main" id="{FDD2C479-A497-46BB-9271-DD799FEB8235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Legend1">
                <a:extLst>
                  <a:ext uri="{FF2B5EF4-FFF2-40B4-BE49-F238E27FC236}">
                    <a16:creationId xmlns:a16="http://schemas.microsoft.com/office/drawing/2014/main" id="{F3BA30BC-8393-49CE-856F-3727A2E84F3A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7DCFDB-7631-48C6-BD06-7544C3DAFCFC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018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9004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115" name="think-cell Slide" r:id="rId84" imgW="395" imgH="396" progId="TCLayout.ActiveDocument.1">
                  <p:embed/>
                </p:oleObj>
              </mc:Choice>
              <mc:Fallback>
                <p:oleObj name="think-cell Slide" r:id="rId84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45054"/>
            <a:ext cx="6280517" cy="231506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71 - SAONE ET LOIRE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21 - COTE D OR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25 - DOUBS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89 - YONNE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39 - JURA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366637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58 - NIEVRE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37039" y="394647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70 - HAUTE SAONE</a:t>
            </a:r>
            <a:endParaRPr lang="fr-F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D0F9F3-34F2-412D-A78B-B7DFBA5E3647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37039" y="422657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90 - TERRITOIRE DE BELFORT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490220" y="360152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5FF69B-0EBE-4B63-891F-4DB96F24E206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490220" y="388162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76895F7-1DBD-49E6-98F1-FBB42E5EF84E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90220" y="416172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16 600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2436659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386C5A-87A8-4584-A554-F79683AA9271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2436659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AC78B9C-646C-4655-B1B6-E3E47C0EABEF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2436659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 (2 600)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16 600 (00)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3842035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E7042C-FC11-4D74-98F4-FF027973719C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3842035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9035FF7-A190-4504-B0EB-7B0D946474D7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3842035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42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Bourgogne-Franche-Comté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52 800 (6 700)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44 600 (5 300)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38 500 (5 500)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29 600 (3 800)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24 400 (2 800)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7049962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23 500 (2 600)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7049962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21 100 (2 500)</a:t>
            </a:r>
            <a:endParaRPr lang="fr-FR" sz="10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8E8B21A-2998-40AC-8387-2FD5EFD636CC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7049962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14 900 (1 200)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67 200 (7 200)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56 000 (5 700)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50 200 (5 800)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37 600 (4 000)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30 400 (3 000)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8672947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29 000 (2 800)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8672947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26 400 (2 700)</a:t>
            </a:r>
            <a:endParaRPr lang="fr-FR" sz="10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1B494F7-8D52-4340-958F-399728CBC900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8672947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17 300 (1 200)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39 400 (7 300)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33 900 (5 800)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27 500 (5 900)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22 000 (4 100)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18 800 (3 000)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5426153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18 200 (2 800)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5426153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16 000 (2 700)</a:t>
            </a:r>
            <a:endParaRPr lang="fr-FR" sz="10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ACEB8A8-93DB-4572-85DE-1FBDF15C3056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5426153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12 500 (1 300)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82 400 (7 600)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68 100 (6 100)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62 600 (6 200)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46 200 (4 300)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36 700 (3 200)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10400720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35 000 (3 000)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10400720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32 200 (2 900)</a:t>
            </a:r>
            <a:endParaRPr lang="fr-FR" sz="10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59ABBC3-69FA-4558-BAD3-9CDC264DBA21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10400720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20 000 (1 300)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D202A1C-0BA6-4767-9CCB-7246AED3764D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1E35898-9C4B-4B23-934B-53A44E6CA065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3B07A05-363A-4066-A7B2-3B260762010B}"/>
              </a:ext>
            </a:extLst>
          </p:cNvPr>
          <p:cNvSpPr txBox="1">
            <a:spLocks/>
          </p:cNvSpPr>
          <p:nvPr>
            <p:custDataLst>
              <p:tags r:id="rId82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7930034-81BD-4CB6-B29E-E09A68784685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94" name="LegendBoxes">
              <a:extLst>
                <a:ext uri="{FF2B5EF4-FFF2-40B4-BE49-F238E27FC236}">
                  <a16:creationId xmlns:a16="http://schemas.microsoft.com/office/drawing/2014/main" id="{EA351C69-E346-448A-B158-68A16E1F2BA7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97" name="RectangleLegend1">
                <a:extLst>
                  <a:ext uri="{FF2B5EF4-FFF2-40B4-BE49-F238E27FC236}">
                    <a16:creationId xmlns:a16="http://schemas.microsoft.com/office/drawing/2014/main" id="{59ED0A33-C3BF-414F-9B77-459D1B29BA9D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Legend1">
                <a:extLst>
                  <a:ext uri="{FF2B5EF4-FFF2-40B4-BE49-F238E27FC236}">
                    <a16:creationId xmlns:a16="http://schemas.microsoft.com/office/drawing/2014/main" id="{BF19AC61-76EB-427B-BABF-EDEA90CA9F72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D9CD1FA-2B88-4E08-811D-20CABD9246A3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61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1902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140" name="think-cell Slide" r:id="rId52" imgW="395" imgH="396" progId="TCLayout.ActiveDocument.1">
                  <p:embed/>
                </p:oleObj>
              </mc:Choice>
              <mc:Fallback>
                <p:oleObj name="think-cell Slide" r:id="rId52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58703" y="2164304"/>
            <a:ext cx="6295433" cy="126298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29 - FINISTERE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35 - ILLE ET VILAINE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56 - MORBIHAN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22 - COTES D ARMOR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3 900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16 600 (4 200)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16 600 (2 900)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12 700 (3 300)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(2 900)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26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Bretagne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71 100 (10 400)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67 800 (9 800)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61 200 (9 200)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51 300 (7 500)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93 300 (11 100)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88 600 (10 400)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80 900 (9 900)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67 300 (8 000)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50 300 (11 200)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48 300 (10 600)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42 700 (10 000)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36 200 (8 200)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116 800 (11 800)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110 800 (11 100)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101 900 (10 500)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84 400 (8 500)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DF3A17-EA36-4406-9082-3883A706A572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BD10CFC-3B54-48EF-811F-5C1795593880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24C0D1F-7941-4DE6-BAFD-8BF659A52B08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7BBE15D-6535-4C10-9C30-7919303FAB0C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61" name="LegendBoxes">
              <a:extLst>
                <a:ext uri="{FF2B5EF4-FFF2-40B4-BE49-F238E27FC236}">
                  <a16:creationId xmlns:a16="http://schemas.microsoft.com/office/drawing/2014/main" id="{A4252A68-DEAE-42B6-9331-0B8A693C0A61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63" name="RectangleLegend1">
                <a:extLst>
                  <a:ext uri="{FF2B5EF4-FFF2-40B4-BE49-F238E27FC236}">
                    <a16:creationId xmlns:a16="http://schemas.microsoft.com/office/drawing/2014/main" id="{9324DCDA-1395-468A-A5B6-DD947AF72502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Legend1">
                <a:extLst>
                  <a:ext uri="{FF2B5EF4-FFF2-40B4-BE49-F238E27FC236}">
                    <a16:creationId xmlns:a16="http://schemas.microsoft.com/office/drawing/2014/main" id="{CEFF2C5B-88B7-4DCB-96F7-4261C504D717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41A6F59-BE7F-46CA-828C-33AD910A399A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6142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57559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595" name="think-cell Slide" r:id="rId68" imgW="395" imgH="396" progId="TCLayout.ActiveDocument.1">
                  <p:embed/>
                </p:oleObj>
              </mc:Choice>
              <mc:Fallback>
                <p:oleObj name="think-cell Slide" r:id="rId68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45055"/>
            <a:ext cx="6280517" cy="174343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45 - LOIRET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37 - INDRE ET LOIRE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28 - EURE ET LOIR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41 - LOIR ET CHER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18 - CHER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366637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36 - INDRE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60152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2436659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10 700 (2 000)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(700)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42035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34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Centre-Val-de-Loire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45 800 (6 700)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46 600 (6 600)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31 900 (4 200)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29 500 (3 800)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27 300 (3 500)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7049962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24 000 (2 700)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60 100 (7 100)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60 800 (7 100)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40 900 (4 500)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37 500 (4 000)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34 800 (3 800)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8672947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29 800 (2 900)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32 400 (7 200)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33 300 (7 200)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23 500 (4 600)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22 000 (4 100)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20 200 (3 800)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5426153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18 600 (2 900)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75 300 (7 600)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75 900 (7 500)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50 500 (4 800)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46 100 (4 300)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42 800 (4 000)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10400720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36 000 (3 100)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C5268B2-8EA4-43D9-91CB-5C638DF4BC61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17AA337-EE11-40B4-A35C-68CEEC238264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96EAFF-B1FA-48BF-875E-730E9CEEB909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99A83CF-79FC-49CB-BE6B-AB720D60F305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83" name="LegendBoxes">
              <a:extLst>
                <a:ext uri="{FF2B5EF4-FFF2-40B4-BE49-F238E27FC236}">
                  <a16:creationId xmlns:a16="http://schemas.microsoft.com/office/drawing/2014/main" id="{40D76AB3-FCAD-4CE9-84C8-387B60655BFE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85" name="RectangleLegend1">
                <a:extLst>
                  <a:ext uri="{FF2B5EF4-FFF2-40B4-BE49-F238E27FC236}">
                    <a16:creationId xmlns:a16="http://schemas.microsoft.com/office/drawing/2014/main" id="{1D43A1B2-BCD7-4671-93A1-414EA914BBD9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Legend1">
                <a:extLst>
                  <a:ext uri="{FF2B5EF4-FFF2-40B4-BE49-F238E27FC236}">
                    <a16:creationId xmlns:a16="http://schemas.microsoft.com/office/drawing/2014/main" id="{6DA768BB-1325-45BB-95D7-147839ECD64F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AA7CEBB-F57D-4DE5-BEDA-6C13A6237F68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7941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740500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618" name="think-cell Slide" r:id="rId100" imgW="395" imgH="396" progId="TCLayout.ActiveDocument.1">
                  <p:embed/>
                </p:oleObj>
              </mc:Choice>
              <mc:Fallback>
                <p:oleObj name="think-cell Slide" r:id="rId100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67880"/>
            <a:ext cx="6280517" cy="347314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67 - BAS RHIN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57 - MOSELLE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68 - HAUT RHIN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54 - MEURTHE ET MOSELLE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53793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51 - MARNE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381803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88 - VOSGES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37039" y="409813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10 - AUBE</a:t>
            </a:r>
            <a:endParaRPr lang="fr-F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D0F9F3-34F2-412D-A78B-B7DFBA5E3647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37039" y="437823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08 - ARDENNES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490220" y="347308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490220" y="375318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5FF69B-0EBE-4B63-891F-4DB96F24E206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490220" y="403328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76895F7-1DBD-49E6-98F1-FBB42E5EF84E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90220" y="431338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270381CF-611D-4B0C-899C-28BC880FB62B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537039" y="467228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52 - HAUTE MARNE</a:t>
            </a:r>
            <a:endParaRPr lang="fr-FR" sz="1000" b="1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BE52AF0-8937-471E-A575-3C65FF2BB8C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37039" y="495238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55 - MEUSE</a:t>
            </a:r>
            <a:endParaRPr lang="fr-FR" sz="1000" b="1" dirty="0"/>
          </a:p>
        </p:txBody>
      </p: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46278095-87A8-4A54-B0BD-F5E5BBCDDE18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490220" y="460743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23A22B18-339A-4F89-B00C-3935493D59E9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490220" y="488753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2 000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6 800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2436659" y="35379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2436659" y="381803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386C5A-87A8-4584-A554-F79683AA9271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2436659" y="409813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AC78B9C-646C-4655-B1B6-E3E47C0EABEF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2436659" y="4378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37E06C14-2439-4110-9FD4-F1DD01E1F4E6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2436659" y="46722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5A3D74C-1833-405D-B1C9-EF109E5AD9E0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2436659" y="495238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16 600 (2 900)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13 700 (2 900)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(3 300)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(700)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3842035" y="35379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3842035" y="381803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E7042C-FC11-4D74-98F4-FF027973719C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3842035" y="409813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9035FF7-A190-4504-B0EB-7B0D946474D7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3842035" y="4378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F5D1BF7-7295-4643-8BBB-1559ECAAB037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3842035" y="46722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60B82A95-ED0F-48A3-87BD-EB629B511A34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3842035" y="495238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50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Grand-Est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73 900 (10 900)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67 800 (10 300)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51 400 (7 600)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47 300 (7 300)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7049962" y="35379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37 900 (5 600)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7049962" y="381803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27 400 (4 300)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7049962" y="409813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24 100 (3 100)</a:t>
            </a:r>
            <a:endParaRPr lang="fr-FR" sz="10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8E8B21A-2998-40AC-8387-2FD5EFD636CC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7049962" y="4378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19 900 (2 900)</a:t>
            </a:r>
            <a:endParaRPr lang="fr-FR" sz="10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716C121-8D83-4DCB-9190-46629575D55D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7049962" y="46722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15 200 (2 000)</a:t>
            </a:r>
            <a:endParaRPr lang="fr-FR" sz="1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798CEB1-63A0-47BE-A5D0-D8079C5C218F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7049962" y="495238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15 100 (1 900)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97 200 (11 700)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89 800 (11 000)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67 500 (8 100)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63 000 (7 800)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8672947" y="35379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49 800 (5 900)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8672947" y="381803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36 600 (4 600)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8672947" y="409813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30 700 (3 300)</a:t>
            </a:r>
            <a:endParaRPr lang="fr-FR" sz="10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1B494F7-8D52-4340-958F-399728CBC900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8672947" y="4378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26 000 (3 100)</a:t>
            </a:r>
            <a:endParaRPr lang="fr-FR" sz="1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9CC3B4C-1C21-48B4-8A49-33E305AE591A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8672947" y="46722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19 400 (2 100)</a:t>
            </a:r>
            <a:endParaRPr lang="fr-FR" sz="10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A79F592-ABBD-49DB-8318-C4ABB2E91D54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8672947" y="495238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19 200 (2 100)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52 000 (11 800)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47 200 (11 200)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36 300 (8 200)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32 600 (8 000)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5426153" y="35379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26 800 (6 000)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5426153" y="381803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18 800 (4 700)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5426153" y="409813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17 900 (3 400)</a:t>
            </a:r>
            <a:endParaRPr lang="fr-FR" sz="10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ACEB8A8-93DB-4572-85DE-1FBDF15C3056}"/>
              </a:ext>
            </a:extLst>
          </p:cNvPr>
          <p:cNvSpPr txBox="1">
            <a:spLocks/>
          </p:cNvSpPr>
          <p:nvPr>
            <p:custDataLst>
              <p:tags r:id="rId82"/>
            </p:custDataLst>
          </p:nvPr>
        </p:nvSpPr>
        <p:spPr>
          <a:xfrm>
            <a:off x="5426153" y="4378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14 200 (3 100)</a:t>
            </a:r>
            <a:endParaRPr lang="fr-FR" sz="10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830ECDC-FBC3-49E2-9D7C-D5616FFE275D}"/>
              </a:ext>
            </a:extLst>
          </p:cNvPr>
          <p:cNvSpPr txBox="1">
            <a:spLocks/>
          </p:cNvSpPr>
          <p:nvPr>
            <p:custDataLst>
              <p:tags r:id="rId83"/>
            </p:custDataLst>
          </p:nvPr>
        </p:nvSpPr>
        <p:spPr>
          <a:xfrm>
            <a:off x="5426153" y="46722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11 300 (2 100)</a:t>
            </a:r>
            <a:endParaRPr lang="fr-FR" sz="10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9349437-4410-4FE2-8931-E450BE8F1C55}"/>
              </a:ext>
            </a:extLst>
          </p:cNvPr>
          <p:cNvSpPr txBox="1">
            <a:spLocks/>
          </p:cNvSpPr>
          <p:nvPr>
            <p:custDataLst>
              <p:tags r:id="rId84"/>
            </p:custDataLst>
          </p:nvPr>
        </p:nvSpPr>
        <p:spPr>
          <a:xfrm>
            <a:off x="5426153" y="495238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11 200 (2 100)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85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121 900 (12 400)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113 200 (11 700)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87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84 700 (8 600)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88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79 700 (8 300)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10400720" y="35379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62 400 (6 300)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90"/>
            </p:custDataLst>
          </p:nvPr>
        </p:nvSpPr>
        <p:spPr>
          <a:xfrm>
            <a:off x="10400720" y="381803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46 300 (4 900)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10400720" y="409813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37 700 (3 500)</a:t>
            </a:r>
            <a:endParaRPr lang="fr-FR" sz="10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59ABBC3-69FA-4558-BAD3-9CDC264DBA21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10400720" y="4378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32 500 (3 200)</a:t>
            </a:r>
            <a:endParaRPr lang="fr-FR" sz="10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2C84247-024D-422E-9131-C5B48FE24897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10400720" y="46722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23 900 (2 200)</a:t>
            </a:r>
            <a:endParaRPr lang="fr-FR" sz="10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52EB7C4-9E2D-4725-A24A-A47DAE3DE4F5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10400720" y="495238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23 600 (2 200)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BF9E9FB-5361-414A-BF3F-DFFF025514D8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BE97396-6679-4E65-B925-11EE6ED2910A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1130878-1458-4175-9B13-63C581E4B230}"/>
              </a:ext>
            </a:extLst>
          </p:cNvPr>
          <p:cNvSpPr txBox="1">
            <a:spLocks/>
          </p:cNvSpPr>
          <p:nvPr>
            <p:custDataLst>
              <p:tags r:id="rId98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F0EAAA9-D944-49D8-9977-5A9405CA3D2B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124" name="LegendBoxes">
              <a:extLst>
                <a:ext uri="{FF2B5EF4-FFF2-40B4-BE49-F238E27FC236}">
                  <a16:creationId xmlns:a16="http://schemas.microsoft.com/office/drawing/2014/main" id="{B0E4DAC2-44C4-436F-AE6F-0DC4C7A8EA38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136" name="RectangleLegend1">
                <a:extLst>
                  <a:ext uri="{FF2B5EF4-FFF2-40B4-BE49-F238E27FC236}">
                    <a16:creationId xmlns:a16="http://schemas.microsoft.com/office/drawing/2014/main" id="{30598CC1-2C76-45C6-A5A6-AC953A1AF63D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Legend1">
                <a:extLst>
                  <a:ext uri="{FF2B5EF4-FFF2-40B4-BE49-F238E27FC236}">
                    <a16:creationId xmlns:a16="http://schemas.microsoft.com/office/drawing/2014/main" id="{BE568C6C-FFDD-4F06-ABB1-5AE53B7F1123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CE82266-DC0E-4EDC-9F89-48D19D9A6BDC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9919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814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4643" name="think-cell Slide" r:id="rId60" imgW="395" imgH="396" progId="TCLayout.ActiveDocument.1">
                  <p:embed/>
                </p:oleObj>
              </mc:Choice>
              <mc:Fallback>
                <p:oleObj name="think-cell Slide" r:id="rId60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45055"/>
            <a:ext cx="6280517" cy="146918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59 - NORD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62 - PAS DE CALAIS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60 - OISE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80 - SOMME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02 - AISNE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24 400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42 900 (6 200)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23 400 (4 600)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14 600 (3 300)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(2 300)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30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Hauts-de-France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160 400 (22 400)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95 000 (13 600)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50 600 (6 900)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41 300 (5 600)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37 400 (5 300)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208 200 (23 900)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124 100 (14 600)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65 200 (7 300)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53 400 (6 000)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48 600 (5 600)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115 600 (24 200)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67 700 (14 800)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36 900 (7 400)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30 000 (6 100)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26 800 (5 700)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259 000 (25 400)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155 000 (15 500)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80 700 (7 800)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66 200 (6 400)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60 500 (6 000)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97FEB90-29C3-47B3-AC9C-83FA766E20F8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443EAB3-E659-42F6-86AB-B0341E1B8710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D6F655-7A7D-4C1C-9FF6-D8FE67D620D2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AD41911-8AFD-4FD8-A9C7-D4D2F5B1C56D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69" name="LegendBoxes">
              <a:extLst>
                <a:ext uri="{FF2B5EF4-FFF2-40B4-BE49-F238E27FC236}">
                  <a16:creationId xmlns:a16="http://schemas.microsoft.com/office/drawing/2014/main" id="{1142CEDA-BE31-4A7E-B37B-C29582203D4F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78" name="RectangleLegend1">
                <a:extLst>
                  <a:ext uri="{FF2B5EF4-FFF2-40B4-BE49-F238E27FC236}">
                    <a16:creationId xmlns:a16="http://schemas.microsoft.com/office/drawing/2014/main" id="{B027C7BF-2FD6-4A43-8B6C-A730AEE64275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Legend1">
                <a:extLst>
                  <a:ext uri="{FF2B5EF4-FFF2-40B4-BE49-F238E27FC236}">
                    <a16:creationId xmlns:a16="http://schemas.microsoft.com/office/drawing/2014/main" id="{93F54D77-4C7D-4A5D-A41F-AF728C2B279E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53DCC2F-D2C7-472D-B6B7-3FC8CEC2B9FC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598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8823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5667" name="think-cell Slide" r:id="rId81" imgW="395" imgH="396" progId="TCLayout.ActiveDocument.1">
                  <p:embed/>
                </p:oleObj>
              </mc:Choice>
              <mc:Fallback>
                <p:oleObj name="think-cell Slide" r:id="rId81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64304"/>
            <a:ext cx="6280517" cy="25420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75 - PARIS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991186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78 - YVELINES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3271288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94 - VAL DE MARNE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551388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77 - SEINE ET MARNE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83148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93 - SEINE SAINT DENIS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411159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91 - ESSONNE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37039" y="439169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95 - VAL D OISE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505136" y="2926341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490220" y="3206442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348654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76664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490220" y="404674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5FF69B-0EBE-4B63-891F-4DB96F24E206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490220" y="432684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436659" y="24113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29 300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2436659" y="299118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2 900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2436659" y="32712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2436659" y="35513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2436659" y="383148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2436659" y="411159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386C5A-87A8-4584-A554-F79683AA9271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2436659" y="43916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10 700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3842035" y="24113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68 300 (13 000)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3842035" y="299118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18 500 (5 200)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42035" y="32712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19 500 (4 900)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3842035" y="35513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 (2 600)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3842035" y="383148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23 400 (6 200)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3842035" y="411159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 (2 600)</a:t>
            </a:r>
            <a:endParaRPr lang="fr-FR" sz="1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E7042C-FC11-4D74-98F4-FF027973719C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3842035" y="43916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19 500 (2 900)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38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Île-de-France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154 300 (21 200)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7049962" y="299118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83 000 (12 300)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7049962" y="32712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76 600 (10 900)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7049962" y="35513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71 700 (10 300)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7049962" y="383148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74 300 (9 700)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7049962" y="411159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68 600 (9 700)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7049962" y="43916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63 400 (8 400)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199 600 (22 700)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8672947" y="299118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109 200 (13 100)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8672947" y="32712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99 900 (11 600)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8672947" y="35513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93 800 (11 000)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8672947" y="383148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95 000 (10 400)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8672947" y="411159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89 400 (10 400)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8672947" y="43916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81 300 (8 900)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111 800 (23 000)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5426153" y="299118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58 400 (13 300)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5426153" y="32712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54 900 (11 800)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5426153" y="35513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51 100 (11 200)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5426153" y="383148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54 900 (10 500)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5426153" y="411159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49 200 (10 500)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5426153" y="43916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46 700 (9 100)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247 800 (24 100)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10400720" y="299118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137 100 (13 900)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10400720" y="32712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124 500 (12 300)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10400720" y="35513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117 200 (11 700)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10400720" y="383148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117 000 (11 000)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10400720" y="411159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111 500 (11 000)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10400720" y="43916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100 300 (9 500)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32E88C9-D4FD-4325-9FC2-95607536CE65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537039" y="255873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92 – HAUTS-DE-SEINE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3323867-46AC-44F9-91C7-34BB22498679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7049962" y="25587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91 900 (12 700)</a:t>
            </a:r>
            <a:endParaRPr lang="fr-FR" sz="10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5F97C6E-0BF6-4857-85FC-B7EA50D13B44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8672947" y="25587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118 900 (13 500)</a:t>
            </a:r>
            <a:endParaRPr lang="fr-FR" sz="1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6C1D330-A224-44DC-B1AC-8ABED01569DD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5426153" y="25587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66 600 (13 700)</a:t>
            </a:r>
            <a:endParaRPr lang="fr-FR" sz="10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360E998-A0B9-493E-BB0E-EC36D2C56412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10400720" y="25587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147 700 (14 400)</a:t>
            </a:r>
            <a:endParaRPr lang="fr-FR" sz="10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B661316-FFF2-4248-BA72-08FDD0F3825B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A2E49E1-B51D-42ED-ADA4-6067C1AB8EDE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F75B8F9-C2DD-4F0C-96E1-CEB793AF4C8E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1E1F316-B4B9-4E1D-8929-2BAF92CE6B12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91" name="LegendBoxes">
              <a:extLst>
                <a:ext uri="{FF2B5EF4-FFF2-40B4-BE49-F238E27FC236}">
                  <a16:creationId xmlns:a16="http://schemas.microsoft.com/office/drawing/2014/main" id="{F10AD6EC-97B5-48C6-96F3-E022775F19E4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99" name="RectangleLegend1">
                <a:extLst>
                  <a:ext uri="{FF2B5EF4-FFF2-40B4-BE49-F238E27FC236}">
                    <a16:creationId xmlns:a16="http://schemas.microsoft.com/office/drawing/2014/main" id="{7F3AF9D2-B5E4-4D0F-9D70-94D34986FCAE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Legend1">
                <a:extLst>
                  <a:ext uri="{FF2B5EF4-FFF2-40B4-BE49-F238E27FC236}">
                    <a16:creationId xmlns:a16="http://schemas.microsoft.com/office/drawing/2014/main" id="{7BD83CE9-D08E-4B0B-B89B-3A1C7DD636DF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64EEAC5-3E2F-4044-9FC0-0AD727147156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4227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57626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7714" name="think-cell Slide" r:id="rId60" imgW="395" imgH="396" progId="TCLayout.ActiveDocument.1">
                  <p:embed/>
                </p:oleObj>
              </mc:Choice>
              <mc:Fallback>
                <p:oleObj name="think-cell Slide" r:id="rId60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45055"/>
            <a:ext cx="6280517" cy="146918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76 - SEINE MARITIME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14 - CALVADOS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50 - MANCHE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27 - EURE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61 - ORNE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 (3 300)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30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Normandie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83 200 (12 500)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49 000 (7 700)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39 300 (6 000)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37 600 (5 700)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22 900 (3 400)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109 900 (13 400)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65 300 (8 200)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52 100 (6 400)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49 800 (6 100)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30 200 (3 700)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58 200 (13 500)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33 600 (8 300)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27 300 (6 500)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26 300 (6 200)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16 000 (3 700)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138 300 (14 200)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82 700 (8 700)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65 700 (6 800)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62 700 (6 500)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37 900 (3 900)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8B1EFAE-1D95-450D-82C0-CF607A9E59E5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9BFA0F-FB96-4F02-ACF6-24E33FED2C30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5C91B9A-CA0C-4FA4-9EE9-B40135ED0DF5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C489B7C-FEE7-49CD-989B-11A6E24D5ACF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69" name="LegendBoxes">
              <a:extLst>
                <a:ext uri="{FF2B5EF4-FFF2-40B4-BE49-F238E27FC236}">
                  <a16:creationId xmlns:a16="http://schemas.microsoft.com/office/drawing/2014/main" id="{0795CD70-74D0-44BF-874F-D0343282E0C7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78" name="RectangleLegend1">
                <a:extLst>
                  <a:ext uri="{FF2B5EF4-FFF2-40B4-BE49-F238E27FC236}">
                    <a16:creationId xmlns:a16="http://schemas.microsoft.com/office/drawing/2014/main" id="{CA9C1F4E-046D-4D24-8783-CE1C0791B81C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Legend1">
                <a:extLst>
                  <a:ext uri="{FF2B5EF4-FFF2-40B4-BE49-F238E27FC236}">
                    <a16:creationId xmlns:a16="http://schemas.microsoft.com/office/drawing/2014/main" id="{D89BE7BD-9A88-433F-851D-6CE8C3A4962C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018289C-C41F-415B-8A54-DE455C8A2C77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545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4746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37" name="think-cell Slide" r:id="rId116" imgW="395" imgH="396" progId="TCLayout.ActiveDocument.1">
                  <p:embed/>
                </p:oleObj>
              </mc:Choice>
              <mc:Fallback>
                <p:oleObj name="think-cell Slide" r:id="rId116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67880"/>
            <a:ext cx="6280517" cy="347314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33 - GIRONDE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17 - CHARENTE MARITIME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64 – PYR.  ATLANTIQUES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24 - DORDOGNE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40 - LANDES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366637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86 - VIENNE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37039" y="394647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87 - HAUTE VIENNE</a:t>
            </a:r>
            <a:endParaRPr lang="fr-F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D0F9F3-34F2-412D-A78B-B7DFBA5E3647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37039" y="422657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16 - CHARENTE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490220" y="360152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5FF69B-0EBE-4B63-891F-4DB96F24E206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490220" y="388162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76895F7-1DBD-49E6-98F1-FBB42E5EF84E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90220" y="416172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270381CF-611D-4B0C-899C-28BC880FB62B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537039" y="452062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47 - LOT ET GARONNE</a:t>
            </a:r>
            <a:endParaRPr lang="fr-FR" sz="1000" b="1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BE52AF0-8937-471E-A575-3C65FF2BB8C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537039" y="480072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79 - DEUX SEVRES</a:t>
            </a:r>
            <a:endParaRPr lang="fr-FR" sz="1000" b="1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FC352944-2E7C-41FC-84A4-BC69775F648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537039" y="5080824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19 - CORREZE</a:t>
            </a:r>
            <a:endParaRPr lang="fr-FR" sz="1000" b="1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7CAC3FA-16FF-4C8E-8130-9112F460B908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537039" y="536092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23 - CREUSE</a:t>
            </a:r>
            <a:endParaRPr lang="fr-FR" sz="1000" b="1" dirty="0"/>
          </a:p>
        </p:txBody>
      </p: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46278095-87A8-4A54-B0BD-F5E5BBCDDE18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490220" y="445577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23A22B18-339A-4F89-B00C-3935493D59E9}"/>
              </a:ext>
            </a:extLst>
          </p:cNvPr>
          <p:cNvCxnSpPr/>
          <p:nvPr>
            <p:custDataLst>
              <p:tags r:id="rId31"/>
            </p:custDataLst>
          </p:nvPr>
        </p:nvCxnSpPr>
        <p:spPr>
          <a:xfrm>
            <a:off x="490220" y="473587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EF906A8F-EB47-4F22-AEB2-65483B10CA4E}"/>
              </a:ext>
            </a:extLst>
          </p:cNvPr>
          <p:cNvCxnSpPr/>
          <p:nvPr>
            <p:custDataLst>
              <p:tags r:id="rId32"/>
            </p:custDataLst>
          </p:nvPr>
        </p:nvCxnSpPr>
        <p:spPr>
          <a:xfrm>
            <a:off x="490220" y="501598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989CC820-8517-4456-8464-4BD9F05AEB27}"/>
              </a:ext>
            </a:extLst>
          </p:cNvPr>
          <p:cNvCxnSpPr/>
          <p:nvPr>
            <p:custDataLst>
              <p:tags r:id="rId33"/>
            </p:custDataLst>
          </p:nvPr>
        </p:nvCxnSpPr>
        <p:spPr>
          <a:xfrm>
            <a:off x="490220" y="529608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-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-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2436659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386C5A-87A8-4584-A554-F79683AA9271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2436659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AC78B9C-646C-4655-B1B6-E3E47C0EABEF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2436659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37E06C14-2439-4110-9FD4-F1DD01E1F4E6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2436659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5A3D74C-1833-405D-B1C9-EF109E5AD9E0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2436659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-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AFC4461-4536-45BE-A70E-BBBDE67EEB95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2436659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4ED08B5A-F250-49CF-9FFE-703CBA897F69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2436659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2 000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23 400 (4 900)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14 600 (1 600)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12 700 (2 300)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(3 300)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(3 300)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3842035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E7042C-FC11-4D74-98F4-FF027973719C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3842035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10 700 (2 000)</a:t>
            </a:r>
            <a:endParaRPr lang="fr-FR" sz="1000" dirty="0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9035FF7-A190-4504-B0EB-7B0D946474D7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3842035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(2 300)</a:t>
            </a:r>
            <a:endParaRPr lang="fr-FR" sz="1000" dirty="0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F5D1BF7-7295-4643-8BBB-1559ECAAB037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3842035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60B82A95-ED0F-48A3-87BD-EB629B511A34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3842035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(2 600)</a:t>
            </a:r>
            <a:endParaRPr lang="fr-FR" sz="1000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3F986FC2-AC8A-4630-BBEE-5A67E451FC66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3842035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F5C6321F-C247-4644-9223-26B11D2966A4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3842035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6 800 (1 600)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58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Nouvelle-Aquitaine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107 800 (16 100)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60 600 (8 800)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55 700 (8 200)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39 900 (5 700)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36 100 (5 000)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7049962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33 600 (4 700)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7049962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34 800 (4 600)</a:t>
            </a:r>
            <a:endParaRPr lang="fr-FR" sz="10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8E8B21A-2998-40AC-8387-2FD5EFD636CC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7049962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32 800 (4 000)</a:t>
            </a:r>
            <a:endParaRPr lang="fr-FR" sz="10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716C121-8D83-4DCB-9190-46629575D55D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7049962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31 100 (4 100)</a:t>
            </a:r>
            <a:endParaRPr lang="fr-FR" sz="1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798CEB1-63A0-47BE-A5D0-D8079C5C218F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7049962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29 500 (4 100)</a:t>
            </a:r>
            <a:endParaRPr lang="fr-FR" sz="1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74FB67-9C9A-42CC-B0D2-05291F0A11C5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7049962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25 400 (3 000)</a:t>
            </a:r>
            <a:endParaRPr lang="fr-FR" sz="10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BB80094-2ABD-44F4-8E4B-364316387A31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7049962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14 600 (1 500)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142 200 (17 200)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79 400 (9 400)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73 100 (8 700)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52 200 (6 100)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46 800 (5 400)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8672947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43 600 (5 000)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8672947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44 600 (4 900)</a:t>
            </a:r>
            <a:endParaRPr lang="fr-FR" sz="10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1B494F7-8D52-4340-958F-399728CBC900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8672947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41 400 (4 300)</a:t>
            </a:r>
            <a:endParaRPr lang="fr-FR" sz="1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9CC3B4C-1C21-48B4-8A49-33E305AE591A}"/>
              </a:ext>
            </a:extLst>
          </p:cNvPr>
          <p:cNvSpPr txBox="1">
            <a:spLocks/>
          </p:cNvSpPr>
          <p:nvPr>
            <p:custDataLst>
              <p:tags r:id="rId82"/>
            </p:custDataLst>
          </p:nvPr>
        </p:nvSpPr>
        <p:spPr>
          <a:xfrm>
            <a:off x="8672947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39 800 (4 300)</a:t>
            </a:r>
            <a:endParaRPr lang="fr-FR" sz="10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A79F592-ABBD-49DB-8318-C4ABB2E91D54}"/>
              </a:ext>
            </a:extLst>
          </p:cNvPr>
          <p:cNvSpPr txBox="1">
            <a:spLocks/>
          </p:cNvSpPr>
          <p:nvPr>
            <p:custDataLst>
              <p:tags r:id="rId83"/>
            </p:custDataLst>
          </p:nvPr>
        </p:nvSpPr>
        <p:spPr>
          <a:xfrm>
            <a:off x="8672947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38 300 (4 400)</a:t>
            </a:r>
            <a:endParaRPr lang="fr-FR" sz="10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B2CF79D-3A42-4A07-B035-E8117014E5BB}"/>
              </a:ext>
            </a:extLst>
          </p:cNvPr>
          <p:cNvSpPr txBox="1">
            <a:spLocks/>
          </p:cNvSpPr>
          <p:nvPr>
            <p:custDataLst>
              <p:tags r:id="rId84"/>
            </p:custDataLst>
          </p:nvPr>
        </p:nvSpPr>
        <p:spPr>
          <a:xfrm>
            <a:off x="8672947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31 800 (3 200)</a:t>
            </a:r>
            <a:endParaRPr lang="fr-FR" sz="10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48A9BAF-9BD3-4F7F-99A2-46D5E50E86A7}"/>
              </a:ext>
            </a:extLst>
          </p:cNvPr>
          <p:cNvSpPr txBox="1">
            <a:spLocks/>
          </p:cNvSpPr>
          <p:nvPr>
            <p:custDataLst>
              <p:tags r:id="rId85"/>
            </p:custDataLst>
          </p:nvPr>
        </p:nvSpPr>
        <p:spPr>
          <a:xfrm>
            <a:off x="8672947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17 800 (1 600)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87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75 700 (17 400)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88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43 100 (9 500)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39 300 (8 900)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90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28 400 (6 200)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26 000 (5 400)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5426153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24 100 (5 100)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5426153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25 600 (5 000)</a:t>
            </a:r>
            <a:endParaRPr lang="fr-FR" sz="10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ACEB8A8-93DB-4572-85DE-1FBDF15C3056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5426153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24 800 (4 400)</a:t>
            </a:r>
            <a:endParaRPr lang="fr-FR" sz="10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830ECDC-FBC3-49E2-9D7C-D5616FFE275D}"/>
              </a:ext>
            </a:extLst>
          </p:cNvPr>
          <p:cNvSpPr txBox="1">
            <a:spLocks/>
          </p:cNvSpPr>
          <p:nvPr>
            <p:custDataLst>
              <p:tags r:id="rId95"/>
            </p:custDataLst>
          </p:nvPr>
        </p:nvSpPr>
        <p:spPr>
          <a:xfrm>
            <a:off x="5426153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23 000 (4 400)</a:t>
            </a:r>
            <a:endParaRPr lang="fr-FR" sz="10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9349437-4410-4FE2-8931-E450BE8F1C55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5426153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21 200 (4 500)</a:t>
            </a:r>
            <a:endParaRPr lang="fr-FR" sz="10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307F20B-72FB-41CF-87F2-5E7998416F4E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5426153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19 400 (3 200)</a:t>
            </a:r>
            <a:endParaRPr lang="fr-FR" sz="10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F04BBAD-74B6-4A26-8CE9-9D43965CFD86}"/>
              </a:ext>
            </a:extLst>
          </p:cNvPr>
          <p:cNvSpPr txBox="1">
            <a:spLocks/>
          </p:cNvSpPr>
          <p:nvPr>
            <p:custDataLst>
              <p:tags r:id="rId98"/>
            </p:custDataLst>
          </p:nvPr>
        </p:nvSpPr>
        <p:spPr>
          <a:xfrm>
            <a:off x="5426153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(1 600)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99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178 700 (18 300)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100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99 200 (9 900)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101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91 700 (9 300)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102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65 200 (6 500)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103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58 100 (5 700)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104"/>
            </p:custDataLst>
          </p:nvPr>
        </p:nvSpPr>
        <p:spPr>
          <a:xfrm>
            <a:off x="10400720" y="366637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54 400 (5 400)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105"/>
            </p:custDataLst>
          </p:nvPr>
        </p:nvSpPr>
        <p:spPr>
          <a:xfrm>
            <a:off x="10400720" y="39464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55 000 (5 200)</a:t>
            </a:r>
            <a:endParaRPr lang="fr-FR" sz="10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59ABBC3-69FA-4558-BAD3-9CDC264DBA21}"/>
              </a:ext>
            </a:extLst>
          </p:cNvPr>
          <p:cNvSpPr txBox="1">
            <a:spLocks/>
          </p:cNvSpPr>
          <p:nvPr>
            <p:custDataLst>
              <p:tags r:id="rId106"/>
            </p:custDataLst>
          </p:nvPr>
        </p:nvSpPr>
        <p:spPr>
          <a:xfrm>
            <a:off x="10400720" y="422657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50 600 (4 600)</a:t>
            </a:r>
            <a:endParaRPr lang="fr-FR" sz="10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2C84247-024D-422E-9131-C5B48FE24897}"/>
              </a:ext>
            </a:extLst>
          </p:cNvPr>
          <p:cNvSpPr txBox="1">
            <a:spLocks/>
          </p:cNvSpPr>
          <p:nvPr>
            <p:custDataLst>
              <p:tags r:id="rId107"/>
            </p:custDataLst>
          </p:nvPr>
        </p:nvSpPr>
        <p:spPr>
          <a:xfrm>
            <a:off x="10400720" y="452062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49 000 (4 600)</a:t>
            </a:r>
            <a:endParaRPr lang="fr-FR" sz="10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52EB7C4-9E2D-4725-A24A-A47DAE3DE4F5}"/>
              </a:ext>
            </a:extLst>
          </p:cNvPr>
          <p:cNvSpPr txBox="1">
            <a:spLocks/>
          </p:cNvSpPr>
          <p:nvPr>
            <p:custDataLst>
              <p:tags r:id="rId108"/>
            </p:custDataLst>
          </p:nvPr>
        </p:nvSpPr>
        <p:spPr>
          <a:xfrm>
            <a:off x="10400720" y="48007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47 700 (4 700)</a:t>
            </a:r>
            <a:endParaRPr lang="fr-FR" sz="1000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BB9BCD4-538D-4BE0-99E2-33E9EC83DBFC}"/>
              </a:ext>
            </a:extLst>
          </p:cNvPr>
          <p:cNvSpPr txBox="1">
            <a:spLocks/>
          </p:cNvSpPr>
          <p:nvPr>
            <p:custDataLst>
              <p:tags r:id="rId109"/>
            </p:custDataLst>
          </p:nvPr>
        </p:nvSpPr>
        <p:spPr>
          <a:xfrm>
            <a:off x="10400720" y="50808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38 500 (3 400)</a:t>
            </a:r>
            <a:endParaRPr lang="fr-FR" sz="10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1354D0A-3620-4017-92FA-D7D375614322}"/>
              </a:ext>
            </a:extLst>
          </p:cNvPr>
          <p:cNvSpPr txBox="1">
            <a:spLocks/>
          </p:cNvSpPr>
          <p:nvPr>
            <p:custDataLst>
              <p:tags r:id="rId110"/>
            </p:custDataLst>
          </p:nvPr>
        </p:nvSpPr>
        <p:spPr>
          <a:xfrm>
            <a:off x="10400720" y="536092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21 200 (1 700)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11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59C48E0-ACF9-4F2A-853D-55059D5C4A1E}"/>
              </a:ext>
            </a:extLst>
          </p:cNvPr>
          <p:cNvSpPr txBox="1">
            <a:spLocks/>
          </p:cNvSpPr>
          <p:nvPr>
            <p:custDataLst>
              <p:tags r:id="rId112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E042CFC-6770-4327-87FD-F9071DAFC72F}"/>
              </a:ext>
            </a:extLst>
          </p:cNvPr>
          <p:cNvSpPr txBox="1">
            <a:spLocks/>
          </p:cNvSpPr>
          <p:nvPr>
            <p:custDataLst>
              <p:tags r:id="rId113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67A5DEF1-0D3E-4B21-9FF2-0D990252806C}"/>
              </a:ext>
            </a:extLst>
          </p:cNvPr>
          <p:cNvSpPr txBox="1">
            <a:spLocks/>
          </p:cNvSpPr>
          <p:nvPr>
            <p:custDataLst>
              <p:tags r:id="rId114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59B1D073-56DA-4E57-A847-537FF9A3DAD4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177" name="LegendBoxes">
              <a:extLst>
                <a:ext uri="{FF2B5EF4-FFF2-40B4-BE49-F238E27FC236}">
                  <a16:creationId xmlns:a16="http://schemas.microsoft.com/office/drawing/2014/main" id="{ACB66F34-3268-4987-A67B-E324B8F0F0A9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179" name="RectangleLegend1">
                <a:extLst>
                  <a:ext uri="{FF2B5EF4-FFF2-40B4-BE49-F238E27FC236}">
                    <a16:creationId xmlns:a16="http://schemas.microsoft.com/office/drawing/2014/main" id="{3A3BDF59-9339-43D5-8DF7-0B4471F3C78D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0" name="Legend1">
                <a:extLst>
                  <a:ext uri="{FF2B5EF4-FFF2-40B4-BE49-F238E27FC236}">
                    <a16:creationId xmlns:a16="http://schemas.microsoft.com/office/drawing/2014/main" id="{2D6047DC-A2DC-468A-99EB-DDE0F8D7FB78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B7034C2-3091-4A66-BF41-315D5E16BC01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9338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3785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761" name="think-cell Slide" r:id="rId124" imgW="395" imgH="396" progId="TCLayout.ActiveDocument.1">
                  <p:embed/>
                </p:oleObj>
              </mc:Choice>
              <mc:Fallback>
                <p:oleObj name="think-cell Slide" r:id="rId124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67880"/>
            <a:ext cx="6280517" cy="347314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11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Occitanie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34 - HERAULT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37039" y="252181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31 - HAUTE GARONNE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37039" y="277777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30 - GARD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37039" y="3033724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66 – PYR. ORIENTALES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537039" y="328967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11 - AUDE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537039" y="354563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81 - TARN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537039" y="3801582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12 - AVEYRON</a:t>
            </a:r>
            <a:endParaRPr lang="fr-F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D0F9F3-34F2-412D-A78B-B7DFBA5E3647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537039" y="405753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65 - HAUTES PYRENEES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505136" y="2462564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90220" y="271851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>
            <a:off x="490220" y="297447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>
            <a:off x="490220" y="3230422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490220" y="348637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E5FF69B-0EBE-4B63-891F-4DB96F24E206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490220" y="374232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76895F7-1DBD-49E6-98F1-FBB42E5EF84E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490220" y="399828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270381CF-611D-4B0C-899C-28BC880FB62B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37039" y="432623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82 - TARN ET GARONNE</a:t>
            </a:r>
            <a:endParaRPr lang="fr-FR" sz="1000" b="1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BE52AF0-8937-471E-A575-3C65FF2BB8C7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537039" y="4582188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32 - GERS</a:t>
            </a:r>
            <a:endParaRPr lang="fr-FR" sz="1000" b="1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FC352944-2E7C-41FC-84A4-BC69775F6480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537039" y="4838138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46 - LOT</a:t>
            </a:r>
            <a:endParaRPr lang="fr-FR" sz="1000" b="1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7CAC3FA-16FF-4C8E-8130-9112F460B908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537039" y="5094091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09 - ARIEGE</a:t>
            </a:r>
            <a:endParaRPr lang="fr-FR" sz="1000" b="1" dirty="0"/>
          </a:p>
        </p:txBody>
      </p: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46278095-87A8-4A54-B0BD-F5E5BBCDDE18}"/>
              </a:ext>
            </a:extLst>
          </p:cNvPr>
          <p:cNvCxnSpPr/>
          <p:nvPr>
            <p:custDataLst>
              <p:tags r:id="rId35"/>
            </p:custDataLst>
          </p:nvPr>
        </p:nvCxnSpPr>
        <p:spPr>
          <a:xfrm>
            <a:off x="490220" y="4266979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23A22B18-339A-4F89-B00C-3935493D59E9}"/>
              </a:ext>
            </a:extLst>
          </p:cNvPr>
          <p:cNvCxnSpPr/>
          <p:nvPr>
            <p:custDataLst>
              <p:tags r:id="rId36"/>
            </p:custDataLst>
          </p:nvPr>
        </p:nvCxnSpPr>
        <p:spPr>
          <a:xfrm>
            <a:off x="490220" y="4522931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EF906A8F-EB47-4F22-AEB2-65483B10CA4E}"/>
              </a:ext>
            </a:extLst>
          </p:cNvPr>
          <p:cNvCxnSpPr/>
          <p:nvPr>
            <p:custDataLst>
              <p:tags r:id="rId37"/>
            </p:custDataLst>
          </p:nvPr>
        </p:nvCxnSpPr>
        <p:spPr>
          <a:xfrm>
            <a:off x="490220" y="477888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989CC820-8517-4456-8464-4BD9F05AEB27}"/>
              </a:ext>
            </a:extLst>
          </p:cNvPr>
          <p:cNvCxnSpPr/>
          <p:nvPr>
            <p:custDataLst>
              <p:tags r:id="rId38"/>
            </p:custDataLst>
          </p:nvPr>
        </p:nvCxnSpPr>
        <p:spPr>
          <a:xfrm>
            <a:off x="490220" y="503483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2436659" y="25218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2436659" y="27777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6 800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2436659" y="30337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6 800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2436659" y="328967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2436659" y="35456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386C5A-87A8-4584-A554-F79683AA9271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2436659" y="38015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AC78B9C-646C-4655-B1B6-E3E47C0EABEF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2436659" y="40575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37E06C14-2439-4110-9FD4-F1DD01E1F4E6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2436659" y="4326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5A3D74C-1833-405D-B1C9-EF109E5AD9E0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2436659" y="45821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AFC4461-4536-45BE-A70E-BBBDE67EEB95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2436659" y="483813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4ED08B5A-F250-49CF-9FFE-703CBA897F69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2436659" y="50940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16 600 (2 300)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3842035" y="25218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19 500 (700)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3842035" y="27777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11 700 (1 600)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3842035" y="30337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6 800 (00)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3842035" y="328967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3842035" y="35456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E7042C-FC11-4D74-98F4-FF027973719C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3842035" y="38015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9035FF7-A190-4504-B0EB-7B0D946474D7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3842035" y="40575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F5D1BF7-7295-4643-8BBB-1559ECAAB037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3842035" y="4326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6 800 (700)</a:t>
            </a:r>
            <a:endParaRPr lang="fr-FR" sz="1000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60B82A95-ED0F-48A3-87BD-EB629B511A34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3842035" y="45821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(1 300)</a:t>
            </a:r>
            <a:endParaRPr lang="fr-FR" sz="1000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3F986FC2-AC8A-4630-BBEE-5A67E451FC66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3842035" y="483813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F5C6321F-C247-4644-9223-26B11D2966A4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3842035" y="50940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85 500 (13 100)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7049962" y="25218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82 200 (11 900)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7049962" y="27777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57 200 (8 700)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7049962" y="30337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40 100 (6 300)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7049962" y="328967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33 600 (4 700)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7049962" y="35456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33 200 (4 600)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7049962" y="38015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27 000 (3 500)</a:t>
            </a:r>
            <a:endParaRPr lang="fr-FR" sz="10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8E8B21A-2998-40AC-8387-2FD5EFD636CC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7049962" y="40575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22 900 (2 900)</a:t>
            </a:r>
            <a:endParaRPr lang="fr-FR" sz="10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716C121-8D83-4DCB-9190-46629575D55D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7049962" y="4326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21 000 (2 700)</a:t>
            </a:r>
            <a:endParaRPr lang="fr-FR" sz="1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798CEB1-63A0-47BE-A5D0-D8079C5C218F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7049962" y="45821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21 000 (2 300)</a:t>
            </a:r>
            <a:endParaRPr lang="fr-FR" sz="1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74FB67-9C9A-42CC-B0D2-05291F0A11C5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7049962" y="483813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17 800 (2 500)</a:t>
            </a:r>
            <a:endParaRPr lang="fr-FR" sz="10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BB80094-2ABD-44F4-8E4B-364316387A31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7049962" y="50940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14 600 (1 900)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113 500 (14 000)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8672947" y="25218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107 600 (12 700)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8672947" y="27777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75 700 (9 300)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8672947" y="30337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53 600 (6 800)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8672947" y="328967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43 700 (5 000)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8672947" y="35456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43 100 (5 000)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8672947" y="38015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34 400 (3 700)</a:t>
            </a:r>
            <a:endParaRPr lang="fr-FR" sz="10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1B494F7-8D52-4340-958F-399728CBC900}"/>
              </a:ext>
            </a:extLst>
          </p:cNvPr>
          <p:cNvSpPr txBox="1">
            <a:spLocks/>
          </p:cNvSpPr>
          <p:nvPr>
            <p:custDataLst>
              <p:tags r:id="rId82"/>
            </p:custDataLst>
          </p:nvPr>
        </p:nvSpPr>
        <p:spPr>
          <a:xfrm>
            <a:off x="8672947" y="40575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29 100 (3 100)</a:t>
            </a:r>
            <a:endParaRPr lang="fr-FR" sz="1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9CC3B4C-1C21-48B4-8A49-33E305AE591A}"/>
              </a:ext>
            </a:extLst>
          </p:cNvPr>
          <p:cNvSpPr txBox="1">
            <a:spLocks/>
          </p:cNvSpPr>
          <p:nvPr>
            <p:custDataLst>
              <p:tags r:id="rId83"/>
            </p:custDataLst>
          </p:nvPr>
        </p:nvSpPr>
        <p:spPr>
          <a:xfrm>
            <a:off x="8672947" y="4326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26 800 (2 900)</a:t>
            </a:r>
            <a:endParaRPr lang="fr-FR" sz="10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A79F592-ABBD-49DB-8318-C4ABB2E91D54}"/>
              </a:ext>
            </a:extLst>
          </p:cNvPr>
          <p:cNvSpPr txBox="1">
            <a:spLocks/>
          </p:cNvSpPr>
          <p:nvPr>
            <p:custDataLst>
              <p:tags r:id="rId84"/>
            </p:custDataLst>
          </p:nvPr>
        </p:nvSpPr>
        <p:spPr>
          <a:xfrm>
            <a:off x="8672947" y="45821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25 900 (2 500)</a:t>
            </a:r>
            <a:endParaRPr lang="fr-FR" sz="10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B2CF79D-3A42-4A07-B035-E8117014E5BB}"/>
              </a:ext>
            </a:extLst>
          </p:cNvPr>
          <p:cNvSpPr txBox="1">
            <a:spLocks/>
          </p:cNvSpPr>
          <p:nvPr>
            <p:custDataLst>
              <p:tags r:id="rId85"/>
            </p:custDataLst>
          </p:nvPr>
        </p:nvSpPr>
        <p:spPr>
          <a:xfrm>
            <a:off x="8672947" y="483813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23 000 (2 600)</a:t>
            </a:r>
            <a:endParaRPr lang="fr-FR" sz="10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48A9BAF-9BD3-4F7F-99A2-46D5E50E86A7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8672947" y="50940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18 600 (2 000)</a:t>
            </a:r>
            <a:endParaRPr lang="fr-FR" sz="10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87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59 200 (14 200)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88"/>
            </p:custDataLst>
          </p:nvPr>
        </p:nvSpPr>
        <p:spPr>
          <a:xfrm>
            <a:off x="5426153" y="25218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58 300 (12 900)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5426153" y="27777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39 900 (9 400)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90"/>
            </p:custDataLst>
          </p:nvPr>
        </p:nvSpPr>
        <p:spPr>
          <a:xfrm>
            <a:off x="5426153" y="30337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27 400 (6 900)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5426153" y="328967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24 100 (5 100)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5426153" y="35456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23 900 (5 000)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5426153" y="38015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20 000 (3 800)</a:t>
            </a:r>
            <a:endParaRPr lang="fr-FR" sz="10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ACEB8A8-93DB-4572-85DE-1FBDF15C3056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5426153" y="40575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17 200 (3 100)</a:t>
            </a:r>
            <a:endParaRPr lang="fr-FR" sz="10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830ECDC-FBC3-49E2-9D7C-D5616FFE275D}"/>
              </a:ext>
            </a:extLst>
          </p:cNvPr>
          <p:cNvSpPr txBox="1">
            <a:spLocks/>
          </p:cNvSpPr>
          <p:nvPr>
            <p:custDataLst>
              <p:tags r:id="rId95"/>
            </p:custDataLst>
          </p:nvPr>
        </p:nvSpPr>
        <p:spPr>
          <a:xfrm>
            <a:off x="5426153" y="4326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15 600 (2 900)</a:t>
            </a:r>
            <a:endParaRPr lang="fr-FR" sz="10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9349437-4410-4FE2-8931-E450BE8F1C55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5426153" y="45821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16 300 (2 500)</a:t>
            </a:r>
            <a:endParaRPr lang="fr-FR" sz="10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307F20B-72FB-41CF-87F2-5E7998416F4E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5426153" y="483813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12 800 (2 700)</a:t>
            </a:r>
            <a:endParaRPr lang="fr-FR" sz="10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F04BBAD-74B6-4A26-8CE9-9D43965CFD86}"/>
              </a:ext>
            </a:extLst>
          </p:cNvPr>
          <p:cNvSpPr txBox="1">
            <a:spLocks/>
          </p:cNvSpPr>
          <p:nvPr>
            <p:custDataLst>
              <p:tags r:id="rId98"/>
            </p:custDataLst>
          </p:nvPr>
        </p:nvSpPr>
        <p:spPr>
          <a:xfrm>
            <a:off x="5426153" y="50940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10 900 (2 000)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99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143 300 (14 900)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100"/>
            </p:custDataLst>
          </p:nvPr>
        </p:nvSpPr>
        <p:spPr>
          <a:xfrm>
            <a:off x="10400720" y="25218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134 700 (13 500)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101"/>
            </p:custDataLst>
          </p:nvPr>
        </p:nvSpPr>
        <p:spPr>
          <a:xfrm>
            <a:off x="10400720" y="277777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95 400 (9 800)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102"/>
            </p:custDataLst>
          </p:nvPr>
        </p:nvSpPr>
        <p:spPr>
          <a:xfrm>
            <a:off x="10400720" y="303372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67 900 (7 200)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103"/>
            </p:custDataLst>
          </p:nvPr>
        </p:nvSpPr>
        <p:spPr>
          <a:xfrm>
            <a:off x="10400720" y="328967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54 400 (5 400)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104"/>
            </p:custDataLst>
          </p:nvPr>
        </p:nvSpPr>
        <p:spPr>
          <a:xfrm>
            <a:off x="10400720" y="354563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53 600 (5 300)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105"/>
            </p:custDataLst>
          </p:nvPr>
        </p:nvSpPr>
        <p:spPr>
          <a:xfrm>
            <a:off x="10400720" y="3801582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42 300 (3 900)</a:t>
            </a:r>
            <a:endParaRPr lang="fr-FR" sz="10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59ABBC3-69FA-4558-BAD3-9CDC264DBA21}"/>
              </a:ext>
            </a:extLst>
          </p:cNvPr>
          <p:cNvSpPr txBox="1">
            <a:spLocks/>
          </p:cNvSpPr>
          <p:nvPr>
            <p:custDataLst>
              <p:tags r:id="rId106"/>
            </p:custDataLst>
          </p:nvPr>
        </p:nvSpPr>
        <p:spPr>
          <a:xfrm>
            <a:off x="10400720" y="40575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35 600 (3 300)</a:t>
            </a:r>
            <a:endParaRPr lang="fr-FR" sz="10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2C84247-024D-422E-9131-C5B48FE24897}"/>
              </a:ext>
            </a:extLst>
          </p:cNvPr>
          <p:cNvSpPr txBox="1">
            <a:spLocks/>
          </p:cNvSpPr>
          <p:nvPr>
            <p:custDataLst>
              <p:tags r:id="rId107"/>
            </p:custDataLst>
          </p:nvPr>
        </p:nvSpPr>
        <p:spPr>
          <a:xfrm>
            <a:off x="10400720" y="43262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32 900 (3 100)</a:t>
            </a:r>
            <a:endParaRPr lang="fr-FR" sz="10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52EB7C4-9E2D-4725-A24A-A47DAE3DE4F5}"/>
              </a:ext>
            </a:extLst>
          </p:cNvPr>
          <p:cNvSpPr txBox="1">
            <a:spLocks/>
          </p:cNvSpPr>
          <p:nvPr>
            <p:custDataLst>
              <p:tags r:id="rId108"/>
            </p:custDataLst>
          </p:nvPr>
        </p:nvSpPr>
        <p:spPr>
          <a:xfrm>
            <a:off x="10400720" y="45821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31 200 (2 600)</a:t>
            </a:r>
            <a:endParaRPr lang="fr-FR" sz="1000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BB9BCD4-538D-4BE0-99E2-33E9EC83DBFC}"/>
              </a:ext>
            </a:extLst>
          </p:cNvPr>
          <p:cNvSpPr txBox="1">
            <a:spLocks/>
          </p:cNvSpPr>
          <p:nvPr>
            <p:custDataLst>
              <p:tags r:id="rId109"/>
            </p:custDataLst>
          </p:nvPr>
        </p:nvSpPr>
        <p:spPr>
          <a:xfrm>
            <a:off x="10400720" y="483813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28 600 (2 800)</a:t>
            </a:r>
            <a:endParaRPr lang="fr-FR" sz="10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1354D0A-3620-4017-92FA-D7D375614322}"/>
              </a:ext>
            </a:extLst>
          </p:cNvPr>
          <p:cNvSpPr txBox="1">
            <a:spLocks/>
          </p:cNvSpPr>
          <p:nvPr>
            <p:custDataLst>
              <p:tags r:id="rId110"/>
            </p:custDataLst>
          </p:nvPr>
        </p:nvSpPr>
        <p:spPr>
          <a:xfrm>
            <a:off x="10400720" y="5094091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22 800 (2 100)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11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486C0F8-7AD9-44D2-94F3-C4BBB9A0143E}"/>
              </a:ext>
            </a:extLst>
          </p:cNvPr>
          <p:cNvSpPr txBox="1"/>
          <p:nvPr>
            <p:custDataLst>
              <p:tags r:id="rId112"/>
            </p:custDataLst>
          </p:nvPr>
        </p:nvSpPr>
        <p:spPr>
          <a:xfrm>
            <a:off x="537039" y="533285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48 - LOZERE</a:t>
            </a:r>
            <a:endParaRPr lang="fr-FR" sz="1000" b="1" dirty="0"/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AB03DA07-E28A-49E8-B295-E3BF376A12C2}"/>
              </a:ext>
            </a:extLst>
          </p:cNvPr>
          <p:cNvCxnSpPr/>
          <p:nvPr>
            <p:custDataLst>
              <p:tags r:id="rId113"/>
            </p:custDataLst>
          </p:nvPr>
        </p:nvCxnSpPr>
        <p:spPr>
          <a:xfrm>
            <a:off x="490220" y="5273599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6AA53523-E9C5-4A36-8673-F01FC811C35F}"/>
              </a:ext>
            </a:extLst>
          </p:cNvPr>
          <p:cNvSpPr txBox="1">
            <a:spLocks/>
          </p:cNvSpPr>
          <p:nvPr>
            <p:custDataLst>
              <p:tags r:id="rId114"/>
            </p:custDataLst>
          </p:nvPr>
        </p:nvSpPr>
        <p:spPr>
          <a:xfrm>
            <a:off x="2436659" y="533285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1BEDED78-62A0-46A3-A09C-6D4CF9B510DD}"/>
              </a:ext>
            </a:extLst>
          </p:cNvPr>
          <p:cNvSpPr txBox="1">
            <a:spLocks/>
          </p:cNvSpPr>
          <p:nvPr>
            <p:custDataLst>
              <p:tags r:id="rId115"/>
            </p:custDataLst>
          </p:nvPr>
        </p:nvSpPr>
        <p:spPr>
          <a:xfrm>
            <a:off x="3842035" y="533285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BA4EF504-6137-4942-8D1A-8FC10690BE16}"/>
              </a:ext>
            </a:extLst>
          </p:cNvPr>
          <p:cNvSpPr txBox="1">
            <a:spLocks/>
          </p:cNvSpPr>
          <p:nvPr>
            <p:custDataLst>
              <p:tags r:id="rId116"/>
            </p:custDataLst>
          </p:nvPr>
        </p:nvSpPr>
        <p:spPr>
          <a:xfrm>
            <a:off x="7049962" y="533285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8 800 (800)</a:t>
            </a:r>
            <a:endParaRPr lang="fr-FR" sz="100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E60DA086-B29B-416A-9C92-C3D33B3131B7}"/>
              </a:ext>
            </a:extLst>
          </p:cNvPr>
          <p:cNvSpPr txBox="1">
            <a:spLocks/>
          </p:cNvSpPr>
          <p:nvPr>
            <p:custDataLst>
              <p:tags r:id="rId117"/>
            </p:custDataLst>
          </p:nvPr>
        </p:nvSpPr>
        <p:spPr>
          <a:xfrm>
            <a:off x="8672947" y="533285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10 400 (800)</a:t>
            </a:r>
            <a:endParaRPr lang="fr-FR" sz="10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A4CF9AD-DDAA-4A58-A851-6AC8A3C6450C}"/>
              </a:ext>
            </a:extLst>
          </p:cNvPr>
          <p:cNvSpPr txBox="1">
            <a:spLocks/>
          </p:cNvSpPr>
          <p:nvPr>
            <p:custDataLst>
              <p:tags r:id="rId118"/>
            </p:custDataLst>
          </p:nvPr>
        </p:nvSpPr>
        <p:spPr>
          <a:xfrm>
            <a:off x="5426153" y="533285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7 300 (800)</a:t>
            </a:r>
            <a:endParaRPr lang="fr-FR" sz="10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EB1E9AE-B7B3-4880-A55C-B68820E6C18B}"/>
              </a:ext>
            </a:extLst>
          </p:cNvPr>
          <p:cNvSpPr txBox="1">
            <a:spLocks/>
          </p:cNvSpPr>
          <p:nvPr>
            <p:custDataLst>
              <p:tags r:id="rId119"/>
            </p:custDataLst>
          </p:nvPr>
        </p:nvSpPr>
        <p:spPr>
          <a:xfrm>
            <a:off x="10400720" y="533285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12 100 (900)</a:t>
            </a:r>
            <a:endParaRPr lang="fr-FR" sz="10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9A12753-E5FA-4D4B-A80D-B68744C919A7}"/>
              </a:ext>
            </a:extLst>
          </p:cNvPr>
          <p:cNvSpPr txBox="1">
            <a:spLocks/>
          </p:cNvSpPr>
          <p:nvPr>
            <p:custDataLst>
              <p:tags r:id="rId120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DD83F22-AAF8-4FCC-8FED-A9A46651C080}"/>
              </a:ext>
            </a:extLst>
          </p:cNvPr>
          <p:cNvSpPr txBox="1">
            <a:spLocks/>
          </p:cNvSpPr>
          <p:nvPr>
            <p:custDataLst>
              <p:tags r:id="rId121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15BFBFD-E6D3-4DAE-A3A2-E35D95367628}"/>
              </a:ext>
            </a:extLst>
          </p:cNvPr>
          <p:cNvSpPr txBox="1">
            <a:spLocks/>
          </p:cNvSpPr>
          <p:nvPr>
            <p:custDataLst>
              <p:tags r:id="rId122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BE0056C-B5A5-4C0C-98EC-E0F055F18555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180" name="LegendBoxes">
              <a:extLst>
                <a:ext uri="{FF2B5EF4-FFF2-40B4-BE49-F238E27FC236}">
                  <a16:creationId xmlns:a16="http://schemas.microsoft.com/office/drawing/2014/main" id="{1A5EF0D5-6418-4FF7-99CB-0A5439558AAE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182" name="RectangleLegend1">
                <a:extLst>
                  <a:ext uri="{FF2B5EF4-FFF2-40B4-BE49-F238E27FC236}">
                    <a16:creationId xmlns:a16="http://schemas.microsoft.com/office/drawing/2014/main" id="{9C7EC610-6DED-4BDA-BCC4-19830FF61DF6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3" name="Legend1">
                <a:extLst>
                  <a:ext uri="{FF2B5EF4-FFF2-40B4-BE49-F238E27FC236}">
                    <a16:creationId xmlns:a16="http://schemas.microsoft.com/office/drawing/2014/main" id="{BC94CA69-9953-46F4-AA24-FCAB32D092CD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15FBF0CB-865A-423B-BAAC-5025BCF38D45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5640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95883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785" name="think-cell Slide" r:id="rId60" imgW="395" imgH="396" progId="TCLayout.ActiveDocument.1">
                  <p:embed/>
                </p:oleObj>
              </mc:Choice>
              <mc:Fallback>
                <p:oleObj name="think-cell Slide" r:id="rId60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45055"/>
            <a:ext cx="6280517" cy="146918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44 - LOIRE ATLANTIQUE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49 - MAINE ET LOIRE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85 - VENDEE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72 - SARTHE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53 - MAYENNE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3 900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2 900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18 500 (4 900)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12 700 (3 300)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13 700 (2 900)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30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Pays de la Loire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87 500 (13 200)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56 600 (8 400)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54 700 (7 800)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41 500 (6 000)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25 700 (3 000)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115 600 (14 000)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74 400 (8 900)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71 500 (8 400)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54 400 (6 400)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32 200 (3 300)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61 200 (14 200)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39 800 (9 100)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39 100 (8 500)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29 400 (6 500)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19 600 (3 300)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145 500 (14 900)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93 400 (9 500)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89 200 (8 900)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68 100 (6 900)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39 200 (3 500)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5AC9FC-CFCE-4B94-95EA-057D6C5AB32C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E5B142D-8ACC-4109-A47D-EC9FE209E1D9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7A109B9-FA26-4F41-88AB-B1D58DF1AE78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2115835-0291-4C22-BFDA-3E28DDC62227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69" name="LegendBoxes">
              <a:extLst>
                <a:ext uri="{FF2B5EF4-FFF2-40B4-BE49-F238E27FC236}">
                  <a16:creationId xmlns:a16="http://schemas.microsoft.com/office/drawing/2014/main" id="{5DA2A970-B7C9-42EF-937B-606867C49435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78" name="RectangleLegend1">
                <a:extLst>
                  <a:ext uri="{FF2B5EF4-FFF2-40B4-BE49-F238E27FC236}">
                    <a16:creationId xmlns:a16="http://schemas.microsoft.com/office/drawing/2014/main" id="{4E49D7C5-C555-469F-B4AD-FBB5AAC17B8B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Legend1">
                <a:extLst>
                  <a:ext uri="{FF2B5EF4-FFF2-40B4-BE49-F238E27FC236}">
                    <a16:creationId xmlns:a16="http://schemas.microsoft.com/office/drawing/2014/main" id="{A6EE1314-2374-4AA0-BB83-C5B39936B40A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BAB584-51DD-4944-A68F-CFBCAF629944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725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73660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33" name="think-cell Slide" r:id="rId68" imgW="395" imgH="396" progId="TCLayout.ActiveDocument.1">
                  <p:embed/>
                </p:oleObj>
              </mc:Choice>
              <mc:Fallback>
                <p:oleObj name="think-cell Slide" r:id="rId68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45054"/>
            <a:ext cx="6280517" cy="195171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reçues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13 - BOUCHES DU RHONE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83 - VAR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260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06 - ALPES MARITIMES</a:t>
            </a:r>
            <a:endParaRPr lang="fr-F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C207F-10AE-4E76-BC45-D312C58EAEF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10616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84 - VAUCLUSE</a:t>
            </a:r>
            <a:endParaRPr lang="fr-F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7F6ED-8AF0-4A16-88EE-B5447B2763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386270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04 - ALPES DE HAUTE PROVENCE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37039" y="383042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05 - HAUTES ALPES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490220" y="27612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66AB10-8BED-404A-9152-EF981F0FF37D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490220" y="304132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31B6469-CD44-4372-8DC1-B1D083179A52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490220" y="332142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490220" y="376557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14 600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2436659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2 900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2436659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</a:t>
            </a:r>
            <a:endParaRPr lang="fr-FR" sz="1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464D21A-209F-460C-BDCD-B9180C58BBF7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2436659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C07E40C-0215-4CF7-8079-30D9F289111D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2436659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2436659" y="383042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34 100 (6 500)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15 600 (4 200)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3842035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17 600 (3 300)</a:t>
            </a:r>
            <a:endParaRPr lang="fr-FR" sz="10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7C70991-2DF6-4668-B4A7-E70399AFAFE7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3842035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(1 600)</a:t>
            </a:r>
            <a:endParaRPr lang="fr-FR" sz="10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AD56D24-4C2E-4C17-9991-3B1992D0FF7F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3842035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(1 000)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3842035" y="383042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4 900 (00)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34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Provence-Alpes-Côte d’Azur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146 700 (21 400)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89 400 (14 100)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7049962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88 600 (13 500)</a:t>
            </a:r>
            <a:endParaRPr lang="fr-FR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509CF0-F7F1-449A-B0B5-E62539089D37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7049962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42 700 (6 300)</a:t>
            </a:r>
            <a:endParaRPr lang="fr-FR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07B9382-7931-45F4-A827-67129B1567FE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7049962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17 800 (1 900)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7049962" y="383042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13 700 (1 700)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192 400 (22 900)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119 400 (15 000)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8672947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117 500 (14 400)</a:t>
            </a:r>
            <a:endParaRPr lang="fr-FR" sz="1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1192C91-6540-42C4-90B0-38330135A98E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8672947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56 100 (6 700)</a:t>
            </a:r>
            <a:endParaRPr lang="fr-FR" sz="1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066C-1C34-4CBE-93B2-29F225585593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8672947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21 900 (2 000)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8672947" y="383042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17 200 (1 800)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103 800 (23 200)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61 300 (15 200)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>
          <a:xfrm>
            <a:off x="5426153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61 500 (14 700)</a:t>
            </a:r>
            <a:endParaRPr lang="fr-FR" sz="10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1A0AF9-45BC-4CDC-AB9D-5EAF550AF3C4}"/>
              </a:ext>
            </a:extLst>
          </p:cNvPr>
          <p:cNvSpPr txBox="1">
            <a:spLocks/>
          </p:cNvSpPr>
          <p:nvPr>
            <p:custDataLst>
              <p:tags r:id="rId54"/>
            </p:custDataLst>
          </p:nvPr>
        </p:nvSpPr>
        <p:spPr>
          <a:xfrm>
            <a:off x="5426153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30 100 (6 800)</a:t>
            </a:r>
            <a:endParaRPr lang="fr-FR" sz="1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FC4D263-B00D-4A0B-902D-C0C25E772D3E}"/>
              </a:ext>
            </a:extLst>
          </p:cNvPr>
          <p:cNvSpPr txBox="1">
            <a:spLocks/>
          </p:cNvSpPr>
          <p:nvPr>
            <p:custDataLst>
              <p:tags r:id="rId55"/>
            </p:custDataLst>
          </p:nvPr>
        </p:nvSpPr>
        <p:spPr>
          <a:xfrm>
            <a:off x="5426153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14 000 (2 100)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5426153" y="383042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10 300 (1 800)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241 100 (24 300)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151 300 (16 000)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10400720" y="28260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148 200 (15 400)</a:t>
            </a:r>
            <a:endParaRPr lang="fr-FR" sz="10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928B8BD-4B8E-4F32-9FCA-66E95614CEBD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10400720" y="310616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70 300 (7 100)</a:t>
            </a:r>
            <a:endParaRPr lang="fr-FR" sz="10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E69E65D-B719-452E-89CA-FAA917924566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10400720" y="3386270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26 200 (2 200)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10400720" y="383042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21 000 (1 900)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553C3C0-CA17-41E0-9DCB-96CF9C019E19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565DE41-3A84-432C-A119-07B391088557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7B7390-5E40-4C30-96B0-AD1601DC9761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8937D50-6EEC-4CBE-BDE4-B269C188F5FB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83" name="LegendBoxes">
              <a:extLst>
                <a:ext uri="{FF2B5EF4-FFF2-40B4-BE49-F238E27FC236}">
                  <a16:creationId xmlns:a16="http://schemas.microsoft.com/office/drawing/2014/main" id="{985F2E7B-C2DB-4A7A-BF03-EAC430E96591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85" name="RectangleLegend1">
                <a:extLst>
                  <a:ext uri="{FF2B5EF4-FFF2-40B4-BE49-F238E27FC236}">
                    <a16:creationId xmlns:a16="http://schemas.microsoft.com/office/drawing/2014/main" id="{23521723-D110-479C-AB7C-41A278E7C842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Legend1">
                <a:extLst>
                  <a:ext uri="{FF2B5EF4-FFF2-40B4-BE49-F238E27FC236}">
                    <a16:creationId xmlns:a16="http://schemas.microsoft.com/office/drawing/2014/main" id="{5814D724-9900-45BA-87CE-331C45A38EB0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2DC6D41-9DC5-4812-A93F-CB017D20B5CE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446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1682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856" name="think-cell Slide" r:id="rId36" imgW="395" imgH="396" progId="TCLayout.ActiveDocument.1">
                  <p:embed/>
                </p:oleObj>
              </mc:Choice>
              <mc:Fallback>
                <p:oleObj name="think-cell Slide" r:id="rId36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64305"/>
            <a:ext cx="6280517" cy="63540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allouées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2B - HAUTE CORSE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459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2A - CORSE DU SUD</a:t>
            </a:r>
            <a:endParaRPr lang="fr-FR" sz="1000" b="1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05136" y="2481122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2436659" y="2265867"/>
            <a:ext cx="782633" cy="15388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2436659" y="2545967"/>
            <a:ext cx="782633" cy="15388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3 900 (1 300)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3842035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3 900 (1 300)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Corse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14 800 (2 100)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7049962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13 900 (1 900)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19 300 (2 200)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8672947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18 000 (2 000)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10 700 (2 300)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5426153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10 100 (2 100)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24 000 (2 400)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10400720" y="25459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22 300 (2 200)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2A6A1A-67BD-4EB1-BD78-B6B90BCF4AB4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54FDCE-43CB-4EF3-BD90-EE080773CA02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364F81-AAE5-4895-BDD3-1B6B4716F970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BE4D1EF-B8C8-4586-9ED4-EA6CEAC74430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45" name="LegendBoxes">
              <a:extLst>
                <a:ext uri="{FF2B5EF4-FFF2-40B4-BE49-F238E27FC236}">
                  <a16:creationId xmlns:a16="http://schemas.microsoft.com/office/drawing/2014/main" id="{10804074-3609-43BA-AC2E-FEA20E2CA15B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47" name="RectangleLegend1">
                <a:extLst>
                  <a:ext uri="{FF2B5EF4-FFF2-40B4-BE49-F238E27FC236}">
                    <a16:creationId xmlns:a16="http://schemas.microsoft.com/office/drawing/2014/main" id="{85F32FF0-7A32-4E3B-B194-D9F31ADB5C96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Legend1">
                <a:extLst>
                  <a:ext uri="{FF2B5EF4-FFF2-40B4-BE49-F238E27FC236}">
                    <a16:creationId xmlns:a16="http://schemas.microsoft.com/office/drawing/2014/main" id="{484A1A06-8466-480E-95F8-86C00025C835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3A59A77-44DF-4DC5-AC0C-A1272ABDEC99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806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6" hidden="1">
            <a:extLst>
              <a:ext uri="{FF2B5EF4-FFF2-40B4-BE49-F238E27FC236}">
                <a16:creationId xmlns:a16="http://schemas.microsoft.com/office/drawing/2014/main" id="{0164800B-5CE6-43CE-932D-3B479BE5B74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17669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903" name="think-cell Slide" r:id="rId99" imgW="395" imgH="396" progId="TCLayout.ActiveDocument.1">
                  <p:embed/>
                </p:oleObj>
              </mc:Choice>
              <mc:Fallback>
                <p:oleObj name="think-cell Slide" r:id="rId99" imgW="395" imgH="396" progId="TCLayout.ActiveDocument.1">
                  <p:embed/>
                  <p:pic>
                    <p:nvPicPr>
                      <p:cNvPr id="93" name="Object 6" hidden="1">
                        <a:extLst>
                          <a:ext uri="{FF2B5EF4-FFF2-40B4-BE49-F238E27FC236}">
                            <a16:creationId xmlns:a16="http://schemas.microsoft.com/office/drawing/2014/main" id="{0164800B-5CE6-43CE-932D-3B479BE5B7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" name="Rectangle 1" hidden="1">
            <a:extLst>
              <a:ext uri="{FF2B5EF4-FFF2-40B4-BE49-F238E27FC236}">
                <a16:creationId xmlns:a16="http://schemas.microsoft.com/office/drawing/2014/main" id="{7B056986-2B43-4964-A209-03527CAC49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F6E4AEC4-0BC1-4832-A13F-6EA4AAF34842}"/>
              </a:ext>
            </a:extLst>
          </p:cNvPr>
          <p:cNvSpPr>
            <a:spLocks/>
          </p:cNvSpPr>
          <p:nvPr/>
        </p:nvSpPr>
        <p:spPr>
          <a:xfrm>
            <a:off x="5273619" y="2151642"/>
            <a:ext cx="6280517" cy="338148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251307A3-D87F-447A-8A01-D6FD59D0851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Dotation théorique en dose par département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BBB2F-2A33-419C-99C2-FAA1AB08D2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7039" y="1927857"/>
            <a:ext cx="1677528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Département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A0215D-2127-476B-AB84-BF2DF3CB0D2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2ADA4E9-E455-4A59-A6FA-6E0D285EB02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571500" y="2151642"/>
            <a:ext cx="5275118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998FB30-AA4B-4692-A095-2B5ABC1E5177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05136" y="2151642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8F736301-2FBB-496F-85FC-55DEAF18523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436659" y="1719191"/>
            <a:ext cx="9117477" cy="0"/>
          </a:xfrm>
          <a:prstGeom prst="line">
            <a:avLst/>
          </a:prstGeom>
          <a:ln w="19050" cap="flat">
            <a:solidFill>
              <a:srgbClr val="00009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0DB0263-F0F4-4D48-A99D-C9E910A9EB0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36658" y="1324868"/>
            <a:ext cx="3752407" cy="342842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Doses allouées cumulées (Pfizer + Moderna)</a:t>
            </a:r>
            <a:endParaRPr lang="fr-FR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8F99-E0C5-411C-B9D5-6B2301F2E17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37039" y="2265867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9D - LA REUNION</a:t>
            </a:r>
            <a:endParaRPr lang="fr-F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FEC1-06A2-413F-A903-E1B0232EA4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7039" y="2536636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9B - MARTINIQUE</a:t>
            </a:r>
            <a:endParaRPr lang="fr-F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1EFB7-94CE-432F-AEA1-8F47E37D467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37039" y="2848104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9A - GUADELOUPE</a:t>
            </a:r>
            <a:endParaRPr lang="fr-F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30BF9-9829-4B60-87D4-58A8ADBD64B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37039" y="3741879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9C - GUYANE</a:t>
            </a:r>
            <a:endParaRPr lang="fr-F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9AADF-98E2-49DA-B934-55064B90FD3D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37039" y="3421133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 dirty="0"/>
              <a:t>9H - SAINT MARTIN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78C0407-0E04-400A-B913-11B5BFFAB2CC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5136" y="2471791"/>
            <a:ext cx="11034084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23AFE1-0166-4785-A64F-F82C3BFD07B8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90220" y="278325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F572007-D2E6-4544-8AB9-E04E4BEC4594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490220" y="367703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B65D0479-BB8E-45E3-B3E6-CD274661B668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2436659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AD29452-1222-41A4-B5E5-643B8F4B99E1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2436659" y="253663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3 900</a:t>
            </a:r>
            <a:endParaRPr lang="fr-FR" sz="10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C35775-ED80-4038-AEAB-E0539B3C7BCE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2436659" y="28470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5 850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9BF7DCA3-2285-420D-8930-F39BE7B417FB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2436659" y="374187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9D8E746-2D68-491E-A07B-76C153F2E802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3842035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12 700 (4 200)</a:t>
            </a:r>
            <a:endParaRPr lang="fr-FR" sz="1000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059F74E-2A72-47DB-9EF3-3B7A1B8BD171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3842035" y="253663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7 800 (1 300)</a:t>
            </a:r>
            <a:endParaRPr lang="fr-FR" sz="10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24E16C9-CF70-4041-9527-446A8ABFC861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842035" y="284701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9 750</a:t>
            </a:r>
            <a:endParaRPr lang="fr-FR" sz="1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52D10F7-47FB-4F10-AC8E-C6E79D7E4680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3842035" y="374187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2 000 (700)</a:t>
            </a:r>
            <a:endParaRPr lang="fr-FR" sz="1000" dirty="0"/>
          </a:p>
        </p:txBody>
      </p:sp>
      <p:sp>
        <p:nvSpPr>
          <p:cNvPr id="96" name="3. Subtitle">
            <a:extLst>
              <a:ext uri="{FF2B5EF4-FFF2-40B4-BE49-F238E27FC236}">
                <a16:creationId xmlns:a16="http://schemas.microsoft.com/office/drawing/2014/main" id="{EFCD6950-34A1-45CA-86D3-2DBD4F23A171}"/>
              </a:ext>
            </a:extLst>
          </p:cNvPr>
          <p:cNvSpPr>
            <a:spLocks noGrp="1"/>
          </p:cNvSpPr>
          <p:nvPr>
            <p:ph type="subTitle" idx="1"/>
            <p:custDataLst>
              <p:tags r:id="rId27"/>
            </p:custDataLst>
          </p:nvPr>
        </p:nvSpPr>
        <p:spPr>
          <a:xfrm>
            <a:off x="1516380" y="599001"/>
            <a:ext cx="1012088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DROM - COM</a:t>
            </a:r>
          </a:p>
        </p:txBody>
      </p:sp>
      <p:sp>
        <p:nvSpPr>
          <p:cNvPr id="271" name="5. Source">
            <a:extLst>
              <a:ext uri="{FF2B5EF4-FFF2-40B4-BE49-F238E27FC236}">
                <a16:creationId xmlns:a16="http://schemas.microsoft.com/office/drawing/2014/main" id="{EBFCC392-DADF-4E5B-A598-CC9F8720C4F4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</a:t>
            </a:r>
            <a:r>
              <a:rPr lang="en-US" dirty="0" err="1"/>
              <a:t>Commandes</a:t>
            </a:r>
            <a:r>
              <a:rPr lang="en-US" dirty="0"/>
              <a:t> Pfizer, </a:t>
            </a:r>
            <a:r>
              <a:rPr lang="en-US" dirty="0" err="1"/>
              <a:t>Données</a:t>
            </a:r>
            <a:r>
              <a:rPr lang="en-US" dirty="0"/>
              <a:t> INSEE 2020, </a:t>
            </a:r>
            <a:r>
              <a:rPr lang="en-US" dirty="0" err="1"/>
              <a:t>Enquête</a:t>
            </a:r>
            <a:r>
              <a:rPr lang="en-US" dirty="0"/>
              <a:t> DREES 2020, </a:t>
            </a:r>
            <a:r>
              <a:rPr lang="en-US" dirty="0" err="1"/>
              <a:t>Remontée</a:t>
            </a:r>
            <a:r>
              <a:rPr lang="en-US" dirty="0"/>
              <a:t> terrain ARS </a:t>
            </a:r>
            <a:r>
              <a:rPr lang="en-US" dirty="0" err="1"/>
              <a:t>Décembre</a:t>
            </a:r>
            <a:r>
              <a:rPr lang="en-US" dirty="0"/>
              <a:t> 2020</a:t>
            </a:r>
          </a:p>
        </p:txBody>
      </p:sp>
      <p:sp>
        <p:nvSpPr>
          <p:cNvPr id="109" name="Sticker">
            <a:extLst>
              <a:ext uri="{FF2B5EF4-FFF2-40B4-BE49-F238E27FC236}">
                <a16:creationId xmlns:a16="http://schemas.microsoft.com/office/drawing/2014/main" id="{581EE3E7-42C3-4A6F-96A3-ED799DE1DE1D}"/>
              </a:ext>
            </a:extLst>
          </p:cNvPr>
          <p:cNvSpPr txBox="1"/>
          <p:nvPr/>
        </p:nvSpPr>
        <p:spPr>
          <a:xfrm>
            <a:off x="10400720" y="848012"/>
            <a:ext cx="1202252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dirty="0">
                <a:solidFill>
                  <a:schemeClr val="accent5"/>
                </a:solidFill>
              </a:rPr>
              <a:t>Pour discussion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FAD3054-DB7A-4E2D-A8E3-B4122C3B681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2436659" y="1857594"/>
            <a:ext cx="782633" cy="25840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6 janvier</a:t>
            </a:r>
            <a:endParaRPr lang="fr-FR" sz="11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A6EF30-9A1E-438F-B094-35FD51F16F88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3802348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27  janvier</a:t>
            </a:r>
            <a:endParaRPr lang="fr-FR" sz="11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9E42AB8-2675-4DA1-BF4F-41F0DC558630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7049962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43 500 (5 900)</a:t>
            </a:r>
            <a:endParaRPr lang="fr-FR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4BB90E9-8E2F-4D86-8BC9-0EEA9F6776A4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7049962" y="253663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29 000 (4 000)</a:t>
            </a:r>
            <a:endParaRPr lang="fr-FR" sz="1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3354A7-FB09-4F09-AF9D-0535868A9D57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7049962" y="28481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21 900 (4 100)</a:t>
            </a:r>
            <a:endParaRPr lang="fr-FR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408EC11-695A-48DE-8EE3-8D4807B33EDF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>
          <a:xfrm>
            <a:off x="7049962" y="374187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7 200 (1 000)</a:t>
            </a:r>
            <a:endParaRPr lang="fr-FR" sz="10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EE2C7BE-5FCC-4489-85F3-9D3D74EC7183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>
          <a:xfrm>
            <a:off x="7049962" y="34211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2 500 (500)</a:t>
            </a:r>
            <a:endParaRPr lang="fr-FR" sz="10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C862C55-0330-4E59-AAA1-D671C87564FD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>
          <a:xfrm>
            <a:off x="8672947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56 100 (6 300)</a:t>
            </a:r>
            <a:endParaRPr lang="fr-FR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FA887A5-1804-4103-ACF1-BFEFC16A8638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>
          <a:xfrm>
            <a:off x="8672947" y="253663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37 600 (4 300)</a:t>
            </a:r>
            <a:endParaRPr lang="fr-FR" sz="1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4D013DE-0BB3-4114-A256-7784FB1867D3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>
          <a:xfrm>
            <a:off x="8672947" y="28481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29 400 (3 700)</a:t>
            </a:r>
            <a:endParaRPr lang="fr-FR" sz="10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09CF04-77DB-4953-8D93-4DDC91FA6C6D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>
          <a:xfrm>
            <a:off x="8672947" y="374187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9 400 (1 100)</a:t>
            </a:r>
            <a:endParaRPr lang="fr-FR" sz="1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9C20FA-BA40-4981-8A1C-798A73621D30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>
          <a:xfrm>
            <a:off x="8672947" y="34211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3 500 (500)</a:t>
            </a:r>
            <a:endParaRPr lang="fr-FR" sz="10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7848425-9DBC-4ED9-A988-55A1D8C5751E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>
          <a:xfrm>
            <a:off x="5426154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février</a:t>
            </a:r>
            <a:endParaRPr lang="fr-FR" sz="11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75EB50E-DF2F-4304-B798-940BDA409885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>
          <a:xfrm>
            <a:off x="5426153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31 800 (6 400)</a:t>
            </a:r>
            <a:endParaRPr lang="fr-FR" sz="1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084C727-3562-43B2-996F-61CE89DA4B2B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>
          <a:xfrm>
            <a:off x="5426153" y="253663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20 900 (4 400)</a:t>
            </a:r>
            <a:endParaRPr lang="fr-FR" sz="10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DD5CCCA-4CE0-478A-A8C6-FAB83E124CD6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>
          <a:xfrm>
            <a:off x="5426153" y="28481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(1 300)</a:t>
            </a:r>
            <a:endParaRPr lang="fr-FR" sz="10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6168A7-68DF-4DB2-8F5A-349D18DDBA8D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>
          <a:xfrm>
            <a:off x="5426153" y="374187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5 200 (1 100)</a:t>
            </a:r>
            <a:endParaRPr lang="fr-FR" sz="10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54662B-55CF-4A26-BDF1-4A127C27105C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>
          <a:xfrm>
            <a:off x="5426153" y="34211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1 600 (500)</a:t>
            </a:r>
            <a:endParaRPr lang="fr-FR" sz="10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30CD3D2-1C8F-4A9C-9584-1EA80E3F722B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>
          <a:xfrm>
            <a:off x="10400720" y="2265867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69 400 (6 700)</a:t>
            </a:r>
            <a:endParaRPr lang="fr-FR" sz="10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7EAF8B7-0193-4674-84CD-9FE1B54015BE}"/>
              </a:ext>
            </a:extLst>
          </p:cNvPr>
          <p:cNvSpPr txBox="1">
            <a:spLocks/>
          </p:cNvSpPr>
          <p:nvPr>
            <p:custDataLst>
              <p:tags r:id="rId48"/>
            </p:custDataLst>
          </p:nvPr>
        </p:nvSpPr>
        <p:spPr>
          <a:xfrm>
            <a:off x="10400720" y="253663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46 800 (4 600)</a:t>
            </a:r>
            <a:endParaRPr lang="fr-FR" sz="10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EE0D0C-B6FD-4F4B-9953-67E86D260680}"/>
              </a:ext>
            </a:extLst>
          </p:cNvPr>
          <p:cNvSpPr txBox="1">
            <a:spLocks/>
          </p:cNvSpPr>
          <p:nvPr>
            <p:custDataLst>
              <p:tags r:id="rId49"/>
            </p:custDataLst>
          </p:nvPr>
        </p:nvSpPr>
        <p:spPr>
          <a:xfrm>
            <a:off x="10400720" y="28481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37 400 (4 000)</a:t>
            </a:r>
            <a:endParaRPr lang="fr-FR" sz="10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C93EA7C-B3F6-4B83-B0AB-3559496A9ECE}"/>
              </a:ext>
            </a:extLst>
          </p:cNvPr>
          <p:cNvSpPr txBox="1">
            <a:spLocks/>
          </p:cNvSpPr>
          <p:nvPr>
            <p:custDataLst>
              <p:tags r:id="rId50"/>
            </p:custDataLst>
          </p:nvPr>
        </p:nvSpPr>
        <p:spPr>
          <a:xfrm>
            <a:off x="10400720" y="3741879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11 600 (1 100)</a:t>
            </a:r>
            <a:endParaRPr lang="fr-FR" sz="10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E8DDE88-F089-4634-BFA0-5EA4EDB525CE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10400720" y="3421133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4 600 (500)</a:t>
            </a:r>
            <a:endParaRPr lang="fr-FR" sz="1000" dirty="0"/>
          </a:p>
        </p:txBody>
      </p:sp>
      <p:sp>
        <p:nvSpPr>
          <p:cNvPr id="175" name="4. Footnote">
            <a:extLst>
              <a:ext uri="{FF2B5EF4-FFF2-40B4-BE49-F238E27FC236}">
                <a16:creationId xmlns:a16="http://schemas.microsoft.com/office/drawing/2014/main" id="{7D5CB419-0337-4495-A4B4-571B2AE52A0E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Sur la base de la répartition des personnes ciblées en étape 2</a:t>
            </a:r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D75C4F3-D9F0-42C8-BC79-32759AC53138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537039" y="4041468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9F - MAYOTTE</a:t>
            </a:r>
            <a:endParaRPr lang="fr-FR" sz="1000" b="1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0CAB098-22DD-4FA8-9FD2-2856130CEA38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537039" y="3118004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9G - SAINT BARTHELEMY</a:t>
            </a:r>
            <a:endParaRPr lang="fr-FR" sz="1000" b="1" dirty="0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3FE68D4-B37C-470D-ACD7-A42C6A869E20}"/>
              </a:ext>
            </a:extLst>
          </p:cNvPr>
          <p:cNvCxnSpPr/>
          <p:nvPr>
            <p:custDataLst>
              <p:tags r:id="rId55"/>
            </p:custDataLst>
          </p:nvPr>
        </p:nvCxnSpPr>
        <p:spPr>
          <a:xfrm>
            <a:off x="490220" y="397662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A953EDB-655E-4C54-8CB2-EC74BF64B38C}"/>
              </a:ext>
            </a:extLst>
          </p:cNvPr>
          <p:cNvSpPr txBox="1">
            <a:spLocks/>
          </p:cNvSpPr>
          <p:nvPr>
            <p:custDataLst>
              <p:tags r:id="rId56"/>
            </p:custDataLst>
          </p:nvPr>
        </p:nvSpPr>
        <p:spPr>
          <a:xfrm>
            <a:off x="2436659" y="404146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7AF5C41-8695-4AAD-80B7-296B47F6A21C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>
            <a:off x="3842035" y="404146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1 000 (300)</a:t>
            </a:r>
            <a:endParaRPr lang="fr-FR" sz="10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D0FE53B-F855-467D-93FA-64D3794439A3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7049962" y="404146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3 000 (400)</a:t>
            </a:r>
            <a:endParaRPr lang="fr-FR" sz="10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0026E38-BBC5-4380-8191-8BFA0966EE18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>
            <a:off x="7049962" y="31180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500 (100)</a:t>
            </a:r>
            <a:endParaRPr lang="fr-FR" sz="1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ADA6216-B880-4FA8-A19B-45E813BA5ABD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8672947" y="404146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3 800 (400)</a:t>
            </a:r>
            <a:endParaRPr lang="fr-FR" sz="1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8220C95-87F3-451B-A5F6-D4AFC3F2EA62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8672947" y="31180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700 (100)</a:t>
            </a:r>
            <a:endParaRPr lang="fr-FR" sz="10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479DE67-3B86-42C7-9393-3CB1442D39E7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5426153" y="404146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2 200 (400)</a:t>
            </a:r>
            <a:endParaRPr lang="fr-FR" sz="1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390B0E7-4902-4BF3-8773-23BC048E5366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5426153" y="31180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300 (100)</a:t>
            </a:r>
            <a:endParaRPr lang="fr-FR" sz="1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69CD368-E3B9-466D-8144-E580476279CE}"/>
              </a:ext>
            </a:extLst>
          </p:cNvPr>
          <p:cNvSpPr txBox="1">
            <a:spLocks/>
          </p:cNvSpPr>
          <p:nvPr>
            <p:custDataLst>
              <p:tags r:id="rId64"/>
            </p:custDataLst>
          </p:nvPr>
        </p:nvSpPr>
        <p:spPr>
          <a:xfrm>
            <a:off x="10400720" y="404146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4 600 (400)</a:t>
            </a:r>
            <a:endParaRPr lang="fr-FR" sz="1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AECFE6E-72B5-43B2-8C9F-963C7394544A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10400720" y="3118004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900 (100)</a:t>
            </a:r>
            <a:endParaRPr lang="fr-FR" sz="10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EA17318-A0B8-4222-92A3-2127164327C5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537039" y="4328088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Nouvelle-Caledonie</a:t>
            </a:r>
            <a:endParaRPr lang="fr-FR" sz="1000" b="1" dirty="0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EDDC6FB4-6BC5-4B7B-B20D-A129A56D72BB}"/>
              </a:ext>
            </a:extLst>
          </p:cNvPr>
          <p:cNvCxnSpPr/>
          <p:nvPr>
            <p:custDataLst>
              <p:tags r:id="rId67"/>
            </p:custDataLst>
          </p:nvPr>
        </p:nvCxnSpPr>
        <p:spPr>
          <a:xfrm>
            <a:off x="490220" y="426324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AB6B1C01-917A-4B4E-BB97-2A8B3CC537D2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2436659" y="43280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41C4B2A-FC90-4C85-92ED-F8710853DA65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3842035" y="43280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(00)</a:t>
            </a:r>
            <a:endParaRPr lang="fr-FR" sz="1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B735997-2978-4640-9FF1-645725BC0232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7049962" y="43280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15 800 (1 200)</a:t>
            </a:r>
            <a:endParaRPr lang="fr-FR" sz="1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2CB04B7-088E-4D7C-827F-87B310FD4E55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8672947" y="43280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18 300 (1 200)</a:t>
            </a:r>
            <a:endParaRPr lang="fr-FR" sz="10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53AD3D6-5B48-4D0C-B8E7-A49FCC995C86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5426153" y="43280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13 500 (1 300)</a:t>
            </a:r>
            <a:endParaRPr lang="fr-FR" sz="10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B4CC97-5E92-47EC-AAE9-4A9FFF42D9CC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10400720" y="4328088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20 900 (1 300)</a:t>
            </a:r>
            <a:endParaRPr lang="fr-FR" sz="10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E8D61B1-842D-4731-983B-E65067B7044E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537039" y="464083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Polynésie</a:t>
            </a:r>
            <a:endParaRPr lang="fr-FR" sz="1000" b="1" dirty="0"/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7FCD3255-77BE-4DF4-8269-CA1D8DD0EEA3}"/>
              </a:ext>
            </a:extLst>
          </p:cNvPr>
          <p:cNvCxnSpPr/>
          <p:nvPr>
            <p:custDataLst>
              <p:tags r:id="rId75"/>
            </p:custDataLst>
          </p:nvPr>
        </p:nvCxnSpPr>
        <p:spPr>
          <a:xfrm>
            <a:off x="490220" y="457599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15FBA702-F7DA-406F-AA1B-38FD40F19284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2436659" y="46408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</a:t>
            </a:r>
            <a:endParaRPr lang="fr-FR" sz="10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0446CCD-9981-40C5-8115-C55471BA0505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3842035" y="46408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9 800 (00)</a:t>
            </a:r>
            <a:endParaRPr lang="fr-FR" sz="10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64E0428-7026-41E3-B665-9643D5B78256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7049962" y="46408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15 500 (1 100)</a:t>
            </a:r>
            <a:endParaRPr lang="fr-FR" sz="10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6036F4A-CF71-4BE9-84CB-68E63ED2E1D6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8672947" y="46408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17 800 (1 200)</a:t>
            </a:r>
            <a:endParaRPr lang="fr-FR" sz="10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D5E8FA-2D90-4FE2-B8C1-23689AC0DC6C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5426153" y="46408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13 300 (1 200)</a:t>
            </a:r>
            <a:endParaRPr lang="fr-FR" sz="10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1950AAE-9736-47E9-BF17-2B61AACDFFDB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10400720" y="464083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20 300 (1 200)</a:t>
            </a:r>
            <a:endParaRPr lang="fr-FR" sz="10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3211B1E-B66E-44B1-9D26-3357A6E3FB5F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537039" y="4909346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Wallis et Futuna</a:t>
            </a:r>
            <a:endParaRPr lang="fr-FR" sz="1000" b="1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A9E2FF1-C200-434D-A0EB-29F402FB571A}"/>
              </a:ext>
            </a:extLst>
          </p:cNvPr>
          <p:cNvSpPr txBox="1">
            <a:spLocks/>
          </p:cNvSpPr>
          <p:nvPr>
            <p:custDataLst>
              <p:tags r:id="rId83"/>
            </p:custDataLst>
          </p:nvPr>
        </p:nvSpPr>
        <p:spPr>
          <a:xfrm>
            <a:off x="7049962" y="490934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700 (100)</a:t>
            </a:r>
            <a:endParaRPr lang="fr-FR" sz="10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0C91953-8F75-4EAB-B83D-C2770FBB4795}"/>
              </a:ext>
            </a:extLst>
          </p:cNvPr>
          <p:cNvSpPr txBox="1">
            <a:spLocks/>
          </p:cNvSpPr>
          <p:nvPr>
            <p:custDataLst>
              <p:tags r:id="rId84"/>
            </p:custDataLst>
          </p:nvPr>
        </p:nvSpPr>
        <p:spPr>
          <a:xfrm>
            <a:off x="8672947" y="490934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900 (100)</a:t>
            </a:r>
            <a:endParaRPr lang="fr-FR" sz="10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0AFACFE-934D-4C8E-976B-D8D5D0BEDF89}"/>
              </a:ext>
            </a:extLst>
          </p:cNvPr>
          <p:cNvSpPr txBox="1">
            <a:spLocks/>
          </p:cNvSpPr>
          <p:nvPr>
            <p:custDataLst>
              <p:tags r:id="rId85"/>
            </p:custDataLst>
          </p:nvPr>
        </p:nvSpPr>
        <p:spPr>
          <a:xfrm>
            <a:off x="5426153" y="490934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400 (100)</a:t>
            </a:r>
            <a:endParaRPr lang="fr-FR" sz="1000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6B209EA7-D9B1-41B1-B3B2-2FAFD29FA26A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10400720" y="4909346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1 200 (100)</a:t>
            </a:r>
            <a:endParaRPr lang="fr-FR" sz="1000" dirty="0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86033893-8280-49E1-ADF4-E250F8067D69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537039" y="5195775"/>
            <a:ext cx="1677528" cy="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b="1"/>
              <a:t>9E - SAINT PIERRE ET MIQUELON</a:t>
            </a:r>
            <a:endParaRPr lang="fr-FR" sz="1000" b="1" dirty="0"/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1E501B0C-F5FA-400C-86C8-EDEB27C753E5}"/>
              </a:ext>
            </a:extLst>
          </p:cNvPr>
          <p:cNvCxnSpPr/>
          <p:nvPr>
            <p:custDataLst>
              <p:tags r:id="rId88"/>
            </p:custDataLst>
          </p:nvPr>
        </p:nvCxnSpPr>
        <p:spPr>
          <a:xfrm>
            <a:off x="490220" y="5130930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EC12DDDA-629B-433B-8B09-2761FCBE19C4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2436659" y="519577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41A250E4-C0C5-4BFA-B874-C5F7887B36C6}"/>
              </a:ext>
            </a:extLst>
          </p:cNvPr>
          <p:cNvSpPr txBox="1">
            <a:spLocks/>
          </p:cNvSpPr>
          <p:nvPr>
            <p:custDataLst>
              <p:tags r:id="rId90"/>
            </p:custDataLst>
          </p:nvPr>
        </p:nvSpPr>
        <p:spPr>
          <a:xfrm>
            <a:off x="3842035" y="519577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-</a:t>
            </a:r>
            <a:endParaRPr lang="fr-FR" sz="10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8F032EB-9105-42FB-AE03-2C919857B170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7049962" y="519577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400 (100)</a:t>
            </a:r>
            <a:endParaRPr lang="fr-FR" sz="10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0270334-0E55-4F78-9A72-B3A88C62C417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8672947" y="519577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600 (100)</a:t>
            </a:r>
            <a:endParaRPr lang="fr-FR" sz="10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D93F661-10B8-404F-AC1F-F208C04D8534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5426153" y="519577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300 (100)</a:t>
            </a:r>
            <a:endParaRPr lang="fr-FR" sz="10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9024C9C-485B-458F-AADF-6A1B8D321815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10400720" y="5195775"/>
            <a:ext cx="1292061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/>
              <a:t>800 (100)</a:t>
            </a:r>
            <a:endParaRPr lang="fr-FR" sz="10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F6A590D-CFF3-4D9B-9211-CE235E29D4A1}"/>
              </a:ext>
            </a:extLst>
          </p:cNvPr>
          <p:cNvSpPr txBox="1">
            <a:spLocks/>
          </p:cNvSpPr>
          <p:nvPr>
            <p:custDataLst>
              <p:tags r:id="rId95"/>
            </p:custDataLst>
          </p:nvPr>
        </p:nvSpPr>
        <p:spPr>
          <a:xfrm>
            <a:off x="7049963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Début mars</a:t>
            </a:r>
            <a:endParaRPr lang="fr-FR" sz="11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F9CF055-7CD1-4206-AFA9-4C567078A16F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8672947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Mi mars</a:t>
            </a:r>
            <a:endParaRPr lang="fr-FR" sz="11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EBB812A-7114-496A-AF1C-BD3548502BFE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10400720" y="1946726"/>
            <a:ext cx="782633" cy="1692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b="1" dirty="0"/>
              <a:t>Fin mars</a:t>
            </a:r>
            <a:endParaRPr lang="fr-FR" sz="1100" dirty="0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24F4CB1-9CA2-4AEA-B352-4C6B631231B7}"/>
              </a:ext>
            </a:extLst>
          </p:cNvPr>
          <p:cNvGrpSpPr/>
          <p:nvPr/>
        </p:nvGrpSpPr>
        <p:grpSpPr>
          <a:xfrm>
            <a:off x="8503920" y="1128012"/>
            <a:ext cx="3099052" cy="553729"/>
            <a:chOff x="8503920" y="1128012"/>
            <a:chExt cx="3099052" cy="553729"/>
          </a:xfrm>
        </p:grpSpPr>
        <p:grpSp>
          <p:nvGrpSpPr>
            <p:cNvPr id="130" name="LegendBoxes">
              <a:extLst>
                <a:ext uri="{FF2B5EF4-FFF2-40B4-BE49-F238E27FC236}">
                  <a16:creationId xmlns:a16="http://schemas.microsoft.com/office/drawing/2014/main" id="{A9234AE5-548B-4707-A118-1B6DB5679108}"/>
                </a:ext>
              </a:extLst>
            </p:cNvPr>
            <p:cNvGrpSpPr/>
            <p:nvPr/>
          </p:nvGrpSpPr>
          <p:grpSpPr>
            <a:xfrm>
              <a:off x="10259504" y="1128012"/>
              <a:ext cx="978501" cy="145821"/>
              <a:chOff x="10714801" y="4381500"/>
              <a:chExt cx="1076351" cy="194087"/>
            </a:xfrm>
          </p:grpSpPr>
          <p:sp>
            <p:nvSpPr>
              <p:cNvPr id="143" name="RectangleLegend1">
                <a:extLst>
                  <a:ext uri="{FF2B5EF4-FFF2-40B4-BE49-F238E27FC236}">
                    <a16:creationId xmlns:a16="http://schemas.microsoft.com/office/drawing/2014/main" id="{F772724D-A484-4E8B-B020-A0BC5059A4C6}"/>
                  </a:ext>
                </a:extLst>
              </p:cNvPr>
              <p:cNvSpPr/>
              <p:nvPr/>
            </p:nvSpPr>
            <p:spPr>
              <a:xfrm>
                <a:off x="10714801" y="4402858"/>
                <a:ext cx="172729" cy="172729"/>
              </a:xfrm>
              <a:prstGeom prst="rect">
                <a:avLst/>
              </a:prstGeom>
              <a:solidFill>
                <a:srgbClr val="F2F2F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Legend1">
                <a:extLst>
                  <a:ext uri="{FF2B5EF4-FFF2-40B4-BE49-F238E27FC236}">
                    <a16:creationId xmlns:a16="http://schemas.microsoft.com/office/drawing/2014/main" id="{FD7520E3-3A62-4F16-B46C-54C703A8EB42}"/>
                  </a:ext>
                </a:extLst>
              </p:cNvPr>
              <p:cNvSpPr txBox="1"/>
              <p:nvPr/>
            </p:nvSpPr>
            <p:spPr>
              <a:xfrm>
                <a:off x="11040947" y="4381500"/>
                <a:ext cx="750205" cy="16927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100" dirty="0"/>
                  <a:t>Estimation</a:t>
                </a:r>
                <a:r>
                  <a:rPr lang="en-US" sz="1100" baseline="30000" dirty="0"/>
                  <a:t>1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50963A7-6FC6-4E24-91FD-54A392AF15FE}"/>
                </a:ext>
              </a:extLst>
            </p:cNvPr>
            <p:cNvSpPr txBox="1"/>
            <p:nvPr/>
          </p:nvSpPr>
          <p:spPr>
            <a:xfrm>
              <a:off x="8503920" y="1343187"/>
              <a:ext cx="3099052" cy="3385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100" dirty="0"/>
                <a:t>(xxx) Nombres de doses reçues en moyenne chaque semaine pendant l’intervalle qui précède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6101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MTBTACCENT" val="Accent1ColorBoldText"/>
  <p:tag name="ICONENCLOSURE" val="False"/>
  <p:tag name="THINKCELLPRESENTATIONDONOTDELETE" val="&lt;?xml version=&quot;1.0&quot; encoding=&quot;UTF-16&quot; standalone=&quot;yes&quot;?&gt;&lt;root reqver=&quot;25060&quot;&gt;&lt;version val=&quot;28430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6&quot;&gt;&lt;elem m_fUsage=&quot;4.46969510999999997125E+00&quot;&gt;&lt;m_msothmcolidx val=&quot;0&quot;/&gt;&lt;m_rgb r=&quot;FF&quot; g=&quot;E6&quot; b=&quot;E8&quot;/&gt;&lt;m_nBrightness endver=&quot;26206&quot; val=&quot;0&quot;/&gt;&lt;/elem&gt;&lt;elem m_fUsage=&quot;1.37318859312525920480E+00&quot;&gt;&lt;m_msothmcolidx val=&quot;0&quot;/&gt;&lt;m_rgb r=&quot;D6&quot; g=&quot;29&quot; b=&quot;29&quot;/&gt;&lt;m_nBrightness endver=&quot;26206&quot; val=&quot;0&quot;/&gt;&lt;/elem&gt;&lt;elem m_fUsage=&quot;1.34867844010000004218E+00&quot;&gt;&lt;m_msothmcolidx val=&quot;0&quot;/&gt;&lt;m_rgb r=&quot;E2&quot; g=&quot;69&quot; b=&quot;69&quot;/&gt;&lt;m_nBrightness endver=&quot;26206&quot; val=&quot;0&quot;/&gt;&lt;/elem&gt;&lt;elem m_fUsage=&quot;3.87420489000000145552E-01&quot;&gt;&lt;m_msothmcolidx val=&quot;0&quot;/&gt;&lt;m_rgb r=&quot;F8&quot; g=&quot;CB&quot; b=&quot;CC&quot;/&gt;&lt;m_nBrightness endver=&quot;26206&quot; val=&quot;0&quot;/&gt;&lt;/elem&gt;&lt;elem m_fUsage=&quot;3.13810596090000171188E-01&quot;&gt;&lt;m_msothmcolidx val=&quot;0&quot;/&gt;&lt;m_rgb r=&quot;DA&quot; g=&quot;3F&quot; b=&quot;3F&quot;/&gt;&lt;m_nBrightness endver=&quot;26206&quot; val=&quot;0&quot;/&gt;&lt;/elem&gt;&lt;elem m_fUsage=&quot;2.54186582832900132001E-01&quot;&gt;&lt;m_msothmcolidx val=&quot;0&quot;/&gt;&lt;m_rgb r=&quot;69&quot; g=&quot;79&quot; b=&quot;BF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R1Oe91pZkMgwYRISRcVA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9"/>
  <p:tag name="2LEVEL" val="9.5"/>
  <p:tag name="3LEVEL" val="4.75"/>
  <p:tag name="4LEVEL" val="2.38"/>
  <p:tag name="5LEVEL" val="1.1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209.3875"/>
  <p:tag name="HEIGHT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209.3875"/>
  <p:tag name="HEIGHT" val="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209.3875"/>
  <p:tag name="HEIGHT" val="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209.3875"/>
  <p:tag name="HEIGHT" val="0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209.3875"/>
  <p:tag name="HEIGHT" val="0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209.3875"/>
  <p:tag name="HEIGHT" val="-0.969374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69.3875"/>
  <p:tag name="HEIGHT" val="0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69.3875"/>
  <p:tag name="HEIGHT" val="-0.969374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9qN9NvLLy9cVBJVbsiXg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HEIGHT" val="19.38748"/>
  <p:tag name="TOP" val="110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655905944600658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39.3875"/>
  <p:tag name="HEIGHT" val="0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49.3875"/>
  <p:tag name="HEIGHT" val="0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59.3875"/>
  <p:tag name="HEIGHT" val="0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89.3875"/>
  <p:tag name="HEIGHT" val="0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39.3875"/>
  <p:tag name="HEIGHT" val="-0.969374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49.3875"/>
  <p:tag name="HEIGHT" val="-0.969374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59.3875"/>
  <p:tag name="HEIGHT" val="-0.969374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89.3875"/>
  <p:tag name="HEIGHT" val="-0.969374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99.3875"/>
  <p:tag name="HEIGHT" val="0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99.3875"/>
  <p:tag name="HEIGHT" val="-0.969374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45"/>
  <p:tag name="WIDTH" val="276.6667"/>
  <p:tag name="TOP" val="179.3875"/>
  <p:tag name="HEIGHT" val="0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655905944600658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TOP" val="179.3875"/>
  <p:tag name="HEIGHT" val="-0.969374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655905944600658"/>
  <p:tag name="LEFT" val="341.6667"/>
  <p:tag name="WIDTH" val="276.6667"/>
  <p:tag name="HEIGHT" val="19.38748"/>
  <p:tag name="TOP" val="110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4912</Words>
  <Application>Microsoft Office PowerPoint</Application>
  <PresentationFormat>Grand écran</PresentationFormat>
  <Paragraphs>963</Paragraphs>
  <Slides>16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Segoe UI</vt:lpstr>
      <vt:lpstr>Arial</vt:lpstr>
      <vt:lpstr>Wingdings</vt:lpstr>
      <vt:lpstr>Marianne</vt:lpstr>
      <vt:lpstr>White</vt:lpstr>
      <vt:lpstr>Contrast</vt:lpstr>
      <vt:lpstr>think-cell Slide</vt:lpstr>
      <vt:lpstr>Vaccination contre la COVID-19 :  Stratégie et organisation</vt:lpstr>
      <vt:lpstr>Grands principes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  <vt:lpstr>Dotation théorique en dose par département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2020-12-01T12:37:21Z</dcterms:created>
  <dcterms:modified xsi:type="dcterms:W3CDTF">2021-01-07T22:23:26Z</dcterms:modified>
  <cp:category/>
  <cp:contentStatus/>
</cp:coreProperties>
</file>